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839" r:id="rId2"/>
    <p:sldId id="258" r:id="rId3"/>
    <p:sldId id="840" r:id="rId4"/>
    <p:sldId id="841" r:id="rId5"/>
    <p:sldId id="842" r:id="rId6"/>
    <p:sldId id="256" r:id="rId7"/>
    <p:sldId id="868" r:id="rId8"/>
    <p:sldId id="843" r:id="rId9"/>
    <p:sldId id="846" r:id="rId10"/>
    <p:sldId id="844" r:id="rId11"/>
    <p:sldId id="845" r:id="rId12"/>
    <p:sldId id="867" r:id="rId13"/>
    <p:sldId id="869" r:id="rId14"/>
    <p:sldId id="847" r:id="rId15"/>
    <p:sldId id="870" r:id="rId16"/>
    <p:sldId id="871" r:id="rId17"/>
    <p:sldId id="872" r:id="rId18"/>
    <p:sldId id="876" r:id="rId19"/>
    <p:sldId id="873" r:id="rId20"/>
    <p:sldId id="874" r:id="rId21"/>
    <p:sldId id="875" r:id="rId22"/>
    <p:sldId id="270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1D6BB-53B0-4594-8FDB-90AA2E7706BA}" v="13" dt="2023-01-21T11:24:16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6001D6BB-53B0-4594-8FDB-90AA2E7706BA}"/>
    <pc:docChg chg="modSld">
      <pc:chgData name="حصه بنت العتيبي" userId="c1fe605c-1aaf-4791-a440-af891effc177" providerId="ADAL" clId="{6001D6BB-53B0-4594-8FDB-90AA2E7706BA}" dt="2023-01-21T11:24:16.704" v="12"/>
      <pc:docMkLst>
        <pc:docMk/>
      </pc:docMkLst>
      <pc:sldChg chg="modTransition">
        <pc:chgData name="حصه بنت العتيبي" userId="c1fe605c-1aaf-4791-a440-af891effc177" providerId="ADAL" clId="{6001D6BB-53B0-4594-8FDB-90AA2E7706BA}" dt="2023-01-21T11:22:37.743" v="1"/>
        <pc:sldMkLst>
          <pc:docMk/>
          <pc:sldMk cId="3068941369" sldId="258"/>
        </pc:sldMkLst>
      </pc:sldChg>
      <pc:sldChg chg="modTransition">
        <pc:chgData name="حصه بنت العتيبي" userId="c1fe605c-1aaf-4791-a440-af891effc177" providerId="ADAL" clId="{6001D6BB-53B0-4594-8FDB-90AA2E7706BA}" dt="2023-01-21T11:24:16.704" v="12"/>
        <pc:sldMkLst>
          <pc:docMk/>
          <pc:sldMk cId="3708986082" sldId="270"/>
        </pc:sldMkLst>
      </pc:sldChg>
      <pc:sldChg chg="modTransition">
        <pc:chgData name="حصه بنت العتيبي" userId="c1fe605c-1aaf-4791-a440-af891effc177" providerId="ADAL" clId="{6001D6BB-53B0-4594-8FDB-90AA2E7706BA}" dt="2023-01-21T11:22:34.676" v="0"/>
        <pc:sldMkLst>
          <pc:docMk/>
          <pc:sldMk cId="2326134549" sldId="839"/>
        </pc:sldMkLst>
      </pc:sldChg>
      <pc:sldChg chg="modTransition">
        <pc:chgData name="حصه بنت العتيبي" userId="c1fe605c-1aaf-4791-a440-af891effc177" providerId="ADAL" clId="{6001D6BB-53B0-4594-8FDB-90AA2E7706BA}" dt="2023-01-21T11:22:43.407" v="2"/>
        <pc:sldMkLst>
          <pc:docMk/>
          <pc:sldMk cId="4132105226" sldId="840"/>
        </pc:sldMkLst>
      </pc:sldChg>
      <pc:sldChg chg="modSp modAnim">
        <pc:chgData name="حصه بنت العتيبي" userId="c1fe605c-1aaf-4791-a440-af891effc177" providerId="ADAL" clId="{6001D6BB-53B0-4594-8FDB-90AA2E7706BA}" dt="2023-01-21T11:23:21.157" v="6" actId="20577"/>
        <pc:sldMkLst>
          <pc:docMk/>
          <pc:sldMk cId="1418464436" sldId="845"/>
        </pc:sldMkLst>
        <pc:spChg chg="mod">
          <ac:chgData name="حصه بنت العتيبي" userId="c1fe605c-1aaf-4791-a440-af891effc177" providerId="ADAL" clId="{6001D6BB-53B0-4594-8FDB-90AA2E7706BA}" dt="2023-01-21T11:23:21.157" v="6" actId="20577"/>
          <ac:spMkLst>
            <pc:docMk/>
            <pc:sldMk cId="1418464436" sldId="845"/>
            <ac:spMk id="26" creationId="{ABE2AAFE-D796-4698-8ADB-4A474F4D9190}"/>
          </ac:spMkLst>
        </pc:spChg>
      </pc:sldChg>
      <pc:sldChg chg="modTransition">
        <pc:chgData name="حصه بنت العتيبي" userId="c1fe605c-1aaf-4791-a440-af891effc177" providerId="ADAL" clId="{6001D6BB-53B0-4594-8FDB-90AA2E7706BA}" dt="2023-01-21T11:23:41.011" v="7"/>
        <pc:sldMkLst>
          <pc:docMk/>
          <pc:sldMk cId="2851668640" sldId="871"/>
        </pc:sldMkLst>
      </pc:sldChg>
      <pc:sldChg chg="modTransition">
        <pc:chgData name="حصه بنت العتيبي" userId="c1fe605c-1aaf-4791-a440-af891effc177" providerId="ADAL" clId="{6001D6BB-53B0-4594-8FDB-90AA2E7706BA}" dt="2023-01-21T11:23:48.593" v="8"/>
        <pc:sldMkLst>
          <pc:docMk/>
          <pc:sldMk cId="1836201579" sldId="872"/>
        </pc:sldMkLst>
      </pc:sldChg>
      <pc:sldChg chg="modTransition">
        <pc:chgData name="حصه بنت العتيبي" userId="c1fe605c-1aaf-4791-a440-af891effc177" providerId="ADAL" clId="{6001D6BB-53B0-4594-8FDB-90AA2E7706BA}" dt="2023-01-21T11:23:57.316" v="9"/>
        <pc:sldMkLst>
          <pc:docMk/>
          <pc:sldMk cId="258335911" sldId="873"/>
        </pc:sldMkLst>
      </pc:sldChg>
      <pc:sldChg chg="modTransition">
        <pc:chgData name="حصه بنت العتيبي" userId="c1fe605c-1aaf-4791-a440-af891effc177" providerId="ADAL" clId="{6001D6BB-53B0-4594-8FDB-90AA2E7706BA}" dt="2023-01-21T11:24:04.431" v="10"/>
        <pc:sldMkLst>
          <pc:docMk/>
          <pc:sldMk cId="2818139737" sldId="874"/>
        </pc:sldMkLst>
      </pc:sldChg>
      <pc:sldChg chg="modTransition">
        <pc:chgData name="حصه بنت العتيبي" userId="c1fe605c-1aaf-4791-a440-af891effc177" providerId="ADAL" clId="{6001D6BB-53B0-4594-8FDB-90AA2E7706BA}" dt="2023-01-21T11:24:12.324" v="11"/>
        <pc:sldMkLst>
          <pc:docMk/>
          <pc:sldMk cId="572994123" sldId="875"/>
        </pc:sldMkLst>
      </pc:sldChg>
    </pc:docChg>
  </pc:docChgLst>
  <pc:docChgLst>
    <pc:chgData name="حصه بنت العتيبي" userId="c1fe605c-1aaf-4791-a440-af891effc177" providerId="ADAL" clId="{7D9EE017-D049-4536-9E7C-86172085F329}"/>
    <pc:docChg chg="undo custSel addSld delSld modSld sldOrd modMainMaster">
      <pc:chgData name="حصه بنت العتيبي" userId="c1fe605c-1aaf-4791-a440-af891effc177" providerId="ADAL" clId="{7D9EE017-D049-4536-9E7C-86172085F329}" dt="2022-02-12T16:38:50.709" v="1723" actId="1440"/>
      <pc:docMkLst>
        <pc:docMk/>
      </pc:docMkLst>
      <pc:sldChg chg="addSp delSp modSp mod modTransition">
        <pc:chgData name="حصه بنت العتيبي" userId="c1fe605c-1aaf-4791-a440-af891effc177" providerId="ADAL" clId="{7D9EE017-D049-4536-9E7C-86172085F329}" dt="2022-02-11T18:39:15.064" v="1086" actId="1076"/>
        <pc:sldMkLst>
          <pc:docMk/>
          <pc:sldMk cId="1157437415" sldId="256"/>
        </pc:sldMkLst>
        <pc:spChg chg="mod">
          <ac:chgData name="حصه بنت العتيبي" userId="c1fe605c-1aaf-4791-a440-af891effc177" providerId="ADAL" clId="{7D9EE017-D049-4536-9E7C-86172085F329}" dt="2022-02-11T17:28:50.942" v="714" actId="1076"/>
          <ac:spMkLst>
            <pc:docMk/>
            <pc:sldMk cId="1157437415" sldId="256"/>
            <ac:spMk id="13" creationId="{9D9D2D95-8233-422B-93ED-BA332C48DE19}"/>
          </ac:spMkLst>
        </pc:spChg>
        <pc:spChg chg="mod">
          <ac:chgData name="حصه بنت العتيبي" userId="c1fe605c-1aaf-4791-a440-af891effc177" providerId="ADAL" clId="{7D9EE017-D049-4536-9E7C-86172085F329}" dt="2022-02-11T17:28:50.942" v="714" actId="1076"/>
          <ac:spMkLst>
            <pc:docMk/>
            <pc:sldMk cId="1157437415" sldId="256"/>
            <ac:spMk id="16" creationId="{5CA4F39D-2FD5-46D7-8B29-B263D01F2B8F}"/>
          </ac:spMkLst>
        </pc:spChg>
        <pc:spChg chg="mod">
          <ac:chgData name="حصه بنت العتيبي" userId="c1fe605c-1aaf-4791-a440-af891effc177" providerId="ADAL" clId="{7D9EE017-D049-4536-9E7C-86172085F329}" dt="2022-02-11T18:30:45.282" v="1061" actId="1076"/>
          <ac:spMkLst>
            <pc:docMk/>
            <pc:sldMk cId="1157437415" sldId="256"/>
            <ac:spMk id="20" creationId="{65D6E3E6-FC2D-4B7A-A9E1-0139524B6BE6}"/>
          </ac:spMkLst>
        </pc:spChg>
        <pc:spChg chg="mod">
          <ac:chgData name="حصه بنت العتيبي" userId="c1fe605c-1aaf-4791-a440-af891effc177" providerId="ADAL" clId="{7D9EE017-D049-4536-9E7C-86172085F329}" dt="2022-02-11T18:39:15.064" v="1086" actId="1076"/>
          <ac:spMkLst>
            <pc:docMk/>
            <pc:sldMk cId="1157437415" sldId="256"/>
            <ac:spMk id="23" creationId="{76D7B32D-EEF7-4552-81A8-0484E8D2F979}"/>
          </ac:spMkLst>
        </pc:spChg>
        <pc:grpChg chg="add del mod">
          <ac:chgData name="حصه بنت العتيبي" userId="c1fe605c-1aaf-4791-a440-af891effc177" providerId="ADAL" clId="{7D9EE017-D049-4536-9E7C-86172085F329}" dt="2022-02-11T18:38:51.119" v="1083" actId="21"/>
          <ac:grpSpMkLst>
            <pc:docMk/>
            <pc:sldMk cId="1157437415" sldId="256"/>
            <ac:grpSpMk id="11" creationId="{D35561AA-6AD7-4201-8681-31CC44D48CB3}"/>
          </ac:grpSpMkLst>
        </pc:grpChg>
        <pc:grpChg chg="add del mod">
          <ac:chgData name="حصه بنت العتيبي" userId="c1fe605c-1aaf-4791-a440-af891effc177" providerId="ADAL" clId="{7D9EE017-D049-4536-9E7C-86172085F329}" dt="2022-02-11T18:38:51.119" v="1083" actId="21"/>
          <ac:grpSpMkLst>
            <pc:docMk/>
            <pc:sldMk cId="1157437415" sldId="256"/>
            <ac:grpSpMk id="14" creationId="{537FC2DE-5FC7-4140-9ADC-8027EC34447A}"/>
          </ac:grpSpMkLst>
        </pc:grpChg>
        <pc:grpChg chg="add del mod">
          <ac:chgData name="حصه بنت العتيبي" userId="c1fe605c-1aaf-4791-a440-af891effc177" providerId="ADAL" clId="{7D9EE017-D049-4536-9E7C-86172085F329}" dt="2022-02-11T18:30:50.080" v="1062" actId="21"/>
          <ac:grpSpMkLst>
            <pc:docMk/>
            <pc:sldMk cId="1157437415" sldId="256"/>
            <ac:grpSpMk id="18" creationId="{15456066-A9AE-4AD9-AF73-B4909D4F9F1B}"/>
          </ac:grpSpMkLst>
        </pc:grpChg>
        <pc:grpChg chg="add mod">
          <ac:chgData name="حصه بنت العتيبي" userId="c1fe605c-1aaf-4791-a440-af891effc177" providerId="ADAL" clId="{7D9EE017-D049-4536-9E7C-86172085F329}" dt="2022-02-11T18:39:15.064" v="1086" actId="1076"/>
          <ac:grpSpMkLst>
            <pc:docMk/>
            <pc:sldMk cId="1157437415" sldId="256"/>
            <ac:grpSpMk id="21" creationId="{FFEEFF18-3B64-49F6-A828-1434FCC82706}"/>
          </ac:grpSpMkLst>
        </pc:grpChg>
        <pc:picChg chg="add del mod">
          <ac:chgData name="حصه بنت العتيبي" userId="c1fe605c-1aaf-4791-a440-af891effc177" providerId="ADAL" clId="{7D9EE017-D049-4536-9E7C-86172085F329}" dt="2022-02-11T18:30:50.080" v="1062" actId="21"/>
          <ac:picMkLst>
            <pc:docMk/>
            <pc:sldMk cId="1157437415" sldId="256"/>
            <ac:picMk id="10" creationId="{0EECA175-E85E-42AE-84EE-CE009DC5C035}"/>
          </ac:picMkLst>
        </pc:picChg>
        <pc:picChg chg="mod">
          <ac:chgData name="حصه بنت العتيبي" userId="c1fe605c-1aaf-4791-a440-af891effc177" providerId="ADAL" clId="{7D9EE017-D049-4536-9E7C-86172085F329}" dt="2022-02-11T17:28:50.942" v="714" actId="1076"/>
          <ac:picMkLst>
            <pc:docMk/>
            <pc:sldMk cId="1157437415" sldId="256"/>
            <ac:picMk id="12" creationId="{16B93914-71C0-4D42-B964-878F31409EAD}"/>
          </ac:picMkLst>
        </pc:picChg>
        <pc:picChg chg="mod">
          <ac:chgData name="حصه بنت العتيبي" userId="c1fe605c-1aaf-4791-a440-af891effc177" providerId="ADAL" clId="{7D9EE017-D049-4536-9E7C-86172085F329}" dt="2022-02-11T17:28:50.942" v="714" actId="1076"/>
          <ac:picMkLst>
            <pc:docMk/>
            <pc:sldMk cId="1157437415" sldId="256"/>
            <ac:picMk id="15" creationId="{14D67962-4C77-4F0F-8792-169032C78EC0}"/>
          </ac:picMkLst>
        </pc:picChg>
        <pc:picChg chg="add del mod">
          <ac:chgData name="حصه بنت العتيبي" userId="c1fe605c-1aaf-4791-a440-af891effc177" providerId="ADAL" clId="{7D9EE017-D049-4536-9E7C-86172085F329}" dt="2022-02-11T18:30:50.080" v="1062" actId="21"/>
          <ac:picMkLst>
            <pc:docMk/>
            <pc:sldMk cId="1157437415" sldId="256"/>
            <ac:picMk id="17" creationId="{66701429-C783-4FBF-93FE-CE586CAABD7F}"/>
          </ac:picMkLst>
        </pc:picChg>
        <pc:picChg chg="mod">
          <ac:chgData name="حصه بنت العتيبي" userId="c1fe605c-1aaf-4791-a440-af891effc177" providerId="ADAL" clId="{7D9EE017-D049-4536-9E7C-86172085F329}" dt="2022-02-11T18:30:45.282" v="1061" actId="1076"/>
          <ac:picMkLst>
            <pc:docMk/>
            <pc:sldMk cId="1157437415" sldId="256"/>
            <ac:picMk id="19" creationId="{90FDCCF8-7EAD-4ABB-B82D-1CA58CE8E902}"/>
          </ac:picMkLst>
        </pc:picChg>
        <pc:picChg chg="mod">
          <ac:chgData name="حصه بنت العتيبي" userId="c1fe605c-1aaf-4791-a440-af891effc177" providerId="ADAL" clId="{7D9EE017-D049-4536-9E7C-86172085F329}" dt="2022-02-11T18:39:15.064" v="1086" actId="1076"/>
          <ac:picMkLst>
            <pc:docMk/>
            <pc:sldMk cId="1157437415" sldId="256"/>
            <ac:picMk id="22" creationId="{25C6BF86-DCA3-48EC-B766-FC2C9DEB5264}"/>
          </ac:picMkLst>
        </pc:picChg>
      </pc:sldChg>
      <pc:sldChg chg="modTransition">
        <pc:chgData name="حصه بنت العتيبي" userId="c1fe605c-1aaf-4791-a440-af891effc177" providerId="ADAL" clId="{7D9EE017-D049-4536-9E7C-86172085F329}" dt="2022-02-11T17:05:43.052" v="473"/>
        <pc:sldMkLst>
          <pc:docMk/>
          <pc:sldMk cId="3068941369" sldId="258"/>
        </pc:sldMkLst>
      </pc:sldChg>
      <pc:sldChg chg="modTransition">
        <pc:chgData name="حصه بنت العتيبي" userId="c1fe605c-1aaf-4791-a440-af891effc177" providerId="ADAL" clId="{7D9EE017-D049-4536-9E7C-86172085F329}" dt="2022-02-11T17:05:43.052" v="473"/>
        <pc:sldMkLst>
          <pc:docMk/>
          <pc:sldMk cId="3708986082" sldId="270"/>
        </pc:sldMkLst>
      </pc:sldChg>
      <pc:sldChg chg="modTransition">
        <pc:chgData name="حصه بنت العتيبي" userId="c1fe605c-1aaf-4791-a440-af891effc177" providerId="ADAL" clId="{7D9EE017-D049-4536-9E7C-86172085F329}" dt="2022-02-11T17:05:43.052" v="473"/>
        <pc:sldMkLst>
          <pc:docMk/>
          <pc:sldMk cId="2326134549" sldId="839"/>
        </pc:sldMkLst>
      </pc:sldChg>
      <pc:sldChg chg="modTransition">
        <pc:chgData name="حصه بنت العتيبي" userId="c1fe605c-1aaf-4791-a440-af891effc177" providerId="ADAL" clId="{7D9EE017-D049-4536-9E7C-86172085F329}" dt="2022-02-11T17:05:43.052" v="473"/>
        <pc:sldMkLst>
          <pc:docMk/>
          <pc:sldMk cId="4132105226" sldId="840"/>
        </pc:sldMkLst>
      </pc:sldChg>
      <pc:sldChg chg="modSp mod ord modTransition">
        <pc:chgData name="حصه بنت العتيبي" userId="c1fe605c-1aaf-4791-a440-af891effc177" providerId="ADAL" clId="{7D9EE017-D049-4536-9E7C-86172085F329}" dt="2022-02-12T16:29:57.355" v="1690" actId="20577"/>
        <pc:sldMkLst>
          <pc:docMk/>
          <pc:sldMk cId="1835128971" sldId="841"/>
        </pc:sldMkLst>
        <pc:spChg chg="mod">
          <ac:chgData name="حصه بنت العتيبي" userId="c1fe605c-1aaf-4791-a440-af891effc177" providerId="ADAL" clId="{7D9EE017-D049-4536-9E7C-86172085F329}" dt="2022-02-12T16:29:57.355" v="1690" actId="20577"/>
          <ac:spMkLst>
            <pc:docMk/>
            <pc:sldMk cId="1835128971" sldId="841"/>
            <ac:spMk id="25" creationId="{30F6A06E-B12E-463B-A7B0-65534DD22483}"/>
          </ac:spMkLst>
        </pc:spChg>
      </pc:sldChg>
      <pc:sldChg chg="modTransition">
        <pc:chgData name="حصه بنت العتيبي" userId="c1fe605c-1aaf-4791-a440-af891effc177" providerId="ADAL" clId="{7D9EE017-D049-4536-9E7C-86172085F329}" dt="2022-02-11T17:05:43.052" v="473"/>
        <pc:sldMkLst>
          <pc:docMk/>
          <pc:sldMk cId="2922071634" sldId="842"/>
        </pc:sldMkLst>
      </pc:sldChg>
      <pc:sldChg chg="addSp delSp modSp mod modTransition addAnim delAnim modAnim">
        <pc:chgData name="حصه بنت العتيبي" userId="c1fe605c-1aaf-4791-a440-af891effc177" providerId="ADAL" clId="{7D9EE017-D049-4536-9E7C-86172085F329}" dt="2022-02-11T17:28:20.914" v="712" actId="122"/>
        <pc:sldMkLst>
          <pc:docMk/>
          <pc:sldMk cId="1633608776" sldId="843"/>
        </pc:sldMkLst>
        <pc:spChg chg="add del mod">
          <ac:chgData name="حصه بنت العتيبي" userId="c1fe605c-1aaf-4791-a440-af891effc177" providerId="ADAL" clId="{7D9EE017-D049-4536-9E7C-86172085F329}" dt="2022-02-11T16:09:53.502" v="116" actId="478"/>
          <ac:spMkLst>
            <pc:docMk/>
            <pc:sldMk cId="1633608776" sldId="843"/>
            <ac:spMk id="2" creationId="{2F16DE6B-C9B0-46D7-ACB1-D28910624721}"/>
          </ac:spMkLst>
        </pc:spChg>
        <pc:spChg chg="mod topLvl">
          <ac:chgData name="حصه بنت العتيبي" userId="c1fe605c-1aaf-4791-a440-af891effc177" providerId="ADAL" clId="{7D9EE017-D049-4536-9E7C-86172085F329}" dt="2022-02-11T17:27:18.664" v="655" actId="164"/>
          <ac:spMkLst>
            <pc:docMk/>
            <pc:sldMk cId="1633608776" sldId="843"/>
            <ac:spMk id="3" creationId="{4DA903DA-BEA8-42DB-B08A-36BC556C6C7E}"/>
          </ac:spMkLst>
        </pc:spChg>
        <pc:spChg chg="mod topLvl">
          <ac:chgData name="حصه بنت العتيبي" userId="c1fe605c-1aaf-4791-a440-af891effc177" providerId="ADAL" clId="{7D9EE017-D049-4536-9E7C-86172085F329}" dt="2022-02-11T17:27:18.664" v="655" actId="164"/>
          <ac:spMkLst>
            <pc:docMk/>
            <pc:sldMk cId="1633608776" sldId="843"/>
            <ac:spMk id="4" creationId="{C3680E02-251A-49FC-92DB-873BD1611681}"/>
          </ac:spMkLst>
        </pc:spChg>
        <pc:spChg chg="mod topLvl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8" creationId="{B5CCA07B-5D5A-4FA3-9532-E317E6EC634D}"/>
          </ac:spMkLst>
        </pc:spChg>
        <pc:spChg chg="add mod">
          <ac:chgData name="حصه بنت العتيبي" userId="c1fe605c-1aaf-4791-a440-af891effc177" providerId="ADAL" clId="{7D9EE017-D049-4536-9E7C-86172085F329}" dt="2022-02-11T16:30:47.211" v="267" actId="164"/>
          <ac:spMkLst>
            <pc:docMk/>
            <pc:sldMk cId="1633608776" sldId="843"/>
            <ac:spMk id="21" creationId="{92ACF5C9-48D3-450B-A82D-FDDBB57540DB}"/>
          </ac:spMkLst>
        </pc:spChg>
        <pc:spChg chg="add mod">
          <ac:chgData name="حصه بنت العتيبي" userId="c1fe605c-1aaf-4791-a440-af891effc177" providerId="ADAL" clId="{7D9EE017-D049-4536-9E7C-86172085F329}" dt="2022-02-11T16:31:42.984" v="275" actId="164"/>
          <ac:spMkLst>
            <pc:docMk/>
            <pc:sldMk cId="1633608776" sldId="843"/>
            <ac:spMk id="22" creationId="{EFC78E31-3189-40F5-A2B3-46CD8247943D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25" creationId="{B5204AA1-B096-448E-8B0B-CC777864DA93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26" creationId="{F1DDFDA5-C235-413B-B440-BC98292057D0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27" creationId="{C4C15277-938B-4538-9C81-5BF01B926171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28" creationId="{DBDDD181-14E9-43F6-9336-9CD884844475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29" creationId="{876C0FE8-A961-4BBD-8DB3-57465FB621E2}"/>
          </ac:spMkLst>
        </pc:spChg>
        <pc:spChg chg="add del mod">
          <ac:chgData name="حصه بنت العتيبي" userId="c1fe605c-1aaf-4791-a440-af891effc177" providerId="ADAL" clId="{7D9EE017-D049-4536-9E7C-86172085F329}" dt="2022-02-11T16:42:23.134" v="397" actId="478"/>
          <ac:spMkLst>
            <pc:docMk/>
            <pc:sldMk cId="1633608776" sldId="843"/>
            <ac:spMk id="30" creationId="{F1FE3D8D-1CE2-4D09-BE0A-6CCFA8DB919C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31" creationId="{3557986B-2E5A-4C5E-A888-55F884C2A350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32" creationId="{B286025B-6A14-47DC-8A28-6A1799B0C945}"/>
          </ac:spMkLst>
        </pc:spChg>
        <pc:spChg chg="add mod">
          <ac:chgData name="حصه بنت العتيبي" userId="c1fe605c-1aaf-4791-a440-af891effc177" providerId="ADAL" clId="{7D9EE017-D049-4536-9E7C-86172085F329}" dt="2022-02-11T17:26:50.405" v="651" actId="1076"/>
          <ac:spMkLst>
            <pc:docMk/>
            <pc:sldMk cId="1633608776" sldId="843"/>
            <ac:spMk id="33" creationId="{25A7A327-50B0-4D0A-8D7F-884D1AEBAAAD}"/>
          </ac:spMkLst>
        </pc:spChg>
        <pc:spChg chg="add mod">
          <ac:chgData name="حصه بنت العتيبي" userId="c1fe605c-1aaf-4791-a440-af891effc177" providerId="ADAL" clId="{7D9EE017-D049-4536-9E7C-86172085F329}" dt="2022-02-11T16:58:32.973" v="470" actId="113"/>
          <ac:spMkLst>
            <pc:docMk/>
            <pc:sldMk cId="1633608776" sldId="843"/>
            <ac:spMk id="34" creationId="{81F15906-1053-4116-AF19-7C6C188D1C2B}"/>
          </ac:spMkLst>
        </pc:spChg>
        <pc:spChg chg="add mod">
          <ac:chgData name="حصه بنت العتيبي" userId="c1fe605c-1aaf-4791-a440-af891effc177" providerId="ADAL" clId="{7D9EE017-D049-4536-9E7C-86172085F329}" dt="2022-02-11T16:58:42.457" v="472" actId="207"/>
          <ac:spMkLst>
            <pc:docMk/>
            <pc:sldMk cId="1633608776" sldId="843"/>
            <ac:spMk id="35" creationId="{AD05E336-5AB6-4578-9321-C626806614AB}"/>
          </ac:spMkLst>
        </pc:spChg>
        <pc:spChg chg="add mod">
          <ac:chgData name="حصه بنت العتيبي" userId="c1fe605c-1aaf-4791-a440-af891effc177" providerId="ADAL" clId="{7D9EE017-D049-4536-9E7C-86172085F329}" dt="2022-02-11T16:58:32.973" v="470" actId="113"/>
          <ac:spMkLst>
            <pc:docMk/>
            <pc:sldMk cId="1633608776" sldId="843"/>
            <ac:spMk id="36" creationId="{7514A8C9-F031-4CDD-A08D-B348F24C1416}"/>
          </ac:spMkLst>
        </pc:spChg>
        <pc:spChg chg="add mod">
          <ac:chgData name="حصه بنت العتيبي" userId="c1fe605c-1aaf-4791-a440-af891effc177" providerId="ADAL" clId="{7D9EE017-D049-4536-9E7C-86172085F329}" dt="2022-02-11T16:58:32.973" v="470" actId="113"/>
          <ac:spMkLst>
            <pc:docMk/>
            <pc:sldMk cId="1633608776" sldId="843"/>
            <ac:spMk id="37" creationId="{E7847C08-FF53-4284-AF81-C9B482F8D176}"/>
          </ac:spMkLst>
        </pc:spChg>
        <pc:spChg chg="add mod">
          <ac:chgData name="حصه بنت العتيبي" userId="c1fe605c-1aaf-4791-a440-af891effc177" providerId="ADAL" clId="{7D9EE017-D049-4536-9E7C-86172085F329}" dt="2022-02-11T16:58:32.973" v="470" actId="113"/>
          <ac:spMkLst>
            <pc:docMk/>
            <pc:sldMk cId="1633608776" sldId="843"/>
            <ac:spMk id="38" creationId="{CF0FCAEC-978C-46D0-A649-022DC321C7DB}"/>
          </ac:spMkLst>
        </pc:spChg>
        <pc:spChg chg="add mod">
          <ac:chgData name="حصه بنت العتيبي" userId="c1fe605c-1aaf-4791-a440-af891effc177" providerId="ADAL" clId="{7D9EE017-D049-4536-9E7C-86172085F329}" dt="2022-02-11T16:58:32.973" v="470" actId="113"/>
          <ac:spMkLst>
            <pc:docMk/>
            <pc:sldMk cId="1633608776" sldId="843"/>
            <ac:spMk id="39" creationId="{86B6C6C7-AD7B-4CCA-A445-7BA2FE4B5713}"/>
          </ac:spMkLst>
        </pc:spChg>
        <pc:spChg chg="add mod">
          <ac:chgData name="حصه بنت العتيبي" userId="c1fe605c-1aaf-4791-a440-af891effc177" providerId="ADAL" clId="{7D9EE017-D049-4536-9E7C-86172085F329}" dt="2022-02-11T16:58:42.457" v="472" actId="207"/>
          <ac:spMkLst>
            <pc:docMk/>
            <pc:sldMk cId="1633608776" sldId="843"/>
            <ac:spMk id="40" creationId="{67641DAF-7021-42B2-BDB1-FD9188C1255C}"/>
          </ac:spMkLst>
        </pc:spChg>
        <pc:spChg chg="add mod">
          <ac:chgData name="حصه بنت العتيبي" userId="c1fe605c-1aaf-4791-a440-af891effc177" providerId="ADAL" clId="{7D9EE017-D049-4536-9E7C-86172085F329}" dt="2022-02-11T16:58:42.457" v="472" actId="207"/>
          <ac:spMkLst>
            <pc:docMk/>
            <pc:sldMk cId="1633608776" sldId="843"/>
            <ac:spMk id="41" creationId="{37EADBF8-3424-4181-88D8-6C09C15B6E11}"/>
          </ac:spMkLst>
        </pc:spChg>
        <pc:spChg chg="add mod">
          <ac:chgData name="حصه بنت العتيبي" userId="c1fe605c-1aaf-4791-a440-af891effc177" providerId="ADAL" clId="{7D9EE017-D049-4536-9E7C-86172085F329}" dt="2022-02-11T16:58:42.457" v="472" actId="207"/>
          <ac:spMkLst>
            <pc:docMk/>
            <pc:sldMk cId="1633608776" sldId="843"/>
            <ac:spMk id="42" creationId="{B03D7C7E-5121-4FB8-90F1-82B77A07989D}"/>
          </ac:spMkLst>
        </pc:spChg>
        <pc:spChg chg="add mod topLvl">
          <ac:chgData name="حصه بنت العتيبي" userId="c1fe605c-1aaf-4791-a440-af891effc177" providerId="ADAL" clId="{7D9EE017-D049-4536-9E7C-86172085F329}" dt="2022-02-11T17:28:20.914" v="712" actId="122"/>
          <ac:spMkLst>
            <pc:docMk/>
            <pc:sldMk cId="1633608776" sldId="843"/>
            <ac:spMk id="43" creationId="{AA77E168-8821-4C88-8F67-99715A645694}"/>
          </ac:spMkLst>
        </pc:spChg>
        <pc:grpChg chg="add del mod">
          <ac:chgData name="حصه بنت العتيبي" userId="c1fe605c-1aaf-4791-a440-af891effc177" providerId="ADAL" clId="{7D9EE017-D049-4536-9E7C-86172085F329}" dt="2022-02-11T16:05:34.601" v="10" actId="478"/>
          <ac:grpSpMkLst>
            <pc:docMk/>
            <pc:sldMk cId="1633608776" sldId="843"/>
            <ac:grpSpMk id="7" creationId="{666A037B-F009-4F8E-AFB3-413A07ED90F4}"/>
          </ac:grpSpMkLst>
        </pc:grpChg>
        <pc:grpChg chg="del mod">
          <ac:chgData name="حصه بنت العتيبي" userId="c1fe605c-1aaf-4791-a440-af891effc177" providerId="ADAL" clId="{7D9EE017-D049-4536-9E7C-86172085F329}" dt="2022-02-11T17:27:11.663" v="654" actId="165"/>
          <ac:grpSpMkLst>
            <pc:docMk/>
            <pc:sldMk cId="1633608776" sldId="843"/>
            <ac:grpSpMk id="9" creationId="{87994D6F-6C0A-42EE-BE9C-9EBBDAB6B1F3}"/>
          </ac:grpSpMkLst>
        </pc:grpChg>
        <pc:grpChg chg="add mod">
          <ac:chgData name="حصه بنت العتيبي" userId="c1fe605c-1aaf-4791-a440-af891effc177" providerId="ADAL" clId="{7D9EE017-D049-4536-9E7C-86172085F329}" dt="2022-02-11T16:57:58.486" v="465" actId="1076"/>
          <ac:grpSpMkLst>
            <pc:docMk/>
            <pc:sldMk cId="1633608776" sldId="843"/>
            <ac:grpSpMk id="17" creationId="{CBF4175D-223C-44A9-8BAD-855B24BCEB5B}"/>
          </ac:grpSpMkLst>
        </pc:grpChg>
        <pc:grpChg chg="add mod">
          <ac:chgData name="حصه بنت العتيبي" userId="c1fe605c-1aaf-4791-a440-af891effc177" providerId="ADAL" clId="{7D9EE017-D049-4536-9E7C-86172085F329}" dt="2022-02-11T16:58:11.902" v="468" actId="1076"/>
          <ac:grpSpMkLst>
            <pc:docMk/>
            <pc:sldMk cId="1633608776" sldId="843"/>
            <ac:grpSpMk id="18" creationId="{C257FC09-A485-48E6-86B5-6F8AA26497F4}"/>
          </ac:grpSpMkLst>
        </pc:grpChg>
        <pc:grpChg chg="add mod">
          <ac:chgData name="حصه بنت العتيبي" userId="c1fe605c-1aaf-4791-a440-af891effc177" providerId="ADAL" clId="{7D9EE017-D049-4536-9E7C-86172085F329}" dt="2022-02-11T17:27:18.664" v="655" actId="164"/>
          <ac:grpSpMkLst>
            <pc:docMk/>
            <pc:sldMk cId="1633608776" sldId="843"/>
            <ac:grpSpMk id="19" creationId="{0A2C65DC-BE7C-40DE-B538-F26D5FE45A25}"/>
          </ac:grpSpMkLst>
        </pc:grpChg>
        <pc:picChg chg="mod modCrop">
          <ac:chgData name="حصه بنت العتيبي" userId="c1fe605c-1aaf-4791-a440-af891effc177" providerId="ADAL" clId="{7D9EE017-D049-4536-9E7C-86172085F329}" dt="2022-02-11T16:29:40.216" v="260" actId="18131"/>
          <ac:picMkLst>
            <pc:docMk/>
            <pc:sldMk cId="1633608776" sldId="843"/>
            <ac:picMk id="6" creationId="{9E8A7D5A-9E37-4FC8-8B36-A250DFEF2017}"/>
          </ac:picMkLst>
        </pc:picChg>
        <pc:picChg chg="add del mod modCrop">
          <ac:chgData name="حصه بنت العتيبي" userId="c1fe605c-1aaf-4791-a440-af891effc177" providerId="ADAL" clId="{7D9EE017-D049-4536-9E7C-86172085F329}" dt="2022-02-11T16:14:35.932" v="187" actId="478"/>
          <ac:picMkLst>
            <pc:docMk/>
            <pc:sldMk cId="1633608776" sldId="843"/>
            <ac:picMk id="13" creationId="{20C312D7-931F-4639-A91F-33291A7834C3}"/>
          </ac:picMkLst>
        </pc:picChg>
        <pc:picChg chg="add mod modCrop">
          <ac:chgData name="حصه بنت العتيبي" userId="c1fe605c-1aaf-4791-a440-af891effc177" providerId="ADAL" clId="{7D9EE017-D049-4536-9E7C-86172085F329}" dt="2022-02-11T16:31:42.984" v="275" actId="164"/>
          <ac:picMkLst>
            <pc:docMk/>
            <pc:sldMk cId="1633608776" sldId="843"/>
            <ac:picMk id="15" creationId="{CCBEA527-5D52-4518-B80D-A5B9B322414E}"/>
          </ac:picMkLst>
        </pc:picChg>
        <pc:picChg chg="add mod">
          <ac:chgData name="حصه بنت العتيبي" userId="c1fe605c-1aaf-4791-a440-af891effc177" providerId="ADAL" clId="{7D9EE017-D049-4536-9E7C-86172085F329}" dt="2022-02-11T16:30:47.211" v="267" actId="164"/>
          <ac:picMkLst>
            <pc:docMk/>
            <pc:sldMk cId="1633608776" sldId="843"/>
            <ac:picMk id="16" creationId="{375D9B8C-2BC7-4935-9B5D-E3A165F2A39E}"/>
          </ac:picMkLst>
        </pc:picChg>
        <pc:picChg chg="add del mod">
          <ac:chgData name="حصه بنت العتيبي" userId="c1fe605c-1aaf-4791-a440-af891effc177" providerId="ADAL" clId="{7D9EE017-D049-4536-9E7C-86172085F329}" dt="2022-02-11T16:23:39.442" v="213" actId="478"/>
          <ac:picMkLst>
            <pc:docMk/>
            <pc:sldMk cId="1633608776" sldId="843"/>
            <ac:picMk id="1026" creationId="{61197A45-1F73-4303-A36A-CE28AB4B9262}"/>
          </ac:picMkLst>
        </pc:picChg>
        <pc:picChg chg="add del mod">
          <ac:chgData name="حصه بنت العتيبي" userId="c1fe605c-1aaf-4791-a440-af891effc177" providerId="ADAL" clId="{7D9EE017-D049-4536-9E7C-86172085F329}" dt="2022-02-11T16:24:46.459" v="227" actId="478"/>
          <ac:picMkLst>
            <pc:docMk/>
            <pc:sldMk cId="1633608776" sldId="843"/>
            <ac:picMk id="1028" creationId="{4555BAFA-0CA9-4124-8B16-3781B14D1EBA}"/>
          </ac:picMkLst>
        </pc:picChg>
        <pc:picChg chg="add del mod">
          <ac:chgData name="حصه بنت العتيبي" userId="c1fe605c-1aaf-4791-a440-af891effc177" providerId="ADAL" clId="{7D9EE017-D049-4536-9E7C-86172085F329}" dt="2022-02-11T16:27:34.518" v="253" actId="478"/>
          <ac:picMkLst>
            <pc:docMk/>
            <pc:sldMk cId="1633608776" sldId="843"/>
            <ac:picMk id="1030" creationId="{F3A0383C-534B-4D58-AB0E-99B9798A1B9F}"/>
          </ac:picMkLst>
        </pc:picChg>
        <pc:picChg chg="add mod">
          <ac:chgData name="حصه بنت العتيبي" userId="c1fe605c-1aaf-4791-a440-af891effc177" providerId="ADAL" clId="{7D9EE017-D049-4536-9E7C-86172085F329}" dt="2022-02-11T17:26:37.150" v="648" actId="14100"/>
          <ac:picMkLst>
            <pc:docMk/>
            <pc:sldMk cId="1633608776" sldId="843"/>
            <ac:picMk id="1032" creationId="{A59613BA-9BF0-497A-A1B2-A79A1161253A}"/>
          </ac:picMkLst>
        </pc:picChg>
        <pc:cxnChg chg="del mod">
          <ac:chgData name="حصه بنت العتيبي" userId="c1fe605c-1aaf-4791-a440-af891effc177" providerId="ADAL" clId="{7D9EE017-D049-4536-9E7C-86172085F329}" dt="2022-02-11T16:05:27.527" v="6" actId="478"/>
          <ac:cxnSpMkLst>
            <pc:docMk/>
            <pc:sldMk cId="1633608776" sldId="843"/>
            <ac:cxnSpMk id="10" creationId="{DBE6B25E-5AC1-49E3-9239-9E242ABBEED6}"/>
          </ac:cxnSpMkLst>
        </pc:cxnChg>
        <pc:cxnChg chg="del mod">
          <ac:chgData name="حصه بنت العتيبي" userId="c1fe605c-1aaf-4791-a440-af891effc177" providerId="ADAL" clId="{7D9EE017-D049-4536-9E7C-86172085F329}" dt="2022-02-11T16:05:30.023" v="7" actId="478"/>
          <ac:cxnSpMkLst>
            <pc:docMk/>
            <pc:sldMk cId="1633608776" sldId="843"/>
            <ac:cxnSpMk id="11" creationId="{C1164FD7-78F4-4E06-989A-51A63CFA67D3}"/>
          </ac:cxnSpMkLst>
        </pc:cxnChg>
        <pc:cxnChg chg="del mod topLvl">
          <ac:chgData name="حصه بنت العتيبي" userId="c1fe605c-1aaf-4791-a440-af891effc177" providerId="ADAL" clId="{7D9EE017-D049-4536-9E7C-86172085F329}" dt="2022-02-11T16:05:34.601" v="10" actId="478"/>
          <ac:cxnSpMkLst>
            <pc:docMk/>
            <pc:sldMk cId="1633608776" sldId="843"/>
            <ac:cxnSpMk id="12" creationId="{1F40DAE9-F43B-4F07-BCAF-9C43F0F82845}"/>
          </ac:cxnSpMkLst>
        </pc:cxnChg>
      </pc:sldChg>
      <pc:sldChg chg="addSp delSp modSp mod modTransition modAnim">
        <pc:chgData name="حصه بنت العتيبي" userId="c1fe605c-1aaf-4791-a440-af891effc177" providerId="ADAL" clId="{7D9EE017-D049-4536-9E7C-86172085F329}" dt="2022-02-12T16:29:24.610" v="1689"/>
        <pc:sldMkLst>
          <pc:docMk/>
          <pc:sldMk cId="2414557329" sldId="844"/>
        </pc:sldMkLst>
        <pc:spChg chg="mod">
          <ac:chgData name="حصه بنت العتيبي" userId="c1fe605c-1aaf-4791-a440-af891effc177" providerId="ADAL" clId="{7D9EE017-D049-4536-9E7C-86172085F329}" dt="2022-02-11T17:06:12.702" v="474"/>
          <ac:spMkLst>
            <pc:docMk/>
            <pc:sldMk cId="2414557329" sldId="844"/>
            <ac:spMk id="3" creationId="{532B3C93-42C3-466E-B9AE-1A05CAA3CF1A}"/>
          </ac:spMkLst>
        </pc:spChg>
        <pc:spChg chg="mod">
          <ac:chgData name="حصه بنت العتيبي" userId="c1fe605c-1aaf-4791-a440-af891effc177" providerId="ADAL" clId="{7D9EE017-D049-4536-9E7C-86172085F329}" dt="2022-02-11T17:06:12.702" v="474"/>
          <ac:spMkLst>
            <pc:docMk/>
            <pc:sldMk cId="2414557329" sldId="844"/>
            <ac:spMk id="4" creationId="{4FE8AE68-24E3-48C5-B024-CE21A522287E}"/>
          </ac:spMkLst>
        </pc:spChg>
        <pc:spChg chg="mod">
          <ac:chgData name="حصه بنت العتيبي" userId="c1fe605c-1aaf-4791-a440-af891effc177" providerId="ADAL" clId="{7D9EE017-D049-4536-9E7C-86172085F329}" dt="2022-02-11T17:24:04.269" v="628"/>
          <ac:spMkLst>
            <pc:docMk/>
            <pc:sldMk cId="2414557329" sldId="844"/>
            <ac:spMk id="7" creationId="{25485EC8-789A-4D1A-99DB-0ED75F248602}"/>
          </ac:spMkLst>
        </pc:spChg>
        <pc:spChg chg="add mod">
          <ac:chgData name="حصه بنت العتيبي" userId="c1fe605c-1aaf-4791-a440-af891effc177" providerId="ADAL" clId="{7D9EE017-D049-4536-9E7C-86172085F329}" dt="2022-02-11T18:06:21.298" v="990" actId="403"/>
          <ac:spMkLst>
            <pc:docMk/>
            <pc:sldMk cId="2414557329" sldId="844"/>
            <ac:spMk id="8" creationId="{FA118B77-E7BA-4984-83DF-50F357F5A4B9}"/>
          </ac:spMkLst>
        </pc:spChg>
        <pc:spChg chg="add mod">
          <ac:chgData name="حصه بنت العتيبي" userId="c1fe605c-1aaf-4791-a440-af891effc177" providerId="ADAL" clId="{7D9EE017-D049-4536-9E7C-86172085F329}" dt="2022-02-11T18:40:24.896" v="1088" actId="1076"/>
          <ac:spMkLst>
            <pc:docMk/>
            <pc:sldMk cId="2414557329" sldId="844"/>
            <ac:spMk id="9" creationId="{44F74902-3E24-4AB5-9264-96AC0B546287}"/>
          </ac:spMkLst>
        </pc:spChg>
        <pc:spChg chg="add mod">
          <ac:chgData name="حصه بنت العتيبي" userId="c1fe605c-1aaf-4791-a440-af891effc177" providerId="ADAL" clId="{7D9EE017-D049-4536-9E7C-86172085F329}" dt="2022-02-11T18:06:21.298" v="990" actId="403"/>
          <ac:spMkLst>
            <pc:docMk/>
            <pc:sldMk cId="2414557329" sldId="844"/>
            <ac:spMk id="10" creationId="{3860679D-F689-428F-8713-BA407DB4C224}"/>
          </ac:spMkLst>
        </pc:spChg>
        <pc:spChg chg="add mod">
          <ac:chgData name="حصه بنت العتيبي" userId="c1fe605c-1aaf-4791-a440-af891effc177" providerId="ADAL" clId="{7D9EE017-D049-4536-9E7C-86172085F329}" dt="2022-02-11T18:06:21.298" v="990" actId="403"/>
          <ac:spMkLst>
            <pc:docMk/>
            <pc:sldMk cId="2414557329" sldId="844"/>
            <ac:spMk id="11" creationId="{D4C8F853-873C-4FC5-ABD1-0B52323D6424}"/>
          </ac:spMkLst>
        </pc:spChg>
        <pc:spChg chg="add mod">
          <ac:chgData name="حصه بنت العتيبي" userId="c1fe605c-1aaf-4791-a440-af891effc177" providerId="ADAL" clId="{7D9EE017-D049-4536-9E7C-86172085F329}" dt="2022-02-11T18:06:21.298" v="990" actId="403"/>
          <ac:spMkLst>
            <pc:docMk/>
            <pc:sldMk cId="2414557329" sldId="844"/>
            <ac:spMk id="13" creationId="{0521ACF5-C8E0-442C-A29F-922953419365}"/>
          </ac:spMkLst>
        </pc:spChg>
        <pc:spChg chg="add mod">
          <ac:chgData name="حصه بنت العتيبي" userId="c1fe605c-1aaf-4791-a440-af891effc177" providerId="ADAL" clId="{7D9EE017-D049-4536-9E7C-86172085F329}" dt="2022-02-11T18:06:21.298" v="990" actId="403"/>
          <ac:spMkLst>
            <pc:docMk/>
            <pc:sldMk cId="2414557329" sldId="844"/>
            <ac:spMk id="14" creationId="{B4B0FCB0-2DC7-469C-B0F4-2D6F65D26ADD}"/>
          </ac:spMkLst>
        </pc:spChg>
        <pc:spChg chg="add mod">
          <ac:chgData name="حصه بنت العتيبي" userId="c1fe605c-1aaf-4791-a440-af891effc177" providerId="ADAL" clId="{7D9EE017-D049-4536-9E7C-86172085F329}" dt="2022-02-11T18:40:33.520" v="1090" actId="1076"/>
          <ac:spMkLst>
            <pc:docMk/>
            <pc:sldMk cId="2414557329" sldId="844"/>
            <ac:spMk id="15" creationId="{994AC380-FA7A-40D1-95BA-81BD6481CA96}"/>
          </ac:spMkLst>
        </pc:spChg>
        <pc:grpChg chg="add del mod">
          <ac:chgData name="حصه بنت العتيبي" userId="c1fe605c-1aaf-4791-a440-af891effc177" providerId="ADAL" clId="{7D9EE017-D049-4536-9E7C-86172085F329}" dt="2022-02-11T17:06:23.339" v="475" actId="478"/>
          <ac:grpSpMkLst>
            <pc:docMk/>
            <pc:sldMk cId="2414557329" sldId="844"/>
            <ac:grpSpMk id="2" creationId="{61D585B5-76F1-43B0-80AE-656BA4F423A0}"/>
          </ac:grpSpMkLst>
        </pc:grpChg>
        <pc:grpChg chg="add mod">
          <ac:chgData name="حصه بنت العتيبي" userId="c1fe605c-1aaf-4791-a440-af891effc177" providerId="ADAL" clId="{7D9EE017-D049-4536-9E7C-86172085F329}" dt="2022-02-11T17:24:22.425" v="632" actId="1076"/>
          <ac:grpSpMkLst>
            <pc:docMk/>
            <pc:sldMk cId="2414557329" sldId="844"/>
            <ac:grpSpMk id="5" creationId="{A6968B19-ECC5-4B87-95FB-970ABC682826}"/>
          </ac:grpSpMkLst>
        </pc:grpChg>
        <pc:picChg chg="mod">
          <ac:chgData name="حصه بنت العتيبي" userId="c1fe605c-1aaf-4791-a440-af891effc177" providerId="ADAL" clId="{7D9EE017-D049-4536-9E7C-86172085F329}" dt="2022-02-11T17:24:04.269" v="628"/>
          <ac:picMkLst>
            <pc:docMk/>
            <pc:sldMk cId="2414557329" sldId="844"/>
            <ac:picMk id="6" creationId="{735A7F2D-F6C5-4CF8-A5FB-4D98E0A542C1}"/>
          </ac:picMkLst>
        </pc:picChg>
        <pc:picChg chg="add mod">
          <ac:chgData name="حصه بنت العتيبي" userId="c1fe605c-1aaf-4791-a440-af891effc177" providerId="ADAL" clId="{7D9EE017-D049-4536-9E7C-86172085F329}" dt="2022-02-11T17:30:49.991" v="721"/>
          <ac:picMkLst>
            <pc:docMk/>
            <pc:sldMk cId="2414557329" sldId="844"/>
            <ac:picMk id="12" creationId="{73C4A2E3-4389-4636-B00E-0631D7EC15DB}"/>
          </ac:picMkLst>
        </pc:picChg>
        <pc:picChg chg="add mod">
          <ac:chgData name="حصه بنت العتيبي" userId="c1fe605c-1aaf-4791-a440-af891effc177" providerId="ADAL" clId="{7D9EE017-D049-4536-9E7C-86172085F329}" dt="2022-02-11T18:05:32.470" v="970" actId="1076"/>
          <ac:picMkLst>
            <pc:docMk/>
            <pc:sldMk cId="2414557329" sldId="844"/>
            <ac:picMk id="17" creationId="{F483B97D-14C2-453D-B86A-2FEAEA565A51}"/>
          </ac:picMkLst>
        </pc:picChg>
        <pc:picChg chg="add mod">
          <ac:chgData name="حصه بنت العتيبي" userId="c1fe605c-1aaf-4791-a440-af891effc177" providerId="ADAL" clId="{7D9EE017-D049-4536-9E7C-86172085F329}" dt="2022-02-11T17:59:41.957" v="909" actId="1076"/>
          <ac:picMkLst>
            <pc:docMk/>
            <pc:sldMk cId="2414557329" sldId="844"/>
            <ac:picMk id="18" creationId="{EDBA7C03-071F-4339-A6A8-4534B0BDADD6}"/>
          </ac:picMkLst>
        </pc:picChg>
      </pc:sldChg>
      <pc:sldChg chg="addSp delSp modSp mod modTransition modAnim">
        <pc:chgData name="حصه بنت العتيبي" userId="c1fe605c-1aaf-4791-a440-af891effc177" providerId="ADAL" clId="{7D9EE017-D049-4536-9E7C-86172085F329}" dt="2022-02-11T18:04:37.350" v="964"/>
        <pc:sldMkLst>
          <pc:docMk/>
          <pc:sldMk cId="1418464436" sldId="845"/>
        </pc:sldMkLst>
        <pc:spChg chg="mod topLvl">
          <ac:chgData name="حصه بنت العتيبي" userId="c1fe605c-1aaf-4791-a440-af891effc177" providerId="ADAL" clId="{7D9EE017-D049-4536-9E7C-86172085F329}" dt="2022-02-11T17:51:14.374" v="857" actId="164"/>
          <ac:spMkLst>
            <pc:docMk/>
            <pc:sldMk cId="1418464436" sldId="845"/>
            <ac:spMk id="7" creationId="{AB098615-A54B-4BBE-AC08-E7E3867AF519}"/>
          </ac:spMkLst>
        </pc:spChg>
        <pc:spChg chg="del mod topLvl">
          <ac:chgData name="حصه بنت العتيبي" userId="c1fe605c-1aaf-4791-a440-af891effc177" providerId="ADAL" clId="{7D9EE017-D049-4536-9E7C-86172085F329}" dt="2022-02-11T17:46:45.566" v="787" actId="478"/>
          <ac:spMkLst>
            <pc:docMk/>
            <pc:sldMk cId="1418464436" sldId="845"/>
            <ac:spMk id="8" creationId="{D3307EFF-F5A5-4C59-B8E2-09322DF0FAF3}"/>
          </ac:spMkLst>
        </pc:spChg>
        <pc:spChg chg="del mod topLvl">
          <ac:chgData name="حصه بنت العتيبي" userId="c1fe605c-1aaf-4791-a440-af891effc177" providerId="ADAL" clId="{7D9EE017-D049-4536-9E7C-86172085F329}" dt="2022-02-11T17:46:45.566" v="787" actId="478"/>
          <ac:spMkLst>
            <pc:docMk/>
            <pc:sldMk cId="1418464436" sldId="845"/>
            <ac:spMk id="9" creationId="{EB5BC3BD-A7C4-49B1-B6B2-E98CC3F274AF}"/>
          </ac:spMkLst>
        </pc:spChg>
        <pc:spChg chg="del mod topLvl">
          <ac:chgData name="حصه بنت العتيبي" userId="c1fe605c-1aaf-4791-a440-af891effc177" providerId="ADAL" clId="{7D9EE017-D049-4536-9E7C-86172085F329}" dt="2022-02-11T17:46:45.566" v="787" actId="478"/>
          <ac:spMkLst>
            <pc:docMk/>
            <pc:sldMk cId="1418464436" sldId="845"/>
            <ac:spMk id="10" creationId="{B03888F1-5CA8-4DC6-8DDD-E8AF3010FE97}"/>
          </ac:spMkLst>
        </pc:spChg>
        <pc:spChg chg="del mod topLvl">
          <ac:chgData name="حصه بنت العتيبي" userId="c1fe605c-1aaf-4791-a440-af891effc177" providerId="ADAL" clId="{7D9EE017-D049-4536-9E7C-86172085F329}" dt="2022-02-11T17:46:45.566" v="787" actId="478"/>
          <ac:spMkLst>
            <pc:docMk/>
            <pc:sldMk cId="1418464436" sldId="845"/>
            <ac:spMk id="11" creationId="{D0CAA6D6-96AF-4218-B012-2234DE8190EB}"/>
          </ac:spMkLst>
        </pc:spChg>
        <pc:spChg chg="add mod">
          <ac:chgData name="حصه بنت العتيبي" userId="c1fe605c-1aaf-4791-a440-af891effc177" providerId="ADAL" clId="{7D9EE017-D049-4536-9E7C-86172085F329}" dt="2022-02-11T17:51:14.374" v="857" actId="164"/>
          <ac:spMkLst>
            <pc:docMk/>
            <pc:sldMk cId="1418464436" sldId="845"/>
            <ac:spMk id="12" creationId="{F0E28074-1A39-4618-BA48-2A35759B0EFB}"/>
          </ac:spMkLst>
        </pc:spChg>
        <pc:spChg chg="add mod ord">
          <ac:chgData name="حصه بنت العتيبي" userId="c1fe605c-1aaf-4791-a440-af891effc177" providerId="ADAL" clId="{7D9EE017-D049-4536-9E7C-86172085F329}" dt="2022-02-11T17:52:12.921" v="866" actId="403"/>
          <ac:spMkLst>
            <pc:docMk/>
            <pc:sldMk cId="1418464436" sldId="845"/>
            <ac:spMk id="13" creationId="{5F617D46-CB28-4202-A022-F20F4FE3B40C}"/>
          </ac:spMkLst>
        </pc:spChg>
        <pc:spChg chg="mod topLvl">
          <ac:chgData name="حصه بنت العتيبي" userId="c1fe605c-1aaf-4791-a440-af891effc177" providerId="ADAL" clId="{7D9EE017-D049-4536-9E7C-86172085F329}" dt="2022-02-11T17:51:46.563" v="862" actId="164"/>
          <ac:spMkLst>
            <pc:docMk/>
            <pc:sldMk cId="1418464436" sldId="845"/>
            <ac:spMk id="16" creationId="{51A7BE6C-C1DB-4DE3-A150-7DDA9A6C27AD}"/>
          </ac:spMkLst>
        </pc:spChg>
        <pc:spChg chg="del mod topLvl">
          <ac:chgData name="حصه بنت العتيبي" userId="c1fe605c-1aaf-4791-a440-af891effc177" providerId="ADAL" clId="{7D9EE017-D049-4536-9E7C-86172085F329}" dt="2022-02-11T17:51:31.528" v="859" actId="478"/>
          <ac:spMkLst>
            <pc:docMk/>
            <pc:sldMk cId="1418464436" sldId="845"/>
            <ac:spMk id="17" creationId="{D5FF07BF-A1BB-4A54-BFC6-59DC8E583E78}"/>
          </ac:spMkLst>
        </pc:spChg>
        <pc:spChg chg="add mod">
          <ac:chgData name="حصه بنت العتيبي" userId="c1fe605c-1aaf-4791-a440-af891effc177" providerId="ADAL" clId="{7D9EE017-D049-4536-9E7C-86172085F329}" dt="2022-02-11T18:02:03.609" v="936" actId="13926"/>
          <ac:spMkLst>
            <pc:docMk/>
            <pc:sldMk cId="1418464436" sldId="845"/>
            <ac:spMk id="19" creationId="{CEC6725D-DA9E-494C-A9B2-4E6BDC695AC1}"/>
          </ac:spMkLst>
        </pc:spChg>
        <pc:spChg chg="add mod">
          <ac:chgData name="حصه بنت العتيبي" userId="c1fe605c-1aaf-4791-a440-af891effc177" providerId="ADAL" clId="{7D9EE017-D049-4536-9E7C-86172085F329}" dt="2022-02-11T18:02:08.685" v="937" actId="1076"/>
          <ac:spMkLst>
            <pc:docMk/>
            <pc:sldMk cId="1418464436" sldId="845"/>
            <ac:spMk id="20" creationId="{EAFCF430-C5DE-4194-ADF4-1954D0DAFD63}"/>
          </ac:spMkLst>
        </pc:spChg>
        <pc:spChg chg="add mod">
          <ac:chgData name="حصه بنت العتيبي" userId="c1fe605c-1aaf-4791-a440-af891effc177" providerId="ADAL" clId="{7D9EE017-D049-4536-9E7C-86172085F329}" dt="2022-02-11T18:04:33.008" v="963" actId="1076"/>
          <ac:spMkLst>
            <pc:docMk/>
            <pc:sldMk cId="1418464436" sldId="845"/>
            <ac:spMk id="24" creationId="{5B72774F-B5C1-4EF0-8FBC-43DE09E5A6AF}"/>
          </ac:spMkLst>
        </pc:spChg>
        <pc:spChg chg="add mod">
          <ac:chgData name="حصه بنت العتيبي" userId="c1fe605c-1aaf-4791-a440-af891effc177" providerId="ADAL" clId="{7D9EE017-D049-4536-9E7C-86172085F329}" dt="2022-02-11T18:01:46.659" v="933" actId="14100"/>
          <ac:spMkLst>
            <pc:docMk/>
            <pc:sldMk cId="1418464436" sldId="845"/>
            <ac:spMk id="25" creationId="{50206D11-19E1-4515-976B-615FEAE98A96}"/>
          </ac:spMkLst>
        </pc:spChg>
        <pc:spChg chg="add mod">
          <ac:chgData name="حصه بنت العتيبي" userId="c1fe605c-1aaf-4791-a440-af891effc177" providerId="ADAL" clId="{7D9EE017-D049-4536-9E7C-86172085F329}" dt="2022-02-11T18:02:49.014" v="954" actId="1076"/>
          <ac:spMkLst>
            <pc:docMk/>
            <pc:sldMk cId="1418464436" sldId="845"/>
            <ac:spMk id="26" creationId="{ABE2AAFE-D796-4698-8ADB-4A474F4D9190}"/>
          </ac:spMkLst>
        </pc:spChg>
        <pc:spChg chg="add mod">
          <ac:chgData name="حصه بنت العتيبي" userId="c1fe605c-1aaf-4791-a440-af891effc177" providerId="ADAL" clId="{7D9EE017-D049-4536-9E7C-86172085F329}" dt="2022-02-11T18:02:22.576" v="942" actId="1076"/>
          <ac:spMkLst>
            <pc:docMk/>
            <pc:sldMk cId="1418464436" sldId="845"/>
            <ac:spMk id="27" creationId="{43A60F62-CD3C-48F6-B2E7-22BED3758B67}"/>
          </ac:spMkLst>
        </pc:spChg>
        <pc:spChg chg="add mod">
          <ac:chgData name="حصه بنت العتيبي" userId="c1fe605c-1aaf-4791-a440-af891effc177" providerId="ADAL" clId="{7D9EE017-D049-4536-9E7C-86172085F329}" dt="2022-02-11T18:02:41.505" v="952" actId="122"/>
          <ac:spMkLst>
            <pc:docMk/>
            <pc:sldMk cId="1418464436" sldId="845"/>
            <ac:spMk id="28" creationId="{C8C6625D-EADF-491A-B352-663218691183}"/>
          </ac:spMkLst>
        </pc:spChg>
        <pc:spChg chg="add mod">
          <ac:chgData name="حصه بنت العتيبي" userId="c1fe605c-1aaf-4791-a440-af891effc177" providerId="ADAL" clId="{7D9EE017-D049-4536-9E7C-86172085F329}" dt="2022-02-11T18:02:53.473" v="956" actId="14100"/>
          <ac:spMkLst>
            <pc:docMk/>
            <pc:sldMk cId="1418464436" sldId="845"/>
            <ac:spMk id="29" creationId="{889BC0D4-E56C-4FF7-9A12-9AAB56ECC7CA}"/>
          </ac:spMkLst>
        </pc:spChg>
        <pc:grpChg chg="del mod">
          <ac:chgData name="حصه بنت العتيبي" userId="c1fe605c-1aaf-4791-a440-af891effc177" providerId="ADAL" clId="{7D9EE017-D049-4536-9E7C-86172085F329}" dt="2022-02-11T17:46:38.433" v="786" actId="165"/>
          <ac:grpSpMkLst>
            <pc:docMk/>
            <pc:sldMk cId="1418464436" sldId="845"/>
            <ac:grpSpMk id="6" creationId="{33CE9AD1-964E-4488-A3E9-DC314EAE6018}"/>
          </ac:grpSpMkLst>
        </pc:grpChg>
        <pc:grpChg chg="add mod">
          <ac:chgData name="حصه بنت العتيبي" userId="c1fe605c-1aaf-4791-a440-af891effc177" providerId="ADAL" clId="{7D9EE017-D049-4536-9E7C-86172085F329}" dt="2022-02-11T17:51:14.374" v="857" actId="164"/>
          <ac:grpSpMkLst>
            <pc:docMk/>
            <pc:sldMk cId="1418464436" sldId="845"/>
            <ac:grpSpMk id="14" creationId="{C0945AF9-66DC-48B1-B6EA-8C47E4F82CAE}"/>
          </ac:grpSpMkLst>
        </pc:grpChg>
        <pc:grpChg chg="add del mod">
          <ac:chgData name="حصه بنت العتيبي" userId="c1fe605c-1aaf-4791-a440-af891effc177" providerId="ADAL" clId="{7D9EE017-D049-4536-9E7C-86172085F329}" dt="2022-02-11T17:51:31.528" v="859" actId="478"/>
          <ac:grpSpMkLst>
            <pc:docMk/>
            <pc:sldMk cId="1418464436" sldId="845"/>
            <ac:grpSpMk id="15" creationId="{283ADACC-EFD5-4C64-843D-95F798580697}"/>
          </ac:grpSpMkLst>
        </pc:grpChg>
        <pc:grpChg chg="add mod">
          <ac:chgData name="حصه بنت العتيبي" userId="c1fe605c-1aaf-4791-a440-af891effc177" providerId="ADAL" clId="{7D9EE017-D049-4536-9E7C-86172085F329}" dt="2022-02-11T17:52:05.856" v="865" actId="1076"/>
          <ac:grpSpMkLst>
            <pc:docMk/>
            <pc:sldMk cId="1418464436" sldId="845"/>
            <ac:grpSpMk id="18" creationId="{9F54E40F-DC00-461B-AA1E-3BC00258D51F}"/>
          </ac:grpSpMkLst>
        </pc:grpChg>
        <pc:graphicFrameChg chg="add del mod">
          <ac:chgData name="حصه بنت العتيبي" userId="c1fe605c-1aaf-4791-a440-af891effc177" providerId="ADAL" clId="{7D9EE017-D049-4536-9E7C-86172085F329}" dt="2022-02-11T17:46:01.964" v="783" actId="478"/>
          <ac:graphicFrameMkLst>
            <pc:docMk/>
            <pc:sldMk cId="1418464436" sldId="845"/>
            <ac:graphicFrameMk id="4" creationId="{EBB64ADB-0CA5-4CBA-9AA1-A466717F9ABA}"/>
          </ac:graphicFrameMkLst>
        </pc:graphicFrameChg>
        <pc:graphicFrameChg chg="add del modGraphic">
          <ac:chgData name="حصه بنت العتيبي" userId="c1fe605c-1aaf-4791-a440-af891effc177" providerId="ADAL" clId="{7D9EE017-D049-4536-9E7C-86172085F329}" dt="2022-02-11T17:46:34.096" v="785" actId="18245"/>
          <ac:graphicFrameMkLst>
            <pc:docMk/>
            <pc:sldMk cId="1418464436" sldId="845"/>
            <ac:graphicFrameMk id="5" creationId="{059E8B1C-9158-4A0F-90EC-E47F02843C99}"/>
          </ac:graphicFrameMkLst>
        </pc:graphicFrameChg>
        <pc:picChg chg="add mod modCrop">
          <ac:chgData name="حصه بنت العتيبي" userId="c1fe605c-1aaf-4791-a440-af891effc177" providerId="ADAL" clId="{7D9EE017-D049-4536-9E7C-86172085F329}" dt="2022-02-11T17:59:20.223" v="905" actId="1076"/>
          <ac:picMkLst>
            <pc:docMk/>
            <pc:sldMk cId="1418464436" sldId="845"/>
            <ac:picMk id="22" creationId="{CE8DA018-5A84-43F1-89B8-48D70A23D00E}"/>
          </ac:picMkLst>
        </pc:picChg>
        <pc:picChg chg="add del mod">
          <ac:chgData name="حصه بنت العتيبي" userId="c1fe605c-1aaf-4791-a440-af891effc177" providerId="ADAL" clId="{7D9EE017-D049-4536-9E7C-86172085F329}" dt="2022-02-11T17:59:32.155" v="907" actId="21"/>
          <ac:picMkLst>
            <pc:docMk/>
            <pc:sldMk cId="1418464436" sldId="845"/>
            <ac:picMk id="23" creationId="{DD2EA6E2-0BDD-4238-B5E4-482824DAC922}"/>
          </ac:picMkLst>
        </pc:picChg>
      </pc:sldChg>
      <pc:sldChg chg="addSp delSp modSp add mod delAnim modAnim">
        <pc:chgData name="حصه بنت العتيبي" userId="c1fe605c-1aaf-4791-a440-af891effc177" providerId="ADAL" clId="{7D9EE017-D049-4536-9E7C-86172085F329}" dt="2022-02-11T17:39:47.875" v="747"/>
        <pc:sldMkLst>
          <pc:docMk/>
          <pc:sldMk cId="1188119626" sldId="846"/>
        </pc:sldMkLst>
        <pc:spChg chg="add mod">
          <ac:chgData name="حصه بنت العتيبي" userId="c1fe605c-1aaf-4791-a440-af891effc177" providerId="ADAL" clId="{7D9EE017-D049-4536-9E7C-86172085F329}" dt="2022-02-11T17:25:28.787" v="638" actId="1076"/>
          <ac:spMkLst>
            <pc:docMk/>
            <pc:sldMk cId="1188119626" sldId="846"/>
            <ac:spMk id="2" creationId="{2EE385BD-8802-40FE-8438-B1847AD32103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8" creationId="{B5CCA07B-5D5A-4FA3-9532-E317E6EC634D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25" creationId="{B5204AA1-B096-448E-8B0B-CC777864DA93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26" creationId="{F1DDFDA5-C235-413B-B440-BC98292057D0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27" creationId="{C4C15277-938B-4538-9C81-5BF01B926171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28" creationId="{DBDDD181-14E9-43F6-9336-9CD884844475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29" creationId="{876C0FE8-A961-4BBD-8DB3-57465FB621E2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31" creationId="{3557986B-2E5A-4C5E-A888-55F884C2A350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32" creationId="{B286025B-6A14-47DC-8A28-6A1799B0C945}"/>
          </ac:spMkLst>
        </pc:spChg>
        <pc:spChg chg="del">
          <ac:chgData name="حصه بنت العتيبي" userId="c1fe605c-1aaf-4791-a440-af891effc177" providerId="ADAL" clId="{7D9EE017-D049-4536-9E7C-86172085F329}" dt="2022-02-11T17:07:05.865" v="482" actId="478"/>
          <ac:spMkLst>
            <pc:docMk/>
            <pc:sldMk cId="1188119626" sldId="846"/>
            <ac:spMk id="33" creationId="{25A7A327-50B0-4D0A-8D7F-884D1AEBAAAD}"/>
          </ac:spMkLst>
        </pc:spChg>
        <pc:spChg chg="mod">
          <ac:chgData name="حصه بنت العتيبي" userId="c1fe605c-1aaf-4791-a440-af891effc177" providerId="ADAL" clId="{7D9EE017-D049-4536-9E7C-86172085F329}" dt="2022-02-11T17:25:18.331" v="635" actId="1076"/>
          <ac:spMkLst>
            <pc:docMk/>
            <pc:sldMk cId="1188119626" sldId="846"/>
            <ac:spMk id="34" creationId="{81F15906-1053-4116-AF19-7C6C188D1C2B}"/>
          </ac:spMkLst>
        </pc:spChg>
        <pc:spChg chg="del">
          <ac:chgData name="حصه بنت العتيبي" userId="c1fe605c-1aaf-4791-a440-af891effc177" providerId="ADAL" clId="{7D9EE017-D049-4536-9E7C-86172085F329}" dt="2022-02-11T17:06:52.180" v="478" actId="478"/>
          <ac:spMkLst>
            <pc:docMk/>
            <pc:sldMk cId="1188119626" sldId="846"/>
            <ac:spMk id="35" creationId="{AD05E336-5AB6-4578-9321-C626806614AB}"/>
          </ac:spMkLst>
        </pc:spChg>
        <pc:spChg chg="mod">
          <ac:chgData name="حصه بنت العتيبي" userId="c1fe605c-1aaf-4791-a440-af891effc177" providerId="ADAL" clId="{7D9EE017-D049-4536-9E7C-86172085F329}" dt="2022-02-11T17:25:18.331" v="635" actId="1076"/>
          <ac:spMkLst>
            <pc:docMk/>
            <pc:sldMk cId="1188119626" sldId="846"/>
            <ac:spMk id="36" creationId="{7514A8C9-F031-4CDD-A08D-B348F24C1416}"/>
          </ac:spMkLst>
        </pc:spChg>
        <pc:spChg chg="mod">
          <ac:chgData name="حصه بنت العتيبي" userId="c1fe605c-1aaf-4791-a440-af891effc177" providerId="ADAL" clId="{7D9EE017-D049-4536-9E7C-86172085F329}" dt="2022-02-11T17:25:18.331" v="635" actId="1076"/>
          <ac:spMkLst>
            <pc:docMk/>
            <pc:sldMk cId="1188119626" sldId="846"/>
            <ac:spMk id="37" creationId="{E7847C08-FF53-4284-AF81-C9B482F8D176}"/>
          </ac:spMkLst>
        </pc:spChg>
        <pc:spChg chg="mod">
          <ac:chgData name="حصه بنت العتيبي" userId="c1fe605c-1aaf-4791-a440-af891effc177" providerId="ADAL" clId="{7D9EE017-D049-4536-9E7C-86172085F329}" dt="2022-02-11T17:25:18.331" v="635" actId="1076"/>
          <ac:spMkLst>
            <pc:docMk/>
            <pc:sldMk cId="1188119626" sldId="846"/>
            <ac:spMk id="38" creationId="{CF0FCAEC-978C-46D0-A649-022DC321C7DB}"/>
          </ac:spMkLst>
        </pc:spChg>
        <pc:spChg chg="mod">
          <ac:chgData name="حصه بنت العتيبي" userId="c1fe605c-1aaf-4791-a440-af891effc177" providerId="ADAL" clId="{7D9EE017-D049-4536-9E7C-86172085F329}" dt="2022-02-11T17:25:18.331" v="635" actId="1076"/>
          <ac:spMkLst>
            <pc:docMk/>
            <pc:sldMk cId="1188119626" sldId="846"/>
            <ac:spMk id="39" creationId="{86B6C6C7-AD7B-4CCA-A445-7BA2FE4B5713}"/>
          </ac:spMkLst>
        </pc:spChg>
        <pc:spChg chg="del">
          <ac:chgData name="حصه بنت العتيبي" userId="c1fe605c-1aaf-4791-a440-af891effc177" providerId="ADAL" clId="{7D9EE017-D049-4536-9E7C-86172085F329}" dt="2022-02-11T17:06:52.180" v="478" actId="478"/>
          <ac:spMkLst>
            <pc:docMk/>
            <pc:sldMk cId="1188119626" sldId="846"/>
            <ac:spMk id="40" creationId="{67641DAF-7021-42B2-BDB1-FD9188C1255C}"/>
          </ac:spMkLst>
        </pc:spChg>
        <pc:spChg chg="del">
          <ac:chgData name="حصه بنت العتيبي" userId="c1fe605c-1aaf-4791-a440-af891effc177" providerId="ADAL" clId="{7D9EE017-D049-4536-9E7C-86172085F329}" dt="2022-02-11T17:06:52.180" v="478" actId="478"/>
          <ac:spMkLst>
            <pc:docMk/>
            <pc:sldMk cId="1188119626" sldId="846"/>
            <ac:spMk id="41" creationId="{37EADBF8-3424-4181-88D8-6C09C15B6E11}"/>
          </ac:spMkLst>
        </pc:spChg>
        <pc:spChg chg="del">
          <ac:chgData name="حصه بنت العتيبي" userId="c1fe605c-1aaf-4791-a440-af891effc177" providerId="ADAL" clId="{7D9EE017-D049-4536-9E7C-86172085F329}" dt="2022-02-11T17:06:52.180" v="478" actId="478"/>
          <ac:spMkLst>
            <pc:docMk/>
            <pc:sldMk cId="1188119626" sldId="846"/>
            <ac:spMk id="42" creationId="{B03D7C7E-5121-4FB8-90F1-82B77A07989D}"/>
          </ac:spMkLst>
        </pc:spChg>
        <pc:spChg chg="add mod">
          <ac:chgData name="حصه بنت العتيبي" userId="c1fe605c-1aaf-4791-a440-af891effc177" providerId="ADAL" clId="{7D9EE017-D049-4536-9E7C-86172085F329}" dt="2022-02-11T17:25:28.787" v="638" actId="1076"/>
          <ac:spMkLst>
            <pc:docMk/>
            <pc:sldMk cId="1188119626" sldId="846"/>
            <ac:spMk id="43" creationId="{FF9A84DA-C26F-43E8-8384-1C3BCA4CE846}"/>
          </ac:spMkLst>
        </pc:spChg>
        <pc:spChg chg="add mod">
          <ac:chgData name="حصه بنت العتيبي" userId="c1fe605c-1aaf-4791-a440-af891effc177" providerId="ADAL" clId="{7D9EE017-D049-4536-9E7C-86172085F329}" dt="2022-02-11T17:25:28.787" v="638" actId="1076"/>
          <ac:spMkLst>
            <pc:docMk/>
            <pc:sldMk cId="1188119626" sldId="846"/>
            <ac:spMk id="44" creationId="{12ECA9EB-F10D-4589-8FB9-011C00256450}"/>
          </ac:spMkLst>
        </pc:spChg>
        <pc:spChg chg="add mod">
          <ac:chgData name="حصه بنت العتيبي" userId="c1fe605c-1aaf-4791-a440-af891effc177" providerId="ADAL" clId="{7D9EE017-D049-4536-9E7C-86172085F329}" dt="2022-02-11T17:25:28.787" v="638" actId="1076"/>
          <ac:spMkLst>
            <pc:docMk/>
            <pc:sldMk cId="1188119626" sldId="846"/>
            <ac:spMk id="45" creationId="{F83B6E84-5D75-447B-8300-5B3B98A70BD4}"/>
          </ac:spMkLst>
        </pc:spChg>
        <pc:spChg chg="add mod">
          <ac:chgData name="حصه بنت العتيبي" userId="c1fe605c-1aaf-4791-a440-af891effc177" providerId="ADAL" clId="{7D9EE017-D049-4536-9E7C-86172085F329}" dt="2022-02-11T17:25:28.787" v="638" actId="1076"/>
          <ac:spMkLst>
            <pc:docMk/>
            <pc:sldMk cId="1188119626" sldId="846"/>
            <ac:spMk id="46" creationId="{FE2ADE79-E87E-4385-8D4A-C38E66806817}"/>
          </ac:spMkLst>
        </pc:spChg>
        <pc:spChg chg="mod">
          <ac:chgData name="حصه بنت العتيبي" userId="c1fe605c-1aaf-4791-a440-af891effc177" providerId="ADAL" clId="{7D9EE017-D049-4536-9E7C-86172085F329}" dt="2022-02-11T17:30:21.389" v="717"/>
          <ac:spMkLst>
            <pc:docMk/>
            <pc:sldMk cId="1188119626" sldId="846"/>
            <ac:spMk id="49" creationId="{2E8B3F61-3BF1-47A9-8165-BA4927C2DE4B}"/>
          </ac:spMkLst>
        </pc:spChg>
        <pc:spChg chg="add mod">
          <ac:chgData name="حصه بنت العتيبي" userId="c1fe605c-1aaf-4791-a440-af891effc177" providerId="ADAL" clId="{7D9EE017-D049-4536-9E7C-86172085F329}" dt="2022-02-11T17:39:19.920" v="744" actId="207"/>
          <ac:spMkLst>
            <pc:docMk/>
            <pc:sldMk cId="1188119626" sldId="846"/>
            <ac:spMk id="51" creationId="{26E5A94C-09A0-46E9-9BB2-99D5F8266BDB}"/>
          </ac:spMkLst>
        </pc:spChg>
        <pc:spChg chg="add mod">
          <ac:chgData name="حصه بنت العتيبي" userId="c1fe605c-1aaf-4791-a440-af891effc177" providerId="ADAL" clId="{7D9EE017-D049-4536-9E7C-86172085F329}" dt="2022-02-11T17:39:25.282" v="746" actId="122"/>
          <ac:spMkLst>
            <pc:docMk/>
            <pc:sldMk cId="1188119626" sldId="846"/>
            <ac:spMk id="52" creationId="{F04B912F-4C16-4B3E-B4E5-C48264396460}"/>
          </ac:spMkLst>
        </pc:spChg>
        <pc:grpChg chg="del">
          <ac:chgData name="حصه بنت العتيبي" userId="c1fe605c-1aaf-4791-a440-af891effc177" providerId="ADAL" clId="{7D9EE017-D049-4536-9E7C-86172085F329}" dt="2022-02-11T17:06:32.020" v="477" actId="478"/>
          <ac:grpSpMkLst>
            <pc:docMk/>
            <pc:sldMk cId="1188119626" sldId="846"/>
            <ac:grpSpMk id="9" creationId="{87994D6F-6C0A-42EE-BE9C-9EBBDAB6B1F3}"/>
          </ac:grpSpMkLst>
        </pc:grpChg>
        <pc:grpChg chg="mod">
          <ac:chgData name="حصه بنت العتيبي" userId="c1fe605c-1aaf-4791-a440-af891effc177" providerId="ADAL" clId="{7D9EE017-D049-4536-9E7C-86172085F329}" dt="2022-02-11T17:07:25.507" v="487" actId="1076"/>
          <ac:grpSpMkLst>
            <pc:docMk/>
            <pc:sldMk cId="1188119626" sldId="846"/>
            <ac:grpSpMk id="17" creationId="{CBF4175D-223C-44A9-8BAD-855B24BCEB5B}"/>
          </ac:grpSpMkLst>
        </pc:grpChg>
        <pc:grpChg chg="del">
          <ac:chgData name="حصه بنت العتيبي" userId="c1fe605c-1aaf-4791-a440-af891effc177" providerId="ADAL" clId="{7D9EE017-D049-4536-9E7C-86172085F329}" dt="2022-02-11T17:06:52.180" v="478" actId="478"/>
          <ac:grpSpMkLst>
            <pc:docMk/>
            <pc:sldMk cId="1188119626" sldId="846"/>
            <ac:grpSpMk id="18" creationId="{C257FC09-A485-48E6-86B5-6F8AA26497F4}"/>
          </ac:grpSpMkLst>
        </pc:grpChg>
        <pc:grpChg chg="add mod">
          <ac:chgData name="حصه بنت العتيبي" userId="c1fe605c-1aaf-4791-a440-af891effc177" providerId="ADAL" clId="{7D9EE017-D049-4536-9E7C-86172085F329}" dt="2022-02-11T17:30:25.042" v="718" actId="1076"/>
          <ac:grpSpMkLst>
            <pc:docMk/>
            <pc:sldMk cId="1188119626" sldId="846"/>
            <ac:grpSpMk id="47" creationId="{09AFE1B1-BA4B-4A65-B890-0B1D8360DDB5}"/>
          </ac:grpSpMkLst>
        </pc:grpChg>
        <pc:picChg chg="mod">
          <ac:chgData name="حصه بنت العتيبي" userId="c1fe605c-1aaf-4791-a440-af891effc177" providerId="ADAL" clId="{7D9EE017-D049-4536-9E7C-86172085F329}" dt="2022-02-11T17:06:56.003" v="479" actId="1076"/>
          <ac:picMkLst>
            <pc:docMk/>
            <pc:sldMk cId="1188119626" sldId="846"/>
            <ac:picMk id="6" creationId="{9E8A7D5A-9E37-4FC8-8B36-A250DFEF2017}"/>
          </ac:picMkLst>
        </pc:picChg>
        <pc:picChg chg="mod">
          <ac:chgData name="حصه بنت العتيبي" userId="c1fe605c-1aaf-4791-a440-af891effc177" providerId="ADAL" clId="{7D9EE017-D049-4536-9E7C-86172085F329}" dt="2022-02-11T17:30:21.389" v="717"/>
          <ac:picMkLst>
            <pc:docMk/>
            <pc:sldMk cId="1188119626" sldId="846"/>
            <ac:picMk id="48" creationId="{1EE2D027-03DE-4EA7-94E8-658D20114F45}"/>
          </ac:picMkLst>
        </pc:picChg>
        <pc:picChg chg="add mod">
          <ac:chgData name="حصه بنت العتيبي" userId="c1fe605c-1aaf-4791-a440-af891effc177" providerId="ADAL" clId="{7D9EE017-D049-4536-9E7C-86172085F329}" dt="2022-02-11T17:30:39.457" v="720" actId="1076"/>
          <ac:picMkLst>
            <pc:docMk/>
            <pc:sldMk cId="1188119626" sldId="846"/>
            <ac:picMk id="50" creationId="{7F784AA7-E434-4492-B91E-DDF3C9CB36C0}"/>
          </ac:picMkLst>
        </pc:picChg>
        <pc:picChg chg="del mod">
          <ac:chgData name="حصه بنت العتيبي" userId="c1fe605c-1aaf-4791-a440-af891effc177" providerId="ADAL" clId="{7D9EE017-D049-4536-9E7C-86172085F329}" dt="2022-02-11T17:06:59.742" v="481" actId="478"/>
          <ac:picMkLst>
            <pc:docMk/>
            <pc:sldMk cId="1188119626" sldId="846"/>
            <ac:picMk id="1032" creationId="{A59613BA-9BF0-497A-A1B2-A79A1161253A}"/>
          </ac:picMkLst>
        </pc:picChg>
      </pc:sldChg>
      <pc:sldChg chg="addSp delSp modSp new mod modAnim">
        <pc:chgData name="حصه بنت العتيبي" userId="c1fe605c-1aaf-4791-a440-af891effc177" providerId="ADAL" clId="{7D9EE017-D049-4536-9E7C-86172085F329}" dt="2022-02-12T16:31:53.011" v="1694"/>
        <pc:sldMkLst>
          <pc:docMk/>
          <pc:sldMk cId="1695625245" sldId="847"/>
        </pc:sldMkLst>
        <pc:spChg chg="add mod">
          <ac:chgData name="حصه بنت العتيبي" userId="c1fe605c-1aaf-4791-a440-af891effc177" providerId="ADAL" clId="{7D9EE017-D049-4536-9E7C-86172085F329}" dt="2022-02-11T19:14:56.853" v="1316" actId="20577"/>
          <ac:spMkLst>
            <pc:docMk/>
            <pc:sldMk cId="1695625245" sldId="847"/>
            <ac:spMk id="2" creationId="{BACD3C63-AB09-4D77-A41C-3E598B1379D2}"/>
          </ac:spMkLst>
        </pc:spChg>
        <pc:spChg chg="add mod">
          <ac:chgData name="حصه بنت العتيبي" userId="c1fe605c-1aaf-4791-a440-af891effc177" providerId="ADAL" clId="{7D9EE017-D049-4536-9E7C-86172085F329}" dt="2022-02-11T19:15:06.538" v="1327" actId="20577"/>
          <ac:spMkLst>
            <pc:docMk/>
            <pc:sldMk cId="1695625245" sldId="847"/>
            <ac:spMk id="3" creationId="{0A247935-CAB2-4D9B-B3F0-486F4927575B}"/>
          </ac:spMkLst>
        </pc:spChg>
        <pc:spChg chg="add mod">
          <ac:chgData name="حصه بنت العتيبي" userId="c1fe605c-1aaf-4791-a440-af891effc177" providerId="ADAL" clId="{7D9EE017-D049-4536-9E7C-86172085F329}" dt="2022-02-11T19:15:24.795" v="1346" actId="20577"/>
          <ac:spMkLst>
            <pc:docMk/>
            <pc:sldMk cId="1695625245" sldId="847"/>
            <ac:spMk id="4" creationId="{6EA72FF8-1DC2-4439-96EF-B22DF005D4C4}"/>
          </ac:spMkLst>
        </pc:spChg>
        <pc:spChg chg="add mod">
          <ac:chgData name="حصه بنت العتيبي" userId="c1fe605c-1aaf-4791-a440-af891effc177" providerId="ADAL" clId="{7D9EE017-D049-4536-9E7C-86172085F329}" dt="2022-02-11T19:15:15.845" v="1337" actId="20577"/>
          <ac:spMkLst>
            <pc:docMk/>
            <pc:sldMk cId="1695625245" sldId="847"/>
            <ac:spMk id="5" creationId="{86CA136F-1702-44C3-9D64-F34378F0CFD9}"/>
          </ac:spMkLst>
        </pc:spChg>
        <pc:spChg chg="mod">
          <ac:chgData name="حصه بنت العتيبي" userId="c1fe605c-1aaf-4791-a440-af891effc177" providerId="ADAL" clId="{7D9EE017-D049-4536-9E7C-86172085F329}" dt="2022-02-11T19:13:46.217" v="1285" actId="403"/>
          <ac:spMkLst>
            <pc:docMk/>
            <pc:sldMk cId="1695625245" sldId="847"/>
            <ac:spMk id="8" creationId="{B7ED0258-E748-45BE-B6F1-593FD345B95D}"/>
          </ac:spMkLst>
        </pc:spChg>
        <pc:spChg chg="mod">
          <ac:chgData name="حصه بنت العتيبي" userId="c1fe605c-1aaf-4791-a440-af891effc177" providerId="ADAL" clId="{7D9EE017-D049-4536-9E7C-86172085F329}" dt="2022-02-11T19:14:00.514" v="1291" actId="403"/>
          <ac:spMkLst>
            <pc:docMk/>
            <pc:sldMk cId="1695625245" sldId="847"/>
            <ac:spMk id="11" creationId="{D19C224F-B8A1-4951-BE0D-814EDA826B09}"/>
          </ac:spMkLst>
        </pc:spChg>
        <pc:spChg chg="add del mod">
          <ac:chgData name="حصه بنت العتيبي" userId="c1fe605c-1aaf-4791-a440-af891effc177" providerId="ADAL" clId="{7D9EE017-D049-4536-9E7C-86172085F329}" dt="2022-02-11T19:06:59.880" v="1218"/>
          <ac:spMkLst>
            <pc:docMk/>
            <pc:sldMk cId="1695625245" sldId="847"/>
            <ac:spMk id="12" creationId="{C1B66F6A-FABD-4D78-B039-C72AFEAD5C99}"/>
          </ac:spMkLst>
        </pc:spChg>
        <pc:spChg chg="add del mod">
          <ac:chgData name="حصه بنت العتيبي" userId="c1fe605c-1aaf-4791-a440-af891effc177" providerId="ADAL" clId="{7D9EE017-D049-4536-9E7C-86172085F329}" dt="2022-02-11T19:06:59.880" v="1218"/>
          <ac:spMkLst>
            <pc:docMk/>
            <pc:sldMk cId="1695625245" sldId="847"/>
            <ac:spMk id="13" creationId="{63764708-2FD4-4703-BA2B-F0051BBBD0A1}"/>
          </ac:spMkLst>
        </pc:spChg>
        <pc:spChg chg="add del mod">
          <ac:chgData name="حصه بنت العتيبي" userId="c1fe605c-1aaf-4791-a440-af891effc177" providerId="ADAL" clId="{7D9EE017-D049-4536-9E7C-86172085F329}" dt="2022-02-11T19:06:59.880" v="1218"/>
          <ac:spMkLst>
            <pc:docMk/>
            <pc:sldMk cId="1695625245" sldId="847"/>
            <ac:spMk id="14" creationId="{699B3090-3715-4DAF-B19B-F10B9054F48C}"/>
          </ac:spMkLst>
        </pc:spChg>
        <pc:spChg chg="add del mod">
          <ac:chgData name="حصه بنت العتيبي" userId="c1fe605c-1aaf-4791-a440-af891effc177" providerId="ADAL" clId="{7D9EE017-D049-4536-9E7C-86172085F329}" dt="2022-02-11T19:06:59.880" v="1218"/>
          <ac:spMkLst>
            <pc:docMk/>
            <pc:sldMk cId="1695625245" sldId="847"/>
            <ac:spMk id="15" creationId="{CB887284-42C4-4206-A522-269BF904AE78}"/>
          </ac:spMkLst>
        </pc:spChg>
        <pc:spChg chg="add mod">
          <ac:chgData name="حصه بنت العتيبي" userId="c1fe605c-1aaf-4791-a440-af891effc177" providerId="ADAL" clId="{7D9EE017-D049-4536-9E7C-86172085F329}" dt="2022-02-11T19:08:56.841" v="1251" actId="20577"/>
          <ac:spMkLst>
            <pc:docMk/>
            <pc:sldMk cId="1695625245" sldId="847"/>
            <ac:spMk id="16" creationId="{AD238C33-BC69-44B1-98A3-A3B793B29161}"/>
          </ac:spMkLst>
        </pc:spChg>
        <pc:spChg chg="add mod">
          <ac:chgData name="حصه بنت العتيبي" userId="c1fe605c-1aaf-4791-a440-af891effc177" providerId="ADAL" clId="{7D9EE017-D049-4536-9E7C-86172085F329}" dt="2022-02-11T19:09:11.088" v="1265" actId="20577"/>
          <ac:spMkLst>
            <pc:docMk/>
            <pc:sldMk cId="1695625245" sldId="847"/>
            <ac:spMk id="17" creationId="{663BDF41-9F3B-40E7-8FE2-2E78AF95822E}"/>
          </ac:spMkLst>
        </pc:spChg>
        <pc:spChg chg="add mod">
          <ac:chgData name="حصه بنت العتيبي" userId="c1fe605c-1aaf-4791-a440-af891effc177" providerId="ADAL" clId="{7D9EE017-D049-4536-9E7C-86172085F329}" dt="2022-02-11T19:09:51.718" v="1270" actId="20577"/>
          <ac:spMkLst>
            <pc:docMk/>
            <pc:sldMk cId="1695625245" sldId="847"/>
            <ac:spMk id="18" creationId="{70942E3C-4A26-44D5-93A5-805E020E55FD}"/>
          </ac:spMkLst>
        </pc:spChg>
        <pc:spChg chg="add mod">
          <ac:chgData name="حصه بنت العتيبي" userId="c1fe605c-1aaf-4791-a440-af891effc177" providerId="ADAL" clId="{7D9EE017-D049-4536-9E7C-86172085F329}" dt="2022-02-11T19:09:39.874" v="1266"/>
          <ac:spMkLst>
            <pc:docMk/>
            <pc:sldMk cId="1695625245" sldId="847"/>
            <ac:spMk id="19" creationId="{1F72E9E1-7476-4F53-8F76-D9F243E73A4C}"/>
          </ac:spMkLst>
        </pc:spChg>
        <pc:spChg chg="mod">
          <ac:chgData name="حصه بنت العتيبي" userId="c1fe605c-1aaf-4791-a440-af891effc177" providerId="ADAL" clId="{7D9EE017-D049-4536-9E7C-86172085F329}" dt="2022-02-11T19:19:45.639" v="1448"/>
          <ac:spMkLst>
            <pc:docMk/>
            <pc:sldMk cId="1695625245" sldId="847"/>
            <ac:spMk id="22" creationId="{3127415C-46D6-4144-B583-7ECA8B08BD99}"/>
          </ac:spMkLst>
        </pc:spChg>
        <pc:grpChg chg="add mod">
          <ac:chgData name="حصه بنت العتيبي" userId="c1fe605c-1aaf-4791-a440-af891effc177" providerId="ADAL" clId="{7D9EE017-D049-4536-9E7C-86172085F329}" dt="2022-02-11T19:05:41.301" v="1190"/>
          <ac:grpSpMkLst>
            <pc:docMk/>
            <pc:sldMk cId="1695625245" sldId="847"/>
            <ac:grpSpMk id="6" creationId="{EF8AB246-017A-4E0E-BF83-55F5500ECC64}"/>
          </ac:grpSpMkLst>
        </pc:grpChg>
        <pc:grpChg chg="add mod">
          <ac:chgData name="حصه بنت العتيبي" userId="c1fe605c-1aaf-4791-a440-af891effc177" providerId="ADAL" clId="{7D9EE017-D049-4536-9E7C-86172085F329}" dt="2022-02-11T19:06:32.528" v="1206" actId="1076"/>
          <ac:grpSpMkLst>
            <pc:docMk/>
            <pc:sldMk cId="1695625245" sldId="847"/>
            <ac:grpSpMk id="9" creationId="{55E38C11-2C88-4D73-8D2C-380B4E5B99CA}"/>
          </ac:grpSpMkLst>
        </pc:grpChg>
        <pc:grpChg chg="add mod">
          <ac:chgData name="حصه بنت العتيبي" userId="c1fe605c-1aaf-4791-a440-af891effc177" providerId="ADAL" clId="{7D9EE017-D049-4536-9E7C-86172085F329}" dt="2022-02-11T19:19:50.370" v="1449" actId="1076"/>
          <ac:grpSpMkLst>
            <pc:docMk/>
            <pc:sldMk cId="1695625245" sldId="847"/>
            <ac:grpSpMk id="20" creationId="{172EB60B-CEC4-4D95-B8CB-890B960352A7}"/>
          </ac:grpSpMkLst>
        </pc:grpChg>
        <pc:picChg chg="mod">
          <ac:chgData name="حصه بنت العتيبي" userId="c1fe605c-1aaf-4791-a440-af891effc177" providerId="ADAL" clId="{7D9EE017-D049-4536-9E7C-86172085F329}" dt="2022-02-11T19:05:41.301" v="1190"/>
          <ac:picMkLst>
            <pc:docMk/>
            <pc:sldMk cId="1695625245" sldId="847"/>
            <ac:picMk id="7" creationId="{99EF2E1E-DB63-42FD-83E1-2B9A5705F9B4}"/>
          </ac:picMkLst>
        </pc:picChg>
        <pc:picChg chg="mod">
          <ac:chgData name="حصه بنت العتيبي" userId="c1fe605c-1aaf-4791-a440-af891effc177" providerId="ADAL" clId="{7D9EE017-D049-4536-9E7C-86172085F329}" dt="2022-02-11T19:06:29.586" v="1205"/>
          <ac:picMkLst>
            <pc:docMk/>
            <pc:sldMk cId="1695625245" sldId="847"/>
            <ac:picMk id="10" creationId="{7CD8EB2F-A103-46AD-8E6C-332D9F781F68}"/>
          </ac:picMkLst>
        </pc:picChg>
        <pc:picChg chg="mod">
          <ac:chgData name="حصه بنت العتيبي" userId="c1fe605c-1aaf-4791-a440-af891effc177" providerId="ADAL" clId="{7D9EE017-D049-4536-9E7C-86172085F329}" dt="2022-02-11T19:19:45.639" v="1448"/>
          <ac:picMkLst>
            <pc:docMk/>
            <pc:sldMk cId="1695625245" sldId="847"/>
            <ac:picMk id="21" creationId="{578C0114-FD4B-45D2-98EA-E7DF169EE51F}"/>
          </ac:picMkLst>
        </pc:picChg>
      </pc:sldChg>
      <pc:sldChg chg="addSp delSp modSp add mod ord delAnim">
        <pc:chgData name="حصه بنت العتيبي" userId="c1fe605c-1aaf-4791-a440-af891effc177" providerId="ADAL" clId="{7D9EE017-D049-4536-9E7C-86172085F329}" dt="2022-02-11T19:19:34.677" v="1447" actId="1076"/>
        <pc:sldMkLst>
          <pc:docMk/>
          <pc:sldMk cId="1373340370" sldId="867"/>
        </pc:sldMkLst>
        <pc:spChg chg="mod">
          <ac:chgData name="حصه بنت العتيبي" userId="c1fe605c-1aaf-4791-a440-af891effc177" providerId="ADAL" clId="{7D9EE017-D049-4536-9E7C-86172085F329}" dt="2022-02-11T18:12:52.087" v="1010" actId="1076"/>
          <ac:spMkLst>
            <pc:docMk/>
            <pc:sldMk cId="1373340370" sldId="867"/>
            <ac:spMk id="11" creationId="{AD642352-3387-447D-B74A-6FC08368F142}"/>
          </ac:spMkLst>
        </pc:spChg>
        <pc:spChg chg="mod">
          <ac:chgData name="حصه بنت العتيبي" userId="c1fe605c-1aaf-4791-a440-af891effc177" providerId="ADAL" clId="{7D9EE017-D049-4536-9E7C-86172085F329}" dt="2022-02-11T18:13:15.226" v="1015" actId="1076"/>
          <ac:spMkLst>
            <pc:docMk/>
            <pc:sldMk cId="1373340370" sldId="867"/>
            <ac:spMk id="12" creationId="{16B037F5-9F75-42BC-98CC-A45F44CC4D54}"/>
          </ac:spMkLst>
        </pc:spChg>
        <pc:spChg chg="mod">
          <ac:chgData name="حصه بنت العتيبي" userId="c1fe605c-1aaf-4791-a440-af891effc177" providerId="ADAL" clId="{7D9EE017-D049-4536-9E7C-86172085F329}" dt="2022-02-11T18:13:12.438" v="1014" actId="1076"/>
          <ac:spMkLst>
            <pc:docMk/>
            <pc:sldMk cId="1373340370" sldId="867"/>
            <ac:spMk id="13" creationId="{EA4D21F5-8C9C-497E-998D-F596BC105801}"/>
          </ac:spMkLst>
        </pc:spChg>
        <pc:spChg chg="mod">
          <ac:chgData name="حصه بنت العتيبي" userId="c1fe605c-1aaf-4791-a440-af891effc177" providerId="ADAL" clId="{7D9EE017-D049-4536-9E7C-86172085F329}" dt="2022-02-11T18:13:03.716" v="1012" actId="1076"/>
          <ac:spMkLst>
            <pc:docMk/>
            <pc:sldMk cId="1373340370" sldId="867"/>
            <ac:spMk id="14" creationId="{5963F474-5893-48E2-B93E-FE8773116844}"/>
          </ac:spMkLst>
        </pc:spChg>
        <pc:spChg chg="mod">
          <ac:chgData name="حصه بنت العتيبي" userId="c1fe605c-1aaf-4791-a440-af891effc177" providerId="ADAL" clId="{7D9EE017-D049-4536-9E7C-86172085F329}" dt="2022-02-11T18:13:31.910" v="1017" actId="1076"/>
          <ac:spMkLst>
            <pc:docMk/>
            <pc:sldMk cId="1373340370" sldId="867"/>
            <ac:spMk id="15" creationId="{8CFC14B9-6636-4F3D-98FF-D8E81BDBEBA0}"/>
          </ac:spMkLst>
        </pc:spChg>
        <pc:spChg chg="mod">
          <ac:chgData name="حصه بنت العتيبي" userId="c1fe605c-1aaf-4791-a440-af891effc177" providerId="ADAL" clId="{7D9EE017-D049-4536-9E7C-86172085F329}" dt="2022-02-11T18:13:36.003" v="1018" actId="1076"/>
          <ac:spMkLst>
            <pc:docMk/>
            <pc:sldMk cId="1373340370" sldId="867"/>
            <ac:spMk id="16" creationId="{520379F3-E917-4123-9BB6-7DC95E7ED609}"/>
          </ac:spMkLst>
        </pc:spChg>
        <pc:spChg chg="mod">
          <ac:chgData name="حصه بنت العتيبي" userId="c1fe605c-1aaf-4791-a440-af891effc177" providerId="ADAL" clId="{7D9EE017-D049-4536-9E7C-86172085F329}" dt="2022-02-11T18:13:21.469" v="1016" actId="1076"/>
          <ac:spMkLst>
            <pc:docMk/>
            <pc:sldMk cId="1373340370" sldId="867"/>
            <ac:spMk id="17" creationId="{14A863E0-FAE6-4790-AEB6-3AE07D82FFCD}"/>
          </ac:spMkLst>
        </pc:spChg>
        <pc:spChg chg="mod">
          <ac:chgData name="حصه بنت العتيبي" userId="c1fe605c-1aaf-4791-a440-af891effc177" providerId="ADAL" clId="{7D9EE017-D049-4536-9E7C-86172085F329}" dt="2022-02-11T18:13:48.974" v="1020" actId="1076"/>
          <ac:spMkLst>
            <pc:docMk/>
            <pc:sldMk cId="1373340370" sldId="867"/>
            <ac:spMk id="19" creationId="{A5979435-679B-4E6F-BFE2-B8CAB337555A}"/>
          </ac:spMkLst>
        </pc:spChg>
        <pc:spChg chg="mod">
          <ac:chgData name="حصه بنت العتيبي" userId="c1fe605c-1aaf-4791-a440-af891effc177" providerId="ADAL" clId="{7D9EE017-D049-4536-9E7C-86172085F329}" dt="2022-02-11T18:15:04.651" v="1038" actId="1076"/>
          <ac:spMkLst>
            <pc:docMk/>
            <pc:sldMk cId="1373340370" sldId="867"/>
            <ac:spMk id="20" creationId="{1C30474C-BEC9-4AD3-BBFF-FE62155E5600}"/>
          </ac:spMkLst>
        </pc:spChg>
        <pc:spChg chg="mod">
          <ac:chgData name="حصه بنت العتيبي" userId="c1fe605c-1aaf-4791-a440-af891effc177" providerId="ADAL" clId="{7D9EE017-D049-4536-9E7C-86172085F329}" dt="2022-02-11T18:12:59.125" v="1011" actId="1076"/>
          <ac:spMkLst>
            <pc:docMk/>
            <pc:sldMk cId="1373340370" sldId="867"/>
            <ac:spMk id="21" creationId="{3221485C-7F4E-4D14-8B59-3FD586BEC934}"/>
          </ac:spMkLst>
        </pc:spChg>
        <pc:spChg chg="mod">
          <ac:chgData name="حصه بنت العتيبي" userId="c1fe605c-1aaf-4791-a440-af891effc177" providerId="ADAL" clId="{7D9EE017-D049-4536-9E7C-86172085F329}" dt="2022-02-11T18:13:58.311" v="1021"/>
          <ac:spMkLst>
            <pc:docMk/>
            <pc:sldMk cId="1373340370" sldId="867"/>
            <ac:spMk id="22" creationId="{947914DD-88EB-4D3B-AAB2-84C955B948AB}"/>
          </ac:spMkLst>
        </pc:spChg>
        <pc:spChg chg="mod">
          <ac:chgData name="حصه بنت العتيبي" userId="c1fe605c-1aaf-4791-a440-af891effc177" providerId="ADAL" clId="{7D9EE017-D049-4536-9E7C-86172085F329}" dt="2022-02-11T18:14:41.672" v="1037" actId="20577"/>
          <ac:spMkLst>
            <pc:docMk/>
            <pc:sldMk cId="1373340370" sldId="867"/>
            <ac:spMk id="23" creationId="{F75D2F79-B711-4899-A885-8B1C7DB3ED67}"/>
          </ac:spMkLst>
        </pc:spChg>
        <pc:spChg chg="mod">
          <ac:chgData name="حصه بنت العتيبي" userId="c1fe605c-1aaf-4791-a440-af891effc177" providerId="ADAL" clId="{7D9EE017-D049-4536-9E7C-86172085F329}" dt="2022-02-11T18:33:50.675" v="1082" actId="1076"/>
          <ac:spMkLst>
            <pc:docMk/>
            <pc:sldMk cId="1373340370" sldId="867"/>
            <ac:spMk id="26" creationId="{6E448DB2-3D05-45C3-A031-FF525FA7F751}"/>
          </ac:spMkLst>
        </pc:spChg>
        <pc:spChg chg="mod">
          <ac:chgData name="حصه بنت العتيبي" userId="c1fe605c-1aaf-4791-a440-af891effc177" providerId="ADAL" clId="{7D9EE017-D049-4536-9E7C-86172085F329}" dt="2022-02-11T19:19:30.689" v="1446"/>
          <ac:spMkLst>
            <pc:docMk/>
            <pc:sldMk cId="1373340370" sldId="867"/>
            <ac:spMk id="29" creationId="{0E04C284-18DB-4E50-AC38-39160222BBB9}"/>
          </ac:spMkLst>
        </pc:spChg>
        <pc:spChg chg="mod">
          <ac:chgData name="حصه بنت العتيبي" userId="c1fe605c-1aaf-4791-a440-af891effc177" providerId="ADAL" clId="{7D9EE017-D049-4536-9E7C-86172085F329}" dt="2022-02-11T19:19:30.689" v="1446"/>
          <ac:spMkLst>
            <pc:docMk/>
            <pc:sldMk cId="1373340370" sldId="867"/>
            <ac:spMk id="32" creationId="{F933135A-7C4A-4880-9C0B-0482CBF8C2C3}"/>
          </ac:spMkLst>
        </pc:spChg>
        <pc:grpChg chg="add mod">
          <ac:chgData name="حصه بنت العتيبي" userId="c1fe605c-1aaf-4791-a440-af891effc177" providerId="ADAL" clId="{7D9EE017-D049-4536-9E7C-86172085F329}" dt="2022-02-11T18:14:01.141" v="1022" actId="1076"/>
          <ac:grpSpMkLst>
            <pc:docMk/>
            <pc:sldMk cId="1373340370" sldId="867"/>
            <ac:grpSpMk id="18" creationId="{C2F814EE-6CFD-457B-9850-CC21CEF6ABE2}"/>
          </ac:grpSpMkLst>
        </pc:grpChg>
        <pc:grpChg chg="add mod">
          <ac:chgData name="حصه بنت العتيبي" userId="c1fe605c-1aaf-4791-a440-af891effc177" providerId="ADAL" clId="{7D9EE017-D049-4536-9E7C-86172085F329}" dt="2022-02-11T18:33:50.675" v="1082" actId="1076"/>
          <ac:grpSpMkLst>
            <pc:docMk/>
            <pc:sldMk cId="1373340370" sldId="867"/>
            <ac:grpSpMk id="24" creationId="{75F25814-BA55-41F2-BDF0-B6D724988E7A}"/>
          </ac:grpSpMkLst>
        </pc:grpChg>
        <pc:grpChg chg="add mod">
          <ac:chgData name="حصه بنت العتيبي" userId="c1fe605c-1aaf-4791-a440-af891effc177" providerId="ADAL" clId="{7D9EE017-D049-4536-9E7C-86172085F329}" dt="2022-02-11T19:19:34.677" v="1447" actId="1076"/>
          <ac:grpSpMkLst>
            <pc:docMk/>
            <pc:sldMk cId="1373340370" sldId="867"/>
            <ac:grpSpMk id="27" creationId="{7F9E9801-DEF3-4F8E-9E33-8F34BB66368D}"/>
          </ac:grpSpMkLst>
        </pc:grpChg>
        <pc:grpChg chg="add mod">
          <ac:chgData name="حصه بنت العتيبي" userId="c1fe605c-1aaf-4791-a440-af891effc177" providerId="ADAL" clId="{7D9EE017-D049-4536-9E7C-86172085F329}" dt="2022-02-11T19:19:34.677" v="1447" actId="1076"/>
          <ac:grpSpMkLst>
            <pc:docMk/>
            <pc:sldMk cId="1373340370" sldId="867"/>
            <ac:grpSpMk id="30" creationId="{059001B4-0D9B-4450-8C7C-AAFB4DCB0714}"/>
          </ac:grpSpMkLst>
        </pc:grpChg>
        <pc:picChg chg="add mod ord modCrop">
          <ac:chgData name="حصه بنت العتيبي" userId="c1fe605c-1aaf-4791-a440-af891effc177" providerId="ADAL" clId="{7D9EE017-D049-4536-9E7C-86172085F329}" dt="2022-02-11T18:12:36.748" v="1009" actId="14100"/>
          <ac:picMkLst>
            <pc:docMk/>
            <pc:sldMk cId="1373340370" sldId="867"/>
            <ac:picMk id="3" creationId="{A5765DBA-ED6B-4D8E-BC3E-88AACB33F1A5}"/>
          </ac:picMkLst>
        </pc:picChg>
        <pc:picChg chg="del mod">
          <ac:chgData name="حصه بنت العتيبي" userId="c1fe605c-1aaf-4791-a440-af891effc177" providerId="ADAL" clId="{7D9EE017-D049-4536-9E7C-86172085F329}" dt="2022-02-11T18:12:17.358" v="1002" actId="478"/>
          <ac:picMkLst>
            <pc:docMk/>
            <pc:sldMk cId="1373340370" sldId="867"/>
            <ac:picMk id="10" creationId="{45F056C1-191B-45EA-95D0-7356CC584D16}"/>
          </ac:picMkLst>
        </pc:picChg>
        <pc:picChg chg="mod">
          <ac:chgData name="حصه بنت العتيبي" userId="c1fe605c-1aaf-4791-a440-af891effc177" providerId="ADAL" clId="{7D9EE017-D049-4536-9E7C-86172085F329}" dt="2022-02-11T18:33:50.675" v="1082" actId="1076"/>
          <ac:picMkLst>
            <pc:docMk/>
            <pc:sldMk cId="1373340370" sldId="867"/>
            <ac:picMk id="25" creationId="{673468D2-54FA-4E14-A6D2-00B364FFC7A0}"/>
          </ac:picMkLst>
        </pc:picChg>
        <pc:picChg chg="mod">
          <ac:chgData name="حصه بنت العتيبي" userId="c1fe605c-1aaf-4791-a440-af891effc177" providerId="ADAL" clId="{7D9EE017-D049-4536-9E7C-86172085F329}" dt="2022-02-11T19:19:30.689" v="1446"/>
          <ac:picMkLst>
            <pc:docMk/>
            <pc:sldMk cId="1373340370" sldId="867"/>
            <ac:picMk id="28" creationId="{40A9F0CD-98E5-4465-8085-40967299BD0D}"/>
          </ac:picMkLst>
        </pc:picChg>
        <pc:picChg chg="mod">
          <ac:chgData name="حصه بنت العتيبي" userId="c1fe605c-1aaf-4791-a440-af891effc177" providerId="ADAL" clId="{7D9EE017-D049-4536-9E7C-86172085F329}" dt="2022-02-11T19:19:30.689" v="1446"/>
          <ac:picMkLst>
            <pc:docMk/>
            <pc:sldMk cId="1373340370" sldId="867"/>
            <ac:picMk id="31" creationId="{C67764B4-2CBC-4461-94E3-C716F84AD000}"/>
          </ac:picMkLst>
        </pc:picChg>
      </pc:sldChg>
      <pc:sldChg chg="addSp delSp modSp new mod delAnim modAnim">
        <pc:chgData name="حصه بنت العتيبي" userId="c1fe605c-1aaf-4791-a440-af891effc177" providerId="ADAL" clId="{7D9EE017-D049-4536-9E7C-86172085F329}" dt="2022-02-11T18:38:55.327" v="1084"/>
        <pc:sldMkLst>
          <pc:docMk/>
          <pc:sldMk cId="2421934333" sldId="868"/>
        </pc:sldMkLst>
        <pc:spChg chg="mod">
          <ac:chgData name="حصه بنت العتيبي" userId="c1fe605c-1aaf-4791-a440-af891effc177" providerId="ADAL" clId="{7D9EE017-D049-4536-9E7C-86172085F329}" dt="2022-02-11T18:16:44.942" v="1040"/>
          <ac:spMkLst>
            <pc:docMk/>
            <pc:sldMk cId="2421934333" sldId="868"/>
            <ac:spMk id="3" creationId="{7FCAA537-766B-454F-A759-9532CCD4DF09}"/>
          </ac:spMkLst>
        </pc:spChg>
        <pc:spChg chg="mod">
          <ac:chgData name="حصه بنت العتيبي" userId="c1fe605c-1aaf-4791-a440-af891effc177" providerId="ADAL" clId="{7D9EE017-D049-4536-9E7C-86172085F329}" dt="2022-02-11T18:16:44.942" v="1040"/>
          <ac:spMkLst>
            <pc:docMk/>
            <pc:sldMk cId="2421934333" sldId="868"/>
            <ac:spMk id="4" creationId="{2127A713-A8BB-4B16-8BC6-361D949025CC}"/>
          </ac:spMkLst>
        </pc:spChg>
        <pc:spChg chg="del mod topLvl">
          <ac:chgData name="حصه بنت العتيبي" userId="c1fe605c-1aaf-4791-a440-af891effc177" providerId="ADAL" clId="{7D9EE017-D049-4536-9E7C-86172085F329}" dt="2022-02-11T18:29:48.877" v="1047" actId="478"/>
          <ac:spMkLst>
            <pc:docMk/>
            <pc:sldMk cId="2421934333" sldId="868"/>
            <ac:spMk id="7" creationId="{E1255093-A1E0-4CFE-86BE-ED930F9C6349}"/>
          </ac:spMkLst>
        </pc:spChg>
        <pc:spChg chg="add mod">
          <ac:chgData name="حصه بنت العتيبي" userId="c1fe605c-1aaf-4791-a440-af891effc177" providerId="ADAL" clId="{7D9EE017-D049-4536-9E7C-86172085F329}" dt="2022-02-11T18:31:10.902" v="1065" actId="1076"/>
          <ac:spMkLst>
            <pc:docMk/>
            <pc:sldMk cId="2421934333" sldId="868"/>
            <ac:spMk id="8" creationId="{74C5FDE2-10D3-4394-90D1-61E5F49B140C}"/>
          </ac:spMkLst>
        </pc:spChg>
        <pc:spChg chg="mod">
          <ac:chgData name="حصه بنت العتيبي" userId="c1fe605c-1aaf-4791-a440-af891effc177" providerId="ADAL" clId="{7D9EE017-D049-4536-9E7C-86172085F329}" dt="2022-02-11T18:30:52.872" v="1063"/>
          <ac:spMkLst>
            <pc:docMk/>
            <pc:sldMk cId="2421934333" sldId="868"/>
            <ac:spMk id="14" creationId="{D7C42F85-5054-49E2-B2AF-EFB9744FDC42}"/>
          </ac:spMkLst>
        </pc:spChg>
        <pc:spChg chg="mod">
          <ac:chgData name="حصه بنت العتيبي" userId="c1fe605c-1aaf-4791-a440-af891effc177" providerId="ADAL" clId="{7D9EE017-D049-4536-9E7C-86172085F329}" dt="2022-02-11T18:38:55.327" v="1084"/>
          <ac:spMkLst>
            <pc:docMk/>
            <pc:sldMk cId="2421934333" sldId="868"/>
            <ac:spMk id="17" creationId="{E831C35D-39C3-49FA-93B3-AD6DB91BD417}"/>
          </ac:spMkLst>
        </pc:spChg>
        <pc:spChg chg="mod">
          <ac:chgData name="حصه بنت العتيبي" userId="c1fe605c-1aaf-4791-a440-af891effc177" providerId="ADAL" clId="{7D9EE017-D049-4536-9E7C-86172085F329}" dt="2022-02-11T18:38:55.327" v="1084"/>
          <ac:spMkLst>
            <pc:docMk/>
            <pc:sldMk cId="2421934333" sldId="868"/>
            <ac:spMk id="20" creationId="{B93CD1AB-3C85-44B1-A49E-BA69B4E13806}"/>
          </ac:spMkLst>
        </pc:spChg>
        <pc:grpChg chg="add del mod">
          <ac:chgData name="حصه بنت العتيبي" userId="c1fe605c-1aaf-4791-a440-af891effc177" providerId="ADAL" clId="{7D9EE017-D049-4536-9E7C-86172085F329}" dt="2022-02-11T18:29:31.878" v="1044" actId="478"/>
          <ac:grpSpMkLst>
            <pc:docMk/>
            <pc:sldMk cId="2421934333" sldId="868"/>
            <ac:grpSpMk id="2" creationId="{5DB2C26F-16B4-4C25-9DCD-7FF60F613454}"/>
          </ac:grpSpMkLst>
        </pc:grpChg>
        <pc:grpChg chg="add del mod">
          <ac:chgData name="حصه بنت العتيبي" userId="c1fe605c-1aaf-4791-a440-af891effc177" providerId="ADAL" clId="{7D9EE017-D049-4536-9E7C-86172085F329}" dt="2022-02-11T18:29:48.877" v="1047" actId="478"/>
          <ac:grpSpMkLst>
            <pc:docMk/>
            <pc:sldMk cId="2421934333" sldId="868"/>
            <ac:grpSpMk id="5" creationId="{253896EC-A553-4D27-BB5E-7F0B7F722E2C}"/>
          </ac:grpSpMkLst>
        </pc:grpChg>
        <pc:grpChg chg="add mod">
          <ac:chgData name="حصه بنت العتيبي" userId="c1fe605c-1aaf-4791-a440-af891effc177" providerId="ADAL" clId="{7D9EE017-D049-4536-9E7C-86172085F329}" dt="2022-02-11T18:31:10.902" v="1065" actId="1076"/>
          <ac:grpSpMkLst>
            <pc:docMk/>
            <pc:sldMk cId="2421934333" sldId="868"/>
            <ac:grpSpMk id="9" creationId="{C4362E54-A125-4DC7-9B85-022140F6E874}"/>
          </ac:grpSpMkLst>
        </pc:grpChg>
        <pc:grpChg chg="add del mod">
          <ac:chgData name="حصه بنت العتيبي" userId="c1fe605c-1aaf-4791-a440-af891effc177" providerId="ADAL" clId="{7D9EE017-D049-4536-9E7C-86172085F329}" dt="2022-02-11T18:30:57.002" v="1064" actId="478"/>
          <ac:grpSpMkLst>
            <pc:docMk/>
            <pc:sldMk cId="2421934333" sldId="868"/>
            <ac:grpSpMk id="12" creationId="{FC2CDBA8-9277-4D4E-A4C7-244E26F4ECB9}"/>
          </ac:grpSpMkLst>
        </pc:grpChg>
        <pc:grpChg chg="add mod">
          <ac:chgData name="حصه بنت العتيبي" userId="c1fe605c-1aaf-4791-a440-af891effc177" providerId="ADAL" clId="{7D9EE017-D049-4536-9E7C-86172085F329}" dt="2022-02-11T18:38:55.327" v="1084"/>
          <ac:grpSpMkLst>
            <pc:docMk/>
            <pc:sldMk cId="2421934333" sldId="868"/>
            <ac:grpSpMk id="15" creationId="{0541DAF0-EE1E-4C7F-A74D-04582C1AF967}"/>
          </ac:grpSpMkLst>
        </pc:grpChg>
        <pc:grpChg chg="add mod">
          <ac:chgData name="حصه بنت العتيبي" userId="c1fe605c-1aaf-4791-a440-af891effc177" providerId="ADAL" clId="{7D9EE017-D049-4536-9E7C-86172085F329}" dt="2022-02-11T18:38:55.327" v="1084"/>
          <ac:grpSpMkLst>
            <pc:docMk/>
            <pc:sldMk cId="2421934333" sldId="868"/>
            <ac:grpSpMk id="18" creationId="{90563A28-CDF2-461C-B28F-34AAD342AAAC}"/>
          </ac:grpSpMkLst>
        </pc:grpChg>
        <pc:picChg chg="mod topLvl">
          <ac:chgData name="حصه بنت العتيبي" userId="c1fe605c-1aaf-4791-a440-af891effc177" providerId="ADAL" clId="{7D9EE017-D049-4536-9E7C-86172085F329}" dt="2022-02-11T18:31:10.902" v="1065" actId="1076"/>
          <ac:picMkLst>
            <pc:docMk/>
            <pc:sldMk cId="2421934333" sldId="868"/>
            <ac:picMk id="6" creationId="{61BBE0B6-CEA6-46AC-A4AB-C28D7B7EA931}"/>
          </ac:picMkLst>
        </pc:picChg>
        <pc:picChg chg="add mod">
          <ac:chgData name="حصه بنت العتيبي" userId="c1fe605c-1aaf-4791-a440-af891effc177" providerId="ADAL" clId="{7D9EE017-D049-4536-9E7C-86172085F329}" dt="2022-02-11T18:30:52.872" v="1063"/>
          <ac:picMkLst>
            <pc:docMk/>
            <pc:sldMk cId="2421934333" sldId="868"/>
            <ac:picMk id="10" creationId="{583F8B0C-2D0E-4A11-B202-694C91951FE4}"/>
          </ac:picMkLst>
        </pc:picChg>
        <pc:picChg chg="add mod">
          <ac:chgData name="حصه بنت العتيبي" userId="c1fe605c-1aaf-4791-a440-af891effc177" providerId="ADAL" clId="{7D9EE017-D049-4536-9E7C-86172085F329}" dt="2022-02-11T18:31:17.462" v="1066" actId="1076"/>
          <ac:picMkLst>
            <pc:docMk/>
            <pc:sldMk cId="2421934333" sldId="868"/>
            <ac:picMk id="11" creationId="{B01762D7-5B6B-473C-844F-70DC116D067F}"/>
          </ac:picMkLst>
        </pc:picChg>
        <pc:picChg chg="mod">
          <ac:chgData name="حصه بنت العتيبي" userId="c1fe605c-1aaf-4791-a440-af891effc177" providerId="ADAL" clId="{7D9EE017-D049-4536-9E7C-86172085F329}" dt="2022-02-11T18:30:52.872" v="1063"/>
          <ac:picMkLst>
            <pc:docMk/>
            <pc:sldMk cId="2421934333" sldId="868"/>
            <ac:picMk id="13" creationId="{D7E7978B-C406-4525-93A5-3FBF461EBC2A}"/>
          </ac:picMkLst>
        </pc:picChg>
        <pc:picChg chg="mod">
          <ac:chgData name="حصه بنت العتيبي" userId="c1fe605c-1aaf-4791-a440-af891effc177" providerId="ADAL" clId="{7D9EE017-D049-4536-9E7C-86172085F329}" dt="2022-02-11T18:38:55.327" v="1084"/>
          <ac:picMkLst>
            <pc:docMk/>
            <pc:sldMk cId="2421934333" sldId="868"/>
            <ac:picMk id="16" creationId="{BEE83704-8FE1-46E1-8975-72C5F4664D04}"/>
          </ac:picMkLst>
        </pc:picChg>
        <pc:picChg chg="mod">
          <ac:chgData name="حصه بنت العتيبي" userId="c1fe605c-1aaf-4791-a440-af891effc177" providerId="ADAL" clId="{7D9EE017-D049-4536-9E7C-86172085F329}" dt="2022-02-11T18:38:55.327" v="1084"/>
          <ac:picMkLst>
            <pc:docMk/>
            <pc:sldMk cId="2421934333" sldId="868"/>
            <ac:picMk id="19" creationId="{E730BDA3-84CB-402F-9A76-886617A3556B}"/>
          </ac:picMkLst>
        </pc:picChg>
      </pc:sldChg>
      <pc:sldChg chg="addSp delSp modSp add mod">
        <pc:chgData name="حصه بنت العتيبي" userId="c1fe605c-1aaf-4791-a440-af891effc177" providerId="ADAL" clId="{7D9EE017-D049-4536-9E7C-86172085F329}" dt="2022-02-11T19:19:59.834" v="1451" actId="1076"/>
        <pc:sldMkLst>
          <pc:docMk/>
          <pc:sldMk cId="536955069" sldId="869"/>
        </pc:sldMkLst>
        <pc:spChg chg="mod">
          <ac:chgData name="حصه بنت العتيبي" userId="c1fe605c-1aaf-4791-a440-af891effc177" providerId="ADAL" clId="{7D9EE017-D049-4536-9E7C-86172085F329}" dt="2022-02-11T19:19:17.379" v="1444"/>
          <ac:spMkLst>
            <pc:docMk/>
            <pc:sldMk cId="536955069" sldId="869"/>
            <ac:spMk id="12" creationId="{AF2DFC75-2DC3-44AA-B502-CACC0724C2EA}"/>
          </ac:spMkLst>
        </pc:spChg>
        <pc:spChg chg="mod">
          <ac:chgData name="حصه بنت العتيبي" userId="c1fe605c-1aaf-4791-a440-af891effc177" providerId="ADAL" clId="{7D9EE017-D049-4536-9E7C-86172085F329}" dt="2022-02-11T19:19:17.379" v="1444"/>
          <ac:spMkLst>
            <pc:docMk/>
            <pc:sldMk cId="536955069" sldId="869"/>
            <ac:spMk id="15" creationId="{325328A5-89F2-47E5-86BA-8B0EC5CF153C}"/>
          </ac:spMkLst>
        </pc:spChg>
        <pc:spChg chg="mod">
          <ac:chgData name="حصه بنت العتيبي" userId="c1fe605c-1aaf-4791-a440-af891effc177" providerId="ADAL" clId="{7D9EE017-D049-4536-9E7C-86172085F329}" dt="2022-02-11T19:19:55.958" v="1450"/>
          <ac:spMkLst>
            <pc:docMk/>
            <pc:sldMk cId="536955069" sldId="869"/>
            <ac:spMk id="18" creationId="{AAA80BF0-B023-478F-B86F-A2625C019322}"/>
          </ac:spMkLst>
        </pc:spChg>
        <pc:grpChg chg="add mod">
          <ac:chgData name="حصه بنت العتيبي" userId="c1fe605c-1aaf-4791-a440-af891effc177" providerId="ADAL" clId="{7D9EE017-D049-4536-9E7C-86172085F329}" dt="2022-02-11T19:19:24.650" v="1445" actId="1076"/>
          <ac:grpSpMkLst>
            <pc:docMk/>
            <pc:sldMk cId="536955069" sldId="869"/>
            <ac:grpSpMk id="8" creationId="{5870EEB4-2339-4892-8DA6-16A77A359532}"/>
          </ac:grpSpMkLst>
        </pc:grpChg>
        <pc:grpChg chg="add mod">
          <ac:chgData name="حصه بنت العتيبي" userId="c1fe605c-1aaf-4791-a440-af891effc177" providerId="ADAL" clId="{7D9EE017-D049-4536-9E7C-86172085F329}" dt="2022-02-11T19:19:24.650" v="1445" actId="1076"/>
          <ac:grpSpMkLst>
            <pc:docMk/>
            <pc:sldMk cId="536955069" sldId="869"/>
            <ac:grpSpMk id="13" creationId="{62F4729E-DD64-4B90-8D61-D2A04330C02D}"/>
          </ac:grpSpMkLst>
        </pc:grpChg>
        <pc:grpChg chg="add mod">
          <ac:chgData name="حصه بنت العتيبي" userId="c1fe605c-1aaf-4791-a440-af891effc177" providerId="ADAL" clId="{7D9EE017-D049-4536-9E7C-86172085F329}" dt="2022-02-11T19:19:59.834" v="1451" actId="1076"/>
          <ac:grpSpMkLst>
            <pc:docMk/>
            <pc:sldMk cId="536955069" sldId="869"/>
            <ac:grpSpMk id="16" creationId="{B1F7861D-43BB-4437-AC20-34B87423F566}"/>
          </ac:grpSpMkLst>
        </pc:grpChg>
        <pc:picChg chg="mod">
          <ac:chgData name="حصه بنت العتيبي" userId="c1fe605c-1aaf-4791-a440-af891effc177" providerId="ADAL" clId="{7D9EE017-D049-4536-9E7C-86172085F329}" dt="2022-02-11T19:19:17.379" v="1444"/>
          <ac:picMkLst>
            <pc:docMk/>
            <pc:sldMk cId="536955069" sldId="869"/>
            <ac:picMk id="9" creationId="{9D680433-23BF-482B-860A-11416FEABDC8}"/>
          </ac:picMkLst>
        </pc:picChg>
        <pc:picChg chg="del">
          <ac:chgData name="حصه بنت العتيبي" userId="c1fe605c-1aaf-4791-a440-af891effc177" providerId="ADAL" clId="{7D9EE017-D049-4536-9E7C-86172085F329}" dt="2022-02-11T18:32:36.682" v="1078" actId="478"/>
          <ac:picMkLst>
            <pc:docMk/>
            <pc:sldMk cId="536955069" sldId="869"/>
            <ac:picMk id="10" creationId="{583F8B0C-2D0E-4A11-B202-694C91951FE4}"/>
          </ac:picMkLst>
        </pc:picChg>
        <pc:picChg chg="del">
          <ac:chgData name="حصه بنت العتيبي" userId="c1fe605c-1aaf-4791-a440-af891effc177" providerId="ADAL" clId="{7D9EE017-D049-4536-9E7C-86172085F329}" dt="2022-02-11T18:32:39.574" v="1079" actId="478"/>
          <ac:picMkLst>
            <pc:docMk/>
            <pc:sldMk cId="536955069" sldId="869"/>
            <ac:picMk id="11" creationId="{B01762D7-5B6B-473C-844F-70DC116D067F}"/>
          </ac:picMkLst>
        </pc:picChg>
        <pc:picChg chg="mod">
          <ac:chgData name="حصه بنت العتيبي" userId="c1fe605c-1aaf-4791-a440-af891effc177" providerId="ADAL" clId="{7D9EE017-D049-4536-9E7C-86172085F329}" dt="2022-02-11T19:19:17.379" v="1444"/>
          <ac:picMkLst>
            <pc:docMk/>
            <pc:sldMk cId="536955069" sldId="869"/>
            <ac:picMk id="14" creationId="{79266947-E447-4F9F-AEF3-EB8132FC469B}"/>
          </ac:picMkLst>
        </pc:picChg>
        <pc:picChg chg="mod">
          <ac:chgData name="حصه بنت العتيبي" userId="c1fe605c-1aaf-4791-a440-af891effc177" providerId="ADAL" clId="{7D9EE017-D049-4536-9E7C-86172085F329}" dt="2022-02-11T19:19:55.958" v="1450"/>
          <ac:picMkLst>
            <pc:docMk/>
            <pc:sldMk cId="536955069" sldId="869"/>
            <ac:picMk id="17" creationId="{725AF254-1D14-4D9D-9163-240602D88E26}"/>
          </ac:picMkLst>
        </pc:picChg>
      </pc:sldChg>
      <pc:sldChg chg="addSp delSp modSp add del mod modAnim">
        <pc:chgData name="حصه بنت العتيبي" userId="c1fe605c-1aaf-4791-a440-af891effc177" providerId="ADAL" clId="{7D9EE017-D049-4536-9E7C-86172085F329}" dt="2022-02-11T18:32:26.712" v="1076" actId="2696"/>
        <pc:sldMkLst>
          <pc:docMk/>
          <pc:sldMk cId="2751228600" sldId="869"/>
        </pc:sldMkLst>
        <pc:spChg chg="add mod">
          <ac:chgData name="حصه بنت العتيبي" userId="c1fe605c-1aaf-4791-a440-af891effc177" providerId="ADAL" clId="{7D9EE017-D049-4536-9E7C-86172085F329}" dt="2022-02-11T18:32:08.842" v="1075" actId="207"/>
          <ac:spMkLst>
            <pc:docMk/>
            <pc:sldMk cId="2751228600" sldId="869"/>
            <ac:spMk id="7" creationId="{37A9F017-B69C-415E-8C16-3A0C73171B99}"/>
          </ac:spMkLst>
        </pc:spChg>
        <pc:spChg chg="del topLvl">
          <ac:chgData name="حصه بنت العتيبي" userId="c1fe605c-1aaf-4791-a440-af891effc177" providerId="ADAL" clId="{7D9EE017-D049-4536-9E7C-86172085F329}" dt="2022-02-11T18:31:41.256" v="1069" actId="478"/>
          <ac:spMkLst>
            <pc:docMk/>
            <pc:sldMk cId="2751228600" sldId="869"/>
            <ac:spMk id="8" creationId="{74C5FDE2-10D3-4394-90D1-61E5F49B140C}"/>
          </ac:spMkLst>
        </pc:spChg>
        <pc:grpChg chg="add mod">
          <ac:chgData name="حصه بنت العتيبي" userId="c1fe605c-1aaf-4791-a440-af891effc177" providerId="ADAL" clId="{7D9EE017-D049-4536-9E7C-86172085F329}" dt="2022-02-11T18:31:57.463" v="1073" actId="164"/>
          <ac:grpSpMkLst>
            <pc:docMk/>
            <pc:sldMk cId="2751228600" sldId="869"/>
            <ac:grpSpMk id="2" creationId="{56E51D7E-1390-433B-ACB6-203930D6A57F}"/>
          </ac:grpSpMkLst>
        </pc:grpChg>
        <pc:grpChg chg="del">
          <ac:chgData name="حصه بنت العتيبي" userId="c1fe605c-1aaf-4791-a440-af891effc177" providerId="ADAL" clId="{7D9EE017-D049-4536-9E7C-86172085F329}" dt="2022-02-11T18:31:41.256" v="1069" actId="478"/>
          <ac:grpSpMkLst>
            <pc:docMk/>
            <pc:sldMk cId="2751228600" sldId="869"/>
            <ac:grpSpMk id="9" creationId="{C4362E54-A125-4DC7-9B85-022140F6E874}"/>
          </ac:grpSpMkLst>
        </pc:grpChg>
        <pc:picChg chg="mod topLvl">
          <ac:chgData name="حصه بنت العتيبي" userId="c1fe605c-1aaf-4791-a440-af891effc177" providerId="ADAL" clId="{7D9EE017-D049-4536-9E7C-86172085F329}" dt="2022-02-11T18:31:57.463" v="1073" actId="164"/>
          <ac:picMkLst>
            <pc:docMk/>
            <pc:sldMk cId="2751228600" sldId="869"/>
            <ac:picMk id="6" creationId="{61BBE0B6-CEA6-46AC-A4AB-C28D7B7EA931}"/>
          </ac:picMkLst>
        </pc:picChg>
      </pc:sldChg>
      <pc:sldChg chg="addSp delSp modSp add mod delAnim modAnim">
        <pc:chgData name="حصه بنت العتيبي" userId="c1fe605c-1aaf-4791-a440-af891effc177" providerId="ADAL" clId="{7D9EE017-D049-4536-9E7C-86172085F329}" dt="2022-02-12T16:35:01.369" v="1702"/>
        <pc:sldMkLst>
          <pc:docMk/>
          <pc:sldMk cId="2148943665" sldId="870"/>
        </pc:sldMkLst>
        <pc:spChg chg="del mod">
          <ac:chgData name="حصه بنت العتيبي" userId="c1fe605c-1aaf-4791-a440-af891effc177" providerId="ADAL" clId="{7D9EE017-D049-4536-9E7C-86172085F329}" dt="2022-02-11T19:15:43.764" v="1347" actId="478"/>
          <ac:spMkLst>
            <pc:docMk/>
            <pc:sldMk cId="2148943665" sldId="870"/>
            <ac:spMk id="2" creationId="{BACD3C63-AB09-4D77-A41C-3E598B1379D2}"/>
          </ac:spMkLst>
        </pc:spChg>
        <pc:spChg chg="del mod">
          <ac:chgData name="حصه بنت العتيبي" userId="c1fe605c-1aaf-4791-a440-af891effc177" providerId="ADAL" clId="{7D9EE017-D049-4536-9E7C-86172085F329}" dt="2022-02-11T19:15:43.764" v="1347" actId="478"/>
          <ac:spMkLst>
            <pc:docMk/>
            <pc:sldMk cId="2148943665" sldId="870"/>
            <ac:spMk id="3" creationId="{0A247935-CAB2-4D9B-B3F0-486F4927575B}"/>
          </ac:spMkLst>
        </pc:spChg>
        <pc:spChg chg="del mod">
          <ac:chgData name="حصه بنت العتيبي" userId="c1fe605c-1aaf-4791-a440-af891effc177" providerId="ADAL" clId="{7D9EE017-D049-4536-9E7C-86172085F329}" dt="2022-02-11T19:15:43.764" v="1347" actId="478"/>
          <ac:spMkLst>
            <pc:docMk/>
            <pc:sldMk cId="2148943665" sldId="870"/>
            <ac:spMk id="4" creationId="{6EA72FF8-1DC2-4439-96EF-B22DF005D4C4}"/>
          </ac:spMkLst>
        </pc:spChg>
        <pc:spChg chg="del mod">
          <ac:chgData name="حصه بنت العتيبي" userId="c1fe605c-1aaf-4791-a440-af891effc177" providerId="ADAL" clId="{7D9EE017-D049-4536-9E7C-86172085F329}" dt="2022-02-11T19:15:43.764" v="1347" actId="478"/>
          <ac:spMkLst>
            <pc:docMk/>
            <pc:sldMk cId="2148943665" sldId="870"/>
            <ac:spMk id="5" creationId="{86CA136F-1702-44C3-9D64-F34378F0CFD9}"/>
          </ac:spMkLst>
        </pc:spChg>
        <pc:spChg chg="mod">
          <ac:chgData name="حصه بنت العتيبي" userId="c1fe605c-1aaf-4791-a440-af891effc177" providerId="ADAL" clId="{7D9EE017-D049-4536-9E7C-86172085F329}" dt="2022-02-11T19:14:23.136" v="1304" actId="113"/>
          <ac:spMkLst>
            <pc:docMk/>
            <pc:sldMk cId="2148943665" sldId="870"/>
            <ac:spMk id="8" creationId="{B7ED0258-E748-45BE-B6F1-593FD345B95D}"/>
          </ac:spMkLst>
        </pc:spChg>
        <pc:spChg chg="del">
          <ac:chgData name="حصه بنت العتيبي" userId="c1fe605c-1aaf-4791-a440-af891effc177" providerId="ADAL" clId="{7D9EE017-D049-4536-9E7C-86172085F329}" dt="2022-02-11T19:11:54.581" v="1274" actId="478"/>
          <ac:spMkLst>
            <pc:docMk/>
            <pc:sldMk cId="2148943665" sldId="870"/>
            <ac:spMk id="16" creationId="{AD238C33-BC69-44B1-98A3-A3B793B29161}"/>
          </ac:spMkLst>
        </pc:spChg>
        <pc:spChg chg="del">
          <ac:chgData name="حصه بنت العتيبي" userId="c1fe605c-1aaf-4791-a440-af891effc177" providerId="ADAL" clId="{7D9EE017-D049-4536-9E7C-86172085F329}" dt="2022-02-11T19:11:54.581" v="1274" actId="478"/>
          <ac:spMkLst>
            <pc:docMk/>
            <pc:sldMk cId="2148943665" sldId="870"/>
            <ac:spMk id="17" creationId="{663BDF41-9F3B-40E7-8FE2-2E78AF95822E}"/>
          </ac:spMkLst>
        </pc:spChg>
        <pc:spChg chg="del">
          <ac:chgData name="حصه بنت العتيبي" userId="c1fe605c-1aaf-4791-a440-af891effc177" providerId="ADAL" clId="{7D9EE017-D049-4536-9E7C-86172085F329}" dt="2022-02-11T19:11:54.581" v="1274" actId="478"/>
          <ac:spMkLst>
            <pc:docMk/>
            <pc:sldMk cId="2148943665" sldId="870"/>
            <ac:spMk id="18" creationId="{70942E3C-4A26-44D5-93A5-805E020E55FD}"/>
          </ac:spMkLst>
        </pc:spChg>
        <pc:spChg chg="del">
          <ac:chgData name="حصه بنت العتيبي" userId="c1fe605c-1aaf-4791-a440-af891effc177" providerId="ADAL" clId="{7D9EE017-D049-4536-9E7C-86172085F329}" dt="2022-02-11T19:11:54.581" v="1274" actId="478"/>
          <ac:spMkLst>
            <pc:docMk/>
            <pc:sldMk cId="2148943665" sldId="870"/>
            <ac:spMk id="19" creationId="{1F72E9E1-7476-4F53-8F76-D9F243E73A4C}"/>
          </ac:spMkLst>
        </pc:spChg>
        <pc:spChg chg="add mod">
          <ac:chgData name="حصه بنت العتيبي" userId="c1fe605c-1aaf-4791-a440-af891effc177" providerId="ADAL" clId="{7D9EE017-D049-4536-9E7C-86172085F329}" dt="2022-02-11T19:16:05.534" v="1350" actId="1076"/>
          <ac:spMkLst>
            <pc:docMk/>
            <pc:sldMk cId="2148943665" sldId="870"/>
            <ac:spMk id="20" creationId="{72AE4788-D846-4639-B4AD-5BFD5A79D429}"/>
          </ac:spMkLst>
        </pc:spChg>
        <pc:spChg chg="add mod">
          <ac:chgData name="حصه بنت العتيبي" userId="c1fe605c-1aaf-4791-a440-af891effc177" providerId="ADAL" clId="{7D9EE017-D049-4536-9E7C-86172085F329}" dt="2022-02-11T19:16:08.301" v="1351" actId="1076"/>
          <ac:spMkLst>
            <pc:docMk/>
            <pc:sldMk cId="2148943665" sldId="870"/>
            <ac:spMk id="21" creationId="{9B19D799-EB70-4518-92E1-EF889D6BA49D}"/>
          </ac:spMkLst>
        </pc:spChg>
        <pc:spChg chg="add mod">
          <ac:chgData name="حصه بنت العتيبي" userId="c1fe605c-1aaf-4791-a440-af891effc177" providerId="ADAL" clId="{7D9EE017-D049-4536-9E7C-86172085F329}" dt="2022-02-12T16:33:58.896" v="1697" actId="1076"/>
          <ac:spMkLst>
            <pc:docMk/>
            <pc:sldMk cId="2148943665" sldId="870"/>
            <ac:spMk id="22" creationId="{1D76FB4B-1E82-4E7B-885C-66D1FFF34A21}"/>
          </ac:spMkLst>
        </pc:spChg>
        <pc:spChg chg="add mod">
          <ac:chgData name="حصه بنت العتيبي" userId="c1fe605c-1aaf-4791-a440-af891effc177" providerId="ADAL" clId="{7D9EE017-D049-4536-9E7C-86172085F329}" dt="2022-02-11T19:17:30.540" v="1402" actId="207"/>
          <ac:spMkLst>
            <pc:docMk/>
            <pc:sldMk cId="2148943665" sldId="870"/>
            <ac:spMk id="23" creationId="{8F237AC2-308B-4664-A163-8036ADCE437B}"/>
          </ac:spMkLst>
        </pc:spChg>
        <pc:spChg chg="add mod">
          <ac:chgData name="حصه بنت العتيبي" userId="c1fe605c-1aaf-4791-a440-af891effc177" providerId="ADAL" clId="{7D9EE017-D049-4536-9E7C-86172085F329}" dt="2022-02-11T19:17:02.850" v="1385" actId="20577"/>
          <ac:spMkLst>
            <pc:docMk/>
            <pc:sldMk cId="2148943665" sldId="870"/>
            <ac:spMk id="24" creationId="{9D354BAE-E665-4ED4-820A-51736B144DF5}"/>
          </ac:spMkLst>
        </pc:spChg>
        <pc:spChg chg="add mod">
          <ac:chgData name="حصه بنت العتيبي" userId="c1fe605c-1aaf-4791-a440-af891effc177" providerId="ADAL" clId="{7D9EE017-D049-4536-9E7C-86172085F329}" dt="2022-02-11T19:17:08.250" v="1386" actId="20577"/>
          <ac:spMkLst>
            <pc:docMk/>
            <pc:sldMk cId="2148943665" sldId="870"/>
            <ac:spMk id="25" creationId="{83A084A3-D85E-4D48-9CFE-F2D528703929}"/>
          </ac:spMkLst>
        </pc:spChg>
        <pc:spChg chg="add mod">
          <ac:chgData name="حصه بنت العتيبي" userId="c1fe605c-1aaf-4791-a440-af891effc177" providerId="ADAL" clId="{7D9EE017-D049-4536-9E7C-86172085F329}" dt="2022-02-11T19:17:59.354" v="1421" actId="207"/>
          <ac:spMkLst>
            <pc:docMk/>
            <pc:sldMk cId="2148943665" sldId="870"/>
            <ac:spMk id="26" creationId="{8697A11D-43E9-4199-BA34-5BCC75ACF178}"/>
          </ac:spMkLst>
        </pc:spChg>
        <pc:spChg chg="add mod">
          <ac:chgData name="حصه بنت العتيبي" userId="c1fe605c-1aaf-4791-a440-af891effc177" providerId="ADAL" clId="{7D9EE017-D049-4536-9E7C-86172085F329}" dt="2022-02-12T16:34:02.760" v="1698" actId="1076"/>
          <ac:spMkLst>
            <pc:docMk/>
            <pc:sldMk cId="2148943665" sldId="870"/>
            <ac:spMk id="27" creationId="{E2E498E3-A133-48BB-820F-9146ABA536F0}"/>
          </ac:spMkLst>
        </pc:spChg>
        <pc:grpChg chg="del">
          <ac:chgData name="حصه بنت العتيبي" userId="c1fe605c-1aaf-4791-a440-af891effc177" providerId="ADAL" clId="{7D9EE017-D049-4536-9E7C-86172085F329}" dt="2022-02-11T19:11:54.581" v="1274" actId="478"/>
          <ac:grpSpMkLst>
            <pc:docMk/>
            <pc:sldMk cId="2148943665" sldId="870"/>
            <ac:grpSpMk id="9" creationId="{55E38C11-2C88-4D73-8D2C-380B4E5B99CA}"/>
          </ac:grpSpMkLst>
        </pc:grpChg>
        <pc:picChg chg="add mod modCrop">
          <ac:chgData name="حصه بنت العتيبي" userId="c1fe605c-1aaf-4791-a440-af891effc177" providerId="ADAL" clId="{7D9EE017-D049-4536-9E7C-86172085F329}" dt="2022-02-11T19:22:13.813" v="1458" actId="14100"/>
          <ac:picMkLst>
            <pc:docMk/>
            <pc:sldMk cId="2148943665" sldId="870"/>
            <ac:picMk id="13" creationId="{0DA83246-853F-4FC2-8013-E530763A3180}"/>
          </ac:picMkLst>
        </pc:picChg>
      </pc:sldChg>
      <pc:sldChg chg="addSp delSp modSp new mod delAnim modAnim">
        <pc:chgData name="حصه بنت العتيبي" userId="c1fe605c-1aaf-4791-a440-af891effc177" providerId="ADAL" clId="{7D9EE017-D049-4536-9E7C-86172085F329}" dt="2022-02-12T16:35:56.059" v="1704" actId="208"/>
        <pc:sldMkLst>
          <pc:docMk/>
          <pc:sldMk cId="2851668640" sldId="871"/>
        </pc:sldMkLst>
        <pc:spChg chg="mod">
          <ac:chgData name="حصه بنت العتيبي" userId="c1fe605c-1aaf-4791-a440-af891effc177" providerId="ADAL" clId="{7D9EE017-D049-4536-9E7C-86172085F329}" dt="2022-02-11T19:43:36.224" v="1467"/>
          <ac:spMkLst>
            <pc:docMk/>
            <pc:sldMk cId="2851668640" sldId="871"/>
            <ac:spMk id="7" creationId="{AA6E582D-1D41-4604-B4CD-9F8D42B7BDE3}"/>
          </ac:spMkLst>
        </pc:spChg>
        <pc:spChg chg="mod">
          <ac:chgData name="حصه بنت العتيبي" userId="c1fe605c-1aaf-4791-a440-af891effc177" providerId="ADAL" clId="{7D9EE017-D049-4536-9E7C-86172085F329}" dt="2022-02-11T19:43:52.220" v="1482" actId="20577"/>
          <ac:spMkLst>
            <pc:docMk/>
            <pc:sldMk cId="2851668640" sldId="871"/>
            <ac:spMk id="8" creationId="{226A2948-0E8D-4021-AD85-997741EE2D0F}"/>
          </ac:spMkLst>
        </pc:spChg>
        <pc:spChg chg="add mod">
          <ac:chgData name="حصه بنت العتيبي" userId="c1fe605c-1aaf-4791-a440-af891effc177" providerId="ADAL" clId="{7D9EE017-D049-4536-9E7C-86172085F329}" dt="2022-02-12T16:35:56.059" v="1704" actId="208"/>
          <ac:spMkLst>
            <pc:docMk/>
            <pc:sldMk cId="2851668640" sldId="871"/>
            <ac:spMk id="10" creationId="{127FC5DE-0419-473F-8C3C-8918E13AABAC}"/>
          </ac:spMkLst>
        </pc:spChg>
        <pc:spChg chg="add del mod">
          <ac:chgData name="حصه بنت العتيبي" userId="c1fe605c-1aaf-4791-a440-af891effc177" providerId="ADAL" clId="{7D9EE017-D049-4536-9E7C-86172085F329}" dt="2022-02-11T19:48:08.580" v="1504" actId="478"/>
          <ac:spMkLst>
            <pc:docMk/>
            <pc:sldMk cId="2851668640" sldId="871"/>
            <ac:spMk id="11" creationId="{C579C14C-E13D-4C5E-9D10-8CB383ADC83A}"/>
          </ac:spMkLst>
        </pc:spChg>
        <pc:spChg chg="add mod">
          <ac:chgData name="حصه بنت العتيبي" userId="c1fe605c-1aaf-4791-a440-af891effc177" providerId="ADAL" clId="{7D9EE017-D049-4536-9E7C-86172085F329}" dt="2022-02-12T16:35:56.059" v="1704" actId="208"/>
          <ac:spMkLst>
            <pc:docMk/>
            <pc:sldMk cId="2851668640" sldId="871"/>
            <ac:spMk id="12" creationId="{7E8EA88A-AC37-4BE2-8CB4-E0A900165FD9}"/>
          </ac:spMkLst>
        </pc:spChg>
        <pc:spChg chg="add mod">
          <ac:chgData name="حصه بنت العتيبي" userId="c1fe605c-1aaf-4791-a440-af891effc177" providerId="ADAL" clId="{7D9EE017-D049-4536-9E7C-86172085F329}" dt="2022-02-12T16:35:56.059" v="1704" actId="208"/>
          <ac:spMkLst>
            <pc:docMk/>
            <pc:sldMk cId="2851668640" sldId="871"/>
            <ac:spMk id="13" creationId="{5128258D-E4AE-4F83-B076-E79F48F3DB49}"/>
          </ac:spMkLst>
        </pc:spChg>
        <pc:spChg chg="add mod">
          <ac:chgData name="حصه بنت العتيبي" userId="c1fe605c-1aaf-4791-a440-af891effc177" providerId="ADAL" clId="{7D9EE017-D049-4536-9E7C-86172085F329}" dt="2022-02-12T16:35:56.059" v="1704" actId="208"/>
          <ac:spMkLst>
            <pc:docMk/>
            <pc:sldMk cId="2851668640" sldId="871"/>
            <ac:spMk id="14" creationId="{D3010197-5E22-4EF1-B96D-6CB1F5E85A53}"/>
          </ac:spMkLst>
        </pc:spChg>
        <pc:spChg chg="add mod">
          <ac:chgData name="حصه بنت العتيبي" userId="c1fe605c-1aaf-4791-a440-af891effc177" providerId="ADAL" clId="{7D9EE017-D049-4536-9E7C-86172085F329}" dt="2022-02-12T16:35:56.059" v="1704" actId="208"/>
          <ac:spMkLst>
            <pc:docMk/>
            <pc:sldMk cId="2851668640" sldId="871"/>
            <ac:spMk id="15" creationId="{889782B0-F73D-4258-88D6-87F7042EF8C9}"/>
          </ac:spMkLst>
        </pc:spChg>
        <pc:spChg chg="add mod">
          <ac:chgData name="حصه بنت العتيبي" userId="c1fe605c-1aaf-4791-a440-af891effc177" providerId="ADAL" clId="{7D9EE017-D049-4536-9E7C-86172085F329}" dt="2022-02-12T16:35:56.059" v="1704" actId="208"/>
          <ac:spMkLst>
            <pc:docMk/>
            <pc:sldMk cId="2851668640" sldId="871"/>
            <ac:spMk id="16" creationId="{1C5AB223-9265-4049-B61B-4136BFB41205}"/>
          </ac:spMkLst>
        </pc:spChg>
        <pc:spChg chg="add mod">
          <ac:chgData name="حصه بنت العتيبي" userId="c1fe605c-1aaf-4791-a440-af891effc177" providerId="ADAL" clId="{7D9EE017-D049-4536-9E7C-86172085F329}" dt="2022-02-12T16:35:56.059" v="1704" actId="208"/>
          <ac:spMkLst>
            <pc:docMk/>
            <pc:sldMk cId="2851668640" sldId="871"/>
            <ac:spMk id="17" creationId="{F211B612-EC48-45C7-ACFC-86B45B354501}"/>
          </ac:spMkLst>
        </pc:spChg>
        <pc:grpChg chg="add mod">
          <ac:chgData name="حصه بنت العتيبي" userId="c1fe605c-1aaf-4791-a440-af891effc177" providerId="ADAL" clId="{7D9EE017-D049-4536-9E7C-86172085F329}" dt="2022-02-11T19:43:36.224" v="1467"/>
          <ac:grpSpMkLst>
            <pc:docMk/>
            <pc:sldMk cId="2851668640" sldId="871"/>
            <ac:grpSpMk id="6" creationId="{1C231E80-91CE-423A-8A92-AEFCE1B67343}"/>
          </ac:grpSpMkLst>
        </pc:grpChg>
        <pc:picChg chg="add del mod">
          <ac:chgData name="حصه بنت العتيبي" userId="c1fe605c-1aaf-4791-a440-af891effc177" providerId="ADAL" clId="{7D9EE017-D049-4536-9E7C-86172085F329}" dt="2022-02-11T19:42:41.284" v="1461" actId="478"/>
          <ac:picMkLst>
            <pc:docMk/>
            <pc:sldMk cId="2851668640" sldId="871"/>
            <ac:picMk id="3" creationId="{2E8CEA8D-8E6F-4494-AE2C-6652BECFD616}"/>
          </ac:picMkLst>
        </pc:picChg>
        <pc:picChg chg="add mod modCrop">
          <ac:chgData name="حصه بنت العتيبي" userId="c1fe605c-1aaf-4791-a440-af891effc177" providerId="ADAL" clId="{7D9EE017-D049-4536-9E7C-86172085F329}" dt="2022-02-11T19:43:19.986" v="1466" actId="14100"/>
          <ac:picMkLst>
            <pc:docMk/>
            <pc:sldMk cId="2851668640" sldId="871"/>
            <ac:picMk id="5" creationId="{5F8EE0AE-E147-4DF1-B71F-F8845CC5EF8B}"/>
          </ac:picMkLst>
        </pc:picChg>
        <pc:picChg chg="add del mod">
          <ac:chgData name="حصه بنت العتيبي" userId="c1fe605c-1aaf-4791-a440-af891effc177" providerId="ADAL" clId="{7D9EE017-D049-4536-9E7C-86172085F329}" dt="2022-02-11T19:44:57.683" v="1484" actId="478"/>
          <ac:picMkLst>
            <pc:docMk/>
            <pc:sldMk cId="2851668640" sldId="871"/>
            <ac:picMk id="9" creationId="{687D18DC-B05F-4CA6-87C3-3C23EF76765D}"/>
          </ac:picMkLst>
        </pc:picChg>
      </pc:sldChg>
      <pc:sldChg chg="addSp delSp modSp new mod modAnim">
        <pc:chgData name="حصه بنت العتيبي" userId="c1fe605c-1aaf-4791-a440-af891effc177" providerId="ADAL" clId="{7D9EE017-D049-4536-9E7C-86172085F329}" dt="2022-02-12T16:36:34.643" v="1705" actId="207"/>
        <pc:sldMkLst>
          <pc:docMk/>
          <pc:sldMk cId="1836201579" sldId="872"/>
        </pc:sldMkLst>
        <pc:spChg chg="mod">
          <ac:chgData name="حصه بنت العتيبي" userId="c1fe605c-1aaf-4791-a440-af891effc177" providerId="ADAL" clId="{7D9EE017-D049-4536-9E7C-86172085F329}" dt="2022-02-11T19:54:28.572" v="1521"/>
          <ac:spMkLst>
            <pc:docMk/>
            <pc:sldMk cId="1836201579" sldId="872"/>
            <ac:spMk id="7" creationId="{87D44C2D-1328-4C7D-B7B3-AD694B8A51A9}"/>
          </ac:spMkLst>
        </pc:spChg>
        <pc:spChg chg="mod">
          <ac:chgData name="حصه بنت العتيبي" userId="c1fe605c-1aaf-4791-a440-af891effc177" providerId="ADAL" clId="{7D9EE017-D049-4536-9E7C-86172085F329}" dt="2022-02-11T19:54:53.856" v="1529" actId="20577"/>
          <ac:spMkLst>
            <pc:docMk/>
            <pc:sldMk cId="1836201579" sldId="872"/>
            <ac:spMk id="8" creationId="{0B0065D1-4C01-4CBA-A449-9B57E8C43439}"/>
          </ac:spMkLst>
        </pc:spChg>
        <pc:spChg chg="add mod">
          <ac:chgData name="حصه بنت العتيبي" userId="c1fe605c-1aaf-4791-a440-af891effc177" providerId="ADAL" clId="{7D9EE017-D049-4536-9E7C-86172085F329}" dt="2022-02-12T16:36:34.643" v="1705" actId="207"/>
          <ac:spMkLst>
            <pc:docMk/>
            <pc:sldMk cId="1836201579" sldId="872"/>
            <ac:spMk id="9" creationId="{6469F826-B7BE-43E5-A455-99606A31DFB3}"/>
          </ac:spMkLst>
        </pc:spChg>
        <pc:spChg chg="add mod">
          <ac:chgData name="حصه بنت العتيبي" userId="c1fe605c-1aaf-4791-a440-af891effc177" providerId="ADAL" clId="{7D9EE017-D049-4536-9E7C-86172085F329}" dt="2022-02-12T16:36:34.643" v="1705" actId="207"/>
          <ac:spMkLst>
            <pc:docMk/>
            <pc:sldMk cId="1836201579" sldId="872"/>
            <ac:spMk id="10" creationId="{DA02739E-3A12-45B5-B9FD-6AC4A28E61C6}"/>
          </ac:spMkLst>
        </pc:spChg>
        <pc:spChg chg="add mod">
          <ac:chgData name="حصه بنت العتيبي" userId="c1fe605c-1aaf-4791-a440-af891effc177" providerId="ADAL" clId="{7D9EE017-D049-4536-9E7C-86172085F329}" dt="2022-02-12T16:36:34.643" v="1705" actId="207"/>
          <ac:spMkLst>
            <pc:docMk/>
            <pc:sldMk cId="1836201579" sldId="872"/>
            <ac:spMk id="11" creationId="{1903E15C-A045-4407-BCD6-21B06E418510}"/>
          </ac:spMkLst>
        </pc:spChg>
        <pc:spChg chg="add mod">
          <ac:chgData name="حصه بنت العتيبي" userId="c1fe605c-1aaf-4791-a440-af891effc177" providerId="ADAL" clId="{7D9EE017-D049-4536-9E7C-86172085F329}" dt="2022-02-12T16:36:34.643" v="1705" actId="207"/>
          <ac:spMkLst>
            <pc:docMk/>
            <pc:sldMk cId="1836201579" sldId="872"/>
            <ac:spMk id="12" creationId="{846F79FD-E138-4916-8AE7-7F57FF1BEBA7}"/>
          </ac:spMkLst>
        </pc:spChg>
        <pc:spChg chg="mod">
          <ac:chgData name="حصه بنت العتيبي" userId="c1fe605c-1aaf-4791-a440-af891effc177" providerId="ADAL" clId="{7D9EE017-D049-4536-9E7C-86172085F329}" dt="2022-02-11T19:57:23.589" v="1550" actId="1076"/>
          <ac:spMkLst>
            <pc:docMk/>
            <pc:sldMk cId="1836201579" sldId="872"/>
            <ac:spMk id="15" creationId="{46094108-9070-496E-96B1-6A487D268C6B}"/>
          </ac:spMkLst>
        </pc:spChg>
        <pc:grpChg chg="add mod">
          <ac:chgData name="حصه بنت العتيبي" userId="c1fe605c-1aaf-4791-a440-af891effc177" providerId="ADAL" clId="{7D9EE017-D049-4536-9E7C-86172085F329}" dt="2022-02-11T19:54:28.572" v="1521"/>
          <ac:grpSpMkLst>
            <pc:docMk/>
            <pc:sldMk cId="1836201579" sldId="872"/>
            <ac:grpSpMk id="6" creationId="{1BD6415D-83DA-40DC-AAAD-89B5A0820502}"/>
          </ac:grpSpMkLst>
        </pc:grpChg>
        <pc:grpChg chg="add mod">
          <ac:chgData name="حصه بنت العتيبي" userId="c1fe605c-1aaf-4791-a440-af891effc177" providerId="ADAL" clId="{7D9EE017-D049-4536-9E7C-86172085F329}" dt="2022-02-11T19:57:23.589" v="1550" actId="1076"/>
          <ac:grpSpMkLst>
            <pc:docMk/>
            <pc:sldMk cId="1836201579" sldId="872"/>
            <ac:grpSpMk id="13" creationId="{D0C785A2-4899-4273-A9D9-FC23872DB07D}"/>
          </ac:grpSpMkLst>
        </pc:grpChg>
        <pc:picChg chg="add del mod">
          <ac:chgData name="حصه بنت العتيبي" userId="c1fe605c-1aaf-4791-a440-af891effc177" providerId="ADAL" clId="{7D9EE017-D049-4536-9E7C-86172085F329}" dt="2022-02-11T19:53:27.684" v="1513" actId="478"/>
          <ac:picMkLst>
            <pc:docMk/>
            <pc:sldMk cId="1836201579" sldId="872"/>
            <ac:picMk id="3" creationId="{375F7AAC-E5A4-4BCB-8A08-92F88E82B5A4}"/>
          </ac:picMkLst>
        </pc:picChg>
        <pc:picChg chg="add mod modCrop">
          <ac:chgData name="حصه بنت العتيبي" userId="c1fe605c-1aaf-4791-a440-af891effc177" providerId="ADAL" clId="{7D9EE017-D049-4536-9E7C-86172085F329}" dt="2022-02-11T19:54:20.268" v="1520" actId="1076"/>
          <ac:picMkLst>
            <pc:docMk/>
            <pc:sldMk cId="1836201579" sldId="872"/>
            <ac:picMk id="5" creationId="{8035ABE8-0061-41AC-ACB2-54700629BEB9}"/>
          </ac:picMkLst>
        </pc:picChg>
        <pc:picChg chg="mod">
          <ac:chgData name="حصه بنت العتيبي" userId="c1fe605c-1aaf-4791-a440-af891effc177" providerId="ADAL" clId="{7D9EE017-D049-4536-9E7C-86172085F329}" dt="2022-02-11T19:57:23.589" v="1550" actId="1076"/>
          <ac:picMkLst>
            <pc:docMk/>
            <pc:sldMk cId="1836201579" sldId="872"/>
            <ac:picMk id="14" creationId="{CFA017D3-B156-4BF5-9F5C-5DDF37AC3A52}"/>
          </ac:picMkLst>
        </pc:picChg>
      </pc:sldChg>
      <pc:sldChg chg="addSp delSp modSp new mod modAnim">
        <pc:chgData name="حصه بنت العتيبي" userId="c1fe605c-1aaf-4791-a440-af891effc177" providerId="ADAL" clId="{7D9EE017-D049-4536-9E7C-86172085F329}" dt="2022-02-12T16:37:00.841" v="1706" actId="208"/>
        <pc:sldMkLst>
          <pc:docMk/>
          <pc:sldMk cId="258335911" sldId="873"/>
        </pc:sldMkLst>
        <pc:spChg chg="add mod">
          <ac:chgData name="حصه بنت العتيبي" userId="c1fe605c-1aaf-4791-a440-af891effc177" providerId="ADAL" clId="{7D9EE017-D049-4536-9E7C-86172085F329}" dt="2022-02-12T16:37:00.841" v="1706" actId="208"/>
          <ac:spMkLst>
            <pc:docMk/>
            <pc:sldMk cId="258335911" sldId="873"/>
            <ac:spMk id="10" creationId="{488ED014-491B-4A1E-B307-728CA0B8EBCE}"/>
          </ac:spMkLst>
        </pc:spChg>
        <pc:spChg chg="add mod">
          <ac:chgData name="حصه بنت العتيبي" userId="c1fe605c-1aaf-4791-a440-af891effc177" providerId="ADAL" clId="{7D9EE017-D049-4536-9E7C-86172085F329}" dt="2022-02-12T16:37:00.841" v="1706" actId="208"/>
          <ac:spMkLst>
            <pc:docMk/>
            <pc:sldMk cId="258335911" sldId="873"/>
            <ac:spMk id="11" creationId="{E7A77E84-EBFD-4034-BC26-8F346BDE5E30}"/>
          </ac:spMkLst>
        </pc:spChg>
        <pc:spChg chg="add mod">
          <ac:chgData name="حصه بنت العتيبي" userId="c1fe605c-1aaf-4791-a440-af891effc177" providerId="ADAL" clId="{7D9EE017-D049-4536-9E7C-86172085F329}" dt="2022-02-12T16:37:00.841" v="1706" actId="208"/>
          <ac:spMkLst>
            <pc:docMk/>
            <pc:sldMk cId="258335911" sldId="873"/>
            <ac:spMk id="12" creationId="{E7A0C683-5E00-423E-B576-B0A77DC65B59}"/>
          </ac:spMkLst>
        </pc:spChg>
        <pc:spChg chg="add mod">
          <ac:chgData name="حصه بنت العتيبي" userId="c1fe605c-1aaf-4791-a440-af891effc177" providerId="ADAL" clId="{7D9EE017-D049-4536-9E7C-86172085F329}" dt="2022-02-12T16:37:00.841" v="1706" actId="208"/>
          <ac:spMkLst>
            <pc:docMk/>
            <pc:sldMk cId="258335911" sldId="873"/>
            <ac:spMk id="13" creationId="{5E01E0A4-6876-436A-B486-061DC4AF1F76}"/>
          </ac:spMkLst>
        </pc:spChg>
        <pc:grpChg chg="add mod">
          <ac:chgData name="حصه بنت العتيبي" userId="c1fe605c-1aaf-4791-a440-af891effc177" providerId="ADAL" clId="{7D9EE017-D049-4536-9E7C-86172085F329}" dt="2022-02-11T20:04:30.236" v="1576" actId="1076"/>
          <ac:grpSpMkLst>
            <pc:docMk/>
            <pc:sldMk cId="258335911" sldId="873"/>
            <ac:grpSpMk id="9" creationId="{4D500863-5C6D-4E5C-8EBC-A9DD215675B2}"/>
          </ac:grpSpMkLst>
        </pc:grpChg>
        <pc:picChg chg="add del mod">
          <ac:chgData name="حصه بنت العتيبي" userId="c1fe605c-1aaf-4791-a440-af891effc177" providerId="ADAL" clId="{7D9EE017-D049-4536-9E7C-86172085F329}" dt="2022-02-11T20:00:56.213" v="1554" actId="478"/>
          <ac:picMkLst>
            <pc:docMk/>
            <pc:sldMk cId="258335911" sldId="873"/>
            <ac:picMk id="3" creationId="{F059F21C-CEC6-41EA-92C0-A323DE201EDE}"/>
          </ac:picMkLst>
        </pc:picChg>
        <pc:picChg chg="add del mod">
          <ac:chgData name="حصه بنت العتيبي" userId="c1fe605c-1aaf-4791-a440-af891effc177" providerId="ADAL" clId="{7D9EE017-D049-4536-9E7C-86172085F329}" dt="2022-02-11T20:02:50.231" v="1556" actId="931"/>
          <ac:picMkLst>
            <pc:docMk/>
            <pc:sldMk cId="258335911" sldId="873"/>
            <ac:picMk id="5" creationId="{B5393A31-0D0A-4216-82CA-9D731639FAEE}"/>
          </ac:picMkLst>
        </pc:picChg>
        <pc:picChg chg="add mod modCrop">
          <ac:chgData name="حصه بنت العتيبي" userId="c1fe605c-1aaf-4791-a440-af891effc177" providerId="ADAL" clId="{7D9EE017-D049-4536-9E7C-86172085F329}" dt="2022-02-11T20:04:26.369" v="1575" actId="164"/>
          <ac:picMkLst>
            <pc:docMk/>
            <pc:sldMk cId="258335911" sldId="873"/>
            <ac:picMk id="7" creationId="{439744BE-4130-4506-9BD1-D4C38084558D}"/>
          </ac:picMkLst>
        </pc:picChg>
        <pc:picChg chg="add mod modCrop">
          <ac:chgData name="حصه بنت العتيبي" userId="c1fe605c-1aaf-4791-a440-af891effc177" providerId="ADAL" clId="{7D9EE017-D049-4536-9E7C-86172085F329}" dt="2022-02-11T20:04:26.369" v="1575" actId="164"/>
          <ac:picMkLst>
            <pc:docMk/>
            <pc:sldMk cId="258335911" sldId="873"/>
            <ac:picMk id="8" creationId="{553FB880-5AD8-4788-BDE2-D2A22A2FF590}"/>
          </ac:picMkLst>
        </pc:picChg>
      </pc:sldChg>
      <pc:sldChg chg="addSp delSp modSp add mod delAnim modAnim">
        <pc:chgData name="حصه بنت العتيبي" userId="c1fe605c-1aaf-4791-a440-af891effc177" providerId="ADAL" clId="{7D9EE017-D049-4536-9E7C-86172085F329}" dt="2022-02-11T20:30:23.358" v="1686" actId="1076"/>
        <pc:sldMkLst>
          <pc:docMk/>
          <pc:sldMk cId="2818139737" sldId="874"/>
        </pc:sldMkLst>
        <pc:spChg chg="add mod">
          <ac:chgData name="حصه بنت العتيبي" userId="c1fe605c-1aaf-4791-a440-af891effc177" providerId="ADAL" clId="{7D9EE017-D049-4536-9E7C-86172085F329}" dt="2022-02-11T20:08:20.165" v="1595" actId="164"/>
          <ac:spMkLst>
            <pc:docMk/>
            <pc:sldMk cId="2818139737" sldId="874"/>
            <ac:spMk id="6" creationId="{7D6559E6-3C11-453B-B817-6E6A16CA61E4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9" creationId="{CEE70AC2-6968-4C76-8A52-B971A7FB564E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0" creationId="{31CCC044-51C2-434B-AB93-F7F7C6286F2B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1" creationId="{0B086AA6-8BA9-4C84-95C0-21716599B976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2" creationId="{27135821-2BD5-4BAC-94A4-A50ECD2B6A0B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3" creationId="{CD51AE3D-A520-4265-AFC3-CB597FA6EF2F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4" creationId="{E08781CA-A9F2-416D-8DEF-81379B51E93B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5" creationId="{7FF98CC4-D889-4442-B3F7-30B2420117CC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6" creationId="{9BD1331F-D9F3-40D5-9D68-6DC8CEBE4BE7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7" creationId="{9299E441-4FB1-498F-B6A5-BFB020A899E9}"/>
          </ac:spMkLst>
        </pc:spChg>
        <pc:spChg chg="add mod">
          <ac:chgData name="حصه بنت العتيبي" userId="c1fe605c-1aaf-4791-a440-af891effc177" providerId="ADAL" clId="{7D9EE017-D049-4536-9E7C-86172085F329}" dt="2022-02-11T20:30:23.358" v="1686" actId="1076"/>
          <ac:spMkLst>
            <pc:docMk/>
            <pc:sldMk cId="2818139737" sldId="874"/>
            <ac:spMk id="18" creationId="{E92222CC-3C24-4216-AD8C-BC1E420ACA1D}"/>
          </ac:spMkLst>
        </pc:spChg>
        <pc:spChg chg="mod">
          <ac:chgData name="حصه بنت العتيبي" userId="c1fe605c-1aaf-4791-a440-af891effc177" providerId="ADAL" clId="{7D9EE017-D049-4536-9E7C-86172085F329}" dt="2022-02-11T20:11:37.235" v="1629"/>
          <ac:spMkLst>
            <pc:docMk/>
            <pc:sldMk cId="2818139737" sldId="874"/>
            <ac:spMk id="20" creationId="{A12FDAC7-297F-44C7-8A73-F30956FCA141}"/>
          </ac:spMkLst>
        </pc:spChg>
        <pc:spChg chg="mod">
          <ac:chgData name="حصه بنت العتيبي" userId="c1fe605c-1aaf-4791-a440-af891effc177" providerId="ADAL" clId="{7D9EE017-D049-4536-9E7C-86172085F329}" dt="2022-02-11T20:11:43.124" v="1630" actId="20577"/>
          <ac:spMkLst>
            <pc:docMk/>
            <pc:sldMk cId="2818139737" sldId="874"/>
            <ac:spMk id="21" creationId="{9972FE15-B86F-4167-944A-BFF3BC687B81}"/>
          </ac:spMkLst>
        </pc:spChg>
        <pc:grpChg chg="add mod">
          <ac:chgData name="حصه بنت العتيبي" userId="c1fe605c-1aaf-4791-a440-af891effc177" providerId="ADAL" clId="{7D9EE017-D049-4536-9E7C-86172085F329}" dt="2022-02-11T20:08:53.067" v="1597" actId="1076"/>
          <ac:grpSpMkLst>
            <pc:docMk/>
            <pc:sldMk cId="2818139737" sldId="874"/>
            <ac:grpSpMk id="7" creationId="{E37DFF1F-E88B-44D2-907D-E7D16E5A011A}"/>
          </ac:grpSpMkLst>
        </pc:grpChg>
        <pc:grpChg chg="add mod">
          <ac:chgData name="حصه بنت العتيبي" userId="c1fe605c-1aaf-4791-a440-af891effc177" providerId="ADAL" clId="{7D9EE017-D049-4536-9E7C-86172085F329}" dt="2022-02-11T20:11:53.675" v="1631" actId="1076"/>
          <ac:grpSpMkLst>
            <pc:docMk/>
            <pc:sldMk cId="2818139737" sldId="874"/>
            <ac:grpSpMk id="19" creationId="{9188049D-908E-4519-9AF5-655E401B66F6}"/>
          </ac:grpSpMkLst>
        </pc:grpChg>
        <pc:picChg chg="add del mod">
          <ac:chgData name="حصه بنت العتيبي" userId="c1fe605c-1aaf-4791-a440-af891effc177" providerId="ADAL" clId="{7D9EE017-D049-4536-9E7C-86172085F329}" dt="2022-02-11T20:06:50.162" v="1590" actId="931"/>
          <ac:picMkLst>
            <pc:docMk/>
            <pc:sldMk cId="2818139737" sldId="874"/>
            <ac:picMk id="3" creationId="{107AACE2-A42A-42AD-985E-95D1FAF7A002}"/>
          </ac:picMkLst>
        </pc:picChg>
        <pc:picChg chg="add mod">
          <ac:chgData name="حصه بنت العتيبي" userId="c1fe605c-1aaf-4791-a440-af891effc177" providerId="ADAL" clId="{7D9EE017-D049-4536-9E7C-86172085F329}" dt="2022-02-11T20:08:20.165" v="1595" actId="164"/>
          <ac:picMkLst>
            <pc:docMk/>
            <pc:sldMk cId="2818139737" sldId="874"/>
            <ac:picMk id="5" creationId="{8163FC4B-9453-472A-A243-355AA3310EC4}"/>
          </ac:picMkLst>
        </pc:picChg>
        <pc:picChg chg="add del mod">
          <ac:chgData name="حصه بنت العتيبي" userId="c1fe605c-1aaf-4791-a440-af891effc177" providerId="ADAL" clId="{7D9EE017-D049-4536-9E7C-86172085F329}" dt="2022-02-11T20:09:27.798" v="1599" actId="478"/>
          <ac:picMkLst>
            <pc:docMk/>
            <pc:sldMk cId="2818139737" sldId="874"/>
            <ac:picMk id="8" creationId="{81B371C8-8E59-44A3-81BF-D668D713F472}"/>
          </ac:picMkLst>
        </pc:picChg>
      </pc:sldChg>
      <pc:sldChg chg="addSp modSp add mod">
        <pc:chgData name="حصه بنت العتيبي" userId="c1fe605c-1aaf-4791-a440-af891effc177" providerId="ADAL" clId="{7D9EE017-D049-4536-9E7C-86172085F329}" dt="2022-02-12T16:38:50.709" v="1723" actId="1440"/>
        <pc:sldMkLst>
          <pc:docMk/>
          <pc:sldMk cId="572994123" sldId="875"/>
        </pc:sldMkLst>
        <pc:spChg chg="mod">
          <ac:chgData name="حصه بنت العتيبي" userId="c1fe605c-1aaf-4791-a440-af891effc177" providerId="ADAL" clId="{7D9EE017-D049-4536-9E7C-86172085F329}" dt="2022-02-12T16:37:41.029" v="1707"/>
          <ac:spMkLst>
            <pc:docMk/>
            <pc:sldMk cId="572994123" sldId="875"/>
            <ac:spMk id="5" creationId="{1DAF160B-2F31-479C-8339-2594920E5804}"/>
          </ac:spMkLst>
        </pc:spChg>
        <pc:spChg chg="mod">
          <ac:chgData name="حصه بنت العتيبي" userId="c1fe605c-1aaf-4791-a440-af891effc177" providerId="ADAL" clId="{7D9EE017-D049-4536-9E7C-86172085F329}" dt="2022-02-12T16:37:56.964" v="1719" actId="207"/>
          <ac:spMkLst>
            <pc:docMk/>
            <pc:sldMk cId="572994123" sldId="875"/>
            <ac:spMk id="6" creationId="{A560677D-59FA-474C-AE96-5B1C5F0B7F9A}"/>
          </ac:spMkLst>
        </pc:spChg>
        <pc:grpChg chg="add mod">
          <ac:chgData name="حصه بنت العتيبي" userId="c1fe605c-1aaf-4791-a440-af891effc177" providerId="ADAL" clId="{7D9EE017-D049-4536-9E7C-86172085F329}" dt="2022-02-12T16:38:20.476" v="1720" actId="1076"/>
          <ac:grpSpMkLst>
            <pc:docMk/>
            <pc:sldMk cId="572994123" sldId="875"/>
            <ac:grpSpMk id="4" creationId="{C7DD5160-4153-4F02-A832-DCF4BD03D265}"/>
          </ac:grpSpMkLst>
        </pc:grpChg>
        <pc:picChg chg="add mod">
          <ac:chgData name="حصه بنت العتيبي" userId="c1fe605c-1aaf-4791-a440-af891effc177" providerId="ADAL" clId="{7D9EE017-D049-4536-9E7C-86172085F329}" dt="2022-02-12T16:38:43.329" v="1722" actId="1440"/>
          <ac:picMkLst>
            <pc:docMk/>
            <pc:sldMk cId="572994123" sldId="875"/>
            <ac:picMk id="1026" creationId="{24490D84-4B5F-4FB2-9321-6BAAD3D56ED7}"/>
          </ac:picMkLst>
        </pc:picChg>
        <pc:picChg chg="add mod">
          <ac:chgData name="حصه بنت العتيبي" userId="c1fe605c-1aaf-4791-a440-af891effc177" providerId="ADAL" clId="{7D9EE017-D049-4536-9E7C-86172085F329}" dt="2022-02-12T16:38:50.709" v="1723" actId="1440"/>
          <ac:picMkLst>
            <pc:docMk/>
            <pc:sldMk cId="572994123" sldId="875"/>
            <ac:picMk id="1028" creationId="{52879A0C-FAC8-49E9-95CE-E4E7B5FD92A3}"/>
          </ac:picMkLst>
        </pc:picChg>
      </pc:sldChg>
      <pc:sldChg chg="addSp delSp modSp add mod modAnim">
        <pc:chgData name="حصه بنت العتيبي" userId="c1fe605c-1aaf-4791-a440-af891effc177" providerId="ADAL" clId="{7D9EE017-D049-4536-9E7C-86172085F329}" dt="2022-02-11T19:57:29.105" v="1551" actId="478"/>
        <pc:sldMkLst>
          <pc:docMk/>
          <pc:sldMk cId="345466875" sldId="876"/>
        </pc:sldMkLst>
        <pc:spChg chg="del topLvl">
          <ac:chgData name="حصه بنت العتيبي" userId="c1fe605c-1aaf-4791-a440-af891effc177" providerId="ADAL" clId="{7D9EE017-D049-4536-9E7C-86172085F329}" dt="2022-02-11T19:56:40.206" v="1541" actId="478"/>
          <ac:spMkLst>
            <pc:docMk/>
            <pc:sldMk cId="345466875" sldId="876"/>
            <ac:spMk id="7" creationId="{37A9F017-B69C-415E-8C16-3A0C73171B99}"/>
          </ac:spMkLst>
        </pc:spChg>
        <pc:spChg chg="add mod">
          <ac:chgData name="حصه بنت العتيبي" userId="c1fe605c-1aaf-4791-a440-af891effc177" providerId="ADAL" clId="{7D9EE017-D049-4536-9E7C-86172085F329}" dt="2022-02-11T19:57:12.473" v="1548" actId="164"/>
          <ac:spMkLst>
            <pc:docMk/>
            <pc:sldMk cId="345466875" sldId="876"/>
            <ac:spMk id="19" creationId="{FE25BA47-D2E0-40D5-B3AA-A3BC204254F2}"/>
          </ac:spMkLst>
        </pc:spChg>
        <pc:grpChg chg="del">
          <ac:chgData name="حصه بنت العتيبي" userId="c1fe605c-1aaf-4791-a440-af891effc177" providerId="ADAL" clId="{7D9EE017-D049-4536-9E7C-86172085F329}" dt="2022-02-11T19:56:40.206" v="1541" actId="478"/>
          <ac:grpSpMkLst>
            <pc:docMk/>
            <pc:sldMk cId="345466875" sldId="876"/>
            <ac:grpSpMk id="2" creationId="{56E51D7E-1390-433B-ACB6-203930D6A57F}"/>
          </ac:grpSpMkLst>
        </pc:grpChg>
        <pc:grpChg chg="add mod">
          <ac:chgData name="حصه بنت العتيبي" userId="c1fe605c-1aaf-4791-a440-af891effc177" providerId="ADAL" clId="{7D9EE017-D049-4536-9E7C-86172085F329}" dt="2022-02-11T19:57:12.473" v="1548" actId="164"/>
          <ac:grpSpMkLst>
            <pc:docMk/>
            <pc:sldMk cId="345466875" sldId="876"/>
            <ac:grpSpMk id="3" creationId="{39425873-9069-4694-83A9-61AC25272F29}"/>
          </ac:grpSpMkLst>
        </pc:grpChg>
        <pc:grpChg chg="del">
          <ac:chgData name="حصه بنت العتيبي" userId="c1fe605c-1aaf-4791-a440-af891effc177" providerId="ADAL" clId="{7D9EE017-D049-4536-9E7C-86172085F329}" dt="2022-02-11T19:57:29.105" v="1551" actId="478"/>
          <ac:grpSpMkLst>
            <pc:docMk/>
            <pc:sldMk cId="345466875" sldId="876"/>
            <ac:grpSpMk id="8" creationId="{5870EEB4-2339-4892-8DA6-16A77A359532}"/>
          </ac:grpSpMkLst>
        </pc:grpChg>
        <pc:grpChg chg="del">
          <ac:chgData name="حصه بنت العتيبي" userId="c1fe605c-1aaf-4791-a440-af891effc177" providerId="ADAL" clId="{7D9EE017-D049-4536-9E7C-86172085F329}" dt="2022-02-11T19:57:29.105" v="1551" actId="478"/>
          <ac:grpSpMkLst>
            <pc:docMk/>
            <pc:sldMk cId="345466875" sldId="876"/>
            <ac:grpSpMk id="13" creationId="{62F4729E-DD64-4B90-8D61-D2A04330C02D}"/>
          </ac:grpSpMkLst>
        </pc:grpChg>
        <pc:grpChg chg="del">
          <ac:chgData name="حصه بنت العتيبي" userId="c1fe605c-1aaf-4791-a440-af891effc177" providerId="ADAL" clId="{7D9EE017-D049-4536-9E7C-86172085F329}" dt="2022-02-11T19:57:29.105" v="1551" actId="478"/>
          <ac:grpSpMkLst>
            <pc:docMk/>
            <pc:sldMk cId="345466875" sldId="876"/>
            <ac:grpSpMk id="16" creationId="{B1F7861D-43BB-4437-AC20-34B87423F566}"/>
          </ac:grpSpMkLst>
        </pc:grpChg>
        <pc:picChg chg="mod topLvl">
          <ac:chgData name="حصه بنت العتيبي" userId="c1fe605c-1aaf-4791-a440-af891effc177" providerId="ADAL" clId="{7D9EE017-D049-4536-9E7C-86172085F329}" dt="2022-02-11T19:57:12.473" v="1548" actId="164"/>
          <ac:picMkLst>
            <pc:docMk/>
            <pc:sldMk cId="345466875" sldId="876"/>
            <ac:picMk id="6" creationId="{61BBE0B6-CEA6-46AC-A4AB-C28D7B7EA931}"/>
          </ac:picMkLst>
        </pc:picChg>
      </pc:sldChg>
      <pc:sldMasterChg chg="addSp modSp mod modTransition modSldLayout">
        <pc:chgData name="حصه بنت العتيبي" userId="c1fe605c-1aaf-4791-a440-af891effc177" providerId="ADAL" clId="{7D9EE017-D049-4536-9E7C-86172085F329}" dt="2022-02-11T20:28:18.826" v="1684" actId="207"/>
        <pc:sldMasterMkLst>
          <pc:docMk/>
          <pc:sldMasterMk cId="893402572" sldId="2147483648"/>
        </pc:sldMasterMkLst>
        <pc:spChg chg="add mod">
          <ac:chgData name="حصه بنت العتيبي" userId="c1fe605c-1aaf-4791-a440-af891effc177" providerId="ADAL" clId="{7D9EE017-D049-4536-9E7C-86172085F329}" dt="2022-02-11T20:27:59.424" v="1680" actId="113"/>
          <ac:spMkLst>
            <pc:docMk/>
            <pc:sldMasterMk cId="893402572" sldId="2147483648"/>
            <ac:spMk id="7" creationId="{8F860921-BC3E-4A27-9F49-0F2DF5C28A02}"/>
          </ac:spMkLst>
        </pc:spChg>
        <pc:spChg chg="add mod">
          <ac:chgData name="حصه بنت العتيبي" userId="c1fe605c-1aaf-4791-a440-af891effc177" providerId="ADAL" clId="{7D9EE017-D049-4536-9E7C-86172085F329}" dt="2022-02-11T20:28:18.826" v="1684" actId="207"/>
          <ac:spMkLst>
            <pc:docMk/>
            <pc:sldMasterMk cId="893402572" sldId="2147483648"/>
            <ac:spMk id="8" creationId="{08150D22-3A66-4619-9840-2077197DEC9F}"/>
          </ac:spMkLst>
        </pc:sp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388786833" sldId="2147483649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3869379328" sldId="2147483650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2437219905" sldId="2147483651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3071359345" sldId="2147483652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387499411" sldId="2147483653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1236372549" sldId="2147483654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3127359305" sldId="2147483655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438786384" sldId="2147483656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1996144371" sldId="2147483657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2566402707" sldId="2147483658"/>
          </pc:sldLayoutMkLst>
        </pc:sldLayoutChg>
        <pc:sldLayoutChg chg="modTransition">
          <pc:chgData name="حصه بنت العتيبي" userId="c1fe605c-1aaf-4791-a440-af891effc177" providerId="ADAL" clId="{7D9EE017-D049-4536-9E7C-86172085F329}" dt="2022-02-11T17:05:43.052" v="473"/>
          <pc:sldLayoutMkLst>
            <pc:docMk/>
            <pc:sldMasterMk cId="893402572" sldId="2147483648"/>
            <pc:sldLayoutMk cId="326489424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7A0BB8-509D-4637-A2CC-240324CDFEA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086152-9522-4BC8-AB7D-46A548DF94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8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52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31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FF28BA-3FC6-476C-8B59-12882E042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35334F-A5A7-4AC8-B9B4-53087D171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205D7A-01A2-4F1B-AB9C-C2F0D545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A6AEDF-0E52-4802-94C2-91E3D4BF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540787-1528-4BE3-8DD3-A6CD8978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78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0FF9B1-D262-49F5-AEF0-65C5D90C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EECD100-DB1F-4E82-AF1D-27411AB7F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DEBF12-8AEB-4689-B678-3AD9FD7D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B6EDE4-8716-4DAF-A16A-1155807A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B4AE14-EF74-466D-83B8-761473E5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402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7EB3E30-EBF5-4251-83D0-1EC63285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1D0D9E3-36C7-41F5-8A11-C1EE30BF4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B7F475-86DA-456A-BE62-C4794D37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3F524E-F5DC-4DD4-8031-A13344F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D88B34-7319-46F6-9A2A-12656330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89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0731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8F1BBE-C756-4894-AC3C-5DE3B600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D6DF8B-157E-4040-B1FA-022F41F8C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4D0BE-0F43-415A-B590-AC54638F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4B6FBF-956F-42AC-B4B4-1BC19DDA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62590A-07F1-4B8C-B792-B40583B4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9379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09DF27-86B1-4D19-9DAC-79DE8C06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45474F-5D50-4AD7-9824-9BD9976C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EB399F-7835-42C2-931C-AE0EE7E2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7CEA18-FBE5-4D20-92D6-B1F662E9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C4BD11-BB1D-43EF-8A53-DDFAF615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19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29434C-B559-485E-BA6A-C6E67A03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B4CD9B-A251-47C5-BD06-6CDD8A6A4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728DB82-DBDD-4557-B16F-21165E47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C6D548-0C67-43A2-8AE4-1DDD3F03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53905B-7950-43D5-BE09-92FF7A6D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6CC9AE-8C7E-40C1-AF60-451AB366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359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AED615-F014-4A41-BAE8-640D01D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F6C468-D6A7-4477-8226-4A366CB5E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230838F-F94A-4DE1-B4D2-4E18C504B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81A9032-DDF7-4E3F-A373-3D80079A3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0AF04DE-0C25-4CE1-B3AF-0ACCA6BD4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5054DE5-D5BA-436E-80E8-C2EF4A2E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D4B972D-B815-4BA6-A415-89C57776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A7B9D18-A72A-4E4C-BEDF-96654C55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99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FE28FA-3A89-47BC-BE26-A4FC56A2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0678F7-3837-4151-A9E2-1253ED27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5D820BE-63CA-41B4-9704-4ED84D09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C59A304-85D8-4984-9061-B9D64C58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6372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0AACD4-754B-42B2-8D4E-A69F8C33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6E276F-50BA-4C18-A19E-1338AA1A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FBD2275-DFA4-4092-9949-646953FE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35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7E3EE6-C32F-4F26-8336-E3788FA3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DD338-3739-45B3-8927-AD01C7CE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534E4A-E6CF-4DEA-9375-9AC4BC7A6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3032CC-15F4-490D-AC1A-78C04F11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D8D7E4-006D-4E4A-B543-5D3BB645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6A7E23-80EE-4269-9A46-552C109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878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629AF4-683C-4584-95DA-54A1E816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8822A83-5E55-4983-A650-E89D3CCCF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593908-716B-48B6-83F7-6316983C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98A00DB-02AE-487D-BD5C-254AF78F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F47A72-BA96-4499-BF37-03740E4E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971DDF-3916-46F6-962B-22CDDCCF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144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EE5BB0-147E-497C-AAE8-AF959EBC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5A354B-965E-44CE-AB0A-89B7A9849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0AE1D1-B294-42F8-8088-24EF2C235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A054-4DE4-4C7E-9FAC-01D768DA9F7B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485D13-DE99-43CD-8FEB-269A76AD2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D1B719-DB93-4B97-9DA7-A9D2BAFC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2F79-4139-4A20-AC1A-6CC72547B7A7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860921-BC3E-4A27-9F49-0F2DF5C28A02}"/>
              </a:ext>
            </a:extLst>
          </p:cNvPr>
          <p:cNvSpPr txBox="1"/>
          <p:nvPr userDrawn="1"/>
        </p:nvSpPr>
        <p:spPr>
          <a:xfrm>
            <a:off x="122663" y="6991815"/>
            <a:ext cx="411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8150D22-3A66-4619-9840-2077197DEC9F}"/>
              </a:ext>
            </a:extLst>
          </p:cNvPr>
          <p:cNvSpPr txBox="1"/>
          <p:nvPr userDrawn="1"/>
        </p:nvSpPr>
        <p:spPr>
          <a:xfrm rot="5400000">
            <a:off x="9903769" y="5165247"/>
            <a:ext cx="411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ordwall.net/resource/10775396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6A4F1A-6593-41D0-85EB-9603EBBB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2"/>
          <a:stretch/>
        </p:blipFill>
        <p:spPr>
          <a:xfrm>
            <a:off x="1012054" y="239697"/>
            <a:ext cx="10324730" cy="6618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13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6968B19-ECC5-4B87-95FB-970ABC682826}"/>
              </a:ext>
            </a:extLst>
          </p:cNvPr>
          <p:cNvGrpSpPr/>
          <p:nvPr/>
        </p:nvGrpSpPr>
        <p:grpSpPr>
          <a:xfrm rot="21100311">
            <a:off x="216885" y="370713"/>
            <a:ext cx="3411422" cy="1313410"/>
            <a:chOff x="8527669" y="1941459"/>
            <a:chExt cx="3411422" cy="13134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735A7F2D-F6C5-4CF8-A5FB-4D98E0A54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25485EC8-789A-4D1A-99DB-0ED75F248602}"/>
                </a:ext>
              </a:extLst>
            </p:cNvPr>
            <p:cNvSpPr txBox="1"/>
            <p:nvPr/>
          </p:nvSpPr>
          <p:spPr>
            <a:xfrm rot="447580">
              <a:off x="8810426" y="2115723"/>
              <a:ext cx="259440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Noncount Nouns</a:t>
              </a:r>
            </a:p>
          </p:txBody>
        </p:sp>
      </p:grpSp>
      <p:sp>
        <p:nvSpPr>
          <p:cNvPr id="8" name="TextBox 28">
            <a:extLst>
              <a:ext uri="{FF2B5EF4-FFF2-40B4-BE49-F238E27FC236}">
                <a16:creationId xmlns:a16="http://schemas.microsoft.com/office/drawing/2014/main" id="{FA118B77-E7BA-4984-83DF-50F357F5A4B9}"/>
              </a:ext>
            </a:extLst>
          </p:cNvPr>
          <p:cNvSpPr txBox="1"/>
          <p:nvPr/>
        </p:nvSpPr>
        <p:spPr>
          <a:xfrm rot="21437396">
            <a:off x="3729620" y="3106410"/>
            <a:ext cx="117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sugar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44F74902-3E24-4AB5-9264-96AC0B546287}"/>
              </a:ext>
            </a:extLst>
          </p:cNvPr>
          <p:cNvSpPr txBox="1"/>
          <p:nvPr/>
        </p:nvSpPr>
        <p:spPr>
          <a:xfrm>
            <a:off x="3339018" y="2524135"/>
            <a:ext cx="17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furniture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3860679D-F689-428F-8713-BA407DB4C224}"/>
              </a:ext>
            </a:extLst>
          </p:cNvPr>
          <p:cNvSpPr txBox="1"/>
          <p:nvPr/>
        </p:nvSpPr>
        <p:spPr>
          <a:xfrm>
            <a:off x="3720819" y="4698165"/>
            <a:ext cx="117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water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D4C8F853-873C-4FC5-ABD1-0B52323D6424}"/>
              </a:ext>
            </a:extLst>
          </p:cNvPr>
          <p:cNvSpPr txBox="1"/>
          <p:nvPr/>
        </p:nvSpPr>
        <p:spPr>
          <a:xfrm>
            <a:off x="3729620" y="1976319"/>
            <a:ext cx="117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rice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3C4A2E3-4389-4636-B00E-0631D7EC1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4775" r="25996" b="36112"/>
          <a:stretch/>
        </p:blipFill>
        <p:spPr>
          <a:xfrm>
            <a:off x="9858895" y="5431316"/>
            <a:ext cx="2161309" cy="1426684"/>
          </a:xfrm>
          <a:prstGeom prst="trapezoid">
            <a:avLst>
              <a:gd name="adj" fmla="val 10207"/>
            </a:avLst>
          </a:prstGeom>
        </p:spPr>
      </p:pic>
      <p:sp>
        <p:nvSpPr>
          <p:cNvPr id="13" name="TextBox 27">
            <a:extLst>
              <a:ext uri="{FF2B5EF4-FFF2-40B4-BE49-F238E27FC236}">
                <a16:creationId xmlns:a16="http://schemas.microsoft.com/office/drawing/2014/main" id="{0521ACF5-C8E0-442C-A29F-922953419365}"/>
              </a:ext>
            </a:extLst>
          </p:cNvPr>
          <p:cNvSpPr txBox="1"/>
          <p:nvPr/>
        </p:nvSpPr>
        <p:spPr>
          <a:xfrm>
            <a:off x="3729620" y="4298055"/>
            <a:ext cx="117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air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B4B0FCB0-2DC7-469C-B0F4-2D6F65D26ADD}"/>
              </a:ext>
            </a:extLst>
          </p:cNvPr>
          <p:cNvSpPr txBox="1"/>
          <p:nvPr/>
        </p:nvSpPr>
        <p:spPr>
          <a:xfrm>
            <a:off x="3738421" y="3687497"/>
            <a:ext cx="117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money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994AC380-FA7A-40D1-95BA-81BD6481CA96}"/>
              </a:ext>
            </a:extLst>
          </p:cNvPr>
          <p:cNvSpPr txBox="1"/>
          <p:nvPr/>
        </p:nvSpPr>
        <p:spPr>
          <a:xfrm>
            <a:off x="6779636" y="4617549"/>
            <a:ext cx="219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NOT </a:t>
            </a:r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water</a:t>
            </a:r>
            <a:r>
              <a:rPr lang="en-US" sz="24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en-US" sz="2000" b="1" dirty="0">
              <a:ln w="0"/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7" name="رسم 16" descr="إغلاق">
            <a:extLst>
              <a:ext uri="{FF2B5EF4-FFF2-40B4-BE49-F238E27FC236}">
                <a16:creationId xmlns:a16="http://schemas.microsoft.com/office/drawing/2014/main" id="{F483B97D-14C2-453D-B86A-2FEAEA565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0084" y="4441020"/>
            <a:ext cx="914400" cy="9144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DBA7C03-071F-4339-A6A8-4534B0BDAD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5508" r="7072" b="1921"/>
          <a:stretch/>
        </p:blipFill>
        <p:spPr>
          <a:xfrm>
            <a:off x="11891318" y="170579"/>
            <a:ext cx="2447029" cy="258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4557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0945AF9-66DC-48B1-B6EA-8C47E4F82CAE}"/>
              </a:ext>
            </a:extLst>
          </p:cNvPr>
          <p:cNvGrpSpPr/>
          <p:nvPr/>
        </p:nvGrpSpPr>
        <p:grpSpPr>
          <a:xfrm>
            <a:off x="955590" y="1742301"/>
            <a:ext cx="10280820" cy="4979774"/>
            <a:chOff x="955590" y="1742301"/>
            <a:chExt cx="10280820" cy="4979774"/>
          </a:xfrm>
        </p:grpSpPr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AB098615-A54B-4BBE-AC08-E7E3867AF519}"/>
                </a:ext>
              </a:extLst>
            </p:cNvPr>
            <p:cNvSpPr/>
            <p:nvPr/>
          </p:nvSpPr>
          <p:spPr>
            <a:xfrm>
              <a:off x="955590" y="1742302"/>
              <a:ext cx="5708821" cy="4979773"/>
            </a:xfrm>
            <a:custGeom>
              <a:avLst/>
              <a:gdLst>
                <a:gd name="connsiteX0" fmla="*/ 0 w 3005666"/>
                <a:gd name="connsiteY0" fmla="*/ 1502833 h 3005666"/>
                <a:gd name="connsiteX1" fmla="*/ 1502833 w 3005666"/>
                <a:gd name="connsiteY1" fmla="*/ 0 h 3005666"/>
                <a:gd name="connsiteX2" fmla="*/ 3005666 w 3005666"/>
                <a:gd name="connsiteY2" fmla="*/ 1502833 h 3005666"/>
                <a:gd name="connsiteX3" fmla="*/ 1502833 w 3005666"/>
                <a:gd name="connsiteY3" fmla="*/ 3005666 h 3005666"/>
                <a:gd name="connsiteX4" fmla="*/ 0 w 3005666"/>
                <a:gd name="connsiteY4" fmla="*/ 1502833 h 30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666" h="3005666">
                  <a:moveTo>
                    <a:pt x="0" y="1502833"/>
                  </a:moveTo>
                  <a:cubicBezTo>
                    <a:pt x="0" y="672841"/>
                    <a:pt x="672841" y="0"/>
                    <a:pt x="1502833" y="0"/>
                  </a:cubicBezTo>
                  <a:cubicBezTo>
                    <a:pt x="2332825" y="0"/>
                    <a:pt x="3005666" y="672841"/>
                    <a:pt x="3005666" y="1502833"/>
                  </a:cubicBezTo>
                  <a:cubicBezTo>
                    <a:pt x="3005666" y="2332825"/>
                    <a:pt x="2332825" y="3005666"/>
                    <a:pt x="1502833" y="3005666"/>
                  </a:cubicBezTo>
                  <a:cubicBezTo>
                    <a:pt x="672841" y="3005666"/>
                    <a:pt x="0" y="2332825"/>
                    <a:pt x="0" y="1502833"/>
                  </a:cubicBez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22720" tIns="522720" rIns="522720" bIns="522720" numCol="1" spcCol="1270" anchor="ctr" anchorCtr="0">
              <a:noAutofit/>
            </a:bodyPr>
            <a:lstStyle/>
            <a:p>
              <a:pPr marL="0" lvl="0" indent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6500" kern="1200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F0E28074-1A39-4618-BA48-2A35759B0EFB}"/>
                </a:ext>
              </a:extLst>
            </p:cNvPr>
            <p:cNvSpPr/>
            <p:nvPr/>
          </p:nvSpPr>
          <p:spPr>
            <a:xfrm>
              <a:off x="5527589" y="1742301"/>
              <a:ext cx="5708821" cy="4979773"/>
            </a:xfrm>
            <a:custGeom>
              <a:avLst/>
              <a:gdLst>
                <a:gd name="connsiteX0" fmla="*/ 0 w 3005666"/>
                <a:gd name="connsiteY0" fmla="*/ 1502833 h 3005666"/>
                <a:gd name="connsiteX1" fmla="*/ 1502833 w 3005666"/>
                <a:gd name="connsiteY1" fmla="*/ 0 h 3005666"/>
                <a:gd name="connsiteX2" fmla="*/ 3005666 w 3005666"/>
                <a:gd name="connsiteY2" fmla="*/ 1502833 h 3005666"/>
                <a:gd name="connsiteX3" fmla="*/ 1502833 w 3005666"/>
                <a:gd name="connsiteY3" fmla="*/ 3005666 h 3005666"/>
                <a:gd name="connsiteX4" fmla="*/ 0 w 3005666"/>
                <a:gd name="connsiteY4" fmla="*/ 1502833 h 30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666" h="3005666">
                  <a:moveTo>
                    <a:pt x="0" y="1502833"/>
                  </a:moveTo>
                  <a:cubicBezTo>
                    <a:pt x="0" y="672841"/>
                    <a:pt x="672841" y="0"/>
                    <a:pt x="1502833" y="0"/>
                  </a:cubicBezTo>
                  <a:cubicBezTo>
                    <a:pt x="2332825" y="0"/>
                    <a:pt x="3005666" y="672841"/>
                    <a:pt x="3005666" y="1502833"/>
                  </a:cubicBezTo>
                  <a:cubicBezTo>
                    <a:pt x="3005666" y="2332825"/>
                    <a:pt x="2332825" y="3005666"/>
                    <a:pt x="1502833" y="3005666"/>
                  </a:cubicBezTo>
                  <a:cubicBezTo>
                    <a:pt x="672841" y="3005666"/>
                    <a:pt x="0" y="2332825"/>
                    <a:pt x="0" y="1502833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22720" tIns="522720" rIns="522720" bIns="522720" numCol="1" spcCol="1270" anchor="ctr" anchorCtr="0">
              <a:noAutofit/>
            </a:bodyPr>
            <a:lstStyle/>
            <a:p>
              <a:pPr marL="0" lvl="0" indent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6500" kern="1200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F54E40F-DC00-461B-AA1E-3BC00258D51F}"/>
              </a:ext>
            </a:extLst>
          </p:cNvPr>
          <p:cNvGrpSpPr/>
          <p:nvPr/>
        </p:nvGrpSpPr>
        <p:grpSpPr>
          <a:xfrm>
            <a:off x="3236072" y="166873"/>
            <a:ext cx="5145927" cy="845257"/>
            <a:chOff x="-140313" y="58335"/>
            <a:chExt cx="5145927" cy="845257"/>
          </a:xfrm>
        </p:grpSpPr>
        <p:sp>
          <p:nvSpPr>
            <p:cNvPr id="16" name="Graphic 1" descr="Tag=AccentColor&#10;Flavor=Light&#10;Target=Fill">
              <a:extLst>
                <a:ext uri="{FF2B5EF4-FFF2-40B4-BE49-F238E27FC236}">
                  <a16:creationId xmlns:a16="http://schemas.microsoft.com/office/drawing/2014/main" id="{51A7BE6C-C1DB-4DE3-A150-7DDA9A6C27AD}"/>
                </a:ext>
              </a:extLst>
            </p:cNvPr>
            <p:cNvSpPr/>
            <p:nvPr/>
          </p:nvSpPr>
          <p:spPr>
            <a:xfrm rot="21411184" flipH="1" flipV="1">
              <a:off x="-140313" y="58335"/>
              <a:ext cx="5145927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F617D46-CB28-4202-A022-F20F4FE3B40C}"/>
                </a:ext>
              </a:extLst>
            </p:cNvPr>
            <p:cNvSpPr/>
            <p:nvPr/>
          </p:nvSpPr>
          <p:spPr>
            <a:xfrm>
              <a:off x="653277" y="184401"/>
              <a:ext cx="3558746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u="sng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Find the differences</a:t>
              </a:r>
              <a:endParaRPr lang="ar-SA" sz="2800" b="1" u="sng" dirty="0">
                <a:solidFill>
                  <a:srgbClr val="00206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EC6725D-DA9E-494C-A9B2-4E6BDC695AC1}"/>
              </a:ext>
            </a:extLst>
          </p:cNvPr>
          <p:cNvSpPr txBox="1"/>
          <p:nvPr/>
        </p:nvSpPr>
        <p:spPr>
          <a:xfrm>
            <a:off x="2446637" y="2141446"/>
            <a:ext cx="26567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Count Nouns</a:t>
            </a:r>
            <a:endParaRPr lang="ar-SA" sz="2800" b="1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AFCF430-C5DE-4194-ADF4-1954D0DAFD63}"/>
              </a:ext>
            </a:extLst>
          </p:cNvPr>
          <p:cNvSpPr txBox="1"/>
          <p:nvPr/>
        </p:nvSpPr>
        <p:spPr>
          <a:xfrm>
            <a:off x="6586542" y="2258699"/>
            <a:ext cx="3590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Non Count Nouns</a:t>
            </a:r>
            <a:endParaRPr lang="ar-SA" sz="2800" b="1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E8DA018-5A84-43F1-89B8-48D70A23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5508" r="7072" b="1921"/>
          <a:stretch/>
        </p:blipFill>
        <p:spPr>
          <a:xfrm>
            <a:off x="9848334" y="64191"/>
            <a:ext cx="2447029" cy="258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5B72774F-B5C1-4EF0-8FBC-43DE09E5A6AF}"/>
              </a:ext>
            </a:extLst>
          </p:cNvPr>
          <p:cNvSpPr txBox="1"/>
          <p:nvPr/>
        </p:nvSpPr>
        <p:spPr>
          <a:xfrm>
            <a:off x="2090267" y="3126918"/>
            <a:ext cx="304305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457200" rtl="0" hangingPunct="0"/>
            <a:r>
              <a:rPr kumimoji="0" lang="en-US" sz="2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Singular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+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plural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50206D11-19E1-4515-976B-615FEAE98A96}"/>
              </a:ext>
            </a:extLst>
          </p:cNvPr>
          <p:cNvSpPr txBox="1"/>
          <p:nvPr/>
        </p:nvSpPr>
        <p:spPr>
          <a:xfrm>
            <a:off x="2014544" y="4022613"/>
            <a:ext cx="2310321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Use</a:t>
            </a:r>
            <a:r>
              <a:rPr kumimoji="0" lang="en-US" sz="2400" i="0" u="none" strike="noStrike" normalizeH="0" baseline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:</a:t>
            </a:r>
            <a:r>
              <a:rPr kumimoji="0" lang="en-US" sz="2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 a  </a:t>
            </a:r>
            <a:r>
              <a:rPr kumimoji="0" lang="en-US" sz="2400" i="0" u="none" strike="noStrike" normalizeH="0" baseline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/</a:t>
            </a:r>
            <a:r>
              <a:rPr kumimoji="0" lang="en-US" sz="2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 an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  plural </a:t>
            </a:r>
            <a:endParaRPr kumimoji="0" lang="en-US" sz="2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ABE2AAFE-D796-4698-8ADB-4A474F4D9190}"/>
              </a:ext>
            </a:extLst>
          </p:cNvPr>
          <p:cNvSpPr txBox="1"/>
          <p:nvPr/>
        </p:nvSpPr>
        <p:spPr>
          <a:xfrm>
            <a:off x="5527589" y="3921001"/>
            <a:ext cx="147006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457200" hangingPunct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Use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: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 </a:t>
            </a:r>
          </a:p>
          <a:p>
            <a:pPr algn="l" defTabSz="457200" hangingPunct="0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the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)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3A60F62-CD3C-48F6-B2E7-22BED3758B67}"/>
              </a:ext>
            </a:extLst>
          </p:cNvPr>
          <p:cNvSpPr txBox="1"/>
          <p:nvPr/>
        </p:nvSpPr>
        <p:spPr>
          <a:xfrm>
            <a:off x="7058683" y="3079770"/>
            <a:ext cx="34290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457200" rtl="0" hangingPunct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One form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C8C6625D-EADF-491A-B352-663218691183}"/>
              </a:ext>
            </a:extLst>
          </p:cNvPr>
          <p:cNvSpPr txBox="1"/>
          <p:nvPr/>
        </p:nvSpPr>
        <p:spPr>
          <a:xfrm>
            <a:off x="7639848" y="4007225"/>
            <a:ext cx="131056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141846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765DBA-ED6B-4D8E-BC3E-88AACB33F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29559" r="29966" b="27133"/>
          <a:stretch/>
        </p:blipFill>
        <p:spPr>
          <a:xfrm>
            <a:off x="556054" y="1495168"/>
            <a:ext cx="10960443" cy="496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642352-3387-447D-B74A-6FC08368F142}"/>
              </a:ext>
            </a:extLst>
          </p:cNvPr>
          <p:cNvSpPr txBox="1"/>
          <p:nvPr/>
        </p:nvSpPr>
        <p:spPr>
          <a:xfrm>
            <a:off x="1748597" y="3001797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037F5-9F75-42BC-98CC-A45F44CC4D54}"/>
              </a:ext>
            </a:extLst>
          </p:cNvPr>
          <p:cNvSpPr txBox="1"/>
          <p:nvPr/>
        </p:nvSpPr>
        <p:spPr>
          <a:xfrm>
            <a:off x="1760269" y="3528336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D21F5-8C9C-497E-998D-F596BC105801}"/>
              </a:ext>
            </a:extLst>
          </p:cNvPr>
          <p:cNvSpPr txBox="1"/>
          <p:nvPr/>
        </p:nvSpPr>
        <p:spPr>
          <a:xfrm>
            <a:off x="1799399" y="4138687"/>
            <a:ext cx="31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3F474-5893-48E2-B93E-FE8773116844}"/>
              </a:ext>
            </a:extLst>
          </p:cNvPr>
          <p:cNvSpPr txBox="1"/>
          <p:nvPr/>
        </p:nvSpPr>
        <p:spPr>
          <a:xfrm>
            <a:off x="1748594" y="4742509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C14B9-6636-4F3D-98FF-D8E81BDBEBA0}"/>
              </a:ext>
            </a:extLst>
          </p:cNvPr>
          <p:cNvSpPr txBox="1"/>
          <p:nvPr/>
        </p:nvSpPr>
        <p:spPr>
          <a:xfrm>
            <a:off x="5388546" y="3452416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379F3-E917-4123-9BB6-7DC95E7ED609}"/>
              </a:ext>
            </a:extLst>
          </p:cNvPr>
          <p:cNvSpPr txBox="1"/>
          <p:nvPr/>
        </p:nvSpPr>
        <p:spPr>
          <a:xfrm>
            <a:off x="5388458" y="3978875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863E0-FAE6-4790-AEB6-3AE07D82FFCD}"/>
              </a:ext>
            </a:extLst>
          </p:cNvPr>
          <p:cNvSpPr txBox="1"/>
          <p:nvPr/>
        </p:nvSpPr>
        <p:spPr>
          <a:xfrm>
            <a:off x="5388547" y="2815073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79435-679B-4E6F-BFE2-B8CAB337555A}"/>
              </a:ext>
            </a:extLst>
          </p:cNvPr>
          <p:cNvSpPr txBox="1"/>
          <p:nvPr/>
        </p:nvSpPr>
        <p:spPr>
          <a:xfrm>
            <a:off x="5388457" y="4636196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0474C-BEC9-4AD3-BBFF-FE62155E5600}"/>
              </a:ext>
            </a:extLst>
          </p:cNvPr>
          <p:cNvSpPr txBox="1"/>
          <p:nvPr/>
        </p:nvSpPr>
        <p:spPr>
          <a:xfrm>
            <a:off x="5386094" y="5260224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1485C-7F4E-4D14-8B59-3FD586BEC934}"/>
              </a:ext>
            </a:extLst>
          </p:cNvPr>
          <p:cNvSpPr txBox="1"/>
          <p:nvPr/>
        </p:nvSpPr>
        <p:spPr>
          <a:xfrm>
            <a:off x="1748595" y="5346331"/>
            <a:ext cx="3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N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2F814EE-6CFD-457B-9850-CC21CEF6ABE2}"/>
              </a:ext>
            </a:extLst>
          </p:cNvPr>
          <p:cNvGrpSpPr/>
          <p:nvPr/>
        </p:nvGrpSpPr>
        <p:grpSpPr>
          <a:xfrm>
            <a:off x="134526" y="163398"/>
            <a:ext cx="5145927" cy="845257"/>
            <a:chOff x="-140313" y="58335"/>
            <a:chExt cx="5145927" cy="845257"/>
          </a:xfrm>
        </p:grpSpPr>
        <p:sp>
          <p:nvSpPr>
            <p:cNvPr id="22" name="Graphic 1" descr="Tag=AccentColor&#10;Flavor=Light&#10;Target=Fill">
              <a:extLst>
                <a:ext uri="{FF2B5EF4-FFF2-40B4-BE49-F238E27FC236}">
                  <a16:creationId xmlns:a16="http://schemas.microsoft.com/office/drawing/2014/main" id="{947914DD-88EB-4D3B-AAB2-84C955B948AB}"/>
                </a:ext>
              </a:extLst>
            </p:cNvPr>
            <p:cNvSpPr/>
            <p:nvPr/>
          </p:nvSpPr>
          <p:spPr>
            <a:xfrm rot="21411184" flipH="1" flipV="1">
              <a:off x="-140313" y="58335"/>
              <a:ext cx="5145927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F75D2F79-B711-4899-A885-8B1C7DB3ED67}"/>
                </a:ext>
              </a:extLst>
            </p:cNvPr>
            <p:cNvSpPr/>
            <p:nvPr/>
          </p:nvSpPr>
          <p:spPr>
            <a:xfrm>
              <a:off x="653277" y="184401"/>
              <a:ext cx="3558746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u="sng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Work Book P.115</a:t>
              </a:r>
              <a:endParaRPr lang="ar-SA" sz="2800" b="1" u="sng" dirty="0">
                <a:solidFill>
                  <a:srgbClr val="00206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75F25814-BA55-41F2-BDF0-B6D724988E7A}"/>
              </a:ext>
            </a:extLst>
          </p:cNvPr>
          <p:cNvGrpSpPr/>
          <p:nvPr/>
        </p:nvGrpSpPr>
        <p:grpSpPr>
          <a:xfrm>
            <a:off x="3535291" y="-3107101"/>
            <a:ext cx="5585792" cy="2494722"/>
            <a:chOff x="3238729" y="1909791"/>
            <a:chExt cx="5585792" cy="2494722"/>
          </a:xfrm>
        </p:grpSpPr>
        <p:pic>
          <p:nvPicPr>
            <p:cNvPr id="25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673468D2-54FA-4E14-A6D2-00B364FFC7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3238729" y="1909791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6E448DB2-3D05-45C3-A031-FF525FA7F751}"/>
                </a:ext>
              </a:extLst>
            </p:cNvPr>
            <p:cNvSpPr txBox="1"/>
            <p:nvPr/>
          </p:nvSpPr>
          <p:spPr>
            <a:xfrm rot="20844374">
              <a:off x="4112210" y="2771383"/>
              <a:ext cx="393092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defTabSz="457200" hangingPunct="0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Expressions of Quantity: </a:t>
              </a:r>
            </a:p>
            <a:p>
              <a:pPr algn="l" defTabSz="457200" hangingPunct="0"/>
              <a:r>
                <a:rPr lang="en-US" sz="24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Some, Any, No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7F9E9801-DEF3-4F8E-9E33-8F34BB66368D}"/>
              </a:ext>
            </a:extLst>
          </p:cNvPr>
          <p:cNvGrpSpPr/>
          <p:nvPr/>
        </p:nvGrpSpPr>
        <p:grpSpPr>
          <a:xfrm rot="21100311">
            <a:off x="12408885" y="4599188"/>
            <a:ext cx="3411422" cy="1313410"/>
            <a:chOff x="8527669" y="1941459"/>
            <a:chExt cx="3411422" cy="1313410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40A9F0CD-98E5-4465-8085-40967299B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29" name="TextBox 3">
              <a:extLst>
                <a:ext uri="{FF2B5EF4-FFF2-40B4-BE49-F238E27FC236}">
                  <a16:creationId xmlns:a16="http://schemas.microsoft.com/office/drawing/2014/main" id="{0E04C284-18DB-4E50-AC38-39160222BBB9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Affirmative </a:t>
              </a: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+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059001B4-0D9B-4450-8C7C-AAFB4DCB0714}"/>
              </a:ext>
            </a:extLst>
          </p:cNvPr>
          <p:cNvGrpSpPr/>
          <p:nvPr/>
        </p:nvGrpSpPr>
        <p:grpSpPr>
          <a:xfrm rot="21100311">
            <a:off x="12408885" y="7666911"/>
            <a:ext cx="3411422" cy="1313410"/>
            <a:chOff x="8527669" y="1941459"/>
            <a:chExt cx="3411422" cy="1313410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67764B4-2CBC-4461-94E3-C716F84AD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32" name="TextBox 3">
              <a:extLst>
                <a:ext uri="{FF2B5EF4-FFF2-40B4-BE49-F238E27FC236}">
                  <a16:creationId xmlns:a16="http://schemas.microsoft.com/office/drawing/2014/main" id="{F933135A-7C4A-4880-9C0B-0482CBF8C2C3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Negative </a:t>
              </a: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-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340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6E51D7E-1390-433B-ACB6-203930D6A57F}"/>
              </a:ext>
            </a:extLst>
          </p:cNvPr>
          <p:cNvGrpSpPr/>
          <p:nvPr/>
        </p:nvGrpSpPr>
        <p:grpSpPr>
          <a:xfrm>
            <a:off x="3238729" y="1909791"/>
            <a:ext cx="5585792" cy="2494722"/>
            <a:chOff x="3238729" y="1909791"/>
            <a:chExt cx="5585792" cy="2494722"/>
          </a:xfrm>
        </p:grpSpPr>
        <p:pic>
          <p:nvPicPr>
            <p:cNvPr id="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61BBE0B6-CEA6-46AC-A4AB-C28D7B7EA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3238729" y="1909791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37A9F017-B69C-415E-8C16-3A0C73171B99}"/>
                </a:ext>
              </a:extLst>
            </p:cNvPr>
            <p:cNvSpPr txBox="1"/>
            <p:nvPr/>
          </p:nvSpPr>
          <p:spPr>
            <a:xfrm rot="20844374">
              <a:off x="4112210" y="2771383"/>
              <a:ext cx="393092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defTabSz="457200" hangingPunct="0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Expressions of Quantity: </a:t>
              </a:r>
            </a:p>
            <a:p>
              <a:pPr algn="l" defTabSz="457200" hangingPunct="0"/>
              <a:r>
                <a:rPr lang="en-US" sz="24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Some, Any, No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870EEB4-2339-4892-8DA6-16A77A359532}"/>
              </a:ext>
            </a:extLst>
          </p:cNvPr>
          <p:cNvGrpSpPr/>
          <p:nvPr/>
        </p:nvGrpSpPr>
        <p:grpSpPr>
          <a:xfrm rot="21100311">
            <a:off x="-3631216" y="-2582038"/>
            <a:ext cx="3411422" cy="1313410"/>
            <a:chOff x="8527669" y="1941459"/>
            <a:chExt cx="3411422" cy="131341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9D680433-23BF-482B-860A-11416FEAB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AF2DFC75-2DC3-44AA-B502-CACC0724C2EA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Affirmative </a:t>
              </a: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+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2F4729E-DD64-4B90-8D61-D2A04330C02D}"/>
              </a:ext>
            </a:extLst>
          </p:cNvPr>
          <p:cNvGrpSpPr/>
          <p:nvPr/>
        </p:nvGrpSpPr>
        <p:grpSpPr>
          <a:xfrm rot="21100311">
            <a:off x="-3631216" y="485685"/>
            <a:ext cx="3411422" cy="1313410"/>
            <a:chOff x="8527669" y="1941459"/>
            <a:chExt cx="3411422" cy="1313410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79266947-E447-4F9F-AEF3-EB8132FC4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325328A5-89F2-47E5-86BA-8B0EC5CF153C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Negative </a:t>
              </a: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-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 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1F7861D-43BB-4437-AC20-34B87423F566}"/>
              </a:ext>
            </a:extLst>
          </p:cNvPr>
          <p:cNvGrpSpPr/>
          <p:nvPr/>
        </p:nvGrpSpPr>
        <p:grpSpPr>
          <a:xfrm rot="21100311">
            <a:off x="12269132" y="6771513"/>
            <a:ext cx="3411422" cy="1313410"/>
            <a:chOff x="8527669" y="1941459"/>
            <a:chExt cx="3411422" cy="131341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25AF254-1D14-4D9D-9163-240602D88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AAA80BF0-B023-478F-B86F-A2625C019322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Questions </a:t>
              </a: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?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95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ACD3C63-AB09-4D77-A41C-3E598B1379D2}"/>
              </a:ext>
            </a:extLst>
          </p:cNvPr>
          <p:cNvSpPr txBox="1"/>
          <p:nvPr/>
        </p:nvSpPr>
        <p:spPr>
          <a:xfrm>
            <a:off x="161365" y="1823786"/>
            <a:ext cx="58024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There are </a:t>
            </a:r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quiz show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247935-CAB2-4D9B-B3F0-486F4927575B}"/>
              </a:ext>
            </a:extLst>
          </p:cNvPr>
          <p:cNvSpPr txBox="1"/>
          <p:nvPr/>
        </p:nvSpPr>
        <p:spPr>
          <a:xfrm>
            <a:off x="0" y="2439889"/>
            <a:ext cx="4939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There are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universe prize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6EA72FF8-1DC2-4439-96EF-B22DF005D4C4}"/>
              </a:ext>
            </a:extLst>
          </p:cNvPr>
          <p:cNvSpPr txBox="1"/>
          <p:nvPr/>
        </p:nvSpPr>
        <p:spPr>
          <a:xfrm>
            <a:off x="7448557" y="2439888"/>
            <a:ext cx="38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There is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water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86CA136F-1702-44C3-9D64-F34378F0CFD9}"/>
              </a:ext>
            </a:extLst>
          </p:cNvPr>
          <p:cNvSpPr txBox="1"/>
          <p:nvPr/>
        </p:nvSpPr>
        <p:spPr>
          <a:xfrm>
            <a:off x="7550591" y="1823785"/>
            <a:ext cx="371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There is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rice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F8AB246-017A-4E0E-BF83-55F5500ECC64}"/>
              </a:ext>
            </a:extLst>
          </p:cNvPr>
          <p:cNvGrpSpPr/>
          <p:nvPr/>
        </p:nvGrpSpPr>
        <p:grpSpPr>
          <a:xfrm rot="21100311">
            <a:off x="216885" y="370713"/>
            <a:ext cx="3411422" cy="1313410"/>
            <a:chOff x="8527669" y="1941459"/>
            <a:chExt cx="3411422" cy="131341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99EF2E1E-DB63-42FD-83E1-2B9A5705F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B7ED0258-E748-45BE-B6F1-593FD345B95D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Affirmative </a:t>
              </a: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+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5E38C11-2C88-4D73-8D2C-380B4E5B99CA}"/>
              </a:ext>
            </a:extLst>
          </p:cNvPr>
          <p:cNvGrpSpPr/>
          <p:nvPr/>
        </p:nvGrpSpPr>
        <p:grpSpPr>
          <a:xfrm rot="21100311">
            <a:off x="216885" y="3438436"/>
            <a:ext cx="3411422" cy="1313410"/>
            <a:chOff x="8527669" y="1941459"/>
            <a:chExt cx="3411422" cy="131341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7CD8EB2F-A103-46AD-8E6C-332D9F781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D19C224F-B8A1-4951-BE0D-814EDA826B09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Negative </a:t>
              </a: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-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 </a:t>
              </a: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D238C33-BC69-44B1-98A3-A3B793B29161}"/>
              </a:ext>
            </a:extLst>
          </p:cNvPr>
          <p:cNvSpPr txBox="1"/>
          <p:nvPr/>
        </p:nvSpPr>
        <p:spPr>
          <a:xfrm>
            <a:off x="263399" y="4783473"/>
            <a:ext cx="58024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There isn’t </a:t>
            </a:r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quiz show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63BDF41-9F3B-40E7-8FE2-2E78AF95822E}"/>
              </a:ext>
            </a:extLst>
          </p:cNvPr>
          <p:cNvSpPr txBox="1"/>
          <p:nvPr/>
        </p:nvSpPr>
        <p:spPr>
          <a:xfrm>
            <a:off x="102034" y="5399576"/>
            <a:ext cx="4939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There aren’t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universe prize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0942E3C-4A26-44D5-93A5-805E020E55FD}"/>
              </a:ext>
            </a:extLst>
          </p:cNvPr>
          <p:cNvSpPr txBox="1"/>
          <p:nvPr/>
        </p:nvSpPr>
        <p:spPr>
          <a:xfrm>
            <a:off x="7550591" y="5399575"/>
            <a:ext cx="38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There isn’t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water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1F72E9E1-7476-4F53-8F76-D9F243E73A4C}"/>
              </a:ext>
            </a:extLst>
          </p:cNvPr>
          <p:cNvSpPr txBox="1"/>
          <p:nvPr/>
        </p:nvSpPr>
        <p:spPr>
          <a:xfrm>
            <a:off x="7652625" y="4783472"/>
            <a:ext cx="371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There isn’t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rice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72EB60B-CEC4-4D95-B8CB-890B960352A7}"/>
              </a:ext>
            </a:extLst>
          </p:cNvPr>
          <p:cNvGrpSpPr/>
          <p:nvPr/>
        </p:nvGrpSpPr>
        <p:grpSpPr>
          <a:xfrm rot="21100311">
            <a:off x="151679" y="-1291678"/>
            <a:ext cx="3411422" cy="1313410"/>
            <a:chOff x="8527669" y="1941459"/>
            <a:chExt cx="3411422" cy="131341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578C0114-FD4B-45D2-98EA-E7DF169EE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3127415C-46D6-4144-B583-7ECA8B08BD99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Questions </a:t>
              </a: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?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2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F8AB246-017A-4E0E-BF83-55F5500ECC64}"/>
              </a:ext>
            </a:extLst>
          </p:cNvPr>
          <p:cNvGrpSpPr/>
          <p:nvPr/>
        </p:nvGrpSpPr>
        <p:grpSpPr>
          <a:xfrm rot="21100311">
            <a:off x="216885" y="370713"/>
            <a:ext cx="3411422" cy="1313410"/>
            <a:chOff x="8527669" y="1941459"/>
            <a:chExt cx="3411422" cy="131341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99EF2E1E-DB63-42FD-83E1-2B9A5705F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B7ED0258-E748-45BE-B6F1-593FD345B95D}"/>
                </a:ext>
              </a:extLst>
            </p:cNvPr>
            <p:cNvSpPr txBox="1"/>
            <p:nvPr/>
          </p:nvSpPr>
          <p:spPr>
            <a:xfrm rot="447580">
              <a:off x="8810426" y="2084946"/>
              <a:ext cx="259440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Questions </a:t>
              </a: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?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2AE4788-D846-4639-B4AD-5BFD5A79D429}"/>
              </a:ext>
            </a:extLst>
          </p:cNvPr>
          <p:cNvSpPr txBox="1"/>
          <p:nvPr/>
        </p:nvSpPr>
        <p:spPr>
          <a:xfrm>
            <a:off x="293503" y="2577523"/>
            <a:ext cx="58024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There are </a:t>
            </a:r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quiz show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B19D799-EB70-4518-92E1-EF889D6BA49D}"/>
              </a:ext>
            </a:extLst>
          </p:cNvPr>
          <p:cNvSpPr txBox="1"/>
          <p:nvPr/>
        </p:nvSpPr>
        <p:spPr>
          <a:xfrm>
            <a:off x="293503" y="4247174"/>
            <a:ext cx="4939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There are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universe prize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1D76FB4B-1E82-4E7B-885C-66D1FFF34A21}"/>
              </a:ext>
            </a:extLst>
          </p:cNvPr>
          <p:cNvSpPr txBox="1"/>
          <p:nvPr/>
        </p:nvSpPr>
        <p:spPr>
          <a:xfrm>
            <a:off x="7858247" y="4961397"/>
            <a:ext cx="38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Is there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water?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F237AC2-308B-4664-A163-8036ADCE437B}"/>
              </a:ext>
            </a:extLst>
          </p:cNvPr>
          <p:cNvSpPr txBox="1"/>
          <p:nvPr/>
        </p:nvSpPr>
        <p:spPr>
          <a:xfrm>
            <a:off x="7909264" y="2603867"/>
            <a:ext cx="371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There is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rice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D354BAE-E665-4ED4-820A-51736B144DF5}"/>
              </a:ext>
            </a:extLst>
          </p:cNvPr>
          <p:cNvSpPr txBox="1"/>
          <p:nvPr/>
        </p:nvSpPr>
        <p:spPr>
          <a:xfrm>
            <a:off x="460707" y="3291747"/>
            <a:ext cx="58024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Are there </a:t>
            </a:r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quiz show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s?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3A084A3-D85E-4D48-9CFE-F2D528703929}"/>
              </a:ext>
            </a:extLst>
          </p:cNvPr>
          <p:cNvSpPr txBox="1"/>
          <p:nvPr/>
        </p:nvSpPr>
        <p:spPr>
          <a:xfrm>
            <a:off x="234050" y="4961398"/>
            <a:ext cx="4939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Are there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universe prize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s?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8697A11D-43E9-4199-BA34-5BCC75ACF178}"/>
              </a:ext>
            </a:extLst>
          </p:cNvPr>
          <p:cNvSpPr txBox="1"/>
          <p:nvPr/>
        </p:nvSpPr>
        <p:spPr>
          <a:xfrm>
            <a:off x="7909264" y="3183380"/>
            <a:ext cx="371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Is there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 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rice?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E2E498E3-A133-48BB-820F-9146ABA536F0}"/>
              </a:ext>
            </a:extLst>
          </p:cNvPr>
          <p:cNvSpPr txBox="1"/>
          <p:nvPr/>
        </p:nvSpPr>
        <p:spPr>
          <a:xfrm>
            <a:off x="7807230" y="4308070"/>
            <a:ext cx="38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There is </a:t>
            </a:r>
            <a:r>
              <a:rPr lang="en-US" sz="24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water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DA83246-853F-4FC2-8013-E530763A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63997" r="35964" b="21569"/>
          <a:stretch/>
        </p:blipFill>
        <p:spPr>
          <a:xfrm>
            <a:off x="1104900" y="5675620"/>
            <a:ext cx="9772650" cy="10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F8EE0AE-E147-4DF1-B71F-F8845CC5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13519" r="14773" b="12890"/>
          <a:stretch/>
        </p:blipFill>
        <p:spPr>
          <a:xfrm>
            <a:off x="781396" y="1014153"/>
            <a:ext cx="10814859" cy="5482272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C231E80-91CE-423A-8A92-AEFCE1B67343}"/>
              </a:ext>
            </a:extLst>
          </p:cNvPr>
          <p:cNvGrpSpPr/>
          <p:nvPr/>
        </p:nvGrpSpPr>
        <p:grpSpPr>
          <a:xfrm>
            <a:off x="134526" y="163398"/>
            <a:ext cx="5145927" cy="845257"/>
            <a:chOff x="-140313" y="58335"/>
            <a:chExt cx="5145927" cy="845257"/>
          </a:xfrm>
        </p:grpSpPr>
        <p:sp>
          <p:nvSpPr>
            <p:cNvPr id="7" name="Graphic 1" descr="Tag=AccentColor&#10;Flavor=Light&#10;Target=Fill">
              <a:extLst>
                <a:ext uri="{FF2B5EF4-FFF2-40B4-BE49-F238E27FC236}">
                  <a16:creationId xmlns:a16="http://schemas.microsoft.com/office/drawing/2014/main" id="{AA6E582D-1D41-4604-B4CD-9F8D42B7BDE3}"/>
                </a:ext>
              </a:extLst>
            </p:cNvPr>
            <p:cNvSpPr/>
            <p:nvPr/>
          </p:nvSpPr>
          <p:spPr>
            <a:xfrm rot="21411184" flipH="1" flipV="1">
              <a:off x="-140313" y="58335"/>
              <a:ext cx="5145927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26A2948-0E8D-4021-AD85-997741EE2D0F}"/>
                </a:ext>
              </a:extLst>
            </p:cNvPr>
            <p:cNvSpPr/>
            <p:nvPr/>
          </p:nvSpPr>
          <p:spPr>
            <a:xfrm>
              <a:off x="653277" y="184401"/>
              <a:ext cx="3558746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u="sng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 Book P.56</a:t>
              </a:r>
              <a:endParaRPr lang="ar-SA" sz="2800" b="1" u="sng" dirty="0">
                <a:solidFill>
                  <a:srgbClr val="00206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127FC5DE-0419-473F-8C3C-8918E13AABAC}"/>
              </a:ext>
            </a:extLst>
          </p:cNvPr>
          <p:cNvSpPr txBox="1"/>
          <p:nvPr/>
        </p:nvSpPr>
        <p:spPr>
          <a:xfrm>
            <a:off x="3232822" y="2668725"/>
            <a:ext cx="29177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E8EA88A-AC37-4BE2-8CB4-E0A900165FD9}"/>
              </a:ext>
            </a:extLst>
          </p:cNvPr>
          <p:cNvSpPr txBox="1"/>
          <p:nvPr/>
        </p:nvSpPr>
        <p:spPr>
          <a:xfrm>
            <a:off x="1814912" y="3403283"/>
            <a:ext cx="48771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128258D-E4AE-4F83-B076-E79F48F3DB49}"/>
              </a:ext>
            </a:extLst>
          </p:cNvPr>
          <p:cNvSpPr txBox="1"/>
          <p:nvPr/>
        </p:nvSpPr>
        <p:spPr>
          <a:xfrm>
            <a:off x="3915295" y="4479479"/>
            <a:ext cx="17780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3010197-5E22-4EF1-B96D-6CB1F5E85A53}"/>
              </a:ext>
            </a:extLst>
          </p:cNvPr>
          <p:cNvSpPr txBox="1"/>
          <p:nvPr/>
        </p:nvSpPr>
        <p:spPr>
          <a:xfrm>
            <a:off x="3378709" y="3753335"/>
            <a:ext cx="53658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89782B0-F73D-4258-88D6-87F7042EF8C9}"/>
              </a:ext>
            </a:extLst>
          </p:cNvPr>
          <p:cNvSpPr txBox="1"/>
          <p:nvPr/>
        </p:nvSpPr>
        <p:spPr>
          <a:xfrm>
            <a:off x="1149727" y="4450765"/>
            <a:ext cx="17780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C5AB223-9265-4049-B61B-4136BFB41205}"/>
              </a:ext>
            </a:extLst>
          </p:cNvPr>
          <p:cNvSpPr txBox="1"/>
          <p:nvPr/>
        </p:nvSpPr>
        <p:spPr>
          <a:xfrm>
            <a:off x="3086935" y="4106304"/>
            <a:ext cx="29177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211B612-EC48-45C7-ACFC-86B45B354501}"/>
              </a:ext>
            </a:extLst>
          </p:cNvPr>
          <p:cNvSpPr txBox="1"/>
          <p:nvPr/>
        </p:nvSpPr>
        <p:spPr>
          <a:xfrm>
            <a:off x="5755179" y="3431996"/>
            <a:ext cx="17780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6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035ABE8-0061-41AC-ACB2-54700629B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859" r="4506" b="6743"/>
          <a:stretch/>
        </p:blipFill>
        <p:spPr>
          <a:xfrm>
            <a:off x="598516" y="1612669"/>
            <a:ext cx="10523913" cy="502920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BD6415D-83DA-40DC-AAAD-89B5A0820502}"/>
              </a:ext>
            </a:extLst>
          </p:cNvPr>
          <p:cNvGrpSpPr/>
          <p:nvPr/>
        </p:nvGrpSpPr>
        <p:grpSpPr>
          <a:xfrm>
            <a:off x="134526" y="163398"/>
            <a:ext cx="5145927" cy="845257"/>
            <a:chOff x="-140313" y="58335"/>
            <a:chExt cx="5145927" cy="845257"/>
          </a:xfrm>
        </p:grpSpPr>
        <p:sp>
          <p:nvSpPr>
            <p:cNvPr id="7" name="Graphic 1" descr="Tag=AccentColor&#10;Flavor=Light&#10;Target=Fill">
              <a:extLst>
                <a:ext uri="{FF2B5EF4-FFF2-40B4-BE49-F238E27FC236}">
                  <a16:creationId xmlns:a16="http://schemas.microsoft.com/office/drawing/2014/main" id="{87D44C2D-1328-4C7D-B7B3-AD694B8A51A9}"/>
                </a:ext>
              </a:extLst>
            </p:cNvPr>
            <p:cNvSpPr/>
            <p:nvPr/>
          </p:nvSpPr>
          <p:spPr>
            <a:xfrm rot="21411184" flipH="1" flipV="1">
              <a:off x="-140313" y="58335"/>
              <a:ext cx="5145927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0B0065D1-4C01-4CBA-A449-9B57E8C43439}"/>
                </a:ext>
              </a:extLst>
            </p:cNvPr>
            <p:cNvSpPr/>
            <p:nvPr/>
          </p:nvSpPr>
          <p:spPr>
            <a:xfrm>
              <a:off x="653277" y="184401"/>
              <a:ext cx="3558746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u="sng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Work  Book P.115</a:t>
              </a:r>
              <a:endParaRPr lang="ar-SA" sz="2800" b="1" u="sng" dirty="0">
                <a:solidFill>
                  <a:srgbClr val="00206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6469F826-B7BE-43E5-A455-99606A31DFB3}"/>
              </a:ext>
            </a:extLst>
          </p:cNvPr>
          <p:cNvSpPr txBox="1"/>
          <p:nvPr/>
        </p:nvSpPr>
        <p:spPr>
          <a:xfrm>
            <a:off x="9116422" y="2457490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some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A02739E-3A12-45B5-B9FD-6AC4A28E61C6}"/>
              </a:ext>
            </a:extLst>
          </p:cNvPr>
          <p:cNvSpPr txBox="1"/>
          <p:nvPr/>
        </p:nvSpPr>
        <p:spPr>
          <a:xfrm>
            <a:off x="3978761" y="3493677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any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1903E15C-A045-4407-BCD6-21B06E418510}"/>
              </a:ext>
            </a:extLst>
          </p:cNvPr>
          <p:cNvSpPr txBox="1"/>
          <p:nvPr/>
        </p:nvSpPr>
        <p:spPr>
          <a:xfrm>
            <a:off x="1641170" y="4566346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846F79FD-E138-4916-8AE7-7F57FF1BEBA7}"/>
              </a:ext>
            </a:extLst>
          </p:cNvPr>
          <p:cNvSpPr txBox="1"/>
          <p:nvPr/>
        </p:nvSpPr>
        <p:spPr>
          <a:xfrm>
            <a:off x="2025317" y="5114206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many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0C785A2-4899-4273-A9D9-FC23872DB07D}"/>
              </a:ext>
            </a:extLst>
          </p:cNvPr>
          <p:cNvGrpSpPr/>
          <p:nvPr/>
        </p:nvGrpSpPr>
        <p:grpSpPr>
          <a:xfrm>
            <a:off x="3303104" y="-2975341"/>
            <a:ext cx="5585792" cy="2494722"/>
            <a:chOff x="3238729" y="1909791"/>
            <a:chExt cx="5585792" cy="2494722"/>
          </a:xfrm>
        </p:grpSpPr>
        <p:pic>
          <p:nvPicPr>
            <p:cNvPr id="14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CFA017D3-B156-4BF5-9F5C-5DDF37AC3A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3238729" y="1909791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094108-9070-496E-96B1-6A487D268C6B}"/>
                </a:ext>
              </a:extLst>
            </p:cNvPr>
            <p:cNvSpPr txBox="1"/>
            <p:nvPr/>
          </p:nvSpPr>
          <p:spPr>
            <a:xfrm rot="20929389">
              <a:off x="3965342" y="2760470"/>
              <a:ext cx="4508582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defTabSz="457200" hangingPunct="0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Words Connected with </a:t>
              </a:r>
              <a:r>
                <a:rPr lang="en-US" sz="24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Money, Shopping Habits and Prices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2015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9425873-9069-4694-83A9-61AC25272F29}"/>
              </a:ext>
            </a:extLst>
          </p:cNvPr>
          <p:cNvGrpSpPr/>
          <p:nvPr/>
        </p:nvGrpSpPr>
        <p:grpSpPr>
          <a:xfrm>
            <a:off x="3238729" y="1909791"/>
            <a:ext cx="5585792" cy="2494722"/>
            <a:chOff x="3238729" y="1909791"/>
            <a:chExt cx="5585792" cy="2494722"/>
          </a:xfrm>
        </p:grpSpPr>
        <p:pic>
          <p:nvPicPr>
            <p:cNvPr id="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61BBE0B6-CEA6-46AC-A4AB-C28D7B7EA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3238729" y="1909791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FE25BA47-D2E0-40D5-B3AA-A3BC204254F2}"/>
                </a:ext>
              </a:extLst>
            </p:cNvPr>
            <p:cNvSpPr txBox="1"/>
            <p:nvPr/>
          </p:nvSpPr>
          <p:spPr>
            <a:xfrm rot="20929389">
              <a:off x="3965342" y="2760470"/>
              <a:ext cx="4508582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defTabSz="457200" hangingPunct="0"/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Words Connected with </a:t>
              </a:r>
              <a:r>
                <a:rPr lang="en-US" sz="24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Money, Shopping Habits and Prices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6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D500863-5C6D-4E5C-8EBC-A9DD215675B2}"/>
              </a:ext>
            </a:extLst>
          </p:cNvPr>
          <p:cNvGrpSpPr/>
          <p:nvPr/>
        </p:nvGrpSpPr>
        <p:grpSpPr>
          <a:xfrm>
            <a:off x="564582" y="1059365"/>
            <a:ext cx="11062836" cy="5582871"/>
            <a:chOff x="389468" y="1037063"/>
            <a:chExt cx="11062836" cy="558287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39744BE-4130-4506-9BD1-D4C380845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5" t="18901" r="35241" b="8685"/>
            <a:stretch/>
          </p:blipFill>
          <p:spPr>
            <a:xfrm>
              <a:off x="389468" y="1037063"/>
              <a:ext cx="8620718" cy="558287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553FB880-5AD8-4788-BDE2-D2A22A2FF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04" t="14991" r="18980" b="20934"/>
            <a:stretch/>
          </p:blipFill>
          <p:spPr>
            <a:xfrm>
              <a:off x="9010186" y="1358502"/>
              <a:ext cx="2442118" cy="4939991"/>
            </a:xfrm>
            <a:prstGeom prst="rect">
              <a:avLst/>
            </a:prstGeom>
          </p:spPr>
        </p:pic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488ED014-491B-4A1E-B307-728CA0B8EBCE}"/>
              </a:ext>
            </a:extLst>
          </p:cNvPr>
          <p:cNvSpPr txBox="1"/>
          <p:nvPr/>
        </p:nvSpPr>
        <p:spPr>
          <a:xfrm>
            <a:off x="769323" y="1690359"/>
            <a:ext cx="536586" cy="239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7A77E84-EBFD-4034-BC26-8F346BDE5E30}"/>
              </a:ext>
            </a:extLst>
          </p:cNvPr>
          <p:cNvSpPr txBox="1"/>
          <p:nvPr/>
        </p:nvSpPr>
        <p:spPr>
          <a:xfrm>
            <a:off x="2661416" y="1690359"/>
            <a:ext cx="919193" cy="239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7A0C683-5E00-423E-B576-B0A77DC65B59}"/>
              </a:ext>
            </a:extLst>
          </p:cNvPr>
          <p:cNvSpPr txBox="1"/>
          <p:nvPr/>
        </p:nvSpPr>
        <p:spPr>
          <a:xfrm>
            <a:off x="4936116" y="1690359"/>
            <a:ext cx="728853" cy="239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5E01E0A4-6876-436A-B486-061DC4AF1F76}"/>
              </a:ext>
            </a:extLst>
          </p:cNvPr>
          <p:cNvSpPr txBox="1"/>
          <p:nvPr/>
        </p:nvSpPr>
        <p:spPr>
          <a:xfrm>
            <a:off x="6831674" y="1690359"/>
            <a:ext cx="728853" cy="239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ذكار الصباح - موسوعة">
            <a:extLst>
              <a:ext uri="{FF2B5EF4-FFF2-40B4-BE49-F238E27FC236}">
                <a16:creationId xmlns:a16="http://schemas.microsoft.com/office/drawing/2014/main" id="{3437910B-B609-40DD-AF0F-2B2B87C4A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23143" r="1257" b="37145"/>
          <a:stretch/>
        </p:blipFill>
        <p:spPr bwMode="auto">
          <a:xfrm>
            <a:off x="2735008" y="1873188"/>
            <a:ext cx="6721984" cy="3444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5220EBC-F791-492B-BED6-2978B4FC80BB}"/>
              </a:ext>
            </a:extLst>
          </p:cNvPr>
          <p:cNvGrpSpPr/>
          <p:nvPr/>
        </p:nvGrpSpPr>
        <p:grpSpPr>
          <a:xfrm>
            <a:off x="2233030" y="1027346"/>
            <a:ext cx="7872930" cy="4969650"/>
            <a:chOff x="2233030" y="1027346"/>
            <a:chExt cx="7872930" cy="496965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34528B49-D152-47F2-9199-C24491698084}"/>
                </a:ext>
              </a:extLst>
            </p:cNvPr>
            <p:cNvSpPr/>
            <p:nvPr/>
          </p:nvSpPr>
          <p:spPr>
            <a:xfrm rot="631897">
              <a:off x="2233030" y="1027346"/>
              <a:ext cx="7709070" cy="494160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rgbClr val="708BBA"/>
                  </a:solidFill>
                </a:ln>
              </a:endParaRP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6064016-EDF7-447A-8113-EE06F4EACD9E}"/>
                </a:ext>
              </a:extLst>
            </p:cNvPr>
            <p:cNvSpPr/>
            <p:nvPr/>
          </p:nvSpPr>
          <p:spPr>
            <a:xfrm>
              <a:off x="2396891" y="1055388"/>
              <a:ext cx="7709069" cy="494160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068941369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37DFF1F-E88B-44D2-907D-E7D16E5A011A}"/>
              </a:ext>
            </a:extLst>
          </p:cNvPr>
          <p:cNvGrpSpPr/>
          <p:nvPr/>
        </p:nvGrpSpPr>
        <p:grpSpPr>
          <a:xfrm>
            <a:off x="1386557" y="758283"/>
            <a:ext cx="9418886" cy="5999356"/>
            <a:chOff x="1293541" y="0"/>
            <a:chExt cx="9418886" cy="685800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8163FC4B-9453-472A-A243-355AA3310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72" y="0"/>
              <a:ext cx="9232855" cy="6858000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D6559E6-3C11-453B-B817-6E6A16CA61E4}"/>
                </a:ext>
              </a:extLst>
            </p:cNvPr>
            <p:cNvSpPr/>
            <p:nvPr/>
          </p:nvSpPr>
          <p:spPr>
            <a:xfrm>
              <a:off x="1293541" y="4538546"/>
              <a:ext cx="5876693" cy="2174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CEE70AC2-6968-4C76-8A52-B971A7FB564E}"/>
              </a:ext>
            </a:extLst>
          </p:cNvPr>
          <p:cNvSpPr txBox="1"/>
          <p:nvPr/>
        </p:nvSpPr>
        <p:spPr>
          <a:xfrm>
            <a:off x="3878411" y="929794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help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1CCC044-51C2-434B-AB93-F7F7C6286F2B}"/>
              </a:ext>
            </a:extLst>
          </p:cNvPr>
          <p:cNvSpPr txBox="1"/>
          <p:nvPr/>
        </p:nvSpPr>
        <p:spPr>
          <a:xfrm>
            <a:off x="4497215" y="1255575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looking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B086AA6-8BA9-4C84-95C0-21716599B976}"/>
              </a:ext>
            </a:extLst>
          </p:cNvPr>
          <p:cNvSpPr txBox="1"/>
          <p:nvPr/>
        </p:nvSpPr>
        <p:spPr>
          <a:xfrm>
            <a:off x="3884340" y="1498290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size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27135821-2BD5-4BAC-94A4-A50ECD2B6A0B}"/>
              </a:ext>
            </a:extLst>
          </p:cNvPr>
          <p:cNvSpPr txBox="1"/>
          <p:nvPr/>
        </p:nvSpPr>
        <p:spPr>
          <a:xfrm>
            <a:off x="4014966" y="1761655"/>
            <a:ext cx="146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small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D51AE3D-A520-4265-AFC3-CB597FA6EF2F}"/>
              </a:ext>
            </a:extLst>
          </p:cNvPr>
          <p:cNvSpPr txBox="1"/>
          <p:nvPr/>
        </p:nvSpPr>
        <p:spPr>
          <a:xfrm>
            <a:off x="4185073" y="2294120"/>
            <a:ext cx="103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much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8781CA-A9F2-416D-8DEF-81379B51E93B}"/>
              </a:ext>
            </a:extLst>
          </p:cNvPr>
          <p:cNvSpPr txBox="1"/>
          <p:nvPr/>
        </p:nvSpPr>
        <p:spPr>
          <a:xfrm>
            <a:off x="6811276" y="2493490"/>
            <a:ext cx="76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wool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FF98CC4-D889-4442-B3F7-30B2420117CC}"/>
              </a:ext>
            </a:extLst>
          </p:cNvPr>
          <p:cNvSpPr txBox="1"/>
          <p:nvPr/>
        </p:nvSpPr>
        <p:spPr>
          <a:xfrm>
            <a:off x="7578226" y="2749147"/>
            <a:ext cx="137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discount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9BD1331F-D9F3-40D5-9D68-6DC8CEBE4BE7}"/>
              </a:ext>
            </a:extLst>
          </p:cNvPr>
          <p:cNvSpPr txBox="1"/>
          <p:nvPr/>
        </p:nvSpPr>
        <p:spPr>
          <a:xfrm>
            <a:off x="4594302" y="3007836"/>
            <a:ext cx="81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SAR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9299E441-4FB1-498F-B6A5-BFB020A899E9}"/>
              </a:ext>
            </a:extLst>
          </p:cNvPr>
          <p:cNvSpPr txBox="1"/>
          <p:nvPr/>
        </p:nvSpPr>
        <p:spPr>
          <a:xfrm>
            <a:off x="5844129" y="3607316"/>
            <a:ext cx="88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cash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E92222CC-3C24-4216-AD8C-BC1E420ACA1D}"/>
              </a:ext>
            </a:extLst>
          </p:cNvPr>
          <p:cNvSpPr txBox="1"/>
          <p:nvPr/>
        </p:nvSpPr>
        <p:spPr>
          <a:xfrm>
            <a:off x="3190667" y="3918586"/>
            <a:ext cx="246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credit card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9188049D-908E-4519-9AF5-655E401B66F6}"/>
              </a:ext>
            </a:extLst>
          </p:cNvPr>
          <p:cNvGrpSpPr/>
          <p:nvPr/>
        </p:nvGrpSpPr>
        <p:grpSpPr>
          <a:xfrm>
            <a:off x="-306919" y="29510"/>
            <a:ext cx="5145927" cy="845257"/>
            <a:chOff x="-140313" y="58335"/>
            <a:chExt cx="5145927" cy="845257"/>
          </a:xfrm>
        </p:grpSpPr>
        <p:sp>
          <p:nvSpPr>
            <p:cNvPr id="20" name="Graphic 1" descr="Tag=AccentColor&#10;Flavor=Light&#10;Target=Fill">
              <a:extLst>
                <a:ext uri="{FF2B5EF4-FFF2-40B4-BE49-F238E27FC236}">
                  <a16:creationId xmlns:a16="http://schemas.microsoft.com/office/drawing/2014/main" id="{A12FDAC7-297F-44C7-8A73-F30956FCA141}"/>
                </a:ext>
              </a:extLst>
            </p:cNvPr>
            <p:cNvSpPr/>
            <p:nvPr/>
          </p:nvSpPr>
          <p:spPr>
            <a:xfrm rot="21411184" flipH="1" flipV="1">
              <a:off x="-140313" y="58335"/>
              <a:ext cx="5145927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9972FE15-B86F-4167-944A-BFF3BC687B81}"/>
                </a:ext>
              </a:extLst>
            </p:cNvPr>
            <p:cNvSpPr/>
            <p:nvPr/>
          </p:nvSpPr>
          <p:spPr>
            <a:xfrm>
              <a:off x="653277" y="184401"/>
              <a:ext cx="3558746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u="sng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 Book P.57</a:t>
              </a:r>
              <a:endParaRPr lang="ar-SA" sz="2800" b="1" u="sng" dirty="0">
                <a:solidFill>
                  <a:srgbClr val="00206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13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wall (@getwordwall) / Twitter">
            <a:hlinkClick r:id="rId2"/>
            <a:extLst>
              <a:ext uri="{FF2B5EF4-FFF2-40B4-BE49-F238E27FC236}">
                <a16:creationId xmlns:a16="http://schemas.microsoft.com/office/drawing/2014/main" id="{24490D84-4B5F-4FB2-9321-6BAAD3D5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68" y="1753086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ؤشر إصبع التأشير ، بصمات اليد, النص, اليد png">
            <a:extLst>
              <a:ext uri="{FF2B5EF4-FFF2-40B4-BE49-F238E27FC236}">
                <a16:creationId xmlns:a16="http://schemas.microsoft.com/office/drawing/2014/main" id="{52879A0C-FAC8-49E9-95CE-E4E7B5FD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8" b="98889" l="10000" r="90000">
                        <a14:foregroundMark x1="49444" y1="6778" x2="49444" y2="6778"/>
                        <a14:foregroundMark x1="43111" y1="17444" x2="44222" y2="98889"/>
                        <a14:foregroundMark x1="70000" y1="59556" x2="70000" y2="59556"/>
                        <a14:foregroundMark x1="56889" y1="37778" x2="56889" y2="37778"/>
                        <a14:foregroundMark x1="56889" y1="37778" x2="56889" y2="65000"/>
                        <a14:foregroundMark x1="66778" y1="41000" x2="66667" y2="71333"/>
                        <a14:foregroundMark x1="77889" y1="48667" x2="69889" y2="84444"/>
                        <a14:foregroundMark x1="16444" y1="40778" x2="36444" y2="7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160">
            <a:off x="6010526" y="3737166"/>
            <a:ext cx="2068352" cy="3055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7DD5160-4153-4F02-A832-DCF4BD03D265}"/>
              </a:ext>
            </a:extLst>
          </p:cNvPr>
          <p:cNvGrpSpPr/>
          <p:nvPr/>
        </p:nvGrpSpPr>
        <p:grpSpPr>
          <a:xfrm>
            <a:off x="0" y="223820"/>
            <a:ext cx="5145927" cy="845257"/>
            <a:chOff x="-140313" y="58335"/>
            <a:chExt cx="5145927" cy="845257"/>
          </a:xfrm>
        </p:grpSpPr>
        <p:sp>
          <p:nvSpPr>
            <p:cNvPr id="5" name="Graphic 1" descr="Tag=AccentColor&#10;Flavor=Light&#10;Target=Fill">
              <a:extLst>
                <a:ext uri="{FF2B5EF4-FFF2-40B4-BE49-F238E27FC236}">
                  <a16:creationId xmlns:a16="http://schemas.microsoft.com/office/drawing/2014/main" id="{1DAF160B-2F31-479C-8339-2594920E5804}"/>
                </a:ext>
              </a:extLst>
            </p:cNvPr>
            <p:cNvSpPr/>
            <p:nvPr/>
          </p:nvSpPr>
          <p:spPr>
            <a:xfrm rot="21411184" flipH="1" flipV="1">
              <a:off x="-140313" y="58335"/>
              <a:ext cx="5145927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560677D-59FA-474C-AE96-5B1C5F0B7F9A}"/>
                </a:ext>
              </a:extLst>
            </p:cNvPr>
            <p:cNvSpPr/>
            <p:nvPr/>
          </p:nvSpPr>
          <p:spPr>
            <a:xfrm>
              <a:off x="653277" y="184401"/>
              <a:ext cx="3558746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u="sng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Quick Check</a:t>
              </a:r>
              <a:endParaRPr lang="ar-SA" sz="2800" b="1" u="sng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99412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ce Day PNG Images | Vector and PSD Files | Free Download on Pngtree">
            <a:extLst>
              <a:ext uri="{FF2B5EF4-FFF2-40B4-BE49-F238E27FC236}">
                <a16:creationId xmlns:a16="http://schemas.microsoft.com/office/drawing/2014/main" id="{63EF41F2-528D-4CDC-B35A-E045E3856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917" y1="85489" x2="54917" y2="85489"/>
                        <a14:foregroundMark x1="62417" y1="79187" x2="62417" y2="79187"/>
                        <a14:foregroundMark x1="63833" y1="79353" x2="63833" y2="79353"/>
                        <a14:foregroundMark x1="64083" y1="79353" x2="64083" y2="79353"/>
                        <a14:foregroundMark x1="59667" y1="78441" x2="59667" y2="78441"/>
                        <a14:foregroundMark x1="26583" y1="80017" x2="26583" y2="80017"/>
                        <a14:foregroundMark x1="16000" y1="67081" x2="16000" y2="67081"/>
                        <a14:foregroundMark x1="25500" y1="55473" x2="25500" y2="55473"/>
                        <a14:foregroundMark x1="25500" y1="57048" x2="25500" y2="57048"/>
                        <a14:foregroundMark x1="37167" y1="39469" x2="37167" y2="39469"/>
                        <a14:foregroundMark x1="44167" y1="34245" x2="44167" y2="34245"/>
                        <a14:foregroundMark x1="43667" y1="54809" x2="43667" y2="54809"/>
                        <a14:foregroundMark x1="66000" y1="72637" x2="66000" y2="72637"/>
                        <a14:foregroundMark x1="78083" y1="30017" x2="78083" y2="30017"/>
                        <a14:foregroundMark x1="70417" y1="27861" x2="70417" y2="27861"/>
                        <a14:foregroundMark x1="70583" y1="32504" x2="70583" y2="32504"/>
                        <a14:foregroundMark x1="75000" y1="34245" x2="75000" y2="34245"/>
                        <a14:foregroundMark x1="79667" y1="34163" x2="79667" y2="34163"/>
                        <a14:foregroundMark x1="82750" y1="30265" x2="82750" y2="30265"/>
                        <a14:foregroundMark x1="74167" y1="21476" x2="74167" y2="21476"/>
                        <a14:foregroundMark x1="71667" y1="23715" x2="71667" y2="23715"/>
                        <a14:foregroundMark x1="53167" y1="23217" x2="53167" y2="23217"/>
                        <a14:foregroundMark x1="62917" y1="52570" x2="62917" y2="52570"/>
                        <a14:foregroundMark x1="86917" y1="50663" x2="86917" y2="50663"/>
                        <a14:foregroundMark x1="62750" y1="37231" x2="62750" y2="37231"/>
                        <a14:foregroundMark x1="66250" y1="26534" x2="66250" y2="26534"/>
                        <a14:foregroundMark x1="56583" y1="24295" x2="56583" y2="24295"/>
                        <a14:foregroundMark x1="54333" y1="22139" x2="54333" y2="22139"/>
                        <a14:foregroundMark x1="53667" y1="18657" x2="53667" y2="18657"/>
                        <a14:foregroundMark x1="46333" y1="32504" x2="46333" y2="32504"/>
                        <a14:foregroundMark x1="41583" y1="29851" x2="41583" y2="29851"/>
                        <a14:foregroundMark x1="34000" y1="85075" x2="34000" y2="85075"/>
                        <a14:foregroundMark x1="21917" y1="25456" x2="21917" y2="25456"/>
                        <a14:foregroundMark x1="53167" y1="87479" x2="53167" y2="87479"/>
                        <a14:foregroundMark x1="34750" y1="67164" x2="34750" y2="73466"/>
                        <a14:foregroundMark x1="25500" y1="79353" x2="25500" y2="79353"/>
                        <a14:foregroundMark x1="48083" y1="16418" x2="42167" y2="27612"/>
                        <a14:foregroundMark x1="46417" y1="60945" x2="47000" y2="72554"/>
                        <a14:foregroundMark x1="17083" y1="31841" x2="18167" y2="48259"/>
                        <a14:foregroundMark x1="19083" y1="34245" x2="20833" y2="44279"/>
                        <a14:foregroundMark x1="20833" y1="44279" x2="20833" y2="44279"/>
                        <a14:foregroundMark x1="63333" y1="60116" x2="64500" y2="71061"/>
                        <a14:foregroundMark x1="56583" y1="85987" x2="56583" y2="85987"/>
                        <a14:foregroundMark x1="36250" y1="71310" x2="36250" y2="81095"/>
                        <a14:foregroundMark x1="48583" y1="62935" x2="47750" y2="73217"/>
                        <a14:foregroundMark x1="47750" y1="73217" x2="47750" y2="73217"/>
                        <a14:foregroundMark x1="80833" y1="62521" x2="79750" y2="73217"/>
                        <a14:foregroundMark x1="79750" y1="73217" x2="75667" y2="78939"/>
                        <a14:foregroundMark x1="31583" y1="22554" x2="35083" y2="32919"/>
                        <a14:foregroundMark x1="57250" y1="68408" x2="62333" y2="73300"/>
                        <a14:foregroundMark x1="62333" y1="73300" x2="64000" y2="72968"/>
                        <a14:foregroundMark x1="70583" y1="58955" x2="70833" y2="66915"/>
                        <a14:foregroundMark x1="70833" y1="66915" x2="77500" y2="68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867" r="9480" b="9732"/>
          <a:stretch/>
        </p:blipFill>
        <p:spPr bwMode="auto">
          <a:xfrm>
            <a:off x="2295144" y="0"/>
            <a:ext cx="7415784" cy="6941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8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7473240" y="4821586"/>
            <a:ext cx="3471169" cy="203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0400885" y="1828800"/>
            <a:ext cx="1774084" cy="483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A2AD783-9ACB-4BB7-B81F-C1C075F85863}"/>
              </a:ext>
            </a:extLst>
          </p:cNvPr>
          <p:cNvSpPr/>
          <p:nvPr/>
        </p:nvSpPr>
        <p:spPr>
          <a:xfrm rot="631897">
            <a:off x="2742092" y="1129881"/>
            <a:ext cx="6348316" cy="4353834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844FB52-FC5D-4A1B-BE3F-66D639BD065D}"/>
              </a:ext>
            </a:extLst>
          </p:cNvPr>
          <p:cNvSpPr/>
          <p:nvPr/>
        </p:nvSpPr>
        <p:spPr>
          <a:xfrm>
            <a:off x="2840776" y="1277330"/>
            <a:ext cx="6348316" cy="4396357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E366DA-55C2-42CC-ADD1-E9892EB6FCE6}"/>
              </a:ext>
            </a:extLst>
          </p:cNvPr>
          <p:cNvSpPr txBox="1"/>
          <p:nvPr/>
        </p:nvSpPr>
        <p:spPr>
          <a:xfrm>
            <a:off x="2840776" y="1844624"/>
            <a:ext cx="618329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Unit-4</a:t>
            </a:r>
          </a:p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Wishful Thinking</a:t>
            </a:r>
            <a:endParaRPr lang="ar-SA" sz="1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52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1150437" y="3044205"/>
            <a:ext cx="1024531" cy="3622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9658107" y="5333140"/>
            <a:ext cx="2004595" cy="1524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5FDF126-5F81-4EDB-8B9E-A470C867066E}"/>
              </a:ext>
            </a:extLst>
          </p:cNvPr>
          <p:cNvGrpSpPr/>
          <p:nvPr/>
        </p:nvGrpSpPr>
        <p:grpSpPr>
          <a:xfrm>
            <a:off x="1105266" y="1150669"/>
            <a:ext cx="9099229" cy="4465914"/>
            <a:chOff x="2673903" y="1277330"/>
            <a:chExt cx="8066562" cy="4986515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6C45B68B-2C88-479E-A6AD-CDD78713DF63}"/>
                </a:ext>
              </a:extLst>
            </p:cNvPr>
            <p:cNvSpPr/>
            <p:nvPr/>
          </p:nvSpPr>
          <p:spPr>
            <a:xfrm rot="631897">
              <a:off x="2673903" y="1322237"/>
              <a:ext cx="8066562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D555A0B8-0E99-4706-8133-37249698195D}"/>
                </a:ext>
              </a:extLst>
            </p:cNvPr>
            <p:cNvSpPr/>
            <p:nvPr/>
          </p:nvSpPr>
          <p:spPr>
            <a:xfrm>
              <a:off x="2840776" y="1277330"/>
              <a:ext cx="7333805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700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DD6C22F-1193-4AB8-836C-5D909F04AF55}"/>
              </a:ext>
            </a:extLst>
          </p:cNvPr>
          <p:cNvGrpSpPr/>
          <p:nvPr/>
        </p:nvGrpSpPr>
        <p:grpSpPr>
          <a:xfrm>
            <a:off x="2768193" y="2506463"/>
            <a:ext cx="6490360" cy="1754326"/>
            <a:chOff x="2768193" y="2506463"/>
            <a:chExt cx="6490360" cy="1754326"/>
          </a:xfrm>
        </p:grpSpPr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30F6A06E-B12E-463B-A7B0-65534DD22483}"/>
                </a:ext>
              </a:extLst>
            </p:cNvPr>
            <p:cNvSpPr txBox="1"/>
            <p:nvPr/>
          </p:nvSpPr>
          <p:spPr>
            <a:xfrm>
              <a:off x="2768193" y="2506463"/>
              <a:ext cx="649036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u="none" strike="noStrike" baseline="0" dirty="0">
                  <a:solidFill>
                    <a:srgbClr val="0066E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11</a:t>
              </a:r>
              <a:r>
                <a:rPr lang="en-US" sz="3600" b="0" i="0" u="none" strike="noStrike" baseline="0" dirty="0">
                  <a:solidFill>
                    <a:srgbClr val="0066E6"/>
                  </a:solidFill>
                  <a:latin typeface="ProximaNova-Extrabld"/>
                </a:rPr>
                <a:t> </a:t>
              </a:r>
              <a:r>
                <a:rPr lang="en-US" sz="36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Form , Meanings &amp;</a:t>
              </a:r>
            </a:p>
            <a:p>
              <a:pPr algn="l"/>
              <a:endParaRPr lang="en-US" sz="36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l"/>
              <a:r>
                <a:rPr lang="en-US" sz="36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Functions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96AD9C1E-3BA9-46A5-9937-78930840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6633" y="3580864"/>
              <a:ext cx="578734" cy="555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128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894CA3FE-D0DF-49BC-9DD3-C1B50864F6D0}"/>
              </a:ext>
            </a:extLst>
          </p:cNvPr>
          <p:cNvSpPr txBox="1"/>
          <p:nvPr/>
        </p:nvSpPr>
        <p:spPr>
          <a:xfrm>
            <a:off x="3043825" y="1960373"/>
            <a:ext cx="58253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457200" hangingPunct="0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Count/Noncount Nouns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CECAAC8-C7A7-4FCA-91F0-67CDF236EDDA}"/>
              </a:ext>
            </a:extLst>
          </p:cNvPr>
          <p:cNvSpPr txBox="1"/>
          <p:nvPr/>
        </p:nvSpPr>
        <p:spPr>
          <a:xfrm>
            <a:off x="1917555" y="3270875"/>
            <a:ext cx="86637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457200" hangingPunct="0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Expressions of Quantity: Some, Any, No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575E4ECC-510A-4928-B646-09089F79DEC1}"/>
              </a:ext>
            </a:extLst>
          </p:cNvPr>
          <p:cNvSpPr txBox="1"/>
          <p:nvPr/>
        </p:nvSpPr>
        <p:spPr>
          <a:xfrm>
            <a:off x="1587418" y="4581377"/>
            <a:ext cx="87243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457200" hangingPunct="0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Words Connected with Money, Shopping Habits and Prices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70750B6-2368-4A22-8A7F-599410BD6C3B}"/>
              </a:ext>
            </a:extLst>
          </p:cNvPr>
          <p:cNvGrpSpPr/>
          <p:nvPr/>
        </p:nvGrpSpPr>
        <p:grpSpPr>
          <a:xfrm>
            <a:off x="870332" y="1347907"/>
            <a:ext cx="10190603" cy="4465914"/>
            <a:chOff x="2673903" y="1277330"/>
            <a:chExt cx="8066562" cy="4986515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C6D3C89-A62C-4981-8CF9-9C1D8F8AD73D}"/>
                </a:ext>
              </a:extLst>
            </p:cNvPr>
            <p:cNvSpPr/>
            <p:nvPr/>
          </p:nvSpPr>
          <p:spPr>
            <a:xfrm rot="631897">
              <a:off x="2673903" y="1322237"/>
              <a:ext cx="8066562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45A9BCA5-D5F1-4F40-9F8B-2421E92BB1FC}"/>
                </a:ext>
              </a:extLst>
            </p:cNvPr>
            <p:cNvSpPr/>
            <p:nvPr/>
          </p:nvSpPr>
          <p:spPr>
            <a:xfrm>
              <a:off x="2840776" y="1277330"/>
              <a:ext cx="7333805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700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DDDBC84-9DA6-4ABA-B338-D67806B3A0CD}"/>
              </a:ext>
            </a:extLst>
          </p:cNvPr>
          <p:cNvGrpSpPr/>
          <p:nvPr/>
        </p:nvGrpSpPr>
        <p:grpSpPr>
          <a:xfrm>
            <a:off x="9658107" y="3044205"/>
            <a:ext cx="2516861" cy="3813795"/>
            <a:chOff x="9658107" y="3044205"/>
            <a:chExt cx="2516861" cy="3813795"/>
          </a:xfrm>
        </p:grpSpPr>
        <p:pic>
          <p:nvPicPr>
            <p:cNvPr id="9" name="Picture 4" descr="ديزني علاء الدين الجني التوضيح ، الجني الأميرة ياسمين علاء الدين تأثيري حلي  ، علاء الدين, حيوان فقاري, شخصية خيالية png">
              <a:extLst>
                <a:ext uri="{FF2B5EF4-FFF2-40B4-BE49-F238E27FC236}">
                  <a16:creationId xmlns:a16="http://schemas.microsoft.com/office/drawing/2014/main" id="{C6350CC1-9C21-4B00-AF54-F27C1794D4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48" b="94741" l="10000" r="90000">
                          <a14:foregroundMark x1="85778" y1="57457" x2="85778" y2="57457"/>
                          <a14:foregroundMark x1="54444" y1="94741" x2="54444" y2="94741"/>
                          <a14:foregroundMark x1="45111" y1="8948" x2="45111" y2="8948"/>
                          <a14:foregroundMark x1="48444" y1="9419" x2="48444" y2="94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4" t="5437" r="10544" b="2654"/>
            <a:stretch/>
          </p:blipFill>
          <p:spPr bwMode="auto">
            <a:xfrm>
              <a:off x="11150437" y="3044205"/>
              <a:ext cx="1024531" cy="36229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جني علاء الدين يوتيوب ، مصباح علاء الدين, الفانوس, آخرون, مصباح png">
              <a:extLst>
                <a:ext uri="{FF2B5EF4-FFF2-40B4-BE49-F238E27FC236}">
                  <a16:creationId xmlns:a16="http://schemas.microsoft.com/office/drawing/2014/main" id="{2441A61E-481E-4477-95EA-F58308FFF7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91406" l="10000" r="90000">
                          <a14:foregroundMark x1="74382" y1="48047" x2="74382" y2="48047"/>
                          <a14:foregroundMark x1="70112" y1="33984" x2="70112" y2="33984"/>
                          <a14:foregroundMark x1="74382" y1="19531" x2="74382" y2="19531"/>
                          <a14:foregroundMark x1="50787" y1="70117" x2="50787" y2="70117"/>
                          <a14:foregroundMark x1="48764" y1="91406" x2="48764" y2="9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3" t="5745" r="20433" b="6720"/>
            <a:stretch/>
          </p:blipFill>
          <p:spPr bwMode="auto">
            <a:xfrm>
              <a:off x="9658107" y="5333140"/>
              <a:ext cx="2004595" cy="15248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2071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A7AE4F6-195E-4CD5-AF3E-C1F86CCB294F}"/>
              </a:ext>
            </a:extLst>
          </p:cNvPr>
          <p:cNvSpPr txBox="1">
            <a:spLocks/>
          </p:cNvSpPr>
          <p:nvPr/>
        </p:nvSpPr>
        <p:spPr>
          <a:xfrm>
            <a:off x="180363" y="1452859"/>
            <a:ext cx="11357270" cy="4812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– Identify count nouns and noncount nouns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– Express quantity correctly 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 – Use words connected with money, shopping habits and prices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– Recognize words connected with money and shopping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 – Practice using shopping terms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 Write a conversation about shopping situation .</a:t>
            </a: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AC1D7FA-FCAA-4812-830B-E8F19FCFF233}"/>
              </a:ext>
            </a:extLst>
          </p:cNvPr>
          <p:cNvSpPr txBox="1"/>
          <p:nvPr/>
        </p:nvSpPr>
        <p:spPr>
          <a:xfrm>
            <a:off x="801477" y="526275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36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3A61DEE-D300-41F0-87AF-B87C0BFC30D5}"/>
              </a:ext>
            </a:extLst>
          </p:cNvPr>
          <p:cNvGrpSpPr/>
          <p:nvPr/>
        </p:nvGrpSpPr>
        <p:grpSpPr>
          <a:xfrm>
            <a:off x="9658107" y="3044205"/>
            <a:ext cx="2516861" cy="3813795"/>
            <a:chOff x="9658107" y="3044205"/>
            <a:chExt cx="2516861" cy="3813795"/>
          </a:xfrm>
        </p:grpSpPr>
        <p:pic>
          <p:nvPicPr>
            <p:cNvPr id="7" name="Picture 4" descr="ديزني علاء الدين الجني التوضيح ، الجني الأميرة ياسمين علاء الدين تأثيري حلي  ، علاء الدين, حيوان فقاري, شخصية خيالية png">
              <a:extLst>
                <a:ext uri="{FF2B5EF4-FFF2-40B4-BE49-F238E27FC236}">
                  <a16:creationId xmlns:a16="http://schemas.microsoft.com/office/drawing/2014/main" id="{71F85EEC-8B2B-4BB5-BB8B-2940A93672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48" b="94741" l="10000" r="90000">
                          <a14:foregroundMark x1="85778" y1="57457" x2="85778" y2="57457"/>
                          <a14:foregroundMark x1="54444" y1="94741" x2="54444" y2="94741"/>
                          <a14:foregroundMark x1="45111" y1="8948" x2="45111" y2="8948"/>
                          <a14:foregroundMark x1="48444" y1="9419" x2="48444" y2="94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4" t="5437" r="10544" b="2654"/>
            <a:stretch/>
          </p:blipFill>
          <p:spPr bwMode="auto">
            <a:xfrm>
              <a:off x="11150437" y="3044205"/>
              <a:ext cx="1024531" cy="36229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جني علاء الدين يوتيوب ، مصباح علاء الدين, الفانوس, آخرون, مصباح png">
              <a:extLst>
                <a:ext uri="{FF2B5EF4-FFF2-40B4-BE49-F238E27FC236}">
                  <a16:creationId xmlns:a16="http://schemas.microsoft.com/office/drawing/2014/main" id="{2E49322D-4E23-4A18-AB2D-155BDCE686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91406" l="10000" r="90000">
                          <a14:foregroundMark x1="74382" y1="48047" x2="74382" y2="48047"/>
                          <a14:foregroundMark x1="70112" y1="33984" x2="70112" y2="33984"/>
                          <a14:foregroundMark x1="74382" y1="19531" x2="74382" y2="19531"/>
                          <a14:foregroundMark x1="50787" y1="70117" x2="50787" y2="70117"/>
                          <a14:foregroundMark x1="48764" y1="91406" x2="48764" y2="9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3" t="5745" r="20433" b="6720"/>
            <a:stretch/>
          </p:blipFill>
          <p:spPr bwMode="auto">
            <a:xfrm>
              <a:off x="9658107" y="5333140"/>
              <a:ext cx="2004595" cy="15248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FEEFF18-3B64-49F6-A828-1434FCC82706}"/>
              </a:ext>
            </a:extLst>
          </p:cNvPr>
          <p:cNvGrpSpPr/>
          <p:nvPr/>
        </p:nvGrpSpPr>
        <p:grpSpPr>
          <a:xfrm>
            <a:off x="3302870" y="-3112914"/>
            <a:ext cx="6355237" cy="2494722"/>
            <a:chOff x="2782529" y="2077010"/>
            <a:chExt cx="6355237" cy="2494722"/>
          </a:xfrm>
        </p:grpSpPr>
        <p:pic>
          <p:nvPicPr>
            <p:cNvPr id="22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25C6BF86-DCA3-48EC-B766-FC2C9DEB52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782529" y="2077010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76D7B32D-EEF7-4552-81A8-0484E8D2F979}"/>
                </a:ext>
              </a:extLst>
            </p:cNvPr>
            <p:cNvSpPr txBox="1"/>
            <p:nvPr/>
          </p:nvSpPr>
          <p:spPr>
            <a:xfrm rot="20849347">
              <a:off x="3312388" y="2896058"/>
              <a:ext cx="5825378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defTabSz="457200" hangingPunct="0"/>
              <a:r>
                <a:rPr lang="en-US" sz="32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Count</a:t>
              </a:r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/</a:t>
              </a:r>
              <a:r>
                <a:rPr lang="en-US" sz="32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Noncount</a:t>
              </a:r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 Nouns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437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4362E54-A125-4DC7-9B85-022140F6E874}"/>
              </a:ext>
            </a:extLst>
          </p:cNvPr>
          <p:cNvGrpSpPr/>
          <p:nvPr/>
        </p:nvGrpSpPr>
        <p:grpSpPr>
          <a:xfrm>
            <a:off x="3238729" y="1909791"/>
            <a:ext cx="6355237" cy="2494722"/>
            <a:chOff x="2782529" y="2077010"/>
            <a:chExt cx="6355237" cy="2494722"/>
          </a:xfrm>
        </p:grpSpPr>
        <p:pic>
          <p:nvPicPr>
            <p:cNvPr id="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61BBE0B6-CEA6-46AC-A4AB-C28D7B7EA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782529" y="2077010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74C5FDE2-10D3-4394-90D1-61E5F49B140C}"/>
                </a:ext>
              </a:extLst>
            </p:cNvPr>
            <p:cNvSpPr txBox="1"/>
            <p:nvPr/>
          </p:nvSpPr>
          <p:spPr>
            <a:xfrm rot="20849347">
              <a:off x="3312388" y="2896058"/>
              <a:ext cx="5825378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defTabSz="457200" hangingPunct="0"/>
              <a:r>
                <a:rPr lang="en-US" sz="32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Count</a:t>
              </a:r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/</a:t>
              </a:r>
              <a:r>
                <a:rPr lang="en-US" sz="32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Noncount</a:t>
              </a:r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  <a:sym typeface="Arial Rounded MT Bold"/>
                </a:rPr>
                <a:t> Nouns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endParaRPr>
            </a:p>
          </p:txBody>
        </p:sp>
      </p:grpSp>
      <p:pic>
        <p:nvPicPr>
          <p:cNvPr id="10" name="Picture 8" descr="الفواصل png">
            <a:extLst>
              <a:ext uri="{FF2B5EF4-FFF2-40B4-BE49-F238E27FC236}">
                <a16:creationId xmlns:a16="http://schemas.microsoft.com/office/drawing/2014/main" id="{583F8B0C-2D0E-4A11-B202-694C91951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91" b="89865" l="4944" r="94382">
                        <a14:foregroundMark x1="87978" y1="50507" x2="87978" y2="50507"/>
                        <a14:foregroundMark x1="12247" y1="51182" x2="12247" y2="51182"/>
                        <a14:foregroundMark x1="12247" y1="51182" x2="12360" y2="51351"/>
                        <a14:foregroundMark x1="7079" y1="44426" x2="7079" y2="44426"/>
                        <a14:foregroundMark x1="90225" y1="47128" x2="90225" y2="47128"/>
                        <a14:foregroundMark x1="5169" y1="53716" x2="5169" y2="53716"/>
                        <a14:foregroundMark x1="94494" y1="44595" x2="94494" y2="44595"/>
                        <a14:foregroundMark x1="4944" y1="44426" x2="4944" y2="44426"/>
                        <a14:foregroundMark x1="5056" y1="53547" x2="5056" y2="53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" t="42987" b="45651"/>
          <a:stretch/>
        </p:blipFill>
        <p:spPr bwMode="auto">
          <a:xfrm rot="16200000">
            <a:off x="4038754" y="-2329855"/>
            <a:ext cx="4114491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1762D7-5B6B-473C-844F-70DC116D06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4775" r="25996" b="36112"/>
          <a:stretch/>
        </p:blipFill>
        <p:spPr>
          <a:xfrm>
            <a:off x="5015344" y="6858000"/>
            <a:ext cx="2161309" cy="1426684"/>
          </a:xfrm>
          <a:prstGeom prst="trapezoid">
            <a:avLst>
              <a:gd name="adj" fmla="val 10207"/>
            </a:avLst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541DAF0-EE1E-4C7F-A74D-04582C1AF967}"/>
              </a:ext>
            </a:extLst>
          </p:cNvPr>
          <p:cNvGrpSpPr/>
          <p:nvPr/>
        </p:nvGrpSpPr>
        <p:grpSpPr>
          <a:xfrm>
            <a:off x="-258" y="-4650950"/>
            <a:ext cx="3411422" cy="1313410"/>
            <a:chOff x="151210" y="1905247"/>
            <a:chExt cx="3411422" cy="131341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BEE83704-8FE1-46E1-8975-72C5F4664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21164283" flipH="1">
              <a:off x="151210" y="1905247"/>
              <a:ext cx="3411422" cy="1313410"/>
            </a:xfrm>
            <a:prstGeom prst="rect">
              <a:avLst/>
            </a:prstGeom>
          </p:spPr>
        </p:pic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E831C35D-39C3-49FA-93B3-AD6DB91BD417}"/>
                </a:ext>
              </a:extLst>
            </p:cNvPr>
            <p:cNvSpPr txBox="1"/>
            <p:nvPr/>
          </p:nvSpPr>
          <p:spPr>
            <a:xfrm rot="21159447">
              <a:off x="865938" y="2154510"/>
              <a:ext cx="236048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Count Nouns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0563A28-CDF2-461C-B28F-34AAD342AAAC}"/>
              </a:ext>
            </a:extLst>
          </p:cNvPr>
          <p:cNvGrpSpPr/>
          <p:nvPr/>
        </p:nvGrpSpPr>
        <p:grpSpPr>
          <a:xfrm>
            <a:off x="8458066" y="-4519736"/>
            <a:ext cx="3411422" cy="1313410"/>
            <a:chOff x="8527669" y="1941459"/>
            <a:chExt cx="3411422" cy="1313410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730BDA3-84CB-402F-9A76-886617A35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B93CD1AB-3C85-44B1-A49E-BA69B4E13806}"/>
                </a:ext>
              </a:extLst>
            </p:cNvPr>
            <p:cNvSpPr txBox="1"/>
            <p:nvPr/>
          </p:nvSpPr>
          <p:spPr>
            <a:xfrm rot="447580">
              <a:off x="8810426" y="2115723"/>
              <a:ext cx="259440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Noncount Nouns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934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الفواصل png">
            <a:extLst>
              <a:ext uri="{FF2B5EF4-FFF2-40B4-BE49-F238E27FC236}">
                <a16:creationId xmlns:a16="http://schemas.microsoft.com/office/drawing/2014/main" id="{A59613BA-9BF0-497A-A1B2-A79A11612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1" b="89865" l="4944" r="94382">
                        <a14:foregroundMark x1="87978" y1="50507" x2="87978" y2="50507"/>
                        <a14:foregroundMark x1="12247" y1="51182" x2="12247" y2="51182"/>
                        <a14:foregroundMark x1="12247" y1="51182" x2="12360" y2="51351"/>
                        <a14:foregroundMark x1="7079" y1="44426" x2="7079" y2="44426"/>
                        <a14:foregroundMark x1="90225" y1="47128" x2="90225" y2="47128"/>
                        <a14:foregroundMark x1="5169" y1="53716" x2="5169" y2="53716"/>
                        <a14:foregroundMark x1="94494" y1="44595" x2="94494" y2="44595"/>
                        <a14:foregroundMark x1="4944" y1="44426" x2="4944" y2="44426"/>
                        <a14:foregroundMark x1="5056" y1="53547" x2="5056" y2="53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" t="42987" b="45651"/>
          <a:stretch/>
        </p:blipFill>
        <p:spPr bwMode="auto">
          <a:xfrm rot="16200000">
            <a:off x="4105833" y="4646351"/>
            <a:ext cx="4114491" cy="6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0A2C65DC-BE7C-40DE-B538-F26D5FE45A25}"/>
              </a:ext>
            </a:extLst>
          </p:cNvPr>
          <p:cNvGrpSpPr/>
          <p:nvPr/>
        </p:nvGrpSpPr>
        <p:grpSpPr>
          <a:xfrm>
            <a:off x="-140313" y="58335"/>
            <a:ext cx="5145927" cy="845257"/>
            <a:chOff x="-140313" y="58335"/>
            <a:chExt cx="5145927" cy="845257"/>
          </a:xfrm>
        </p:grpSpPr>
        <p:sp>
          <p:nvSpPr>
            <p:cNvPr id="3" name="Graphic 1" descr="Tag=AccentColor&#10;Flavor=Light&#10;Target=Fill">
              <a:extLst>
                <a:ext uri="{FF2B5EF4-FFF2-40B4-BE49-F238E27FC236}">
                  <a16:creationId xmlns:a16="http://schemas.microsoft.com/office/drawing/2014/main" id="{4DA903DA-BEA8-42DB-B08A-36BC556C6C7E}"/>
                </a:ext>
              </a:extLst>
            </p:cNvPr>
            <p:cNvSpPr/>
            <p:nvPr/>
          </p:nvSpPr>
          <p:spPr>
            <a:xfrm rot="21411184" flipH="1" flipV="1">
              <a:off x="-140313" y="58335"/>
              <a:ext cx="5145927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3680E02-251A-49FC-92DB-873BD1611681}"/>
                </a:ext>
              </a:extLst>
            </p:cNvPr>
            <p:cNvSpPr txBox="1"/>
            <p:nvPr/>
          </p:nvSpPr>
          <p:spPr>
            <a:xfrm>
              <a:off x="66350" y="266157"/>
              <a:ext cx="450817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Lets Check What you Know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A77E168-8821-4C88-8F67-99715A645694}"/>
              </a:ext>
            </a:extLst>
          </p:cNvPr>
          <p:cNvSpPr txBox="1"/>
          <p:nvPr/>
        </p:nvSpPr>
        <p:spPr>
          <a:xfrm>
            <a:off x="2205623" y="1000202"/>
            <a:ext cx="77565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Classify the nouns into Count &amp; Noncount Nouns</a:t>
            </a:r>
            <a:endParaRPr lang="ar-SA" sz="2400" b="1" u="sng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E8A7D5A-9E37-4FC8-8B36-A250DFEF2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4775" r="25996" b="36112"/>
          <a:stretch/>
        </p:blipFill>
        <p:spPr>
          <a:xfrm>
            <a:off x="5428211" y="5431316"/>
            <a:ext cx="2161309" cy="1426684"/>
          </a:xfrm>
          <a:prstGeom prst="trapezoid">
            <a:avLst>
              <a:gd name="adj" fmla="val 10207"/>
            </a:avLst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5CCA07B-5D5A-4FA3-9532-E317E6EC634D}"/>
              </a:ext>
            </a:extLst>
          </p:cNvPr>
          <p:cNvSpPr txBox="1"/>
          <p:nvPr/>
        </p:nvSpPr>
        <p:spPr>
          <a:xfrm>
            <a:off x="4377591" y="1705792"/>
            <a:ext cx="143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quiz show</a:t>
            </a:r>
            <a:endParaRPr lang="en-US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BF4175D-223C-44A9-8BAD-855B24BCEB5B}"/>
              </a:ext>
            </a:extLst>
          </p:cNvPr>
          <p:cNvGrpSpPr/>
          <p:nvPr/>
        </p:nvGrpSpPr>
        <p:grpSpPr>
          <a:xfrm>
            <a:off x="66821" y="2325256"/>
            <a:ext cx="3411422" cy="1313410"/>
            <a:chOff x="151210" y="1905247"/>
            <a:chExt cx="3411422" cy="131341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375D9B8C-2BC7-4935-9B5D-E3A165F2A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21164283" flipH="1">
              <a:off x="151210" y="1905247"/>
              <a:ext cx="3411422" cy="1313410"/>
            </a:xfrm>
            <a:prstGeom prst="rect">
              <a:avLst/>
            </a:prstGeom>
          </p:spPr>
        </p:pic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92ACF5C9-48D3-450B-A82D-FDDBB57540DB}"/>
                </a:ext>
              </a:extLst>
            </p:cNvPr>
            <p:cNvSpPr txBox="1"/>
            <p:nvPr/>
          </p:nvSpPr>
          <p:spPr>
            <a:xfrm rot="21159447">
              <a:off x="865938" y="2154510"/>
              <a:ext cx="236048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Count Nouns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257FC09-A485-48E6-86B5-6F8AA26497F4}"/>
              </a:ext>
            </a:extLst>
          </p:cNvPr>
          <p:cNvGrpSpPr/>
          <p:nvPr/>
        </p:nvGrpSpPr>
        <p:grpSpPr>
          <a:xfrm>
            <a:off x="8525145" y="2456470"/>
            <a:ext cx="3411422" cy="1313410"/>
            <a:chOff x="8527669" y="1941459"/>
            <a:chExt cx="3411422" cy="131341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CBEA527-5D52-4518-B80D-A5B9B3224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EFC78E31-3189-40F5-A2B3-46CD8247943D}"/>
                </a:ext>
              </a:extLst>
            </p:cNvPr>
            <p:cNvSpPr txBox="1"/>
            <p:nvPr/>
          </p:nvSpPr>
          <p:spPr>
            <a:xfrm rot="447580">
              <a:off x="8810426" y="2115723"/>
              <a:ext cx="259440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Noncount Nouns</a:t>
              </a:r>
            </a:p>
          </p:txBody>
        </p:sp>
      </p:grpSp>
      <p:sp>
        <p:nvSpPr>
          <p:cNvPr id="25" name="TextBox 28">
            <a:extLst>
              <a:ext uri="{FF2B5EF4-FFF2-40B4-BE49-F238E27FC236}">
                <a16:creationId xmlns:a16="http://schemas.microsoft.com/office/drawing/2014/main" id="{B5204AA1-B096-448E-8B0B-CC777864DA93}"/>
              </a:ext>
            </a:extLst>
          </p:cNvPr>
          <p:cNvSpPr txBox="1"/>
          <p:nvPr/>
        </p:nvSpPr>
        <p:spPr>
          <a:xfrm rot="21437396">
            <a:off x="3652215" y="2096868"/>
            <a:ext cx="11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sugar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1DDFDA5-C235-413B-B440-BC98292057D0}"/>
              </a:ext>
            </a:extLst>
          </p:cNvPr>
          <p:cNvSpPr txBox="1"/>
          <p:nvPr/>
        </p:nvSpPr>
        <p:spPr>
          <a:xfrm>
            <a:off x="7055711" y="2127374"/>
            <a:ext cx="10208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charity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4C15277-938B-4538-9C81-5BF01B926171}"/>
              </a:ext>
            </a:extLst>
          </p:cNvPr>
          <p:cNvSpPr txBox="1"/>
          <p:nvPr/>
        </p:nvSpPr>
        <p:spPr>
          <a:xfrm>
            <a:off x="6224763" y="2178782"/>
            <a:ext cx="976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leader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BDDD181-14E9-43F6-9336-9CD884844475}"/>
              </a:ext>
            </a:extLst>
          </p:cNvPr>
          <p:cNvSpPr txBox="1"/>
          <p:nvPr/>
        </p:nvSpPr>
        <p:spPr>
          <a:xfrm>
            <a:off x="5707858" y="1674153"/>
            <a:ext cx="17950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philanthropist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76C0FE8-A961-4BBD-8DB3-57465FB621E2}"/>
              </a:ext>
            </a:extLst>
          </p:cNvPr>
          <p:cNvSpPr txBox="1"/>
          <p:nvPr/>
        </p:nvSpPr>
        <p:spPr>
          <a:xfrm>
            <a:off x="4600260" y="2130503"/>
            <a:ext cx="17794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universe prize</a:t>
            </a:r>
            <a:endParaRPr lang="en-US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3557986B-2E5A-4C5E-A888-55F884C2A350}"/>
              </a:ext>
            </a:extLst>
          </p:cNvPr>
          <p:cNvSpPr txBox="1"/>
          <p:nvPr/>
        </p:nvSpPr>
        <p:spPr>
          <a:xfrm rot="165470">
            <a:off x="7160337" y="1690903"/>
            <a:ext cx="135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furniture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B286025B-6A14-47DC-8A28-6A1799B0C945}"/>
              </a:ext>
            </a:extLst>
          </p:cNvPr>
          <p:cNvSpPr txBox="1"/>
          <p:nvPr/>
        </p:nvSpPr>
        <p:spPr>
          <a:xfrm>
            <a:off x="5428211" y="2565035"/>
            <a:ext cx="11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water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25A7A327-50B0-4D0A-8D7F-884D1AEBAAAD}"/>
              </a:ext>
            </a:extLst>
          </p:cNvPr>
          <p:cNvSpPr txBox="1"/>
          <p:nvPr/>
        </p:nvSpPr>
        <p:spPr>
          <a:xfrm>
            <a:off x="3469049" y="1690403"/>
            <a:ext cx="11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rice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1F15906-1053-4116-AF19-7C6C188D1C2B}"/>
              </a:ext>
            </a:extLst>
          </p:cNvPr>
          <p:cNvSpPr txBox="1"/>
          <p:nvPr/>
        </p:nvSpPr>
        <p:spPr>
          <a:xfrm>
            <a:off x="1717531" y="3854453"/>
            <a:ext cx="143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quiz show</a:t>
            </a:r>
            <a:endParaRPr lang="en-US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AD05E336-5AB6-4578-9321-C626806614AB}"/>
              </a:ext>
            </a:extLst>
          </p:cNvPr>
          <p:cNvSpPr txBox="1"/>
          <p:nvPr/>
        </p:nvSpPr>
        <p:spPr>
          <a:xfrm rot="21437396">
            <a:off x="9880540" y="4972197"/>
            <a:ext cx="11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sugar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514A8C9-F031-4CDD-A08D-B348F24C1416}"/>
              </a:ext>
            </a:extLst>
          </p:cNvPr>
          <p:cNvSpPr txBox="1"/>
          <p:nvPr/>
        </p:nvSpPr>
        <p:spPr>
          <a:xfrm>
            <a:off x="1717531" y="5719690"/>
            <a:ext cx="10208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charity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7847C08-FF53-4284-AF81-C9B482F8D176}"/>
              </a:ext>
            </a:extLst>
          </p:cNvPr>
          <p:cNvSpPr txBox="1"/>
          <p:nvPr/>
        </p:nvSpPr>
        <p:spPr>
          <a:xfrm>
            <a:off x="1717531" y="5296159"/>
            <a:ext cx="976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leader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F0FCAEC-978C-46D0-A649-022DC321C7DB}"/>
              </a:ext>
            </a:extLst>
          </p:cNvPr>
          <p:cNvSpPr txBox="1"/>
          <p:nvPr/>
        </p:nvSpPr>
        <p:spPr>
          <a:xfrm>
            <a:off x="1442559" y="4333425"/>
            <a:ext cx="17950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philanthropist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6B6C6C7-AD7B-4CCA-A445-7BA2FE4B5713}"/>
              </a:ext>
            </a:extLst>
          </p:cNvPr>
          <p:cNvSpPr txBox="1"/>
          <p:nvPr/>
        </p:nvSpPr>
        <p:spPr>
          <a:xfrm>
            <a:off x="1458147" y="4872628"/>
            <a:ext cx="17794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universe prize</a:t>
            </a:r>
            <a:endParaRPr lang="en-US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67641DAF-7021-42B2-BDB1-FD9188C1255C}"/>
              </a:ext>
            </a:extLst>
          </p:cNvPr>
          <p:cNvSpPr txBox="1"/>
          <p:nvPr/>
        </p:nvSpPr>
        <p:spPr>
          <a:xfrm>
            <a:off x="9675012" y="4478958"/>
            <a:ext cx="135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furniture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37EADBF8-3424-4181-88D8-6C09C15B6E11}"/>
              </a:ext>
            </a:extLst>
          </p:cNvPr>
          <p:cNvSpPr txBox="1"/>
          <p:nvPr/>
        </p:nvSpPr>
        <p:spPr>
          <a:xfrm>
            <a:off x="9972087" y="5465436"/>
            <a:ext cx="11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water</a:t>
            </a:r>
          </a:p>
        </p:txBody>
      </p:sp>
      <p:sp>
        <p:nvSpPr>
          <p:cNvPr id="42" name="TextBox 23">
            <a:extLst>
              <a:ext uri="{FF2B5EF4-FFF2-40B4-BE49-F238E27FC236}">
                <a16:creationId xmlns:a16="http://schemas.microsoft.com/office/drawing/2014/main" id="{B03D7C7E-5121-4FB8-90F1-82B77A07989D}"/>
              </a:ext>
            </a:extLst>
          </p:cNvPr>
          <p:cNvSpPr txBox="1"/>
          <p:nvPr/>
        </p:nvSpPr>
        <p:spPr>
          <a:xfrm>
            <a:off x="9583464" y="3924364"/>
            <a:ext cx="11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1633608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E8A7D5A-9E37-4FC8-8B36-A250DFEF2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4775" r="25996" b="36112"/>
          <a:stretch/>
        </p:blipFill>
        <p:spPr>
          <a:xfrm>
            <a:off x="9858895" y="5431316"/>
            <a:ext cx="2161309" cy="1426684"/>
          </a:xfrm>
          <a:prstGeom prst="trapezoid">
            <a:avLst>
              <a:gd name="adj" fmla="val 10207"/>
            </a:avLst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BF4175D-223C-44A9-8BAD-855B24BCEB5B}"/>
              </a:ext>
            </a:extLst>
          </p:cNvPr>
          <p:cNvGrpSpPr/>
          <p:nvPr/>
        </p:nvGrpSpPr>
        <p:grpSpPr>
          <a:xfrm rot="408162">
            <a:off x="469020" y="274033"/>
            <a:ext cx="3411422" cy="1313410"/>
            <a:chOff x="151210" y="1905247"/>
            <a:chExt cx="3411422" cy="131341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375D9B8C-2BC7-4935-9B5D-E3A165F2A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21164283" flipH="1">
              <a:off x="151210" y="1905247"/>
              <a:ext cx="3411422" cy="1313410"/>
            </a:xfrm>
            <a:prstGeom prst="rect">
              <a:avLst/>
            </a:prstGeom>
          </p:spPr>
        </p:pic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92ACF5C9-48D3-450B-A82D-FDDBB57540DB}"/>
                </a:ext>
              </a:extLst>
            </p:cNvPr>
            <p:cNvSpPr txBox="1"/>
            <p:nvPr/>
          </p:nvSpPr>
          <p:spPr>
            <a:xfrm rot="21159447">
              <a:off x="865938" y="2154510"/>
              <a:ext cx="236048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Count Nouns</a:t>
              </a:r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1F15906-1053-4116-AF19-7C6C188D1C2B}"/>
              </a:ext>
            </a:extLst>
          </p:cNvPr>
          <p:cNvSpPr txBox="1"/>
          <p:nvPr/>
        </p:nvSpPr>
        <p:spPr>
          <a:xfrm>
            <a:off x="738783" y="2916363"/>
            <a:ext cx="1630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quiz show</a:t>
            </a:r>
            <a:endParaRPr lang="en-US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514A8C9-F031-4CDD-A08D-B348F24C1416}"/>
              </a:ext>
            </a:extLst>
          </p:cNvPr>
          <p:cNvSpPr txBox="1"/>
          <p:nvPr/>
        </p:nvSpPr>
        <p:spPr>
          <a:xfrm>
            <a:off x="738783" y="4781600"/>
            <a:ext cx="1483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charity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7847C08-FF53-4284-AF81-C9B482F8D176}"/>
              </a:ext>
            </a:extLst>
          </p:cNvPr>
          <p:cNvSpPr txBox="1"/>
          <p:nvPr/>
        </p:nvSpPr>
        <p:spPr>
          <a:xfrm>
            <a:off x="738783" y="4358069"/>
            <a:ext cx="1327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leader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F0FCAEC-978C-46D0-A649-022DC321C7DB}"/>
              </a:ext>
            </a:extLst>
          </p:cNvPr>
          <p:cNvSpPr txBox="1"/>
          <p:nvPr/>
        </p:nvSpPr>
        <p:spPr>
          <a:xfrm>
            <a:off x="463811" y="3395335"/>
            <a:ext cx="197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philanthropist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6B6C6C7-AD7B-4CCA-A445-7BA2FE4B5713}"/>
              </a:ext>
            </a:extLst>
          </p:cNvPr>
          <p:cNvSpPr txBox="1"/>
          <p:nvPr/>
        </p:nvSpPr>
        <p:spPr>
          <a:xfrm>
            <a:off x="479399" y="3934538"/>
            <a:ext cx="2163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universe prize</a:t>
            </a:r>
            <a:endParaRPr lang="en-US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EE385BD-8802-40FE-8438-B1847AD32103}"/>
              </a:ext>
            </a:extLst>
          </p:cNvPr>
          <p:cNvSpPr txBox="1"/>
          <p:nvPr/>
        </p:nvSpPr>
        <p:spPr>
          <a:xfrm>
            <a:off x="5581215" y="2899550"/>
            <a:ext cx="20864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Two quiz show</a:t>
            </a:r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F9A84DA-C26F-43E8-8384-1C3BCA4CE846}"/>
              </a:ext>
            </a:extLst>
          </p:cNvPr>
          <p:cNvSpPr txBox="1"/>
          <p:nvPr/>
        </p:nvSpPr>
        <p:spPr>
          <a:xfrm>
            <a:off x="5430432" y="3341044"/>
            <a:ext cx="25847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Three philanthropist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2ECA9EB-F10D-4589-8FB9-011C00256450}"/>
              </a:ext>
            </a:extLst>
          </p:cNvPr>
          <p:cNvSpPr txBox="1"/>
          <p:nvPr/>
        </p:nvSpPr>
        <p:spPr>
          <a:xfrm>
            <a:off x="5734712" y="3836887"/>
            <a:ext cx="27642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Five universe prize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en-US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83B6E84-5D75-447B-8300-5B3B98A70BD4}"/>
              </a:ext>
            </a:extLst>
          </p:cNvPr>
          <p:cNvSpPr txBox="1"/>
          <p:nvPr/>
        </p:nvSpPr>
        <p:spPr>
          <a:xfrm>
            <a:off x="5934016" y="4366746"/>
            <a:ext cx="20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four Leader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E2ADE79-E87E-4385-8D4A-C38E66806817}"/>
              </a:ext>
            </a:extLst>
          </p:cNvPr>
          <p:cNvSpPr txBox="1"/>
          <p:nvPr/>
        </p:nvSpPr>
        <p:spPr>
          <a:xfrm>
            <a:off x="6096000" y="4861918"/>
            <a:ext cx="2228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Six </a:t>
            </a:r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charitie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9AFE1B1-BA4B-4A65-B890-0B1D8360DDB5}"/>
              </a:ext>
            </a:extLst>
          </p:cNvPr>
          <p:cNvGrpSpPr/>
          <p:nvPr/>
        </p:nvGrpSpPr>
        <p:grpSpPr>
          <a:xfrm rot="21100311">
            <a:off x="-3416629" y="274033"/>
            <a:ext cx="3411422" cy="1313410"/>
            <a:chOff x="8527669" y="1941459"/>
            <a:chExt cx="3411422" cy="1313410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1EE2D027-03DE-4EA7-94E8-658D20114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6" t="21205" r="6872" b="14463"/>
            <a:stretch/>
          </p:blipFill>
          <p:spPr>
            <a:xfrm rot="435717">
              <a:off x="8527669" y="1941459"/>
              <a:ext cx="3411422" cy="1313410"/>
            </a:xfrm>
            <a:prstGeom prst="rect">
              <a:avLst/>
            </a:prstGeom>
          </p:spPr>
        </p:pic>
        <p:sp>
          <p:nvSpPr>
            <p:cNvPr id="49" name="TextBox 3">
              <a:extLst>
                <a:ext uri="{FF2B5EF4-FFF2-40B4-BE49-F238E27FC236}">
                  <a16:creationId xmlns:a16="http://schemas.microsoft.com/office/drawing/2014/main" id="{2E8B3F61-3BF1-47A9-8165-BA4927C2DE4B}"/>
                </a:ext>
              </a:extLst>
            </p:cNvPr>
            <p:cNvSpPr txBox="1"/>
            <p:nvPr/>
          </p:nvSpPr>
          <p:spPr>
            <a:xfrm rot="447580">
              <a:off x="8810426" y="2115723"/>
              <a:ext cx="259440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Noncount Nouns</a:t>
              </a:r>
            </a:p>
          </p:txBody>
        </p: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F784AA7-E434-4492-B91E-DDF3C9CB3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4775" r="25996" b="36112"/>
          <a:stretch/>
        </p:blipFill>
        <p:spPr>
          <a:xfrm>
            <a:off x="11934702" y="6367488"/>
            <a:ext cx="2161309" cy="1426684"/>
          </a:xfrm>
          <a:prstGeom prst="trapezoid">
            <a:avLst>
              <a:gd name="adj" fmla="val 10207"/>
            </a:avLst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6E5A94C-09A0-46E9-9BB2-99D5F8266BDB}"/>
              </a:ext>
            </a:extLst>
          </p:cNvPr>
          <p:cNvSpPr txBox="1"/>
          <p:nvPr/>
        </p:nvSpPr>
        <p:spPr>
          <a:xfrm>
            <a:off x="5501239" y="2171591"/>
            <a:ext cx="20864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Plural</a:t>
            </a:r>
            <a:endParaRPr lang="ar-SA" sz="24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04B912F-4C16-4B3E-B4E5-C48264396460}"/>
              </a:ext>
            </a:extLst>
          </p:cNvPr>
          <p:cNvSpPr txBox="1"/>
          <p:nvPr/>
        </p:nvSpPr>
        <p:spPr>
          <a:xfrm>
            <a:off x="1022823" y="2222404"/>
            <a:ext cx="20864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Singular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19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2" grpId="0"/>
      <p:bldP spid="43" grpId="0"/>
      <p:bldP spid="44" grpId="0"/>
      <p:bldP spid="45" grpId="0"/>
      <p:bldP spid="46" grpId="0"/>
      <p:bldP spid="5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410</Words>
  <Application>Microsoft Office PowerPoint</Application>
  <PresentationFormat>شاشة عريضة</PresentationFormat>
  <Paragraphs>140</Paragraphs>
  <Slides>22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MV Boli</vt:lpstr>
      <vt:lpstr>ProximaNova-Extrabld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101</cp:revision>
  <dcterms:created xsi:type="dcterms:W3CDTF">2022-02-11T14:35:31Z</dcterms:created>
  <dcterms:modified xsi:type="dcterms:W3CDTF">2023-01-21T11:24:20Z</dcterms:modified>
</cp:coreProperties>
</file>