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2" r:id="rId5"/>
    <p:sldId id="259" r:id="rId6"/>
    <p:sldId id="286" r:id="rId7"/>
    <p:sldId id="271" r:id="rId8"/>
    <p:sldId id="282" r:id="rId9"/>
    <p:sldId id="284" r:id="rId10"/>
    <p:sldId id="848" r:id="rId11"/>
    <p:sldId id="846" r:id="rId12"/>
    <p:sldId id="285" r:id="rId13"/>
    <p:sldId id="287" r:id="rId14"/>
    <p:sldId id="288" r:id="rId15"/>
    <p:sldId id="289" r:id="rId16"/>
    <p:sldId id="290" r:id="rId17"/>
    <p:sldId id="283" r:id="rId18"/>
    <p:sldId id="273" r:id="rId19"/>
    <p:sldId id="272" r:id="rId20"/>
    <p:sldId id="847" r:id="rId21"/>
    <p:sldId id="27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875EB-6E7F-4CF9-8D40-9C039034ABC0}" v="7" dt="2023-01-21T11:17:33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F555C215-065E-4201-98E3-024E23DF78BA}"/>
    <pc:docChg chg="undo custSel addSld delSld modSld sldOrd modMainMaster">
      <pc:chgData name="حصه بنت العتيبي" userId="c1fe605c-1aaf-4791-a440-af891effc177" providerId="ADAL" clId="{F555C215-065E-4201-98E3-024E23DF78BA}" dt="2022-02-07T06:47:20.604" v="400"/>
      <pc:docMkLst>
        <pc:docMk/>
      </pc:docMkLst>
      <pc:sldChg chg="setBg">
        <pc:chgData name="حصه بنت العتيبي" userId="c1fe605c-1aaf-4791-a440-af891effc177" providerId="ADAL" clId="{F555C215-065E-4201-98E3-024E23DF78BA}" dt="2022-02-07T06:47:20.604" v="400"/>
        <pc:sldMkLst>
          <pc:docMk/>
          <pc:sldMk cId="3544510177" sldId="256"/>
        </pc:sldMkLst>
      </pc:sldChg>
      <pc:sldChg chg="addSp delSp modSp mod modAnim">
        <pc:chgData name="حصه بنت العتيبي" userId="c1fe605c-1aaf-4791-a440-af891effc177" providerId="ADAL" clId="{F555C215-065E-4201-98E3-024E23DF78BA}" dt="2022-02-07T06:45:46.517" v="397"/>
        <pc:sldMkLst>
          <pc:docMk/>
          <pc:sldMk cId="1391552947" sldId="271"/>
        </pc:sldMkLst>
        <pc:spChg chg="add del mod topLvl">
          <ac:chgData name="حصه بنت العتيبي" userId="c1fe605c-1aaf-4791-a440-af891effc177" providerId="ADAL" clId="{F555C215-065E-4201-98E3-024E23DF78BA}" dt="2022-02-07T06:24:53.318" v="148" actId="165"/>
          <ac:spMkLst>
            <pc:docMk/>
            <pc:sldMk cId="1391552947" sldId="271"/>
            <ac:spMk id="8" creationId="{319D6A1E-27E2-404B-A776-3761BF40452D}"/>
          </ac:spMkLst>
        </pc:spChg>
        <pc:spChg chg="add del mod">
          <ac:chgData name="حصه بنت العتيبي" userId="c1fe605c-1aaf-4791-a440-af891effc177" providerId="ADAL" clId="{F555C215-065E-4201-98E3-024E23DF78BA}" dt="2022-02-07T06:24:51.204" v="146"/>
          <ac:spMkLst>
            <pc:docMk/>
            <pc:sldMk cId="1391552947" sldId="271"/>
            <ac:spMk id="11" creationId="{8B94CF4C-9C29-4124-BEA6-EEAA5A2D48D4}"/>
          </ac:spMkLst>
        </pc:spChg>
        <pc:spChg chg="mod">
          <ac:chgData name="حصه بنت العتيبي" userId="c1fe605c-1aaf-4791-a440-af891effc177" providerId="ADAL" clId="{F555C215-065E-4201-98E3-024E23DF78BA}" dt="2022-02-07T06:40:51.022" v="381"/>
          <ac:spMkLst>
            <pc:docMk/>
            <pc:sldMk cId="1391552947" sldId="271"/>
            <ac:spMk id="15" creationId="{491FD7B9-424E-4781-8ED9-0F37491DCAFB}"/>
          </ac:spMkLst>
        </pc:spChg>
        <pc:grpChg chg="add mod">
          <ac:chgData name="حصه بنت العتيبي" userId="c1fe605c-1aaf-4791-a440-af891effc177" providerId="ADAL" clId="{F555C215-065E-4201-98E3-024E23DF78BA}" dt="2022-02-07T06:10:30.387" v="18" actId="1076"/>
          <ac:grpSpMkLst>
            <pc:docMk/>
            <pc:sldMk cId="1391552947" sldId="271"/>
            <ac:grpSpMk id="6" creationId="{999B2F89-DB16-4ABE-BD94-CE1B8E5EDA23}"/>
          </ac:grpSpMkLst>
        </pc:grpChg>
        <pc:grpChg chg="add del mod">
          <ac:chgData name="حصه بنت العتيبي" userId="c1fe605c-1aaf-4791-a440-af891effc177" providerId="ADAL" clId="{F555C215-065E-4201-98E3-024E23DF78BA}" dt="2022-02-07T06:24:53.318" v="148" actId="165"/>
          <ac:grpSpMkLst>
            <pc:docMk/>
            <pc:sldMk cId="1391552947" sldId="271"/>
            <ac:grpSpMk id="9" creationId="{A0D96792-3C97-4EA6-AE9F-EF32091D3CD6}"/>
          </ac:grpSpMkLst>
        </pc:grpChg>
        <pc:grpChg chg="add mod">
          <ac:chgData name="حصه بنت العتيبي" userId="c1fe605c-1aaf-4791-a440-af891effc177" providerId="ADAL" clId="{F555C215-065E-4201-98E3-024E23DF78BA}" dt="2022-02-07T06:24:45.677" v="138" actId="164"/>
          <ac:grpSpMkLst>
            <pc:docMk/>
            <pc:sldMk cId="1391552947" sldId="271"/>
            <ac:grpSpMk id="12" creationId="{DED0A0F5-85E4-4FCE-AB1A-90B16262E8DA}"/>
          </ac:grpSpMkLst>
        </pc:grpChg>
        <pc:grpChg chg="add mod">
          <ac:chgData name="حصه بنت العتيبي" userId="c1fe605c-1aaf-4791-a440-af891effc177" providerId="ADAL" clId="{F555C215-065E-4201-98E3-024E23DF78BA}" dt="2022-02-07T06:40:54.861" v="382" actId="1076"/>
          <ac:grpSpMkLst>
            <pc:docMk/>
            <pc:sldMk cId="1391552947" sldId="271"/>
            <ac:grpSpMk id="13" creationId="{36C6EEB3-7F37-4722-8478-0B809B6FF2B1}"/>
          </ac:grpSpMkLst>
        </pc:grpChg>
        <pc:picChg chg="add mod modCrop">
          <ac:chgData name="حصه بنت العتيبي" userId="c1fe605c-1aaf-4791-a440-af891effc177" providerId="ADAL" clId="{F555C215-065E-4201-98E3-024E23DF78BA}" dt="2022-02-07T06:09:43.144" v="10" actId="164"/>
          <ac:picMkLst>
            <pc:docMk/>
            <pc:sldMk cId="1391552947" sldId="271"/>
            <ac:picMk id="3" creationId="{8FB674D8-9353-4EBC-9924-BEF81783BC8C}"/>
          </ac:picMkLst>
        </pc:picChg>
        <pc:picChg chg="add mod ord modCrop">
          <ac:chgData name="حصه بنت العتيبي" userId="c1fe605c-1aaf-4791-a440-af891effc177" providerId="ADAL" clId="{F555C215-065E-4201-98E3-024E23DF78BA}" dt="2022-02-07T06:10:11.408" v="16" actId="167"/>
          <ac:picMkLst>
            <pc:docMk/>
            <pc:sldMk cId="1391552947" sldId="271"/>
            <ac:picMk id="5" creationId="{3735C81D-A67D-42DF-8229-B88CEF490AF0}"/>
          </ac:picMkLst>
        </pc:picChg>
        <pc:picChg chg="add mod topLvl">
          <ac:chgData name="حصه بنت العتيبي" userId="c1fe605c-1aaf-4791-a440-af891effc177" providerId="ADAL" clId="{F555C215-065E-4201-98E3-024E23DF78BA}" dt="2022-02-07T06:24:53.318" v="148" actId="165"/>
          <ac:picMkLst>
            <pc:docMk/>
            <pc:sldMk cId="1391552947" sldId="271"/>
            <ac:picMk id="7" creationId="{98A586C7-EBD6-4FC6-84EB-CE3AF18749AC}"/>
          </ac:picMkLst>
        </pc:picChg>
        <pc:picChg chg="add del mod">
          <ac:chgData name="حصه بنت العتيبي" userId="c1fe605c-1aaf-4791-a440-af891effc177" providerId="ADAL" clId="{F555C215-065E-4201-98E3-024E23DF78BA}" dt="2022-02-07T06:24:55.616" v="150" actId="478"/>
          <ac:picMkLst>
            <pc:docMk/>
            <pc:sldMk cId="1391552947" sldId="271"/>
            <ac:picMk id="10" creationId="{A32D6E3A-66FD-43A1-BA73-5ED05DCA80EC}"/>
          </ac:picMkLst>
        </pc:picChg>
        <pc:picChg chg="mod">
          <ac:chgData name="حصه بنت العتيبي" userId="c1fe605c-1aaf-4791-a440-af891effc177" providerId="ADAL" clId="{F555C215-065E-4201-98E3-024E23DF78BA}" dt="2022-02-07T06:40:51.022" v="381"/>
          <ac:picMkLst>
            <pc:docMk/>
            <pc:sldMk cId="1391552947" sldId="271"/>
            <ac:picMk id="14" creationId="{162F613F-77DA-464C-8CE6-7B0DF2CA0E85}"/>
          </ac:picMkLst>
        </pc:picChg>
      </pc:sldChg>
      <pc:sldChg chg="add">
        <pc:chgData name="حصه بنت العتيبي" userId="c1fe605c-1aaf-4791-a440-af891effc177" providerId="ADAL" clId="{F555C215-065E-4201-98E3-024E23DF78BA}" dt="2022-02-07T06:10:33.427" v="19" actId="2890"/>
        <pc:sldMkLst>
          <pc:docMk/>
          <pc:sldMk cId="4270409959" sldId="273"/>
        </pc:sldMkLst>
      </pc:sldChg>
      <pc:sldChg chg="add del">
        <pc:chgData name="حصه بنت العتيبي" userId="c1fe605c-1aaf-4791-a440-af891effc177" providerId="ADAL" clId="{F555C215-065E-4201-98E3-024E23DF78BA}" dt="2022-02-07T06:12:23.013" v="24" actId="47"/>
        <pc:sldMkLst>
          <pc:docMk/>
          <pc:sldMk cId="4087512514" sldId="280"/>
        </pc:sldMkLst>
      </pc:sldChg>
      <pc:sldChg chg="add">
        <pc:chgData name="حصه بنت العتيبي" userId="c1fe605c-1aaf-4791-a440-af891effc177" providerId="ADAL" clId="{F555C215-065E-4201-98E3-024E23DF78BA}" dt="2022-02-07T06:12:00.528" v="21"/>
        <pc:sldMkLst>
          <pc:docMk/>
          <pc:sldMk cId="2547786634" sldId="281"/>
        </pc:sldMkLst>
      </pc:sldChg>
      <pc:sldChg chg="new del">
        <pc:chgData name="حصه بنت العتيبي" userId="c1fe605c-1aaf-4791-a440-af891effc177" providerId="ADAL" clId="{F555C215-065E-4201-98E3-024E23DF78BA}" dt="2022-02-07T06:12:27.921" v="25" actId="47"/>
        <pc:sldMkLst>
          <pc:docMk/>
          <pc:sldMk cId="2108105154" sldId="282"/>
        </pc:sldMkLst>
      </pc:sldChg>
      <pc:sldChg chg="addSp delSp modSp new mod ord modAnim">
        <pc:chgData name="حصه بنت العتيبي" userId="c1fe605c-1aaf-4791-a440-af891effc177" providerId="ADAL" clId="{F555C215-065E-4201-98E3-024E23DF78BA}" dt="2022-02-07T06:45:02.304" v="396" actId="1440"/>
        <pc:sldMkLst>
          <pc:docMk/>
          <pc:sldMk cId="2697371142" sldId="282"/>
        </pc:sldMkLst>
        <pc:spChg chg="mod">
          <ac:chgData name="حصه بنت العتيبي" userId="c1fe605c-1aaf-4791-a440-af891effc177" providerId="ADAL" clId="{F555C215-065E-4201-98E3-024E23DF78BA}" dt="2022-02-07T06:19:28.202" v="104" actId="20577"/>
          <ac:spMkLst>
            <pc:docMk/>
            <pc:sldMk cId="2697371142" sldId="282"/>
            <ac:spMk id="7" creationId="{AA108643-68BE-425A-9F1D-065E36128F11}"/>
          </ac:spMkLst>
        </pc:spChg>
        <pc:spChg chg="add mod">
          <ac:chgData name="حصه بنت العتيبي" userId="c1fe605c-1aaf-4791-a440-af891effc177" providerId="ADAL" clId="{F555C215-065E-4201-98E3-024E23DF78BA}" dt="2022-02-07T06:35:29.903" v="317" actId="1076"/>
          <ac:spMkLst>
            <pc:docMk/>
            <pc:sldMk cId="2697371142" sldId="282"/>
            <ac:spMk id="18" creationId="{1D291640-A8B2-4728-8BFD-CC953264FDCD}"/>
          </ac:spMkLst>
        </pc:spChg>
        <pc:spChg chg="add mod">
          <ac:chgData name="حصه بنت العتيبي" userId="c1fe605c-1aaf-4791-a440-af891effc177" providerId="ADAL" clId="{F555C215-065E-4201-98E3-024E23DF78BA}" dt="2022-02-07T06:35:15.119" v="313" actId="164"/>
          <ac:spMkLst>
            <pc:docMk/>
            <pc:sldMk cId="2697371142" sldId="282"/>
            <ac:spMk id="20" creationId="{4B9C7FF1-C4B9-428E-BA57-96B90CF25254}"/>
          </ac:spMkLst>
        </pc:spChg>
        <pc:spChg chg="add mod">
          <ac:chgData name="حصه بنت العتيبي" userId="c1fe605c-1aaf-4791-a440-af891effc177" providerId="ADAL" clId="{F555C215-065E-4201-98E3-024E23DF78BA}" dt="2022-02-07T06:36:47.886" v="345" actId="164"/>
          <ac:spMkLst>
            <pc:docMk/>
            <pc:sldMk cId="2697371142" sldId="282"/>
            <ac:spMk id="22" creationId="{F09ECAD0-4943-4E25-B422-01D8BD4CACEF}"/>
          </ac:spMkLst>
        </pc:spChg>
        <pc:grpChg chg="add del mod">
          <ac:chgData name="حصه بنت العتيبي" userId="c1fe605c-1aaf-4791-a440-af891effc177" providerId="ADAL" clId="{F555C215-065E-4201-98E3-024E23DF78BA}" dt="2022-02-07T06:17:13.454" v="85" actId="165"/>
          <ac:grpSpMkLst>
            <pc:docMk/>
            <pc:sldMk cId="2697371142" sldId="282"/>
            <ac:grpSpMk id="2" creationId="{AC1CFB9F-1FC1-453F-893E-30F27A8571BD}"/>
          </ac:grpSpMkLst>
        </pc:grpChg>
        <pc:grpChg chg="add mod">
          <ac:chgData name="حصه بنت العتيبي" userId="c1fe605c-1aaf-4791-a440-af891effc177" providerId="ADAL" clId="{F555C215-065E-4201-98E3-024E23DF78BA}" dt="2022-02-07T06:19:38.064" v="107" actId="1076"/>
          <ac:grpSpMkLst>
            <pc:docMk/>
            <pc:sldMk cId="2697371142" sldId="282"/>
            <ac:grpSpMk id="5" creationId="{96082756-468F-40F2-A394-E3392D1790B9}"/>
          </ac:grpSpMkLst>
        </pc:grpChg>
        <pc:grpChg chg="add mod">
          <ac:chgData name="حصه بنت العتيبي" userId="c1fe605c-1aaf-4791-a440-af891effc177" providerId="ADAL" clId="{F555C215-065E-4201-98E3-024E23DF78BA}" dt="2022-02-07T06:44:49.237" v="392" actId="1076"/>
          <ac:grpSpMkLst>
            <pc:docMk/>
            <pc:sldMk cId="2697371142" sldId="282"/>
            <ac:grpSpMk id="19" creationId="{5C69FA42-4718-46F2-8235-E3DCACD3F19E}"/>
          </ac:grpSpMkLst>
        </pc:grpChg>
        <pc:grpChg chg="add mod">
          <ac:chgData name="حصه بنت العتيبي" userId="c1fe605c-1aaf-4791-a440-af891effc177" providerId="ADAL" clId="{F555C215-065E-4201-98E3-024E23DF78BA}" dt="2022-02-07T06:44:54.605" v="395" actId="1076"/>
          <ac:grpSpMkLst>
            <pc:docMk/>
            <pc:sldMk cId="2697371142" sldId="282"/>
            <ac:grpSpMk id="21" creationId="{9983307D-CBB9-452B-BA02-653A9ADCDD8E}"/>
          </ac:grpSpMkLst>
        </pc:grpChg>
        <pc:grpChg chg="add mod">
          <ac:chgData name="حصه بنت العتيبي" userId="c1fe605c-1aaf-4791-a440-af891effc177" providerId="ADAL" clId="{F555C215-065E-4201-98E3-024E23DF78BA}" dt="2022-02-07T06:44:53.516" v="394" actId="1076"/>
          <ac:grpSpMkLst>
            <pc:docMk/>
            <pc:sldMk cId="2697371142" sldId="282"/>
            <ac:grpSpMk id="23" creationId="{A46907E1-86B5-452F-BFCE-52D778CBA82E}"/>
          </ac:grpSpMkLst>
        </pc:grpChg>
        <pc:picChg chg="del mod topLvl">
          <ac:chgData name="حصه بنت العتيبي" userId="c1fe605c-1aaf-4791-a440-af891effc177" providerId="ADAL" clId="{F555C215-065E-4201-98E3-024E23DF78BA}" dt="2022-02-07T06:17:27.188" v="87" actId="21"/>
          <ac:picMkLst>
            <pc:docMk/>
            <pc:sldMk cId="2697371142" sldId="282"/>
            <ac:picMk id="3" creationId="{D6A6570A-7173-49B8-8D1F-A5BF94BA2CAB}"/>
          </ac:picMkLst>
        </pc:picChg>
        <pc:picChg chg="mod topLvl modCrop">
          <ac:chgData name="حصه بنت العتيبي" userId="c1fe605c-1aaf-4791-a440-af891effc177" providerId="ADAL" clId="{F555C215-065E-4201-98E3-024E23DF78BA}" dt="2022-02-07T06:20:44.867" v="109" actId="1440"/>
          <ac:picMkLst>
            <pc:docMk/>
            <pc:sldMk cId="2697371142" sldId="282"/>
            <ac:picMk id="4" creationId="{A58C54B0-C089-4F05-AA02-DC03D97D0805}"/>
          </ac:picMkLst>
        </pc:picChg>
        <pc:picChg chg="mod">
          <ac:chgData name="حصه بنت العتيبي" userId="c1fe605c-1aaf-4791-a440-af891effc177" providerId="ADAL" clId="{F555C215-065E-4201-98E3-024E23DF78BA}" dt="2022-02-07T06:19:15.247" v="95"/>
          <ac:picMkLst>
            <pc:docMk/>
            <pc:sldMk cId="2697371142" sldId="282"/>
            <ac:picMk id="6" creationId="{19CEB2F5-D36A-48EF-BAA8-BEA1FD27C730}"/>
          </ac:picMkLst>
        </pc:picChg>
        <pc:picChg chg="add del mod">
          <ac:chgData name="حصه بنت العتيبي" userId="c1fe605c-1aaf-4791-a440-af891effc177" providerId="ADAL" clId="{F555C215-065E-4201-98E3-024E23DF78BA}" dt="2022-02-07T06:22:16.637" v="117" actId="21"/>
          <ac:picMkLst>
            <pc:docMk/>
            <pc:sldMk cId="2697371142" sldId="282"/>
            <ac:picMk id="9" creationId="{7F950787-A5CF-4E1E-B954-0BBE1A9A5519}"/>
          </ac:picMkLst>
        </pc:picChg>
        <pc:picChg chg="add del mod">
          <ac:chgData name="حصه بنت العتيبي" userId="c1fe605c-1aaf-4791-a440-af891effc177" providerId="ADAL" clId="{F555C215-065E-4201-98E3-024E23DF78BA}" dt="2022-02-07T06:28:18.154" v="190" actId="478"/>
          <ac:picMkLst>
            <pc:docMk/>
            <pc:sldMk cId="2697371142" sldId="282"/>
            <ac:picMk id="11" creationId="{F1F8086D-1C2F-4829-B796-1B01B08CA313}"/>
          </ac:picMkLst>
        </pc:picChg>
        <pc:picChg chg="add del mod">
          <ac:chgData name="حصه بنت العتيبي" userId="c1fe605c-1aaf-4791-a440-af891effc177" providerId="ADAL" clId="{F555C215-065E-4201-98E3-024E23DF78BA}" dt="2022-02-07T06:28:45.744" v="199" actId="478"/>
          <ac:picMkLst>
            <pc:docMk/>
            <pc:sldMk cId="2697371142" sldId="282"/>
            <ac:picMk id="13" creationId="{DE852BAD-F8E4-44A5-86D4-4A12C7DB6A5B}"/>
          </ac:picMkLst>
        </pc:picChg>
        <pc:picChg chg="add mod modCrop">
          <ac:chgData name="حصه بنت العتيبي" userId="c1fe605c-1aaf-4791-a440-af891effc177" providerId="ADAL" clId="{F555C215-065E-4201-98E3-024E23DF78BA}" dt="2022-02-07T06:45:02.304" v="396" actId="1440"/>
          <ac:picMkLst>
            <pc:docMk/>
            <pc:sldMk cId="2697371142" sldId="282"/>
            <ac:picMk id="15" creationId="{E8674CCF-7340-4C3E-8B76-043F2DF43F91}"/>
          </ac:picMkLst>
        </pc:picChg>
        <pc:picChg chg="add mod">
          <ac:chgData name="حصه بنت العتيبي" userId="c1fe605c-1aaf-4791-a440-af891effc177" providerId="ADAL" clId="{F555C215-065E-4201-98E3-024E23DF78BA}" dt="2022-02-07T06:45:02.304" v="396" actId="1440"/>
          <ac:picMkLst>
            <pc:docMk/>
            <pc:sldMk cId="2697371142" sldId="282"/>
            <ac:picMk id="16" creationId="{9CEC9F46-4DB0-4E37-A6B4-3EBB8D24FFED}"/>
          </ac:picMkLst>
        </pc:picChg>
        <pc:picChg chg="add mod">
          <ac:chgData name="حصه بنت العتيبي" userId="c1fe605c-1aaf-4791-a440-af891effc177" providerId="ADAL" clId="{F555C215-065E-4201-98E3-024E23DF78BA}" dt="2022-02-07T06:45:02.304" v="396" actId="1440"/>
          <ac:picMkLst>
            <pc:docMk/>
            <pc:sldMk cId="2697371142" sldId="282"/>
            <ac:picMk id="17" creationId="{D17F4EC9-BE04-461C-B292-0383A1078EE8}"/>
          </ac:picMkLst>
        </pc:picChg>
      </pc:sldChg>
      <pc:sldChg chg="addSp modSp new mod">
        <pc:chgData name="حصه بنت العتيبي" userId="c1fe605c-1aaf-4791-a440-af891effc177" providerId="ADAL" clId="{F555C215-065E-4201-98E3-024E23DF78BA}" dt="2022-02-07T06:25:29.345" v="151" actId="1076"/>
        <pc:sldMkLst>
          <pc:docMk/>
          <pc:sldMk cId="3547490492" sldId="283"/>
        </pc:sldMkLst>
        <pc:picChg chg="add mod">
          <ac:chgData name="حصه بنت العتيبي" userId="c1fe605c-1aaf-4791-a440-af891effc177" providerId="ADAL" clId="{F555C215-065E-4201-98E3-024E23DF78BA}" dt="2022-02-07T06:25:29.345" v="151" actId="1076"/>
          <ac:picMkLst>
            <pc:docMk/>
            <pc:sldMk cId="3547490492" sldId="283"/>
            <ac:picMk id="2" creationId="{F0F6A99A-4CAC-49E7-8B5C-F011E72F527E}"/>
          </ac:picMkLst>
        </pc:picChg>
      </pc:sldChg>
      <pc:sldMasterChg chg="setBg modSldLayout">
        <pc:chgData name="حصه بنت العتيبي" userId="c1fe605c-1aaf-4791-a440-af891effc177" providerId="ADAL" clId="{F555C215-065E-4201-98E3-024E23DF78BA}" dt="2022-02-07T06:47:20.604" v="400"/>
        <pc:sldMasterMkLst>
          <pc:docMk/>
          <pc:sldMasterMk cId="1263501016" sldId="2147483648"/>
        </pc:sldMasterMkLst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1778425706" sldId="2147483649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3892678934" sldId="2147483650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2768800509" sldId="2147483651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1889192670" sldId="2147483652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517812201" sldId="2147483653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932791380" sldId="2147483654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353183783" sldId="2147483655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832793818" sldId="2147483656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2930424606" sldId="2147483657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970155372" sldId="2147483658"/>
          </pc:sldLayoutMkLst>
        </pc:sldLayoutChg>
        <pc:sldLayoutChg chg="setBg">
          <pc:chgData name="حصه بنت العتيبي" userId="c1fe605c-1aaf-4791-a440-af891effc177" providerId="ADAL" clId="{F555C215-065E-4201-98E3-024E23DF78BA}" dt="2022-02-07T06:47:20.604" v="400"/>
          <pc:sldLayoutMkLst>
            <pc:docMk/>
            <pc:sldMasterMk cId="1263501016" sldId="2147483648"/>
            <pc:sldLayoutMk cId="2083999346" sldId="2147483659"/>
          </pc:sldLayoutMkLst>
        </pc:sldLayoutChg>
      </pc:sldMasterChg>
    </pc:docChg>
  </pc:docChgLst>
  <pc:docChgLst>
    <pc:chgData name="حصه بنت العتيبي" userId="c1fe605c-1aaf-4791-a440-af891effc177" providerId="ADAL" clId="{B1B1A887-7E9A-4387-BFD6-C95C4B65BC8B}"/>
    <pc:docChg chg="undo custSel modSld">
      <pc:chgData name="حصه بنت العتيبي" userId="c1fe605c-1aaf-4791-a440-af891effc177" providerId="ADAL" clId="{B1B1A887-7E9A-4387-BFD6-C95C4B65BC8B}" dt="2022-02-12T16:45:35.211" v="23" actId="207"/>
      <pc:docMkLst>
        <pc:docMk/>
      </pc:docMkLst>
      <pc:sldChg chg="modSp mod">
        <pc:chgData name="حصه بنت العتيبي" userId="c1fe605c-1aaf-4791-a440-af891effc177" providerId="ADAL" clId="{B1B1A887-7E9A-4387-BFD6-C95C4B65BC8B}" dt="2022-02-12T16:45:08.709" v="21" actId="207"/>
        <pc:sldMkLst>
          <pc:docMk/>
          <pc:sldMk cId="3636606556" sldId="259"/>
        </pc:sldMkLst>
        <pc:spChg chg="mod">
          <ac:chgData name="حصه بنت العتيبي" userId="c1fe605c-1aaf-4791-a440-af891effc177" providerId="ADAL" clId="{B1B1A887-7E9A-4387-BFD6-C95C4B65BC8B}" dt="2022-02-12T16:45:08.709" v="21" actId="207"/>
          <ac:spMkLst>
            <pc:docMk/>
            <pc:sldMk cId="3636606556" sldId="259"/>
            <ac:spMk id="8" creationId="{1CAACD04-068D-4341-BE15-7C55CF37E5A4}"/>
          </ac:spMkLst>
        </pc:spChg>
      </pc:sldChg>
      <pc:sldChg chg="modSp mod">
        <pc:chgData name="حصه بنت العتيبي" userId="c1fe605c-1aaf-4791-a440-af891effc177" providerId="ADAL" clId="{B1B1A887-7E9A-4387-BFD6-C95C4B65BC8B}" dt="2022-02-12T16:45:27.244" v="22" actId="207"/>
        <pc:sldMkLst>
          <pc:docMk/>
          <pc:sldMk cId="1391552947" sldId="271"/>
        </pc:sldMkLst>
        <pc:spChg chg="mod">
          <ac:chgData name="حصه بنت العتيبي" userId="c1fe605c-1aaf-4791-a440-af891effc177" providerId="ADAL" clId="{B1B1A887-7E9A-4387-BFD6-C95C4B65BC8B}" dt="2022-02-12T16:45:27.244" v="22" actId="207"/>
          <ac:spMkLst>
            <pc:docMk/>
            <pc:sldMk cId="1391552947" sldId="271"/>
            <ac:spMk id="8" creationId="{319D6A1E-27E2-404B-A776-3761BF40452D}"/>
          </ac:spMkLst>
        </pc:spChg>
      </pc:sldChg>
      <pc:sldChg chg="modSp">
        <pc:chgData name="حصه بنت العتيبي" userId="c1fe605c-1aaf-4791-a440-af891effc177" providerId="ADAL" clId="{B1B1A887-7E9A-4387-BFD6-C95C4B65BC8B}" dt="2022-02-12T16:43:30.981" v="13" actId="115"/>
        <pc:sldMkLst>
          <pc:docMk/>
          <pc:sldMk cId="4270409959" sldId="273"/>
        </pc:sldMkLst>
        <pc:spChg chg="mod">
          <ac:chgData name="حصه بنت العتيبي" userId="c1fe605c-1aaf-4791-a440-af891effc177" providerId="ADAL" clId="{B1B1A887-7E9A-4387-BFD6-C95C4B65BC8B}" dt="2022-02-12T16:43:30.981" v="13" actId="115"/>
          <ac:spMkLst>
            <pc:docMk/>
            <pc:sldMk cId="4270409959" sldId="273"/>
            <ac:spMk id="7" creationId="{83544C2C-BC4B-49FA-ACD0-CC1E50035968}"/>
          </ac:spMkLst>
        </pc:spChg>
      </pc:sldChg>
      <pc:sldChg chg="modSp mod">
        <pc:chgData name="حصه بنت العتيبي" userId="c1fe605c-1aaf-4791-a440-af891effc177" providerId="ADAL" clId="{B1B1A887-7E9A-4387-BFD6-C95C4B65BC8B}" dt="2022-02-12T16:45:35.211" v="23" actId="207"/>
        <pc:sldMkLst>
          <pc:docMk/>
          <pc:sldMk cId="3205518808" sldId="286"/>
        </pc:sldMkLst>
        <pc:spChg chg="mod">
          <ac:chgData name="حصه بنت العتيبي" userId="c1fe605c-1aaf-4791-a440-af891effc177" providerId="ADAL" clId="{B1B1A887-7E9A-4387-BFD6-C95C4B65BC8B}" dt="2022-02-12T16:45:35.211" v="23" actId="207"/>
          <ac:spMkLst>
            <pc:docMk/>
            <pc:sldMk cId="3205518808" sldId="286"/>
            <ac:spMk id="13" creationId="{72BBD08F-85CD-42CD-BF6C-A10A83DD0A94}"/>
          </ac:spMkLst>
        </pc:spChg>
        <pc:spChg chg="mod">
          <ac:chgData name="حصه بنت العتيبي" userId="c1fe605c-1aaf-4791-a440-af891effc177" providerId="ADAL" clId="{B1B1A887-7E9A-4387-BFD6-C95C4B65BC8B}" dt="2022-02-12T16:44:58.100" v="20" actId="207"/>
          <ac:spMkLst>
            <pc:docMk/>
            <pc:sldMk cId="3205518808" sldId="286"/>
            <ac:spMk id="18" creationId="{2924E4BE-D0CC-40EC-9E8F-E2C9CDA1BE35}"/>
          </ac:spMkLst>
        </pc:spChg>
      </pc:sldChg>
      <pc:sldChg chg="modSp mod">
        <pc:chgData name="حصه بنت العتيبي" userId="c1fe605c-1aaf-4791-a440-af891effc177" providerId="ADAL" clId="{B1B1A887-7E9A-4387-BFD6-C95C4B65BC8B}" dt="2022-02-12T16:44:35.823" v="19" actId="1076"/>
        <pc:sldMkLst>
          <pc:docMk/>
          <pc:sldMk cId="313029706" sldId="846"/>
        </pc:sldMkLst>
        <pc:spChg chg="mod">
          <ac:chgData name="حصه بنت العتيبي" userId="c1fe605c-1aaf-4791-a440-af891effc177" providerId="ADAL" clId="{B1B1A887-7E9A-4387-BFD6-C95C4B65BC8B}" dt="2022-02-12T16:44:24.926" v="18" actId="1076"/>
          <ac:spMkLst>
            <pc:docMk/>
            <pc:sldMk cId="313029706" sldId="846"/>
            <ac:spMk id="6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35.823" v="19" actId="1076"/>
          <ac:spMkLst>
            <pc:docMk/>
            <pc:sldMk cId="313029706" sldId="846"/>
            <ac:spMk id="7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03.725" v="16" actId="1076"/>
          <ac:spMkLst>
            <pc:docMk/>
            <pc:sldMk cId="313029706" sldId="846"/>
            <ac:spMk id="18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14.894" v="17" actId="1076"/>
          <ac:spMkLst>
            <pc:docMk/>
            <pc:sldMk cId="313029706" sldId="846"/>
            <ac:spMk id="19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35.823" v="19" actId="1076"/>
          <ac:spMkLst>
            <pc:docMk/>
            <pc:sldMk cId="313029706" sldId="846"/>
            <ac:spMk id="20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14.894" v="17" actId="1076"/>
          <ac:spMkLst>
            <pc:docMk/>
            <pc:sldMk cId="313029706" sldId="846"/>
            <ac:spMk id="46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35.823" v="19" actId="1076"/>
          <ac:spMkLst>
            <pc:docMk/>
            <pc:sldMk cId="313029706" sldId="846"/>
            <ac:spMk id="47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24.926" v="18" actId="1076"/>
          <ac:spMkLst>
            <pc:docMk/>
            <pc:sldMk cId="313029706" sldId="846"/>
            <ac:spMk id="53" creationId="{00000000-0000-0000-0000-000000000000}"/>
          </ac:spMkLst>
        </pc:spChg>
        <pc:spChg chg="mod">
          <ac:chgData name="حصه بنت العتيبي" userId="c1fe605c-1aaf-4791-a440-af891effc177" providerId="ADAL" clId="{B1B1A887-7E9A-4387-BFD6-C95C4B65BC8B}" dt="2022-02-12T16:44:35.823" v="19" actId="1076"/>
          <ac:spMkLst>
            <pc:docMk/>
            <pc:sldMk cId="313029706" sldId="846"/>
            <ac:spMk id="54" creationId="{00000000-0000-0000-0000-000000000000}"/>
          </ac:spMkLst>
        </pc:spChg>
      </pc:sldChg>
    </pc:docChg>
  </pc:docChgLst>
  <pc:docChgLst>
    <pc:chgData name="حصه بنت العتيبي" userId="c1fe605c-1aaf-4791-a440-af891effc177" providerId="ADAL" clId="{A7A875EB-6E7F-4CF9-8D40-9C039034ABC0}"/>
    <pc:docChg chg="modSld sldOrd">
      <pc:chgData name="حصه بنت العتيبي" userId="c1fe605c-1aaf-4791-a440-af891effc177" providerId="ADAL" clId="{A7A875EB-6E7F-4CF9-8D40-9C039034ABC0}" dt="2023-01-21T11:17:33.127" v="8"/>
      <pc:docMkLst>
        <pc:docMk/>
      </pc:docMkLst>
      <pc:sldChg chg="modTransition">
        <pc:chgData name="حصه بنت العتيبي" userId="c1fe605c-1aaf-4791-a440-af891effc177" providerId="ADAL" clId="{A7A875EB-6E7F-4CF9-8D40-9C039034ABC0}" dt="2023-01-21T11:16:03.312" v="1"/>
        <pc:sldMkLst>
          <pc:docMk/>
          <pc:sldMk cId="1005419404" sldId="257"/>
        </pc:sldMkLst>
      </pc:sldChg>
      <pc:sldChg chg="modTransition">
        <pc:chgData name="حصه بنت العتيبي" userId="c1fe605c-1aaf-4791-a440-af891effc177" providerId="ADAL" clId="{A7A875EB-6E7F-4CF9-8D40-9C039034ABC0}" dt="2023-01-21T11:15:57.536" v="0"/>
        <pc:sldMkLst>
          <pc:docMk/>
          <pc:sldMk cId="3824437135" sldId="258"/>
        </pc:sldMkLst>
      </pc:sldChg>
      <pc:sldChg chg="modTransition">
        <pc:chgData name="حصه بنت العتيبي" userId="c1fe605c-1aaf-4791-a440-af891effc177" providerId="ADAL" clId="{A7A875EB-6E7F-4CF9-8D40-9C039034ABC0}" dt="2023-01-21T11:16:09.788" v="2"/>
        <pc:sldMkLst>
          <pc:docMk/>
          <pc:sldMk cId="968079360" sldId="262"/>
        </pc:sldMkLst>
      </pc:sldChg>
      <pc:sldChg chg="modTransition">
        <pc:chgData name="حصه بنت العتيبي" userId="c1fe605c-1aaf-4791-a440-af891effc177" providerId="ADAL" clId="{A7A875EB-6E7F-4CF9-8D40-9C039034ABC0}" dt="2023-01-21T11:17:33.127" v="8"/>
        <pc:sldMkLst>
          <pc:docMk/>
          <pc:sldMk cId="834256515" sldId="270"/>
        </pc:sldMkLst>
      </pc:sldChg>
      <pc:sldChg chg="modTransition">
        <pc:chgData name="حصه بنت العتيبي" userId="c1fe605c-1aaf-4791-a440-af891effc177" providerId="ADAL" clId="{A7A875EB-6E7F-4CF9-8D40-9C039034ABC0}" dt="2023-01-21T11:17:23.160" v="6"/>
        <pc:sldMkLst>
          <pc:docMk/>
          <pc:sldMk cId="2619222506" sldId="272"/>
        </pc:sldMkLst>
      </pc:sldChg>
      <pc:sldChg chg="modTransition">
        <pc:chgData name="حصه بنت العتيبي" userId="c1fe605c-1aaf-4791-a440-af891effc177" providerId="ADAL" clId="{A7A875EB-6E7F-4CF9-8D40-9C039034ABC0}" dt="2023-01-21T11:16:45.483" v="3"/>
        <pc:sldMkLst>
          <pc:docMk/>
          <pc:sldMk cId="1289061913" sldId="285"/>
        </pc:sldMkLst>
      </pc:sldChg>
      <pc:sldChg chg="ord">
        <pc:chgData name="حصه بنت العتيبي" userId="c1fe605c-1aaf-4791-a440-af891effc177" providerId="ADAL" clId="{A7A875EB-6E7F-4CF9-8D40-9C039034ABC0}" dt="2023-01-21T11:16:52.543" v="5"/>
        <pc:sldMkLst>
          <pc:docMk/>
          <pc:sldMk cId="3301430225" sldId="288"/>
        </pc:sldMkLst>
      </pc:sldChg>
      <pc:sldChg chg="modTransition">
        <pc:chgData name="حصه بنت العتيبي" userId="c1fe605c-1aaf-4791-a440-af891effc177" providerId="ADAL" clId="{A7A875EB-6E7F-4CF9-8D40-9C039034ABC0}" dt="2023-01-21T11:17:28.563" v="7"/>
        <pc:sldMkLst>
          <pc:docMk/>
          <pc:sldMk cId="2538770391" sldId="8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4FF3B3-CF2C-4CED-848D-8068FC544C2C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DF8AC1-69EE-4D82-8280-5BCDCF72CB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89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4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299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66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05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309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4905-A777-4505-A9D2-10788E4883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47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98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08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F8AC1-69EE-4D82-8280-5BCDCF72CB0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186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158A29-3B8C-4B61-A091-9291CA889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996635-5FD2-48B8-BCC0-CA4C451CB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AB9D09-03C2-4E52-B6FD-5A824C45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1BE834-B479-40B1-B023-6139D5A5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BD5C37-BEA9-4492-B4E4-8396270E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425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38DF73-EA20-4D34-AD13-75674150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06D2046-5CC4-49D2-BE80-84F65F991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9F79FF-971C-4CF8-9806-8F22EC9D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B900E4-3A2F-4315-99F2-FC73D956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3A24CE-C399-44FF-95D3-0A267A2F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15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59F40D-E981-4657-BAF8-4977BDE4B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B0AF37-DA47-40E5-863B-6C98D4B5E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9ABBAC-1C0B-4016-9A83-DE992A00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7D7EE6-135D-4F49-9583-D6CD5CD6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5A4AB7-2E2E-4F09-B0F0-4AB18CFC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399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BFA8F0-7202-4554-A278-34833955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D9AEF4-DF69-4F14-8DDE-470E40A6D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CACA5F-81CF-4C9C-A28A-8EAA78BE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812C8C1-1D79-4DFE-9A84-655190B7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C4728C-AB68-47D7-B0EF-A2421DBC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67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F717A1-4F7B-497E-AB33-74FB1673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739558-CBA6-40F0-B853-CD62EA341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039905-5593-46A5-ACA5-A63D8CF2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E80E23-629F-4035-96E7-18D09D9C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C4667D9-4A72-46D2-96C0-D2DF34A2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880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96A517-6A85-4F4D-9A51-BC828D96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762C0BD-EBDF-4FDD-A45B-B399A8192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3ECEF49-0658-4338-847D-61E0051D4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88438F-1985-4DA1-81A8-8CE785E2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5731AA-B8FA-4642-99CC-2995A369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FFDA48-0F3C-44B5-A9BC-046E151F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919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110F9D-F91F-4EDC-B1B3-92C1A6E4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E9A8CF8-6828-4804-969A-6D07B066F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4025DE-AB08-4625-AC75-AABF7ED89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4EED75-988B-430D-A323-6A08378E5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DCA658E-A4E4-4C76-85D1-3C4C85B90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EB34C91-4926-4E0A-BD01-F46796F0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0BDD286-97B4-4B12-AA56-2032EFE3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4048BA-4C6F-45A9-93DB-A9680403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812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634485-E01A-4351-A4AF-1ABA6034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3C40989-FF56-4DAA-812C-87DD211D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EE215AA-E219-4057-A112-58719F8E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5363EBA-70FF-4A3D-9389-4CD1D236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279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37A1D05-05C5-45B2-BFD4-6CC3E833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8CCF975-9E46-45C7-A45A-BD259B6C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BA857FD-03BE-4DF9-B56C-53DCE764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183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9D3DCE-7986-4495-94C7-E97231B2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5EB70C-4B2F-4359-BCE8-419646C0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BEBBC1-1439-4E93-AC43-3E0A0755D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AE81C4C-01B6-4C3A-B141-15D9C3A1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839897-A0BC-4934-92DF-4A411823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2FDC97-7E9F-4C72-A434-FDD430C4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279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BD7ECC-AAC0-49A2-84A5-65E030FD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FF8CA4-81AE-4894-95AD-1EB138A1F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A7E0CDD-4F65-4661-A718-CE7468E3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1B313E-10D2-4C5B-ADC9-BCFC0F82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E1C80C3-72DA-41DC-8DA3-A8E7FA36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CA538F-E9A3-4FEB-86EA-326FF39B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42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32E5783-CE89-4509-A7B4-66EDD620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F2A8C1F-F149-45FC-84BF-AD514E74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D80623-39C8-443F-B67C-C6ADAAB71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605BB-39FC-442D-8EC1-56777C0511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8A4EB-5034-4964-9BD9-80D249F62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8CC9A7-C272-4E26-A179-157C5C782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95414-065E-498E-ACF1-3EC4CCBDC204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3826415-1D2A-4346-AE02-3A60DFF472D2}"/>
              </a:ext>
            </a:extLst>
          </p:cNvPr>
          <p:cNvSpPr txBox="1"/>
          <p:nvPr userDrawn="1"/>
        </p:nvSpPr>
        <p:spPr>
          <a:xfrm>
            <a:off x="0" y="6917050"/>
            <a:ext cx="43492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F6E1CEA-0921-4ECE-AE95-0B7664B8F4D4}"/>
              </a:ext>
            </a:extLst>
          </p:cNvPr>
          <p:cNvSpPr txBox="1"/>
          <p:nvPr userDrawn="1"/>
        </p:nvSpPr>
        <p:spPr>
          <a:xfrm rot="16200000">
            <a:off x="9786537" y="4452537"/>
            <a:ext cx="43492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solidFill>
                <a:schemeClr val="bg2">
                  <a:lumMod val="90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tm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tm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tm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tm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tmp"/><Relationship Id="rId7" Type="http://schemas.microsoft.com/office/2007/relationships/hdphoto" Target="../media/hdphoto4.wd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tmp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tmp"/><Relationship Id="rId11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A049CE-3F15-40D8-AC63-755D01B6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1" y="-188743"/>
            <a:ext cx="9951868" cy="7046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51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58C54B0-C089-4F05-AA02-DC03D97D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6096000" y="223345"/>
            <a:ext cx="5903901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6082756-468F-40F2-A394-E3392D1790B9}"/>
              </a:ext>
            </a:extLst>
          </p:cNvPr>
          <p:cNvGrpSpPr/>
          <p:nvPr/>
        </p:nvGrpSpPr>
        <p:grpSpPr>
          <a:xfrm>
            <a:off x="192099" y="0"/>
            <a:ext cx="3736711" cy="1515217"/>
            <a:chOff x="3620531" y="2215955"/>
            <a:chExt cx="5202194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9CEB2F5-D36A-48EF-BAA8-BEA1FD27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A108643-68BE-425A-9F1D-065E36128F11}"/>
                </a:ext>
              </a:extLst>
            </p:cNvPr>
            <p:cNvSpPr txBox="1"/>
            <p:nvPr/>
          </p:nvSpPr>
          <p:spPr>
            <a:xfrm>
              <a:off x="4213653" y="2780270"/>
              <a:ext cx="3694670" cy="7623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Scan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C69FA42-4718-46F2-8235-E3DCACD3F19E}"/>
              </a:ext>
            </a:extLst>
          </p:cNvPr>
          <p:cNvGrpSpPr/>
          <p:nvPr/>
        </p:nvGrpSpPr>
        <p:grpSpPr>
          <a:xfrm>
            <a:off x="689736" y="1902514"/>
            <a:ext cx="4092644" cy="2240540"/>
            <a:chOff x="-171428" y="934251"/>
            <a:chExt cx="4250844" cy="295304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E8674CCF-7340-4C3E-8B76-043F2DF43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-171428" y="934251"/>
              <a:ext cx="3960943" cy="2953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D291640-A8B2-4728-8BFD-CC953264FDCD}"/>
                </a:ext>
              </a:extLst>
            </p:cNvPr>
            <p:cNvSpPr txBox="1"/>
            <p:nvPr/>
          </p:nvSpPr>
          <p:spPr>
            <a:xfrm>
              <a:off x="228723" y="1959418"/>
              <a:ext cx="3850693" cy="6084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…Unfamiliar words?</a:t>
              </a:r>
              <a:endParaRPr lang="ar-SA" sz="24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277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9205870" y="5281507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receive property from someone who has died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97172" y="5265303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inherit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244019" y="3793842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ability to think in a normal way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29988" y="3780843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sanity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045557" y="5259914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doctor trained in the treatment of mental illness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31337" y="5259914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Psychiatrist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2526" y="3583121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group that gives advice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0188" y="3591223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advisory team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292517" y="776958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easily be deceived or harmed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06737" y="763959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077630" y="2190475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easily harmed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77630" y="2159731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vulnerable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247240" y="2344139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amounts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96697" y="653854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Legal status of having no money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261460" y="2327936"/>
            <a:ext cx="2834640" cy="1452907"/>
          </a:xfrm>
          <a:prstGeom prst="round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sums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5985" y="661956"/>
            <a:ext cx="2834640" cy="145290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bankruptcy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CDEA86B-917E-487C-921D-9B36F7D5F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203822" y="-1058192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029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"/>
                            </p:stCondLst>
                            <p:childTnLst>
                              <p:par>
                                <p:cTn id="1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"/>
                            </p:stCondLst>
                            <p:childTnLst>
                              <p:par>
                                <p:cTn id="14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"/>
                            </p:stCondLst>
                            <p:childTnLst>
                              <p:par>
                                <p:cTn id="16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"/>
                            </p:stCondLst>
                            <p:childTnLst>
                              <p:par>
                                <p:cTn id="17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50"/>
                            </p:stCondLst>
                            <p:childTnLst>
                              <p:par>
                                <p:cTn id="18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"/>
                            </p:stCondLst>
                            <p:childTnLst>
                              <p:par>
                                <p:cTn id="19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"/>
                            </p:stCondLst>
                            <p:childTnLst>
                              <p:par>
                                <p:cTn id="20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"/>
                            </p:stCondLst>
                            <p:childTnLst>
                              <p:par>
                                <p:cTn id="22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50"/>
                            </p:stCondLst>
                            <p:childTnLst>
                              <p:par>
                                <p:cTn id="23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6" grpId="2" animBg="1"/>
      <p:bldP spid="8" grpId="0" animBg="1"/>
      <p:bldP spid="8" grpId="1" animBg="1"/>
      <p:bldP spid="8" grpId="2" animBg="1"/>
      <p:bldP spid="54" grpId="0" animBg="1"/>
      <p:bldP spid="54" grpId="1" animBg="1"/>
      <p:bldP spid="54" grpId="2" animBg="1"/>
      <p:bldP spid="7" grpId="0" animBg="1"/>
      <p:bldP spid="7" grpId="1" animBg="1"/>
      <p:bldP spid="7" grpId="2" animBg="1"/>
      <p:bldP spid="53" grpId="0" animBg="1"/>
      <p:bldP spid="53" grpId="1" animBg="1"/>
      <p:bldP spid="53" grpId="2" animBg="1"/>
      <p:bldP spid="6" grpId="0" animBg="1"/>
      <p:bldP spid="6" grpId="1" animBg="1"/>
      <p:bldP spid="6" grpId="2" animBg="1"/>
      <p:bldP spid="50" grpId="0" animBg="1"/>
      <p:bldP spid="50" grpId="1" animBg="1"/>
      <p:bldP spid="5" grpId="0" animBg="1"/>
      <p:bldP spid="5" grpId="1" animBg="1"/>
      <p:bldP spid="47" grpId="0" animBg="1"/>
      <p:bldP spid="47" grpId="1" animBg="1"/>
      <p:bldP spid="47" grpId="2" animBg="1"/>
      <p:bldP spid="20" grpId="0" animBg="1"/>
      <p:bldP spid="20" grpId="1" animBg="1"/>
      <p:bldP spid="20" grpId="2" animBg="1"/>
      <p:bldP spid="46" grpId="0" animBg="1"/>
      <p:bldP spid="46" grpId="1" animBg="1"/>
      <p:bldP spid="46" grpId="2" animBg="1"/>
      <p:bldP spid="19" grpId="0" animBg="1"/>
      <p:bldP spid="19" grpId="1" animBg="1"/>
      <p:bldP spid="19" grpId="2" animBg="1"/>
      <p:bldP spid="49" grpId="0" animBg="1"/>
      <p:bldP spid="49" grpId="1" animBg="1"/>
      <p:bldP spid="49" grpId="2" animBg="1"/>
      <p:bldP spid="44" grpId="0" animBg="1"/>
      <p:bldP spid="44" grpId="1" animBg="1"/>
      <p:bldP spid="21" grpId="0" animBg="1"/>
      <p:bldP spid="21" grpId="1" animBg="1"/>
      <p:bldP spid="21" grpId="2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5645942" y="36499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240197" y="17502"/>
            <a:ext cx="4848596" cy="1515217"/>
            <a:chOff x="3492659" y="2215955"/>
            <a:chExt cx="5457937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492659" y="2410133"/>
              <a:ext cx="5457937" cy="13901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Strategy 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Finding the main idea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057CDF-9741-451B-8501-AC4BBBB6F204}"/>
              </a:ext>
            </a:extLst>
          </p:cNvPr>
          <p:cNvSpPr txBox="1"/>
          <p:nvPr/>
        </p:nvSpPr>
        <p:spPr>
          <a:xfrm>
            <a:off x="66686" y="2141947"/>
            <a:ext cx="4909156" cy="70788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+mj-cs"/>
              </a:rPr>
              <a:t>What does this saying mean ( 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+mj-cs"/>
              </a:rPr>
              <a:t>A fool and his money are soon parted </a:t>
            </a:r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+mj-cs"/>
              </a:rPr>
              <a:t>) ?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608B203-7A08-4680-A8C4-25C435D19664}"/>
              </a:ext>
            </a:extLst>
          </p:cNvPr>
          <p:cNvSpPr txBox="1"/>
          <p:nvPr/>
        </p:nvSpPr>
        <p:spPr>
          <a:xfrm>
            <a:off x="0" y="3277676"/>
            <a:ext cx="535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person who acts carelessly with their money will lose it fast .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1BED568-E901-42B6-AAAD-85DB970D73D1}"/>
              </a:ext>
            </a:extLst>
          </p:cNvPr>
          <p:cNvSpPr txBox="1"/>
          <p:nvPr/>
        </p:nvSpPr>
        <p:spPr>
          <a:xfrm>
            <a:off x="22166" y="4119640"/>
            <a:ext cx="5623776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+mj-cs"/>
              </a:rPr>
              <a:t>What is the main idea of this paragraph ?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86AE6F29-FC9D-4820-9D7F-C1AF9F797784}"/>
              </a:ext>
            </a:extLst>
          </p:cNvPr>
          <p:cNvSpPr txBox="1"/>
          <p:nvPr/>
        </p:nvSpPr>
        <p:spPr>
          <a:xfrm>
            <a:off x="66686" y="4743079"/>
            <a:ext cx="5405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Money can strain relationships with family and friends and end in bankruptcy 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E5D11B-6A79-47CA-BE22-F98837D0019A}"/>
              </a:ext>
            </a:extLst>
          </p:cNvPr>
          <p:cNvSpPr/>
          <p:nvPr/>
        </p:nvSpPr>
        <p:spPr>
          <a:xfrm>
            <a:off x="5605223" y="364995"/>
            <a:ext cx="6346580" cy="631408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EE5578-E6DC-4F8E-A7AA-02A746E2D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8" t="30198" r="55584" b="49775"/>
          <a:stretch/>
        </p:blipFill>
        <p:spPr>
          <a:xfrm>
            <a:off x="5645942" y="672662"/>
            <a:ext cx="3126919" cy="1914552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Reading">
            <a:hlinkClick r:id="" action="ppaction://media"/>
            <a:extLst>
              <a:ext uri="{FF2B5EF4-FFF2-40B4-BE49-F238E27FC236}">
                <a16:creationId xmlns:a16="http://schemas.microsoft.com/office/drawing/2014/main" id="{ED123A5C-F7DC-43D8-9B19-0F947EA4C0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00" end="166805.06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19580" y="5902198"/>
            <a:ext cx="299956" cy="2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619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5645942" y="36499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240197" y="17502"/>
            <a:ext cx="4848596" cy="1515217"/>
            <a:chOff x="3492659" y="2215955"/>
            <a:chExt cx="5457937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492659" y="2410133"/>
              <a:ext cx="5457937" cy="13901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Strategy 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Finding the main idea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E5D11B-6A79-47CA-BE22-F98837D0019A}"/>
              </a:ext>
            </a:extLst>
          </p:cNvPr>
          <p:cNvSpPr/>
          <p:nvPr/>
        </p:nvSpPr>
        <p:spPr>
          <a:xfrm>
            <a:off x="5605223" y="364995"/>
            <a:ext cx="6346580" cy="631408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EE5578-E6DC-4F8E-A7AA-02A746E2D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44237" r="55360" b="38053"/>
          <a:stretch/>
        </p:blipFill>
        <p:spPr>
          <a:xfrm>
            <a:off x="5734909" y="1960817"/>
            <a:ext cx="3054043" cy="169298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69712BE-D36B-4DD8-932B-3581FF54DD30}"/>
              </a:ext>
            </a:extLst>
          </p:cNvPr>
          <p:cNvSpPr txBox="1"/>
          <p:nvPr/>
        </p:nvSpPr>
        <p:spPr>
          <a:xfrm>
            <a:off x="0" y="4133507"/>
            <a:ext cx="5605223" cy="46166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is the main idea of this paragraph ?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C8262B5B-3DBD-4E7C-99D1-0F062F53CB40}"/>
              </a:ext>
            </a:extLst>
          </p:cNvPr>
          <p:cNvSpPr txBox="1"/>
          <p:nvPr/>
        </p:nvSpPr>
        <p:spPr>
          <a:xfrm>
            <a:off x="0" y="1665986"/>
            <a:ext cx="4848596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 most prize winners know what to do with that money ?  Why ?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4D41BE0-5DCB-4816-B09E-5B59B5605C68}"/>
              </a:ext>
            </a:extLst>
          </p:cNvPr>
          <p:cNvSpPr txBox="1"/>
          <p:nvPr/>
        </p:nvSpPr>
        <p:spPr>
          <a:xfrm>
            <a:off x="119278" y="2563566"/>
            <a:ext cx="246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No, they don’t .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27E7667F-7506-440C-B556-EF38288D0B60}"/>
              </a:ext>
            </a:extLst>
          </p:cNvPr>
          <p:cNvSpPr txBox="1"/>
          <p:nvPr/>
        </p:nvSpPr>
        <p:spPr>
          <a:xfrm>
            <a:off x="15226" y="3115903"/>
            <a:ext cx="4585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Because it’s the first time they have this money and they lack financial decisions .</a:t>
            </a: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FFEF7195-5E4A-4973-8EDF-785DC4E1C85F}"/>
              </a:ext>
            </a:extLst>
          </p:cNvPr>
          <p:cNvSpPr txBox="1"/>
          <p:nvPr/>
        </p:nvSpPr>
        <p:spPr>
          <a:xfrm>
            <a:off x="67291" y="4776515"/>
            <a:ext cx="547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Prize winners are usually not good in financial decisions .</a:t>
            </a:r>
          </a:p>
        </p:txBody>
      </p:sp>
      <p:pic>
        <p:nvPicPr>
          <p:cNvPr id="23" name="Reading">
            <a:hlinkClick r:id="" action="ppaction://media"/>
            <a:extLst>
              <a:ext uri="{FF2B5EF4-FFF2-40B4-BE49-F238E27FC236}">
                <a16:creationId xmlns:a16="http://schemas.microsoft.com/office/drawing/2014/main" id="{BC41FF6E-56E4-456A-869A-0B3ABCFD5B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00" end="146205.06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01185" y="5874025"/>
            <a:ext cx="318821" cy="3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42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5645942" y="36499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240197" y="17502"/>
            <a:ext cx="4848596" cy="1515217"/>
            <a:chOff x="3492659" y="2215955"/>
            <a:chExt cx="5457937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492659" y="2410133"/>
              <a:ext cx="5457937" cy="13901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Strategy 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Finding the main idea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E5D11B-6A79-47CA-BE22-F98837D0019A}"/>
              </a:ext>
            </a:extLst>
          </p:cNvPr>
          <p:cNvSpPr/>
          <p:nvPr/>
        </p:nvSpPr>
        <p:spPr>
          <a:xfrm>
            <a:off x="5605223" y="364995"/>
            <a:ext cx="6346580" cy="631408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EE5578-E6DC-4F8E-A7AA-02A746E2D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7" t="53267" r="54650" b="24217"/>
          <a:stretch/>
        </p:blipFill>
        <p:spPr>
          <a:xfrm>
            <a:off x="5899775" y="2865600"/>
            <a:ext cx="3054043" cy="2152481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69712BE-D36B-4DD8-932B-3581FF54DD30}"/>
              </a:ext>
            </a:extLst>
          </p:cNvPr>
          <p:cNvSpPr txBox="1"/>
          <p:nvPr/>
        </p:nvSpPr>
        <p:spPr>
          <a:xfrm>
            <a:off x="17785" y="4929075"/>
            <a:ext cx="6338395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is the main idea of this paragraph ?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5ACC6D18-F23D-4591-A360-5948729AC0FB}"/>
              </a:ext>
            </a:extLst>
          </p:cNvPr>
          <p:cNvSpPr txBox="1"/>
          <p:nvPr/>
        </p:nvSpPr>
        <p:spPr>
          <a:xfrm>
            <a:off x="17785" y="5618566"/>
            <a:ext cx="3832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 problem to his family .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ACA0C15E-2ACC-477C-9F6E-46BEA93A654E}"/>
              </a:ext>
            </a:extLst>
          </p:cNvPr>
          <p:cNvSpPr txBox="1"/>
          <p:nvPr/>
        </p:nvSpPr>
        <p:spPr>
          <a:xfrm>
            <a:off x="67022" y="2262108"/>
            <a:ext cx="7403683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did William say after getting that money ? 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199C111B-A68E-4088-A123-6A3F66835574}"/>
              </a:ext>
            </a:extLst>
          </p:cNvPr>
          <p:cNvSpPr txBox="1"/>
          <p:nvPr/>
        </p:nvSpPr>
        <p:spPr>
          <a:xfrm>
            <a:off x="260038" y="3179066"/>
            <a:ext cx="383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wish it never happened, It was totally a nightmare</a:t>
            </a:r>
          </a:p>
        </p:txBody>
      </p:sp>
      <p:pic>
        <p:nvPicPr>
          <p:cNvPr id="12" name="Reading">
            <a:hlinkClick r:id="" action="ppaction://media"/>
            <a:extLst>
              <a:ext uri="{FF2B5EF4-FFF2-40B4-BE49-F238E27FC236}">
                <a16:creationId xmlns:a16="http://schemas.microsoft.com/office/drawing/2014/main" id="{32E08932-5E93-474C-91EE-BAA46BA662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500" end="112605.06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V="1">
            <a:off x="6356180" y="5618566"/>
            <a:ext cx="670944" cy="6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3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5645942" y="36499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240197" y="17502"/>
            <a:ext cx="4848596" cy="1515217"/>
            <a:chOff x="3492659" y="2215955"/>
            <a:chExt cx="5457937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492659" y="2410133"/>
              <a:ext cx="5457937" cy="13901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Strategy 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Finding the main idea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E5D11B-6A79-47CA-BE22-F98837D0019A}"/>
              </a:ext>
            </a:extLst>
          </p:cNvPr>
          <p:cNvSpPr/>
          <p:nvPr/>
        </p:nvSpPr>
        <p:spPr>
          <a:xfrm>
            <a:off x="5605223" y="364995"/>
            <a:ext cx="6346580" cy="631408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EE5578-E6DC-4F8E-A7AA-02A746E2D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68419" r="53143" b="7045"/>
          <a:stretch/>
        </p:blipFill>
        <p:spPr>
          <a:xfrm>
            <a:off x="5389373" y="4333413"/>
            <a:ext cx="3835624" cy="2345671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69712BE-D36B-4DD8-932B-3581FF54DD30}"/>
              </a:ext>
            </a:extLst>
          </p:cNvPr>
          <p:cNvSpPr txBox="1"/>
          <p:nvPr/>
        </p:nvSpPr>
        <p:spPr>
          <a:xfrm>
            <a:off x="225763" y="5153542"/>
            <a:ext cx="4848597" cy="4001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is the main idea of this paragraph 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31AD5C-8764-495E-8635-1F48D81EBC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5" t="32318" r="39509" b="56436"/>
          <a:stretch/>
        </p:blipFill>
        <p:spPr>
          <a:xfrm>
            <a:off x="8621485" y="995131"/>
            <a:ext cx="3119009" cy="107517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38">
            <a:extLst>
              <a:ext uri="{FF2B5EF4-FFF2-40B4-BE49-F238E27FC236}">
                <a16:creationId xmlns:a16="http://schemas.microsoft.com/office/drawing/2014/main" id="{6107317C-58FE-4C78-A1D5-73D5697CA5CF}"/>
              </a:ext>
            </a:extLst>
          </p:cNvPr>
          <p:cNvSpPr txBox="1"/>
          <p:nvPr/>
        </p:nvSpPr>
        <p:spPr>
          <a:xfrm>
            <a:off x="179638" y="2062922"/>
            <a:ext cx="3871858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How much did Michael pay in fines for vandalism ? </a:t>
            </a:r>
          </a:p>
        </p:txBody>
      </p:sp>
      <p:sp>
        <p:nvSpPr>
          <p:cNvPr id="22" name="TextBox 42">
            <a:extLst>
              <a:ext uri="{FF2B5EF4-FFF2-40B4-BE49-F238E27FC236}">
                <a16:creationId xmlns:a16="http://schemas.microsoft.com/office/drawing/2014/main" id="{A141E9B1-3779-4F95-B35F-E1096FAC2079}"/>
              </a:ext>
            </a:extLst>
          </p:cNvPr>
          <p:cNvSpPr txBox="1"/>
          <p:nvPr/>
        </p:nvSpPr>
        <p:spPr>
          <a:xfrm>
            <a:off x="398133" y="5981495"/>
            <a:ext cx="469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Michael Carroll’s story 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ED781C0-C576-46A9-9ECF-21140562871B}"/>
              </a:ext>
            </a:extLst>
          </p:cNvPr>
          <p:cNvSpPr txBox="1"/>
          <p:nvPr/>
        </p:nvSpPr>
        <p:spPr>
          <a:xfrm>
            <a:off x="179638" y="3364499"/>
            <a:ext cx="4678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paid thousands of dollars in fines for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vandalism</a:t>
            </a:r>
            <a:endParaRPr lang="ar-SA" sz="2000" b="1" dirty="0">
              <a:solidFill>
                <a:schemeClr val="accent5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23" name="Reading">
            <a:hlinkClick r:id="" action="ppaction://media"/>
            <a:extLst>
              <a:ext uri="{FF2B5EF4-FFF2-40B4-BE49-F238E27FC236}">
                <a16:creationId xmlns:a16="http://schemas.microsoft.com/office/drawing/2014/main" id="{DCC1FE2D-0FA6-4AC7-9CAA-D738304640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200" end="56605.06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22922" y="4333413"/>
            <a:ext cx="454282" cy="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7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5645942" y="36499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240197" y="17502"/>
            <a:ext cx="4848596" cy="1515217"/>
            <a:chOff x="3492659" y="2215955"/>
            <a:chExt cx="5457937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492659" y="2410133"/>
              <a:ext cx="5457937" cy="13901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Strategy 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Finding the main idea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E5D11B-6A79-47CA-BE22-F98837D0019A}"/>
              </a:ext>
            </a:extLst>
          </p:cNvPr>
          <p:cNvSpPr/>
          <p:nvPr/>
        </p:nvSpPr>
        <p:spPr>
          <a:xfrm>
            <a:off x="5605223" y="364995"/>
            <a:ext cx="6346580" cy="6314089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EE5578-E6DC-4F8E-A7AA-02A746E2D1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6" t="38181" r="38202" b="40422"/>
          <a:stretch/>
        </p:blipFill>
        <p:spPr>
          <a:xfrm>
            <a:off x="8116289" y="1426925"/>
            <a:ext cx="3850433" cy="2045618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969712BE-D36B-4DD8-932B-3581FF54DD30}"/>
              </a:ext>
            </a:extLst>
          </p:cNvPr>
          <p:cNvSpPr txBox="1"/>
          <p:nvPr/>
        </p:nvSpPr>
        <p:spPr>
          <a:xfrm>
            <a:off x="151683" y="4483302"/>
            <a:ext cx="5569410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is the main idea of this paragraph ?</a:t>
            </a: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66CA2A51-0BAD-408E-9F6E-ACE8F209ABD8}"/>
              </a:ext>
            </a:extLst>
          </p:cNvPr>
          <p:cNvSpPr txBox="1"/>
          <p:nvPr/>
        </p:nvSpPr>
        <p:spPr>
          <a:xfrm>
            <a:off x="151683" y="2056354"/>
            <a:ext cx="4823516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 Bradley spent his money in buying expensive cars ?</a:t>
            </a: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791985A2-661D-4980-B283-CB697D74253B}"/>
              </a:ext>
            </a:extLst>
          </p:cNvPr>
          <p:cNvSpPr txBox="1"/>
          <p:nvPr/>
        </p:nvSpPr>
        <p:spPr>
          <a:xfrm>
            <a:off x="547101" y="5670269"/>
            <a:ext cx="469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Bob Bradley’s story .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0E2C98C7-D340-4120-AB96-0238500D6BF2}"/>
              </a:ext>
            </a:extLst>
          </p:cNvPr>
          <p:cNvSpPr txBox="1"/>
          <p:nvPr/>
        </p:nvSpPr>
        <p:spPr>
          <a:xfrm>
            <a:off x="733626" y="3296336"/>
            <a:ext cx="337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No, he hasn’t .</a:t>
            </a:r>
          </a:p>
        </p:txBody>
      </p:sp>
      <p:pic>
        <p:nvPicPr>
          <p:cNvPr id="15" name="Reading">
            <a:hlinkClick r:id="" action="ppaction://media"/>
            <a:extLst>
              <a:ext uri="{FF2B5EF4-FFF2-40B4-BE49-F238E27FC236}">
                <a16:creationId xmlns:a16="http://schemas.microsoft.com/office/drawing/2014/main" id="{E169377D-526A-4200-8C89-C49B37DD5D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00" end="13405.06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59720" y="5171553"/>
            <a:ext cx="666381" cy="6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3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661C67C-08CA-4EC3-A19C-78BC6A5495BC}"/>
              </a:ext>
            </a:extLst>
          </p:cNvPr>
          <p:cNvGrpSpPr/>
          <p:nvPr/>
        </p:nvGrpSpPr>
        <p:grpSpPr>
          <a:xfrm>
            <a:off x="6234377" y="5066749"/>
            <a:ext cx="5957623" cy="1921206"/>
            <a:chOff x="6234377" y="5066749"/>
            <a:chExt cx="5957623" cy="192120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006B8A7-B737-4008-A9C8-CA33E0846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4377" y="5269743"/>
              <a:ext cx="3038397" cy="151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8" name="Picture 4" descr="Ferrari logo, Ferrari Logo Txt transparent background PNG clipart |  HiClipart">
              <a:extLst>
                <a:ext uri="{FF2B5EF4-FFF2-40B4-BE49-F238E27FC236}">
                  <a16:creationId xmlns:a16="http://schemas.microsoft.com/office/drawing/2014/main" id="{DE1C59A9-49A7-4164-B701-A5437F561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42" b="89474" l="3699" r="96939">
                          <a14:foregroundMark x1="32781" y1="59357" x2="53954" y2="58480"/>
                          <a14:foregroundMark x1="34439" y1="72515" x2="42985" y2="83333"/>
                          <a14:foregroundMark x1="42985" y1="83333" x2="47321" y2="68713"/>
                          <a14:foregroundMark x1="47321" y1="68713" x2="40944" y2="65497"/>
                          <a14:foregroundMark x1="40944" y1="65497" x2="40816" y2="65497"/>
                          <a14:foregroundMark x1="42985" y1="85088" x2="47321" y2="70760"/>
                          <a14:foregroundMark x1="47321" y1="70760" x2="46301" y2="79532"/>
                          <a14:foregroundMark x1="49745" y1="61696" x2="46939" y2="80409"/>
                          <a14:foregroundMark x1="87883" y1="31871" x2="93878" y2="43567"/>
                          <a14:foregroundMark x1="93878" y1="43567" x2="93495" y2="64035"/>
                          <a14:foregroundMark x1="97577" y1="34795" x2="97066" y2="54971"/>
                          <a14:foregroundMark x1="97066" y1="54971" x2="91582" y2="66374"/>
                          <a14:foregroundMark x1="91582" y1="66374" x2="88265" y2="67836"/>
                          <a14:foregroundMark x1="9439" y1="45906" x2="2934" y2="55848"/>
                          <a14:foregroundMark x1="2934" y1="55848" x2="2168" y2="72222"/>
                          <a14:foregroundMark x1="2168" y1="72222" x2="9311" y2="79532"/>
                          <a14:foregroundMark x1="9311" y1="79532" x2="11480" y2="79240"/>
                          <a14:foregroundMark x1="5357" y1="56140" x2="3699" y2="69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07670" y="5066749"/>
              <a:ext cx="3384330" cy="19212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89C9F5D-30A0-4DBB-9D24-AC9654194475}"/>
              </a:ext>
            </a:extLst>
          </p:cNvPr>
          <p:cNvGrpSpPr/>
          <p:nvPr/>
        </p:nvGrpSpPr>
        <p:grpSpPr>
          <a:xfrm>
            <a:off x="-47996" y="17502"/>
            <a:ext cx="5023194" cy="1515217"/>
            <a:chOff x="3168248" y="2215955"/>
            <a:chExt cx="5654477" cy="220776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2CF1B4BF-2195-4866-982F-0CF55A12D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B1132AC3-9380-4AC9-AE1C-9CEA59A90EC0}"/>
                </a:ext>
              </a:extLst>
            </p:cNvPr>
            <p:cNvSpPr txBox="1"/>
            <p:nvPr/>
          </p:nvSpPr>
          <p:spPr>
            <a:xfrm>
              <a:off x="3168248" y="2781697"/>
              <a:ext cx="5457937" cy="852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After Reading</a:t>
              </a:r>
              <a:endParaRPr lang="ar-SA" sz="44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0E15187-E0BF-410E-B184-3264D3438F9D}"/>
              </a:ext>
            </a:extLst>
          </p:cNvPr>
          <p:cNvSpPr txBox="1"/>
          <p:nvPr/>
        </p:nvSpPr>
        <p:spPr>
          <a:xfrm>
            <a:off x="823578" y="1865162"/>
            <a:ext cx="12174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lang="en-US" sz="2000" u="sng" strike="noStrike" baseline="0" dirty="0">
                <a:solidFill>
                  <a:srgbClr val="4D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4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Underline words and expressions in the reading that refer to money.</a:t>
            </a:r>
            <a:endParaRPr lang="en-US" sz="2800" b="1" u="sng" strike="noStrike" baseline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EE61AC25-42F1-4C11-AC07-1214FBBF3348}"/>
              </a:ext>
            </a:extLst>
          </p:cNvPr>
          <p:cNvSpPr txBox="1"/>
          <p:nvPr/>
        </p:nvSpPr>
        <p:spPr>
          <a:xfrm>
            <a:off x="261700" y="2832491"/>
            <a:ext cx="3855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winning million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bankruptcy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financial decisions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investments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went broke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spent his fortune</a:t>
            </a:r>
          </a:p>
          <a:p>
            <a:pPr algn="l"/>
            <a:r>
              <a:rPr lang="en-US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fine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67DA39F-67A8-428A-9EE6-C59D5B3649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458723" y="1532719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95B8881-7FD6-4DE0-BCF9-657C34203A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588445" y="-4387755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FBAEA70-C2B6-435B-B0B0-C6EE703C8B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458723" y="-1119316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7490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83544C2C-BC4B-49FA-ACD0-CC1E50035968}"/>
              </a:ext>
            </a:extLst>
          </p:cNvPr>
          <p:cNvSpPr txBox="1"/>
          <p:nvPr/>
        </p:nvSpPr>
        <p:spPr>
          <a:xfrm>
            <a:off x="451944" y="1433340"/>
            <a:ext cx="1093076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  <a:r>
              <a:rPr lang="en-US" sz="1800" u="none" strike="noStrike" baseline="0" dirty="0">
                <a:solidFill>
                  <a:srgbClr val="4D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18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your own words, write how the different prize winners handled their fortunes.</a:t>
            </a:r>
            <a:endParaRPr lang="ar-SA" sz="1800" b="1" u="sng" strike="noStrike" baseline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1800" u="none" strike="noStrike" baseline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18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r>
              <a:rPr lang="en-US" sz="16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Bud</a:t>
            </a:r>
            <a:r>
              <a:rPr lang="en-US" sz="16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Post </a:t>
            </a:r>
            <a:r>
              <a:rPr lang="en-US" sz="2000" b="0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tried to help his family, but his brother tried to kill him. He</a:t>
            </a:r>
          </a:p>
          <a:p>
            <a:pPr algn="l"/>
            <a:r>
              <a:rPr lang="en-US" sz="2000" b="0" i="0" u="none" strike="noStrike" baseline="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invested money in businesses but they failed</a:t>
            </a:r>
          </a:p>
          <a:p>
            <a:pPr algn="l"/>
            <a:endParaRPr lang="en-US" sz="2000" b="0" i="0" u="none" strike="noStrike" baseline="0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18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US" sz="20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Michael Carroll</a:t>
            </a:r>
            <a:r>
              <a:rPr lang="en-US" sz="2000" b="1" u="sng" dirty="0">
                <a:solidFill>
                  <a:srgbClr val="1E6000"/>
                </a:solidFill>
                <a:latin typeface="Comic Sans MS" panose="030F0702030302020204" pitchFamily="66" charset="0"/>
                <a:cs typeface="Times New Roman" pitchFamily="18" charset="0"/>
              </a:rPr>
              <a:t>  </a:t>
            </a:r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spent his fortune in 18 months. He bought things like a Mercedes     and a villa in Spain. He was in trouble with the law and paid fines</a:t>
            </a:r>
            <a:endParaRPr lang="en-US" sz="1800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18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US" sz="20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Bob Bradley</a:t>
            </a:r>
            <a:r>
              <a:rPr lang="en-US" sz="2000" b="1" u="sng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 </a:t>
            </a:r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gave huge amounts of money to charity. He didn’t buy things for  himself. He gives money to make the dreams of his family and friends come true</a:t>
            </a:r>
          </a:p>
          <a:p>
            <a:pPr algn="l"/>
            <a:endParaRPr lang="en-US" sz="2000" u="none" strike="noStrike" baseline="0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180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  <a:r>
              <a:rPr lang="en-US" sz="1800" u="none" strike="noStrike" baseline="0" dirty="0">
                <a:solidFill>
                  <a:srgbClr val="4D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0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 a list of the most common problems experienced by the prize winners.</a:t>
            </a:r>
          </a:p>
          <a:p>
            <a:pPr algn="l"/>
            <a:r>
              <a:rPr lang="en-US" sz="2000" b="1" u="sng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Compare your answers with a partner</a:t>
            </a:r>
            <a:r>
              <a:rPr lang="en-US" sz="180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1800" dirty="0">
              <a:latin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DAC0940-DE17-4973-AC6C-3F2BC48F088A}"/>
              </a:ext>
            </a:extLst>
          </p:cNvPr>
          <p:cNvGrpSpPr/>
          <p:nvPr/>
        </p:nvGrpSpPr>
        <p:grpSpPr>
          <a:xfrm>
            <a:off x="6234377" y="5066749"/>
            <a:ext cx="5957623" cy="1921206"/>
            <a:chOff x="6234377" y="5066749"/>
            <a:chExt cx="5957623" cy="1921206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F9068EE-C187-48AF-9C58-FFF541CBC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4377" y="5269743"/>
              <a:ext cx="3038397" cy="151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4" descr="Ferrari logo, Ferrari Logo Txt transparent background PNG clipart |  HiClipart">
              <a:extLst>
                <a:ext uri="{FF2B5EF4-FFF2-40B4-BE49-F238E27FC236}">
                  <a16:creationId xmlns:a16="http://schemas.microsoft.com/office/drawing/2014/main" id="{3E9E7511-3263-4D16-BE45-3D7AF1B90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42" b="89474" l="3699" r="96939">
                          <a14:foregroundMark x1="32781" y1="59357" x2="53954" y2="58480"/>
                          <a14:foregroundMark x1="34439" y1="72515" x2="42985" y2="83333"/>
                          <a14:foregroundMark x1="42985" y1="83333" x2="47321" y2="68713"/>
                          <a14:foregroundMark x1="47321" y1="68713" x2="40944" y2="65497"/>
                          <a14:foregroundMark x1="40944" y1="65497" x2="40816" y2="65497"/>
                          <a14:foregroundMark x1="42985" y1="85088" x2="47321" y2="70760"/>
                          <a14:foregroundMark x1="47321" y1="70760" x2="46301" y2="79532"/>
                          <a14:foregroundMark x1="49745" y1="61696" x2="46939" y2="80409"/>
                          <a14:foregroundMark x1="87883" y1="31871" x2="93878" y2="43567"/>
                          <a14:foregroundMark x1="93878" y1="43567" x2="93495" y2="64035"/>
                          <a14:foregroundMark x1="97577" y1="34795" x2="97066" y2="54971"/>
                          <a14:foregroundMark x1="97066" y1="54971" x2="91582" y2="66374"/>
                          <a14:foregroundMark x1="91582" y1="66374" x2="88265" y2="67836"/>
                          <a14:foregroundMark x1="9439" y1="45906" x2="2934" y2="55848"/>
                          <a14:foregroundMark x1="2934" y1="55848" x2="2168" y2="72222"/>
                          <a14:foregroundMark x1="2168" y1="72222" x2="9311" y2="79532"/>
                          <a14:foregroundMark x1="9311" y1="79532" x2="11480" y2="79240"/>
                          <a14:foregroundMark x1="5357" y1="56140" x2="3699" y2="69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07670" y="5066749"/>
              <a:ext cx="3384330" cy="19212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5510C5E6-F85D-448F-ABDB-5005A67C3F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21505" y="829334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B82C549-8A04-4C16-B167-8486DBB42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4" b="97672" l="10000" r="90000">
                        <a14:foregroundMark x1="57738" y1="37369" x2="57738" y2="37369"/>
                        <a14:foregroundMark x1="47381" y1="30384" x2="52381" y2="45402"/>
                        <a14:foregroundMark x1="59762" y1="30501" x2="55238" y2="42957"/>
                        <a14:foregroundMark x1="62619" y1="48894" x2="62619" y2="48894"/>
                        <a14:foregroundMark x1="65476" y1="47031" x2="56548" y2="51921"/>
                        <a14:foregroundMark x1="56548" y1="51921" x2="42857" y2="50291"/>
                        <a14:foregroundMark x1="42857" y1="50291" x2="48095" y2="65425"/>
                        <a14:foregroundMark x1="58810" y1="90221" x2="58810" y2="90221"/>
                        <a14:foregroundMark x1="60119" y1="87893" x2="52738" y2="97672"/>
                        <a14:foregroundMark x1="52738" y1="97672" x2="52738" y2="97672"/>
                        <a14:foregroundMark x1="59048" y1="90221" x2="50952" y2="93015"/>
                        <a14:foregroundMark x1="50952" y1="93015" x2="50952" y2="93015"/>
                        <a14:foregroundMark x1="63214" y1="9080" x2="63214" y2="9080"/>
                        <a14:foregroundMark x1="66548" y1="9313" x2="47024" y2="4773"/>
                        <a14:foregroundMark x1="55952" y1="2095" x2="48214" y2="1164"/>
                        <a14:foregroundMark x1="48214" y1="1164" x2="42738" y2="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3" r="20497"/>
          <a:stretch/>
        </p:blipFill>
        <p:spPr>
          <a:xfrm>
            <a:off x="-108217" y="4097773"/>
            <a:ext cx="560161" cy="89562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040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F31EFB0-99B4-4A52-A5A3-9E082B3E4227}"/>
              </a:ext>
            </a:extLst>
          </p:cNvPr>
          <p:cNvSpPr txBox="1"/>
          <p:nvPr/>
        </p:nvSpPr>
        <p:spPr>
          <a:xfrm>
            <a:off x="1586650" y="2047140"/>
            <a:ext cx="80676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Does the author think winning a big prize is,</a:t>
            </a:r>
          </a:p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in general, a good thing or a bad thing?</a:t>
            </a:r>
          </a:p>
          <a:p>
            <a:pPr algn="l"/>
            <a:endParaRPr lang="en-US" sz="2800" b="1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Based on this reading, would you want to win</a:t>
            </a:r>
          </a:p>
          <a:p>
            <a:pPr algn="l"/>
            <a:r>
              <a:rPr lang="en-US" sz="2800" b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a big prize?</a:t>
            </a:r>
            <a:endParaRPr lang="ar-SA" sz="2800" dirty="0"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7517AA-311B-48EE-8762-23FF3B5AF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89" y="3067050"/>
            <a:ext cx="3790950" cy="379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22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صور ادعية صباحية 2022 صور عن دعاء الصباح - مصراوى الشامل">
            <a:extLst>
              <a:ext uri="{FF2B5EF4-FFF2-40B4-BE49-F238E27FC236}">
                <a16:creationId xmlns:a16="http://schemas.microsoft.com/office/drawing/2014/main" id="{62BEC587-4E12-4E6F-9535-9BFDABC74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5" b="24549"/>
          <a:stretch/>
        </p:blipFill>
        <p:spPr bwMode="auto">
          <a:xfrm>
            <a:off x="1219238" y="1055388"/>
            <a:ext cx="10338328" cy="47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5220EBC-F791-492B-BED6-2978B4FC80BB}"/>
              </a:ext>
            </a:extLst>
          </p:cNvPr>
          <p:cNvGrpSpPr/>
          <p:nvPr/>
        </p:nvGrpSpPr>
        <p:grpSpPr>
          <a:xfrm>
            <a:off x="998621" y="1027346"/>
            <a:ext cx="10599821" cy="4969650"/>
            <a:chOff x="2233030" y="1027346"/>
            <a:chExt cx="7872930" cy="496965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34528B49-D152-47F2-9199-C24491698084}"/>
                </a:ext>
              </a:extLst>
            </p:cNvPr>
            <p:cNvSpPr/>
            <p:nvPr/>
          </p:nvSpPr>
          <p:spPr>
            <a:xfrm rot="631897">
              <a:off x="2233030" y="1027346"/>
              <a:ext cx="7709070" cy="4941608"/>
            </a:xfrm>
            <a:prstGeom prst="rect">
              <a:avLst/>
            </a:prstGeom>
            <a:noFill/>
            <a:ln w="38100">
              <a:solidFill>
                <a:srgbClr val="CC00C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06064016-EDF7-447A-8113-EE06F4EACD9E}"/>
                </a:ext>
              </a:extLst>
            </p:cNvPr>
            <p:cNvSpPr/>
            <p:nvPr/>
          </p:nvSpPr>
          <p:spPr>
            <a:xfrm>
              <a:off x="2396891" y="1055388"/>
              <a:ext cx="7709069" cy="4941608"/>
            </a:xfrm>
            <a:prstGeom prst="rect">
              <a:avLst/>
            </a:prstGeom>
            <a:noFill/>
            <a:ln w="38100">
              <a:solidFill>
                <a:srgbClr val="CC00C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82443713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دونة - كن إيجابيا واصنع الحياة: سلسلة (صناعة التوازن) - سلسلة تهدف إلى  بيان أهمية التوازن في حياة الشخص">
            <a:extLst>
              <a:ext uri="{FF2B5EF4-FFF2-40B4-BE49-F238E27FC236}">
                <a16:creationId xmlns:a16="http://schemas.microsoft.com/office/drawing/2014/main" id="{A4D17BC4-0D94-48FC-8B1A-2A6E7AD8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0"/>
            <a:ext cx="99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7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e Day PNG Images | Vector and PSD Files | Free Download on Pngtree">
            <a:extLst>
              <a:ext uri="{FF2B5EF4-FFF2-40B4-BE49-F238E27FC236}">
                <a16:creationId xmlns:a16="http://schemas.microsoft.com/office/drawing/2014/main" id="{63EF41F2-528D-4CDC-B35A-E045E3856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17" y1="85489" x2="54917" y2="85489"/>
                        <a14:foregroundMark x1="62417" y1="79187" x2="62417" y2="79187"/>
                        <a14:foregroundMark x1="63833" y1="79353" x2="63833" y2="79353"/>
                        <a14:foregroundMark x1="64083" y1="79353" x2="64083" y2="79353"/>
                        <a14:foregroundMark x1="59667" y1="78441" x2="59667" y2="78441"/>
                        <a14:foregroundMark x1="26583" y1="80017" x2="26583" y2="80017"/>
                        <a14:foregroundMark x1="16000" y1="67081" x2="16000" y2="67081"/>
                        <a14:foregroundMark x1="25500" y1="55473" x2="25500" y2="55473"/>
                        <a14:foregroundMark x1="25500" y1="57048" x2="25500" y2="57048"/>
                        <a14:foregroundMark x1="37167" y1="39469" x2="37167" y2="39469"/>
                        <a14:foregroundMark x1="44167" y1="34245" x2="44167" y2="34245"/>
                        <a14:foregroundMark x1="43667" y1="54809" x2="43667" y2="54809"/>
                        <a14:foregroundMark x1="66000" y1="72637" x2="66000" y2="72637"/>
                        <a14:foregroundMark x1="78083" y1="30017" x2="78083" y2="30017"/>
                        <a14:foregroundMark x1="70417" y1="27861" x2="70417" y2="27861"/>
                        <a14:foregroundMark x1="70583" y1="32504" x2="70583" y2="32504"/>
                        <a14:foregroundMark x1="75000" y1="34245" x2="75000" y2="34245"/>
                        <a14:foregroundMark x1="79667" y1="34163" x2="79667" y2="34163"/>
                        <a14:foregroundMark x1="82750" y1="30265" x2="82750" y2="30265"/>
                        <a14:foregroundMark x1="74167" y1="21476" x2="74167" y2="21476"/>
                        <a14:foregroundMark x1="71667" y1="23715" x2="71667" y2="23715"/>
                        <a14:foregroundMark x1="53167" y1="23217" x2="53167" y2="23217"/>
                        <a14:foregroundMark x1="62917" y1="52570" x2="62917" y2="52570"/>
                        <a14:foregroundMark x1="86917" y1="50663" x2="86917" y2="50663"/>
                        <a14:foregroundMark x1="62750" y1="37231" x2="62750" y2="37231"/>
                        <a14:foregroundMark x1="66250" y1="26534" x2="66250" y2="26534"/>
                        <a14:foregroundMark x1="56583" y1="24295" x2="56583" y2="24295"/>
                        <a14:foregroundMark x1="54333" y1="22139" x2="54333" y2="22139"/>
                        <a14:foregroundMark x1="53667" y1="18657" x2="53667" y2="18657"/>
                        <a14:foregroundMark x1="46333" y1="32504" x2="46333" y2="32504"/>
                        <a14:foregroundMark x1="41583" y1="29851" x2="41583" y2="29851"/>
                        <a14:foregroundMark x1="34000" y1="85075" x2="34000" y2="85075"/>
                        <a14:foregroundMark x1="21917" y1="25456" x2="21917" y2="25456"/>
                        <a14:foregroundMark x1="53167" y1="87479" x2="53167" y2="87479"/>
                        <a14:foregroundMark x1="34750" y1="67164" x2="34750" y2="73466"/>
                        <a14:foregroundMark x1="25500" y1="79353" x2="25500" y2="79353"/>
                        <a14:foregroundMark x1="48083" y1="16418" x2="42167" y2="27612"/>
                        <a14:foregroundMark x1="46417" y1="60945" x2="47000" y2="72554"/>
                        <a14:foregroundMark x1="17083" y1="31841" x2="18167" y2="48259"/>
                        <a14:foregroundMark x1="19083" y1="34245" x2="20833" y2="44279"/>
                        <a14:foregroundMark x1="20833" y1="44279" x2="20833" y2="44279"/>
                        <a14:foregroundMark x1="63333" y1="60116" x2="64500" y2="71061"/>
                        <a14:foregroundMark x1="56583" y1="85987" x2="56583" y2="85987"/>
                        <a14:foregroundMark x1="36250" y1="71310" x2="36250" y2="81095"/>
                        <a14:foregroundMark x1="48583" y1="62935" x2="47750" y2="73217"/>
                        <a14:foregroundMark x1="47750" y1="73217" x2="47750" y2="73217"/>
                        <a14:foregroundMark x1="80833" y1="62521" x2="79750" y2="73217"/>
                        <a14:foregroundMark x1="79750" y1="73217" x2="75667" y2="78939"/>
                        <a14:foregroundMark x1="31583" y1="22554" x2="35083" y2="32919"/>
                        <a14:foregroundMark x1="57250" y1="68408" x2="62333" y2="73300"/>
                        <a14:foregroundMark x1="62333" y1="73300" x2="64000" y2="72968"/>
                        <a14:foregroundMark x1="70583" y1="58955" x2="70833" y2="66915"/>
                        <a14:foregroundMark x1="70833" y1="66915" x2="77500" y2="6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7867" r="9480" b="9732"/>
          <a:stretch/>
        </p:blipFill>
        <p:spPr bwMode="auto">
          <a:xfrm>
            <a:off x="2295144" y="0"/>
            <a:ext cx="7415784" cy="6941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A2AD783-9ACB-4BB7-B81F-C1C075F85863}"/>
              </a:ext>
            </a:extLst>
          </p:cNvPr>
          <p:cNvSpPr/>
          <p:nvPr/>
        </p:nvSpPr>
        <p:spPr>
          <a:xfrm rot="631897">
            <a:off x="2688376" y="11249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844FB52-FC5D-4A1B-BE3F-66D639BD065D}"/>
              </a:ext>
            </a:extLst>
          </p:cNvPr>
          <p:cNvSpPr/>
          <p:nvPr/>
        </p:nvSpPr>
        <p:spPr>
          <a:xfrm>
            <a:off x="2840776" y="12773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E366DA-55C2-42CC-ADD1-E9892EB6FCE6}"/>
              </a:ext>
            </a:extLst>
          </p:cNvPr>
          <p:cNvSpPr txBox="1"/>
          <p:nvPr/>
        </p:nvSpPr>
        <p:spPr>
          <a:xfrm>
            <a:off x="2840776" y="1844624"/>
            <a:ext cx="618329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Unit-4</a:t>
            </a:r>
          </a:p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Wishful Thinking</a:t>
            </a:r>
            <a:endParaRPr lang="ar-SA" sz="18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8166177" y="4749818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194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79699E2-9CDC-4DBF-90DD-BC0450DE17CC}"/>
              </a:ext>
            </a:extLst>
          </p:cNvPr>
          <p:cNvGrpSpPr/>
          <p:nvPr/>
        </p:nvGrpSpPr>
        <p:grpSpPr>
          <a:xfrm>
            <a:off x="2870216" y="805487"/>
            <a:ext cx="6500716" cy="5094008"/>
            <a:chOff x="2870216" y="462767"/>
            <a:chExt cx="6500716" cy="5094008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02E6E8CB-31DA-452D-AEEB-DF62BC530A37}"/>
                </a:ext>
              </a:extLst>
            </p:cNvPr>
            <p:cNvGrpSpPr/>
            <p:nvPr/>
          </p:nvGrpSpPr>
          <p:grpSpPr>
            <a:xfrm>
              <a:off x="2870216" y="462767"/>
              <a:ext cx="6500716" cy="5094008"/>
              <a:chOff x="2688376" y="1124930"/>
              <a:chExt cx="6500716" cy="5094008"/>
            </a:xfrm>
          </p:grpSpPr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1D2DD64E-E9D2-4059-8859-E47593640E3B}"/>
                  </a:ext>
                </a:extLst>
              </p:cNvPr>
              <p:cNvSpPr/>
              <p:nvPr/>
            </p:nvSpPr>
            <p:spPr>
              <a:xfrm rot="631897">
                <a:off x="2688376" y="1124930"/>
                <a:ext cx="6348316" cy="4941608"/>
              </a:xfrm>
              <a:prstGeom prst="rect">
                <a:avLst/>
              </a:prstGeom>
              <a:noFill/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endParaRPr lang="ar-SA"/>
              </a:p>
            </p:txBody>
          </p:sp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9CD2E4CC-6F40-405E-A6E2-B4D4FEA27603}"/>
                  </a:ext>
                </a:extLst>
              </p:cNvPr>
              <p:cNvSpPr/>
              <p:nvPr/>
            </p:nvSpPr>
            <p:spPr>
              <a:xfrm>
                <a:off x="2840776" y="1277330"/>
                <a:ext cx="6348316" cy="4941608"/>
              </a:xfrm>
              <a:prstGeom prst="rect">
                <a:avLst/>
              </a:prstGeom>
              <a:noFill/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/>
                <a:r>
                  <a:rPr lang="en-US" sz="7200" dirty="0">
                    <a:solidFill>
                      <a:srgbClr val="7FA479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9</a:t>
                </a:r>
                <a:r>
                  <a:rPr lang="en-US" sz="7200" dirty="0">
                    <a:solidFill>
                      <a:srgbClr val="FF000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-Reading</a:t>
                </a:r>
                <a:endParaRPr lang="ar-SA" sz="7200" dirty="0">
                  <a:solidFill>
                    <a:srgbClr val="FF0000"/>
                  </a:solidFill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E06B55C-2136-4DB7-A871-56ADD561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4139" y="2658527"/>
              <a:ext cx="872334" cy="854887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0BA9F53-1685-4D91-B787-4398BBCBE16F}"/>
              </a:ext>
            </a:extLst>
          </p:cNvPr>
          <p:cNvGrpSpPr/>
          <p:nvPr/>
        </p:nvGrpSpPr>
        <p:grpSpPr>
          <a:xfrm>
            <a:off x="8862237" y="4861245"/>
            <a:ext cx="3505200" cy="2434781"/>
            <a:chOff x="2605901" y="1656189"/>
            <a:chExt cx="7783086" cy="505103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07F2C06-968F-4EEA-A019-305769716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037" y="1656189"/>
              <a:ext cx="3790950" cy="3790950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6C96AA9-A9B1-4EA2-B3C5-8602EF767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25" y="2076218"/>
              <a:ext cx="3790950" cy="3790950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24BD995-9A37-44A9-8E0A-6A8C757B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13" y="2496247"/>
              <a:ext cx="3790950" cy="3790950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20908CF-EEFD-4346-BEA7-2A4FD37DE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901" y="2916276"/>
              <a:ext cx="3790950" cy="3790950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1019EABE-4C17-44AA-9556-81A61100B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2" y="3045245"/>
            <a:ext cx="3715338" cy="37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936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BD9AF10-FE96-47C3-9AD3-6944DE0F5EEB}"/>
              </a:ext>
            </a:extLst>
          </p:cNvPr>
          <p:cNvSpPr txBox="1"/>
          <p:nvPr/>
        </p:nvSpPr>
        <p:spPr>
          <a:xfrm>
            <a:off x="168844" y="379037"/>
            <a:ext cx="561068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b="1" u="sng" dirty="0"/>
              <a:t>Objectives</a:t>
            </a:r>
            <a:endParaRPr lang="ar-SA" sz="4400" b="1" u="sng" dirty="0"/>
          </a:p>
        </p:txBody>
      </p:sp>
      <p:sp>
        <p:nvSpPr>
          <p:cNvPr id="10" name="عنصر نائب للمحتوى 3">
            <a:extLst>
              <a:ext uri="{FF2B5EF4-FFF2-40B4-BE49-F238E27FC236}">
                <a16:creationId xmlns:a16="http://schemas.microsoft.com/office/drawing/2014/main" id="{A22E68C7-D132-4D3F-8CAB-5E3E2F652777}"/>
              </a:ext>
            </a:extLst>
          </p:cNvPr>
          <p:cNvSpPr txBox="1">
            <a:spLocks/>
          </p:cNvSpPr>
          <p:nvPr/>
        </p:nvSpPr>
        <p:spPr>
          <a:xfrm>
            <a:off x="53236" y="1482645"/>
            <a:ext cx="9369083" cy="3772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The students will be able to :</a:t>
            </a:r>
            <a:endParaRPr lang="en-US" dirty="0">
              <a:solidFill>
                <a:schemeClr val="bg1"/>
              </a:solidFill>
              <a:latin typeface="STC-Regular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problems of winning money in the reading text.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money expressions in the reading text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Make notes about ideas in the text.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the meaning of new words in the text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the main idea of a paragraph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Share positively in pair work.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Compare their answers with partner.</a:t>
            </a:r>
          </a:p>
          <a:p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A7395ED-BFBA-44D8-A24C-D36A2C6311AF}"/>
              </a:ext>
            </a:extLst>
          </p:cNvPr>
          <p:cNvGrpSpPr/>
          <p:nvPr/>
        </p:nvGrpSpPr>
        <p:grpSpPr>
          <a:xfrm>
            <a:off x="12192000" y="-2295996"/>
            <a:ext cx="5202194" cy="2207764"/>
            <a:chOff x="4194332" y="1325708"/>
            <a:chExt cx="5202194" cy="22077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AE6050D-DBB7-44BD-B6C2-BC1B348F9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194332" y="1325708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CAACD04-068D-4341-BE15-7C55CF37E5A4}"/>
                </a:ext>
              </a:extLst>
            </p:cNvPr>
            <p:cNvSpPr txBox="1"/>
            <p:nvPr/>
          </p:nvSpPr>
          <p:spPr>
            <a:xfrm>
              <a:off x="4787455" y="1890023"/>
              <a:ext cx="36946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1D8CB05-9D93-4688-A15D-6A61D14AB87F}"/>
              </a:ext>
            </a:extLst>
          </p:cNvPr>
          <p:cNvGrpSpPr/>
          <p:nvPr/>
        </p:nvGrpSpPr>
        <p:grpSpPr>
          <a:xfrm>
            <a:off x="7820526" y="4788568"/>
            <a:ext cx="4684295" cy="2519002"/>
            <a:chOff x="2605901" y="1656189"/>
            <a:chExt cx="7783086" cy="505103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F5D3E7E-D9B7-4E21-BC5B-53B2C3CA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037" y="1656189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445A2C89-6E42-48CA-B17B-2084CD11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25" y="2076218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F697B47-D02C-422E-B198-DF9E93FEE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13" y="2496247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9ED0299-672E-4664-96AB-26ED17CF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901" y="2916276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3660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2EB8E85-489F-4CB9-A10A-BA301478B6FF}"/>
              </a:ext>
            </a:extLst>
          </p:cNvPr>
          <p:cNvGrpSpPr/>
          <p:nvPr/>
        </p:nvGrpSpPr>
        <p:grpSpPr>
          <a:xfrm>
            <a:off x="3183377" y="4677688"/>
            <a:ext cx="4182376" cy="2401282"/>
            <a:chOff x="2605901" y="1656189"/>
            <a:chExt cx="7783086" cy="505103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1432553-B640-43DA-BAA3-3AEF9211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037" y="1656189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374C97C7-3949-482D-B036-EBDDF5805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25" y="2076218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F131A46-E01F-4568-895A-E4DD26E3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13" y="2496247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AF2756F-0666-4516-B38C-725C7CEFB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901" y="2916276"/>
              <a:ext cx="3790950" cy="379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380F1542-A1A8-4547-B7FA-C17C6141C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83" y="3077111"/>
            <a:ext cx="3780889" cy="3780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E5C9C08-C016-4409-924B-8809DDB05DC5}"/>
              </a:ext>
            </a:extLst>
          </p:cNvPr>
          <p:cNvGrpSpPr/>
          <p:nvPr/>
        </p:nvGrpSpPr>
        <p:grpSpPr>
          <a:xfrm>
            <a:off x="12192000" y="-2295996"/>
            <a:ext cx="5202194" cy="2207764"/>
            <a:chOff x="4194332" y="1325708"/>
            <a:chExt cx="5202194" cy="220776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B37140F-22A1-400E-ABD9-804C953D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194332" y="1325708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72BBD08F-85CD-42CD-BF6C-A10A83DD0A94}"/>
                </a:ext>
              </a:extLst>
            </p:cNvPr>
            <p:cNvSpPr txBox="1"/>
            <p:nvPr/>
          </p:nvSpPr>
          <p:spPr>
            <a:xfrm>
              <a:off x="4787455" y="1890023"/>
              <a:ext cx="369467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Students Book</a:t>
              </a:r>
            </a:p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52-53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7D6404-3D82-4FA3-AADF-77CB92512383}"/>
              </a:ext>
            </a:extLst>
          </p:cNvPr>
          <p:cNvSpPr txBox="1"/>
          <p:nvPr/>
        </p:nvSpPr>
        <p:spPr>
          <a:xfrm>
            <a:off x="4745175" y="1600895"/>
            <a:ext cx="7166088" cy="16850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6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What kinds of problems would you think money would bring</a:t>
            </a:r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5B3F730-4C84-4EB5-A894-30C95DC2D9A5}"/>
              </a:ext>
            </a:extLst>
          </p:cNvPr>
          <p:cNvGrpSpPr/>
          <p:nvPr/>
        </p:nvGrpSpPr>
        <p:grpSpPr>
          <a:xfrm>
            <a:off x="72371" y="-27450"/>
            <a:ext cx="5202194" cy="2207764"/>
            <a:chOff x="4194332" y="1325708"/>
            <a:chExt cx="5202194" cy="220776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3D9876B-7A7B-4B3C-BE0F-0DBE17636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194332" y="1325708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924E4BE-D0CC-40EC-9E8F-E2C9CDA1BE35}"/>
                </a:ext>
              </a:extLst>
            </p:cNvPr>
            <p:cNvSpPr txBox="1"/>
            <p:nvPr/>
          </p:nvSpPr>
          <p:spPr>
            <a:xfrm>
              <a:off x="4787455" y="1890023"/>
              <a:ext cx="36946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518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99B2F89-DB16-4ABE-BD94-CE1B8E5EDA23}"/>
              </a:ext>
            </a:extLst>
          </p:cNvPr>
          <p:cNvGrpSpPr/>
          <p:nvPr/>
        </p:nvGrpSpPr>
        <p:grpSpPr>
          <a:xfrm>
            <a:off x="1852474" y="185891"/>
            <a:ext cx="8487052" cy="6486218"/>
            <a:chOff x="3071674" y="860853"/>
            <a:chExt cx="7989903" cy="574441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735C81D-A67D-42DF-8229-B88CEF490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13219" r="38252"/>
            <a:stretch/>
          </p:blipFill>
          <p:spPr>
            <a:xfrm>
              <a:off x="6604987" y="860853"/>
              <a:ext cx="4456590" cy="5744414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FB674D8-9353-4EBC-9924-BEF81783B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13219" r="38252" b="4032"/>
            <a:stretch/>
          </p:blipFill>
          <p:spPr>
            <a:xfrm>
              <a:off x="3071674" y="860853"/>
              <a:ext cx="4456590" cy="5744414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A0D96792-3C97-4EA6-AE9F-EF32091D3CD6}"/>
              </a:ext>
            </a:extLst>
          </p:cNvPr>
          <p:cNvGrpSpPr/>
          <p:nvPr/>
        </p:nvGrpSpPr>
        <p:grpSpPr>
          <a:xfrm>
            <a:off x="3620531" y="2215955"/>
            <a:ext cx="5202194" cy="2207764"/>
            <a:chOff x="3620531" y="2215955"/>
            <a:chExt cx="5202194" cy="220776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98A586C7-EBD6-4FC6-84EB-CE3AF1874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19D6A1E-27E2-404B-A776-3761BF40452D}"/>
                </a:ext>
              </a:extLst>
            </p:cNvPr>
            <p:cNvSpPr txBox="1"/>
            <p:nvPr/>
          </p:nvSpPr>
          <p:spPr>
            <a:xfrm>
              <a:off x="4213654" y="2780270"/>
              <a:ext cx="369467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Students Book</a:t>
              </a:r>
            </a:p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52-53</a:t>
              </a:r>
              <a:endParaRPr lang="ar-SA" sz="2800" b="1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6C6EEB3-7F37-4722-8478-0B809B6FF2B1}"/>
              </a:ext>
            </a:extLst>
          </p:cNvPr>
          <p:cNvGrpSpPr/>
          <p:nvPr/>
        </p:nvGrpSpPr>
        <p:grpSpPr>
          <a:xfrm>
            <a:off x="-116180" y="-1515217"/>
            <a:ext cx="3736711" cy="1515217"/>
            <a:chOff x="3620531" y="2215955"/>
            <a:chExt cx="5202194" cy="220776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62F613F-77DA-464C-8CE6-7B0DF2CA0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491FD7B9-424E-4781-8ED9-0F37491DCAFB}"/>
                </a:ext>
              </a:extLst>
            </p:cNvPr>
            <p:cNvSpPr txBox="1"/>
            <p:nvPr/>
          </p:nvSpPr>
          <p:spPr>
            <a:xfrm>
              <a:off x="4213654" y="2780270"/>
              <a:ext cx="36946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75205A1-D130-46E5-B754-62E204FAA898}"/>
              </a:ext>
            </a:extLst>
          </p:cNvPr>
          <p:cNvGrpSpPr/>
          <p:nvPr/>
        </p:nvGrpSpPr>
        <p:grpSpPr>
          <a:xfrm>
            <a:off x="14432927" y="-4861622"/>
            <a:ext cx="3960943" cy="2953044"/>
            <a:chOff x="-171428" y="934251"/>
            <a:chExt cx="3960943" cy="295304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D6482213-F97A-4A04-8298-B9AF0F0BF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-171428" y="934251"/>
              <a:ext cx="3960943" cy="2953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47B7A1A9-8C76-406F-AC5E-003FC8EEF2E6}"/>
                </a:ext>
              </a:extLst>
            </p:cNvPr>
            <p:cNvSpPr txBox="1"/>
            <p:nvPr/>
          </p:nvSpPr>
          <p:spPr>
            <a:xfrm>
              <a:off x="240290" y="2105243"/>
              <a:ext cx="330485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………the title?</a:t>
              </a:r>
              <a:endParaRPr lang="ar-SA" sz="28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4A0148C-BD4E-4620-9D44-05195A14876C}"/>
              </a:ext>
            </a:extLst>
          </p:cNvPr>
          <p:cNvGrpSpPr/>
          <p:nvPr/>
        </p:nvGrpSpPr>
        <p:grpSpPr>
          <a:xfrm>
            <a:off x="11309920" y="-2588900"/>
            <a:ext cx="4321026" cy="2921959"/>
            <a:chOff x="67681" y="2889245"/>
            <a:chExt cx="4321026" cy="3495086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67062B6-C692-4D62-9D02-57680F992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67681" y="2889245"/>
              <a:ext cx="4321026" cy="3495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C6DB834-3913-433D-B958-8D699F035F5E}"/>
                </a:ext>
              </a:extLst>
            </p:cNvPr>
            <p:cNvSpPr txBox="1"/>
            <p:nvPr/>
          </p:nvSpPr>
          <p:spPr>
            <a:xfrm flipH="1">
              <a:off x="851436" y="3867439"/>
              <a:ext cx="3077374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……paragraphs are there ?</a:t>
              </a:r>
              <a:endParaRPr lang="ar-SA" sz="28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4F5BD42-CE0B-460A-B49B-ACAFD8315111}"/>
              </a:ext>
            </a:extLst>
          </p:cNvPr>
          <p:cNvGrpSpPr/>
          <p:nvPr/>
        </p:nvGrpSpPr>
        <p:grpSpPr>
          <a:xfrm>
            <a:off x="14844462" y="-1298417"/>
            <a:ext cx="4321026" cy="3061517"/>
            <a:chOff x="3254814" y="3486494"/>
            <a:chExt cx="4321026" cy="3495086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65B246CA-DC2B-41D6-AF52-D9296B33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3254814" y="3486494"/>
              <a:ext cx="4321026" cy="3495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26453E17-E79F-4405-A883-3ACC9415F1E8}"/>
                </a:ext>
              </a:extLst>
            </p:cNvPr>
            <p:cNvSpPr txBox="1"/>
            <p:nvPr/>
          </p:nvSpPr>
          <p:spPr>
            <a:xfrm>
              <a:off x="3868158" y="4690819"/>
              <a:ext cx="3604697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………. photos ?</a:t>
              </a:r>
              <a:endParaRPr lang="ar-SA" sz="32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55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58C54B0-C089-4F05-AA02-DC03D97D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6096000" y="223345"/>
            <a:ext cx="5903901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6082756-468F-40F2-A394-E3392D1790B9}"/>
              </a:ext>
            </a:extLst>
          </p:cNvPr>
          <p:cNvGrpSpPr/>
          <p:nvPr/>
        </p:nvGrpSpPr>
        <p:grpSpPr>
          <a:xfrm>
            <a:off x="192099" y="0"/>
            <a:ext cx="3736711" cy="1515217"/>
            <a:chOff x="3620531" y="2215955"/>
            <a:chExt cx="5202194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9CEB2F5-D36A-48EF-BAA8-BEA1FD27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A108643-68BE-425A-9F1D-065E36128F11}"/>
                </a:ext>
              </a:extLst>
            </p:cNvPr>
            <p:cNvSpPr txBox="1"/>
            <p:nvPr/>
          </p:nvSpPr>
          <p:spPr>
            <a:xfrm>
              <a:off x="4213654" y="2780270"/>
              <a:ext cx="369467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C69FA42-4718-46F2-8235-E3DCACD3F19E}"/>
              </a:ext>
            </a:extLst>
          </p:cNvPr>
          <p:cNvGrpSpPr/>
          <p:nvPr/>
        </p:nvGrpSpPr>
        <p:grpSpPr>
          <a:xfrm>
            <a:off x="2952205" y="1071147"/>
            <a:ext cx="2936064" cy="2240540"/>
            <a:chOff x="-171428" y="934251"/>
            <a:chExt cx="3960943" cy="295304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E8674CCF-7340-4C3E-8B76-043F2DF43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-171428" y="934251"/>
              <a:ext cx="3960943" cy="29530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D291640-A8B2-4728-8BFD-CC953264FDCD}"/>
                </a:ext>
              </a:extLst>
            </p:cNvPr>
            <p:cNvSpPr txBox="1"/>
            <p:nvPr/>
          </p:nvSpPr>
          <p:spPr>
            <a:xfrm>
              <a:off x="240291" y="2105244"/>
              <a:ext cx="3304851" cy="6084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………the title?</a:t>
              </a:r>
              <a:endParaRPr lang="ar-SA" sz="24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9983307D-CBB9-452B-BA02-653A9ADCDD8E}"/>
              </a:ext>
            </a:extLst>
          </p:cNvPr>
          <p:cNvGrpSpPr/>
          <p:nvPr/>
        </p:nvGrpSpPr>
        <p:grpSpPr>
          <a:xfrm>
            <a:off x="137249" y="2297043"/>
            <a:ext cx="3736711" cy="2345410"/>
            <a:chOff x="67681" y="2889245"/>
            <a:chExt cx="4321026" cy="349508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CEC9F46-4DB0-4E37-A6B4-3EBB8D24F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67681" y="2889245"/>
              <a:ext cx="4321026" cy="3495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B9C7FF1-C4B9-428E-BA57-96B90CF25254}"/>
                </a:ext>
              </a:extLst>
            </p:cNvPr>
            <p:cNvSpPr txBox="1"/>
            <p:nvPr/>
          </p:nvSpPr>
          <p:spPr>
            <a:xfrm flipH="1">
              <a:off x="851436" y="3867439"/>
              <a:ext cx="3077374" cy="10676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</a:t>
              </a:r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paragraphs are there ?</a:t>
              </a:r>
              <a:endParaRPr lang="ar-SA" sz="28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6907E1-86B5-452F-BFCE-52D778CBA82E}"/>
              </a:ext>
            </a:extLst>
          </p:cNvPr>
          <p:cNvGrpSpPr/>
          <p:nvPr/>
        </p:nvGrpSpPr>
        <p:grpSpPr>
          <a:xfrm>
            <a:off x="1895701" y="4363264"/>
            <a:ext cx="3019903" cy="2494736"/>
            <a:chOff x="3254814" y="3486494"/>
            <a:chExt cx="4321026" cy="3495086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D17F4EC9-BE04-461C-B292-0383A1078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444" y1="87778" x2="74444" y2="87778"/>
                          <a14:foregroundMark x1="70278" y1="55556" x2="70278" y2="55556"/>
                          <a14:foregroundMark x1="50000" y1="80833" x2="50000" y2="80833"/>
                          <a14:foregroundMark x1="48611" y1="84167" x2="48611" y2="84167"/>
                          <a14:foregroundMark x1="48611" y1="85000" x2="48611" y2="85000"/>
                          <a14:foregroundMark x1="56111" y1="72222" x2="56111" y2="72222"/>
                          <a14:foregroundMark x1="45833" y1="75278" x2="45833" y2="75278"/>
                          <a14:foregroundMark x1="73611" y1="38611" x2="25833" y2="50278"/>
                          <a14:foregroundMark x1="74722" y1="20278" x2="88333" y2="46667"/>
                          <a14:foregroundMark x1="65278" y1="30278" x2="38611" y2="54444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 t="15146" r="2351" b="8408"/>
            <a:stretch/>
          </p:blipFill>
          <p:spPr>
            <a:xfrm rot="1302234">
              <a:off x="3254814" y="3486494"/>
              <a:ext cx="4321026" cy="34950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09ECAD0-4943-4E25-B422-01D8BD4CACEF}"/>
                </a:ext>
              </a:extLst>
            </p:cNvPr>
            <p:cNvSpPr txBox="1"/>
            <p:nvPr/>
          </p:nvSpPr>
          <p:spPr>
            <a:xfrm>
              <a:off x="3612977" y="4623027"/>
              <a:ext cx="3604697" cy="66759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………. photos </a:t>
              </a:r>
              <a:r>
                <a:rPr lang="en-US" sz="32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?</a:t>
              </a:r>
              <a:endParaRPr lang="ar-SA" sz="32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4" name="Picture 4" descr="Listening Icon #416587 - Free Icons Library">
            <a:extLst>
              <a:ext uri="{FF2B5EF4-FFF2-40B4-BE49-F238E27FC236}">
                <a16:creationId xmlns:a16="http://schemas.microsoft.com/office/drawing/2014/main" id="{25F32CD6-E7C7-4560-B117-A1079CDC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08" y="-1507296"/>
            <a:ext cx="1579056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BAA27A6-3465-4957-AC3B-3DD5414FDF31}"/>
              </a:ext>
            </a:extLst>
          </p:cNvPr>
          <p:cNvGrpSpPr/>
          <p:nvPr/>
        </p:nvGrpSpPr>
        <p:grpSpPr>
          <a:xfrm flipH="1">
            <a:off x="-4707544" y="-3620769"/>
            <a:ext cx="3511717" cy="1855968"/>
            <a:chOff x="11518624" y="2451338"/>
            <a:chExt cx="3511717" cy="1855968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88B699CD-C4C5-4316-9F7B-716F4B07D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2ED7033-022C-4BF7-BE1D-37BA8380BB2C}"/>
                </a:ext>
              </a:extLst>
            </p:cNvPr>
            <p:cNvSpPr txBox="1"/>
            <p:nvPr/>
          </p:nvSpPr>
          <p:spPr>
            <a:xfrm>
              <a:off x="12029767" y="2970540"/>
              <a:ext cx="232261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i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Who won?</a:t>
              </a: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F06A57CA-B74C-4C0F-A602-3035DE0984AE}"/>
              </a:ext>
            </a:extLst>
          </p:cNvPr>
          <p:cNvGrpSpPr/>
          <p:nvPr/>
        </p:nvGrpSpPr>
        <p:grpSpPr>
          <a:xfrm flipH="1">
            <a:off x="-3976925" y="499988"/>
            <a:ext cx="3511717" cy="1855968"/>
            <a:chOff x="11518624" y="2451338"/>
            <a:chExt cx="3511717" cy="185596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D34CA0C8-B635-4304-BFB6-79F3B0C31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BC30D1C-6671-4585-A42E-37D4EAB63B7E}"/>
                </a:ext>
              </a:extLst>
            </p:cNvPr>
            <p:cNvSpPr txBox="1"/>
            <p:nvPr/>
          </p:nvSpPr>
          <p:spPr>
            <a:xfrm>
              <a:off x="11745583" y="2787830"/>
              <a:ext cx="269193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How much did he or she win?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81A7DD16-5B41-416C-8B42-6587B5F76EA0}"/>
              </a:ext>
            </a:extLst>
          </p:cNvPr>
          <p:cNvGrpSpPr/>
          <p:nvPr/>
        </p:nvGrpSpPr>
        <p:grpSpPr>
          <a:xfrm flipH="1">
            <a:off x="-3638554" y="-2286012"/>
            <a:ext cx="3511717" cy="1855968"/>
            <a:chOff x="11518624" y="2451338"/>
            <a:chExt cx="3511717" cy="1855968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717D795F-D3C2-4AA1-B545-8017448D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9DB780EE-9B91-4BAB-92C1-F58236EBC760}"/>
                </a:ext>
              </a:extLst>
            </p:cNvPr>
            <p:cNvSpPr txBox="1"/>
            <p:nvPr/>
          </p:nvSpPr>
          <p:spPr>
            <a:xfrm>
              <a:off x="11745583" y="2787830"/>
              <a:ext cx="269193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or she buy?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9128705C-433E-4EC4-A283-BD7524D6AC7E}"/>
              </a:ext>
            </a:extLst>
          </p:cNvPr>
          <p:cNvGrpSpPr/>
          <p:nvPr/>
        </p:nvGrpSpPr>
        <p:grpSpPr>
          <a:xfrm flipH="1">
            <a:off x="-5113515" y="-834769"/>
            <a:ext cx="3625869" cy="1855968"/>
            <a:chOff x="11374607" y="2455621"/>
            <a:chExt cx="3625869" cy="1855968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CA41EB87-1526-4A91-94E1-B00D6342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759" y="2455621"/>
              <a:ext cx="3511717" cy="1855968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2C2A0268-21C8-4B3D-92B0-336347304704}"/>
                </a:ext>
              </a:extLst>
            </p:cNvPr>
            <p:cNvSpPr txBox="1"/>
            <p:nvPr/>
          </p:nvSpPr>
          <p:spPr>
            <a:xfrm>
              <a:off x="11374607" y="2787830"/>
              <a:ext cx="3062918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happened to him or her?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37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ing">
            <a:hlinkClick r:id="" action="ppaction://media"/>
            <a:extLst>
              <a:ext uri="{FF2B5EF4-FFF2-40B4-BE49-F238E27FC236}">
                <a16:creationId xmlns:a16="http://schemas.microsoft.com/office/drawing/2014/main" id="{DFFE5CA5-4060-4650-AFC3-78F479618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1676" y="5500172"/>
            <a:ext cx="604041" cy="60404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2346420-2D58-48B4-BAC2-86928EE867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26980" r="38252" b="6973"/>
          <a:stretch/>
        </p:blipFill>
        <p:spPr>
          <a:xfrm>
            <a:off x="3724225" y="415035"/>
            <a:ext cx="6286020" cy="631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CDE675C-5F35-42FE-AA08-3304F22BA926}"/>
              </a:ext>
            </a:extLst>
          </p:cNvPr>
          <p:cNvGrpSpPr/>
          <p:nvPr/>
        </p:nvGrpSpPr>
        <p:grpSpPr>
          <a:xfrm>
            <a:off x="69799" y="-38796"/>
            <a:ext cx="3033620" cy="907662"/>
            <a:chOff x="3620531" y="2215955"/>
            <a:chExt cx="5202194" cy="220776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2B2819A-2162-4315-B851-01AC1B2C4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3620531" y="2215955"/>
              <a:ext cx="5202194" cy="22077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8E82D6A-16AB-4CB3-8638-927372A9DD51}"/>
                </a:ext>
              </a:extLst>
            </p:cNvPr>
            <p:cNvSpPr txBox="1"/>
            <p:nvPr/>
          </p:nvSpPr>
          <p:spPr>
            <a:xfrm>
              <a:off x="3852896" y="2640244"/>
              <a:ext cx="4157660" cy="112293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Read &amp; Listen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E5DF343-9598-4092-8A44-1E48A5DE0CEE}"/>
              </a:ext>
            </a:extLst>
          </p:cNvPr>
          <p:cNvGrpSpPr/>
          <p:nvPr/>
        </p:nvGrpSpPr>
        <p:grpSpPr>
          <a:xfrm flipH="1">
            <a:off x="-135615" y="1029349"/>
            <a:ext cx="3511717" cy="1855968"/>
            <a:chOff x="11518624" y="2451338"/>
            <a:chExt cx="3511717" cy="1855968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5CC464C-0910-46CE-8923-4466B16C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D941415-41E8-4FD5-8DBB-61D1C8774171}"/>
                </a:ext>
              </a:extLst>
            </p:cNvPr>
            <p:cNvSpPr txBox="1"/>
            <p:nvPr/>
          </p:nvSpPr>
          <p:spPr>
            <a:xfrm>
              <a:off x="12029767" y="2970540"/>
              <a:ext cx="232261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i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Who won?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7BA4C8F-0841-4AF8-A5EC-AFFBD9ECE229}"/>
              </a:ext>
            </a:extLst>
          </p:cNvPr>
          <p:cNvGrpSpPr/>
          <p:nvPr/>
        </p:nvGrpSpPr>
        <p:grpSpPr>
          <a:xfrm flipH="1">
            <a:off x="8875192" y="4035355"/>
            <a:ext cx="3511717" cy="1855968"/>
            <a:chOff x="11518624" y="2451338"/>
            <a:chExt cx="3511717" cy="1855968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821232E9-136D-4323-B1F7-2251F9DA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235A2AFE-8BD1-4910-994F-CEB564387060}"/>
                </a:ext>
              </a:extLst>
            </p:cNvPr>
            <p:cNvSpPr txBox="1"/>
            <p:nvPr/>
          </p:nvSpPr>
          <p:spPr>
            <a:xfrm>
              <a:off x="11745583" y="2787830"/>
              <a:ext cx="269193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How much did he or she win?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FCF1809-6258-4947-A186-F45E8ED9E1F4}"/>
              </a:ext>
            </a:extLst>
          </p:cNvPr>
          <p:cNvGrpSpPr/>
          <p:nvPr/>
        </p:nvGrpSpPr>
        <p:grpSpPr>
          <a:xfrm flipH="1">
            <a:off x="933375" y="2364106"/>
            <a:ext cx="3511717" cy="1855968"/>
            <a:chOff x="11518624" y="2451338"/>
            <a:chExt cx="3511717" cy="1855968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6517D63-88AA-462D-9527-520940283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624" y="2451338"/>
              <a:ext cx="3511717" cy="1855968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76F77001-B8D0-4A89-8BDE-CBDF42FC2D54}"/>
                </a:ext>
              </a:extLst>
            </p:cNvPr>
            <p:cNvSpPr txBox="1"/>
            <p:nvPr/>
          </p:nvSpPr>
          <p:spPr>
            <a:xfrm>
              <a:off x="11745583" y="2787830"/>
              <a:ext cx="269193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or she buy?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7B2F3CD-2948-45A7-846E-AB9D26986E96}"/>
              </a:ext>
            </a:extLst>
          </p:cNvPr>
          <p:cNvGrpSpPr/>
          <p:nvPr/>
        </p:nvGrpSpPr>
        <p:grpSpPr>
          <a:xfrm flipH="1">
            <a:off x="7738602" y="2700598"/>
            <a:ext cx="3625869" cy="1855968"/>
            <a:chOff x="11374607" y="2455621"/>
            <a:chExt cx="3625869" cy="1855968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E1BFBA49-6589-4AF3-855F-7C7DB2A6B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19" b="94340" l="2101" r="96218">
                          <a14:foregroundMark x1="76050" y1="89151" x2="76050" y2="89151"/>
                          <a14:foregroundMark x1="70588" y1="94811" x2="70588" y2="94811"/>
                          <a14:foregroundMark x1="78571" y1="24057" x2="22689" y2="50472"/>
                          <a14:foregroundMark x1="2101" y1="19340" x2="2101" y2="19340"/>
                          <a14:foregroundMark x1="3782" y1="17925" x2="3782" y2="17925"/>
                          <a14:foregroundMark x1="92017" y1="8019" x2="92017" y2="8019"/>
                          <a14:foregroundMark x1="89916" y1="9434" x2="96218" y2="32075"/>
                          <a14:foregroundMark x1="89916" y1="16981" x2="92017" y2="60849"/>
                          <a14:foregroundMark x1="92017" y1="60849" x2="92017" y2="61321"/>
                          <a14:foregroundMark x1="75210" y1="61321" x2="78151" y2="87264"/>
                          <a14:foregroundMark x1="88235" y1="27358" x2="26891" y2="44811"/>
                          <a14:foregroundMark x1="26891" y1="44811" x2="26891" y2="448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759" y="2455621"/>
              <a:ext cx="3511717" cy="1855968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496E872-0CB5-4A8B-8B45-C7311B2DD286}"/>
                </a:ext>
              </a:extLst>
            </p:cNvPr>
            <p:cNvSpPr txBox="1"/>
            <p:nvPr/>
          </p:nvSpPr>
          <p:spPr>
            <a:xfrm>
              <a:off x="11374607" y="2787830"/>
              <a:ext cx="3062918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happened to him or her?</a:t>
              </a:r>
            </a:p>
          </p:txBody>
        </p:sp>
      </p:grpSp>
      <p:pic>
        <p:nvPicPr>
          <p:cNvPr id="3" name="Picture 4" descr="Listening Icon #416587 - Free Icons Library">
            <a:extLst>
              <a:ext uri="{FF2B5EF4-FFF2-40B4-BE49-F238E27FC236}">
                <a16:creationId xmlns:a16="http://schemas.microsoft.com/office/drawing/2014/main" id="{4823B4BB-4C7A-43D7-9C66-A32C11D6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27" y="185843"/>
            <a:ext cx="1163040" cy="11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5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652</Words>
  <Application>Microsoft Office PowerPoint</Application>
  <PresentationFormat>شاشة عريضة</PresentationFormat>
  <Paragraphs>121</Paragraphs>
  <Slides>21</Slides>
  <Notes>10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MV Boli</vt:lpstr>
      <vt:lpstr>STC-Regular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87</cp:revision>
  <dcterms:created xsi:type="dcterms:W3CDTF">2022-02-07T05:28:00Z</dcterms:created>
  <dcterms:modified xsi:type="dcterms:W3CDTF">2023-01-21T11:17:33Z</dcterms:modified>
</cp:coreProperties>
</file>