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60" r:id="rId3"/>
    <p:sldId id="258" r:id="rId4"/>
    <p:sldId id="257" r:id="rId5"/>
    <p:sldId id="264" r:id="rId6"/>
    <p:sldId id="273" r:id="rId7"/>
    <p:sldId id="259" r:id="rId8"/>
    <p:sldId id="261" r:id="rId9"/>
    <p:sldId id="262" r:id="rId10"/>
    <p:sldId id="286" r:id="rId11"/>
    <p:sldId id="274" r:id="rId12"/>
    <p:sldId id="270" r:id="rId13"/>
    <p:sldId id="275" r:id="rId14"/>
    <p:sldId id="290" r:id="rId15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17"/>
      <p:bold r:id="rId18"/>
      <p:italic r:id="rId19"/>
      <p:boldItalic r:id="rId20"/>
    </p:embeddedFont>
    <p:embeddedFont>
      <p:font typeface="Amasis MT Pro Light" panose="02040304050005020304" pitchFamily="18" charset="0"/>
      <p:regular r:id="rId21"/>
      <p:italic r:id="rId22"/>
    </p:embeddedFont>
    <p:embeddedFont>
      <p:font typeface="Amatic SC" panose="00000500000000000000" pitchFamily="2" charset="-79"/>
      <p:regular r:id="rId23"/>
      <p:bold r:id="rId24"/>
    </p:embeddedFont>
    <p:embeddedFont>
      <p:font typeface="Arial Rounded MT Bold" panose="020F0704030504030204" pitchFamily="34" charset="0"/>
      <p:regular r:id="rId25"/>
    </p:embeddedFont>
    <p:embeddedFont>
      <p:font typeface="Berlin Sans FB Demi" panose="020E0802020502020306" pitchFamily="34" charset="0"/>
      <p:bold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</p:embeddedFont>
    <p:embeddedFont>
      <p:font typeface="Centaur" panose="02030504050205020304" pitchFamily="18" charset="0"/>
      <p:regular r:id="rId33"/>
    </p:embeddedFont>
    <p:embeddedFont>
      <p:font typeface="Fontdinerdotcom Sparkly" panose="02000506060000020004" pitchFamily="2" charset="0"/>
      <p:regular r:id="rId34"/>
    </p:embeddedFont>
    <p:embeddedFont>
      <p:font typeface="Josefin Slab" pitchFamily="2" charset="0"/>
      <p:regular r:id="rId35"/>
      <p:bold r:id="rId36"/>
      <p:italic r:id="rId37"/>
      <p:bold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Livvic" pitchFamily="2" charset="0"/>
      <p:regular r:id="rId43"/>
      <p:bold r:id="rId44"/>
      <p:italic r:id="rId45"/>
      <p:boldItalic r:id="rId46"/>
    </p:embeddedFont>
    <p:embeddedFont>
      <p:font typeface="Patrick Hand" panose="00000500000000000000" pitchFamily="2" charset="0"/>
      <p:regular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Roboto Condensed Light" panose="02000000000000000000" pitchFamily="2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D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06ED1E-A3B2-4EDF-993D-ED9FC8786C35}">
  <a:tblStyle styleId="{4206ED1E-A3B2-4EDF-993D-ED9FC8786C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font" Target="fonts/font3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3" Type="http://schemas.openxmlformats.org/officeDocument/2006/relationships/font" Target="fonts/font3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font" Target="fonts/font3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font" Target="fonts/font3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8698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Google Shape;307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8" name="Google Shape;307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2" name="Google Shape;3202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a1242414e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a1242414e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freepik.com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laticon.com/" TargetMode="External"/><Relationship Id="rId5" Type="http://schemas.openxmlformats.org/officeDocument/2006/relationships/hyperlink" Target="https://slidesgo.com/" TargetMode="Externa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66328">
            <a:off x="2465757" y="895715"/>
            <a:ext cx="3946036" cy="3421271"/>
          </a:xfrm>
          <a:prstGeom prst="rect">
            <a:avLst/>
          </a:prstGeom>
          <a:solidFill>
            <a:srgbClr val="383838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97818">
            <a:off x="2404043" y="600086"/>
            <a:ext cx="4335671" cy="3576477"/>
          </a:xfrm>
          <a:custGeom>
            <a:avLst/>
            <a:gdLst/>
            <a:ahLst/>
            <a:cxnLst/>
            <a:rect l="l" t="t" r="r" b="b"/>
            <a:pathLst>
              <a:path w="36739" h="36879" extrusionOk="0">
                <a:moveTo>
                  <a:pt x="1090" y="1"/>
                </a:moveTo>
                <a:cubicBezTo>
                  <a:pt x="2954" y="13667"/>
                  <a:pt x="1" y="36466"/>
                  <a:pt x="1" y="36466"/>
                </a:cubicBezTo>
                <a:cubicBezTo>
                  <a:pt x="3447" y="36644"/>
                  <a:pt x="7266" y="36879"/>
                  <a:pt x="11710" y="36879"/>
                </a:cubicBezTo>
                <a:cubicBezTo>
                  <a:pt x="14054" y="36879"/>
                  <a:pt x="16572" y="36813"/>
                  <a:pt x="19301" y="36640"/>
                </a:cubicBezTo>
                <a:cubicBezTo>
                  <a:pt x="21921" y="36473"/>
                  <a:pt x="24706" y="36417"/>
                  <a:pt x="27255" y="36417"/>
                </a:cubicBezTo>
                <a:cubicBezTo>
                  <a:pt x="32354" y="36417"/>
                  <a:pt x="36510" y="36640"/>
                  <a:pt x="36510" y="36640"/>
                </a:cubicBezTo>
                <a:lnTo>
                  <a:pt x="36738" y="273"/>
                </a:lnTo>
                <a:lnTo>
                  <a:pt x="10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97818">
            <a:off x="2595413" y="603239"/>
            <a:ext cx="4207037" cy="598261"/>
          </a:xfrm>
          <a:custGeom>
            <a:avLst/>
            <a:gdLst/>
            <a:ahLst/>
            <a:cxnLst/>
            <a:rect l="l" t="t" r="r" b="b"/>
            <a:pathLst>
              <a:path w="35649" h="6169" extrusionOk="0">
                <a:moveTo>
                  <a:pt x="0" y="1"/>
                </a:moveTo>
                <a:cubicBezTo>
                  <a:pt x="273" y="1908"/>
                  <a:pt x="458" y="3989"/>
                  <a:pt x="545" y="6169"/>
                </a:cubicBezTo>
                <a:lnTo>
                  <a:pt x="35605" y="6169"/>
                </a:lnTo>
                <a:lnTo>
                  <a:pt x="35648" y="229"/>
                </a:lnTo>
                <a:lnTo>
                  <a:pt x="0" y="1"/>
                </a:lnTo>
                <a:close/>
              </a:path>
            </a:pathLst>
          </a:custGeom>
          <a:solidFill>
            <a:srgbClr val="38383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900" y="266925"/>
            <a:ext cx="2697949" cy="6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687425" y="1518850"/>
            <a:ext cx="3768900" cy="1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70724" y="3279750"/>
            <a:ext cx="28023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6896174" y="1238477"/>
            <a:ext cx="1382325" cy="2195500"/>
            <a:chOff x="6896174" y="1238477"/>
            <a:chExt cx="1382325" cy="2195500"/>
          </a:xfrm>
        </p:grpSpPr>
        <p:sp>
          <p:nvSpPr>
            <p:cNvPr id="16" name="Google Shape;16;p2"/>
            <p:cNvSpPr/>
            <p:nvPr/>
          </p:nvSpPr>
          <p:spPr>
            <a:xfrm>
              <a:off x="7080513" y="2541941"/>
              <a:ext cx="632726" cy="410784"/>
            </a:xfrm>
            <a:custGeom>
              <a:avLst/>
              <a:gdLst/>
              <a:ahLst/>
              <a:cxnLst/>
              <a:rect l="l" t="t" r="r" b="b"/>
              <a:pathLst>
                <a:path w="2945" h="1912" extrusionOk="0">
                  <a:moveTo>
                    <a:pt x="276" y="0"/>
                  </a:moveTo>
                  <a:cubicBezTo>
                    <a:pt x="202" y="0"/>
                    <a:pt x="128" y="22"/>
                    <a:pt x="55" y="85"/>
                  </a:cubicBezTo>
                  <a:cubicBezTo>
                    <a:pt x="1" y="143"/>
                    <a:pt x="1" y="161"/>
                    <a:pt x="19" y="237"/>
                  </a:cubicBezTo>
                  <a:cubicBezTo>
                    <a:pt x="73" y="367"/>
                    <a:pt x="184" y="438"/>
                    <a:pt x="296" y="514"/>
                  </a:cubicBezTo>
                  <a:cubicBezTo>
                    <a:pt x="708" y="796"/>
                    <a:pt x="1119" y="1056"/>
                    <a:pt x="1526" y="1333"/>
                  </a:cubicBezTo>
                  <a:cubicBezTo>
                    <a:pt x="1826" y="1539"/>
                    <a:pt x="2162" y="1727"/>
                    <a:pt x="2497" y="1874"/>
                  </a:cubicBezTo>
                  <a:cubicBezTo>
                    <a:pt x="2539" y="1896"/>
                    <a:pt x="2579" y="1912"/>
                    <a:pt x="2619" y="1912"/>
                  </a:cubicBezTo>
                  <a:cubicBezTo>
                    <a:pt x="2653" y="1912"/>
                    <a:pt x="2686" y="1901"/>
                    <a:pt x="2721" y="1874"/>
                  </a:cubicBezTo>
                  <a:cubicBezTo>
                    <a:pt x="2779" y="1856"/>
                    <a:pt x="2815" y="1821"/>
                    <a:pt x="2851" y="1803"/>
                  </a:cubicBezTo>
                  <a:cubicBezTo>
                    <a:pt x="2909" y="1745"/>
                    <a:pt x="2945" y="1669"/>
                    <a:pt x="2909" y="1597"/>
                  </a:cubicBezTo>
                  <a:cubicBezTo>
                    <a:pt x="2869" y="1521"/>
                    <a:pt x="2851" y="1467"/>
                    <a:pt x="2815" y="1409"/>
                  </a:cubicBezTo>
                  <a:cubicBezTo>
                    <a:pt x="2703" y="1244"/>
                    <a:pt x="2555" y="1091"/>
                    <a:pt x="2385" y="962"/>
                  </a:cubicBezTo>
                  <a:cubicBezTo>
                    <a:pt x="2144" y="796"/>
                    <a:pt x="1902" y="626"/>
                    <a:pt x="1620" y="496"/>
                  </a:cubicBezTo>
                  <a:cubicBezTo>
                    <a:pt x="1361" y="385"/>
                    <a:pt x="578" y="67"/>
                    <a:pt x="448" y="31"/>
                  </a:cubicBezTo>
                  <a:cubicBezTo>
                    <a:pt x="391" y="14"/>
                    <a:pt x="334" y="0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24771" y="2161236"/>
              <a:ext cx="800951" cy="223224"/>
            </a:xfrm>
            <a:custGeom>
              <a:avLst/>
              <a:gdLst/>
              <a:ahLst/>
              <a:cxnLst/>
              <a:rect l="l" t="t" r="r" b="b"/>
              <a:pathLst>
                <a:path w="3728" h="1039" extrusionOk="0">
                  <a:moveTo>
                    <a:pt x="3018" y="0"/>
                  </a:moveTo>
                  <a:cubicBezTo>
                    <a:pt x="2909" y="0"/>
                    <a:pt x="2797" y="5"/>
                    <a:pt x="2685" y="14"/>
                  </a:cubicBezTo>
                  <a:cubicBezTo>
                    <a:pt x="2403" y="32"/>
                    <a:pt x="2144" y="67"/>
                    <a:pt x="1862" y="126"/>
                  </a:cubicBezTo>
                  <a:cubicBezTo>
                    <a:pt x="1397" y="179"/>
                    <a:pt x="931" y="273"/>
                    <a:pt x="484" y="461"/>
                  </a:cubicBezTo>
                  <a:cubicBezTo>
                    <a:pt x="372" y="497"/>
                    <a:pt x="278" y="555"/>
                    <a:pt x="184" y="627"/>
                  </a:cubicBezTo>
                  <a:cubicBezTo>
                    <a:pt x="113" y="667"/>
                    <a:pt x="72" y="738"/>
                    <a:pt x="19" y="815"/>
                  </a:cubicBezTo>
                  <a:cubicBezTo>
                    <a:pt x="1" y="832"/>
                    <a:pt x="19" y="891"/>
                    <a:pt x="37" y="926"/>
                  </a:cubicBezTo>
                  <a:cubicBezTo>
                    <a:pt x="90" y="1002"/>
                    <a:pt x="166" y="1038"/>
                    <a:pt x="278" y="1038"/>
                  </a:cubicBezTo>
                  <a:cubicBezTo>
                    <a:pt x="426" y="1038"/>
                    <a:pt x="1137" y="1038"/>
                    <a:pt x="1343" y="1020"/>
                  </a:cubicBezTo>
                  <a:cubicBezTo>
                    <a:pt x="1656" y="1002"/>
                    <a:pt x="1956" y="980"/>
                    <a:pt x="2255" y="962"/>
                  </a:cubicBezTo>
                  <a:cubicBezTo>
                    <a:pt x="2573" y="926"/>
                    <a:pt x="2868" y="868"/>
                    <a:pt x="3186" y="832"/>
                  </a:cubicBezTo>
                  <a:cubicBezTo>
                    <a:pt x="3428" y="815"/>
                    <a:pt x="3598" y="685"/>
                    <a:pt x="3691" y="461"/>
                  </a:cubicBezTo>
                  <a:cubicBezTo>
                    <a:pt x="3709" y="421"/>
                    <a:pt x="3727" y="367"/>
                    <a:pt x="3709" y="331"/>
                  </a:cubicBezTo>
                  <a:cubicBezTo>
                    <a:pt x="3633" y="179"/>
                    <a:pt x="3521" y="32"/>
                    <a:pt x="3334" y="14"/>
                  </a:cubicBezTo>
                  <a:cubicBezTo>
                    <a:pt x="3233" y="5"/>
                    <a:pt x="3127" y="0"/>
                    <a:pt x="3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04694" y="1585666"/>
              <a:ext cx="512411" cy="363518"/>
            </a:xfrm>
            <a:custGeom>
              <a:avLst/>
              <a:gdLst/>
              <a:ahLst/>
              <a:cxnLst/>
              <a:rect l="l" t="t" r="r" b="b"/>
              <a:pathLst>
                <a:path w="2385" h="1692" extrusionOk="0">
                  <a:moveTo>
                    <a:pt x="2142" y="1"/>
                  </a:moveTo>
                  <a:cubicBezTo>
                    <a:pt x="2131" y="1"/>
                    <a:pt x="2119" y="3"/>
                    <a:pt x="2107" y="9"/>
                  </a:cubicBezTo>
                  <a:cubicBezTo>
                    <a:pt x="2013" y="44"/>
                    <a:pt x="1901" y="103"/>
                    <a:pt x="1790" y="156"/>
                  </a:cubicBezTo>
                  <a:cubicBezTo>
                    <a:pt x="1678" y="232"/>
                    <a:pt x="1548" y="326"/>
                    <a:pt x="1436" y="416"/>
                  </a:cubicBezTo>
                  <a:cubicBezTo>
                    <a:pt x="971" y="733"/>
                    <a:pt x="523" y="1051"/>
                    <a:pt x="94" y="1422"/>
                  </a:cubicBezTo>
                  <a:cubicBezTo>
                    <a:pt x="0" y="1498"/>
                    <a:pt x="0" y="1534"/>
                    <a:pt x="54" y="1628"/>
                  </a:cubicBezTo>
                  <a:cubicBezTo>
                    <a:pt x="78" y="1673"/>
                    <a:pt x="106" y="1692"/>
                    <a:pt x="145" y="1692"/>
                  </a:cubicBezTo>
                  <a:cubicBezTo>
                    <a:pt x="172" y="1692"/>
                    <a:pt x="203" y="1683"/>
                    <a:pt x="242" y="1668"/>
                  </a:cubicBezTo>
                  <a:cubicBezTo>
                    <a:pt x="260" y="1646"/>
                    <a:pt x="300" y="1646"/>
                    <a:pt x="318" y="1628"/>
                  </a:cubicBezTo>
                  <a:cubicBezTo>
                    <a:pt x="859" y="1310"/>
                    <a:pt x="1418" y="997"/>
                    <a:pt x="1955" y="680"/>
                  </a:cubicBezTo>
                  <a:cubicBezTo>
                    <a:pt x="2067" y="604"/>
                    <a:pt x="2179" y="528"/>
                    <a:pt x="2273" y="456"/>
                  </a:cubicBezTo>
                  <a:cubicBezTo>
                    <a:pt x="2385" y="362"/>
                    <a:pt x="2349" y="103"/>
                    <a:pt x="2201" y="9"/>
                  </a:cubicBezTo>
                  <a:cubicBezTo>
                    <a:pt x="2186" y="9"/>
                    <a:pt x="2165" y="1"/>
                    <a:pt x="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999945" y="2017075"/>
              <a:ext cx="96252" cy="95391"/>
            </a:xfrm>
            <a:custGeom>
              <a:avLst/>
              <a:gdLst/>
              <a:ahLst/>
              <a:cxnLst/>
              <a:rect l="l" t="t" r="r" b="b"/>
              <a:pathLst>
                <a:path w="448" h="444" extrusionOk="0">
                  <a:moveTo>
                    <a:pt x="210" y="0"/>
                  </a:moveTo>
                  <a:cubicBezTo>
                    <a:pt x="185" y="0"/>
                    <a:pt x="161" y="5"/>
                    <a:pt x="152" y="14"/>
                  </a:cubicBezTo>
                  <a:cubicBezTo>
                    <a:pt x="94" y="67"/>
                    <a:pt x="58" y="126"/>
                    <a:pt x="23" y="179"/>
                  </a:cubicBezTo>
                  <a:cubicBezTo>
                    <a:pt x="0" y="197"/>
                    <a:pt x="0" y="237"/>
                    <a:pt x="0" y="255"/>
                  </a:cubicBezTo>
                  <a:cubicBezTo>
                    <a:pt x="23" y="331"/>
                    <a:pt x="170" y="443"/>
                    <a:pt x="224" y="443"/>
                  </a:cubicBezTo>
                  <a:cubicBezTo>
                    <a:pt x="300" y="443"/>
                    <a:pt x="412" y="331"/>
                    <a:pt x="430" y="237"/>
                  </a:cubicBezTo>
                  <a:cubicBezTo>
                    <a:pt x="448" y="197"/>
                    <a:pt x="448" y="161"/>
                    <a:pt x="430" y="143"/>
                  </a:cubicBezTo>
                  <a:cubicBezTo>
                    <a:pt x="376" y="108"/>
                    <a:pt x="336" y="50"/>
                    <a:pt x="282" y="14"/>
                  </a:cubicBezTo>
                  <a:cubicBezTo>
                    <a:pt x="264" y="5"/>
                    <a:pt x="23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47856" y="2493816"/>
              <a:ext cx="633585" cy="410784"/>
            </a:xfrm>
            <a:custGeom>
              <a:avLst/>
              <a:gdLst/>
              <a:ahLst/>
              <a:cxnLst/>
              <a:rect l="l" t="t" r="r" b="b"/>
              <a:pathLst>
                <a:path w="2949" h="1912" extrusionOk="0">
                  <a:moveTo>
                    <a:pt x="278" y="1"/>
                  </a:moveTo>
                  <a:cubicBezTo>
                    <a:pt x="205" y="1"/>
                    <a:pt x="132" y="22"/>
                    <a:pt x="59" y="85"/>
                  </a:cubicBezTo>
                  <a:cubicBezTo>
                    <a:pt x="1" y="143"/>
                    <a:pt x="1" y="161"/>
                    <a:pt x="23" y="237"/>
                  </a:cubicBezTo>
                  <a:cubicBezTo>
                    <a:pt x="77" y="367"/>
                    <a:pt x="189" y="439"/>
                    <a:pt x="301" y="515"/>
                  </a:cubicBezTo>
                  <a:cubicBezTo>
                    <a:pt x="712" y="796"/>
                    <a:pt x="1119" y="1056"/>
                    <a:pt x="1531" y="1333"/>
                  </a:cubicBezTo>
                  <a:cubicBezTo>
                    <a:pt x="1831" y="1539"/>
                    <a:pt x="2166" y="1727"/>
                    <a:pt x="2502" y="1875"/>
                  </a:cubicBezTo>
                  <a:cubicBezTo>
                    <a:pt x="2541" y="1897"/>
                    <a:pt x="2581" y="1912"/>
                    <a:pt x="2622" y="1912"/>
                  </a:cubicBezTo>
                  <a:cubicBezTo>
                    <a:pt x="2656" y="1912"/>
                    <a:pt x="2691" y="1901"/>
                    <a:pt x="2725" y="1875"/>
                  </a:cubicBezTo>
                  <a:cubicBezTo>
                    <a:pt x="2779" y="1857"/>
                    <a:pt x="2819" y="1821"/>
                    <a:pt x="2855" y="1803"/>
                  </a:cubicBezTo>
                  <a:cubicBezTo>
                    <a:pt x="2909" y="1745"/>
                    <a:pt x="2949" y="1669"/>
                    <a:pt x="2909" y="1597"/>
                  </a:cubicBezTo>
                  <a:cubicBezTo>
                    <a:pt x="2873" y="1521"/>
                    <a:pt x="2855" y="1468"/>
                    <a:pt x="2819" y="1409"/>
                  </a:cubicBezTo>
                  <a:cubicBezTo>
                    <a:pt x="2707" y="1244"/>
                    <a:pt x="2555" y="1092"/>
                    <a:pt x="2390" y="962"/>
                  </a:cubicBezTo>
                  <a:cubicBezTo>
                    <a:pt x="2148" y="796"/>
                    <a:pt x="1902" y="627"/>
                    <a:pt x="1625" y="497"/>
                  </a:cubicBezTo>
                  <a:cubicBezTo>
                    <a:pt x="1365" y="385"/>
                    <a:pt x="582" y="67"/>
                    <a:pt x="448" y="32"/>
                  </a:cubicBezTo>
                  <a:cubicBezTo>
                    <a:pt x="391" y="14"/>
                    <a:pt x="334" y="1"/>
                    <a:pt x="278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2115" y="2113111"/>
              <a:ext cx="801811" cy="223224"/>
            </a:xfrm>
            <a:custGeom>
              <a:avLst/>
              <a:gdLst/>
              <a:ahLst/>
              <a:cxnLst/>
              <a:rect l="l" t="t" r="r" b="b"/>
              <a:pathLst>
                <a:path w="3732" h="1039" extrusionOk="0">
                  <a:moveTo>
                    <a:pt x="3018" y="1"/>
                  </a:moveTo>
                  <a:cubicBezTo>
                    <a:pt x="2909" y="1"/>
                    <a:pt x="2797" y="5"/>
                    <a:pt x="2685" y="14"/>
                  </a:cubicBezTo>
                  <a:cubicBezTo>
                    <a:pt x="2407" y="32"/>
                    <a:pt x="2144" y="68"/>
                    <a:pt x="1866" y="126"/>
                  </a:cubicBezTo>
                  <a:cubicBezTo>
                    <a:pt x="1401" y="180"/>
                    <a:pt x="936" y="274"/>
                    <a:pt x="488" y="461"/>
                  </a:cubicBezTo>
                  <a:cubicBezTo>
                    <a:pt x="376" y="497"/>
                    <a:pt x="283" y="555"/>
                    <a:pt x="189" y="627"/>
                  </a:cubicBezTo>
                  <a:cubicBezTo>
                    <a:pt x="113" y="667"/>
                    <a:pt x="77" y="739"/>
                    <a:pt x="19" y="815"/>
                  </a:cubicBezTo>
                  <a:cubicBezTo>
                    <a:pt x="1" y="833"/>
                    <a:pt x="19" y="891"/>
                    <a:pt x="41" y="927"/>
                  </a:cubicBezTo>
                  <a:cubicBezTo>
                    <a:pt x="95" y="1003"/>
                    <a:pt x="171" y="1039"/>
                    <a:pt x="283" y="1039"/>
                  </a:cubicBezTo>
                  <a:cubicBezTo>
                    <a:pt x="430" y="1039"/>
                    <a:pt x="1137" y="1039"/>
                    <a:pt x="1343" y="1021"/>
                  </a:cubicBezTo>
                  <a:cubicBezTo>
                    <a:pt x="1660" y="1003"/>
                    <a:pt x="1960" y="980"/>
                    <a:pt x="2255" y="962"/>
                  </a:cubicBezTo>
                  <a:cubicBezTo>
                    <a:pt x="2573" y="927"/>
                    <a:pt x="2873" y="869"/>
                    <a:pt x="3190" y="833"/>
                  </a:cubicBezTo>
                  <a:cubicBezTo>
                    <a:pt x="3432" y="815"/>
                    <a:pt x="3597" y="685"/>
                    <a:pt x="3691" y="461"/>
                  </a:cubicBezTo>
                  <a:cubicBezTo>
                    <a:pt x="3709" y="421"/>
                    <a:pt x="3732" y="368"/>
                    <a:pt x="3709" y="332"/>
                  </a:cubicBezTo>
                  <a:cubicBezTo>
                    <a:pt x="3638" y="180"/>
                    <a:pt x="3526" y="32"/>
                    <a:pt x="3338" y="14"/>
                  </a:cubicBezTo>
                  <a:cubicBezTo>
                    <a:pt x="3235" y="5"/>
                    <a:pt x="3128" y="1"/>
                    <a:pt x="3018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72897" y="1537756"/>
              <a:ext cx="512411" cy="363303"/>
            </a:xfrm>
            <a:custGeom>
              <a:avLst/>
              <a:gdLst/>
              <a:ahLst/>
              <a:cxnLst/>
              <a:rect l="l" t="t" r="r" b="b"/>
              <a:pathLst>
                <a:path w="2385" h="1691" extrusionOk="0">
                  <a:moveTo>
                    <a:pt x="2141" y="0"/>
                  </a:moveTo>
                  <a:cubicBezTo>
                    <a:pt x="2129" y="0"/>
                    <a:pt x="2116" y="2"/>
                    <a:pt x="2103" y="8"/>
                  </a:cubicBezTo>
                  <a:cubicBezTo>
                    <a:pt x="2014" y="44"/>
                    <a:pt x="1902" y="102"/>
                    <a:pt x="1790" y="156"/>
                  </a:cubicBezTo>
                  <a:cubicBezTo>
                    <a:pt x="1678" y="232"/>
                    <a:pt x="1544" y="326"/>
                    <a:pt x="1432" y="415"/>
                  </a:cubicBezTo>
                  <a:cubicBezTo>
                    <a:pt x="967" y="733"/>
                    <a:pt x="519" y="1050"/>
                    <a:pt x="90" y="1422"/>
                  </a:cubicBezTo>
                  <a:cubicBezTo>
                    <a:pt x="0" y="1498"/>
                    <a:pt x="0" y="1533"/>
                    <a:pt x="54" y="1627"/>
                  </a:cubicBezTo>
                  <a:cubicBezTo>
                    <a:pt x="75" y="1672"/>
                    <a:pt x="104" y="1691"/>
                    <a:pt x="144" y="1691"/>
                  </a:cubicBezTo>
                  <a:cubicBezTo>
                    <a:pt x="172" y="1691"/>
                    <a:pt x="204" y="1682"/>
                    <a:pt x="242" y="1668"/>
                  </a:cubicBezTo>
                  <a:cubicBezTo>
                    <a:pt x="260" y="1645"/>
                    <a:pt x="296" y="1645"/>
                    <a:pt x="314" y="1627"/>
                  </a:cubicBezTo>
                  <a:cubicBezTo>
                    <a:pt x="855" y="1310"/>
                    <a:pt x="1414" y="997"/>
                    <a:pt x="1955" y="679"/>
                  </a:cubicBezTo>
                  <a:cubicBezTo>
                    <a:pt x="2067" y="603"/>
                    <a:pt x="2179" y="527"/>
                    <a:pt x="2273" y="455"/>
                  </a:cubicBezTo>
                  <a:cubicBezTo>
                    <a:pt x="2385" y="361"/>
                    <a:pt x="2349" y="102"/>
                    <a:pt x="2197" y="8"/>
                  </a:cubicBezTo>
                  <a:cubicBezTo>
                    <a:pt x="2185" y="8"/>
                    <a:pt x="2165" y="0"/>
                    <a:pt x="2141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68148" y="1968950"/>
              <a:ext cx="96252" cy="95391"/>
            </a:xfrm>
            <a:custGeom>
              <a:avLst/>
              <a:gdLst/>
              <a:ahLst/>
              <a:cxnLst/>
              <a:rect l="l" t="t" r="r" b="b"/>
              <a:pathLst>
                <a:path w="448" h="444" extrusionOk="0">
                  <a:moveTo>
                    <a:pt x="209" y="1"/>
                  </a:moveTo>
                  <a:cubicBezTo>
                    <a:pt x="183" y="1"/>
                    <a:pt x="159" y="5"/>
                    <a:pt x="148" y="14"/>
                  </a:cubicBezTo>
                  <a:cubicBezTo>
                    <a:pt x="95" y="68"/>
                    <a:pt x="59" y="126"/>
                    <a:pt x="18" y="180"/>
                  </a:cubicBezTo>
                  <a:cubicBezTo>
                    <a:pt x="1" y="197"/>
                    <a:pt x="1" y="238"/>
                    <a:pt x="1" y="256"/>
                  </a:cubicBezTo>
                  <a:cubicBezTo>
                    <a:pt x="18" y="332"/>
                    <a:pt x="171" y="444"/>
                    <a:pt x="224" y="444"/>
                  </a:cubicBezTo>
                  <a:cubicBezTo>
                    <a:pt x="300" y="444"/>
                    <a:pt x="412" y="332"/>
                    <a:pt x="430" y="238"/>
                  </a:cubicBezTo>
                  <a:cubicBezTo>
                    <a:pt x="448" y="197"/>
                    <a:pt x="448" y="162"/>
                    <a:pt x="430" y="144"/>
                  </a:cubicBezTo>
                  <a:cubicBezTo>
                    <a:pt x="372" y="108"/>
                    <a:pt x="336" y="50"/>
                    <a:pt x="282" y="14"/>
                  </a:cubicBezTo>
                  <a:cubicBezTo>
                    <a:pt x="262" y="5"/>
                    <a:pt x="234" y="1"/>
                    <a:pt x="209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68956" y="3221281"/>
              <a:ext cx="212484" cy="212697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501" y="1"/>
                  </a:moveTo>
                  <a:cubicBezTo>
                    <a:pt x="224" y="1"/>
                    <a:pt x="0" y="224"/>
                    <a:pt x="0" y="502"/>
                  </a:cubicBezTo>
                  <a:cubicBezTo>
                    <a:pt x="0" y="784"/>
                    <a:pt x="224" y="989"/>
                    <a:pt x="501" y="989"/>
                  </a:cubicBezTo>
                  <a:cubicBezTo>
                    <a:pt x="765" y="989"/>
                    <a:pt x="989" y="784"/>
                    <a:pt x="989" y="502"/>
                  </a:cubicBezTo>
                  <a:cubicBezTo>
                    <a:pt x="989" y="224"/>
                    <a:pt x="765" y="1"/>
                    <a:pt x="501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32602" y="3001279"/>
              <a:ext cx="76056" cy="72188"/>
            </a:xfrm>
            <a:custGeom>
              <a:avLst/>
              <a:gdLst/>
              <a:ahLst/>
              <a:cxnLst/>
              <a:rect l="l" t="t" r="r" b="b"/>
              <a:pathLst>
                <a:path w="354" h="336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6"/>
                    <a:pt x="166" y="336"/>
                  </a:cubicBezTo>
                  <a:cubicBezTo>
                    <a:pt x="278" y="336"/>
                    <a:pt x="354" y="260"/>
                    <a:pt x="354" y="166"/>
                  </a:cubicBezTo>
                  <a:cubicBezTo>
                    <a:pt x="354" y="72"/>
                    <a:pt x="278" y="0"/>
                    <a:pt x="166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40218" y="1458693"/>
              <a:ext cx="124182" cy="128907"/>
            </a:xfrm>
            <a:custGeom>
              <a:avLst/>
              <a:gdLst/>
              <a:ahLst/>
              <a:cxnLst/>
              <a:rect l="l" t="t" r="r" b="b"/>
              <a:pathLst>
                <a:path w="578" h="600" extrusionOk="0">
                  <a:moveTo>
                    <a:pt x="278" y="0"/>
                  </a:moveTo>
                  <a:cubicBezTo>
                    <a:pt x="131" y="0"/>
                    <a:pt x="1" y="134"/>
                    <a:pt x="1" y="300"/>
                  </a:cubicBezTo>
                  <a:cubicBezTo>
                    <a:pt x="1" y="470"/>
                    <a:pt x="131" y="600"/>
                    <a:pt x="278" y="600"/>
                  </a:cubicBezTo>
                  <a:cubicBezTo>
                    <a:pt x="448" y="600"/>
                    <a:pt x="578" y="470"/>
                    <a:pt x="578" y="300"/>
                  </a:cubicBezTo>
                  <a:cubicBezTo>
                    <a:pt x="578" y="134"/>
                    <a:pt x="448" y="0"/>
                    <a:pt x="278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37774" y="1286602"/>
              <a:ext cx="140725" cy="140509"/>
            </a:xfrm>
            <a:custGeom>
              <a:avLst/>
              <a:gdLst/>
              <a:ahLst/>
              <a:cxnLst/>
              <a:rect l="l" t="t" r="r" b="b"/>
              <a:pathLst>
                <a:path w="655" h="654" extrusionOk="0">
                  <a:moveTo>
                    <a:pt x="319" y="0"/>
                  </a:moveTo>
                  <a:cubicBezTo>
                    <a:pt x="131" y="0"/>
                    <a:pt x="1" y="153"/>
                    <a:pt x="1" y="336"/>
                  </a:cubicBezTo>
                  <a:cubicBezTo>
                    <a:pt x="1" y="506"/>
                    <a:pt x="131" y="654"/>
                    <a:pt x="319" y="654"/>
                  </a:cubicBezTo>
                  <a:cubicBezTo>
                    <a:pt x="502" y="654"/>
                    <a:pt x="654" y="506"/>
                    <a:pt x="654" y="336"/>
                  </a:cubicBezTo>
                  <a:cubicBezTo>
                    <a:pt x="654" y="153"/>
                    <a:pt x="502" y="0"/>
                    <a:pt x="319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24698" y="3173370"/>
              <a:ext cx="212699" cy="212482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506" y="0"/>
                  </a:moveTo>
                  <a:cubicBezTo>
                    <a:pt x="224" y="0"/>
                    <a:pt x="1" y="224"/>
                    <a:pt x="1" y="501"/>
                  </a:cubicBezTo>
                  <a:cubicBezTo>
                    <a:pt x="1" y="783"/>
                    <a:pt x="224" y="989"/>
                    <a:pt x="506" y="989"/>
                  </a:cubicBezTo>
                  <a:cubicBezTo>
                    <a:pt x="783" y="989"/>
                    <a:pt x="989" y="783"/>
                    <a:pt x="989" y="501"/>
                  </a:cubicBezTo>
                  <a:cubicBezTo>
                    <a:pt x="989" y="224"/>
                    <a:pt x="783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88343" y="2953154"/>
              <a:ext cx="76056" cy="72403"/>
            </a:xfrm>
            <a:custGeom>
              <a:avLst/>
              <a:gdLst/>
              <a:ahLst/>
              <a:cxnLst/>
              <a:rect l="l" t="t" r="r" b="b"/>
              <a:pathLst>
                <a:path w="354" h="337" extrusionOk="0">
                  <a:moveTo>
                    <a:pt x="188" y="1"/>
                  </a:moveTo>
                  <a:cubicBezTo>
                    <a:pt x="94" y="1"/>
                    <a:pt x="1" y="72"/>
                    <a:pt x="1" y="166"/>
                  </a:cubicBezTo>
                  <a:cubicBezTo>
                    <a:pt x="1" y="260"/>
                    <a:pt x="94" y="336"/>
                    <a:pt x="188" y="336"/>
                  </a:cubicBezTo>
                  <a:cubicBezTo>
                    <a:pt x="278" y="336"/>
                    <a:pt x="354" y="260"/>
                    <a:pt x="354" y="166"/>
                  </a:cubicBezTo>
                  <a:cubicBezTo>
                    <a:pt x="354" y="72"/>
                    <a:pt x="278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96174" y="1410568"/>
              <a:ext cx="124182" cy="128907"/>
            </a:xfrm>
            <a:custGeom>
              <a:avLst/>
              <a:gdLst/>
              <a:ahLst/>
              <a:cxnLst/>
              <a:rect l="l" t="t" r="r" b="b"/>
              <a:pathLst>
                <a:path w="578" h="600" extrusionOk="0">
                  <a:moveTo>
                    <a:pt x="282" y="0"/>
                  </a:moveTo>
                  <a:cubicBezTo>
                    <a:pt x="130" y="0"/>
                    <a:pt x="0" y="135"/>
                    <a:pt x="0" y="300"/>
                  </a:cubicBezTo>
                  <a:cubicBezTo>
                    <a:pt x="0" y="470"/>
                    <a:pt x="130" y="600"/>
                    <a:pt x="282" y="600"/>
                  </a:cubicBezTo>
                  <a:cubicBezTo>
                    <a:pt x="447" y="600"/>
                    <a:pt x="577" y="470"/>
                    <a:pt x="577" y="300"/>
                  </a:cubicBezTo>
                  <a:cubicBezTo>
                    <a:pt x="577" y="135"/>
                    <a:pt x="447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93731" y="1238477"/>
              <a:ext cx="140510" cy="140509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18" y="1"/>
                  </a:moveTo>
                  <a:cubicBezTo>
                    <a:pt x="148" y="1"/>
                    <a:pt x="0" y="153"/>
                    <a:pt x="0" y="336"/>
                  </a:cubicBezTo>
                  <a:cubicBezTo>
                    <a:pt x="0" y="506"/>
                    <a:pt x="148" y="654"/>
                    <a:pt x="318" y="654"/>
                  </a:cubicBezTo>
                  <a:cubicBezTo>
                    <a:pt x="501" y="654"/>
                    <a:pt x="653" y="506"/>
                    <a:pt x="653" y="336"/>
                  </a:cubicBezTo>
                  <a:cubicBezTo>
                    <a:pt x="653" y="153"/>
                    <a:pt x="501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6942175" y="598775"/>
            <a:ext cx="485739" cy="488465"/>
            <a:chOff x="6942175" y="598775"/>
            <a:chExt cx="485739" cy="488465"/>
          </a:xfrm>
        </p:grpSpPr>
        <p:sp>
          <p:nvSpPr>
            <p:cNvPr id="33" name="Google Shape;33;p2"/>
            <p:cNvSpPr/>
            <p:nvPr/>
          </p:nvSpPr>
          <p:spPr>
            <a:xfrm>
              <a:off x="7176565" y="598775"/>
              <a:ext cx="17110" cy="488465"/>
            </a:xfrm>
            <a:custGeom>
              <a:avLst/>
              <a:gdLst/>
              <a:ahLst/>
              <a:cxnLst/>
              <a:rect l="l" t="t" r="r" b="b"/>
              <a:pathLst>
                <a:path w="113" h="3226" extrusionOk="0">
                  <a:moveTo>
                    <a:pt x="58" y="0"/>
                  </a:moveTo>
                  <a:cubicBezTo>
                    <a:pt x="18" y="0"/>
                    <a:pt x="0" y="36"/>
                    <a:pt x="0" y="76"/>
                  </a:cubicBezTo>
                  <a:lnTo>
                    <a:pt x="0" y="3150"/>
                  </a:lnTo>
                  <a:cubicBezTo>
                    <a:pt x="0" y="3185"/>
                    <a:pt x="18" y="3226"/>
                    <a:pt x="58" y="3226"/>
                  </a:cubicBezTo>
                  <a:cubicBezTo>
                    <a:pt x="94" y="3226"/>
                    <a:pt x="112" y="3185"/>
                    <a:pt x="112" y="3150"/>
                  </a:cubicBezTo>
                  <a:lnTo>
                    <a:pt x="112" y="76"/>
                  </a:lnTo>
                  <a:cubicBezTo>
                    <a:pt x="112" y="36"/>
                    <a:pt x="94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942175" y="833165"/>
              <a:ext cx="485739" cy="19684"/>
            </a:xfrm>
            <a:custGeom>
              <a:avLst/>
              <a:gdLst/>
              <a:ahLst/>
              <a:cxnLst/>
              <a:rect l="l" t="t" r="r" b="b"/>
              <a:pathLst>
                <a:path w="3208" h="130" extrusionOk="0">
                  <a:moveTo>
                    <a:pt x="59" y="0"/>
                  </a:moveTo>
                  <a:cubicBezTo>
                    <a:pt x="23" y="0"/>
                    <a:pt x="0" y="36"/>
                    <a:pt x="0" y="54"/>
                  </a:cubicBezTo>
                  <a:cubicBezTo>
                    <a:pt x="0" y="94"/>
                    <a:pt x="23" y="130"/>
                    <a:pt x="59" y="130"/>
                  </a:cubicBezTo>
                  <a:lnTo>
                    <a:pt x="3154" y="130"/>
                  </a:lnTo>
                  <a:cubicBezTo>
                    <a:pt x="3190" y="130"/>
                    <a:pt x="3208" y="94"/>
                    <a:pt x="3208" y="54"/>
                  </a:cubicBezTo>
                  <a:cubicBezTo>
                    <a:pt x="3208" y="36"/>
                    <a:pt x="3190" y="0"/>
                    <a:pt x="3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09857" y="667215"/>
              <a:ext cx="71316" cy="69802"/>
            </a:xfrm>
            <a:custGeom>
              <a:avLst/>
              <a:gdLst/>
              <a:ahLst/>
              <a:cxnLst/>
              <a:rect l="l" t="t" r="r" b="b"/>
              <a:pathLst>
                <a:path w="471" h="461" extrusionOk="0">
                  <a:moveTo>
                    <a:pt x="68" y="0"/>
                  </a:moveTo>
                  <a:cubicBezTo>
                    <a:pt x="50" y="0"/>
                    <a:pt x="32" y="4"/>
                    <a:pt x="23" y="13"/>
                  </a:cubicBezTo>
                  <a:cubicBezTo>
                    <a:pt x="1" y="49"/>
                    <a:pt x="1" y="89"/>
                    <a:pt x="23" y="107"/>
                  </a:cubicBezTo>
                  <a:lnTo>
                    <a:pt x="359" y="443"/>
                  </a:lnTo>
                  <a:cubicBezTo>
                    <a:pt x="359" y="443"/>
                    <a:pt x="377" y="461"/>
                    <a:pt x="394" y="461"/>
                  </a:cubicBezTo>
                  <a:cubicBezTo>
                    <a:pt x="412" y="461"/>
                    <a:pt x="430" y="443"/>
                    <a:pt x="430" y="443"/>
                  </a:cubicBezTo>
                  <a:cubicBezTo>
                    <a:pt x="470" y="407"/>
                    <a:pt x="470" y="367"/>
                    <a:pt x="430" y="349"/>
                  </a:cubicBezTo>
                  <a:lnTo>
                    <a:pt x="113" y="13"/>
                  </a:lnTo>
                  <a:cubicBezTo>
                    <a:pt x="104" y="4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94498" y="754581"/>
              <a:ext cx="265733" cy="262251"/>
            </a:xfrm>
            <a:custGeom>
              <a:avLst/>
              <a:gdLst/>
              <a:ahLst/>
              <a:cxnLst/>
              <a:rect l="l" t="t" r="r" b="b"/>
              <a:pathLst>
                <a:path w="1755" h="1732" extrusionOk="0">
                  <a:moveTo>
                    <a:pt x="75" y="0"/>
                  </a:moveTo>
                  <a:cubicBezTo>
                    <a:pt x="59" y="0"/>
                    <a:pt x="41" y="5"/>
                    <a:pt x="23" y="14"/>
                  </a:cubicBezTo>
                  <a:cubicBezTo>
                    <a:pt x="1" y="31"/>
                    <a:pt x="1" y="72"/>
                    <a:pt x="23" y="107"/>
                  </a:cubicBezTo>
                  <a:lnTo>
                    <a:pt x="1643" y="1709"/>
                  </a:lnTo>
                  <a:cubicBezTo>
                    <a:pt x="1661" y="1731"/>
                    <a:pt x="1679" y="1731"/>
                    <a:pt x="1679" y="1731"/>
                  </a:cubicBezTo>
                  <a:cubicBezTo>
                    <a:pt x="1701" y="1731"/>
                    <a:pt x="1719" y="1731"/>
                    <a:pt x="1737" y="1709"/>
                  </a:cubicBezTo>
                  <a:cubicBezTo>
                    <a:pt x="1755" y="1691"/>
                    <a:pt x="1755" y="1655"/>
                    <a:pt x="1737" y="1637"/>
                  </a:cubicBezTo>
                  <a:lnTo>
                    <a:pt x="113" y="14"/>
                  </a:lnTo>
                  <a:cubicBezTo>
                    <a:pt x="104" y="5"/>
                    <a:pt x="90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09857" y="757306"/>
              <a:ext cx="263008" cy="259525"/>
            </a:xfrm>
            <a:custGeom>
              <a:avLst/>
              <a:gdLst/>
              <a:ahLst/>
              <a:cxnLst/>
              <a:rect l="l" t="t" r="r" b="b"/>
              <a:pathLst>
                <a:path w="1737" h="1714" extrusionOk="0">
                  <a:moveTo>
                    <a:pt x="1661" y="0"/>
                  </a:moveTo>
                  <a:cubicBezTo>
                    <a:pt x="1647" y="0"/>
                    <a:pt x="1634" y="4"/>
                    <a:pt x="1625" y="13"/>
                  </a:cubicBezTo>
                  <a:lnTo>
                    <a:pt x="23" y="1619"/>
                  </a:lnTo>
                  <a:cubicBezTo>
                    <a:pt x="1" y="1637"/>
                    <a:pt x="1" y="1673"/>
                    <a:pt x="23" y="1691"/>
                  </a:cubicBezTo>
                  <a:cubicBezTo>
                    <a:pt x="41" y="1713"/>
                    <a:pt x="59" y="1713"/>
                    <a:pt x="59" y="1713"/>
                  </a:cubicBezTo>
                  <a:cubicBezTo>
                    <a:pt x="77" y="1713"/>
                    <a:pt x="95" y="1713"/>
                    <a:pt x="113" y="1691"/>
                  </a:cubicBezTo>
                  <a:lnTo>
                    <a:pt x="1701" y="107"/>
                  </a:lnTo>
                  <a:cubicBezTo>
                    <a:pt x="1737" y="72"/>
                    <a:pt x="1737" y="36"/>
                    <a:pt x="1701" y="13"/>
                  </a:cubicBezTo>
                  <a:cubicBezTo>
                    <a:pt x="1690" y="4"/>
                    <a:pt x="1675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69988" y="667215"/>
              <a:ext cx="90243" cy="89486"/>
            </a:xfrm>
            <a:custGeom>
              <a:avLst/>
              <a:gdLst/>
              <a:ahLst/>
              <a:cxnLst/>
              <a:rect l="l" t="t" r="r" b="b"/>
              <a:pathLst>
                <a:path w="596" h="591" extrusionOk="0">
                  <a:moveTo>
                    <a:pt x="531" y="0"/>
                  </a:moveTo>
                  <a:cubicBezTo>
                    <a:pt x="512" y="0"/>
                    <a:pt x="493" y="4"/>
                    <a:pt x="484" y="13"/>
                  </a:cubicBezTo>
                  <a:lnTo>
                    <a:pt x="19" y="497"/>
                  </a:lnTo>
                  <a:cubicBezTo>
                    <a:pt x="1" y="519"/>
                    <a:pt x="1" y="555"/>
                    <a:pt x="19" y="573"/>
                  </a:cubicBezTo>
                  <a:cubicBezTo>
                    <a:pt x="36" y="591"/>
                    <a:pt x="54" y="591"/>
                    <a:pt x="54" y="591"/>
                  </a:cubicBezTo>
                  <a:cubicBezTo>
                    <a:pt x="72" y="591"/>
                    <a:pt x="95" y="591"/>
                    <a:pt x="112" y="573"/>
                  </a:cubicBezTo>
                  <a:lnTo>
                    <a:pt x="578" y="107"/>
                  </a:lnTo>
                  <a:cubicBezTo>
                    <a:pt x="596" y="89"/>
                    <a:pt x="596" y="49"/>
                    <a:pt x="578" y="13"/>
                  </a:cubicBezTo>
                  <a:cubicBezTo>
                    <a:pt x="569" y="4"/>
                    <a:pt x="55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7343101" y="4177844"/>
            <a:ext cx="488465" cy="487859"/>
            <a:chOff x="7343101" y="4177844"/>
            <a:chExt cx="488465" cy="487859"/>
          </a:xfrm>
        </p:grpSpPr>
        <p:sp>
          <p:nvSpPr>
            <p:cNvPr id="40" name="Google Shape;40;p2"/>
            <p:cNvSpPr/>
            <p:nvPr/>
          </p:nvSpPr>
          <p:spPr>
            <a:xfrm>
              <a:off x="7577491" y="4177844"/>
              <a:ext cx="19684" cy="487859"/>
            </a:xfrm>
            <a:custGeom>
              <a:avLst/>
              <a:gdLst/>
              <a:ahLst/>
              <a:cxnLst/>
              <a:rect l="l" t="t" r="r" b="b"/>
              <a:pathLst>
                <a:path w="130" h="3222" extrusionOk="0">
                  <a:moveTo>
                    <a:pt x="58" y="0"/>
                  </a:moveTo>
                  <a:cubicBezTo>
                    <a:pt x="40" y="0"/>
                    <a:pt x="0" y="36"/>
                    <a:pt x="0" y="72"/>
                  </a:cubicBezTo>
                  <a:lnTo>
                    <a:pt x="0" y="3150"/>
                  </a:lnTo>
                  <a:cubicBezTo>
                    <a:pt x="0" y="3185"/>
                    <a:pt x="40" y="3221"/>
                    <a:pt x="58" y="3221"/>
                  </a:cubicBezTo>
                  <a:cubicBezTo>
                    <a:pt x="94" y="3221"/>
                    <a:pt x="130" y="3185"/>
                    <a:pt x="130" y="3150"/>
                  </a:cubicBezTo>
                  <a:lnTo>
                    <a:pt x="130" y="72"/>
                  </a:lnTo>
                  <a:cubicBezTo>
                    <a:pt x="130" y="36"/>
                    <a:pt x="94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343101" y="4411477"/>
              <a:ext cx="488465" cy="20441"/>
            </a:xfrm>
            <a:custGeom>
              <a:avLst/>
              <a:gdLst/>
              <a:ahLst/>
              <a:cxnLst/>
              <a:rect l="l" t="t" r="r" b="b"/>
              <a:pathLst>
                <a:path w="3226" h="135" extrusionOk="0">
                  <a:moveTo>
                    <a:pt x="76" y="1"/>
                  </a:moveTo>
                  <a:cubicBezTo>
                    <a:pt x="41" y="1"/>
                    <a:pt x="0" y="41"/>
                    <a:pt x="0" y="77"/>
                  </a:cubicBezTo>
                  <a:cubicBezTo>
                    <a:pt x="0" y="95"/>
                    <a:pt x="41" y="135"/>
                    <a:pt x="76" y="135"/>
                  </a:cubicBezTo>
                  <a:lnTo>
                    <a:pt x="3154" y="135"/>
                  </a:lnTo>
                  <a:cubicBezTo>
                    <a:pt x="3190" y="135"/>
                    <a:pt x="3226" y="95"/>
                    <a:pt x="3226" y="77"/>
                  </a:cubicBezTo>
                  <a:cubicBezTo>
                    <a:pt x="3226" y="41"/>
                    <a:pt x="3190" y="1"/>
                    <a:pt x="3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10783" y="4246889"/>
              <a:ext cx="71316" cy="69197"/>
            </a:xfrm>
            <a:custGeom>
              <a:avLst/>
              <a:gdLst/>
              <a:ahLst/>
              <a:cxnLst/>
              <a:rect l="l" t="t" r="r" b="b"/>
              <a:pathLst>
                <a:path w="471" h="457" extrusionOk="0">
                  <a:moveTo>
                    <a:pt x="77" y="1"/>
                  </a:moveTo>
                  <a:cubicBezTo>
                    <a:pt x="63" y="1"/>
                    <a:pt x="50" y="10"/>
                    <a:pt x="41" y="27"/>
                  </a:cubicBezTo>
                  <a:cubicBezTo>
                    <a:pt x="1" y="45"/>
                    <a:pt x="1" y="81"/>
                    <a:pt x="41" y="103"/>
                  </a:cubicBezTo>
                  <a:lnTo>
                    <a:pt x="359" y="439"/>
                  </a:lnTo>
                  <a:cubicBezTo>
                    <a:pt x="376" y="457"/>
                    <a:pt x="394" y="457"/>
                    <a:pt x="394" y="457"/>
                  </a:cubicBezTo>
                  <a:cubicBezTo>
                    <a:pt x="412" y="457"/>
                    <a:pt x="430" y="457"/>
                    <a:pt x="448" y="439"/>
                  </a:cubicBezTo>
                  <a:cubicBezTo>
                    <a:pt x="470" y="417"/>
                    <a:pt x="470" y="363"/>
                    <a:pt x="448" y="345"/>
                  </a:cubicBezTo>
                  <a:lnTo>
                    <a:pt x="113" y="27"/>
                  </a:lnTo>
                  <a:cubicBezTo>
                    <a:pt x="104" y="10"/>
                    <a:pt x="90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498907" y="4333650"/>
              <a:ext cx="264976" cy="261494"/>
            </a:xfrm>
            <a:custGeom>
              <a:avLst/>
              <a:gdLst/>
              <a:ahLst/>
              <a:cxnLst/>
              <a:rect l="l" t="t" r="r" b="b"/>
              <a:pathLst>
                <a:path w="1750" h="1727" extrusionOk="0">
                  <a:moveTo>
                    <a:pt x="57" y="0"/>
                  </a:moveTo>
                  <a:cubicBezTo>
                    <a:pt x="41" y="0"/>
                    <a:pt x="27" y="5"/>
                    <a:pt x="18" y="14"/>
                  </a:cubicBezTo>
                  <a:cubicBezTo>
                    <a:pt x="0" y="32"/>
                    <a:pt x="0" y="90"/>
                    <a:pt x="18" y="108"/>
                  </a:cubicBezTo>
                  <a:lnTo>
                    <a:pt x="1638" y="1709"/>
                  </a:lnTo>
                  <a:cubicBezTo>
                    <a:pt x="1638" y="1727"/>
                    <a:pt x="1655" y="1727"/>
                    <a:pt x="1678" y="1727"/>
                  </a:cubicBezTo>
                  <a:cubicBezTo>
                    <a:pt x="1696" y="1727"/>
                    <a:pt x="1714" y="1727"/>
                    <a:pt x="1714" y="1709"/>
                  </a:cubicBezTo>
                  <a:cubicBezTo>
                    <a:pt x="1749" y="1691"/>
                    <a:pt x="1749" y="1655"/>
                    <a:pt x="1714" y="1633"/>
                  </a:cubicBezTo>
                  <a:lnTo>
                    <a:pt x="112" y="14"/>
                  </a:lnTo>
                  <a:cubicBezTo>
                    <a:pt x="92" y="5"/>
                    <a:pt x="73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410783" y="4336375"/>
              <a:ext cx="263008" cy="258768"/>
            </a:xfrm>
            <a:custGeom>
              <a:avLst/>
              <a:gdLst/>
              <a:ahLst/>
              <a:cxnLst/>
              <a:rect l="l" t="t" r="r" b="b"/>
              <a:pathLst>
                <a:path w="1737" h="1709" extrusionOk="0">
                  <a:moveTo>
                    <a:pt x="1672" y="0"/>
                  </a:moveTo>
                  <a:cubicBezTo>
                    <a:pt x="1653" y="0"/>
                    <a:pt x="1634" y="5"/>
                    <a:pt x="1625" y="14"/>
                  </a:cubicBezTo>
                  <a:lnTo>
                    <a:pt x="41" y="1615"/>
                  </a:lnTo>
                  <a:cubicBezTo>
                    <a:pt x="1" y="1637"/>
                    <a:pt x="1" y="1673"/>
                    <a:pt x="41" y="1691"/>
                  </a:cubicBezTo>
                  <a:cubicBezTo>
                    <a:pt x="41" y="1709"/>
                    <a:pt x="59" y="1709"/>
                    <a:pt x="77" y="1709"/>
                  </a:cubicBezTo>
                  <a:cubicBezTo>
                    <a:pt x="95" y="1709"/>
                    <a:pt x="113" y="1709"/>
                    <a:pt x="113" y="1691"/>
                  </a:cubicBezTo>
                  <a:lnTo>
                    <a:pt x="1719" y="107"/>
                  </a:lnTo>
                  <a:cubicBezTo>
                    <a:pt x="1736" y="90"/>
                    <a:pt x="1736" y="31"/>
                    <a:pt x="1719" y="14"/>
                  </a:cubicBezTo>
                  <a:cubicBezTo>
                    <a:pt x="1710" y="5"/>
                    <a:pt x="1691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70914" y="4246889"/>
              <a:ext cx="92969" cy="88881"/>
            </a:xfrm>
            <a:custGeom>
              <a:avLst/>
              <a:gdLst/>
              <a:ahLst/>
              <a:cxnLst/>
              <a:rect l="l" t="t" r="r" b="b"/>
              <a:pathLst>
                <a:path w="614" h="587" extrusionOk="0">
                  <a:moveTo>
                    <a:pt x="540" y="1"/>
                  </a:moveTo>
                  <a:cubicBezTo>
                    <a:pt x="525" y="1"/>
                    <a:pt x="511" y="10"/>
                    <a:pt x="502" y="27"/>
                  </a:cubicBezTo>
                  <a:lnTo>
                    <a:pt x="36" y="493"/>
                  </a:lnTo>
                  <a:cubicBezTo>
                    <a:pt x="1" y="511"/>
                    <a:pt x="1" y="551"/>
                    <a:pt x="36" y="569"/>
                  </a:cubicBezTo>
                  <a:cubicBezTo>
                    <a:pt x="36" y="587"/>
                    <a:pt x="54" y="587"/>
                    <a:pt x="72" y="587"/>
                  </a:cubicBezTo>
                  <a:cubicBezTo>
                    <a:pt x="94" y="587"/>
                    <a:pt x="112" y="587"/>
                    <a:pt x="112" y="569"/>
                  </a:cubicBezTo>
                  <a:lnTo>
                    <a:pt x="578" y="103"/>
                  </a:lnTo>
                  <a:cubicBezTo>
                    <a:pt x="613" y="81"/>
                    <a:pt x="613" y="45"/>
                    <a:pt x="578" y="27"/>
                  </a:cubicBezTo>
                  <a:cubicBezTo>
                    <a:pt x="569" y="10"/>
                    <a:pt x="554" y="1"/>
                    <a:pt x="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719989" y="3903099"/>
            <a:ext cx="581728" cy="581546"/>
            <a:chOff x="719989" y="3903099"/>
            <a:chExt cx="581728" cy="581546"/>
          </a:xfrm>
        </p:grpSpPr>
        <p:sp>
          <p:nvSpPr>
            <p:cNvPr id="47" name="Google Shape;47;p2"/>
            <p:cNvSpPr/>
            <p:nvPr/>
          </p:nvSpPr>
          <p:spPr>
            <a:xfrm>
              <a:off x="1000611" y="3903099"/>
              <a:ext cx="23748" cy="581546"/>
            </a:xfrm>
            <a:custGeom>
              <a:avLst/>
              <a:gdLst/>
              <a:ahLst/>
              <a:cxnLst/>
              <a:rect l="l" t="t" r="r" b="b"/>
              <a:pathLst>
                <a:path w="131" h="3208" extrusionOk="0">
                  <a:moveTo>
                    <a:pt x="54" y="0"/>
                  </a:moveTo>
                  <a:cubicBezTo>
                    <a:pt x="18" y="0"/>
                    <a:pt x="0" y="36"/>
                    <a:pt x="0" y="76"/>
                  </a:cubicBezTo>
                  <a:lnTo>
                    <a:pt x="0" y="3150"/>
                  </a:lnTo>
                  <a:cubicBezTo>
                    <a:pt x="0" y="3185"/>
                    <a:pt x="18" y="3208"/>
                    <a:pt x="54" y="3208"/>
                  </a:cubicBezTo>
                  <a:cubicBezTo>
                    <a:pt x="94" y="3208"/>
                    <a:pt x="130" y="3185"/>
                    <a:pt x="130" y="3150"/>
                  </a:cubicBezTo>
                  <a:lnTo>
                    <a:pt x="130" y="76"/>
                  </a:lnTo>
                  <a:cubicBezTo>
                    <a:pt x="130" y="36"/>
                    <a:pt x="94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9989" y="4183540"/>
              <a:ext cx="581728" cy="23748"/>
            </a:xfrm>
            <a:custGeom>
              <a:avLst/>
              <a:gdLst/>
              <a:ahLst/>
              <a:cxnLst/>
              <a:rect l="l" t="t" r="r" b="b"/>
              <a:pathLst>
                <a:path w="3209" h="131" extrusionOk="0">
                  <a:moveTo>
                    <a:pt x="54" y="1"/>
                  </a:moveTo>
                  <a:cubicBezTo>
                    <a:pt x="36" y="1"/>
                    <a:pt x="1" y="19"/>
                    <a:pt x="1" y="55"/>
                  </a:cubicBezTo>
                  <a:cubicBezTo>
                    <a:pt x="1" y="95"/>
                    <a:pt x="36" y="131"/>
                    <a:pt x="54" y="131"/>
                  </a:cubicBezTo>
                  <a:lnTo>
                    <a:pt x="3150" y="131"/>
                  </a:lnTo>
                  <a:cubicBezTo>
                    <a:pt x="3186" y="131"/>
                    <a:pt x="3208" y="95"/>
                    <a:pt x="3208" y="55"/>
                  </a:cubicBezTo>
                  <a:cubicBezTo>
                    <a:pt x="3208" y="19"/>
                    <a:pt x="3186" y="1"/>
                    <a:pt x="3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1021" y="3984856"/>
              <a:ext cx="84658" cy="83751"/>
            </a:xfrm>
            <a:custGeom>
              <a:avLst/>
              <a:gdLst/>
              <a:ahLst/>
              <a:cxnLst/>
              <a:rect l="l" t="t" r="r" b="b"/>
              <a:pathLst>
                <a:path w="467" h="462" extrusionOk="0">
                  <a:moveTo>
                    <a:pt x="72" y="1"/>
                  </a:moveTo>
                  <a:cubicBezTo>
                    <a:pt x="56" y="1"/>
                    <a:pt x="37" y="5"/>
                    <a:pt x="19" y="14"/>
                  </a:cubicBezTo>
                  <a:cubicBezTo>
                    <a:pt x="1" y="50"/>
                    <a:pt x="1" y="90"/>
                    <a:pt x="19" y="108"/>
                  </a:cubicBezTo>
                  <a:lnTo>
                    <a:pt x="354" y="444"/>
                  </a:lnTo>
                  <a:cubicBezTo>
                    <a:pt x="354" y="444"/>
                    <a:pt x="372" y="462"/>
                    <a:pt x="390" y="462"/>
                  </a:cubicBezTo>
                  <a:cubicBezTo>
                    <a:pt x="412" y="462"/>
                    <a:pt x="430" y="444"/>
                    <a:pt x="448" y="444"/>
                  </a:cubicBezTo>
                  <a:cubicBezTo>
                    <a:pt x="466" y="408"/>
                    <a:pt x="466" y="368"/>
                    <a:pt x="448" y="350"/>
                  </a:cubicBezTo>
                  <a:lnTo>
                    <a:pt x="113" y="14"/>
                  </a:lnTo>
                  <a:cubicBezTo>
                    <a:pt x="104" y="5"/>
                    <a:pt x="89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02538" y="4089637"/>
              <a:ext cx="317965" cy="313977"/>
            </a:xfrm>
            <a:custGeom>
              <a:avLst/>
              <a:gdLst/>
              <a:ahLst/>
              <a:cxnLst/>
              <a:rect l="l" t="t" r="r" b="b"/>
              <a:pathLst>
                <a:path w="1754" h="1732" extrusionOk="0">
                  <a:moveTo>
                    <a:pt x="74" y="0"/>
                  </a:moveTo>
                  <a:cubicBezTo>
                    <a:pt x="59" y="0"/>
                    <a:pt x="45" y="5"/>
                    <a:pt x="36" y="13"/>
                  </a:cubicBezTo>
                  <a:cubicBezTo>
                    <a:pt x="0" y="31"/>
                    <a:pt x="0" y="72"/>
                    <a:pt x="36" y="107"/>
                  </a:cubicBezTo>
                  <a:lnTo>
                    <a:pt x="1642" y="1709"/>
                  </a:lnTo>
                  <a:cubicBezTo>
                    <a:pt x="1660" y="1731"/>
                    <a:pt x="1678" y="1731"/>
                    <a:pt x="1696" y="1731"/>
                  </a:cubicBezTo>
                  <a:cubicBezTo>
                    <a:pt x="1713" y="1731"/>
                    <a:pt x="1713" y="1731"/>
                    <a:pt x="1731" y="1709"/>
                  </a:cubicBezTo>
                  <a:cubicBezTo>
                    <a:pt x="1754" y="1691"/>
                    <a:pt x="1754" y="1655"/>
                    <a:pt x="1731" y="1619"/>
                  </a:cubicBezTo>
                  <a:lnTo>
                    <a:pt x="112" y="13"/>
                  </a:lnTo>
                  <a:cubicBezTo>
                    <a:pt x="103" y="5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01021" y="4092718"/>
              <a:ext cx="314158" cy="310895"/>
            </a:xfrm>
            <a:custGeom>
              <a:avLst/>
              <a:gdLst/>
              <a:ahLst/>
              <a:cxnLst/>
              <a:rect l="l" t="t" r="r" b="b"/>
              <a:pathLst>
                <a:path w="1733" h="1715" extrusionOk="0">
                  <a:moveTo>
                    <a:pt x="1662" y="1"/>
                  </a:moveTo>
                  <a:cubicBezTo>
                    <a:pt x="1646" y="1"/>
                    <a:pt x="1632" y="5"/>
                    <a:pt x="1620" y="14"/>
                  </a:cubicBezTo>
                  <a:lnTo>
                    <a:pt x="19" y="1602"/>
                  </a:lnTo>
                  <a:cubicBezTo>
                    <a:pt x="1" y="1638"/>
                    <a:pt x="1" y="1674"/>
                    <a:pt x="19" y="1692"/>
                  </a:cubicBezTo>
                  <a:cubicBezTo>
                    <a:pt x="37" y="1714"/>
                    <a:pt x="55" y="1714"/>
                    <a:pt x="77" y="1714"/>
                  </a:cubicBezTo>
                  <a:cubicBezTo>
                    <a:pt x="95" y="1714"/>
                    <a:pt x="95" y="1714"/>
                    <a:pt x="113" y="1692"/>
                  </a:cubicBezTo>
                  <a:lnTo>
                    <a:pt x="1714" y="108"/>
                  </a:lnTo>
                  <a:cubicBezTo>
                    <a:pt x="1732" y="73"/>
                    <a:pt x="1732" y="37"/>
                    <a:pt x="1714" y="14"/>
                  </a:cubicBezTo>
                  <a:cubicBezTo>
                    <a:pt x="1696" y="5"/>
                    <a:pt x="1678" y="1"/>
                    <a:pt x="1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11736" y="3984856"/>
              <a:ext cx="108768" cy="107318"/>
            </a:xfrm>
            <a:custGeom>
              <a:avLst/>
              <a:gdLst/>
              <a:ahLst/>
              <a:cxnLst/>
              <a:rect l="l" t="t" r="r" b="b"/>
              <a:pathLst>
                <a:path w="600" h="592" extrusionOk="0">
                  <a:moveTo>
                    <a:pt x="539" y="1"/>
                  </a:moveTo>
                  <a:cubicBezTo>
                    <a:pt x="524" y="1"/>
                    <a:pt x="506" y="5"/>
                    <a:pt x="488" y="14"/>
                  </a:cubicBezTo>
                  <a:lnTo>
                    <a:pt x="18" y="498"/>
                  </a:lnTo>
                  <a:cubicBezTo>
                    <a:pt x="0" y="520"/>
                    <a:pt x="0" y="556"/>
                    <a:pt x="18" y="574"/>
                  </a:cubicBezTo>
                  <a:cubicBezTo>
                    <a:pt x="41" y="591"/>
                    <a:pt x="58" y="591"/>
                    <a:pt x="76" y="591"/>
                  </a:cubicBezTo>
                  <a:cubicBezTo>
                    <a:pt x="76" y="591"/>
                    <a:pt x="94" y="591"/>
                    <a:pt x="112" y="574"/>
                  </a:cubicBezTo>
                  <a:lnTo>
                    <a:pt x="577" y="108"/>
                  </a:lnTo>
                  <a:cubicBezTo>
                    <a:pt x="600" y="90"/>
                    <a:pt x="600" y="50"/>
                    <a:pt x="577" y="14"/>
                  </a:cubicBezTo>
                  <a:cubicBezTo>
                    <a:pt x="568" y="5"/>
                    <a:pt x="555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104359" y="645503"/>
            <a:ext cx="395916" cy="395009"/>
            <a:chOff x="2104359" y="645503"/>
            <a:chExt cx="395916" cy="395009"/>
          </a:xfrm>
        </p:grpSpPr>
        <p:sp>
          <p:nvSpPr>
            <p:cNvPr id="54" name="Google Shape;54;p2"/>
            <p:cNvSpPr/>
            <p:nvPr/>
          </p:nvSpPr>
          <p:spPr>
            <a:xfrm>
              <a:off x="2294159" y="645503"/>
              <a:ext cx="17222" cy="395009"/>
            </a:xfrm>
            <a:custGeom>
              <a:avLst/>
              <a:gdLst/>
              <a:ahLst/>
              <a:cxnLst/>
              <a:rect l="l" t="t" r="r" b="b"/>
              <a:pathLst>
                <a:path w="95" h="2179" extrusionOk="0">
                  <a:moveTo>
                    <a:pt x="54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2143"/>
                  </a:lnTo>
                  <a:cubicBezTo>
                    <a:pt x="1" y="2161"/>
                    <a:pt x="19" y="2179"/>
                    <a:pt x="54" y="2179"/>
                  </a:cubicBezTo>
                  <a:cubicBezTo>
                    <a:pt x="72" y="2179"/>
                    <a:pt x="95" y="2161"/>
                    <a:pt x="95" y="2143"/>
                  </a:cubicBezTo>
                  <a:lnTo>
                    <a:pt x="95" y="36"/>
                  </a:lnTo>
                  <a:cubicBezTo>
                    <a:pt x="95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104359" y="834397"/>
              <a:ext cx="395916" cy="17222"/>
            </a:xfrm>
            <a:custGeom>
              <a:avLst/>
              <a:gdLst/>
              <a:ahLst/>
              <a:cxnLst/>
              <a:rect l="l" t="t" r="r" b="b"/>
              <a:pathLst>
                <a:path w="2184" h="95" extrusionOk="0">
                  <a:moveTo>
                    <a:pt x="41" y="1"/>
                  </a:moveTo>
                  <a:cubicBezTo>
                    <a:pt x="23" y="1"/>
                    <a:pt x="1" y="18"/>
                    <a:pt x="1" y="36"/>
                  </a:cubicBezTo>
                  <a:cubicBezTo>
                    <a:pt x="1" y="77"/>
                    <a:pt x="23" y="94"/>
                    <a:pt x="41" y="94"/>
                  </a:cubicBezTo>
                  <a:lnTo>
                    <a:pt x="2148" y="94"/>
                  </a:lnTo>
                  <a:cubicBezTo>
                    <a:pt x="2166" y="94"/>
                    <a:pt x="2184" y="77"/>
                    <a:pt x="2184" y="36"/>
                  </a:cubicBezTo>
                  <a:cubicBezTo>
                    <a:pt x="2184" y="18"/>
                    <a:pt x="2166" y="1"/>
                    <a:pt x="2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58743" y="699706"/>
              <a:ext cx="57828" cy="57103"/>
            </a:xfrm>
            <a:custGeom>
              <a:avLst/>
              <a:gdLst/>
              <a:ahLst/>
              <a:cxnLst/>
              <a:rect l="l" t="t" r="r" b="b"/>
              <a:pathLst>
                <a:path w="319" h="315" extrusionOk="0">
                  <a:moveTo>
                    <a:pt x="48" y="1"/>
                  </a:moveTo>
                  <a:cubicBezTo>
                    <a:pt x="37" y="1"/>
                    <a:pt x="27" y="5"/>
                    <a:pt x="18" y="14"/>
                  </a:cubicBezTo>
                  <a:cubicBezTo>
                    <a:pt x="1" y="37"/>
                    <a:pt x="1" y="55"/>
                    <a:pt x="18" y="73"/>
                  </a:cubicBezTo>
                  <a:lnTo>
                    <a:pt x="242" y="296"/>
                  </a:lnTo>
                  <a:cubicBezTo>
                    <a:pt x="260" y="296"/>
                    <a:pt x="260" y="314"/>
                    <a:pt x="282" y="314"/>
                  </a:cubicBezTo>
                  <a:lnTo>
                    <a:pt x="300" y="296"/>
                  </a:lnTo>
                  <a:cubicBezTo>
                    <a:pt x="318" y="278"/>
                    <a:pt x="318" y="260"/>
                    <a:pt x="300" y="238"/>
                  </a:cubicBezTo>
                  <a:lnTo>
                    <a:pt x="77" y="14"/>
                  </a:lnTo>
                  <a:cubicBezTo>
                    <a:pt x="68" y="5"/>
                    <a:pt x="5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230167" y="771130"/>
              <a:ext cx="215904" cy="215179"/>
            </a:xfrm>
            <a:custGeom>
              <a:avLst/>
              <a:gdLst/>
              <a:ahLst/>
              <a:cxnLst/>
              <a:rect l="l" t="t" r="r" b="b"/>
              <a:pathLst>
                <a:path w="1191" h="1187" extrusionOk="0">
                  <a:moveTo>
                    <a:pt x="45" y="1"/>
                  </a:moveTo>
                  <a:cubicBezTo>
                    <a:pt x="36" y="1"/>
                    <a:pt x="27" y="5"/>
                    <a:pt x="18" y="14"/>
                  </a:cubicBezTo>
                  <a:cubicBezTo>
                    <a:pt x="0" y="14"/>
                    <a:pt x="0" y="50"/>
                    <a:pt x="18" y="68"/>
                  </a:cubicBezTo>
                  <a:lnTo>
                    <a:pt x="1119" y="1168"/>
                  </a:lnTo>
                  <a:cubicBezTo>
                    <a:pt x="1119" y="1168"/>
                    <a:pt x="1137" y="1186"/>
                    <a:pt x="1154" y="1186"/>
                  </a:cubicBezTo>
                  <a:lnTo>
                    <a:pt x="1172" y="1168"/>
                  </a:lnTo>
                  <a:cubicBezTo>
                    <a:pt x="1190" y="1150"/>
                    <a:pt x="1190" y="1115"/>
                    <a:pt x="1172" y="1115"/>
                  </a:cubicBezTo>
                  <a:lnTo>
                    <a:pt x="72" y="14"/>
                  </a:lnTo>
                  <a:cubicBezTo>
                    <a:pt x="63" y="5"/>
                    <a:pt x="54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58743" y="771130"/>
              <a:ext cx="216811" cy="215179"/>
            </a:xfrm>
            <a:custGeom>
              <a:avLst/>
              <a:gdLst/>
              <a:ahLst/>
              <a:cxnLst/>
              <a:rect l="l" t="t" r="r" b="b"/>
              <a:pathLst>
                <a:path w="1196" h="1187" extrusionOk="0">
                  <a:moveTo>
                    <a:pt x="1137" y="1"/>
                  </a:moveTo>
                  <a:cubicBezTo>
                    <a:pt x="1123" y="1"/>
                    <a:pt x="1110" y="5"/>
                    <a:pt x="1101" y="14"/>
                  </a:cubicBezTo>
                  <a:lnTo>
                    <a:pt x="18" y="1115"/>
                  </a:lnTo>
                  <a:cubicBezTo>
                    <a:pt x="1" y="1115"/>
                    <a:pt x="1" y="1150"/>
                    <a:pt x="18" y="1168"/>
                  </a:cubicBezTo>
                  <a:cubicBezTo>
                    <a:pt x="36" y="1168"/>
                    <a:pt x="36" y="1186"/>
                    <a:pt x="59" y="1186"/>
                  </a:cubicBezTo>
                  <a:lnTo>
                    <a:pt x="77" y="1168"/>
                  </a:lnTo>
                  <a:lnTo>
                    <a:pt x="1177" y="90"/>
                  </a:lnTo>
                  <a:cubicBezTo>
                    <a:pt x="1195" y="68"/>
                    <a:pt x="1195" y="32"/>
                    <a:pt x="1177" y="14"/>
                  </a:cubicBezTo>
                  <a:cubicBezTo>
                    <a:pt x="1166" y="5"/>
                    <a:pt x="1151" y="1"/>
                    <a:pt x="1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72110" y="699706"/>
              <a:ext cx="73962" cy="74144"/>
            </a:xfrm>
            <a:custGeom>
              <a:avLst/>
              <a:gdLst/>
              <a:ahLst/>
              <a:cxnLst/>
              <a:rect l="l" t="t" r="r" b="b"/>
              <a:pathLst>
                <a:path w="408" h="409" extrusionOk="0">
                  <a:moveTo>
                    <a:pt x="362" y="1"/>
                  </a:moveTo>
                  <a:cubicBezTo>
                    <a:pt x="354" y="1"/>
                    <a:pt x="345" y="5"/>
                    <a:pt x="336" y="14"/>
                  </a:cubicBezTo>
                  <a:lnTo>
                    <a:pt x="18" y="332"/>
                  </a:lnTo>
                  <a:cubicBezTo>
                    <a:pt x="0" y="350"/>
                    <a:pt x="0" y="372"/>
                    <a:pt x="18" y="390"/>
                  </a:cubicBezTo>
                  <a:cubicBezTo>
                    <a:pt x="18" y="408"/>
                    <a:pt x="36" y="408"/>
                    <a:pt x="36" y="408"/>
                  </a:cubicBezTo>
                  <a:cubicBezTo>
                    <a:pt x="54" y="408"/>
                    <a:pt x="72" y="408"/>
                    <a:pt x="72" y="390"/>
                  </a:cubicBezTo>
                  <a:lnTo>
                    <a:pt x="389" y="73"/>
                  </a:lnTo>
                  <a:cubicBezTo>
                    <a:pt x="407" y="55"/>
                    <a:pt x="407" y="37"/>
                    <a:pt x="389" y="14"/>
                  </a:cubicBezTo>
                  <a:cubicBezTo>
                    <a:pt x="380" y="5"/>
                    <a:pt x="371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1575215" y="1556104"/>
            <a:ext cx="766952" cy="851402"/>
            <a:chOff x="1575215" y="1556104"/>
            <a:chExt cx="766952" cy="851402"/>
          </a:xfrm>
        </p:grpSpPr>
        <p:sp>
          <p:nvSpPr>
            <p:cNvPr id="61" name="Google Shape;61;p2"/>
            <p:cNvSpPr/>
            <p:nvPr/>
          </p:nvSpPr>
          <p:spPr>
            <a:xfrm>
              <a:off x="1612547" y="2176028"/>
              <a:ext cx="638703" cy="231479"/>
            </a:xfrm>
            <a:custGeom>
              <a:avLst/>
              <a:gdLst/>
              <a:ahLst/>
              <a:cxnLst/>
              <a:rect l="l" t="t" r="r" b="b"/>
              <a:pathLst>
                <a:path w="2515" h="932" extrusionOk="0">
                  <a:moveTo>
                    <a:pt x="484" y="1"/>
                  </a:moveTo>
                  <a:cubicBezTo>
                    <a:pt x="412" y="1"/>
                    <a:pt x="318" y="1"/>
                    <a:pt x="260" y="37"/>
                  </a:cubicBezTo>
                  <a:cubicBezTo>
                    <a:pt x="189" y="95"/>
                    <a:pt x="113" y="189"/>
                    <a:pt x="54" y="283"/>
                  </a:cubicBezTo>
                  <a:cubicBezTo>
                    <a:pt x="1" y="354"/>
                    <a:pt x="19" y="448"/>
                    <a:pt x="77" y="524"/>
                  </a:cubicBezTo>
                  <a:cubicBezTo>
                    <a:pt x="166" y="618"/>
                    <a:pt x="278" y="690"/>
                    <a:pt x="390" y="748"/>
                  </a:cubicBezTo>
                  <a:cubicBezTo>
                    <a:pt x="766" y="896"/>
                    <a:pt x="1155" y="913"/>
                    <a:pt x="1643" y="931"/>
                  </a:cubicBezTo>
                  <a:cubicBezTo>
                    <a:pt x="1772" y="913"/>
                    <a:pt x="1996" y="878"/>
                    <a:pt x="2220" y="878"/>
                  </a:cubicBezTo>
                  <a:cubicBezTo>
                    <a:pt x="2367" y="860"/>
                    <a:pt x="2425" y="784"/>
                    <a:pt x="2479" y="672"/>
                  </a:cubicBezTo>
                  <a:cubicBezTo>
                    <a:pt x="2515" y="636"/>
                    <a:pt x="2497" y="578"/>
                    <a:pt x="2461" y="524"/>
                  </a:cubicBezTo>
                  <a:cubicBezTo>
                    <a:pt x="2403" y="448"/>
                    <a:pt x="2331" y="412"/>
                    <a:pt x="2238" y="372"/>
                  </a:cubicBezTo>
                  <a:cubicBezTo>
                    <a:pt x="1902" y="242"/>
                    <a:pt x="1567" y="149"/>
                    <a:pt x="1231" y="95"/>
                  </a:cubicBezTo>
                  <a:cubicBezTo>
                    <a:pt x="989" y="77"/>
                    <a:pt x="748" y="37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77425" y="1611739"/>
              <a:ext cx="464742" cy="497232"/>
            </a:xfrm>
            <a:custGeom>
              <a:avLst/>
              <a:gdLst/>
              <a:ahLst/>
              <a:cxnLst/>
              <a:rect l="l" t="t" r="r" b="b"/>
              <a:pathLst>
                <a:path w="1830" h="2002" extrusionOk="0">
                  <a:moveTo>
                    <a:pt x="318" y="0"/>
                  </a:moveTo>
                  <a:cubicBezTo>
                    <a:pt x="170" y="0"/>
                    <a:pt x="152" y="94"/>
                    <a:pt x="94" y="148"/>
                  </a:cubicBezTo>
                  <a:cubicBezTo>
                    <a:pt x="0" y="260"/>
                    <a:pt x="0" y="336"/>
                    <a:pt x="76" y="466"/>
                  </a:cubicBezTo>
                  <a:cubicBezTo>
                    <a:pt x="394" y="949"/>
                    <a:pt x="765" y="1414"/>
                    <a:pt x="1212" y="1808"/>
                  </a:cubicBezTo>
                  <a:cubicBezTo>
                    <a:pt x="1288" y="1861"/>
                    <a:pt x="1382" y="1919"/>
                    <a:pt x="1454" y="1973"/>
                  </a:cubicBezTo>
                  <a:cubicBezTo>
                    <a:pt x="1489" y="1991"/>
                    <a:pt x="1518" y="2001"/>
                    <a:pt x="1548" y="2001"/>
                  </a:cubicBezTo>
                  <a:cubicBezTo>
                    <a:pt x="1583" y="2001"/>
                    <a:pt x="1618" y="1987"/>
                    <a:pt x="1660" y="1955"/>
                  </a:cubicBezTo>
                  <a:cubicBezTo>
                    <a:pt x="1830" y="1790"/>
                    <a:pt x="1830" y="1696"/>
                    <a:pt x="1696" y="1508"/>
                  </a:cubicBezTo>
                  <a:cubicBezTo>
                    <a:pt x="1678" y="1490"/>
                    <a:pt x="1660" y="1454"/>
                    <a:pt x="1642" y="1436"/>
                  </a:cubicBezTo>
                  <a:cubicBezTo>
                    <a:pt x="1382" y="1119"/>
                    <a:pt x="1118" y="801"/>
                    <a:pt x="859" y="483"/>
                  </a:cubicBezTo>
                  <a:cubicBezTo>
                    <a:pt x="747" y="354"/>
                    <a:pt x="617" y="242"/>
                    <a:pt x="488" y="112"/>
                  </a:cubicBezTo>
                  <a:cubicBezTo>
                    <a:pt x="430" y="54"/>
                    <a:pt x="354" y="36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575215" y="2120642"/>
              <a:ext cx="638703" cy="231230"/>
            </a:xfrm>
            <a:custGeom>
              <a:avLst/>
              <a:gdLst/>
              <a:ahLst/>
              <a:cxnLst/>
              <a:rect l="l" t="t" r="r" b="b"/>
              <a:pathLst>
                <a:path w="2515" h="931" extrusionOk="0">
                  <a:moveTo>
                    <a:pt x="483" y="0"/>
                  </a:moveTo>
                  <a:cubicBezTo>
                    <a:pt x="407" y="0"/>
                    <a:pt x="313" y="0"/>
                    <a:pt x="260" y="36"/>
                  </a:cubicBezTo>
                  <a:cubicBezTo>
                    <a:pt x="184" y="94"/>
                    <a:pt x="112" y="188"/>
                    <a:pt x="54" y="282"/>
                  </a:cubicBezTo>
                  <a:cubicBezTo>
                    <a:pt x="0" y="354"/>
                    <a:pt x="18" y="448"/>
                    <a:pt x="72" y="524"/>
                  </a:cubicBezTo>
                  <a:cubicBezTo>
                    <a:pt x="166" y="618"/>
                    <a:pt x="277" y="689"/>
                    <a:pt x="389" y="747"/>
                  </a:cubicBezTo>
                  <a:cubicBezTo>
                    <a:pt x="761" y="895"/>
                    <a:pt x="1154" y="913"/>
                    <a:pt x="1637" y="931"/>
                  </a:cubicBezTo>
                  <a:cubicBezTo>
                    <a:pt x="1767" y="913"/>
                    <a:pt x="1991" y="877"/>
                    <a:pt x="2215" y="877"/>
                  </a:cubicBezTo>
                  <a:cubicBezTo>
                    <a:pt x="2367" y="859"/>
                    <a:pt x="2420" y="783"/>
                    <a:pt x="2478" y="671"/>
                  </a:cubicBezTo>
                  <a:cubicBezTo>
                    <a:pt x="2514" y="635"/>
                    <a:pt x="2496" y="577"/>
                    <a:pt x="2461" y="524"/>
                  </a:cubicBezTo>
                  <a:cubicBezTo>
                    <a:pt x="2402" y="448"/>
                    <a:pt x="2326" y="412"/>
                    <a:pt x="2237" y="372"/>
                  </a:cubicBezTo>
                  <a:cubicBezTo>
                    <a:pt x="1901" y="242"/>
                    <a:pt x="1566" y="148"/>
                    <a:pt x="1230" y="94"/>
                  </a:cubicBezTo>
                  <a:cubicBezTo>
                    <a:pt x="984" y="76"/>
                    <a:pt x="743" y="36"/>
                    <a:pt x="483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39839" y="1556104"/>
              <a:ext cx="463726" cy="497232"/>
            </a:xfrm>
            <a:custGeom>
              <a:avLst/>
              <a:gdLst/>
              <a:ahLst/>
              <a:cxnLst/>
              <a:rect l="l" t="t" r="r" b="b"/>
              <a:pathLst>
                <a:path w="1826" h="2002" extrusionOk="0">
                  <a:moveTo>
                    <a:pt x="318" y="1"/>
                  </a:moveTo>
                  <a:cubicBezTo>
                    <a:pt x="166" y="1"/>
                    <a:pt x="148" y="95"/>
                    <a:pt x="94" y="148"/>
                  </a:cubicBezTo>
                  <a:cubicBezTo>
                    <a:pt x="0" y="260"/>
                    <a:pt x="0" y="336"/>
                    <a:pt x="77" y="466"/>
                  </a:cubicBezTo>
                  <a:cubicBezTo>
                    <a:pt x="390" y="949"/>
                    <a:pt x="765" y="1414"/>
                    <a:pt x="1213" y="1808"/>
                  </a:cubicBezTo>
                  <a:cubicBezTo>
                    <a:pt x="1284" y="1862"/>
                    <a:pt x="1378" y="1920"/>
                    <a:pt x="1454" y="1973"/>
                  </a:cubicBezTo>
                  <a:cubicBezTo>
                    <a:pt x="1489" y="1992"/>
                    <a:pt x="1519" y="2002"/>
                    <a:pt x="1548" y="2002"/>
                  </a:cubicBezTo>
                  <a:cubicBezTo>
                    <a:pt x="1584" y="2002"/>
                    <a:pt x="1619" y="1987"/>
                    <a:pt x="1660" y="1956"/>
                  </a:cubicBezTo>
                  <a:cubicBezTo>
                    <a:pt x="1826" y="1790"/>
                    <a:pt x="1826" y="1696"/>
                    <a:pt x="1696" y="1508"/>
                  </a:cubicBezTo>
                  <a:cubicBezTo>
                    <a:pt x="1678" y="1490"/>
                    <a:pt x="1660" y="1455"/>
                    <a:pt x="1642" y="1437"/>
                  </a:cubicBezTo>
                  <a:cubicBezTo>
                    <a:pt x="1378" y="1119"/>
                    <a:pt x="1119" y="801"/>
                    <a:pt x="859" y="484"/>
                  </a:cubicBezTo>
                  <a:cubicBezTo>
                    <a:pt x="748" y="354"/>
                    <a:pt x="613" y="242"/>
                    <a:pt x="484" y="112"/>
                  </a:cubicBezTo>
                  <a:cubicBezTo>
                    <a:pt x="430" y="54"/>
                    <a:pt x="354" y="36"/>
                    <a:pt x="318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621689" y="2557519"/>
            <a:ext cx="714890" cy="531010"/>
            <a:chOff x="1621689" y="2557519"/>
            <a:chExt cx="714890" cy="531010"/>
          </a:xfrm>
        </p:grpSpPr>
        <p:sp>
          <p:nvSpPr>
            <p:cNvPr id="66" name="Google Shape;66;p2"/>
            <p:cNvSpPr/>
            <p:nvPr/>
          </p:nvSpPr>
          <p:spPr>
            <a:xfrm>
              <a:off x="1660291" y="2613153"/>
              <a:ext cx="676289" cy="475375"/>
            </a:xfrm>
            <a:custGeom>
              <a:avLst/>
              <a:gdLst/>
              <a:ahLst/>
              <a:cxnLst/>
              <a:rect l="l" t="t" r="r" b="b"/>
              <a:pathLst>
                <a:path w="2663" h="1914" extrusionOk="0">
                  <a:moveTo>
                    <a:pt x="2476" y="0"/>
                  </a:moveTo>
                  <a:cubicBezTo>
                    <a:pt x="2449" y="0"/>
                    <a:pt x="2420" y="10"/>
                    <a:pt x="2385" y="30"/>
                  </a:cubicBezTo>
                  <a:cubicBezTo>
                    <a:pt x="2143" y="160"/>
                    <a:pt x="1880" y="290"/>
                    <a:pt x="1638" y="424"/>
                  </a:cubicBezTo>
                  <a:cubicBezTo>
                    <a:pt x="1285" y="625"/>
                    <a:pt x="931" y="849"/>
                    <a:pt x="578" y="1095"/>
                  </a:cubicBezTo>
                  <a:cubicBezTo>
                    <a:pt x="390" y="1207"/>
                    <a:pt x="224" y="1354"/>
                    <a:pt x="90" y="1542"/>
                  </a:cubicBezTo>
                  <a:cubicBezTo>
                    <a:pt x="54" y="1596"/>
                    <a:pt x="1" y="1672"/>
                    <a:pt x="54" y="1744"/>
                  </a:cubicBezTo>
                  <a:cubicBezTo>
                    <a:pt x="112" y="1820"/>
                    <a:pt x="184" y="1896"/>
                    <a:pt x="314" y="1914"/>
                  </a:cubicBezTo>
                  <a:cubicBezTo>
                    <a:pt x="354" y="1896"/>
                    <a:pt x="390" y="1896"/>
                    <a:pt x="426" y="1856"/>
                  </a:cubicBezTo>
                  <a:cubicBezTo>
                    <a:pt x="1043" y="1484"/>
                    <a:pt x="1656" y="1113"/>
                    <a:pt x="2197" y="648"/>
                  </a:cubicBezTo>
                  <a:cubicBezTo>
                    <a:pt x="2327" y="536"/>
                    <a:pt x="2461" y="402"/>
                    <a:pt x="2591" y="290"/>
                  </a:cubicBezTo>
                  <a:cubicBezTo>
                    <a:pt x="2662" y="200"/>
                    <a:pt x="2662" y="142"/>
                    <a:pt x="2609" y="88"/>
                  </a:cubicBezTo>
                  <a:cubicBezTo>
                    <a:pt x="2561" y="29"/>
                    <a:pt x="2522" y="0"/>
                    <a:pt x="2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21689" y="2557519"/>
              <a:ext cx="677305" cy="475375"/>
            </a:xfrm>
            <a:custGeom>
              <a:avLst/>
              <a:gdLst/>
              <a:ahLst/>
              <a:cxnLst/>
              <a:rect l="l" t="t" r="r" b="b"/>
              <a:pathLst>
                <a:path w="2667" h="1914" extrusionOk="0">
                  <a:moveTo>
                    <a:pt x="2479" y="1"/>
                  </a:moveTo>
                  <a:cubicBezTo>
                    <a:pt x="2451" y="1"/>
                    <a:pt x="2423" y="11"/>
                    <a:pt x="2389" y="31"/>
                  </a:cubicBezTo>
                  <a:cubicBezTo>
                    <a:pt x="2143" y="160"/>
                    <a:pt x="1884" y="290"/>
                    <a:pt x="1642" y="424"/>
                  </a:cubicBezTo>
                  <a:cubicBezTo>
                    <a:pt x="1289" y="626"/>
                    <a:pt x="936" y="849"/>
                    <a:pt x="578" y="1095"/>
                  </a:cubicBezTo>
                  <a:cubicBezTo>
                    <a:pt x="394" y="1207"/>
                    <a:pt x="224" y="1355"/>
                    <a:pt x="94" y="1543"/>
                  </a:cubicBezTo>
                  <a:cubicBezTo>
                    <a:pt x="59" y="1596"/>
                    <a:pt x="1" y="1672"/>
                    <a:pt x="59" y="1744"/>
                  </a:cubicBezTo>
                  <a:cubicBezTo>
                    <a:pt x="112" y="1820"/>
                    <a:pt x="188" y="1896"/>
                    <a:pt x="318" y="1914"/>
                  </a:cubicBezTo>
                  <a:cubicBezTo>
                    <a:pt x="354" y="1896"/>
                    <a:pt x="394" y="1896"/>
                    <a:pt x="430" y="1856"/>
                  </a:cubicBezTo>
                  <a:cubicBezTo>
                    <a:pt x="1047" y="1485"/>
                    <a:pt x="1660" y="1113"/>
                    <a:pt x="2202" y="648"/>
                  </a:cubicBezTo>
                  <a:cubicBezTo>
                    <a:pt x="2331" y="536"/>
                    <a:pt x="2461" y="402"/>
                    <a:pt x="2591" y="290"/>
                  </a:cubicBezTo>
                  <a:cubicBezTo>
                    <a:pt x="2667" y="201"/>
                    <a:pt x="2667" y="142"/>
                    <a:pt x="2613" y="89"/>
                  </a:cubicBezTo>
                  <a:cubicBezTo>
                    <a:pt x="2565" y="30"/>
                    <a:pt x="2524" y="1"/>
                    <a:pt x="2479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125202" y="2176028"/>
            <a:ext cx="203674" cy="209125"/>
            <a:chOff x="1125202" y="2176028"/>
            <a:chExt cx="203674" cy="209125"/>
          </a:xfrm>
        </p:grpSpPr>
        <p:sp>
          <p:nvSpPr>
            <p:cNvPr id="69" name="Google Shape;69;p2"/>
            <p:cNvSpPr/>
            <p:nvPr/>
          </p:nvSpPr>
          <p:spPr>
            <a:xfrm>
              <a:off x="1177517" y="2231662"/>
              <a:ext cx="151359" cy="153491"/>
            </a:xfrm>
            <a:custGeom>
              <a:avLst/>
              <a:gdLst/>
              <a:ahLst/>
              <a:cxnLst/>
              <a:rect l="l" t="t" r="r" b="b"/>
              <a:pathLst>
                <a:path w="596" h="618" extrusionOk="0">
                  <a:moveTo>
                    <a:pt x="296" y="1"/>
                  </a:moveTo>
                  <a:cubicBezTo>
                    <a:pt x="130" y="1"/>
                    <a:pt x="0" y="130"/>
                    <a:pt x="0" y="300"/>
                  </a:cubicBezTo>
                  <a:cubicBezTo>
                    <a:pt x="0" y="484"/>
                    <a:pt x="130" y="618"/>
                    <a:pt x="296" y="618"/>
                  </a:cubicBezTo>
                  <a:cubicBezTo>
                    <a:pt x="466" y="618"/>
                    <a:pt x="595" y="484"/>
                    <a:pt x="595" y="300"/>
                  </a:cubicBezTo>
                  <a:cubicBezTo>
                    <a:pt x="595" y="130"/>
                    <a:pt x="466" y="1"/>
                    <a:pt x="296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25202" y="2176028"/>
              <a:ext cx="155930" cy="153739"/>
            </a:xfrm>
            <a:custGeom>
              <a:avLst/>
              <a:gdLst/>
              <a:ahLst/>
              <a:cxnLst/>
              <a:rect l="l" t="t" r="r" b="b"/>
              <a:pathLst>
                <a:path w="614" h="619" extrusionOk="0">
                  <a:moveTo>
                    <a:pt x="296" y="1"/>
                  </a:moveTo>
                  <a:cubicBezTo>
                    <a:pt x="130" y="1"/>
                    <a:pt x="1" y="131"/>
                    <a:pt x="1" y="301"/>
                  </a:cubicBezTo>
                  <a:cubicBezTo>
                    <a:pt x="1" y="484"/>
                    <a:pt x="130" y="618"/>
                    <a:pt x="296" y="618"/>
                  </a:cubicBezTo>
                  <a:cubicBezTo>
                    <a:pt x="466" y="618"/>
                    <a:pt x="613" y="484"/>
                    <a:pt x="613" y="301"/>
                  </a:cubicBezTo>
                  <a:cubicBezTo>
                    <a:pt x="613" y="131"/>
                    <a:pt x="466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1125194" y="1435833"/>
            <a:ext cx="233670" cy="236933"/>
            <a:chOff x="1125194" y="1435833"/>
            <a:chExt cx="233670" cy="236933"/>
          </a:xfrm>
        </p:grpSpPr>
        <p:sp>
          <p:nvSpPr>
            <p:cNvPr id="72" name="Google Shape;72;p2"/>
            <p:cNvSpPr/>
            <p:nvPr/>
          </p:nvSpPr>
          <p:spPr>
            <a:xfrm>
              <a:off x="1162538" y="1476440"/>
              <a:ext cx="196326" cy="196326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0"/>
                  </a:moveTo>
                  <a:cubicBezTo>
                    <a:pt x="242" y="0"/>
                    <a:pt x="0" y="242"/>
                    <a:pt x="0" y="541"/>
                  </a:cubicBezTo>
                  <a:cubicBezTo>
                    <a:pt x="0" y="837"/>
                    <a:pt x="242" y="1083"/>
                    <a:pt x="541" y="1083"/>
                  </a:cubicBezTo>
                  <a:cubicBezTo>
                    <a:pt x="837" y="1083"/>
                    <a:pt x="1083" y="837"/>
                    <a:pt x="1083" y="541"/>
                  </a:cubicBezTo>
                  <a:cubicBezTo>
                    <a:pt x="1083" y="242"/>
                    <a:pt x="837" y="0"/>
                    <a:pt x="541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25194" y="1435833"/>
              <a:ext cx="196326" cy="196508"/>
            </a:xfrm>
            <a:custGeom>
              <a:avLst/>
              <a:gdLst/>
              <a:ahLst/>
              <a:cxnLst/>
              <a:rect l="l" t="t" r="r" b="b"/>
              <a:pathLst>
                <a:path w="1083" h="1084" extrusionOk="0">
                  <a:moveTo>
                    <a:pt x="542" y="0"/>
                  </a:moveTo>
                  <a:cubicBezTo>
                    <a:pt x="242" y="0"/>
                    <a:pt x="0" y="242"/>
                    <a:pt x="0" y="542"/>
                  </a:cubicBezTo>
                  <a:cubicBezTo>
                    <a:pt x="0" y="837"/>
                    <a:pt x="242" y="1083"/>
                    <a:pt x="542" y="1083"/>
                  </a:cubicBezTo>
                  <a:cubicBezTo>
                    <a:pt x="841" y="1083"/>
                    <a:pt x="1083" y="837"/>
                    <a:pt x="1083" y="542"/>
                  </a:cubicBezTo>
                  <a:cubicBezTo>
                    <a:pt x="1083" y="242"/>
                    <a:pt x="841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531903" y="1009450"/>
            <a:ext cx="317509" cy="310701"/>
            <a:chOff x="2531903" y="1009450"/>
            <a:chExt cx="317509" cy="310701"/>
          </a:xfrm>
        </p:grpSpPr>
        <p:sp>
          <p:nvSpPr>
            <p:cNvPr id="75" name="Google Shape;75;p2"/>
            <p:cNvSpPr/>
            <p:nvPr/>
          </p:nvSpPr>
          <p:spPr>
            <a:xfrm>
              <a:off x="2571740" y="1052866"/>
              <a:ext cx="277671" cy="267285"/>
            </a:xfrm>
            <a:custGeom>
              <a:avLst/>
              <a:gdLst/>
              <a:ahLst/>
              <a:cxnLst/>
              <a:rect l="l" t="t" r="r" b="b"/>
              <a:pathLst>
                <a:path w="1401" h="1379" extrusionOk="0">
                  <a:moveTo>
                    <a:pt x="694" y="0"/>
                  </a:moveTo>
                  <a:cubicBezTo>
                    <a:pt x="318" y="0"/>
                    <a:pt x="0" y="318"/>
                    <a:pt x="0" y="689"/>
                  </a:cubicBezTo>
                  <a:cubicBezTo>
                    <a:pt x="0" y="1083"/>
                    <a:pt x="318" y="1378"/>
                    <a:pt x="694" y="1378"/>
                  </a:cubicBezTo>
                  <a:cubicBezTo>
                    <a:pt x="1083" y="1378"/>
                    <a:pt x="1401" y="1083"/>
                    <a:pt x="1401" y="689"/>
                  </a:cubicBezTo>
                  <a:cubicBezTo>
                    <a:pt x="1401" y="318"/>
                    <a:pt x="1083" y="0"/>
                    <a:pt x="694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531903" y="1009450"/>
              <a:ext cx="276680" cy="267285"/>
            </a:xfrm>
            <a:custGeom>
              <a:avLst/>
              <a:gdLst/>
              <a:ahLst/>
              <a:cxnLst/>
              <a:rect l="l" t="t" r="r" b="b"/>
              <a:pathLst>
                <a:path w="1396" h="1379" extrusionOk="0">
                  <a:moveTo>
                    <a:pt x="689" y="1"/>
                  </a:moveTo>
                  <a:cubicBezTo>
                    <a:pt x="313" y="1"/>
                    <a:pt x="0" y="318"/>
                    <a:pt x="0" y="690"/>
                  </a:cubicBezTo>
                  <a:cubicBezTo>
                    <a:pt x="0" y="1083"/>
                    <a:pt x="313" y="1378"/>
                    <a:pt x="689" y="1378"/>
                  </a:cubicBezTo>
                  <a:cubicBezTo>
                    <a:pt x="1078" y="1378"/>
                    <a:pt x="1396" y="1083"/>
                    <a:pt x="1396" y="690"/>
                  </a:cubicBezTo>
                  <a:cubicBezTo>
                    <a:pt x="1396" y="318"/>
                    <a:pt x="1078" y="1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1782953" y="3500568"/>
            <a:ext cx="170659" cy="162432"/>
          </a:xfrm>
          <a:custGeom>
            <a:avLst/>
            <a:gdLst/>
            <a:ahLst/>
            <a:cxnLst/>
            <a:rect l="l" t="t" r="r" b="b"/>
            <a:pathLst>
              <a:path w="672" h="654" extrusionOk="0">
                <a:moveTo>
                  <a:pt x="336" y="0"/>
                </a:moveTo>
                <a:cubicBezTo>
                  <a:pt x="148" y="0"/>
                  <a:pt x="1" y="148"/>
                  <a:pt x="1" y="318"/>
                </a:cubicBezTo>
                <a:cubicBezTo>
                  <a:pt x="1" y="501"/>
                  <a:pt x="148" y="654"/>
                  <a:pt x="336" y="654"/>
                </a:cubicBezTo>
                <a:cubicBezTo>
                  <a:pt x="524" y="654"/>
                  <a:pt x="672" y="501"/>
                  <a:pt x="672" y="318"/>
                </a:cubicBezTo>
                <a:cubicBezTo>
                  <a:pt x="672" y="148"/>
                  <a:pt x="524" y="0"/>
                  <a:pt x="336" y="0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1735209" y="3444934"/>
            <a:ext cx="166342" cy="162432"/>
          </a:xfrm>
          <a:custGeom>
            <a:avLst/>
            <a:gdLst/>
            <a:ahLst/>
            <a:cxnLst/>
            <a:rect l="l" t="t" r="r" b="b"/>
            <a:pathLst>
              <a:path w="655" h="654" extrusionOk="0">
                <a:moveTo>
                  <a:pt x="319" y="1"/>
                </a:moveTo>
                <a:cubicBezTo>
                  <a:pt x="153" y="1"/>
                  <a:pt x="1" y="148"/>
                  <a:pt x="1" y="318"/>
                </a:cubicBezTo>
                <a:cubicBezTo>
                  <a:pt x="1" y="502"/>
                  <a:pt x="153" y="654"/>
                  <a:pt x="319" y="654"/>
                </a:cubicBezTo>
                <a:cubicBezTo>
                  <a:pt x="506" y="654"/>
                  <a:pt x="654" y="502"/>
                  <a:pt x="654" y="318"/>
                </a:cubicBezTo>
                <a:cubicBezTo>
                  <a:pt x="654" y="148"/>
                  <a:pt x="506" y="1"/>
                  <a:pt x="3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7"/>
          <p:cNvSpPr/>
          <p:nvPr/>
        </p:nvSpPr>
        <p:spPr>
          <a:xfrm>
            <a:off x="1643224" y="905400"/>
            <a:ext cx="5763915" cy="3372721"/>
          </a:xfrm>
          <a:custGeom>
            <a:avLst/>
            <a:gdLst/>
            <a:ahLst/>
            <a:cxnLst/>
            <a:rect l="l" t="t" r="r" b="b"/>
            <a:pathLst>
              <a:path w="36869" h="36798" extrusionOk="0">
                <a:moveTo>
                  <a:pt x="35692" y="0"/>
                </a:moveTo>
                <a:lnTo>
                  <a:pt x="0" y="273"/>
                </a:lnTo>
                <a:lnTo>
                  <a:pt x="273" y="36651"/>
                </a:lnTo>
                <a:cubicBezTo>
                  <a:pt x="273" y="36651"/>
                  <a:pt x="4409" y="36428"/>
                  <a:pt x="9508" y="36428"/>
                </a:cubicBezTo>
                <a:cubicBezTo>
                  <a:pt x="12057" y="36428"/>
                  <a:pt x="14847" y="36484"/>
                  <a:pt x="17481" y="36651"/>
                </a:cubicBezTo>
                <a:cubicBezTo>
                  <a:pt x="18994" y="36747"/>
                  <a:pt x="20481" y="36798"/>
                  <a:pt x="21913" y="36798"/>
                </a:cubicBezTo>
                <a:cubicBezTo>
                  <a:pt x="27957" y="36798"/>
                  <a:pt x="33023" y="35892"/>
                  <a:pt x="34961" y="33654"/>
                </a:cubicBezTo>
                <a:cubicBezTo>
                  <a:pt x="34961" y="33654"/>
                  <a:pt x="36869" y="7498"/>
                  <a:pt x="35692" y="0"/>
                </a:cubicBezTo>
                <a:close/>
              </a:path>
            </a:pathLst>
          </a:custGeom>
          <a:solidFill>
            <a:srgbClr val="FFFB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4" name="Google Shape;8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30306">
            <a:off x="5626394" y="869588"/>
            <a:ext cx="2560762" cy="68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69954">
            <a:off x="723088" y="1000561"/>
            <a:ext cx="2533975" cy="603478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7"/>
          <p:cNvSpPr/>
          <p:nvPr/>
        </p:nvSpPr>
        <p:spPr>
          <a:xfrm rot="5400000">
            <a:off x="8256780" y="3114001"/>
            <a:ext cx="491043" cy="589690"/>
          </a:xfrm>
          <a:custGeom>
            <a:avLst/>
            <a:gdLst/>
            <a:ahLst/>
            <a:cxnLst/>
            <a:rect l="l" t="t" r="r" b="b"/>
            <a:pathLst>
              <a:path w="2683" h="3222" extrusionOk="0">
                <a:moveTo>
                  <a:pt x="1341" y="276"/>
                </a:moveTo>
                <a:cubicBezTo>
                  <a:pt x="1462" y="276"/>
                  <a:pt x="1583" y="314"/>
                  <a:pt x="1725" y="347"/>
                </a:cubicBezTo>
                <a:cubicBezTo>
                  <a:pt x="1776" y="364"/>
                  <a:pt x="1809" y="364"/>
                  <a:pt x="1847" y="381"/>
                </a:cubicBezTo>
                <a:lnTo>
                  <a:pt x="1880" y="402"/>
                </a:lnTo>
                <a:cubicBezTo>
                  <a:pt x="1968" y="418"/>
                  <a:pt x="2039" y="452"/>
                  <a:pt x="2089" y="469"/>
                </a:cubicBezTo>
                <a:cubicBezTo>
                  <a:pt x="2122" y="485"/>
                  <a:pt x="2160" y="506"/>
                  <a:pt x="2193" y="556"/>
                </a:cubicBezTo>
                <a:cubicBezTo>
                  <a:pt x="2227" y="573"/>
                  <a:pt x="2264" y="611"/>
                  <a:pt x="2281" y="661"/>
                </a:cubicBezTo>
                <a:cubicBezTo>
                  <a:pt x="2314" y="732"/>
                  <a:pt x="2331" y="782"/>
                  <a:pt x="2352" y="853"/>
                </a:cubicBezTo>
                <a:cubicBezTo>
                  <a:pt x="2385" y="974"/>
                  <a:pt x="2402" y="1112"/>
                  <a:pt x="2402" y="1254"/>
                </a:cubicBezTo>
                <a:cubicBezTo>
                  <a:pt x="2402" y="1392"/>
                  <a:pt x="2385" y="1530"/>
                  <a:pt x="2385" y="1672"/>
                </a:cubicBezTo>
                <a:lnTo>
                  <a:pt x="2385" y="1705"/>
                </a:lnTo>
                <a:cubicBezTo>
                  <a:pt x="2385" y="1826"/>
                  <a:pt x="2385" y="1931"/>
                  <a:pt x="2369" y="2052"/>
                </a:cubicBezTo>
                <a:cubicBezTo>
                  <a:pt x="2369" y="2123"/>
                  <a:pt x="2352" y="2210"/>
                  <a:pt x="2331" y="2298"/>
                </a:cubicBezTo>
                <a:cubicBezTo>
                  <a:pt x="2314" y="2386"/>
                  <a:pt x="2298" y="2453"/>
                  <a:pt x="2264" y="2540"/>
                </a:cubicBezTo>
                <a:cubicBezTo>
                  <a:pt x="2227" y="2595"/>
                  <a:pt x="2193" y="2645"/>
                  <a:pt x="2143" y="2699"/>
                </a:cubicBezTo>
                <a:cubicBezTo>
                  <a:pt x="2122" y="2716"/>
                  <a:pt x="2089" y="2733"/>
                  <a:pt x="2055" y="2766"/>
                </a:cubicBezTo>
                <a:cubicBezTo>
                  <a:pt x="2018" y="2783"/>
                  <a:pt x="2001" y="2783"/>
                  <a:pt x="1984" y="2804"/>
                </a:cubicBezTo>
                <a:cubicBezTo>
                  <a:pt x="1913" y="2837"/>
                  <a:pt x="1847" y="2870"/>
                  <a:pt x="1792" y="2887"/>
                </a:cubicBezTo>
                <a:cubicBezTo>
                  <a:pt x="1759" y="2887"/>
                  <a:pt x="1725" y="2908"/>
                  <a:pt x="1705" y="2908"/>
                </a:cubicBezTo>
                <a:cubicBezTo>
                  <a:pt x="1671" y="2925"/>
                  <a:pt x="1638" y="2925"/>
                  <a:pt x="1600" y="2925"/>
                </a:cubicBezTo>
                <a:lnTo>
                  <a:pt x="1567" y="2925"/>
                </a:lnTo>
                <a:cubicBezTo>
                  <a:pt x="1496" y="2941"/>
                  <a:pt x="1429" y="2941"/>
                  <a:pt x="1341" y="2941"/>
                </a:cubicBezTo>
                <a:lnTo>
                  <a:pt x="1182" y="2941"/>
                </a:lnTo>
                <a:cubicBezTo>
                  <a:pt x="1116" y="2941"/>
                  <a:pt x="1061" y="2925"/>
                  <a:pt x="1011" y="2925"/>
                </a:cubicBezTo>
                <a:cubicBezTo>
                  <a:pt x="957" y="2925"/>
                  <a:pt x="890" y="2908"/>
                  <a:pt x="819" y="2908"/>
                </a:cubicBezTo>
                <a:cubicBezTo>
                  <a:pt x="786" y="2908"/>
                  <a:pt x="731" y="2887"/>
                  <a:pt x="698" y="2887"/>
                </a:cubicBezTo>
                <a:cubicBezTo>
                  <a:pt x="644" y="2870"/>
                  <a:pt x="610" y="2854"/>
                  <a:pt x="556" y="2837"/>
                </a:cubicBezTo>
                <a:cubicBezTo>
                  <a:pt x="472" y="2804"/>
                  <a:pt x="401" y="2733"/>
                  <a:pt x="368" y="2678"/>
                </a:cubicBezTo>
                <a:cubicBezTo>
                  <a:pt x="330" y="2645"/>
                  <a:pt x="314" y="2595"/>
                  <a:pt x="314" y="2540"/>
                </a:cubicBezTo>
                <a:cubicBezTo>
                  <a:pt x="297" y="2453"/>
                  <a:pt x="280" y="2386"/>
                  <a:pt x="280" y="2298"/>
                </a:cubicBezTo>
                <a:lnTo>
                  <a:pt x="280" y="2018"/>
                </a:lnTo>
                <a:lnTo>
                  <a:pt x="280" y="1809"/>
                </a:lnTo>
                <a:lnTo>
                  <a:pt x="280" y="1584"/>
                </a:lnTo>
                <a:lnTo>
                  <a:pt x="280" y="1513"/>
                </a:lnTo>
                <a:lnTo>
                  <a:pt x="280" y="1287"/>
                </a:lnTo>
                <a:lnTo>
                  <a:pt x="280" y="1216"/>
                </a:lnTo>
                <a:lnTo>
                  <a:pt x="280" y="1133"/>
                </a:lnTo>
                <a:lnTo>
                  <a:pt x="280" y="1095"/>
                </a:lnTo>
                <a:cubicBezTo>
                  <a:pt x="280" y="941"/>
                  <a:pt x="297" y="782"/>
                  <a:pt x="297" y="677"/>
                </a:cubicBezTo>
                <a:cubicBezTo>
                  <a:pt x="297" y="644"/>
                  <a:pt x="297" y="627"/>
                  <a:pt x="314" y="627"/>
                </a:cubicBezTo>
                <a:cubicBezTo>
                  <a:pt x="314" y="611"/>
                  <a:pt x="314" y="611"/>
                  <a:pt x="330" y="590"/>
                </a:cubicBezTo>
                <a:lnTo>
                  <a:pt x="368" y="573"/>
                </a:lnTo>
                <a:lnTo>
                  <a:pt x="368" y="540"/>
                </a:lnTo>
                <a:cubicBezTo>
                  <a:pt x="385" y="523"/>
                  <a:pt x="385" y="523"/>
                  <a:pt x="385" y="506"/>
                </a:cubicBezTo>
                <a:cubicBezTo>
                  <a:pt x="401" y="485"/>
                  <a:pt x="418" y="469"/>
                  <a:pt x="435" y="452"/>
                </a:cubicBezTo>
                <a:cubicBezTo>
                  <a:pt x="451" y="435"/>
                  <a:pt x="472" y="435"/>
                  <a:pt x="472" y="418"/>
                </a:cubicBezTo>
                <a:lnTo>
                  <a:pt x="489" y="418"/>
                </a:lnTo>
                <a:cubicBezTo>
                  <a:pt x="523" y="402"/>
                  <a:pt x="539" y="381"/>
                  <a:pt x="556" y="381"/>
                </a:cubicBezTo>
                <a:cubicBezTo>
                  <a:pt x="594" y="364"/>
                  <a:pt x="610" y="364"/>
                  <a:pt x="627" y="347"/>
                </a:cubicBezTo>
                <a:cubicBezTo>
                  <a:pt x="660" y="347"/>
                  <a:pt x="698" y="347"/>
                  <a:pt x="731" y="331"/>
                </a:cubicBezTo>
                <a:lnTo>
                  <a:pt x="802" y="331"/>
                </a:lnTo>
                <a:cubicBezTo>
                  <a:pt x="836" y="314"/>
                  <a:pt x="907" y="314"/>
                  <a:pt x="957" y="297"/>
                </a:cubicBezTo>
                <a:lnTo>
                  <a:pt x="1028" y="297"/>
                </a:lnTo>
                <a:cubicBezTo>
                  <a:pt x="1078" y="276"/>
                  <a:pt x="1132" y="276"/>
                  <a:pt x="1166" y="276"/>
                </a:cubicBezTo>
                <a:close/>
                <a:moveTo>
                  <a:pt x="1149" y="1"/>
                </a:moveTo>
                <a:cubicBezTo>
                  <a:pt x="1099" y="1"/>
                  <a:pt x="1045" y="1"/>
                  <a:pt x="995" y="17"/>
                </a:cubicBezTo>
                <a:lnTo>
                  <a:pt x="923" y="17"/>
                </a:lnTo>
                <a:cubicBezTo>
                  <a:pt x="852" y="34"/>
                  <a:pt x="802" y="34"/>
                  <a:pt x="748" y="51"/>
                </a:cubicBezTo>
                <a:cubicBezTo>
                  <a:pt x="731" y="51"/>
                  <a:pt x="715" y="51"/>
                  <a:pt x="698" y="68"/>
                </a:cubicBezTo>
                <a:cubicBezTo>
                  <a:pt x="644" y="68"/>
                  <a:pt x="610" y="68"/>
                  <a:pt x="556" y="89"/>
                </a:cubicBezTo>
                <a:cubicBezTo>
                  <a:pt x="523" y="89"/>
                  <a:pt x="506" y="105"/>
                  <a:pt x="472" y="122"/>
                </a:cubicBezTo>
                <a:cubicBezTo>
                  <a:pt x="435" y="122"/>
                  <a:pt x="401" y="139"/>
                  <a:pt x="368" y="155"/>
                </a:cubicBezTo>
                <a:cubicBezTo>
                  <a:pt x="330" y="172"/>
                  <a:pt x="314" y="193"/>
                  <a:pt x="297" y="210"/>
                </a:cubicBezTo>
                <a:cubicBezTo>
                  <a:pt x="280" y="210"/>
                  <a:pt x="280" y="226"/>
                  <a:pt x="264" y="226"/>
                </a:cubicBezTo>
                <a:lnTo>
                  <a:pt x="264" y="243"/>
                </a:lnTo>
                <a:lnTo>
                  <a:pt x="243" y="243"/>
                </a:lnTo>
                <a:cubicBezTo>
                  <a:pt x="209" y="276"/>
                  <a:pt x="193" y="314"/>
                  <a:pt x="159" y="347"/>
                </a:cubicBezTo>
                <a:cubicBezTo>
                  <a:pt x="145" y="371"/>
                  <a:pt x="132" y="388"/>
                  <a:pt x="126" y="402"/>
                </a:cubicBezTo>
                <a:lnTo>
                  <a:pt x="122" y="402"/>
                </a:lnTo>
                <a:cubicBezTo>
                  <a:pt x="88" y="435"/>
                  <a:pt x="71" y="469"/>
                  <a:pt x="55" y="523"/>
                </a:cubicBezTo>
                <a:cubicBezTo>
                  <a:pt x="34" y="556"/>
                  <a:pt x="17" y="611"/>
                  <a:pt x="17" y="644"/>
                </a:cubicBezTo>
                <a:cubicBezTo>
                  <a:pt x="17" y="765"/>
                  <a:pt x="0" y="924"/>
                  <a:pt x="0" y="1078"/>
                </a:cubicBezTo>
                <a:lnTo>
                  <a:pt x="0" y="1133"/>
                </a:lnTo>
                <a:lnTo>
                  <a:pt x="0" y="1237"/>
                </a:lnTo>
                <a:lnTo>
                  <a:pt x="0" y="1287"/>
                </a:lnTo>
                <a:lnTo>
                  <a:pt x="0" y="1513"/>
                </a:lnTo>
                <a:lnTo>
                  <a:pt x="0" y="1584"/>
                </a:lnTo>
                <a:lnTo>
                  <a:pt x="0" y="1809"/>
                </a:lnTo>
                <a:lnTo>
                  <a:pt x="0" y="2018"/>
                </a:lnTo>
                <a:lnTo>
                  <a:pt x="0" y="2315"/>
                </a:lnTo>
                <a:cubicBezTo>
                  <a:pt x="0" y="2403"/>
                  <a:pt x="17" y="2490"/>
                  <a:pt x="34" y="2595"/>
                </a:cubicBezTo>
                <a:cubicBezTo>
                  <a:pt x="55" y="2662"/>
                  <a:pt x="88" y="2749"/>
                  <a:pt x="122" y="2820"/>
                </a:cubicBezTo>
                <a:cubicBezTo>
                  <a:pt x="193" y="2941"/>
                  <a:pt x="314" y="3029"/>
                  <a:pt x="451" y="3096"/>
                </a:cubicBezTo>
                <a:cubicBezTo>
                  <a:pt x="506" y="3117"/>
                  <a:pt x="556" y="3134"/>
                  <a:pt x="627" y="3150"/>
                </a:cubicBezTo>
                <a:cubicBezTo>
                  <a:pt x="698" y="3167"/>
                  <a:pt x="731" y="3167"/>
                  <a:pt x="786" y="3184"/>
                </a:cubicBezTo>
                <a:cubicBezTo>
                  <a:pt x="852" y="3184"/>
                  <a:pt x="923" y="3200"/>
                  <a:pt x="974" y="3200"/>
                </a:cubicBezTo>
                <a:cubicBezTo>
                  <a:pt x="1045" y="3200"/>
                  <a:pt x="1099" y="3221"/>
                  <a:pt x="1166" y="3221"/>
                </a:cubicBezTo>
                <a:lnTo>
                  <a:pt x="1341" y="3221"/>
                </a:lnTo>
                <a:cubicBezTo>
                  <a:pt x="1446" y="3221"/>
                  <a:pt x="1517" y="3221"/>
                  <a:pt x="1600" y="3200"/>
                </a:cubicBezTo>
                <a:lnTo>
                  <a:pt x="1638" y="3200"/>
                </a:lnTo>
                <a:cubicBezTo>
                  <a:pt x="1671" y="3200"/>
                  <a:pt x="1725" y="3184"/>
                  <a:pt x="1759" y="3184"/>
                </a:cubicBezTo>
                <a:cubicBezTo>
                  <a:pt x="1809" y="3167"/>
                  <a:pt x="1847" y="3167"/>
                  <a:pt x="1880" y="3150"/>
                </a:cubicBezTo>
                <a:cubicBezTo>
                  <a:pt x="1951" y="3117"/>
                  <a:pt x="2039" y="3096"/>
                  <a:pt x="2122" y="3046"/>
                </a:cubicBezTo>
                <a:cubicBezTo>
                  <a:pt x="2160" y="3029"/>
                  <a:pt x="2177" y="3012"/>
                  <a:pt x="2210" y="2992"/>
                </a:cubicBezTo>
                <a:cubicBezTo>
                  <a:pt x="2248" y="2975"/>
                  <a:pt x="2298" y="2941"/>
                  <a:pt x="2331" y="2887"/>
                </a:cubicBezTo>
                <a:cubicBezTo>
                  <a:pt x="2402" y="2820"/>
                  <a:pt x="2456" y="2749"/>
                  <a:pt x="2507" y="2662"/>
                </a:cubicBezTo>
                <a:cubicBezTo>
                  <a:pt x="2561" y="2557"/>
                  <a:pt x="2594" y="2453"/>
                  <a:pt x="2611" y="2348"/>
                </a:cubicBezTo>
                <a:cubicBezTo>
                  <a:pt x="2628" y="2244"/>
                  <a:pt x="2644" y="2156"/>
                  <a:pt x="2644" y="2073"/>
                </a:cubicBezTo>
                <a:cubicBezTo>
                  <a:pt x="2665" y="1947"/>
                  <a:pt x="2665" y="1826"/>
                  <a:pt x="2665" y="1705"/>
                </a:cubicBezTo>
                <a:lnTo>
                  <a:pt x="2665" y="1672"/>
                </a:lnTo>
                <a:cubicBezTo>
                  <a:pt x="2665" y="1530"/>
                  <a:pt x="2682" y="1392"/>
                  <a:pt x="2682" y="1254"/>
                </a:cubicBezTo>
                <a:cubicBezTo>
                  <a:pt x="2682" y="1095"/>
                  <a:pt x="2665" y="941"/>
                  <a:pt x="2628" y="799"/>
                </a:cubicBezTo>
                <a:cubicBezTo>
                  <a:pt x="2611" y="715"/>
                  <a:pt x="2578" y="627"/>
                  <a:pt x="2540" y="540"/>
                </a:cubicBezTo>
                <a:cubicBezTo>
                  <a:pt x="2490" y="452"/>
                  <a:pt x="2436" y="381"/>
                  <a:pt x="2385" y="331"/>
                </a:cubicBezTo>
                <a:cubicBezTo>
                  <a:pt x="2314" y="297"/>
                  <a:pt x="2264" y="243"/>
                  <a:pt x="2210" y="226"/>
                </a:cubicBezTo>
                <a:cubicBezTo>
                  <a:pt x="2122" y="193"/>
                  <a:pt x="2055" y="155"/>
                  <a:pt x="1968" y="139"/>
                </a:cubicBezTo>
                <a:lnTo>
                  <a:pt x="1951" y="122"/>
                </a:lnTo>
                <a:cubicBezTo>
                  <a:pt x="1897" y="105"/>
                  <a:pt x="1847" y="89"/>
                  <a:pt x="1809" y="89"/>
                </a:cubicBezTo>
                <a:cubicBezTo>
                  <a:pt x="1638" y="34"/>
                  <a:pt x="1496" y="1"/>
                  <a:pt x="13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7"/>
          <p:cNvSpPr/>
          <p:nvPr/>
        </p:nvSpPr>
        <p:spPr>
          <a:xfrm rot="5400000">
            <a:off x="8118782" y="3943819"/>
            <a:ext cx="276909" cy="391663"/>
          </a:xfrm>
          <a:custGeom>
            <a:avLst/>
            <a:gdLst/>
            <a:ahLst/>
            <a:cxnLst/>
            <a:rect l="l" t="t" r="r" b="b"/>
            <a:pathLst>
              <a:path w="1513" h="2140" extrusionOk="0">
                <a:moveTo>
                  <a:pt x="468" y="259"/>
                </a:moveTo>
                <a:cubicBezTo>
                  <a:pt x="506" y="259"/>
                  <a:pt x="539" y="259"/>
                  <a:pt x="573" y="276"/>
                </a:cubicBezTo>
                <a:cubicBezTo>
                  <a:pt x="644" y="276"/>
                  <a:pt x="715" y="276"/>
                  <a:pt x="781" y="297"/>
                </a:cubicBezTo>
                <a:cubicBezTo>
                  <a:pt x="836" y="297"/>
                  <a:pt x="886" y="314"/>
                  <a:pt x="940" y="314"/>
                </a:cubicBezTo>
                <a:cubicBezTo>
                  <a:pt x="957" y="330"/>
                  <a:pt x="990" y="330"/>
                  <a:pt x="1011" y="347"/>
                </a:cubicBezTo>
                <a:cubicBezTo>
                  <a:pt x="1028" y="347"/>
                  <a:pt x="1045" y="347"/>
                  <a:pt x="1061" y="364"/>
                </a:cubicBezTo>
                <a:cubicBezTo>
                  <a:pt x="1095" y="364"/>
                  <a:pt x="1116" y="381"/>
                  <a:pt x="1132" y="401"/>
                </a:cubicBezTo>
                <a:lnTo>
                  <a:pt x="1149" y="401"/>
                </a:lnTo>
                <a:lnTo>
                  <a:pt x="1149" y="418"/>
                </a:lnTo>
                <a:cubicBezTo>
                  <a:pt x="1166" y="485"/>
                  <a:pt x="1182" y="539"/>
                  <a:pt x="1199" y="610"/>
                </a:cubicBezTo>
                <a:cubicBezTo>
                  <a:pt x="1220" y="782"/>
                  <a:pt x="1220" y="974"/>
                  <a:pt x="1220" y="1149"/>
                </a:cubicBezTo>
                <a:cubicBezTo>
                  <a:pt x="1220" y="1320"/>
                  <a:pt x="1220" y="1496"/>
                  <a:pt x="1199" y="1671"/>
                </a:cubicBezTo>
                <a:cubicBezTo>
                  <a:pt x="1182" y="1688"/>
                  <a:pt x="1182" y="1705"/>
                  <a:pt x="1182" y="1738"/>
                </a:cubicBezTo>
                <a:cubicBezTo>
                  <a:pt x="1166" y="1759"/>
                  <a:pt x="1166" y="1776"/>
                  <a:pt x="1149" y="1776"/>
                </a:cubicBezTo>
                <a:cubicBezTo>
                  <a:pt x="1149" y="1792"/>
                  <a:pt x="1132" y="1792"/>
                  <a:pt x="1132" y="1809"/>
                </a:cubicBezTo>
                <a:cubicBezTo>
                  <a:pt x="1116" y="1809"/>
                  <a:pt x="1116" y="1809"/>
                  <a:pt x="1095" y="1826"/>
                </a:cubicBezTo>
                <a:cubicBezTo>
                  <a:pt x="1078" y="1826"/>
                  <a:pt x="1045" y="1842"/>
                  <a:pt x="1011" y="1842"/>
                </a:cubicBezTo>
                <a:lnTo>
                  <a:pt x="748" y="1842"/>
                </a:lnTo>
                <a:cubicBezTo>
                  <a:pt x="660" y="1842"/>
                  <a:pt x="573" y="1826"/>
                  <a:pt x="489" y="1826"/>
                </a:cubicBezTo>
                <a:cubicBezTo>
                  <a:pt x="452" y="1809"/>
                  <a:pt x="435" y="1809"/>
                  <a:pt x="401" y="1792"/>
                </a:cubicBezTo>
                <a:lnTo>
                  <a:pt x="385" y="1792"/>
                </a:lnTo>
                <a:lnTo>
                  <a:pt x="385" y="1776"/>
                </a:lnTo>
                <a:cubicBezTo>
                  <a:pt x="364" y="1738"/>
                  <a:pt x="347" y="1705"/>
                  <a:pt x="347" y="1671"/>
                </a:cubicBezTo>
                <a:cubicBezTo>
                  <a:pt x="330" y="1479"/>
                  <a:pt x="330" y="1304"/>
                  <a:pt x="330" y="1132"/>
                </a:cubicBezTo>
                <a:cubicBezTo>
                  <a:pt x="330" y="940"/>
                  <a:pt x="314" y="748"/>
                  <a:pt x="314" y="573"/>
                </a:cubicBezTo>
                <a:cubicBezTo>
                  <a:pt x="314" y="485"/>
                  <a:pt x="314" y="381"/>
                  <a:pt x="297" y="297"/>
                </a:cubicBezTo>
                <a:lnTo>
                  <a:pt x="314" y="297"/>
                </a:lnTo>
                <a:lnTo>
                  <a:pt x="330" y="276"/>
                </a:lnTo>
                <a:cubicBezTo>
                  <a:pt x="330" y="276"/>
                  <a:pt x="347" y="276"/>
                  <a:pt x="364" y="259"/>
                </a:cubicBezTo>
                <a:close/>
                <a:moveTo>
                  <a:pt x="627" y="0"/>
                </a:moveTo>
                <a:cubicBezTo>
                  <a:pt x="573" y="0"/>
                  <a:pt x="523" y="17"/>
                  <a:pt x="489" y="17"/>
                </a:cubicBezTo>
                <a:lnTo>
                  <a:pt x="330" y="17"/>
                </a:lnTo>
                <a:cubicBezTo>
                  <a:pt x="297" y="34"/>
                  <a:pt x="280" y="34"/>
                  <a:pt x="259" y="34"/>
                </a:cubicBezTo>
                <a:cubicBezTo>
                  <a:pt x="226" y="51"/>
                  <a:pt x="209" y="51"/>
                  <a:pt x="176" y="67"/>
                </a:cubicBezTo>
                <a:cubicBezTo>
                  <a:pt x="138" y="88"/>
                  <a:pt x="105" y="122"/>
                  <a:pt x="88" y="155"/>
                </a:cubicBezTo>
                <a:cubicBezTo>
                  <a:pt x="71" y="172"/>
                  <a:pt x="71" y="172"/>
                  <a:pt x="51" y="193"/>
                </a:cubicBezTo>
                <a:cubicBezTo>
                  <a:pt x="34" y="226"/>
                  <a:pt x="17" y="259"/>
                  <a:pt x="17" y="297"/>
                </a:cubicBezTo>
                <a:lnTo>
                  <a:pt x="17" y="401"/>
                </a:lnTo>
                <a:lnTo>
                  <a:pt x="17" y="435"/>
                </a:lnTo>
                <a:lnTo>
                  <a:pt x="17" y="539"/>
                </a:lnTo>
                <a:lnTo>
                  <a:pt x="17" y="573"/>
                </a:lnTo>
                <a:lnTo>
                  <a:pt x="17" y="853"/>
                </a:lnTo>
                <a:lnTo>
                  <a:pt x="17" y="1425"/>
                </a:lnTo>
                <a:cubicBezTo>
                  <a:pt x="0" y="1513"/>
                  <a:pt x="17" y="1600"/>
                  <a:pt x="17" y="1688"/>
                </a:cubicBezTo>
                <a:cubicBezTo>
                  <a:pt x="34" y="1738"/>
                  <a:pt x="34" y="1809"/>
                  <a:pt x="51" y="1863"/>
                </a:cubicBezTo>
                <a:cubicBezTo>
                  <a:pt x="71" y="1897"/>
                  <a:pt x="88" y="1930"/>
                  <a:pt x="105" y="1968"/>
                </a:cubicBezTo>
                <a:cubicBezTo>
                  <a:pt x="122" y="2001"/>
                  <a:pt x="155" y="2018"/>
                  <a:pt x="193" y="2051"/>
                </a:cubicBezTo>
                <a:cubicBezTo>
                  <a:pt x="226" y="2072"/>
                  <a:pt x="243" y="2089"/>
                  <a:pt x="280" y="2106"/>
                </a:cubicBezTo>
                <a:cubicBezTo>
                  <a:pt x="314" y="2106"/>
                  <a:pt x="347" y="2106"/>
                  <a:pt x="364" y="2122"/>
                </a:cubicBezTo>
                <a:cubicBezTo>
                  <a:pt x="401" y="2122"/>
                  <a:pt x="435" y="2122"/>
                  <a:pt x="468" y="2139"/>
                </a:cubicBezTo>
                <a:lnTo>
                  <a:pt x="957" y="2139"/>
                </a:lnTo>
                <a:cubicBezTo>
                  <a:pt x="990" y="2139"/>
                  <a:pt x="1028" y="2139"/>
                  <a:pt x="1061" y="2122"/>
                </a:cubicBezTo>
                <a:lnTo>
                  <a:pt x="1116" y="2122"/>
                </a:lnTo>
                <a:cubicBezTo>
                  <a:pt x="1149" y="2106"/>
                  <a:pt x="1166" y="2106"/>
                  <a:pt x="1182" y="2089"/>
                </a:cubicBezTo>
                <a:cubicBezTo>
                  <a:pt x="1199" y="2089"/>
                  <a:pt x="1220" y="2072"/>
                  <a:pt x="1237" y="2072"/>
                </a:cubicBezTo>
                <a:cubicBezTo>
                  <a:pt x="1253" y="2051"/>
                  <a:pt x="1287" y="2035"/>
                  <a:pt x="1304" y="2018"/>
                </a:cubicBezTo>
                <a:cubicBezTo>
                  <a:pt x="1325" y="2001"/>
                  <a:pt x="1341" y="1985"/>
                  <a:pt x="1358" y="1968"/>
                </a:cubicBezTo>
                <a:cubicBezTo>
                  <a:pt x="1375" y="1930"/>
                  <a:pt x="1391" y="1914"/>
                  <a:pt x="1408" y="1880"/>
                </a:cubicBezTo>
                <a:cubicBezTo>
                  <a:pt x="1429" y="1863"/>
                  <a:pt x="1446" y="1826"/>
                  <a:pt x="1446" y="1792"/>
                </a:cubicBezTo>
                <a:cubicBezTo>
                  <a:pt x="1462" y="1759"/>
                  <a:pt x="1479" y="1721"/>
                  <a:pt x="1479" y="1688"/>
                </a:cubicBezTo>
                <a:cubicBezTo>
                  <a:pt x="1496" y="1584"/>
                  <a:pt x="1496" y="1479"/>
                  <a:pt x="1496" y="1375"/>
                </a:cubicBezTo>
                <a:cubicBezTo>
                  <a:pt x="1512" y="1287"/>
                  <a:pt x="1512" y="1199"/>
                  <a:pt x="1512" y="1095"/>
                </a:cubicBezTo>
                <a:cubicBezTo>
                  <a:pt x="1512" y="903"/>
                  <a:pt x="1512" y="715"/>
                  <a:pt x="1479" y="523"/>
                </a:cubicBezTo>
                <a:cubicBezTo>
                  <a:pt x="1479" y="468"/>
                  <a:pt x="1462" y="435"/>
                  <a:pt x="1462" y="381"/>
                </a:cubicBezTo>
                <a:cubicBezTo>
                  <a:pt x="1446" y="364"/>
                  <a:pt x="1446" y="330"/>
                  <a:pt x="1429" y="297"/>
                </a:cubicBezTo>
                <a:cubicBezTo>
                  <a:pt x="1408" y="276"/>
                  <a:pt x="1408" y="276"/>
                  <a:pt x="1408" y="259"/>
                </a:cubicBezTo>
                <a:cubicBezTo>
                  <a:pt x="1375" y="226"/>
                  <a:pt x="1341" y="193"/>
                  <a:pt x="1304" y="155"/>
                </a:cubicBezTo>
                <a:cubicBezTo>
                  <a:pt x="1270" y="122"/>
                  <a:pt x="1220" y="105"/>
                  <a:pt x="1166" y="88"/>
                </a:cubicBezTo>
                <a:cubicBezTo>
                  <a:pt x="1116" y="67"/>
                  <a:pt x="1078" y="51"/>
                  <a:pt x="1045" y="51"/>
                </a:cubicBezTo>
                <a:cubicBezTo>
                  <a:pt x="940" y="34"/>
                  <a:pt x="836" y="17"/>
                  <a:pt x="748" y="17"/>
                </a:cubicBezTo>
                <a:cubicBezTo>
                  <a:pt x="698" y="0"/>
                  <a:pt x="660" y="0"/>
                  <a:pt x="627" y="0"/>
                </a:cubicBezTo>
                <a:close/>
              </a:path>
            </a:pathLst>
          </a:custGeom>
          <a:solidFill>
            <a:srgbClr val="00CC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7"/>
          <p:cNvSpPr/>
          <p:nvPr/>
        </p:nvSpPr>
        <p:spPr>
          <a:xfrm rot="5400000">
            <a:off x="6804038" y="4369514"/>
            <a:ext cx="554375" cy="651948"/>
          </a:xfrm>
          <a:custGeom>
            <a:avLst/>
            <a:gdLst/>
            <a:ahLst/>
            <a:cxnLst/>
            <a:rect l="l" t="t" r="r" b="b"/>
            <a:pathLst>
              <a:path w="3029" h="3777" extrusionOk="0">
                <a:moveTo>
                  <a:pt x="1132" y="314"/>
                </a:moveTo>
                <a:cubicBezTo>
                  <a:pt x="1237" y="314"/>
                  <a:pt x="1325" y="330"/>
                  <a:pt x="1412" y="330"/>
                </a:cubicBezTo>
                <a:cubicBezTo>
                  <a:pt x="1462" y="330"/>
                  <a:pt x="1500" y="330"/>
                  <a:pt x="1550" y="347"/>
                </a:cubicBezTo>
                <a:lnTo>
                  <a:pt x="1776" y="347"/>
                </a:lnTo>
                <a:cubicBezTo>
                  <a:pt x="1813" y="364"/>
                  <a:pt x="1847" y="364"/>
                  <a:pt x="1901" y="385"/>
                </a:cubicBezTo>
                <a:cubicBezTo>
                  <a:pt x="1934" y="401"/>
                  <a:pt x="1985" y="401"/>
                  <a:pt x="2039" y="418"/>
                </a:cubicBezTo>
                <a:cubicBezTo>
                  <a:pt x="2127" y="435"/>
                  <a:pt x="2214" y="468"/>
                  <a:pt x="2298" y="506"/>
                </a:cubicBezTo>
                <a:cubicBezTo>
                  <a:pt x="2298" y="506"/>
                  <a:pt x="2319" y="506"/>
                  <a:pt x="2335" y="522"/>
                </a:cubicBezTo>
                <a:lnTo>
                  <a:pt x="2352" y="539"/>
                </a:lnTo>
                <a:cubicBezTo>
                  <a:pt x="2369" y="556"/>
                  <a:pt x="2369" y="573"/>
                  <a:pt x="2386" y="593"/>
                </a:cubicBezTo>
                <a:cubicBezTo>
                  <a:pt x="2402" y="644"/>
                  <a:pt x="2423" y="698"/>
                  <a:pt x="2423" y="748"/>
                </a:cubicBezTo>
                <a:cubicBezTo>
                  <a:pt x="2440" y="819"/>
                  <a:pt x="2457" y="886"/>
                  <a:pt x="2473" y="940"/>
                </a:cubicBezTo>
                <a:cubicBezTo>
                  <a:pt x="2490" y="1078"/>
                  <a:pt x="2528" y="1199"/>
                  <a:pt x="2544" y="1341"/>
                </a:cubicBezTo>
                <a:cubicBezTo>
                  <a:pt x="2561" y="1462"/>
                  <a:pt x="2578" y="1583"/>
                  <a:pt x="2594" y="1688"/>
                </a:cubicBezTo>
                <a:cubicBezTo>
                  <a:pt x="2611" y="1863"/>
                  <a:pt x="2611" y="2034"/>
                  <a:pt x="2632" y="2210"/>
                </a:cubicBezTo>
                <a:lnTo>
                  <a:pt x="2632" y="2506"/>
                </a:lnTo>
                <a:cubicBezTo>
                  <a:pt x="2649" y="2611"/>
                  <a:pt x="2632" y="2715"/>
                  <a:pt x="2632" y="2803"/>
                </a:cubicBezTo>
                <a:lnTo>
                  <a:pt x="2632" y="3062"/>
                </a:lnTo>
                <a:cubicBezTo>
                  <a:pt x="2611" y="3100"/>
                  <a:pt x="2611" y="3133"/>
                  <a:pt x="2594" y="3166"/>
                </a:cubicBezTo>
                <a:cubicBezTo>
                  <a:pt x="2594" y="3183"/>
                  <a:pt x="2594" y="3183"/>
                  <a:pt x="2578" y="3204"/>
                </a:cubicBezTo>
                <a:lnTo>
                  <a:pt x="2561" y="3221"/>
                </a:lnTo>
                <a:cubicBezTo>
                  <a:pt x="2528" y="3254"/>
                  <a:pt x="2490" y="3271"/>
                  <a:pt x="2457" y="3288"/>
                </a:cubicBezTo>
                <a:lnTo>
                  <a:pt x="2423" y="3288"/>
                </a:lnTo>
                <a:cubicBezTo>
                  <a:pt x="2369" y="3308"/>
                  <a:pt x="2335" y="3342"/>
                  <a:pt x="2281" y="3342"/>
                </a:cubicBezTo>
                <a:cubicBezTo>
                  <a:pt x="2193" y="3375"/>
                  <a:pt x="2127" y="3392"/>
                  <a:pt x="2039" y="3413"/>
                </a:cubicBezTo>
                <a:cubicBezTo>
                  <a:pt x="1951" y="3430"/>
                  <a:pt x="1863" y="3430"/>
                  <a:pt x="1797" y="3430"/>
                </a:cubicBezTo>
                <a:lnTo>
                  <a:pt x="1517" y="3430"/>
                </a:lnTo>
                <a:cubicBezTo>
                  <a:pt x="1341" y="3430"/>
                  <a:pt x="1149" y="3430"/>
                  <a:pt x="961" y="3413"/>
                </a:cubicBezTo>
                <a:cubicBezTo>
                  <a:pt x="907" y="3392"/>
                  <a:pt x="873" y="3392"/>
                  <a:pt x="819" y="3375"/>
                </a:cubicBezTo>
                <a:cubicBezTo>
                  <a:pt x="769" y="3375"/>
                  <a:pt x="731" y="3359"/>
                  <a:pt x="698" y="3359"/>
                </a:cubicBezTo>
                <a:cubicBezTo>
                  <a:pt x="610" y="3342"/>
                  <a:pt x="543" y="3308"/>
                  <a:pt x="472" y="3288"/>
                </a:cubicBezTo>
                <a:cubicBezTo>
                  <a:pt x="439" y="3271"/>
                  <a:pt x="418" y="3254"/>
                  <a:pt x="385" y="3237"/>
                </a:cubicBezTo>
                <a:lnTo>
                  <a:pt x="368" y="3221"/>
                </a:lnTo>
                <a:cubicBezTo>
                  <a:pt x="351" y="3183"/>
                  <a:pt x="351" y="3150"/>
                  <a:pt x="351" y="3100"/>
                </a:cubicBezTo>
                <a:cubicBezTo>
                  <a:pt x="335" y="2941"/>
                  <a:pt x="314" y="2765"/>
                  <a:pt x="314" y="2594"/>
                </a:cubicBezTo>
                <a:cubicBezTo>
                  <a:pt x="314" y="2402"/>
                  <a:pt x="314" y="2193"/>
                  <a:pt x="297" y="2001"/>
                </a:cubicBezTo>
                <a:cubicBezTo>
                  <a:pt x="297" y="1617"/>
                  <a:pt x="280" y="1237"/>
                  <a:pt x="280" y="852"/>
                </a:cubicBezTo>
                <a:lnTo>
                  <a:pt x="280" y="819"/>
                </a:lnTo>
                <a:lnTo>
                  <a:pt x="280" y="660"/>
                </a:lnTo>
                <a:cubicBezTo>
                  <a:pt x="280" y="610"/>
                  <a:pt x="280" y="556"/>
                  <a:pt x="297" y="489"/>
                </a:cubicBezTo>
                <a:lnTo>
                  <a:pt x="297" y="451"/>
                </a:lnTo>
                <a:cubicBezTo>
                  <a:pt x="314" y="435"/>
                  <a:pt x="314" y="435"/>
                  <a:pt x="314" y="418"/>
                </a:cubicBezTo>
                <a:lnTo>
                  <a:pt x="335" y="401"/>
                </a:lnTo>
                <a:lnTo>
                  <a:pt x="351" y="401"/>
                </a:lnTo>
                <a:cubicBezTo>
                  <a:pt x="385" y="385"/>
                  <a:pt x="418" y="385"/>
                  <a:pt x="439" y="364"/>
                </a:cubicBezTo>
                <a:cubicBezTo>
                  <a:pt x="472" y="364"/>
                  <a:pt x="523" y="347"/>
                  <a:pt x="560" y="347"/>
                </a:cubicBezTo>
                <a:lnTo>
                  <a:pt x="543" y="347"/>
                </a:lnTo>
                <a:cubicBezTo>
                  <a:pt x="577" y="347"/>
                  <a:pt x="610" y="330"/>
                  <a:pt x="648" y="330"/>
                </a:cubicBezTo>
                <a:cubicBezTo>
                  <a:pt x="715" y="314"/>
                  <a:pt x="786" y="314"/>
                  <a:pt x="857" y="314"/>
                </a:cubicBezTo>
                <a:close/>
                <a:moveTo>
                  <a:pt x="1170" y="0"/>
                </a:moveTo>
                <a:cubicBezTo>
                  <a:pt x="1066" y="0"/>
                  <a:pt x="978" y="0"/>
                  <a:pt x="873" y="17"/>
                </a:cubicBezTo>
                <a:cubicBezTo>
                  <a:pt x="819" y="17"/>
                  <a:pt x="769" y="17"/>
                  <a:pt x="715" y="34"/>
                </a:cubicBezTo>
                <a:cubicBezTo>
                  <a:pt x="681" y="34"/>
                  <a:pt x="627" y="50"/>
                  <a:pt x="594" y="50"/>
                </a:cubicBezTo>
                <a:cubicBezTo>
                  <a:pt x="560" y="50"/>
                  <a:pt x="506" y="71"/>
                  <a:pt x="472" y="71"/>
                </a:cubicBezTo>
                <a:cubicBezTo>
                  <a:pt x="418" y="88"/>
                  <a:pt x="385" y="105"/>
                  <a:pt x="351" y="105"/>
                </a:cubicBezTo>
                <a:cubicBezTo>
                  <a:pt x="297" y="121"/>
                  <a:pt x="247" y="138"/>
                  <a:pt x="209" y="176"/>
                </a:cubicBezTo>
                <a:cubicBezTo>
                  <a:pt x="142" y="209"/>
                  <a:pt x="105" y="259"/>
                  <a:pt x="71" y="314"/>
                </a:cubicBezTo>
                <a:cubicBezTo>
                  <a:pt x="21" y="418"/>
                  <a:pt x="21" y="522"/>
                  <a:pt x="0" y="627"/>
                </a:cubicBezTo>
                <a:lnTo>
                  <a:pt x="0" y="886"/>
                </a:lnTo>
                <a:cubicBezTo>
                  <a:pt x="0" y="923"/>
                  <a:pt x="21" y="940"/>
                  <a:pt x="21" y="957"/>
                </a:cubicBezTo>
                <a:cubicBezTo>
                  <a:pt x="38" y="974"/>
                  <a:pt x="38" y="974"/>
                  <a:pt x="38" y="990"/>
                </a:cubicBezTo>
                <a:lnTo>
                  <a:pt x="38" y="1704"/>
                </a:lnTo>
                <a:cubicBezTo>
                  <a:pt x="21" y="2089"/>
                  <a:pt x="21" y="2473"/>
                  <a:pt x="0" y="2853"/>
                </a:cubicBezTo>
                <a:lnTo>
                  <a:pt x="0" y="3116"/>
                </a:lnTo>
                <a:cubicBezTo>
                  <a:pt x="21" y="3166"/>
                  <a:pt x="21" y="3237"/>
                  <a:pt x="38" y="3288"/>
                </a:cubicBezTo>
                <a:cubicBezTo>
                  <a:pt x="38" y="3325"/>
                  <a:pt x="55" y="3359"/>
                  <a:pt x="71" y="3392"/>
                </a:cubicBezTo>
                <a:cubicBezTo>
                  <a:pt x="105" y="3446"/>
                  <a:pt x="142" y="3480"/>
                  <a:pt x="193" y="3517"/>
                </a:cubicBezTo>
                <a:cubicBezTo>
                  <a:pt x="230" y="3551"/>
                  <a:pt x="264" y="3567"/>
                  <a:pt x="297" y="3584"/>
                </a:cubicBezTo>
                <a:cubicBezTo>
                  <a:pt x="351" y="3601"/>
                  <a:pt x="401" y="3622"/>
                  <a:pt x="472" y="3638"/>
                </a:cubicBezTo>
                <a:cubicBezTo>
                  <a:pt x="543" y="3672"/>
                  <a:pt x="648" y="3689"/>
                  <a:pt x="731" y="3705"/>
                </a:cubicBezTo>
                <a:cubicBezTo>
                  <a:pt x="924" y="3743"/>
                  <a:pt x="1132" y="3760"/>
                  <a:pt x="1325" y="3776"/>
                </a:cubicBezTo>
                <a:cubicBezTo>
                  <a:pt x="1517" y="3776"/>
                  <a:pt x="1709" y="3776"/>
                  <a:pt x="1901" y="3760"/>
                </a:cubicBezTo>
                <a:cubicBezTo>
                  <a:pt x="1951" y="3760"/>
                  <a:pt x="1985" y="3760"/>
                  <a:pt x="2039" y="3743"/>
                </a:cubicBezTo>
                <a:cubicBezTo>
                  <a:pt x="2089" y="3743"/>
                  <a:pt x="2143" y="3726"/>
                  <a:pt x="2214" y="3705"/>
                </a:cubicBezTo>
                <a:cubicBezTo>
                  <a:pt x="2231" y="3705"/>
                  <a:pt x="2264" y="3705"/>
                  <a:pt x="2281" y="3689"/>
                </a:cubicBezTo>
                <a:cubicBezTo>
                  <a:pt x="2335" y="3672"/>
                  <a:pt x="2369" y="3672"/>
                  <a:pt x="2423" y="3655"/>
                </a:cubicBezTo>
                <a:cubicBezTo>
                  <a:pt x="2457" y="3638"/>
                  <a:pt x="2507" y="3622"/>
                  <a:pt x="2544" y="3601"/>
                </a:cubicBezTo>
                <a:lnTo>
                  <a:pt x="2561" y="3601"/>
                </a:lnTo>
                <a:lnTo>
                  <a:pt x="2578" y="3584"/>
                </a:lnTo>
                <a:lnTo>
                  <a:pt x="2594" y="3584"/>
                </a:lnTo>
                <a:cubicBezTo>
                  <a:pt x="2632" y="3567"/>
                  <a:pt x="2665" y="3551"/>
                  <a:pt x="2716" y="3517"/>
                </a:cubicBezTo>
                <a:cubicBezTo>
                  <a:pt x="2753" y="3496"/>
                  <a:pt x="2803" y="3463"/>
                  <a:pt x="2841" y="3413"/>
                </a:cubicBezTo>
                <a:cubicBezTo>
                  <a:pt x="2874" y="3375"/>
                  <a:pt x="2891" y="3342"/>
                  <a:pt x="2924" y="3288"/>
                </a:cubicBezTo>
                <a:cubicBezTo>
                  <a:pt x="2945" y="3237"/>
                  <a:pt x="2962" y="3183"/>
                  <a:pt x="2979" y="3116"/>
                </a:cubicBezTo>
                <a:cubicBezTo>
                  <a:pt x="2995" y="3012"/>
                  <a:pt x="2995" y="2907"/>
                  <a:pt x="3012" y="2803"/>
                </a:cubicBezTo>
                <a:lnTo>
                  <a:pt x="3012" y="2490"/>
                </a:lnTo>
                <a:cubicBezTo>
                  <a:pt x="3029" y="2314"/>
                  <a:pt x="3012" y="2122"/>
                  <a:pt x="3012" y="1951"/>
                </a:cubicBezTo>
                <a:cubicBezTo>
                  <a:pt x="2995" y="1826"/>
                  <a:pt x="2995" y="1721"/>
                  <a:pt x="2979" y="1617"/>
                </a:cubicBezTo>
                <a:cubicBezTo>
                  <a:pt x="2962" y="1512"/>
                  <a:pt x="2945" y="1429"/>
                  <a:pt x="2945" y="1341"/>
                </a:cubicBezTo>
                <a:cubicBezTo>
                  <a:pt x="2908" y="1166"/>
                  <a:pt x="2874" y="990"/>
                  <a:pt x="2841" y="819"/>
                </a:cubicBezTo>
                <a:cubicBezTo>
                  <a:pt x="2803" y="731"/>
                  <a:pt x="2787" y="644"/>
                  <a:pt x="2770" y="556"/>
                </a:cubicBezTo>
                <a:cubicBezTo>
                  <a:pt x="2753" y="506"/>
                  <a:pt x="2736" y="451"/>
                  <a:pt x="2699" y="401"/>
                </a:cubicBezTo>
                <a:cubicBezTo>
                  <a:pt x="2682" y="364"/>
                  <a:pt x="2665" y="330"/>
                  <a:pt x="2632" y="297"/>
                </a:cubicBezTo>
                <a:lnTo>
                  <a:pt x="2561" y="226"/>
                </a:lnTo>
                <a:cubicBezTo>
                  <a:pt x="2473" y="155"/>
                  <a:pt x="2352" y="138"/>
                  <a:pt x="2248" y="105"/>
                </a:cubicBezTo>
                <a:cubicBezTo>
                  <a:pt x="2160" y="88"/>
                  <a:pt x="2072" y="71"/>
                  <a:pt x="1985" y="50"/>
                </a:cubicBezTo>
                <a:cubicBezTo>
                  <a:pt x="1880" y="34"/>
                  <a:pt x="1797" y="17"/>
                  <a:pt x="1692" y="17"/>
                </a:cubicBezTo>
                <a:lnTo>
                  <a:pt x="1429" y="17"/>
                </a:lnTo>
                <a:cubicBezTo>
                  <a:pt x="1341" y="0"/>
                  <a:pt x="1254" y="0"/>
                  <a:pt x="1170" y="0"/>
                </a:cubicBezTo>
                <a:close/>
              </a:path>
            </a:pathLst>
          </a:custGeom>
          <a:solidFill>
            <a:srgbClr val="99D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7"/>
          <p:cNvSpPr/>
          <p:nvPr/>
        </p:nvSpPr>
        <p:spPr>
          <a:xfrm rot="5400000">
            <a:off x="7811124" y="4474030"/>
            <a:ext cx="579624" cy="442908"/>
          </a:xfrm>
          <a:custGeom>
            <a:avLst/>
            <a:gdLst/>
            <a:ahLst/>
            <a:cxnLst/>
            <a:rect l="l" t="t" r="r" b="b"/>
            <a:pathLst>
              <a:path w="3167" h="2420" extrusionOk="0">
                <a:moveTo>
                  <a:pt x="1516" y="347"/>
                </a:moveTo>
                <a:cubicBezTo>
                  <a:pt x="1600" y="347"/>
                  <a:pt x="1688" y="364"/>
                  <a:pt x="1775" y="364"/>
                </a:cubicBezTo>
                <a:cubicBezTo>
                  <a:pt x="1880" y="364"/>
                  <a:pt x="1967" y="381"/>
                  <a:pt x="2055" y="381"/>
                </a:cubicBezTo>
                <a:cubicBezTo>
                  <a:pt x="2143" y="381"/>
                  <a:pt x="2210" y="398"/>
                  <a:pt x="2297" y="398"/>
                </a:cubicBezTo>
                <a:cubicBezTo>
                  <a:pt x="2352" y="398"/>
                  <a:pt x="2419" y="398"/>
                  <a:pt x="2490" y="418"/>
                </a:cubicBezTo>
                <a:cubicBezTo>
                  <a:pt x="2540" y="418"/>
                  <a:pt x="2577" y="435"/>
                  <a:pt x="2627" y="452"/>
                </a:cubicBezTo>
                <a:cubicBezTo>
                  <a:pt x="2644" y="452"/>
                  <a:pt x="2665" y="469"/>
                  <a:pt x="2682" y="485"/>
                </a:cubicBezTo>
                <a:cubicBezTo>
                  <a:pt x="2698" y="502"/>
                  <a:pt x="2698" y="523"/>
                  <a:pt x="2715" y="540"/>
                </a:cubicBezTo>
                <a:cubicBezTo>
                  <a:pt x="2732" y="590"/>
                  <a:pt x="2749" y="661"/>
                  <a:pt x="2769" y="711"/>
                </a:cubicBezTo>
                <a:cubicBezTo>
                  <a:pt x="2786" y="765"/>
                  <a:pt x="2786" y="836"/>
                  <a:pt x="2803" y="886"/>
                </a:cubicBezTo>
                <a:lnTo>
                  <a:pt x="2803" y="1078"/>
                </a:lnTo>
                <a:lnTo>
                  <a:pt x="2803" y="1271"/>
                </a:lnTo>
                <a:cubicBezTo>
                  <a:pt x="2803" y="1337"/>
                  <a:pt x="2786" y="1408"/>
                  <a:pt x="2786" y="1463"/>
                </a:cubicBezTo>
                <a:cubicBezTo>
                  <a:pt x="2786" y="1529"/>
                  <a:pt x="2786" y="1584"/>
                  <a:pt x="2769" y="1634"/>
                </a:cubicBezTo>
                <a:cubicBezTo>
                  <a:pt x="2749" y="1722"/>
                  <a:pt x="2732" y="1809"/>
                  <a:pt x="2715" y="1897"/>
                </a:cubicBezTo>
                <a:cubicBezTo>
                  <a:pt x="2698" y="1930"/>
                  <a:pt x="2682" y="1964"/>
                  <a:pt x="2665" y="1985"/>
                </a:cubicBezTo>
                <a:lnTo>
                  <a:pt x="2644" y="2001"/>
                </a:lnTo>
                <a:cubicBezTo>
                  <a:pt x="2644" y="2018"/>
                  <a:pt x="2627" y="2018"/>
                  <a:pt x="2611" y="2018"/>
                </a:cubicBezTo>
                <a:cubicBezTo>
                  <a:pt x="2594" y="2035"/>
                  <a:pt x="2561" y="2035"/>
                  <a:pt x="2523" y="2052"/>
                </a:cubicBezTo>
                <a:cubicBezTo>
                  <a:pt x="2352" y="2068"/>
                  <a:pt x="2176" y="2068"/>
                  <a:pt x="2001" y="2068"/>
                </a:cubicBezTo>
                <a:cubicBezTo>
                  <a:pt x="1830" y="2068"/>
                  <a:pt x="1637" y="2068"/>
                  <a:pt x="1445" y="2052"/>
                </a:cubicBezTo>
                <a:cubicBezTo>
                  <a:pt x="1341" y="2052"/>
                  <a:pt x="1253" y="2035"/>
                  <a:pt x="1149" y="2035"/>
                </a:cubicBezTo>
                <a:cubicBezTo>
                  <a:pt x="1078" y="2018"/>
                  <a:pt x="1011" y="2018"/>
                  <a:pt x="923" y="2001"/>
                </a:cubicBezTo>
                <a:cubicBezTo>
                  <a:pt x="869" y="1985"/>
                  <a:pt x="802" y="1985"/>
                  <a:pt x="731" y="1964"/>
                </a:cubicBezTo>
                <a:cubicBezTo>
                  <a:pt x="681" y="1947"/>
                  <a:pt x="627" y="1930"/>
                  <a:pt x="556" y="1914"/>
                </a:cubicBezTo>
                <a:cubicBezTo>
                  <a:pt x="539" y="1914"/>
                  <a:pt x="522" y="1897"/>
                  <a:pt x="505" y="1880"/>
                </a:cubicBezTo>
                <a:lnTo>
                  <a:pt x="489" y="1880"/>
                </a:lnTo>
                <a:cubicBezTo>
                  <a:pt x="489" y="1859"/>
                  <a:pt x="472" y="1843"/>
                  <a:pt x="472" y="1826"/>
                </a:cubicBezTo>
                <a:cubicBezTo>
                  <a:pt x="472" y="1809"/>
                  <a:pt x="451" y="1793"/>
                  <a:pt x="451" y="1776"/>
                </a:cubicBezTo>
                <a:lnTo>
                  <a:pt x="451" y="1546"/>
                </a:lnTo>
                <a:cubicBezTo>
                  <a:pt x="472" y="1463"/>
                  <a:pt x="472" y="1358"/>
                  <a:pt x="489" y="1271"/>
                </a:cubicBezTo>
                <a:cubicBezTo>
                  <a:pt x="505" y="1095"/>
                  <a:pt x="522" y="941"/>
                  <a:pt x="539" y="765"/>
                </a:cubicBezTo>
                <a:cubicBezTo>
                  <a:pt x="539" y="694"/>
                  <a:pt x="556" y="644"/>
                  <a:pt x="576" y="590"/>
                </a:cubicBezTo>
                <a:cubicBezTo>
                  <a:pt x="593" y="556"/>
                  <a:pt x="593" y="540"/>
                  <a:pt x="610" y="523"/>
                </a:cubicBezTo>
                <a:cubicBezTo>
                  <a:pt x="627" y="523"/>
                  <a:pt x="627" y="502"/>
                  <a:pt x="643" y="502"/>
                </a:cubicBezTo>
                <a:lnTo>
                  <a:pt x="643" y="485"/>
                </a:lnTo>
                <a:cubicBezTo>
                  <a:pt x="698" y="452"/>
                  <a:pt x="731" y="435"/>
                  <a:pt x="785" y="418"/>
                </a:cubicBezTo>
                <a:cubicBezTo>
                  <a:pt x="819" y="398"/>
                  <a:pt x="852" y="398"/>
                  <a:pt x="869" y="381"/>
                </a:cubicBezTo>
                <a:lnTo>
                  <a:pt x="923" y="381"/>
                </a:lnTo>
                <a:cubicBezTo>
                  <a:pt x="1099" y="364"/>
                  <a:pt x="1287" y="364"/>
                  <a:pt x="1479" y="347"/>
                </a:cubicBezTo>
                <a:close/>
                <a:moveTo>
                  <a:pt x="1099" y="1"/>
                </a:moveTo>
                <a:cubicBezTo>
                  <a:pt x="1044" y="1"/>
                  <a:pt x="1011" y="17"/>
                  <a:pt x="957" y="17"/>
                </a:cubicBezTo>
                <a:lnTo>
                  <a:pt x="940" y="17"/>
                </a:lnTo>
                <a:cubicBezTo>
                  <a:pt x="923" y="17"/>
                  <a:pt x="890" y="17"/>
                  <a:pt x="869" y="34"/>
                </a:cubicBezTo>
                <a:cubicBezTo>
                  <a:pt x="748" y="34"/>
                  <a:pt x="643" y="68"/>
                  <a:pt x="539" y="105"/>
                </a:cubicBezTo>
                <a:cubicBezTo>
                  <a:pt x="505" y="122"/>
                  <a:pt x="451" y="139"/>
                  <a:pt x="418" y="172"/>
                </a:cubicBezTo>
                <a:lnTo>
                  <a:pt x="401" y="172"/>
                </a:lnTo>
                <a:lnTo>
                  <a:pt x="384" y="189"/>
                </a:lnTo>
                <a:cubicBezTo>
                  <a:pt x="347" y="226"/>
                  <a:pt x="297" y="260"/>
                  <a:pt x="263" y="293"/>
                </a:cubicBezTo>
                <a:cubicBezTo>
                  <a:pt x="242" y="331"/>
                  <a:pt x="209" y="364"/>
                  <a:pt x="192" y="418"/>
                </a:cubicBezTo>
                <a:cubicBezTo>
                  <a:pt x="175" y="452"/>
                  <a:pt x="159" y="485"/>
                  <a:pt x="159" y="540"/>
                </a:cubicBezTo>
                <a:cubicBezTo>
                  <a:pt x="138" y="573"/>
                  <a:pt x="121" y="627"/>
                  <a:pt x="121" y="661"/>
                </a:cubicBezTo>
                <a:cubicBezTo>
                  <a:pt x="104" y="782"/>
                  <a:pt x="88" y="886"/>
                  <a:pt x="71" y="991"/>
                </a:cubicBezTo>
                <a:cubicBezTo>
                  <a:pt x="71" y="1062"/>
                  <a:pt x="54" y="1128"/>
                  <a:pt x="54" y="1200"/>
                </a:cubicBezTo>
                <a:cubicBezTo>
                  <a:pt x="33" y="1304"/>
                  <a:pt x="17" y="1392"/>
                  <a:pt x="17" y="1496"/>
                </a:cubicBezTo>
                <a:cubicBezTo>
                  <a:pt x="0" y="1584"/>
                  <a:pt x="0" y="1672"/>
                  <a:pt x="17" y="1755"/>
                </a:cubicBezTo>
                <a:cubicBezTo>
                  <a:pt x="17" y="1826"/>
                  <a:pt x="33" y="1880"/>
                  <a:pt x="54" y="1930"/>
                </a:cubicBezTo>
                <a:cubicBezTo>
                  <a:pt x="71" y="1964"/>
                  <a:pt x="71" y="2001"/>
                  <a:pt x="104" y="2035"/>
                </a:cubicBezTo>
                <a:cubicBezTo>
                  <a:pt x="121" y="2068"/>
                  <a:pt x="138" y="2106"/>
                  <a:pt x="159" y="2123"/>
                </a:cubicBezTo>
                <a:cubicBezTo>
                  <a:pt x="242" y="2227"/>
                  <a:pt x="368" y="2277"/>
                  <a:pt x="472" y="2315"/>
                </a:cubicBezTo>
                <a:cubicBezTo>
                  <a:pt x="522" y="2331"/>
                  <a:pt x="576" y="2331"/>
                  <a:pt x="610" y="2348"/>
                </a:cubicBezTo>
                <a:cubicBezTo>
                  <a:pt x="681" y="2348"/>
                  <a:pt x="748" y="2365"/>
                  <a:pt x="802" y="2365"/>
                </a:cubicBezTo>
                <a:cubicBezTo>
                  <a:pt x="906" y="2382"/>
                  <a:pt x="994" y="2382"/>
                  <a:pt x="1078" y="2402"/>
                </a:cubicBezTo>
                <a:cubicBezTo>
                  <a:pt x="1165" y="2402"/>
                  <a:pt x="1253" y="2419"/>
                  <a:pt x="1341" y="2419"/>
                </a:cubicBezTo>
                <a:lnTo>
                  <a:pt x="2193" y="2419"/>
                </a:lnTo>
                <a:cubicBezTo>
                  <a:pt x="2297" y="2419"/>
                  <a:pt x="2385" y="2402"/>
                  <a:pt x="2473" y="2382"/>
                </a:cubicBezTo>
                <a:cubicBezTo>
                  <a:pt x="2594" y="2382"/>
                  <a:pt x="2698" y="2365"/>
                  <a:pt x="2803" y="2315"/>
                </a:cubicBezTo>
                <a:cubicBezTo>
                  <a:pt x="2836" y="2277"/>
                  <a:pt x="2874" y="2260"/>
                  <a:pt x="2891" y="2244"/>
                </a:cubicBezTo>
                <a:cubicBezTo>
                  <a:pt x="2907" y="2227"/>
                  <a:pt x="2924" y="2210"/>
                  <a:pt x="2924" y="2194"/>
                </a:cubicBezTo>
                <a:lnTo>
                  <a:pt x="2978" y="2139"/>
                </a:lnTo>
                <a:cubicBezTo>
                  <a:pt x="2995" y="2106"/>
                  <a:pt x="3028" y="2052"/>
                  <a:pt x="3045" y="2001"/>
                </a:cubicBezTo>
                <a:cubicBezTo>
                  <a:pt x="3083" y="1914"/>
                  <a:pt x="3099" y="1826"/>
                  <a:pt x="3116" y="1722"/>
                </a:cubicBezTo>
                <a:cubicBezTo>
                  <a:pt x="3133" y="1617"/>
                  <a:pt x="3133" y="1513"/>
                  <a:pt x="3150" y="1408"/>
                </a:cubicBezTo>
                <a:cubicBezTo>
                  <a:pt x="3150" y="1337"/>
                  <a:pt x="3166" y="1254"/>
                  <a:pt x="3166" y="1149"/>
                </a:cubicBezTo>
                <a:cubicBezTo>
                  <a:pt x="3166" y="1045"/>
                  <a:pt x="3150" y="941"/>
                  <a:pt x="3133" y="836"/>
                </a:cubicBezTo>
                <a:cubicBezTo>
                  <a:pt x="3133" y="748"/>
                  <a:pt x="3099" y="661"/>
                  <a:pt x="3083" y="573"/>
                </a:cubicBezTo>
                <a:cubicBezTo>
                  <a:pt x="3062" y="523"/>
                  <a:pt x="3045" y="469"/>
                  <a:pt x="3028" y="435"/>
                </a:cubicBezTo>
                <a:cubicBezTo>
                  <a:pt x="2995" y="381"/>
                  <a:pt x="2978" y="331"/>
                  <a:pt x="2941" y="293"/>
                </a:cubicBezTo>
                <a:cubicBezTo>
                  <a:pt x="2907" y="243"/>
                  <a:pt x="2836" y="210"/>
                  <a:pt x="2786" y="189"/>
                </a:cubicBezTo>
                <a:cubicBezTo>
                  <a:pt x="2749" y="155"/>
                  <a:pt x="2698" y="139"/>
                  <a:pt x="2644" y="122"/>
                </a:cubicBezTo>
                <a:cubicBezTo>
                  <a:pt x="2540" y="84"/>
                  <a:pt x="2435" y="84"/>
                  <a:pt x="2352" y="68"/>
                </a:cubicBezTo>
                <a:cubicBezTo>
                  <a:pt x="2247" y="68"/>
                  <a:pt x="2160" y="51"/>
                  <a:pt x="2072" y="51"/>
                </a:cubicBezTo>
                <a:cubicBezTo>
                  <a:pt x="1984" y="51"/>
                  <a:pt x="1880" y="34"/>
                  <a:pt x="1792" y="34"/>
                </a:cubicBezTo>
                <a:cubicBezTo>
                  <a:pt x="1704" y="17"/>
                  <a:pt x="1600" y="17"/>
                  <a:pt x="1516" y="17"/>
                </a:cubicBezTo>
                <a:cubicBezTo>
                  <a:pt x="1429" y="1"/>
                  <a:pt x="1324" y="1"/>
                  <a:pt x="1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7"/>
          <p:cNvSpPr/>
          <p:nvPr/>
        </p:nvSpPr>
        <p:spPr>
          <a:xfrm rot="5400000">
            <a:off x="7525977" y="3679720"/>
            <a:ext cx="337306" cy="438882"/>
          </a:xfrm>
          <a:custGeom>
            <a:avLst/>
            <a:gdLst/>
            <a:ahLst/>
            <a:cxnLst/>
            <a:rect l="l" t="t" r="r" b="b"/>
            <a:pathLst>
              <a:path w="1843" h="2398" extrusionOk="0">
                <a:moveTo>
                  <a:pt x="661" y="343"/>
                </a:moveTo>
                <a:cubicBezTo>
                  <a:pt x="732" y="343"/>
                  <a:pt x="799" y="343"/>
                  <a:pt x="870" y="359"/>
                </a:cubicBezTo>
                <a:cubicBezTo>
                  <a:pt x="1007" y="380"/>
                  <a:pt x="1133" y="380"/>
                  <a:pt x="1254" y="397"/>
                </a:cubicBezTo>
                <a:cubicBezTo>
                  <a:pt x="1304" y="414"/>
                  <a:pt x="1358" y="414"/>
                  <a:pt x="1392" y="430"/>
                </a:cubicBezTo>
                <a:cubicBezTo>
                  <a:pt x="1408" y="447"/>
                  <a:pt x="1425" y="447"/>
                  <a:pt x="1446" y="464"/>
                </a:cubicBezTo>
                <a:cubicBezTo>
                  <a:pt x="1446" y="464"/>
                  <a:pt x="1463" y="464"/>
                  <a:pt x="1463" y="485"/>
                </a:cubicBezTo>
                <a:cubicBezTo>
                  <a:pt x="1496" y="518"/>
                  <a:pt x="1513" y="552"/>
                  <a:pt x="1530" y="589"/>
                </a:cubicBezTo>
                <a:cubicBezTo>
                  <a:pt x="1530" y="606"/>
                  <a:pt x="1530" y="639"/>
                  <a:pt x="1550" y="656"/>
                </a:cubicBezTo>
                <a:lnTo>
                  <a:pt x="1550" y="694"/>
                </a:lnTo>
                <a:cubicBezTo>
                  <a:pt x="1567" y="831"/>
                  <a:pt x="1567" y="969"/>
                  <a:pt x="1567" y="1111"/>
                </a:cubicBezTo>
                <a:lnTo>
                  <a:pt x="1567" y="1145"/>
                </a:lnTo>
                <a:lnTo>
                  <a:pt x="1567" y="1354"/>
                </a:lnTo>
                <a:cubicBezTo>
                  <a:pt x="1567" y="1425"/>
                  <a:pt x="1550" y="1491"/>
                  <a:pt x="1550" y="1562"/>
                </a:cubicBezTo>
                <a:cubicBezTo>
                  <a:pt x="1550" y="1613"/>
                  <a:pt x="1550" y="1667"/>
                  <a:pt x="1530" y="1738"/>
                </a:cubicBezTo>
                <a:lnTo>
                  <a:pt x="1530" y="1892"/>
                </a:lnTo>
                <a:cubicBezTo>
                  <a:pt x="1513" y="1909"/>
                  <a:pt x="1513" y="1947"/>
                  <a:pt x="1496" y="1980"/>
                </a:cubicBezTo>
                <a:cubicBezTo>
                  <a:pt x="1496" y="1997"/>
                  <a:pt x="1479" y="2014"/>
                  <a:pt x="1479" y="2030"/>
                </a:cubicBezTo>
                <a:cubicBezTo>
                  <a:pt x="1463" y="2030"/>
                  <a:pt x="1446" y="2051"/>
                  <a:pt x="1425" y="2051"/>
                </a:cubicBezTo>
                <a:cubicBezTo>
                  <a:pt x="1392" y="2068"/>
                  <a:pt x="1342" y="2085"/>
                  <a:pt x="1304" y="2085"/>
                </a:cubicBezTo>
                <a:cubicBezTo>
                  <a:pt x="1254" y="2101"/>
                  <a:pt x="1200" y="2101"/>
                  <a:pt x="1166" y="2118"/>
                </a:cubicBezTo>
                <a:lnTo>
                  <a:pt x="870" y="2118"/>
                </a:lnTo>
                <a:cubicBezTo>
                  <a:pt x="819" y="2118"/>
                  <a:pt x="782" y="2118"/>
                  <a:pt x="732" y="2101"/>
                </a:cubicBezTo>
                <a:lnTo>
                  <a:pt x="590" y="2101"/>
                </a:lnTo>
                <a:cubicBezTo>
                  <a:pt x="540" y="2085"/>
                  <a:pt x="469" y="2068"/>
                  <a:pt x="402" y="2051"/>
                </a:cubicBezTo>
                <a:cubicBezTo>
                  <a:pt x="381" y="2030"/>
                  <a:pt x="347" y="2030"/>
                  <a:pt x="331" y="2014"/>
                </a:cubicBezTo>
                <a:lnTo>
                  <a:pt x="314" y="1997"/>
                </a:lnTo>
                <a:lnTo>
                  <a:pt x="314" y="1980"/>
                </a:lnTo>
                <a:cubicBezTo>
                  <a:pt x="297" y="1963"/>
                  <a:pt x="297" y="1926"/>
                  <a:pt x="297" y="1909"/>
                </a:cubicBezTo>
                <a:cubicBezTo>
                  <a:pt x="276" y="1771"/>
                  <a:pt x="260" y="1650"/>
                  <a:pt x="276" y="1508"/>
                </a:cubicBezTo>
                <a:lnTo>
                  <a:pt x="276" y="1090"/>
                </a:lnTo>
                <a:cubicBezTo>
                  <a:pt x="297" y="1024"/>
                  <a:pt x="297" y="936"/>
                  <a:pt x="297" y="865"/>
                </a:cubicBezTo>
                <a:cubicBezTo>
                  <a:pt x="314" y="815"/>
                  <a:pt x="314" y="760"/>
                  <a:pt x="331" y="694"/>
                </a:cubicBezTo>
                <a:cubicBezTo>
                  <a:pt x="331" y="656"/>
                  <a:pt x="331" y="606"/>
                  <a:pt x="347" y="552"/>
                </a:cubicBezTo>
                <a:cubicBezTo>
                  <a:pt x="364" y="518"/>
                  <a:pt x="364" y="464"/>
                  <a:pt x="381" y="430"/>
                </a:cubicBezTo>
                <a:cubicBezTo>
                  <a:pt x="402" y="414"/>
                  <a:pt x="402" y="397"/>
                  <a:pt x="418" y="380"/>
                </a:cubicBezTo>
                <a:cubicBezTo>
                  <a:pt x="435" y="359"/>
                  <a:pt x="435" y="359"/>
                  <a:pt x="452" y="359"/>
                </a:cubicBezTo>
                <a:cubicBezTo>
                  <a:pt x="469" y="343"/>
                  <a:pt x="485" y="343"/>
                  <a:pt x="506" y="343"/>
                </a:cubicBezTo>
                <a:close/>
                <a:moveTo>
                  <a:pt x="609" y="0"/>
                </a:moveTo>
                <a:cubicBezTo>
                  <a:pt x="574" y="0"/>
                  <a:pt x="540" y="4"/>
                  <a:pt x="506" y="13"/>
                </a:cubicBezTo>
                <a:cubicBezTo>
                  <a:pt x="452" y="13"/>
                  <a:pt x="418" y="13"/>
                  <a:pt x="364" y="29"/>
                </a:cubicBezTo>
                <a:cubicBezTo>
                  <a:pt x="347" y="46"/>
                  <a:pt x="314" y="46"/>
                  <a:pt x="297" y="67"/>
                </a:cubicBezTo>
                <a:cubicBezTo>
                  <a:pt x="260" y="84"/>
                  <a:pt x="243" y="100"/>
                  <a:pt x="226" y="117"/>
                </a:cubicBezTo>
                <a:cubicBezTo>
                  <a:pt x="155" y="188"/>
                  <a:pt x="122" y="276"/>
                  <a:pt x="88" y="359"/>
                </a:cubicBezTo>
                <a:cubicBezTo>
                  <a:pt x="88" y="397"/>
                  <a:pt x="68" y="430"/>
                  <a:pt x="68" y="464"/>
                </a:cubicBezTo>
                <a:cubicBezTo>
                  <a:pt x="51" y="518"/>
                  <a:pt x="51" y="552"/>
                  <a:pt x="34" y="606"/>
                </a:cubicBezTo>
                <a:cubicBezTo>
                  <a:pt x="34" y="673"/>
                  <a:pt x="34" y="744"/>
                  <a:pt x="17" y="815"/>
                </a:cubicBezTo>
                <a:cubicBezTo>
                  <a:pt x="17" y="882"/>
                  <a:pt x="17" y="953"/>
                  <a:pt x="1" y="1024"/>
                </a:cubicBezTo>
                <a:lnTo>
                  <a:pt x="1" y="1232"/>
                </a:lnTo>
                <a:lnTo>
                  <a:pt x="1" y="1441"/>
                </a:lnTo>
                <a:cubicBezTo>
                  <a:pt x="1" y="1529"/>
                  <a:pt x="1" y="1596"/>
                  <a:pt x="17" y="1667"/>
                </a:cubicBezTo>
                <a:cubicBezTo>
                  <a:pt x="17" y="1738"/>
                  <a:pt x="17" y="1805"/>
                  <a:pt x="34" y="1876"/>
                </a:cubicBezTo>
                <a:cubicBezTo>
                  <a:pt x="34" y="1963"/>
                  <a:pt x="51" y="2051"/>
                  <a:pt x="88" y="2118"/>
                </a:cubicBezTo>
                <a:cubicBezTo>
                  <a:pt x="105" y="2135"/>
                  <a:pt x="122" y="2172"/>
                  <a:pt x="139" y="2189"/>
                </a:cubicBezTo>
                <a:cubicBezTo>
                  <a:pt x="155" y="2189"/>
                  <a:pt x="155" y="2206"/>
                  <a:pt x="172" y="2206"/>
                </a:cubicBezTo>
                <a:cubicBezTo>
                  <a:pt x="193" y="2222"/>
                  <a:pt x="210" y="2239"/>
                  <a:pt x="210" y="2239"/>
                </a:cubicBezTo>
                <a:cubicBezTo>
                  <a:pt x="243" y="2260"/>
                  <a:pt x="297" y="2277"/>
                  <a:pt x="331" y="2293"/>
                </a:cubicBezTo>
                <a:cubicBezTo>
                  <a:pt x="381" y="2327"/>
                  <a:pt x="452" y="2344"/>
                  <a:pt x="523" y="2344"/>
                </a:cubicBezTo>
                <a:cubicBezTo>
                  <a:pt x="611" y="2364"/>
                  <a:pt x="677" y="2381"/>
                  <a:pt x="765" y="2381"/>
                </a:cubicBezTo>
                <a:cubicBezTo>
                  <a:pt x="836" y="2381"/>
                  <a:pt x="903" y="2398"/>
                  <a:pt x="957" y="2398"/>
                </a:cubicBezTo>
                <a:cubicBezTo>
                  <a:pt x="1045" y="2398"/>
                  <a:pt x="1133" y="2381"/>
                  <a:pt x="1200" y="2381"/>
                </a:cubicBezTo>
                <a:cubicBezTo>
                  <a:pt x="1271" y="2364"/>
                  <a:pt x="1342" y="2344"/>
                  <a:pt x="1392" y="2327"/>
                </a:cubicBezTo>
                <a:cubicBezTo>
                  <a:pt x="1446" y="2310"/>
                  <a:pt x="1479" y="2293"/>
                  <a:pt x="1513" y="2277"/>
                </a:cubicBezTo>
                <a:cubicBezTo>
                  <a:pt x="1550" y="2277"/>
                  <a:pt x="1584" y="2239"/>
                  <a:pt x="1617" y="2222"/>
                </a:cubicBezTo>
                <a:cubicBezTo>
                  <a:pt x="1655" y="2189"/>
                  <a:pt x="1672" y="2156"/>
                  <a:pt x="1705" y="2118"/>
                </a:cubicBezTo>
                <a:cubicBezTo>
                  <a:pt x="1722" y="2068"/>
                  <a:pt x="1738" y="2030"/>
                  <a:pt x="1759" y="1997"/>
                </a:cubicBezTo>
                <a:cubicBezTo>
                  <a:pt x="1776" y="1926"/>
                  <a:pt x="1776" y="1842"/>
                  <a:pt x="1793" y="1771"/>
                </a:cubicBezTo>
                <a:lnTo>
                  <a:pt x="1793" y="1562"/>
                </a:lnTo>
                <a:cubicBezTo>
                  <a:pt x="1809" y="1491"/>
                  <a:pt x="1809" y="1425"/>
                  <a:pt x="1809" y="1354"/>
                </a:cubicBezTo>
                <a:cubicBezTo>
                  <a:pt x="1826" y="1283"/>
                  <a:pt x="1826" y="1216"/>
                  <a:pt x="1826" y="1145"/>
                </a:cubicBezTo>
                <a:cubicBezTo>
                  <a:pt x="1826" y="1074"/>
                  <a:pt x="1843" y="1007"/>
                  <a:pt x="1843" y="936"/>
                </a:cubicBezTo>
                <a:lnTo>
                  <a:pt x="1843" y="882"/>
                </a:lnTo>
                <a:lnTo>
                  <a:pt x="1843" y="831"/>
                </a:lnTo>
                <a:cubicBezTo>
                  <a:pt x="1826" y="798"/>
                  <a:pt x="1826" y="760"/>
                  <a:pt x="1826" y="727"/>
                </a:cubicBezTo>
                <a:lnTo>
                  <a:pt x="1826" y="710"/>
                </a:lnTo>
                <a:cubicBezTo>
                  <a:pt x="1826" y="694"/>
                  <a:pt x="1826" y="673"/>
                  <a:pt x="1809" y="656"/>
                </a:cubicBezTo>
                <a:cubicBezTo>
                  <a:pt x="1809" y="568"/>
                  <a:pt x="1793" y="485"/>
                  <a:pt x="1759" y="414"/>
                </a:cubicBezTo>
                <a:cubicBezTo>
                  <a:pt x="1738" y="380"/>
                  <a:pt x="1722" y="343"/>
                  <a:pt x="1705" y="309"/>
                </a:cubicBezTo>
                <a:lnTo>
                  <a:pt x="1705" y="293"/>
                </a:lnTo>
                <a:cubicBezTo>
                  <a:pt x="1672" y="255"/>
                  <a:pt x="1655" y="222"/>
                  <a:pt x="1617" y="205"/>
                </a:cubicBezTo>
                <a:cubicBezTo>
                  <a:pt x="1584" y="188"/>
                  <a:pt x="1567" y="151"/>
                  <a:pt x="1530" y="151"/>
                </a:cubicBezTo>
                <a:cubicBezTo>
                  <a:pt x="1496" y="134"/>
                  <a:pt x="1463" y="117"/>
                  <a:pt x="1425" y="117"/>
                </a:cubicBezTo>
                <a:cubicBezTo>
                  <a:pt x="1408" y="100"/>
                  <a:pt x="1375" y="84"/>
                  <a:pt x="1342" y="84"/>
                </a:cubicBezTo>
                <a:cubicBezTo>
                  <a:pt x="1254" y="67"/>
                  <a:pt x="1166" y="67"/>
                  <a:pt x="1078" y="46"/>
                </a:cubicBezTo>
                <a:cubicBezTo>
                  <a:pt x="1028" y="46"/>
                  <a:pt x="974" y="29"/>
                  <a:pt x="924" y="29"/>
                </a:cubicBezTo>
                <a:cubicBezTo>
                  <a:pt x="853" y="13"/>
                  <a:pt x="782" y="13"/>
                  <a:pt x="715" y="13"/>
                </a:cubicBezTo>
                <a:cubicBezTo>
                  <a:pt x="679" y="4"/>
                  <a:pt x="64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7"/>
          <p:cNvSpPr txBox="1">
            <a:spLocks noGrp="1"/>
          </p:cNvSpPr>
          <p:nvPr>
            <p:ph type="title"/>
          </p:nvPr>
        </p:nvSpPr>
        <p:spPr>
          <a:xfrm>
            <a:off x="2388750" y="1363313"/>
            <a:ext cx="4366500" cy="21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82" name="Google Shape;882;p17"/>
          <p:cNvSpPr txBox="1">
            <a:spLocks noGrp="1"/>
          </p:cNvSpPr>
          <p:nvPr>
            <p:ph type="title" idx="2"/>
          </p:nvPr>
        </p:nvSpPr>
        <p:spPr>
          <a:xfrm>
            <a:off x="2647650" y="3382075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None/>
              <a:defRPr sz="14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9"/>
          <p:cNvSpPr/>
          <p:nvPr/>
        </p:nvSpPr>
        <p:spPr>
          <a:xfrm>
            <a:off x="352525" y="327475"/>
            <a:ext cx="8620710" cy="4629188"/>
          </a:xfrm>
          <a:custGeom>
            <a:avLst/>
            <a:gdLst/>
            <a:ahLst/>
            <a:cxnLst/>
            <a:rect l="l" t="t" r="r" b="b"/>
            <a:pathLst>
              <a:path w="36869" h="36798" extrusionOk="0">
                <a:moveTo>
                  <a:pt x="35692" y="0"/>
                </a:moveTo>
                <a:lnTo>
                  <a:pt x="0" y="273"/>
                </a:lnTo>
                <a:lnTo>
                  <a:pt x="273" y="36651"/>
                </a:lnTo>
                <a:cubicBezTo>
                  <a:pt x="273" y="36651"/>
                  <a:pt x="4409" y="36428"/>
                  <a:pt x="9508" y="36428"/>
                </a:cubicBezTo>
                <a:cubicBezTo>
                  <a:pt x="12057" y="36428"/>
                  <a:pt x="14847" y="36484"/>
                  <a:pt x="17481" y="36651"/>
                </a:cubicBezTo>
                <a:cubicBezTo>
                  <a:pt x="18994" y="36747"/>
                  <a:pt x="20481" y="36798"/>
                  <a:pt x="21913" y="36798"/>
                </a:cubicBezTo>
                <a:cubicBezTo>
                  <a:pt x="27957" y="36798"/>
                  <a:pt x="33023" y="35892"/>
                  <a:pt x="34961" y="33654"/>
                </a:cubicBezTo>
                <a:cubicBezTo>
                  <a:pt x="34961" y="33654"/>
                  <a:pt x="36869" y="7498"/>
                  <a:pt x="35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915" name="Google Shape;9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60586">
            <a:off x="7002216" y="409850"/>
            <a:ext cx="2210168" cy="6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99999">
            <a:off x="-16825" y="436021"/>
            <a:ext cx="2258850" cy="53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025" y="434700"/>
            <a:ext cx="5057951" cy="7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20" name="Google Shape;920;p20"/>
          <p:cNvGrpSpPr/>
          <p:nvPr/>
        </p:nvGrpSpPr>
        <p:grpSpPr>
          <a:xfrm>
            <a:off x="7216043" y="569738"/>
            <a:ext cx="693899" cy="582895"/>
            <a:chOff x="4626488" y="2890975"/>
            <a:chExt cx="181825" cy="116850"/>
          </a:xfrm>
        </p:grpSpPr>
        <p:sp>
          <p:nvSpPr>
            <p:cNvPr id="921" name="Google Shape;921;p20"/>
            <p:cNvSpPr/>
            <p:nvPr/>
          </p:nvSpPr>
          <p:spPr>
            <a:xfrm>
              <a:off x="4626488" y="2890975"/>
              <a:ext cx="181825" cy="116850"/>
            </a:xfrm>
            <a:custGeom>
              <a:avLst/>
              <a:gdLst/>
              <a:ahLst/>
              <a:cxnLst/>
              <a:rect l="l" t="t" r="r" b="b"/>
              <a:pathLst>
                <a:path w="7273" h="4674" extrusionOk="0">
                  <a:moveTo>
                    <a:pt x="2735" y="1"/>
                  </a:moveTo>
                  <a:cubicBezTo>
                    <a:pt x="2319" y="1"/>
                    <a:pt x="1896" y="67"/>
                    <a:pt x="1479" y="207"/>
                  </a:cubicBezTo>
                  <a:cubicBezTo>
                    <a:pt x="1442" y="228"/>
                    <a:pt x="1408" y="228"/>
                    <a:pt x="1375" y="244"/>
                  </a:cubicBezTo>
                  <a:cubicBezTo>
                    <a:pt x="711" y="487"/>
                    <a:pt x="84" y="1009"/>
                    <a:pt x="51" y="1756"/>
                  </a:cubicBezTo>
                  <a:cubicBezTo>
                    <a:pt x="1" y="2751"/>
                    <a:pt x="1149" y="3586"/>
                    <a:pt x="1880" y="4020"/>
                  </a:cubicBezTo>
                  <a:cubicBezTo>
                    <a:pt x="2477" y="4369"/>
                    <a:pt x="3678" y="4674"/>
                    <a:pt x="4740" y="4674"/>
                  </a:cubicBezTo>
                  <a:cubicBezTo>
                    <a:pt x="6124" y="4674"/>
                    <a:pt x="7272" y="4156"/>
                    <a:pt x="6542" y="2542"/>
                  </a:cubicBezTo>
                  <a:cubicBezTo>
                    <a:pt x="5839" y="981"/>
                    <a:pt x="4334" y="1"/>
                    <a:pt x="2735" y="1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4757038" y="2956375"/>
              <a:ext cx="11300" cy="5675"/>
            </a:xfrm>
            <a:custGeom>
              <a:avLst/>
              <a:gdLst/>
              <a:ahLst/>
              <a:cxnLst/>
              <a:rect l="l" t="t" r="r" b="b"/>
              <a:pathLst>
                <a:path w="452" h="227" extrusionOk="0">
                  <a:moveTo>
                    <a:pt x="235" y="1"/>
                  </a:moveTo>
                  <a:cubicBezTo>
                    <a:pt x="200" y="1"/>
                    <a:pt x="165" y="5"/>
                    <a:pt x="138" y="13"/>
                  </a:cubicBezTo>
                  <a:cubicBezTo>
                    <a:pt x="67" y="47"/>
                    <a:pt x="0" y="118"/>
                    <a:pt x="67" y="168"/>
                  </a:cubicBezTo>
                  <a:cubicBezTo>
                    <a:pt x="108" y="209"/>
                    <a:pt x="160" y="226"/>
                    <a:pt x="214" y="226"/>
                  </a:cubicBezTo>
                  <a:cubicBezTo>
                    <a:pt x="253" y="226"/>
                    <a:pt x="293" y="217"/>
                    <a:pt x="330" y="201"/>
                  </a:cubicBezTo>
                  <a:cubicBezTo>
                    <a:pt x="380" y="185"/>
                    <a:pt x="451" y="118"/>
                    <a:pt x="380" y="47"/>
                  </a:cubicBezTo>
                  <a:cubicBezTo>
                    <a:pt x="349" y="13"/>
                    <a:pt x="291" y="1"/>
                    <a:pt x="23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4745638" y="2965500"/>
              <a:ext cx="9775" cy="5325"/>
            </a:xfrm>
            <a:custGeom>
              <a:avLst/>
              <a:gdLst/>
              <a:ahLst/>
              <a:cxnLst/>
              <a:rect l="l" t="t" r="r" b="b"/>
              <a:pathLst>
                <a:path w="391" h="213" extrusionOk="0">
                  <a:moveTo>
                    <a:pt x="230" y="0"/>
                  </a:moveTo>
                  <a:cubicBezTo>
                    <a:pt x="188" y="0"/>
                    <a:pt x="147" y="6"/>
                    <a:pt x="122" y="12"/>
                  </a:cubicBezTo>
                  <a:cubicBezTo>
                    <a:pt x="105" y="29"/>
                    <a:pt x="88" y="45"/>
                    <a:pt x="72" y="45"/>
                  </a:cubicBezTo>
                  <a:cubicBezTo>
                    <a:pt x="1" y="100"/>
                    <a:pt x="55" y="171"/>
                    <a:pt x="122" y="204"/>
                  </a:cubicBezTo>
                  <a:cubicBezTo>
                    <a:pt x="138" y="209"/>
                    <a:pt x="164" y="213"/>
                    <a:pt x="193" y="213"/>
                  </a:cubicBezTo>
                  <a:cubicBezTo>
                    <a:pt x="258" y="213"/>
                    <a:pt x="337" y="194"/>
                    <a:pt x="352" y="133"/>
                  </a:cubicBezTo>
                  <a:cubicBezTo>
                    <a:pt x="352" y="116"/>
                    <a:pt x="368" y="100"/>
                    <a:pt x="368" y="100"/>
                  </a:cubicBezTo>
                  <a:cubicBezTo>
                    <a:pt x="390" y="21"/>
                    <a:pt x="309" y="0"/>
                    <a:pt x="23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4743038" y="2955750"/>
              <a:ext cx="7850" cy="4575"/>
            </a:xfrm>
            <a:custGeom>
              <a:avLst/>
              <a:gdLst/>
              <a:ahLst/>
              <a:cxnLst/>
              <a:rect l="l" t="t" r="r" b="b"/>
              <a:pathLst>
                <a:path w="314" h="183" extrusionOk="0">
                  <a:moveTo>
                    <a:pt x="142" y="1"/>
                  </a:moveTo>
                  <a:cubicBezTo>
                    <a:pt x="105" y="1"/>
                    <a:pt x="88" y="18"/>
                    <a:pt x="55" y="18"/>
                  </a:cubicBezTo>
                  <a:cubicBezTo>
                    <a:pt x="17" y="38"/>
                    <a:pt x="0" y="55"/>
                    <a:pt x="0" y="89"/>
                  </a:cubicBezTo>
                  <a:cubicBezTo>
                    <a:pt x="0" y="105"/>
                    <a:pt x="17" y="105"/>
                    <a:pt x="17" y="105"/>
                  </a:cubicBezTo>
                  <a:lnTo>
                    <a:pt x="17" y="122"/>
                  </a:lnTo>
                  <a:cubicBezTo>
                    <a:pt x="45" y="163"/>
                    <a:pt x="102" y="183"/>
                    <a:pt x="150" y="183"/>
                  </a:cubicBezTo>
                  <a:cubicBezTo>
                    <a:pt x="165" y="183"/>
                    <a:pt x="180" y="180"/>
                    <a:pt x="192" y="176"/>
                  </a:cubicBezTo>
                  <a:lnTo>
                    <a:pt x="209" y="176"/>
                  </a:lnTo>
                  <a:cubicBezTo>
                    <a:pt x="226" y="176"/>
                    <a:pt x="247" y="176"/>
                    <a:pt x="247" y="160"/>
                  </a:cubicBezTo>
                  <a:cubicBezTo>
                    <a:pt x="263" y="160"/>
                    <a:pt x="280" y="143"/>
                    <a:pt x="280" y="122"/>
                  </a:cubicBezTo>
                  <a:cubicBezTo>
                    <a:pt x="314" y="72"/>
                    <a:pt x="263" y="38"/>
                    <a:pt x="226" y="18"/>
                  </a:cubicBezTo>
                  <a:lnTo>
                    <a:pt x="192" y="1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4769138" y="2974300"/>
              <a:ext cx="10050" cy="6025"/>
            </a:xfrm>
            <a:custGeom>
              <a:avLst/>
              <a:gdLst/>
              <a:ahLst/>
              <a:cxnLst/>
              <a:rect l="l" t="t" r="r" b="b"/>
              <a:pathLst>
                <a:path w="402" h="241" extrusionOk="0">
                  <a:moveTo>
                    <a:pt x="241" y="1"/>
                  </a:moveTo>
                  <a:cubicBezTo>
                    <a:pt x="222" y="1"/>
                    <a:pt x="205" y="3"/>
                    <a:pt x="193" y="7"/>
                  </a:cubicBezTo>
                  <a:cubicBezTo>
                    <a:pt x="105" y="27"/>
                    <a:pt x="1" y="111"/>
                    <a:pt x="122" y="182"/>
                  </a:cubicBezTo>
                  <a:cubicBezTo>
                    <a:pt x="167" y="210"/>
                    <a:pt x="197" y="240"/>
                    <a:pt x="247" y="240"/>
                  </a:cubicBezTo>
                  <a:cubicBezTo>
                    <a:pt x="257" y="240"/>
                    <a:pt x="268" y="239"/>
                    <a:pt x="280" y="236"/>
                  </a:cubicBezTo>
                  <a:cubicBezTo>
                    <a:pt x="351" y="215"/>
                    <a:pt x="402" y="165"/>
                    <a:pt x="402" y="94"/>
                  </a:cubicBezTo>
                  <a:cubicBezTo>
                    <a:pt x="402" y="26"/>
                    <a:pt x="308" y="1"/>
                    <a:pt x="24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4740838" y="2987600"/>
              <a:ext cx="13600" cy="8050"/>
            </a:xfrm>
            <a:custGeom>
              <a:avLst/>
              <a:gdLst/>
              <a:ahLst/>
              <a:cxnLst/>
              <a:rect l="l" t="t" r="r" b="b"/>
              <a:pathLst>
                <a:path w="544" h="322" extrusionOk="0">
                  <a:moveTo>
                    <a:pt x="271" y="1"/>
                  </a:moveTo>
                  <a:cubicBezTo>
                    <a:pt x="153" y="1"/>
                    <a:pt x="33" y="41"/>
                    <a:pt x="21" y="155"/>
                  </a:cubicBezTo>
                  <a:lnTo>
                    <a:pt x="21" y="172"/>
                  </a:lnTo>
                  <a:cubicBezTo>
                    <a:pt x="1" y="243"/>
                    <a:pt x="105" y="277"/>
                    <a:pt x="143" y="293"/>
                  </a:cubicBezTo>
                  <a:cubicBezTo>
                    <a:pt x="186" y="312"/>
                    <a:pt x="229" y="321"/>
                    <a:pt x="272" y="321"/>
                  </a:cubicBezTo>
                  <a:cubicBezTo>
                    <a:pt x="315" y="321"/>
                    <a:pt x="358" y="312"/>
                    <a:pt x="402" y="293"/>
                  </a:cubicBezTo>
                  <a:lnTo>
                    <a:pt x="418" y="277"/>
                  </a:lnTo>
                  <a:cubicBezTo>
                    <a:pt x="473" y="260"/>
                    <a:pt x="544" y="206"/>
                    <a:pt x="544" y="139"/>
                  </a:cubicBezTo>
                  <a:cubicBezTo>
                    <a:pt x="544" y="68"/>
                    <a:pt x="456" y="34"/>
                    <a:pt x="402" y="18"/>
                  </a:cubicBezTo>
                  <a:cubicBezTo>
                    <a:pt x="363" y="7"/>
                    <a:pt x="317" y="1"/>
                    <a:pt x="27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4738238" y="2980375"/>
              <a:ext cx="7700" cy="4275"/>
            </a:xfrm>
            <a:custGeom>
              <a:avLst/>
              <a:gdLst/>
              <a:ahLst/>
              <a:cxnLst/>
              <a:rect l="l" t="t" r="r" b="b"/>
              <a:pathLst>
                <a:path w="308" h="171" extrusionOk="0">
                  <a:moveTo>
                    <a:pt x="188" y="1"/>
                  </a:moveTo>
                  <a:cubicBezTo>
                    <a:pt x="161" y="1"/>
                    <a:pt x="137" y="4"/>
                    <a:pt x="125" y="10"/>
                  </a:cubicBezTo>
                  <a:cubicBezTo>
                    <a:pt x="105" y="10"/>
                    <a:pt x="105" y="10"/>
                    <a:pt x="88" y="27"/>
                  </a:cubicBezTo>
                  <a:cubicBezTo>
                    <a:pt x="21" y="60"/>
                    <a:pt x="0" y="131"/>
                    <a:pt x="88" y="165"/>
                  </a:cubicBezTo>
                  <a:cubicBezTo>
                    <a:pt x="104" y="168"/>
                    <a:pt x="122" y="170"/>
                    <a:pt x="141" y="170"/>
                  </a:cubicBezTo>
                  <a:cubicBezTo>
                    <a:pt x="208" y="170"/>
                    <a:pt x="284" y="145"/>
                    <a:pt x="297" y="77"/>
                  </a:cubicBezTo>
                  <a:lnTo>
                    <a:pt x="297" y="60"/>
                  </a:lnTo>
                  <a:cubicBezTo>
                    <a:pt x="308" y="16"/>
                    <a:pt x="243" y="1"/>
                    <a:pt x="18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4656888" y="2921125"/>
              <a:ext cx="7850" cy="4075"/>
            </a:xfrm>
            <a:custGeom>
              <a:avLst/>
              <a:gdLst/>
              <a:ahLst/>
              <a:cxnLst/>
              <a:rect l="l" t="t" r="r" b="b"/>
              <a:pathLst>
                <a:path w="314" h="163" extrusionOk="0">
                  <a:moveTo>
                    <a:pt x="165" y="1"/>
                  </a:moveTo>
                  <a:cubicBezTo>
                    <a:pt x="138" y="1"/>
                    <a:pt x="110" y="5"/>
                    <a:pt x="88" y="12"/>
                  </a:cubicBezTo>
                  <a:cubicBezTo>
                    <a:pt x="38" y="28"/>
                    <a:pt x="0" y="83"/>
                    <a:pt x="38" y="116"/>
                  </a:cubicBezTo>
                  <a:cubicBezTo>
                    <a:pt x="69" y="150"/>
                    <a:pt x="114" y="162"/>
                    <a:pt x="156" y="162"/>
                  </a:cubicBezTo>
                  <a:cubicBezTo>
                    <a:pt x="182" y="162"/>
                    <a:pt x="207" y="157"/>
                    <a:pt x="226" y="149"/>
                  </a:cubicBezTo>
                  <a:cubicBezTo>
                    <a:pt x="263" y="133"/>
                    <a:pt x="314" y="83"/>
                    <a:pt x="263" y="28"/>
                  </a:cubicBezTo>
                  <a:cubicBezTo>
                    <a:pt x="241" y="9"/>
                    <a:pt x="204" y="1"/>
                    <a:pt x="16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4648813" y="2932225"/>
              <a:ext cx="8500" cy="6225"/>
            </a:xfrm>
            <a:custGeom>
              <a:avLst/>
              <a:gdLst/>
              <a:ahLst/>
              <a:cxnLst/>
              <a:rect l="l" t="t" r="r" b="b"/>
              <a:pathLst>
                <a:path w="340" h="249" extrusionOk="0">
                  <a:moveTo>
                    <a:pt x="186" y="0"/>
                  </a:moveTo>
                  <a:cubicBezTo>
                    <a:pt x="96" y="0"/>
                    <a:pt x="1" y="40"/>
                    <a:pt x="10" y="106"/>
                  </a:cubicBezTo>
                  <a:cubicBezTo>
                    <a:pt x="10" y="161"/>
                    <a:pt x="27" y="194"/>
                    <a:pt x="64" y="211"/>
                  </a:cubicBezTo>
                  <a:cubicBezTo>
                    <a:pt x="114" y="248"/>
                    <a:pt x="185" y="248"/>
                    <a:pt x="236" y="248"/>
                  </a:cubicBezTo>
                  <a:cubicBezTo>
                    <a:pt x="273" y="228"/>
                    <a:pt x="323" y="211"/>
                    <a:pt x="323" y="177"/>
                  </a:cubicBezTo>
                  <a:cubicBezTo>
                    <a:pt x="340" y="144"/>
                    <a:pt x="340" y="144"/>
                    <a:pt x="340" y="90"/>
                  </a:cubicBezTo>
                  <a:cubicBezTo>
                    <a:pt x="332" y="27"/>
                    <a:pt x="261" y="0"/>
                    <a:pt x="18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4678713" y="2933750"/>
              <a:ext cx="9525" cy="5525"/>
            </a:xfrm>
            <a:custGeom>
              <a:avLst/>
              <a:gdLst/>
              <a:ahLst/>
              <a:cxnLst/>
              <a:rect l="l" t="t" r="r" b="b"/>
              <a:pathLst>
                <a:path w="381" h="221" extrusionOk="0">
                  <a:moveTo>
                    <a:pt x="219" y="1"/>
                  </a:moveTo>
                  <a:cubicBezTo>
                    <a:pt x="159" y="1"/>
                    <a:pt x="97" y="17"/>
                    <a:pt x="67" y="45"/>
                  </a:cubicBezTo>
                  <a:cubicBezTo>
                    <a:pt x="34" y="62"/>
                    <a:pt x="0" y="83"/>
                    <a:pt x="0" y="133"/>
                  </a:cubicBezTo>
                  <a:cubicBezTo>
                    <a:pt x="0" y="204"/>
                    <a:pt x="105" y="221"/>
                    <a:pt x="155" y="221"/>
                  </a:cubicBezTo>
                  <a:cubicBezTo>
                    <a:pt x="226" y="221"/>
                    <a:pt x="380" y="204"/>
                    <a:pt x="380" y="100"/>
                  </a:cubicBezTo>
                  <a:cubicBezTo>
                    <a:pt x="380" y="30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4680988" y="2906300"/>
              <a:ext cx="5575" cy="2500"/>
            </a:xfrm>
            <a:custGeom>
              <a:avLst/>
              <a:gdLst/>
              <a:ahLst/>
              <a:cxnLst/>
              <a:rect l="l" t="t" r="r" b="b"/>
              <a:pathLst>
                <a:path w="223" h="100" extrusionOk="0">
                  <a:moveTo>
                    <a:pt x="124" y="1"/>
                  </a:moveTo>
                  <a:cubicBezTo>
                    <a:pt x="95" y="1"/>
                    <a:pt x="67" y="10"/>
                    <a:pt x="47" y="32"/>
                  </a:cubicBezTo>
                  <a:cubicBezTo>
                    <a:pt x="1" y="65"/>
                    <a:pt x="45" y="100"/>
                    <a:pt x="91" y="100"/>
                  </a:cubicBezTo>
                  <a:cubicBezTo>
                    <a:pt x="116" y="100"/>
                    <a:pt x="140" y="90"/>
                    <a:pt x="152" y="66"/>
                  </a:cubicBezTo>
                  <a:cubicBezTo>
                    <a:pt x="160" y="57"/>
                    <a:pt x="160" y="57"/>
                    <a:pt x="162" y="57"/>
                  </a:cubicBezTo>
                  <a:cubicBezTo>
                    <a:pt x="164" y="57"/>
                    <a:pt x="168" y="57"/>
                    <a:pt x="185" y="49"/>
                  </a:cubicBezTo>
                  <a:cubicBezTo>
                    <a:pt x="223" y="49"/>
                    <a:pt x="223" y="12"/>
                    <a:pt x="185" y="12"/>
                  </a:cubicBezTo>
                  <a:cubicBezTo>
                    <a:pt x="165" y="5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4685588" y="2965150"/>
              <a:ext cx="9225" cy="5625"/>
            </a:xfrm>
            <a:custGeom>
              <a:avLst/>
              <a:gdLst/>
              <a:ahLst/>
              <a:cxnLst/>
              <a:rect l="l" t="t" r="r" b="b"/>
              <a:pathLst>
                <a:path w="369" h="225" extrusionOk="0">
                  <a:moveTo>
                    <a:pt x="191" y="1"/>
                  </a:moveTo>
                  <a:cubicBezTo>
                    <a:pt x="159" y="1"/>
                    <a:pt x="124" y="9"/>
                    <a:pt x="89" y="26"/>
                  </a:cubicBezTo>
                  <a:cubicBezTo>
                    <a:pt x="55" y="43"/>
                    <a:pt x="1" y="80"/>
                    <a:pt x="18" y="130"/>
                  </a:cubicBezTo>
                  <a:cubicBezTo>
                    <a:pt x="39" y="164"/>
                    <a:pt x="55" y="164"/>
                    <a:pt x="72" y="185"/>
                  </a:cubicBezTo>
                  <a:cubicBezTo>
                    <a:pt x="89" y="201"/>
                    <a:pt x="89" y="201"/>
                    <a:pt x="105" y="201"/>
                  </a:cubicBezTo>
                  <a:cubicBezTo>
                    <a:pt x="89" y="201"/>
                    <a:pt x="89" y="201"/>
                    <a:pt x="122" y="218"/>
                  </a:cubicBezTo>
                  <a:cubicBezTo>
                    <a:pt x="137" y="222"/>
                    <a:pt x="154" y="225"/>
                    <a:pt x="172" y="225"/>
                  </a:cubicBezTo>
                  <a:cubicBezTo>
                    <a:pt x="221" y="225"/>
                    <a:pt x="278" y="209"/>
                    <a:pt x="314" y="185"/>
                  </a:cubicBezTo>
                  <a:cubicBezTo>
                    <a:pt x="352" y="164"/>
                    <a:pt x="369" y="130"/>
                    <a:pt x="352" y="97"/>
                  </a:cubicBezTo>
                  <a:cubicBezTo>
                    <a:pt x="331" y="59"/>
                    <a:pt x="314" y="43"/>
                    <a:pt x="281" y="26"/>
                  </a:cubicBezTo>
                  <a:cubicBezTo>
                    <a:pt x="254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4673913" y="2975700"/>
              <a:ext cx="8675" cy="5350"/>
            </a:xfrm>
            <a:custGeom>
              <a:avLst/>
              <a:gdLst/>
              <a:ahLst/>
              <a:cxnLst/>
              <a:rect l="l" t="t" r="r" b="b"/>
              <a:pathLst>
                <a:path w="347" h="214" extrusionOk="0">
                  <a:moveTo>
                    <a:pt x="158" y="1"/>
                  </a:moveTo>
                  <a:cubicBezTo>
                    <a:pt x="113" y="1"/>
                    <a:pt x="69" y="13"/>
                    <a:pt x="50" y="38"/>
                  </a:cubicBezTo>
                  <a:lnTo>
                    <a:pt x="34" y="55"/>
                  </a:lnTo>
                  <a:cubicBezTo>
                    <a:pt x="17" y="93"/>
                    <a:pt x="0" y="109"/>
                    <a:pt x="17" y="126"/>
                  </a:cubicBezTo>
                  <a:cubicBezTo>
                    <a:pt x="50" y="180"/>
                    <a:pt x="88" y="197"/>
                    <a:pt x="155" y="214"/>
                  </a:cubicBezTo>
                  <a:cubicBezTo>
                    <a:pt x="209" y="214"/>
                    <a:pt x="313" y="197"/>
                    <a:pt x="330" y="143"/>
                  </a:cubicBezTo>
                  <a:lnTo>
                    <a:pt x="330" y="126"/>
                  </a:lnTo>
                  <a:cubicBezTo>
                    <a:pt x="347" y="93"/>
                    <a:pt x="330" y="76"/>
                    <a:pt x="297" y="55"/>
                  </a:cubicBezTo>
                  <a:lnTo>
                    <a:pt x="276" y="38"/>
                  </a:lnTo>
                  <a:cubicBezTo>
                    <a:pt x="251" y="13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4726113" y="2919725"/>
              <a:ext cx="7850" cy="5000"/>
            </a:xfrm>
            <a:custGeom>
              <a:avLst/>
              <a:gdLst/>
              <a:ahLst/>
              <a:cxnLst/>
              <a:rect l="l" t="t" r="r" b="b"/>
              <a:pathLst>
                <a:path w="314" h="200" extrusionOk="0">
                  <a:moveTo>
                    <a:pt x="226" y="172"/>
                  </a:moveTo>
                  <a:cubicBezTo>
                    <a:pt x="213" y="185"/>
                    <a:pt x="210" y="188"/>
                    <a:pt x="201" y="189"/>
                  </a:cubicBezTo>
                  <a:lnTo>
                    <a:pt x="201" y="189"/>
                  </a:lnTo>
                  <a:cubicBezTo>
                    <a:pt x="211" y="184"/>
                    <a:pt x="219" y="179"/>
                    <a:pt x="226" y="172"/>
                  </a:cubicBezTo>
                  <a:close/>
                  <a:moveTo>
                    <a:pt x="175" y="1"/>
                  </a:moveTo>
                  <a:cubicBezTo>
                    <a:pt x="124" y="1"/>
                    <a:pt x="65" y="20"/>
                    <a:pt x="34" y="51"/>
                  </a:cubicBezTo>
                  <a:cubicBezTo>
                    <a:pt x="1" y="84"/>
                    <a:pt x="1" y="122"/>
                    <a:pt x="34" y="139"/>
                  </a:cubicBezTo>
                  <a:cubicBezTo>
                    <a:pt x="17" y="139"/>
                    <a:pt x="17" y="139"/>
                    <a:pt x="34" y="155"/>
                  </a:cubicBezTo>
                  <a:lnTo>
                    <a:pt x="51" y="172"/>
                  </a:lnTo>
                  <a:cubicBezTo>
                    <a:pt x="67" y="189"/>
                    <a:pt x="88" y="189"/>
                    <a:pt x="88" y="189"/>
                  </a:cubicBezTo>
                  <a:cubicBezTo>
                    <a:pt x="102" y="196"/>
                    <a:pt x="122" y="200"/>
                    <a:pt x="144" y="200"/>
                  </a:cubicBezTo>
                  <a:cubicBezTo>
                    <a:pt x="163" y="200"/>
                    <a:pt x="184" y="196"/>
                    <a:pt x="201" y="189"/>
                  </a:cubicBezTo>
                  <a:lnTo>
                    <a:pt x="201" y="189"/>
                  </a:lnTo>
                  <a:cubicBezTo>
                    <a:pt x="215" y="188"/>
                    <a:pt x="229" y="186"/>
                    <a:pt x="243" y="172"/>
                  </a:cubicBezTo>
                  <a:lnTo>
                    <a:pt x="276" y="139"/>
                  </a:lnTo>
                  <a:cubicBezTo>
                    <a:pt x="314" y="101"/>
                    <a:pt x="297" y="68"/>
                    <a:pt x="276" y="51"/>
                  </a:cubicBezTo>
                  <a:lnTo>
                    <a:pt x="260" y="34"/>
                  </a:lnTo>
                  <a:cubicBezTo>
                    <a:pt x="245" y="11"/>
                    <a:pt x="212" y="1"/>
                    <a:pt x="17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4716088" y="2936025"/>
              <a:ext cx="8700" cy="4525"/>
            </a:xfrm>
            <a:custGeom>
              <a:avLst/>
              <a:gdLst/>
              <a:ahLst/>
              <a:cxnLst/>
              <a:rect l="l" t="t" r="r" b="b"/>
              <a:pathLst>
                <a:path w="348" h="181" extrusionOk="0">
                  <a:moveTo>
                    <a:pt x="223" y="0"/>
                  </a:moveTo>
                  <a:cubicBezTo>
                    <a:pt x="197" y="0"/>
                    <a:pt x="172" y="4"/>
                    <a:pt x="155" y="9"/>
                  </a:cubicBezTo>
                  <a:cubicBezTo>
                    <a:pt x="88" y="9"/>
                    <a:pt x="1" y="96"/>
                    <a:pt x="105" y="147"/>
                  </a:cubicBezTo>
                  <a:cubicBezTo>
                    <a:pt x="122" y="163"/>
                    <a:pt x="138" y="163"/>
                    <a:pt x="155" y="180"/>
                  </a:cubicBezTo>
                  <a:lnTo>
                    <a:pt x="260" y="180"/>
                  </a:lnTo>
                  <a:cubicBezTo>
                    <a:pt x="314" y="163"/>
                    <a:pt x="347" y="130"/>
                    <a:pt x="347" y="76"/>
                  </a:cubicBezTo>
                  <a:cubicBezTo>
                    <a:pt x="347" y="18"/>
                    <a:pt x="281" y="0"/>
                    <a:pt x="223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20"/>
          <p:cNvGrpSpPr/>
          <p:nvPr/>
        </p:nvGrpSpPr>
        <p:grpSpPr>
          <a:xfrm>
            <a:off x="850451" y="483849"/>
            <a:ext cx="703512" cy="754671"/>
            <a:chOff x="3884138" y="3632525"/>
            <a:chExt cx="362075" cy="388425"/>
          </a:xfrm>
        </p:grpSpPr>
        <p:sp>
          <p:nvSpPr>
            <p:cNvPr id="937" name="Google Shape;937;p20"/>
            <p:cNvSpPr/>
            <p:nvPr/>
          </p:nvSpPr>
          <p:spPr>
            <a:xfrm>
              <a:off x="3884138" y="3632525"/>
              <a:ext cx="362075" cy="388425"/>
            </a:xfrm>
            <a:custGeom>
              <a:avLst/>
              <a:gdLst/>
              <a:ahLst/>
              <a:cxnLst/>
              <a:rect l="l" t="t" r="r" b="b"/>
              <a:pathLst>
                <a:path w="14483" h="15537" extrusionOk="0">
                  <a:moveTo>
                    <a:pt x="8969" y="0"/>
                  </a:moveTo>
                  <a:cubicBezTo>
                    <a:pt x="7380" y="0"/>
                    <a:pt x="5765" y="505"/>
                    <a:pt x="4424" y="1267"/>
                  </a:cubicBezTo>
                  <a:cubicBezTo>
                    <a:pt x="1830" y="2745"/>
                    <a:pt x="748" y="5807"/>
                    <a:pt x="297" y="8610"/>
                  </a:cubicBezTo>
                  <a:cubicBezTo>
                    <a:pt x="38" y="10193"/>
                    <a:pt x="0" y="11880"/>
                    <a:pt x="610" y="13380"/>
                  </a:cubicBezTo>
                  <a:cubicBezTo>
                    <a:pt x="873" y="14023"/>
                    <a:pt x="1308" y="14633"/>
                    <a:pt x="1897" y="14996"/>
                  </a:cubicBezTo>
                  <a:cubicBezTo>
                    <a:pt x="2507" y="15397"/>
                    <a:pt x="3254" y="15519"/>
                    <a:pt x="3968" y="15535"/>
                  </a:cubicBezTo>
                  <a:cubicBezTo>
                    <a:pt x="4018" y="15536"/>
                    <a:pt x="4067" y="15537"/>
                    <a:pt x="4117" y="15537"/>
                  </a:cubicBezTo>
                  <a:cubicBezTo>
                    <a:pt x="5795" y="15537"/>
                    <a:pt x="7513" y="14925"/>
                    <a:pt x="9018" y="14194"/>
                  </a:cubicBezTo>
                  <a:cubicBezTo>
                    <a:pt x="10602" y="13430"/>
                    <a:pt x="11942" y="12336"/>
                    <a:pt x="12932" y="10874"/>
                  </a:cubicBezTo>
                  <a:cubicBezTo>
                    <a:pt x="13993" y="9307"/>
                    <a:pt x="14482" y="7428"/>
                    <a:pt x="14411" y="5548"/>
                  </a:cubicBezTo>
                  <a:cubicBezTo>
                    <a:pt x="14323" y="3668"/>
                    <a:pt x="13751" y="1734"/>
                    <a:pt x="12047" y="761"/>
                  </a:cubicBezTo>
                  <a:cubicBezTo>
                    <a:pt x="11094" y="229"/>
                    <a:pt x="10038" y="0"/>
                    <a:pt x="8969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4173738" y="3738150"/>
              <a:ext cx="4025" cy="5350"/>
            </a:xfrm>
            <a:custGeom>
              <a:avLst/>
              <a:gdLst/>
              <a:ahLst/>
              <a:cxnLst/>
              <a:rect l="l" t="t" r="r" b="b"/>
              <a:pathLst>
                <a:path w="161" h="214" extrusionOk="0">
                  <a:moveTo>
                    <a:pt x="75" y="0"/>
                  </a:moveTo>
                  <a:cubicBezTo>
                    <a:pt x="65" y="0"/>
                    <a:pt x="55" y="5"/>
                    <a:pt x="45" y="16"/>
                  </a:cubicBezTo>
                  <a:cubicBezTo>
                    <a:pt x="1" y="74"/>
                    <a:pt x="40" y="214"/>
                    <a:pt x="93" y="214"/>
                  </a:cubicBezTo>
                  <a:cubicBezTo>
                    <a:pt x="104" y="214"/>
                    <a:pt x="117" y="207"/>
                    <a:pt x="129" y="191"/>
                  </a:cubicBezTo>
                  <a:cubicBezTo>
                    <a:pt x="161" y="145"/>
                    <a:pt x="126" y="0"/>
                    <a:pt x="7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4176513" y="3725950"/>
              <a:ext cx="3575" cy="5000"/>
            </a:xfrm>
            <a:custGeom>
              <a:avLst/>
              <a:gdLst/>
              <a:ahLst/>
              <a:cxnLst/>
              <a:rect l="l" t="t" r="r" b="b"/>
              <a:pathLst>
                <a:path w="143" h="200" extrusionOk="0">
                  <a:moveTo>
                    <a:pt x="51" y="1"/>
                  </a:moveTo>
                  <a:cubicBezTo>
                    <a:pt x="40" y="1"/>
                    <a:pt x="29" y="5"/>
                    <a:pt x="18" y="15"/>
                  </a:cubicBezTo>
                  <a:cubicBezTo>
                    <a:pt x="1" y="53"/>
                    <a:pt x="1" y="119"/>
                    <a:pt x="18" y="157"/>
                  </a:cubicBezTo>
                  <a:cubicBezTo>
                    <a:pt x="31" y="178"/>
                    <a:pt x="49" y="199"/>
                    <a:pt x="69" y="199"/>
                  </a:cubicBezTo>
                  <a:cubicBezTo>
                    <a:pt x="81" y="199"/>
                    <a:pt x="93" y="192"/>
                    <a:pt x="105" y="174"/>
                  </a:cubicBezTo>
                  <a:cubicBezTo>
                    <a:pt x="143" y="140"/>
                    <a:pt x="122" y="86"/>
                    <a:pt x="105" y="36"/>
                  </a:cubicBezTo>
                  <a:cubicBezTo>
                    <a:pt x="94" y="21"/>
                    <a:pt x="74" y="1"/>
                    <a:pt x="5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4161788" y="3723350"/>
              <a:ext cx="3900" cy="6175"/>
            </a:xfrm>
            <a:custGeom>
              <a:avLst/>
              <a:gdLst/>
              <a:ahLst/>
              <a:cxnLst/>
              <a:rect l="l" t="t" r="r" b="b"/>
              <a:pathLst>
                <a:path w="156" h="247" extrusionOk="0">
                  <a:moveTo>
                    <a:pt x="73" y="1"/>
                  </a:moveTo>
                  <a:cubicBezTo>
                    <a:pt x="64" y="1"/>
                    <a:pt x="56" y="5"/>
                    <a:pt x="51" y="15"/>
                  </a:cubicBezTo>
                  <a:cubicBezTo>
                    <a:pt x="1" y="86"/>
                    <a:pt x="18" y="207"/>
                    <a:pt x="85" y="244"/>
                  </a:cubicBezTo>
                  <a:cubicBezTo>
                    <a:pt x="91" y="246"/>
                    <a:pt x="96" y="246"/>
                    <a:pt x="101" y="246"/>
                  </a:cubicBezTo>
                  <a:cubicBezTo>
                    <a:pt x="155" y="246"/>
                    <a:pt x="154" y="169"/>
                    <a:pt x="139" y="119"/>
                  </a:cubicBezTo>
                  <a:lnTo>
                    <a:pt x="139" y="52"/>
                  </a:lnTo>
                  <a:cubicBezTo>
                    <a:pt x="127" y="25"/>
                    <a:pt x="96" y="1"/>
                    <a:pt x="7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4144788" y="3712850"/>
              <a:ext cx="4400" cy="6650"/>
            </a:xfrm>
            <a:custGeom>
              <a:avLst/>
              <a:gdLst/>
              <a:ahLst/>
              <a:cxnLst/>
              <a:rect l="l" t="t" r="r" b="b"/>
              <a:pathLst>
                <a:path w="176" h="266" extrusionOk="0">
                  <a:moveTo>
                    <a:pt x="71" y="0"/>
                  </a:moveTo>
                  <a:cubicBezTo>
                    <a:pt x="54" y="0"/>
                    <a:pt x="54" y="17"/>
                    <a:pt x="34" y="17"/>
                  </a:cubicBezTo>
                  <a:cubicBezTo>
                    <a:pt x="0" y="71"/>
                    <a:pt x="0" y="121"/>
                    <a:pt x="17" y="176"/>
                  </a:cubicBezTo>
                  <a:cubicBezTo>
                    <a:pt x="34" y="192"/>
                    <a:pt x="34" y="226"/>
                    <a:pt x="71" y="247"/>
                  </a:cubicBezTo>
                  <a:cubicBezTo>
                    <a:pt x="71" y="256"/>
                    <a:pt x="88" y="266"/>
                    <a:pt x="102" y="266"/>
                  </a:cubicBezTo>
                  <a:cubicBezTo>
                    <a:pt x="112" y="266"/>
                    <a:pt x="121" y="261"/>
                    <a:pt x="121" y="247"/>
                  </a:cubicBezTo>
                  <a:cubicBezTo>
                    <a:pt x="159" y="209"/>
                    <a:pt x="176" y="209"/>
                    <a:pt x="176" y="159"/>
                  </a:cubicBezTo>
                  <a:lnTo>
                    <a:pt x="176" y="121"/>
                  </a:lnTo>
                  <a:lnTo>
                    <a:pt x="176" y="105"/>
                  </a:lnTo>
                  <a:lnTo>
                    <a:pt x="159" y="88"/>
                  </a:lnTo>
                  <a:lnTo>
                    <a:pt x="159" y="71"/>
                  </a:lnTo>
                  <a:lnTo>
                    <a:pt x="159" y="54"/>
                  </a:lnTo>
                  <a:lnTo>
                    <a:pt x="138" y="54"/>
                  </a:lnTo>
                  <a:lnTo>
                    <a:pt x="138" y="38"/>
                  </a:lnTo>
                  <a:cubicBezTo>
                    <a:pt x="121" y="17"/>
                    <a:pt x="121" y="17"/>
                    <a:pt x="10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4157988" y="3709775"/>
              <a:ext cx="2750" cy="3600"/>
            </a:xfrm>
            <a:custGeom>
              <a:avLst/>
              <a:gdLst/>
              <a:ahLst/>
              <a:cxnLst/>
              <a:rect l="l" t="t" r="r" b="b"/>
              <a:pathLst>
                <a:path w="110" h="144" extrusionOk="0">
                  <a:moveTo>
                    <a:pt x="50" y="1"/>
                  </a:moveTo>
                  <a:cubicBezTo>
                    <a:pt x="42" y="1"/>
                    <a:pt x="35" y="6"/>
                    <a:pt x="28" y="19"/>
                  </a:cubicBezTo>
                  <a:cubicBezTo>
                    <a:pt x="1" y="49"/>
                    <a:pt x="17" y="143"/>
                    <a:pt x="52" y="143"/>
                  </a:cubicBezTo>
                  <a:cubicBezTo>
                    <a:pt x="61" y="143"/>
                    <a:pt x="71" y="137"/>
                    <a:pt x="82" y="123"/>
                  </a:cubicBezTo>
                  <a:cubicBezTo>
                    <a:pt x="109" y="96"/>
                    <a:pt x="81" y="1"/>
                    <a:pt x="5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4167663" y="3710700"/>
              <a:ext cx="3525" cy="4400"/>
            </a:xfrm>
            <a:custGeom>
              <a:avLst/>
              <a:gdLst/>
              <a:ahLst/>
              <a:cxnLst/>
              <a:rect l="l" t="t" r="r" b="b"/>
              <a:pathLst>
                <a:path w="141" h="176" extrusionOk="0">
                  <a:moveTo>
                    <a:pt x="70" y="1"/>
                  </a:moveTo>
                  <a:cubicBezTo>
                    <a:pt x="61" y="1"/>
                    <a:pt x="52" y="6"/>
                    <a:pt x="42" y="19"/>
                  </a:cubicBezTo>
                  <a:cubicBezTo>
                    <a:pt x="0" y="61"/>
                    <a:pt x="38" y="175"/>
                    <a:pt x="83" y="175"/>
                  </a:cubicBezTo>
                  <a:cubicBezTo>
                    <a:pt x="93" y="175"/>
                    <a:pt x="103" y="170"/>
                    <a:pt x="113" y="157"/>
                  </a:cubicBezTo>
                  <a:cubicBezTo>
                    <a:pt x="140" y="113"/>
                    <a:pt x="111" y="1"/>
                    <a:pt x="7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4159338" y="3739750"/>
              <a:ext cx="3925" cy="5425"/>
            </a:xfrm>
            <a:custGeom>
              <a:avLst/>
              <a:gdLst/>
              <a:ahLst/>
              <a:cxnLst/>
              <a:rect l="l" t="t" r="r" b="b"/>
              <a:pathLst>
                <a:path w="157" h="217" extrusionOk="0">
                  <a:moveTo>
                    <a:pt x="65" y="0"/>
                  </a:moveTo>
                  <a:cubicBezTo>
                    <a:pt x="53" y="0"/>
                    <a:pt x="41" y="7"/>
                    <a:pt x="28" y="23"/>
                  </a:cubicBezTo>
                  <a:cubicBezTo>
                    <a:pt x="1" y="77"/>
                    <a:pt x="29" y="216"/>
                    <a:pt x="80" y="216"/>
                  </a:cubicBezTo>
                  <a:cubicBezTo>
                    <a:pt x="91" y="216"/>
                    <a:pt x="103" y="210"/>
                    <a:pt x="116" y="194"/>
                  </a:cubicBezTo>
                  <a:cubicBezTo>
                    <a:pt x="157" y="139"/>
                    <a:pt x="119" y="0"/>
                    <a:pt x="6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4147813" y="3732050"/>
              <a:ext cx="3575" cy="4875"/>
            </a:xfrm>
            <a:custGeom>
              <a:avLst/>
              <a:gdLst/>
              <a:ahLst/>
              <a:cxnLst/>
              <a:rect l="l" t="t" r="r" b="b"/>
              <a:pathLst>
                <a:path w="143" h="195" extrusionOk="0">
                  <a:moveTo>
                    <a:pt x="55" y="1"/>
                  </a:moveTo>
                  <a:cubicBezTo>
                    <a:pt x="0" y="1"/>
                    <a:pt x="0" y="84"/>
                    <a:pt x="17" y="139"/>
                  </a:cubicBezTo>
                  <a:cubicBezTo>
                    <a:pt x="31" y="162"/>
                    <a:pt x="52" y="195"/>
                    <a:pt x="74" y="195"/>
                  </a:cubicBezTo>
                  <a:cubicBezTo>
                    <a:pt x="84" y="195"/>
                    <a:pt x="94" y="189"/>
                    <a:pt x="105" y="172"/>
                  </a:cubicBezTo>
                  <a:cubicBezTo>
                    <a:pt x="121" y="172"/>
                    <a:pt x="121" y="155"/>
                    <a:pt x="121" y="139"/>
                  </a:cubicBezTo>
                  <a:lnTo>
                    <a:pt x="121" y="155"/>
                  </a:lnTo>
                  <a:cubicBezTo>
                    <a:pt x="142" y="139"/>
                    <a:pt x="142" y="105"/>
                    <a:pt x="142" y="84"/>
                  </a:cubicBezTo>
                  <a:cubicBezTo>
                    <a:pt x="121" y="68"/>
                    <a:pt x="105" y="1"/>
                    <a:pt x="5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4139138" y="3744550"/>
              <a:ext cx="3475" cy="5025"/>
            </a:xfrm>
            <a:custGeom>
              <a:avLst/>
              <a:gdLst/>
              <a:ahLst/>
              <a:cxnLst/>
              <a:rect l="l" t="t" r="r" b="b"/>
              <a:pathLst>
                <a:path w="139" h="201" extrusionOk="0">
                  <a:moveTo>
                    <a:pt x="59" y="0"/>
                  </a:moveTo>
                  <a:cubicBezTo>
                    <a:pt x="1" y="0"/>
                    <a:pt x="2" y="109"/>
                    <a:pt x="17" y="144"/>
                  </a:cubicBezTo>
                  <a:cubicBezTo>
                    <a:pt x="34" y="161"/>
                    <a:pt x="34" y="177"/>
                    <a:pt x="51" y="194"/>
                  </a:cubicBezTo>
                  <a:cubicBezTo>
                    <a:pt x="61" y="199"/>
                    <a:pt x="69" y="201"/>
                    <a:pt x="77" y="201"/>
                  </a:cubicBezTo>
                  <a:cubicBezTo>
                    <a:pt x="97" y="201"/>
                    <a:pt x="109" y="185"/>
                    <a:pt x="122" y="161"/>
                  </a:cubicBezTo>
                  <a:cubicBezTo>
                    <a:pt x="138" y="144"/>
                    <a:pt x="138" y="90"/>
                    <a:pt x="122" y="73"/>
                  </a:cubicBezTo>
                  <a:lnTo>
                    <a:pt x="122" y="56"/>
                  </a:lnTo>
                  <a:cubicBezTo>
                    <a:pt x="105" y="23"/>
                    <a:pt x="105" y="2"/>
                    <a:pt x="72" y="2"/>
                  </a:cubicBezTo>
                  <a:cubicBezTo>
                    <a:pt x="67" y="1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4142163" y="374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4152613" y="3757125"/>
              <a:ext cx="7425" cy="10550"/>
            </a:xfrm>
            <a:custGeom>
              <a:avLst/>
              <a:gdLst/>
              <a:ahLst/>
              <a:cxnLst/>
              <a:rect l="l" t="t" r="r" b="b"/>
              <a:pathLst>
                <a:path w="297" h="422" extrusionOk="0">
                  <a:moveTo>
                    <a:pt x="132" y="0"/>
                  </a:moveTo>
                  <a:cubicBezTo>
                    <a:pt x="110" y="0"/>
                    <a:pt x="88" y="12"/>
                    <a:pt x="71" y="42"/>
                  </a:cubicBezTo>
                  <a:cubicBezTo>
                    <a:pt x="0" y="109"/>
                    <a:pt x="17" y="251"/>
                    <a:pt x="55" y="334"/>
                  </a:cubicBezTo>
                  <a:cubicBezTo>
                    <a:pt x="77" y="382"/>
                    <a:pt x="124" y="422"/>
                    <a:pt x="167" y="422"/>
                  </a:cubicBezTo>
                  <a:cubicBezTo>
                    <a:pt x="189" y="422"/>
                    <a:pt x="209" y="412"/>
                    <a:pt x="226" y="389"/>
                  </a:cubicBezTo>
                  <a:cubicBezTo>
                    <a:pt x="297" y="301"/>
                    <a:pt x="280" y="180"/>
                    <a:pt x="243" y="92"/>
                  </a:cubicBezTo>
                  <a:cubicBezTo>
                    <a:pt x="221" y="45"/>
                    <a:pt x="175" y="0"/>
                    <a:pt x="13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4172663" y="3768850"/>
              <a:ext cx="4300" cy="6675"/>
            </a:xfrm>
            <a:custGeom>
              <a:avLst/>
              <a:gdLst/>
              <a:ahLst/>
              <a:cxnLst/>
              <a:rect l="l" t="t" r="r" b="b"/>
              <a:pathLst>
                <a:path w="172" h="267" extrusionOk="0">
                  <a:moveTo>
                    <a:pt x="72" y="1"/>
                  </a:moveTo>
                  <a:cubicBezTo>
                    <a:pt x="41" y="1"/>
                    <a:pt x="10" y="28"/>
                    <a:pt x="0" y="74"/>
                  </a:cubicBezTo>
                  <a:cubicBezTo>
                    <a:pt x="0" y="112"/>
                    <a:pt x="0" y="162"/>
                    <a:pt x="17" y="200"/>
                  </a:cubicBezTo>
                  <a:cubicBezTo>
                    <a:pt x="34" y="233"/>
                    <a:pt x="67" y="266"/>
                    <a:pt x="105" y="266"/>
                  </a:cubicBezTo>
                  <a:lnTo>
                    <a:pt x="105" y="250"/>
                  </a:lnTo>
                  <a:cubicBezTo>
                    <a:pt x="172" y="233"/>
                    <a:pt x="172" y="128"/>
                    <a:pt x="138" y="74"/>
                  </a:cubicBezTo>
                  <a:lnTo>
                    <a:pt x="138" y="57"/>
                  </a:lnTo>
                  <a:cubicBezTo>
                    <a:pt x="123" y="18"/>
                    <a:pt x="98" y="1"/>
                    <a:pt x="7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4183113" y="3772750"/>
              <a:ext cx="3050" cy="4975"/>
            </a:xfrm>
            <a:custGeom>
              <a:avLst/>
              <a:gdLst/>
              <a:ahLst/>
              <a:cxnLst/>
              <a:rect l="l" t="t" r="r" b="b"/>
              <a:pathLst>
                <a:path w="122" h="199" extrusionOk="0">
                  <a:moveTo>
                    <a:pt x="53" y="1"/>
                  </a:moveTo>
                  <a:cubicBezTo>
                    <a:pt x="20" y="1"/>
                    <a:pt x="0" y="68"/>
                    <a:pt x="0" y="94"/>
                  </a:cubicBezTo>
                  <a:cubicBezTo>
                    <a:pt x="0" y="110"/>
                    <a:pt x="0" y="198"/>
                    <a:pt x="50" y="198"/>
                  </a:cubicBezTo>
                  <a:cubicBezTo>
                    <a:pt x="50" y="198"/>
                    <a:pt x="67" y="181"/>
                    <a:pt x="88" y="181"/>
                  </a:cubicBezTo>
                  <a:cubicBezTo>
                    <a:pt x="121" y="148"/>
                    <a:pt x="121" y="60"/>
                    <a:pt x="88" y="23"/>
                  </a:cubicBezTo>
                  <a:cubicBezTo>
                    <a:pt x="75" y="7"/>
                    <a:pt x="64" y="1"/>
                    <a:pt x="5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4183938" y="3754525"/>
              <a:ext cx="3050" cy="4500"/>
            </a:xfrm>
            <a:custGeom>
              <a:avLst/>
              <a:gdLst/>
              <a:ahLst/>
              <a:cxnLst/>
              <a:rect l="l" t="t" r="r" b="b"/>
              <a:pathLst>
                <a:path w="122" h="180" extrusionOk="0">
                  <a:moveTo>
                    <a:pt x="71" y="1"/>
                  </a:moveTo>
                  <a:cubicBezTo>
                    <a:pt x="67" y="1"/>
                    <a:pt x="61" y="2"/>
                    <a:pt x="55" y="4"/>
                  </a:cubicBezTo>
                  <a:cubicBezTo>
                    <a:pt x="1" y="4"/>
                    <a:pt x="17" y="92"/>
                    <a:pt x="34" y="125"/>
                  </a:cubicBezTo>
                  <a:cubicBezTo>
                    <a:pt x="34" y="146"/>
                    <a:pt x="55" y="163"/>
                    <a:pt x="88" y="179"/>
                  </a:cubicBezTo>
                  <a:cubicBezTo>
                    <a:pt x="122" y="179"/>
                    <a:pt x="122" y="108"/>
                    <a:pt x="122" y="92"/>
                  </a:cubicBezTo>
                  <a:lnTo>
                    <a:pt x="105" y="92"/>
                  </a:lnTo>
                  <a:cubicBezTo>
                    <a:pt x="105" y="48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4158663" y="3778500"/>
              <a:ext cx="5775" cy="7975"/>
            </a:xfrm>
            <a:custGeom>
              <a:avLst/>
              <a:gdLst/>
              <a:ahLst/>
              <a:cxnLst/>
              <a:rect l="l" t="t" r="r" b="b"/>
              <a:pathLst>
                <a:path w="231" h="319" extrusionOk="0">
                  <a:moveTo>
                    <a:pt x="97" y="1"/>
                  </a:moveTo>
                  <a:cubicBezTo>
                    <a:pt x="62" y="1"/>
                    <a:pt x="32" y="34"/>
                    <a:pt x="22" y="89"/>
                  </a:cubicBezTo>
                  <a:cubicBezTo>
                    <a:pt x="1" y="160"/>
                    <a:pt x="22" y="265"/>
                    <a:pt x="88" y="298"/>
                  </a:cubicBezTo>
                  <a:lnTo>
                    <a:pt x="105" y="315"/>
                  </a:lnTo>
                  <a:cubicBezTo>
                    <a:pt x="112" y="317"/>
                    <a:pt x="118" y="319"/>
                    <a:pt x="124" y="319"/>
                  </a:cubicBezTo>
                  <a:cubicBezTo>
                    <a:pt x="167" y="319"/>
                    <a:pt x="195" y="260"/>
                    <a:pt x="210" y="231"/>
                  </a:cubicBezTo>
                  <a:cubicBezTo>
                    <a:pt x="230" y="177"/>
                    <a:pt x="210" y="89"/>
                    <a:pt x="176" y="56"/>
                  </a:cubicBezTo>
                  <a:lnTo>
                    <a:pt x="159" y="39"/>
                  </a:lnTo>
                  <a:cubicBezTo>
                    <a:pt x="139" y="13"/>
                    <a:pt x="117" y="1"/>
                    <a:pt x="9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4170038" y="3791150"/>
              <a:ext cx="3900" cy="6250"/>
            </a:xfrm>
            <a:custGeom>
              <a:avLst/>
              <a:gdLst/>
              <a:ahLst/>
              <a:cxnLst/>
              <a:rect l="l" t="t" r="r" b="b"/>
              <a:pathLst>
                <a:path w="156" h="250" extrusionOk="0">
                  <a:moveTo>
                    <a:pt x="68" y="1"/>
                  </a:moveTo>
                  <a:cubicBezTo>
                    <a:pt x="68" y="18"/>
                    <a:pt x="51" y="18"/>
                    <a:pt x="51" y="18"/>
                  </a:cubicBezTo>
                  <a:cubicBezTo>
                    <a:pt x="1" y="38"/>
                    <a:pt x="1" y="105"/>
                    <a:pt x="1" y="143"/>
                  </a:cubicBezTo>
                  <a:cubicBezTo>
                    <a:pt x="16" y="173"/>
                    <a:pt x="32" y="249"/>
                    <a:pt x="76" y="249"/>
                  </a:cubicBezTo>
                  <a:cubicBezTo>
                    <a:pt x="80" y="249"/>
                    <a:pt x="84" y="249"/>
                    <a:pt x="89" y="247"/>
                  </a:cubicBezTo>
                  <a:cubicBezTo>
                    <a:pt x="122" y="247"/>
                    <a:pt x="139" y="226"/>
                    <a:pt x="139" y="193"/>
                  </a:cubicBezTo>
                  <a:cubicBezTo>
                    <a:pt x="156" y="160"/>
                    <a:pt x="156" y="122"/>
                    <a:pt x="156" y="89"/>
                  </a:cubicBezTo>
                  <a:cubicBezTo>
                    <a:pt x="139" y="55"/>
                    <a:pt x="122" y="1"/>
                    <a:pt x="6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4193138" y="3792875"/>
              <a:ext cx="3850" cy="4475"/>
            </a:xfrm>
            <a:custGeom>
              <a:avLst/>
              <a:gdLst/>
              <a:ahLst/>
              <a:cxnLst/>
              <a:rect l="l" t="t" r="r" b="b"/>
              <a:pathLst>
                <a:path w="154" h="179" extrusionOk="0">
                  <a:moveTo>
                    <a:pt x="97" y="1"/>
                  </a:moveTo>
                  <a:cubicBezTo>
                    <a:pt x="93" y="1"/>
                    <a:pt x="88" y="1"/>
                    <a:pt x="84" y="3"/>
                  </a:cubicBezTo>
                  <a:lnTo>
                    <a:pt x="67" y="3"/>
                  </a:lnTo>
                  <a:cubicBezTo>
                    <a:pt x="50" y="3"/>
                    <a:pt x="50" y="20"/>
                    <a:pt x="34" y="20"/>
                  </a:cubicBezTo>
                  <a:cubicBezTo>
                    <a:pt x="34" y="53"/>
                    <a:pt x="34" y="74"/>
                    <a:pt x="17" y="91"/>
                  </a:cubicBezTo>
                  <a:cubicBezTo>
                    <a:pt x="0" y="107"/>
                    <a:pt x="0" y="141"/>
                    <a:pt x="34" y="157"/>
                  </a:cubicBezTo>
                  <a:cubicBezTo>
                    <a:pt x="50" y="157"/>
                    <a:pt x="67" y="178"/>
                    <a:pt x="105" y="178"/>
                  </a:cubicBezTo>
                  <a:cubicBezTo>
                    <a:pt x="121" y="178"/>
                    <a:pt x="138" y="141"/>
                    <a:pt x="138" y="124"/>
                  </a:cubicBezTo>
                  <a:lnTo>
                    <a:pt x="138" y="107"/>
                  </a:lnTo>
                  <a:cubicBezTo>
                    <a:pt x="153" y="77"/>
                    <a:pt x="141" y="1"/>
                    <a:pt x="9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4203563" y="3764375"/>
              <a:ext cx="3425" cy="5700"/>
            </a:xfrm>
            <a:custGeom>
              <a:avLst/>
              <a:gdLst/>
              <a:ahLst/>
              <a:cxnLst/>
              <a:rect l="l" t="t" r="r" b="b"/>
              <a:pathLst>
                <a:path w="137" h="228" extrusionOk="0">
                  <a:moveTo>
                    <a:pt x="64" y="0"/>
                  </a:moveTo>
                  <a:cubicBezTo>
                    <a:pt x="55" y="0"/>
                    <a:pt x="45" y="3"/>
                    <a:pt x="34" y="11"/>
                  </a:cubicBezTo>
                  <a:cubicBezTo>
                    <a:pt x="1" y="65"/>
                    <a:pt x="1" y="170"/>
                    <a:pt x="34" y="220"/>
                  </a:cubicBezTo>
                  <a:cubicBezTo>
                    <a:pt x="45" y="220"/>
                    <a:pt x="56" y="227"/>
                    <a:pt x="68" y="227"/>
                  </a:cubicBezTo>
                  <a:cubicBezTo>
                    <a:pt x="73" y="227"/>
                    <a:pt x="79" y="225"/>
                    <a:pt x="84" y="220"/>
                  </a:cubicBezTo>
                  <a:cubicBezTo>
                    <a:pt x="84" y="203"/>
                    <a:pt x="105" y="186"/>
                    <a:pt x="122" y="149"/>
                  </a:cubicBezTo>
                  <a:cubicBezTo>
                    <a:pt x="136" y="106"/>
                    <a:pt x="114" y="0"/>
                    <a:pt x="64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4198338" y="3727500"/>
              <a:ext cx="2650" cy="3525"/>
            </a:xfrm>
            <a:custGeom>
              <a:avLst/>
              <a:gdLst/>
              <a:ahLst/>
              <a:cxnLst/>
              <a:rect l="l" t="t" r="r" b="b"/>
              <a:pathLst>
                <a:path w="106" h="141" extrusionOk="0">
                  <a:moveTo>
                    <a:pt x="38" y="1"/>
                  </a:moveTo>
                  <a:cubicBezTo>
                    <a:pt x="25" y="1"/>
                    <a:pt x="13" y="16"/>
                    <a:pt x="1" y="41"/>
                  </a:cubicBezTo>
                  <a:cubicBezTo>
                    <a:pt x="1" y="57"/>
                    <a:pt x="1" y="112"/>
                    <a:pt x="34" y="128"/>
                  </a:cubicBezTo>
                  <a:cubicBezTo>
                    <a:pt x="34" y="137"/>
                    <a:pt x="39" y="141"/>
                    <a:pt x="45" y="141"/>
                  </a:cubicBezTo>
                  <a:cubicBezTo>
                    <a:pt x="51" y="141"/>
                    <a:pt x="59" y="137"/>
                    <a:pt x="68" y="128"/>
                  </a:cubicBezTo>
                  <a:cubicBezTo>
                    <a:pt x="105" y="128"/>
                    <a:pt x="84" y="78"/>
                    <a:pt x="84" y="57"/>
                  </a:cubicBezTo>
                  <a:lnTo>
                    <a:pt x="84" y="41"/>
                  </a:lnTo>
                  <a:cubicBezTo>
                    <a:pt x="84" y="24"/>
                    <a:pt x="68" y="7"/>
                    <a:pt x="51" y="7"/>
                  </a:cubicBezTo>
                  <a:cubicBezTo>
                    <a:pt x="47" y="3"/>
                    <a:pt x="42" y="1"/>
                    <a:pt x="3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4191763" y="3741975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9" y="1"/>
                  </a:moveTo>
                  <a:cubicBezTo>
                    <a:pt x="55" y="21"/>
                    <a:pt x="34" y="38"/>
                    <a:pt x="34" y="72"/>
                  </a:cubicBezTo>
                  <a:cubicBezTo>
                    <a:pt x="1" y="105"/>
                    <a:pt x="18" y="193"/>
                    <a:pt x="55" y="230"/>
                  </a:cubicBezTo>
                  <a:lnTo>
                    <a:pt x="55" y="209"/>
                  </a:lnTo>
                  <a:cubicBezTo>
                    <a:pt x="55" y="227"/>
                    <a:pt x="80" y="267"/>
                    <a:pt x="108" y="267"/>
                  </a:cubicBezTo>
                  <a:cubicBezTo>
                    <a:pt x="113" y="267"/>
                    <a:pt x="117" y="266"/>
                    <a:pt x="122" y="264"/>
                  </a:cubicBezTo>
                  <a:cubicBezTo>
                    <a:pt x="160" y="264"/>
                    <a:pt x="176" y="247"/>
                    <a:pt x="193" y="209"/>
                  </a:cubicBezTo>
                  <a:cubicBezTo>
                    <a:pt x="226" y="159"/>
                    <a:pt x="210" y="38"/>
                    <a:pt x="13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4212663" y="3746950"/>
              <a:ext cx="6075" cy="8625"/>
            </a:xfrm>
            <a:custGeom>
              <a:avLst/>
              <a:gdLst/>
              <a:ahLst/>
              <a:cxnLst/>
              <a:rect l="l" t="t" r="r" b="b"/>
              <a:pathLst>
                <a:path w="243" h="345" extrusionOk="0">
                  <a:moveTo>
                    <a:pt x="106" y="0"/>
                  </a:moveTo>
                  <a:cubicBezTo>
                    <a:pt x="67" y="0"/>
                    <a:pt x="30" y="45"/>
                    <a:pt x="17" y="98"/>
                  </a:cubicBezTo>
                  <a:cubicBezTo>
                    <a:pt x="0" y="152"/>
                    <a:pt x="17" y="324"/>
                    <a:pt x="105" y="324"/>
                  </a:cubicBezTo>
                  <a:cubicBezTo>
                    <a:pt x="121" y="345"/>
                    <a:pt x="138" y="345"/>
                    <a:pt x="159" y="345"/>
                  </a:cubicBezTo>
                  <a:cubicBezTo>
                    <a:pt x="242" y="307"/>
                    <a:pt x="226" y="203"/>
                    <a:pt x="226" y="136"/>
                  </a:cubicBezTo>
                  <a:cubicBezTo>
                    <a:pt x="209" y="81"/>
                    <a:pt x="192" y="48"/>
                    <a:pt x="138" y="10"/>
                  </a:cubicBezTo>
                  <a:cubicBezTo>
                    <a:pt x="128" y="3"/>
                    <a:pt x="117" y="0"/>
                    <a:pt x="10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4191388" y="3707175"/>
              <a:ext cx="3850" cy="5975"/>
            </a:xfrm>
            <a:custGeom>
              <a:avLst/>
              <a:gdLst/>
              <a:ahLst/>
              <a:cxnLst/>
              <a:rect l="l" t="t" r="r" b="b"/>
              <a:pathLst>
                <a:path w="154" h="239" extrusionOk="0">
                  <a:moveTo>
                    <a:pt x="74" y="0"/>
                  </a:moveTo>
                  <a:cubicBezTo>
                    <a:pt x="1" y="0"/>
                    <a:pt x="17" y="142"/>
                    <a:pt x="33" y="194"/>
                  </a:cubicBezTo>
                  <a:cubicBezTo>
                    <a:pt x="46" y="225"/>
                    <a:pt x="65" y="238"/>
                    <a:pt x="85" y="238"/>
                  </a:cubicBezTo>
                  <a:cubicBezTo>
                    <a:pt x="119" y="238"/>
                    <a:pt x="154" y="196"/>
                    <a:pt x="154" y="139"/>
                  </a:cubicBezTo>
                  <a:lnTo>
                    <a:pt x="154" y="123"/>
                  </a:lnTo>
                  <a:cubicBezTo>
                    <a:pt x="154" y="89"/>
                    <a:pt x="137" y="35"/>
                    <a:pt x="104" y="18"/>
                  </a:cubicBezTo>
                  <a:lnTo>
                    <a:pt x="87" y="2"/>
                  </a:lnTo>
                  <a:cubicBezTo>
                    <a:pt x="82" y="1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4207938" y="3716325"/>
              <a:ext cx="2975" cy="3700"/>
            </a:xfrm>
            <a:custGeom>
              <a:avLst/>
              <a:gdLst/>
              <a:ahLst/>
              <a:cxnLst/>
              <a:rect l="l" t="t" r="r" b="b"/>
              <a:pathLst>
                <a:path w="119" h="148" extrusionOk="0">
                  <a:moveTo>
                    <a:pt x="38" y="0"/>
                  </a:moveTo>
                  <a:cubicBezTo>
                    <a:pt x="0" y="0"/>
                    <a:pt x="16" y="89"/>
                    <a:pt x="35" y="108"/>
                  </a:cubicBezTo>
                  <a:lnTo>
                    <a:pt x="35" y="124"/>
                  </a:lnTo>
                  <a:cubicBezTo>
                    <a:pt x="42" y="139"/>
                    <a:pt x="56" y="148"/>
                    <a:pt x="70" y="148"/>
                  </a:cubicBezTo>
                  <a:cubicBezTo>
                    <a:pt x="86" y="148"/>
                    <a:pt x="101" y="135"/>
                    <a:pt x="101" y="108"/>
                  </a:cubicBezTo>
                  <a:cubicBezTo>
                    <a:pt x="118" y="70"/>
                    <a:pt x="101" y="3"/>
                    <a:pt x="68" y="3"/>
                  </a:cubicBezTo>
                  <a:lnTo>
                    <a:pt x="51" y="3"/>
                  </a:ln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0"/>
            <p:cNvSpPr/>
            <p:nvPr/>
          </p:nvSpPr>
          <p:spPr>
            <a:xfrm>
              <a:off x="3924238" y="3873600"/>
              <a:ext cx="8275" cy="12225"/>
            </a:xfrm>
            <a:custGeom>
              <a:avLst/>
              <a:gdLst/>
              <a:ahLst/>
              <a:cxnLst/>
              <a:rect l="l" t="t" r="r" b="b"/>
              <a:pathLst>
                <a:path w="331" h="489" extrusionOk="0">
                  <a:moveTo>
                    <a:pt x="168" y="0"/>
                  </a:moveTo>
                  <a:cubicBezTo>
                    <a:pt x="138" y="0"/>
                    <a:pt x="106" y="8"/>
                    <a:pt x="84" y="28"/>
                  </a:cubicBezTo>
                  <a:lnTo>
                    <a:pt x="84" y="44"/>
                  </a:lnTo>
                  <a:cubicBezTo>
                    <a:pt x="0" y="149"/>
                    <a:pt x="0" y="358"/>
                    <a:pt x="121" y="462"/>
                  </a:cubicBezTo>
                  <a:cubicBezTo>
                    <a:pt x="144" y="479"/>
                    <a:pt x="171" y="489"/>
                    <a:pt x="197" y="489"/>
                  </a:cubicBezTo>
                  <a:cubicBezTo>
                    <a:pt x="228" y="489"/>
                    <a:pt x="258" y="475"/>
                    <a:pt x="276" y="445"/>
                  </a:cubicBezTo>
                  <a:cubicBezTo>
                    <a:pt x="330" y="358"/>
                    <a:pt x="330" y="253"/>
                    <a:pt x="314" y="166"/>
                  </a:cubicBezTo>
                  <a:lnTo>
                    <a:pt x="314" y="149"/>
                  </a:lnTo>
                  <a:cubicBezTo>
                    <a:pt x="293" y="99"/>
                    <a:pt x="276" y="44"/>
                    <a:pt x="226" y="11"/>
                  </a:cubicBezTo>
                  <a:cubicBezTo>
                    <a:pt x="210" y="4"/>
                    <a:pt x="190" y="0"/>
                    <a:pt x="16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3923838" y="3857250"/>
              <a:ext cx="5125" cy="7225"/>
            </a:xfrm>
            <a:custGeom>
              <a:avLst/>
              <a:gdLst/>
              <a:ahLst/>
              <a:cxnLst/>
              <a:rect l="l" t="t" r="r" b="b"/>
              <a:pathLst>
                <a:path w="205" h="289" extrusionOk="0">
                  <a:moveTo>
                    <a:pt x="84" y="1"/>
                  </a:moveTo>
                  <a:cubicBezTo>
                    <a:pt x="36" y="1"/>
                    <a:pt x="1" y="90"/>
                    <a:pt x="16" y="143"/>
                  </a:cubicBezTo>
                  <a:lnTo>
                    <a:pt x="16" y="160"/>
                  </a:lnTo>
                  <a:cubicBezTo>
                    <a:pt x="16" y="206"/>
                    <a:pt x="53" y="289"/>
                    <a:pt x="108" y="289"/>
                  </a:cubicBezTo>
                  <a:cubicBezTo>
                    <a:pt x="117" y="289"/>
                    <a:pt x="127" y="286"/>
                    <a:pt x="137" y="281"/>
                  </a:cubicBezTo>
                  <a:cubicBezTo>
                    <a:pt x="204" y="231"/>
                    <a:pt x="188" y="110"/>
                    <a:pt x="137" y="39"/>
                  </a:cubicBezTo>
                  <a:cubicBezTo>
                    <a:pt x="119" y="12"/>
                    <a:pt x="101" y="1"/>
                    <a:pt x="8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3911588" y="3861650"/>
              <a:ext cx="2800" cy="4025"/>
            </a:xfrm>
            <a:custGeom>
              <a:avLst/>
              <a:gdLst/>
              <a:ahLst/>
              <a:cxnLst/>
              <a:rect l="l" t="t" r="r" b="b"/>
              <a:pathLst>
                <a:path w="112" h="161" extrusionOk="0">
                  <a:moveTo>
                    <a:pt x="34" y="0"/>
                  </a:moveTo>
                  <a:lnTo>
                    <a:pt x="34" y="17"/>
                  </a:lnTo>
                  <a:cubicBezTo>
                    <a:pt x="34" y="17"/>
                    <a:pt x="18" y="17"/>
                    <a:pt x="18" y="38"/>
                  </a:cubicBezTo>
                  <a:cubicBezTo>
                    <a:pt x="1" y="71"/>
                    <a:pt x="18" y="105"/>
                    <a:pt x="34" y="142"/>
                  </a:cubicBezTo>
                  <a:cubicBezTo>
                    <a:pt x="45" y="155"/>
                    <a:pt x="54" y="160"/>
                    <a:pt x="63" y="160"/>
                  </a:cubicBezTo>
                  <a:cubicBezTo>
                    <a:pt x="98" y="160"/>
                    <a:pt x="112" y="65"/>
                    <a:pt x="68" y="38"/>
                  </a:cubicBezTo>
                  <a:cubicBezTo>
                    <a:pt x="68" y="17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3935513" y="3850625"/>
              <a:ext cx="5250" cy="5825"/>
            </a:xfrm>
            <a:custGeom>
              <a:avLst/>
              <a:gdLst/>
              <a:ahLst/>
              <a:cxnLst/>
              <a:rect l="l" t="t" r="r" b="b"/>
              <a:pathLst>
                <a:path w="210" h="233" extrusionOk="0">
                  <a:moveTo>
                    <a:pt x="117" y="0"/>
                  </a:moveTo>
                  <a:cubicBezTo>
                    <a:pt x="108" y="0"/>
                    <a:pt x="98" y="2"/>
                    <a:pt x="88" y="7"/>
                  </a:cubicBezTo>
                  <a:cubicBezTo>
                    <a:pt x="71" y="7"/>
                    <a:pt x="71" y="24"/>
                    <a:pt x="51" y="40"/>
                  </a:cubicBezTo>
                  <a:cubicBezTo>
                    <a:pt x="34" y="40"/>
                    <a:pt x="34" y="78"/>
                    <a:pt x="17" y="95"/>
                  </a:cubicBezTo>
                  <a:cubicBezTo>
                    <a:pt x="0" y="111"/>
                    <a:pt x="0" y="166"/>
                    <a:pt x="34" y="182"/>
                  </a:cubicBezTo>
                  <a:lnTo>
                    <a:pt x="51" y="199"/>
                  </a:lnTo>
                  <a:cubicBezTo>
                    <a:pt x="71" y="216"/>
                    <a:pt x="88" y="216"/>
                    <a:pt x="122" y="233"/>
                  </a:cubicBezTo>
                  <a:cubicBezTo>
                    <a:pt x="138" y="233"/>
                    <a:pt x="176" y="216"/>
                    <a:pt x="176" y="199"/>
                  </a:cubicBezTo>
                  <a:cubicBezTo>
                    <a:pt x="209" y="128"/>
                    <a:pt x="193" y="78"/>
                    <a:pt x="155" y="24"/>
                  </a:cubicBezTo>
                  <a:cubicBezTo>
                    <a:pt x="155" y="12"/>
                    <a:pt x="138" y="0"/>
                    <a:pt x="11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3959013" y="3874850"/>
              <a:ext cx="4400" cy="6875"/>
            </a:xfrm>
            <a:custGeom>
              <a:avLst/>
              <a:gdLst/>
              <a:ahLst/>
              <a:cxnLst/>
              <a:rect l="l" t="t" r="r" b="b"/>
              <a:pathLst>
                <a:path w="176" h="275" extrusionOk="0">
                  <a:moveTo>
                    <a:pt x="64" y="1"/>
                  </a:moveTo>
                  <a:cubicBezTo>
                    <a:pt x="45" y="1"/>
                    <a:pt x="28" y="14"/>
                    <a:pt x="17" y="49"/>
                  </a:cubicBezTo>
                  <a:cubicBezTo>
                    <a:pt x="0" y="82"/>
                    <a:pt x="0" y="116"/>
                    <a:pt x="0" y="153"/>
                  </a:cubicBezTo>
                  <a:lnTo>
                    <a:pt x="0" y="187"/>
                  </a:lnTo>
                  <a:lnTo>
                    <a:pt x="17" y="203"/>
                  </a:lnTo>
                  <a:cubicBezTo>
                    <a:pt x="17" y="241"/>
                    <a:pt x="34" y="258"/>
                    <a:pt x="71" y="274"/>
                  </a:cubicBezTo>
                  <a:lnTo>
                    <a:pt x="105" y="274"/>
                  </a:lnTo>
                  <a:cubicBezTo>
                    <a:pt x="176" y="258"/>
                    <a:pt x="176" y="170"/>
                    <a:pt x="155" y="116"/>
                  </a:cubicBezTo>
                  <a:lnTo>
                    <a:pt x="155" y="99"/>
                  </a:lnTo>
                  <a:cubicBezTo>
                    <a:pt x="144" y="54"/>
                    <a:pt x="101" y="1"/>
                    <a:pt x="6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3965063" y="3895650"/>
              <a:ext cx="4000" cy="5450"/>
            </a:xfrm>
            <a:custGeom>
              <a:avLst/>
              <a:gdLst/>
              <a:ahLst/>
              <a:cxnLst/>
              <a:rect l="l" t="t" r="r" b="b"/>
              <a:pathLst>
                <a:path w="160" h="218" extrusionOk="0">
                  <a:moveTo>
                    <a:pt x="70" y="1"/>
                  </a:moveTo>
                  <a:cubicBezTo>
                    <a:pt x="59" y="1"/>
                    <a:pt x="48" y="5"/>
                    <a:pt x="38" y="15"/>
                  </a:cubicBezTo>
                  <a:cubicBezTo>
                    <a:pt x="0" y="52"/>
                    <a:pt x="17" y="119"/>
                    <a:pt x="38" y="173"/>
                  </a:cubicBezTo>
                  <a:cubicBezTo>
                    <a:pt x="49" y="195"/>
                    <a:pt x="66" y="217"/>
                    <a:pt x="86" y="217"/>
                  </a:cubicBezTo>
                  <a:cubicBezTo>
                    <a:pt x="97" y="217"/>
                    <a:pt x="109" y="210"/>
                    <a:pt x="122" y="190"/>
                  </a:cubicBezTo>
                  <a:cubicBezTo>
                    <a:pt x="159" y="157"/>
                    <a:pt x="159" y="86"/>
                    <a:pt x="143" y="52"/>
                  </a:cubicBezTo>
                  <a:cubicBezTo>
                    <a:pt x="128" y="25"/>
                    <a:pt x="98" y="1"/>
                    <a:pt x="7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3949813" y="3897300"/>
              <a:ext cx="3575" cy="4800"/>
            </a:xfrm>
            <a:custGeom>
              <a:avLst/>
              <a:gdLst/>
              <a:ahLst/>
              <a:cxnLst/>
              <a:rect l="l" t="t" r="r" b="b"/>
              <a:pathLst>
                <a:path w="143" h="192" extrusionOk="0">
                  <a:moveTo>
                    <a:pt x="51" y="0"/>
                  </a:moveTo>
                  <a:cubicBezTo>
                    <a:pt x="1" y="0"/>
                    <a:pt x="1" y="59"/>
                    <a:pt x="1" y="107"/>
                  </a:cubicBezTo>
                  <a:cubicBezTo>
                    <a:pt x="1" y="121"/>
                    <a:pt x="25" y="192"/>
                    <a:pt x="61" y="192"/>
                  </a:cubicBezTo>
                  <a:cubicBezTo>
                    <a:pt x="70" y="192"/>
                    <a:pt x="79" y="188"/>
                    <a:pt x="88" y="178"/>
                  </a:cubicBezTo>
                  <a:cubicBezTo>
                    <a:pt x="105" y="178"/>
                    <a:pt x="126" y="178"/>
                    <a:pt x="126" y="157"/>
                  </a:cubicBezTo>
                  <a:cubicBezTo>
                    <a:pt x="143" y="141"/>
                    <a:pt x="143" y="124"/>
                    <a:pt x="143" y="107"/>
                  </a:cubicBezTo>
                  <a:cubicBezTo>
                    <a:pt x="143" y="74"/>
                    <a:pt x="105" y="3"/>
                    <a:pt x="72" y="3"/>
                  </a:cubicBezTo>
                  <a:cubicBezTo>
                    <a:pt x="64" y="1"/>
                    <a:pt x="57" y="0"/>
                    <a:pt x="5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3936363" y="3911175"/>
              <a:ext cx="5225" cy="5725"/>
            </a:xfrm>
            <a:custGeom>
              <a:avLst/>
              <a:gdLst/>
              <a:ahLst/>
              <a:cxnLst/>
              <a:rect l="l" t="t" r="r" b="b"/>
              <a:pathLst>
                <a:path w="209" h="229" extrusionOk="0">
                  <a:moveTo>
                    <a:pt x="85" y="0"/>
                  </a:moveTo>
                  <a:cubicBezTo>
                    <a:pt x="0" y="0"/>
                    <a:pt x="7" y="213"/>
                    <a:pt x="104" y="229"/>
                  </a:cubicBezTo>
                  <a:cubicBezTo>
                    <a:pt x="159" y="229"/>
                    <a:pt x="159" y="212"/>
                    <a:pt x="192" y="179"/>
                  </a:cubicBezTo>
                  <a:cubicBezTo>
                    <a:pt x="209" y="162"/>
                    <a:pt x="209" y="91"/>
                    <a:pt x="175" y="58"/>
                  </a:cubicBezTo>
                  <a:cubicBezTo>
                    <a:pt x="159" y="41"/>
                    <a:pt x="142" y="20"/>
                    <a:pt x="104" y="3"/>
                  </a:cubicBezTo>
                  <a:cubicBezTo>
                    <a:pt x="98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3920688" y="3907375"/>
              <a:ext cx="2625" cy="3225"/>
            </a:xfrm>
            <a:custGeom>
              <a:avLst/>
              <a:gdLst/>
              <a:ahLst/>
              <a:cxnLst/>
              <a:rect l="l" t="t" r="r" b="b"/>
              <a:pathLst>
                <a:path w="105" h="129" extrusionOk="0">
                  <a:moveTo>
                    <a:pt x="38" y="1"/>
                  </a:moveTo>
                  <a:cubicBezTo>
                    <a:pt x="0" y="1"/>
                    <a:pt x="17" y="68"/>
                    <a:pt x="17" y="105"/>
                  </a:cubicBezTo>
                  <a:cubicBezTo>
                    <a:pt x="32" y="117"/>
                    <a:pt x="44" y="129"/>
                    <a:pt x="56" y="129"/>
                  </a:cubicBezTo>
                  <a:cubicBezTo>
                    <a:pt x="61" y="129"/>
                    <a:pt x="66" y="127"/>
                    <a:pt x="71" y="122"/>
                  </a:cubicBezTo>
                  <a:lnTo>
                    <a:pt x="88" y="122"/>
                  </a:lnTo>
                  <a:cubicBezTo>
                    <a:pt x="105" y="122"/>
                    <a:pt x="105" y="68"/>
                    <a:pt x="88" y="51"/>
                  </a:cubicBezTo>
                  <a:cubicBezTo>
                    <a:pt x="88" y="34"/>
                    <a:pt x="71" y="1"/>
                    <a:pt x="5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38963" y="3888300"/>
              <a:ext cx="3975" cy="5375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71" y="1"/>
                  </a:moveTo>
                  <a:cubicBezTo>
                    <a:pt x="59" y="1"/>
                    <a:pt x="48" y="5"/>
                    <a:pt x="38" y="16"/>
                  </a:cubicBezTo>
                  <a:cubicBezTo>
                    <a:pt x="0" y="50"/>
                    <a:pt x="17" y="121"/>
                    <a:pt x="38" y="171"/>
                  </a:cubicBezTo>
                  <a:cubicBezTo>
                    <a:pt x="48" y="192"/>
                    <a:pt x="66" y="215"/>
                    <a:pt x="86" y="215"/>
                  </a:cubicBezTo>
                  <a:cubicBezTo>
                    <a:pt x="97" y="215"/>
                    <a:pt x="109" y="207"/>
                    <a:pt x="121" y="187"/>
                  </a:cubicBezTo>
                  <a:cubicBezTo>
                    <a:pt x="159" y="154"/>
                    <a:pt x="159" y="83"/>
                    <a:pt x="142" y="50"/>
                  </a:cubicBezTo>
                  <a:cubicBezTo>
                    <a:pt x="128" y="26"/>
                    <a:pt x="98" y="1"/>
                    <a:pt x="7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3942013" y="3865075"/>
              <a:ext cx="7975" cy="10200"/>
            </a:xfrm>
            <a:custGeom>
              <a:avLst/>
              <a:gdLst/>
              <a:ahLst/>
              <a:cxnLst/>
              <a:rect l="l" t="t" r="r" b="b"/>
              <a:pathLst>
                <a:path w="319" h="408" extrusionOk="0">
                  <a:moveTo>
                    <a:pt x="147" y="1"/>
                  </a:moveTo>
                  <a:cubicBezTo>
                    <a:pt x="128" y="1"/>
                    <a:pt x="107" y="12"/>
                    <a:pt x="87" y="39"/>
                  </a:cubicBezTo>
                  <a:cubicBezTo>
                    <a:pt x="1" y="139"/>
                    <a:pt x="83" y="408"/>
                    <a:pt x="183" y="408"/>
                  </a:cubicBezTo>
                  <a:cubicBezTo>
                    <a:pt x="203" y="408"/>
                    <a:pt x="225" y="396"/>
                    <a:pt x="246" y="369"/>
                  </a:cubicBezTo>
                  <a:cubicBezTo>
                    <a:pt x="319" y="282"/>
                    <a:pt x="244" y="1"/>
                    <a:pt x="14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3909413" y="3884275"/>
              <a:ext cx="3050" cy="5275"/>
            </a:xfrm>
            <a:custGeom>
              <a:avLst/>
              <a:gdLst/>
              <a:ahLst/>
              <a:cxnLst/>
              <a:rect l="l" t="t" r="r" b="b"/>
              <a:pathLst>
                <a:path w="122" h="211" extrusionOk="0">
                  <a:moveTo>
                    <a:pt x="39" y="0"/>
                  </a:moveTo>
                  <a:cubicBezTo>
                    <a:pt x="26" y="0"/>
                    <a:pt x="13" y="6"/>
                    <a:pt x="0" y="18"/>
                  </a:cubicBezTo>
                  <a:cubicBezTo>
                    <a:pt x="34" y="35"/>
                    <a:pt x="50" y="52"/>
                    <a:pt x="88" y="73"/>
                  </a:cubicBezTo>
                  <a:cubicBezTo>
                    <a:pt x="88" y="123"/>
                    <a:pt x="105" y="156"/>
                    <a:pt x="121" y="211"/>
                  </a:cubicBezTo>
                  <a:lnTo>
                    <a:pt x="121" y="156"/>
                  </a:lnTo>
                  <a:cubicBezTo>
                    <a:pt x="121" y="123"/>
                    <a:pt x="121" y="89"/>
                    <a:pt x="105" y="52"/>
                  </a:cubicBezTo>
                  <a:lnTo>
                    <a:pt x="105" y="35"/>
                  </a:lnTo>
                  <a:lnTo>
                    <a:pt x="88" y="35"/>
                  </a:lnTo>
                  <a:cubicBezTo>
                    <a:pt x="78" y="15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3929863" y="3925150"/>
              <a:ext cx="4825" cy="7000"/>
            </a:xfrm>
            <a:custGeom>
              <a:avLst/>
              <a:gdLst/>
              <a:ahLst/>
              <a:cxnLst/>
              <a:rect l="l" t="t" r="r" b="b"/>
              <a:pathLst>
                <a:path w="193" h="280" extrusionOk="0">
                  <a:moveTo>
                    <a:pt x="72" y="1"/>
                  </a:moveTo>
                  <a:cubicBezTo>
                    <a:pt x="28" y="1"/>
                    <a:pt x="1" y="75"/>
                    <a:pt x="1" y="109"/>
                  </a:cubicBezTo>
                  <a:lnTo>
                    <a:pt x="1" y="125"/>
                  </a:lnTo>
                  <a:cubicBezTo>
                    <a:pt x="1" y="159"/>
                    <a:pt x="18" y="263"/>
                    <a:pt x="89" y="280"/>
                  </a:cubicBezTo>
                  <a:cubicBezTo>
                    <a:pt x="122" y="280"/>
                    <a:pt x="139" y="263"/>
                    <a:pt x="155" y="246"/>
                  </a:cubicBezTo>
                  <a:cubicBezTo>
                    <a:pt x="193" y="213"/>
                    <a:pt x="193" y="88"/>
                    <a:pt x="155" y="38"/>
                  </a:cubicBezTo>
                  <a:cubicBezTo>
                    <a:pt x="139" y="21"/>
                    <a:pt x="122" y="4"/>
                    <a:pt x="105" y="4"/>
                  </a:cubicBezTo>
                  <a:lnTo>
                    <a:pt x="89" y="4"/>
                  </a:lnTo>
                  <a:cubicBezTo>
                    <a:pt x="83" y="2"/>
                    <a:pt x="77" y="1"/>
                    <a:pt x="7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3949813" y="3934150"/>
              <a:ext cx="5250" cy="6150"/>
            </a:xfrm>
            <a:custGeom>
              <a:avLst/>
              <a:gdLst/>
              <a:ahLst/>
              <a:cxnLst/>
              <a:rect l="l" t="t" r="r" b="b"/>
              <a:pathLst>
                <a:path w="210" h="246" extrusionOk="0">
                  <a:moveTo>
                    <a:pt x="106" y="1"/>
                  </a:moveTo>
                  <a:cubicBezTo>
                    <a:pt x="88" y="1"/>
                    <a:pt x="72" y="12"/>
                    <a:pt x="72" y="24"/>
                  </a:cubicBezTo>
                  <a:cubicBezTo>
                    <a:pt x="55" y="24"/>
                    <a:pt x="38" y="41"/>
                    <a:pt x="22" y="62"/>
                  </a:cubicBezTo>
                  <a:cubicBezTo>
                    <a:pt x="1" y="79"/>
                    <a:pt x="1" y="129"/>
                    <a:pt x="38" y="145"/>
                  </a:cubicBezTo>
                  <a:cubicBezTo>
                    <a:pt x="38" y="166"/>
                    <a:pt x="55" y="183"/>
                    <a:pt x="72" y="183"/>
                  </a:cubicBezTo>
                  <a:cubicBezTo>
                    <a:pt x="72" y="200"/>
                    <a:pt x="88" y="216"/>
                    <a:pt x="105" y="233"/>
                  </a:cubicBezTo>
                  <a:cubicBezTo>
                    <a:pt x="114" y="242"/>
                    <a:pt x="124" y="246"/>
                    <a:pt x="133" y="246"/>
                  </a:cubicBezTo>
                  <a:cubicBezTo>
                    <a:pt x="164" y="246"/>
                    <a:pt x="193" y="208"/>
                    <a:pt x="193" y="183"/>
                  </a:cubicBezTo>
                  <a:cubicBezTo>
                    <a:pt x="209" y="129"/>
                    <a:pt x="193" y="41"/>
                    <a:pt x="143" y="8"/>
                  </a:cubicBezTo>
                  <a:lnTo>
                    <a:pt x="126" y="8"/>
                  </a:lnTo>
                  <a:cubicBezTo>
                    <a:pt x="120" y="3"/>
                    <a:pt x="113" y="1"/>
                    <a:pt x="10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3915463" y="3942150"/>
              <a:ext cx="5250" cy="7550"/>
            </a:xfrm>
            <a:custGeom>
              <a:avLst/>
              <a:gdLst/>
              <a:ahLst/>
              <a:cxnLst/>
              <a:rect l="l" t="t" r="r" b="b"/>
              <a:pathLst>
                <a:path w="210" h="302" extrusionOk="0">
                  <a:moveTo>
                    <a:pt x="105" y="1"/>
                  </a:moveTo>
                  <a:cubicBezTo>
                    <a:pt x="0" y="1"/>
                    <a:pt x="0" y="139"/>
                    <a:pt x="17" y="210"/>
                  </a:cubicBezTo>
                  <a:cubicBezTo>
                    <a:pt x="38" y="243"/>
                    <a:pt x="55" y="297"/>
                    <a:pt x="88" y="297"/>
                  </a:cubicBezTo>
                  <a:cubicBezTo>
                    <a:pt x="98" y="300"/>
                    <a:pt x="107" y="302"/>
                    <a:pt x="116" y="302"/>
                  </a:cubicBezTo>
                  <a:cubicBezTo>
                    <a:pt x="153" y="302"/>
                    <a:pt x="176" y="274"/>
                    <a:pt x="176" y="243"/>
                  </a:cubicBezTo>
                  <a:lnTo>
                    <a:pt x="193" y="243"/>
                  </a:lnTo>
                  <a:cubicBezTo>
                    <a:pt x="193" y="193"/>
                    <a:pt x="209" y="139"/>
                    <a:pt x="193" y="105"/>
                  </a:cubicBezTo>
                  <a:cubicBezTo>
                    <a:pt x="176" y="72"/>
                    <a:pt x="159" y="18"/>
                    <a:pt x="12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4008613" y="3706775"/>
              <a:ext cx="3475" cy="4625"/>
            </a:xfrm>
            <a:custGeom>
              <a:avLst/>
              <a:gdLst/>
              <a:ahLst/>
              <a:cxnLst/>
              <a:rect l="l" t="t" r="r" b="b"/>
              <a:pathLst>
                <a:path w="139" h="185" extrusionOk="0">
                  <a:moveTo>
                    <a:pt x="34" y="1"/>
                  </a:moveTo>
                  <a:cubicBezTo>
                    <a:pt x="0" y="18"/>
                    <a:pt x="0" y="72"/>
                    <a:pt x="17" y="105"/>
                  </a:cubicBezTo>
                  <a:lnTo>
                    <a:pt x="17" y="122"/>
                  </a:lnTo>
                  <a:cubicBezTo>
                    <a:pt x="26" y="162"/>
                    <a:pt x="53" y="184"/>
                    <a:pt x="80" y="184"/>
                  </a:cubicBezTo>
                  <a:cubicBezTo>
                    <a:pt x="101" y="184"/>
                    <a:pt x="123" y="170"/>
                    <a:pt x="138" y="139"/>
                  </a:cubicBezTo>
                  <a:lnTo>
                    <a:pt x="138" y="105"/>
                  </a:lnTo>
                  <a:cubicBezTo>
                    <a:pt x="138" y="105"/>
                    <a:pt x="138" y="89"/>
                    <a:pt x="121" y="72"/>
                  </a:cubicBezTo>
                  <a:cubicBezTo>
                    <a:pt x="121" y="51"/>
                    <a:pt x="121" y="34"/>
                    <a:pt x="105" y="18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4023438" y="3720225"/>
              <a:ext cx="4300" cy="6675"/>
            </a:xfrm>
            <a:custGeom>
              <a:avLst/>
              <a:gdLst/>
              <a:ahLst/>
              <a:cxnLst/>
              <a:rect l="l" t="t" r="r" b="b"/>
              <a:pathLst>
                <a:path w="172" h="267" extrusionOk="0">
                  <a:moveTo>
                    <a:pt x="42" y="0"/>
                  </a:moveTo>
                  <a:cubicBezTo>
                    <a:pt x="1" y="0"/>
                    <a:pt x="2" y="107"/>
                    <a:pt x="17" y="123"/>
                  </a:cubicBezTo>
                  <a:cubicBezTo>
                    <a:pt x="34" y="140"/>
                    <a:pt x="34" y="160"/>
                    <a:pt x="34" y="194"/>
                  </a:cubicBezTo>
                  <a:cubicBezTo>
                    <a:pt x="34" y="211"/>
                    <a:pt x="51" y="244"/>
                    <a:pt x="84" y="265"/>
                  </a:cubicBezTo>
                  <a:lnTo>
                    <a:pt x="105" y="265"/>
                  </a:lnTo>
                  <a:cubicBezTo>
                    <a:pt x="109" y="266"/>
                    <a:pt x="112" y="266"/>
                    <a:pt x="115" y="266"/>
                  </a:cubicBezTo>
                  <a:cubicBezTo>
                    <a:pt x="172" y="266"/>
                    <a:pt x="171" y="138"/>
                    <a:pt x="155" y="106"/>
                  </a:cubicBezTo>
                  <a:cubicBezTo>
                    <a:pt x="138" y="56"/>
                    <a:pt x="105" y="18"/>
                    <a:pt x="51" y="2"/>
                  </a:cubicBezTo>
                  <a:cubicBezTo>
                    <a:pt x="47" y="1"/>
                    <a:pt x="44" y="0"/>
                    <a:pt x="4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4009963" y="3734025"/>
              <a:ext cx="3475" cy="4700"/>
            </a:xfrm>
            <a:custGeom>
              <a:avLst/>
              <a:gdLst/>
              <a:ahLst/>
              <a:cxnLst/>
              <a:rect l="l" t="t" r="r" b="b"/>
              <a:pathLst>
                <a:path w="139" h="188" extrusionOk="0">
                  <a:moveTo>
                    <a:pt x="48" y="0"/>
                  </a:moveTo>
                  <a:cubicBezTo>
                    <a:pt x="1" y="0"/>
                    <a:pt x="19" y="114"/>
                    <a:pt x="34" y="147"/>
                  </a:cubicBezTo>
                  <a:cubicBezTo>
                    <a:pt x="34" y="172"/>
                    <a:pt x="52" y="187"/>
                    <a:pt x="75" y="187"/>
                  </a:cubicBezTo>
                  <a:cubicBezTo>
                    <a:pt x="83" y="187"/>
                    <a:pt x="92" y="185"/>
                    <a:pt x="101" y="181"/>
                  </a:cubicBezTo>
                  <a:cubicBezTo>
                    <a:pt x="122" y="181"/>
                    <a:pt x="122" y="164"/>
                    <a:pt x="122" y="147"/>
                  </a:cubicBezTo>
                  <a:cubicBezTo>
                    <a:pt x="138" y="110"/>
                    <a:pt x="138" y="76"/>
                    <a:pt x="122" y="43"/>
                  </a:cubicBezTo>
                  <a:cubicBezTo>
                    <a:pt x="101" y="26"/>
                    <a:pt x="101" y="5"/>
                    <a:pt x="67" y="5"/>
                  </a:cubicBezTo>
                  <a:cubicBezTo>
                    <a:pt x="60" y="2"/>
                    <a:pt x="53" y="0"/>
                    <a:pt x="4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4026888" y="3751175"/>
              <a:ext cx="3875" cy="5225"/>
            </a:xfrm>
            <a:custGeom>
              <a:avLst/>
              <a:gdLst/>
              <a:ahLst/>
              <a:cxnLst/>
              <a:rect l="l" t="t" r="r" b="b"/>
              <a:pathLst>
                <a:path w="155" h="209" extrusionOk="0">
                  <a:moveTo>
                    <a:pt x="76" y="1"/>
                  </a:moveTo>
                  <a:cubicBezTo>
                    <a:pt x="57" y="1"/>
                    <a:pt x="41" y="15"/>
                    <a:pt x="34" y="50"/>
                  </a:cubicBezTo>
                  <a:cubicBezTo>
                    <a:pt x="0" y="88"/>
                    <a:pt x="17" y="176"/>
                    <a:pt x="71" y="209"/>
                  </a:cubicBezTo>
                  <a:lnTo>
                    <a:pt x="88" y="209"/>
                  </a:lnTo>
                  <a:cubicBezTo>
                    <a:pt x="155" y="209"/>
                    <a:pt x="155" y="121"/>
                    <a:pt x="155" y="71"/>
                  </a:cubicBezTo>
                  <a:cubicBezTo>
                    <a:pt x="135" y="30"/>
                    <a:pt x="103" y="1"/>
                    <a:pt x="7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046413" y="3829075"/>
              <a:ext cx="5775" cy="8550"/>
            </a:xfrm>
            <a:custGeom>
              <a:avLst/>
              <a:gdLst/>
              <a:ahLst/>
              <a:cxnLst/>
              <a:rect l="l" t="t" r="r" b="b"/>
              <a:pathLst>
                <a:path w="231" h="342" extrusionOk="0">
                  <a:moveTo>
                    <a:pt x="105" y="0"/>
                  </a:moveTo>
                  <a:cubicBezTo>
                    <a:pt x="71" y="17"/>
                    <a:pt x="71" y="17"/>
                    <a:pt x="55" y="34"/>
                  </a:cubicBezTo>
                  <a:cubicBezTo>
                    <a:pt x="38" y="50"/>
                    <a:pt x="38" y="67"/>
                    <a:pt x="38" y="67"/>
                  </a:cubicBezTo>
                  <a:cubicBezTo>
                    <a:pt x="0" y="138"/>
                    <a:pt x="0" y="209"/>
                    <a:pt x="38" y="276"/>
                  </a:cubicBezTo>
                  <a:cubicBezTo>
                    <a:pt x="51" y="305"/>
                    <a:pt x="83" y="341"/>
                    <a:pt x="123" y="341"/>
                  </a:cubicBezTo>
                  <a:cubicBezTo>
                    <a:pt x="134" y="341"/>
                    <a:pt x="147" y="338"/>
                    <a:pt x="159" y="330"/>
                  </a:cubicBezTo>
                  <a:cubicBezTo>
                    <a:pt x="193" y="297"/>
                    <a:pt x="209" y="242"/>
                    <a:pt x="209" y="192"/>
                  </a:cubicBezTo>
                  <a:cubicBezTo>
                    <a:pt x="230" y="121"/>
                    <a:pt x="193" y="17"/>
                    <a:pt x="10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059038" y="3815950"/>
              <a:ext cx="1800" cy="3175"/>
            </a:xfrm>
            <a:custGeom>
              <a:avLst/>
              <a:gdLst/>
              <a:ahLst/>
              <a:cxnLst/>
              <a:rect l="l" t="t" r="r" b="b"/>
              <a:pathLst>
                <a:path w="72" h="127" extrusionOk="0">
                  <a:moveTo>
                    <a:pt x="31" y="1"/>
                  </a:moveTo>
                  <a:cubicBezTo>
                    <a:pt x="27" y="1"/>
                    <a:pt x="22" y="2"/>
                    <a:pt x="18" y="3"/>
                  </a:cubicBezTo>
                  <a:cubicBezTo>
                    <a:pt x="1" y="20"/>
                    <a:pt x="1" y="36"/>
                    <a:pt x="1" y="53"/>
                  </a:cubicBezTo>
                  <a:cubicBezTo>
                    <a:pt x="1" y="68"/>
                    <a:pt x="1" y="127"/>
                    <a:pt x="28" y="127"/>
                  </a:cubicBezTo>
                  <a:cubicBezTo>
                    <a:pt x="31" y="127"/>
                    <a:pt x="34" y="126"/>
                    <a:pt x="38" y="124"/>
                  </a:cubicBezTo>
                  <a:cubicBezTo>
                    <a:pt x="55" y="124"/>
                    <a:pt x="55" y="124"/>
                    <a:pt x="72" y="107"/>
                  </a:cubicBezTo>
                  <a:cubicBezTo>
                    <a:pt x="72" y="73"/>
                    <a:pt x="72" y="1"/>
                    <a:pt x="3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069913" y="3825600"/>
              <a:ext cx="3975" cy="5250"/>
            </a:xfrm>
            <a:custGeom>
              <a:avLst/>
              <a:gdLst/>
              <a:ahLst/>
              <a:cxnLst/>
              <a:rect l="l" t="t" r="r" b="b"/>
              <a:pathLst>
                <a:path w="159" h="210" extrusionOk="0">
                  <a:moveTo>
                    <a:pt x="81" y="1"/>
                  </a:moveTo>
                  <a:cubicBezTo>
                    <a:pt x="65" y="1"/>
                    <a:pt x="49" y="10"/>
                    <a:pt x="38" y="35"/>
                  </a:cubicBezTo>
                  <a:cubicBezTo>
                    <a:pt x="38" y="51"/>
                    <a:pt x="21" y="51"/>
                    <a:pt x="21" y="51"/>
                  </a:cubicBezTo>
                  <a:cubicBezTo>
                    <a:pt x="0" y="68"/>
                    <a:pt x="0" y="122"/>
                    <a:pt x="38" y="122"/>
                  </a:cubicBezTo>
                  <a:lnTo>
                    <a:pt x="38" y="139"/>
                  </a:lnTo>
                  <a:cubicBezTo>
                    <a:pt x="38" y="154"/>
                    <a:pt x="51" y="210"/>
                    <a:pt x="76" y="210"/>
                  </a:cubicBezTo>
                  <a:cubicBezTo>
                    <a:pt x="80" y="210"/>
                    <a:pt x="84" y="209"/>
                    <a:pt x="88" y="206"/>
                  </a:cubicBezTo>
                  <a:lnTo>
                    <a:pt x="105" y="206"/>
                  </a:lnTo>
                  <a:cubicBezTo>
                    <a:pt x="159" y="206"/>
                    <a:pt x="159" y="102"/>
                    <a:pt x="142" y="68"/>
                  </a:cubicBezTo>
                  <a:cubicBezTo>
                    <a:pt x="142" y="35"/>
                    <a:pt x="112" y="1"/>
                    <a:pt x="8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058638" y="3832650"/>
              <a:ext cx="3450" cy="4700"/>
            </a:xfrm>
            <a:custGeom>
              <a:avLst/>
              <a:gdLst/>
              <a:ahLst/>
              <a:cxnLst/>
              <a:rect l="l" t="t" r="r" b="b"/>
              <a:pathLst>
                <a:path w="138" h="188" extrusionOk="0">
                  <a:moveTo>
                    <a:pt x="70" y="1"/>
                  </a:moveTo>
                  <a:cubicBezTo>
                    <a:pt x="49" y="1"/>
                    <a:pt x="27" y="9"/>
                    <a:pt x="17" y="28"/>
                  </a:cubicBezTo>
                  <a:cubicBezTo>
                    <a:pt x="0" y="66"/>
                    <a:pt x="17" y="116"/>
                    <a:pt x="34" y="154"/>
                  </a:cubicBezTo>
                  <a:cubicBezTo>
                    <a:pt x="54" y="170"/>
                    <a:pt x="71" y="187"/>
                    <a:pt x="88" y="187"/>
                  </a:cubicBezTo>
                  <a:lnTo>
                    <a:pt x="105" y="187"/>
                  </a:lnTo>
                  <a:cubicBezTo>
                    <a:pt x="138" y="187"/>
                    <a:pt x="138" y="99"/>
                    <a:pt x="121" y="66"/>
                  </a:cubicBezTo>
                  <a:cubicBezTo>
                    <a:pt x="121" y="49"/>
                    <a:pt x="121" y="28"/>
                    <a:pt x="105" y="12"/>
                  </a:cubicBezTo>
                  <a:cubicBezTo>
                    <a:pt x="98" y="5"/>
                    <a:pt x="84" y="1"/>
                    <a:pt x="7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089888" y="3674750"/>
              <a:ext cx="6375" cy="8450"/>
            </a:xfrm>
            <a:custGeom>
              <a:avLst/>
              <a:gdLst/>
              <a:ahLst/>
              <a:cxnLst/>
              <a:rect l="l" t="t" r="r" b="b"/>
              <a:pathLst>
                <a:path w="255" h="338" extrusionOk="0">
                  <a:moveTo>
                    <a:pt x="118" y="0"/>
                  </a:moveTo>
                  <a:cubicBezTo>
                    <a:pt x="104" y="0"/>
                    <a:pt x="89" y="9"/>
                    <a:pt x="74" y="29"/>
                  </a:cubicBezTo>
                  <a:cubicBezTo>
                    <a:pt x="1" y="116"/>
                    <a:pt x="62" y="337"/>
                    <a:pt x="145" y="337"/>
                  </a:cubicBezTo>
                  <a:cubicBezTo>
                    <a:pt x="161" y="337"/>
                    <a:pt x="178" y="329"/>
                    <a:pt x="195" y="309"/>
                  </a:cubicBezTo>
                  <a:cubicBezTo>
                    <a:pt x="255" y="221"/>
                    <a:pt x="192" y="0"/>
                    <a:pt x="11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4095188" y="3690175"/>
              <a:ext cx="5225" cy="8225"/>
            </a:xfrm>
            <a:custGeom>
              <a:avLst/>
              <a:gdLst/>
              <a:ahLst/>
              <a:cxnLst/>
              <a:rect l="l" t="t" r="r" b="b"/>
              <a:pathLst>
                <a:path w="209" h="329" extrusionOk="0">
                  <a:moveTo>
                    <a:pt x="76" y="0"/>
                  </a:moveTo>
                  <a:cubicBezTo>
                    <a:pt x="69" y="0"/>
                    <a:pt x="62" y="2"/>
                    <a:pt x="54" y="5"/>
                  </a:cubicBezTo>
                  <a:cubicBezTo>
                    <a:pt x="0" y="38"/>
                    <a:pt x="0" y="126"/>
                    <a:pt x="0" y="176"/>
                  </a:cubicBezTo>
                  <a:cubicBezTo>
                    <a:pt x="14" y="222"/>
                    <a:pt x="44" y="329"/>
                    <a:pt x="103" y="329"/>
                  </a:cubicBezTo>
                  <a:cubicBezTo>
                    <a:pt x="114" y="329"/>
                    <a:pt x="125" y="326"/>
                    <a:pt x="138" y="318"/>
                  </a:cubicBezTo>
                  <a:cubicBezTo>
                    <a:pt x="209" y="264"/>
                    <a:pt x="209" y="143"/>
                    <a:pt x="175" y="72"/>
                  </a:cubicBezTo>
                  <a:cubicBezTo>
                    <a:pt x="144" y="43"/>
                    <a:pt x="115" y="0"/>
                    <a:pt x="7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4083488" y="3689950"/>
              <a:ext cx="5650" cy="6825"/>
            </a:xfrm>
            <a:custGeom>
              <a:avLst/>
              <a:gdLst/>
              <a:ahLst/>
              <a:cxnLst/>
              <a:rect l="l" t="t" r="r" b="b"/>
              <a:pathLst>
                <a:path w="226" h="273" extrusionOk="0">
                  <a:moveTo>
                    <a:pt x="65" y="0"/>
                  </a:moveTo>
                  <a:cubicBezTo>
                    <a:pt x="12" y="0"/>
                    <a:pt x="0" y="90"/>
                    <a:pt x="0" y="135"/>
                  </a:cubicBezTo>
                  <a:lnTo>
                    <a:pt x="0" y="152"/>
                  </a:lnTo>
                  <a:cubicBezTo>
                    <a:pt x="0" y="185"/>
                    <a:pt x="34" y="256"/>
                    <a:pt x="67" y="273"/>
                  </a:cubicBezTo>
                  <a:cubicBezTo>
                    <a:pt x="121" y="273"/>
                    <a:pt x="138" y="256"/>
                    <a:pt x="155" y="239"/>
                  </a:cubicBezTo>
                  <a:cubicBezTo>
                    <a:pt x="226" y="202"/>
                    <a:pt x="188" y="97"/>
                    <a:pt x="155" y="81"/>
                  </a:cubicBezTo>
                  <a:cubicBezTo>
                    <a:pt x="138" y="47"/>
                    <a:pt x="121" y="31"/>
                    <a:pt x="105" y="14"/>
                  </a:cubicBezTo>
                  <a:cubicBezTo>
                    <a:pt x="89" y="4"/>
                    <a:pt x="76" y="0"/>
                    <a:pt x="6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4064338" y="3670050"/>
              <a:ext cx="2000" cy="2175"/>
            </a:xfrm>
            <a:custGeom>
              <a:avLst/>
              <a:gdLst/>
              <a:ahLst/>
              <a:cxnLst/>
              <a:rect l="l" t="t" r="r" b="b"/>
              <a:pathLst>
                <a:path w="80" h="87" extrusionOk="0">
                  <a:moveTo>
                    <a:pt x="32" y="0"/>
                  </a:moveTo>
                  <a:cubicBezTo>
                    <a:pt x="27" y="0"/>
                    <a:pt x="21" y="2"/>
                    <a:pt x="14" y="8"/>
                  </a:cubicBezTo>
                  <a:cubicBezTo>
                    <a:pt x="0" y="22"/>
                    <a:pt x="25" y="86"/>
                    <a:pt x="43" y="86"/>
                  </a:cubicBezTo>
                  <a:cubicBezTo>
                    <a:pt x="46" y="86"/>
                    <a:pt x="49" y="84"/>
                    <a:pt x="52" y="79"/>
                  </a:cubicBezTo>
                  <a:cubicBezTo>
                    <a:pt x="80" y="61"/>
                    <a:pt x="61" y="0"/>
                    <a:pt x="3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27688" y="3774175"/>
              <a:ext cx="5225" cy="7925"/>
            </a:xfrm>
            <a:custGeom>
              <a:avLst/>
              <a:gdLst/>
              <a:ahLst/>
              <a:cxnLst/>
              <a:rect l="l" t="t" r="r" b="b"/>
              <a:pathLst>
                <a:path w="209" h="317" extrusionOk="0">
                  <a:moveTo>
                    <a:pt x="88" y="1"/>
                  </a:moveTo>
                  <a:cubicBezTo>
                    <a:pt x="43" y="1"/>
                    <a:pt x="17" y="57"/>
                    <a:pt x="17" y="91"/>
                  </a:cubicBezTo>
                  <a:cubicBezTo>
                    <a:pt x="0" y="141"/>
                    <a:pt x="17" y="229"/>
                    <a:pt x="50" y="262"/>
                  </a:cubicBezTo>
                  <a:cubicBezTo>
                    <a:pt x="71" y="300"/>
                    <a:pt x="88" y="316"/>
                    <a:pt x="138" y="316"/>
                  </a:cubicBezTo>
                  <a:cubicBezTo>
                    <a:pt x="176" y="316"/>
                    <a:pt x="192" y="262"/>
                    <a:pt x="209" y="229"/>
                  </a:cubicBezTo>
                  <a:cubicBezTo>
                    <a:pt x="209" y="174"/>
                    <a:pt x="209" y="108"/>
                    <a:pt x="176" y="53"/>
                  </a:cubicBezTo>
                  <a:cubicBezTo>
                    <a:pt x="155" y="37"/>
                    <a:pt x="138" y="20"/>
                    <a:pt x="105" y="3"/>
                  </a:cubicBezTo>
                  <a:cubicBezTo>
                    <a:pt x="99" y="1"/>
                    <a:pt x="93" y="1"/>
                    <a:pt x="8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3935938" y="3750950"/>
              <a:ext cx="3450" cy="4625"/>
            </a:xfrm>
            <a:custGeom>
              <a:avLst/>
              <a:gdLst/>
              <a:ahLst/>
              <a:cxnLst/>
              <a:rect l="l" t="t" r="r" b="b"/>
              <a:pathLst>
                <a:path w="138" h="185" extrusionOk="0">
                  <a:moveTo>
                    <a:pt x="65" y="0"/>
                  </a:moveTo>
                  <a:cubicBezTo>
                    <a:pt x="53" y="0"/>
                    <a:pt x="41" y="7"/>
                    <a:pt x="34" y="26"/>
                  </a:cubicBezTo>
                  <a:cubicBezTo>
                    <a:pt x="0" y="59"/>
                    <a:pt x="0" y="130"/>
                    <a:pt x="17" y="164"/>
                  </a:cubicBezTo>
                  <a:cubicBezTo>
                    <a:pt x="54" y="185"/>
                    <a:pt x="88" y="185"/>
                    <a:pt x="121" y="185"/>
                  </a:cubicBezTo>
                  <a:cubicBezTo>
                    <a:pt x="138" y="164"/>
                    <a:pt x="138" y="147"/>
                    <a:pt x="138" y="130"/>
                  </a:cubicBezTo>
                  <a:cubicBezTo>
                    <a:pt x="138" y="114"/>
                    <a:pt x="138" y="80"/>
                    <a:pt x="121" y="43"/>
                  </a:cubicBezTo>
                  <a:cubicBezTo>
                    <a:pt x="111" y="21"/>
                    <a:pt x="87" y="0"/>
                    <a:pt x="6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3958163" y="377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3958163" y="3771625"/>
              <a:ext cx="3050" cy="5250"/>
            </a:xfrm>
            <a:custGeom>
              <a:avLst/>
              <a:gdLst/>
              <a:ahLst/>
              <a:cxnLst/>
              <a:rect l="l" t="t" r="r" b="b"/>
              <a:pathLst>
                <a:path w="122" h="210" extrusionOk="0">
                  <a:moveTo>
                    <a:pt x="34" y="1"/>
                  </a:moveTo>
                  <a:cubicBezTo>
                    <a:pt x="1" y="1"/>
                    <a:pt x="1" y="51"/>
                    <a:pt x="1" y="89"/>
                  </a:cubicBezTo>
                  <a:lnTo>
                    <a:pt x="1" y="122"/>
                  </a:lnTo>
                  <a:cubicBezTo>
                    <a:pt x="1" y="139"/>
                    <a:pt x="18" y="193"/>
                    <a:pt x="51" y="210"/>
                  </a:cubicBezTo>
                  <a:cubicBezTo>
                    <a:pt x="84" y="210"/>
                    <a:pt x="105" y="172"/>
                    <a:pt x="105" y="155"/>
                  </a:cubicBezTo>
                  <a:lnTo>
                    <a:pt x="105" y="139"/>
                  </a:lnTo>
                  <a:cubicBezTo>
                    <a:pt x="122" y="105"/>
                    <a:pt x="105" y="1"/>
                    <a:pt x="5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3940738" y="3774225"/>
              <a:ext cx="4450" cy="4850"/>
            </a:xfrm>
            <a:custGeom>
              <a:avLst/>
              <a:gdLst/>
              <a:ahLst/>
              <a:cxnLst/>
              <a:rect l="l" t="t" r="r" b="b"/>
              <a:pathLst>
                <a:path w="178" h="194" extrusionOk="0">
                  <a:moveTo>
                    <a:pt x="70" y="0"/>
                  </a:moveTo>
                  <a:cubicBezTo>
                    <a:pt x="58" y="0"/>
                    <a:pt x="46" y="5"/>
                    <a:pt x="34" y="18"/>
                  </a:cubicBezTo>
                  <a:cubicBezTo>
                    <a:pt x="0" y="68"/>
                    <a:pt x="17" y="193"/>
                    <a:pt x="88" y="193"/>
                  </a:cubicBezTo>
                  <a:cubicBezTo>
                    <a:pt x="177" y="193"/>
                    <a:pt x="138" y="0"/>
                    <a:pt x="7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3935938" y="3791400"/>
              <a:ext cx="5650" cy="6950"/>
            </a:xfrm>
            <a:custGeom>
              <a:avLst/>
              <a:gdLst/>
              <a:ahLst/>
              <a:cxnLst/>
              <a:rect l="l" t="t" r="r" b="b"/>
              <a:pathLst>
                <a:path w="226" h="278" extrusionOk="0">
                  <a:moveTo>
                    <a:pt x="105" y="0"/>
                  </a:moveTo>
                  <a:cubicBezTo>
                    <a:pt x="93" y="0"/>
                    <a:pt x="82" y="8"/>
                    <a:pt x="71" y="8"/>
                  </a:cubicBezTo>
                  <a:cubicBezTo>
                    <a:pt x="0" y="79"/>
                    <a:pt x="0" y="254"/>
                    <a:pt x="105" y="271"/>
                  </a:cubicBezTo>
                  <a:cubicBezTo>
                    <a:pt x="109" y="276"/>
                    <a:pt x="116" y="278"/>
                    <a:pt x="124" y="278"/>
                  </a:cubicBezTo>
                  <a:cubicBezTo>
                    <a:pt x="141" y="278"/>
                    <a:pt x="164" y="266"/>
                    <a:pt x="176" y="254"/>
                  </a:cubicBezTo>
                  <a:cubicBezTo>
                    <a:pt x="226" y="200"/>
                    <a:pt x="209" y="28"/>
                    <a:pt x="121" y="8"/>
                  </a:cubicBezTo>
                  <a:cubicBezTo>
                    <a:pt x="116" y="2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3937288" y="3791575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1"/>
                  </a:move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042538" y="3935825"/>
              <a:ext cx="3900" cy="5450"/>
            </a:xfrm>
            <a:custGeom>
              <a:avLst/>
              <a:gdLst/>
              <a:ahLst/>
              <a:cxnLst/>
              <a:rect l="l" t="t" r="r" b="b"/>
              <a:pathLst>
                <a:path w="156" h="218" extrusionOk="0">
                  <a:moveTo>
                    <a:pt x="73" y="1"/>
                  </a:moveTo>
                  <a:cubicBezTo>
                    <a:pt x="61" y="1"/>
                    <a:pt x="48" y="8"/>
                    <a:pt x="34" y="28"/>
                  </a:cubicBezTo>
                  <a:cubicBezTo>
                    <a:pt x="1" y="62"/>
                    <a:pt x="1" y="133"/>
                    <a:pt x="34" y="166"/>
                  </a:cubicBezTo>
                  <a:cubicBezTo>
                    <a:pt x="34" y="193"/>
                    <a:pt x="62" y="217"/>
                    <a:pt x="90" y="217"/>
                  </a:cubicBezTo>
                  <a:cubicBezTo>
                    <a:pt x="101" y="217"/>
                    <a:pt x="112" y="213"/>
                    <a:pt x="122" y="204"/>
                  </a:cubicBezTo>
                  <a:cubicBezTo>
                    <a:pt x="155" y="149"/>
                    <a:pt x="139" y="99"/>
                    <a:pt x="122" y="45"/>
                  </a:cubicBezTo>
                  <a:cubicBezTo>
                    <a:pt x="111" y="24"/>
                    <a:pt x="94" y="1"/>
                    <a:pt x="7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054238" y="3920800"/>
              <a:ext cx="4000" cy="6125"/>
            </a:xfrm>
            <a:custGeom>
              <a:avLst/>
              <a:gdLst/>
              <a:ahLst/>
              <a:cxnLst/>
              <a:rect l="l" t="t" r="r" b="b"/>
              <a:pathLst>
                <a:path w="160" h="245" extrusionOk="0">
                  <a:moveTo>
                    <a:pt x="73" y="0"/>
                  </a:moveTo>
                  <a:cubicBezTo>
                    <a:pt x="35" y="0"/>
                    <a:pt x="19" y="57"/>
                    <a:pt x="1" y="90"/>
                  </a:cubicBezTo>
                  <a:cubicBezTo>
                    <a:pt x="1" y="141"/>
                    <a:pt x="22" y="228"/>
                    <a:pt x="72" y="245"/>
                  </a:cubicBezTo>
                  <a:cubicBezTo>
                    <a:pt x="88" y="195"/>
                    <a:pt x="126" y="157"/>
                    <a:pt x="159" y="107"/>
                  </a:cubicBezTo>
                  <a:cubicBezTo>
                    <a:pt x="159" y="74"/>
                    <a:pt x="126" y="19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4073163" y="3941200"/>
              <a:ext cx="5950" cy="7775"/>
            </a:xfrm>
            <a:custGeom>
              <a:avLst/>
              <a:gdLst/>
              <a:ahLst/>
              <a:cxnLst/>
              <a:rect l="l" t="t" r="r" b="b"/>
              <a:pathLst>
                <a:path w="238" h="311" extrusionOk="0">
                  <a:moveTo>
                    <a:pt x="90" y="1"/>
                  </a:moveTo>
                  <a:cubicBezTo>
                    <a:pt x="1" y="1"/>
                    <a:pt x="30" y="181"/>
                    <a:pt x="46" y="231"/>
                  </a:cubicBezTo>
                  <a:lnTo>
                    <a:pt x="46" y="248"/>
                  </a:lnTo>
                  <a:cubicBezTo>
                    <a:pt x="64" y="287"/>
                    <a:pt x="100" y="310"/>
                    <a:pt x="134" y="310"/>
                  </a:cubicBezTo>
                  <a:cubicBezTo>
                    <a:pt x="161" y="310"/>
                    <a:pt x="188" y="296"/>
                    <a:pt x="204" y="264"/>
                  </a:cubicBezTo>
                  <a:cubicBezTo>
                    <a:pt x="238" y="198"/>
                    <a:pt x="221" y="22"/>
                    <a:pt x="133" y="5"/>
                  </a:cubicBezTo>
                  <a:lnTo>
                    <a:pt x="117" y="5"/>
                  </a:lnTo>
                  <a:cubicBezTo>
                    <a:pt x="107" y="2"/>
                    <a:pt x="98" y="1"/>
                    <a:pt x="9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057363" y="3940700"/>
              <a:ext cx="3900" cy="4700"/>
            </a:xfrm>
            <a:custGeom>
              <a:avLst/>
              <a:gdLst/>
              <a:ahLst/>
              <a:cxnLst/>
              <a:rect l="l" t="t" r="r" b="b"/>
              <a:pathLst>
                <a:path w="156" h="188" extrusionOk="0">
                  <a:moveTo>
                    <a:pt x="76" y="0"/>
                  </a:moveTo>
                  <a:cubicBezTo>
                    <a:pt x="69" y="0"/>
                    <a:pt x="60" y="3"/>
                    <a:pt x="51" y="9"/>
                  </a:cubicBezTo>
                  <a:cubicBezTo>
                    <a:pt x="1" y="25"/>
                    <a:pt x="1" y="180"/>
                    <a:pt x="68" y="180"/>
                  </a:cubicBezTo>
                  <a:cubicBezTo>
                    <a:pt x="73" y="186"/>
                    <a:pt x="77" y="187"/>
                    <a:pt x="80" y="187"/>
                  </a:cubicBezTo>
                  <a:cubicBezTo>
                    <a:pt x="87" y="187"/>
                    <a:pt x="91" y="180"/>
                    <a:pt x="105" y="180"/>
                  </a:cubicBezTo>
                  <a:cubicBezTo>
                    <a:pt x="156" y="180"/>
                    <a:pt x="139" y="92"/>
                    <a:pt x="122" y="59"/>
                  </a:cubicBezTo>
                  <a:lnTo>
                    <a:pt x="122" y="42"/>
                  </a:lnTo>
                  <a:cubicBezTo>
                    <a:pt x="110" y="18"/>
                    <a:pt x="96" y="0"/>
                    <a:pt x="7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044313" y="3961950"/>
              <a:ext cx="3900" cy="5850"/>
            </a:xfrm>
            <a:custGeom>
              <a:avLst/>
              <a:gdLst/>
              <a:ahLst/>
              <a:cxnLst/>
              <a:rect l="l" t="t" r="r" b="b"/>
              <a:pathLst>
                <a:path w="156" h="234" extrusionOk="0">
                  <a:moveTo>
                    <a:pt x="74" y="1"/>
                  </a:moveTo>
                  <a:cubicBezTo>
                    <a:pt x="60" y="1"/>
                    <a:pt x="46" y="9"/>
                    <a:pt x="34" y="28"/>
                  </a:cubicBezTo>
                  <a:cubicBezTo>
                    <a:pt x="1" y="61"/>
                    <a:pt x="1" y="132"/>
                    <a:pt x="18" y="182"/>
                  </a:cubicBezTo>
                  <a:cubicBezTo>
                    <a:pt x="41" y="209"/>
                    <a:pt x="65" y="233"/>
                    <a:pt x="90" y="233"/>
                  </a:cubicBezTo>
                  <a:cubicBezTo>
                    <a:pt x="101" y="233"/>
                    <a:pt x="111" y="229"/>
                    <a:pt x="122" y="220"/>
                  </a:cubicBezTo>
                  <a:cubicBezTo>
                    <a:pt x="155" y="165"/>
                    <a:pt x="155" y="99"/>
                    <a:pt x="139" y="61"/>
                  </a:cubicBezTo>
                  <a:cubicBezTo>
                    <a:pt x="128" y="28"/>
                    <a:pt x="101" y="1"/>
                    <a:pt x="7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071688" y="3970800"/>
              <a:ext cx="4400" cy="6575"/>
            </a:xfrm>
            <a:custGeom>
              <a:avLst/>
              <a:gdLst/>
              <a:ahLst/>
              <a:cxnLst/>
              <a:rect l="l" t="t" r="r" b="b"/>
              <a:pathLst>
                <a:path w="176" h="263" extrusionOk="0">
                  <a:moveTo>
                    <a:pt x="79" y="0"/>
                  </a:moveTo>
                  <a:cubicBezTo>
                    <a:pt x="29" y="0"/>
                    <a:pt x="17" y="44"/>
                    <a:pt x="17" y="91"/>
                  </a:cubicBezTo>
                  <a:cubicBezTo>
                    <a:pt x="0" y="108"/>
                    <a:pt x="0" y="125"/>
                    <a:pt x="0" y="141"/>
                  </a:cubicBezTo>
                  <a:cubicBezTo>
                    <a:pt x="17" y="179"/>
                    <a:pt x="34" y="229"/>
                    <a:pt x="71" y="246"/>
                  </a:cubicBezTo>
                  <a:cubicBezTo>
                    <a:pt x="82" y="258"/>
                    <a:pt x="94" y="263"/>
                    <a:pt x="105" y="263"/>
                  </a:cubicBezTo>
                  <a:cubicBezTo>
                    <a:pt x="143" y="263"/>
                    <a:pt x="176" y="201"/>
                    <a:pt x="176" y="162"/>
                  </a:cubicBezTo>
                  <a:cubicBezTo>
                    <a:pt x="176" y="108"/>
                    <a:pt x="159" y="20"/>
                    <a:pt x="105" y="4"/>
                  </a:cubicBezTo>
                  <a:cubicBezTo>
                    <a:pt x="95" y="1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090788" y="3965875"/>
              <a:ext cx="5825" cy="5775"/>
            </a:xfrm>
            <a:custGeom>
              <a:avLst/>
              <a:gdLst/>
              <a:ahLst/>
              <a:cxnLst/>
              <a:rect l="l" t="t" r="r" b="b"/>
              <a:pathLst>
                <a:path w="233" h="231" extrusionOk="0">
                  <a:moveTo>
                    <a:pt x="122" y="0"/>
                  </a:moveTo>
                  <a:cubicBezTo>
                    <a:pt x="112" y="0"/>
                    <a:pt x="100" y="3"/>
                    <a:pt x="88" y="8"/>
                  </a:cubicBezTo>
                  <a:cubicBezTo>
                    <a:pt x="72" y="25"/>
                    <a:pt x="55" y="46"/>
                    <a:pt x="38" y="63"/>
                  </a:cubicBezTo>
                  <a:cubicBezTo>
                    <a:pt x="1" y="96"/>
                    <a:pt x="1" y="184"/>
                    <a:pt x="55" y="201"/>
                  </a:cubicBezTo>
                  <a:cubicBezTo>
                    <a:pt x="72" y="201"/>
                    <a:pt x="88" y="217"/>
                    <a:pt x="105" y="217"/>
                  </a:cubicBezTo>
                  <a:cubicBezTo>
                    <a:pt x="120" y="227"/>
                    <a:pt x="134" y="231"/>
                    <a:pt x="146" y="231"/>
                  </a:cubicBezTo>
                  <a:cubicBezTo>
                    <a:pt x="233" y="231"/>
                    <a:pt x="219" y="0"/>
                    <a:pt x="12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060688" y="3982475"/>
              <a:ext cx="4550" cy="5750"/>
            </a:xfrm>
            <a:custGeom>
              <a:avLst/>
              <a:gdLst/>
              <a:ahLst/>
              <a:cxnLst/>
              <a:rect l="l" t="t" r="r" b="b"/>
              <a:pathLst>
                <a:path w="182" h="230" extrusionOk="0">
                  <a:moveTo>
                    <a:pt x="92" y="0"/>
                  </a:moveTo>
                  <a:cubicBezTo>
                    <a:pt x="74" y="0"/>
                    <a:pt x="51" y="18"/>
                    <a:pt x="39" y="42"/>
                  </a:cubicBezTo>
                  <a:lnTo>
                    <a:pt x="39" y="59"/>
                  </a:lnTo>
                  <a:cubicBezTo>
                    <a:pt x="0" y="114"/>
                    <a:pt x="45" y="229"/>
                    <a:pt x="98" y="229"/>
                  </a:cubicBezTo>
                  <a:cubicBezTo>
                    <a:pt x="113" y="229"/>
                    <a:pt x="129" y="220"/>
                    <a:pt x="144" y="196"/>
                  </a:cubicBezTo>
                  <a:cubicBezTo>
                    <a:pt x="181" y="146"/>
                    <a:pt x="181" y="59"/>
                    <a:pt x="110" y="9"/>
                  </a:cubicBezTo>
                  <a:cubicBezTo>
                    <a:pt x="106" y="3"/>
                    <a:pt x="99" y="0"/>
                    <a:pt x="9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029913" y="3961400"/>
              <a:ext cx="4000" cy="5100"/>
            </a:xfrm>
            <a:custGeom>
              <a:avLst/>
              <a:gdLst/>
              <a:ahLst/>
              <a:cxnLst/>
              <a:rect l="l" t="t" r="r" b="b"/>
              <a:pathLst>
                <a:path w="160" h="204" extrusionOk="0">
                  <a:moveTo>
                    <a:pt x="66" y="0"/>
                  </a:moveTo>
                  <a:cubicBezTo>
                    <a:pt x="56" y="0"/>
                    <a:pt x="45" y="5"/>
                    <a:pt x="34" y="16"/>
                  </a:cubicBezTo>
                  <a:cubicBezTo>
                    <a:pt x="0" y="50"/>
                    <a:pt x="17" y="121"/>
                    <a:pt x="34" y="154"/>
                  </a:cubicBezTo>
                  <a:cubicBezTo>
                    <a:pt x="49" y="177"/>
                    <a:pt x="69" y="203"/>
                    <a:pt x="92" y="203"/>
                  </a:cubicBezTo>
                  <a:cubicBezTo>
                    <a:pt x="102" y="203"/>
                    <a:pt x="112" y="199"/>
                    <a:pt x="122" y="187"/>
                  </a:cubicBezTo>
                  <a:cubicBezTo>
                    <a:pt x="159" y="154"/>
                    <a:pt x="159" y="83"/>
                    <a:pt x="122" y="50"/>
                  </a:cubicBezTo>
                  <a:cubicBezTo>
                    <a:pt x="110" y="26"/>
                    <a:pt x="90" y="0"/>
                    <a:pt x="6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029913" y="3984225"/>
              <a:ext cx="4400" cy="5375"/>
            </a:xfrm>
            <a:custGeom>
              <a:avLst/>
              <a:gdLst/>
              <a:ahLst/>
              <a:cxnLst/>
              <a:rect l="l" t="t" r="r" b="b"/>
              <a:pathLst>
                <a:path w="176" h="215" extrusionOk="0">
                  <a:moveTo>
                    <a:pt x="88" y="1"/>
                  </a:moveTo>
                  <a:cubicBezTo>
                    <a:pt x="76" y="1"/>
                    <a:pt x="65" y="7"/>
                    <a:pt x="55" y="22"/>
                  </a:cubicBezTo>
                  <a:cubicBezTo>
                    <a:pt x="0" y="76"/>
                    <a:pt x="17" y="164"/>
                    <a:pt x="55" y="214"/>
                  </a:cubicBezTo>
                  <a:lnTo>
                    <a:pt x="176" y="214"/>
                  </a:lnTo>
                  <a:lnTo>
                    <a:pt x="176" y="164"/>
                  </a:lnTo>
                  <a:cubicBezTo>
                    <a:pt x="176" y="126"/>
                    <a:pt x="176" y="93"/>
                    <a:pt x="159" y="60"/>
                  </a:cubicBezTo>
                  <a:cubicBezTo>
                    <a:pt x="145" y="33"/>
                    <a:pt x="116" y="1"/>
                    <a:pt x="8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4083888" y="3932550"/>
              <a:ext cx="2650" cy="3500"/>
            </a:xfrm>
            <a:custGeom>
              <a:avLst/>
              <a:gdLst/>
              <a:ahLst/>
              <a:cxnLst/>
              <a:rect l="l" t="t" r="r" b="b"/>
              <a:pathLst>
                <a:path w="106" h="140" extrusionOk="0">
                  <a:moveTo>
                    <a:pt x="51" y="1"/>
                  </a:moveTo>
                  <a:cubicBezTo>
                    <a:pt x="1" y="1"/>
                    <a:pt x="18" y="72"/>
                    <a:pt x="34" y="105"/>
                  </a:cubicBezTo>
                  <a:cubicBezTo>
                    <a:pt x="42" y="130"/>
                    <a:pt x="54" y="140"/>
                    <a:pt x="66" y="140"/>
                  </a:cubicBezTo>
                  <a:cubicBezTo>
                    <a:pt x="81" y="140"/>
                    <a:pt x="96" y="125"/>
                    <a:pt x="105" y="105"/>
                  </a:cubicBezTo>
                  <a:cubicBezTo>
                    <a:pt x="105" y="76"/>
                    <a:pt x="105" y="18"/>
                    <a:pt x="69" y="18"/>
                  </a:cubicBezTo>
                  <a:cubicBezTo>
                    <a:pt x="64" y="18"/>
                    <a:pt x="58" y="19"/>
                    <a:pt x="51" y="2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4119088" y="3942725"/>
              <a:ext cx="3050" cy="4675"/>
            </a:xfrm>
            <a:custGeom>
              <a:avLst/>
              <a:gdLst/>
              <a:ahLst/>
              <a:cxnLst/>
              <a:rect l="l" t="t" r="r" b="b"/>
              <a:pathLst>
                <a:path w="122" h="187" extrusionOk="0">
                  <a:moveTo>
                    <a:pt x="75" y="1"/>
                  </a:moveTo>
                  <a:cubicBezTo>
                    <a:pt x="69" y="1"/>
                    <a:pt x="62" y="4"/>
                    <a:pt x="55" y="11"/>
                  </a:cubicBezTo>
                  <a:cubicBezTo>
                    <a:pt x="17" y="32"/>
                    <a:pt x="1" y="49"/>
                    <a:pt x="1" y="82"/>
                  </a:cubicBezTo>
                  <a:lnTo>
                    <a:pt x="17" y="99"/>
                  </a:lnTo>
                  <a:cubicBezTo>
                    <a:pt x="17" y="137"/>
                    <a:pt x="38" y="187"/>
                    <a:pt x="72" y="187"/>
                  </a:cubicBezTo>
                  <a:cubicBezTo>
                    <a:pt x="88" y="187"/>
                    <a:pt x="88" y="170"/>
                    <a:pt x="105" y="153"/>
                  </a:cubicBezTo>
                  <a:cubicBezTo>
                    <a:pt x="122" y="137"/>
                    <a:pt x="122" y="99"/>
                    <a:pt x="122" y="66"/>
                  </a:cubicBezTo>
                  <a:cubicBezTo>
                    <a:pt x="109" y="40"/>
                    <a:pt x="96" y="1"/>
                    <a:pt x="7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086313" y="3949775"/>
              <a:ext cx="5150" cy="6550"/>
            </a:xfrm>
            <a:custGeom>
              <a:avLst/>
              <a:gdLst/>
              <a:ahLst/>
              <a:cxnLst/>
              <a:rect l="l" t="t" r="r" b="b"/>
              <a:pathLst>
                <a:path w="206" h="262" extrusionOk="0">
                  <a:moveTo>
                    <a:pt x="86" y="0"/>
                  </a:moveTo>
                  <a:cubicBezTo>
                    <a:pt x="72" y="0"/>
                    <a:pt x="57" y="8"/>
                    <a:pt x="42" y="26"/>
                  </a:cubicBezTo>
                  <a:cubicBezTo>
                    <a:pt x="1" y="98"/>
                    <a:pt x="49" y="262"/>
                    <a:pt x="107" y="262"/>
                  </a:cubicBezTo>
                  <a:cubicBezTo>
                    <a:pt x="120" y="262"/>
                    <a:pt x="133" y="254"/>
                    <a:pt x="146" y="235"/>
                  </a:cubicBezTo>
                  <a:cubicBezTo>
                    <a:pt x="205" y="179"/>
                    <a:pt x="155" y="0"/>
                    <a:pt x="8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077738" y="3954325"/>
              <a:ext cx="2225" cy="3050"/>
            </a:xfrm>
            <a:custGeom>
              <a:avLst/>
              <a:gdLst/>
              <a:ahLst/>
              <a:cxnLst/>
              <a:rect l="l" t="t" r="r" b="b"/>
              <a:pathLst>
                <a:path w="89" h="122" extrusionOk="0">
                  <a:moveTo>
                    <a:pt x="47" y="0"/>
                  </a:moveTo>
                  <a:cubicBezTo>
                    <a:pt x="44" y="0"/>
                    <a:pt x="41" y="1"/>
                    <a:pt x="38" y="3"/>
                  </a:cubicBezTo>
                  <a:cubicBezTo>
                    <a:pt x="0" y="3"/>
                    <a:pt x="0" y="53"/>
                    <a:pt x="21" y="69"/>
                  </a:cubicBezTo>
                  <a:lnTo>
                    <a:pt x="21" y="90"/>
                  </a:lnTo>
                  <a:cubicBezTo>
                    <a:pt x="31" y="109"/>
                    <a:pt x="45" y="122"/>
                    <a:pt x="58" y="122"/>
                  </a:cubicBezTo>
                  <a:cubicBezTo>
                    <a:pt x="70" y="122"/>
                    <a:pt x="81" y="113"/>
                    <a:pt x="88" y="90"/>
                  </a:cubicBezTo>
                  <a:cubicBezTo>
                    <a:pt x="88" y="71"/>
                    <a:pt x="74" y="0"/>
                    <a:pt x="4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148738" y="3873450"/>
              <a:ext cx="3475" cy="5075"/>
            </a:xfrm>
            <a:custGeom>
              <a:avLst/>
              <a:gdLst/>
              <a:ahLst/>
              <a:cxnLst/>
              <a:rect l="l" t="t" r="r" b="b"/>
              <a:pathLst>
                <a:path w="139" h="203" extrusionOk="0">
                  <a:moveTo>
                    <a:pt x="34" y="0"/>
                  </a:moveTo>
                  <a:cubicBezTo>
                    <a:pt x="1" y="34"/>
                    <a:pt x="1" y="50"/>
                    <a:pt x="1" y="88"/>
                  </a:cubicBezTo>
                  <a:cubicBezTo>
                    <a:pt x="1" y="121"/>
                    <a:pt x="18" y="155"/>
                    <a:pt x="51" y="193"/>
                  </a:cubicBezTo>
                  <a:cubicBezTo>
                    <a:pt x="58" y="200"/>
                    <a:pt x="66" y="203"/>
                    <a:pt x="73" y="203"/>
                  </a:cubicBezTo>
                  <a:cubicBezTo>
                    <a:pt x="99" y="203"/>
                    <a:pt x="122" y="164"/>
                    <a:pt x="122" y="138"/>
                  </a:cubicBezTo>
                  <a:cubicBezTo>
                    <a:pt x="139" y="105"/>
                    <a:pt x="122" y="34"/>
                    <a:pt x="84" y="17"/>
                  </a:cubicBezTo>
                  <a:lnTo>
                    <a:pt x="68" y="17"/>
                  </a:lnTo>
                  <a:cubicBezTo>
                    <a:pt x="68" y="0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183113" y="3882425"/>
              <a:ext cx="3875" cy="5350"/>
            </a:xfrm>
            <a:custGeom>
              <a:avLst/>
              <a:gdLst/>
              <a:ahLst/>
              <a:cxnLst/>
              <a:rect l="l" t="t" r="r" b="b"/>
              <a:pathLst>
                <a:path w="155" h="214" extrusionOk="0">
                  <a:moveTo>
                    <a:pt x="85" y="0"/>
                  </a:moveTo>
                  <a:cubicBezTo>
                    <a:pt x="61" y="0"/>
                    <a:pt x="47" y="25"/>
                    <a:pt x="34" y="42"/>
                  </a:cubicBezTo>
                  <a:cubicBezTo>
                    <a:pt x="17" y="76"/>
                    <a:pt x="0" y="197"/>
                    <a:pt x="67" y="214"/>
                  </a:cubicBezTo>
                  <a:lnTo>
                    <a:pt x="105" y="214"/>
                  </a:lnTo>
                  <a:cubicBezTo>
                    <a:pt x="138" y="214"/>
                    <a:pt x="155" y="163"/>
                    <a:pt x="155" y="126"/>
                  </a:cubicBezTo>
                  <a:cubicBezTo>
                    <a:pt x="155" y="76"/>
                    <a:pt x="138" y="21"/>
                    <a:pt x="105" y="5"/>
                  </a:cubicBezTo>
                  <a:cubicBezTo>
                    <a:pt x="97" y="2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188338" y="3864150"/>
              <a:ext cx="3450" cy="5100"/>
            </a:xfrm>
            <a:custGeom>
              <a:avLst/>
              <a:gdLst/>
              <a:ahLst/>
              <a:cxnLst/>
              <a:rect l="l" t="t" r="r" b="b"/>
              <a:pathLst>
                <a:path w="138" h="204" extrusionOk="0">
                  <a:moveTo>
                    <a:pt x="51" y="1"/>
                  </a:moveTo>
                  <a:cubicBezTo>
                    <a:pt x="0" y="1"/>
                    <a:pt x="3" y="148"/>
                    <a:pt x="33" y="164"/>
                  </a:cubicBezTo>
                  <a:cubicBezTo>
                    <a:pt x="33" y="180"/>
                    <a:pt x="50" y="197"/>
                    <a:pt x="67" y="197"/>
                  </a:cubicBezTo>
                  <a:cubicBezTo>
                    <a:pt x="77" y="201"/>
                    <a:pt x="85" y="203"/>
                    <a:pt x="93" y="203"/>
                  </a:cubicBezTo>
                  <a:cubicBezTo>
                    <a:pt x="113" y="203"/>
                    <a:pt x="126" y="188"/>
                    <a:pt x="138" y="164"/>
                  </a:cubicBezTo>
                  <a:cubicBezTo>
                    <a:pt x="138" y="109"/>
                    <a:pt x="138" y="59"/>
                    <a:pt x="104" y="21"/>
                  </a:cubicBezTo>
                  <a:cubicBezTo>
                    <a:pt x="88" y="21"/>
                    <a:pt x="88" y="5"/>
                    <a:pt x="67" y="5"/>
                  </a:cubicBezTo>
                  <a:cubicBezTo>
                    <a:pt x="61" y="2"/>
                    <a:pt x="56" y="1"/>
                    <a:pt x="5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4177238" y="3873650"/>
              <a:ext cx="5225" cy="6525"/>
            </a:xfrm>
            <a:custGeom>
              <a:avLst/>
              <a:gdLst/>
              <a:ahLst/>
              <a:cxnLst/>
              <a:rect l="l" t="t" r="r" b="b"/>
              <a:pathLst>
                <a:path w="209" h="261" extrusionOk="0">
                  <a:moveTo>
                    <a:pt x="97" y="0"/>
                  </a:moveTo>
                  <a:cubicBezTo>
                    <a:pt x="85" y="0"/>
                    <a:pt x="72" y="8"/>
                    <a:pt x="60" y="26"/>
                  </a:cubicBezTo>
                  <a:cubicBezTo>
                    <a:pt x="1" y="85"/>
                    <a:pt x="51" y="260"/>
                    <a:pt x="119" y="260"/>
                  </a:cubicBezTo>
                  <a:cubicBezTo>
                    <a:pt x="134" y="260"/>
                    <a:pt x="149" y="253"/>
                    <a:pt x="164" y="235"/>
                  </a:cubicBezTo>
                  <a:cubicBezTo>
                    <a:pt x="209" y="176"/>
                    <a:pt x="157" y="0"/>
                    <a:pt x="9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4174863" y="3895425"/>
              <a:ext cx="3875" cy="6150"/>
            </a:xfrm>
            <a:custGeom>
              <a:avLst/>
              <a:gdLst/>
              <a:ahLst/>
              <a:cxnLst/>
              <a:rect l="l" t="t" r="r" b="b"/>
              <a:pathLst>
                <a:path w="155" h="246" extrusionOk="0">
                  <a:moveTo>
                    <a:pt x="60" y="0"/>
                  </a:moveTo>
                  <a:cubicBezTo>
                    <a:pt x="41" y="0"/>
                    <a:pt x="29" y="17"/>
                    <a:pt x="17" y="44"/>
                  </a:cubicBezTo>
                  <a:lnTo>
                    <a:pt x="17" y="61"/>
                  </a:lnTo>
                  <a:cubicBezTo>
                    <a:pt x="0" y="95"/>
                    <a:pt x="0" y="149"/>
                    <a:pt x="17" y="199"/>
                  </a:cubicBezTo>
                  <a:cubicBezTo>
                    <a:pt x="29" y="212"/>
                    <a:pt x="51" y="245"/>
                    <a:pt x="78" y="245"/>
                  </a:cubicBezTo>
                  <a:cubicBezTo>
                    <a:pt x="86" y="245"/>
                    <a:pt x="95" y="242"/>
                    <a:pt x="105" y="232"/>
                  </a:cubicBezTo>
                  <a:cubicBezTo>
                    <a:pt x="138" y="216"/>
                    <a:pt x="155" y="182"/>
                    <a:pt x="155" y="128"/>
                  </a:cubicBezTo>
                  <a:cubicBezTo>
                    <a:pt x="155" y="95"/>
                    <a:pt x="138" y="7"/>
                    <a:pt x="84" y="7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4197838" y="3885250"/>
              <a:ext cx="3525" cy="4775"/>
            </a:xfrm>
            <a:custGeom>
              <a:avLst/>
              <a:gdLst/>
              <a:ahLst/>
              <a:cxnLst/>
              <a:rect l="l" t="t" r="r" b="b"/>
              <a:pathLst>
                <a:path w="141" h="191" extrusionOk="0">
                  <a:moveTo>
                    <a:pt x="76" y="0"/>
                  </a:moveTo>
                  <a:cubicBezTo>
                    <a:pt x="47" y="0"/>
                    <a:pt x="16" y="35"/>
                    <a:pt x="0" y="101"/>
                  </a:cubicBezTo>
                  <a:cubicBezTo>
                    <a:pt x="0" y="138"/>
                    <a:pt x="21" y="188"/>
                    <a:pt x="54" y="188"/>
                  </a:cubicBezTo>
                  <a:lnTo>
                    <a:pt x="71" y="188"/>
                  </a:lnTo>
                  <a:cubicBezTo>
                    <a:pt x="75" y="190"/>
                    <a:pt x="79" y="190"/>
                    <a:pt x="82" y="190"/>
                  </a:cubicBezTo>
                  <a:cubicBezTo>
                    <a:pt x="128" y="190"/>
                    <a:pt x="141" y="98"/>
                    <a:pt x="125" y="67"/>
                  </a:cubicBezTo>
                  <a:cubicBezTo>
                    <a:pt x="125" y="50"/>
                    <a:pt x="125" y="34"/>
                    <a:pt x="104" y="13"/>
                  </a:cubicBezTo>
                  <a:cubicBezTo>
                    <a:pt x="96" y="4"/>
                    <a:pt x="86" y="0"/>
                    <a:pt x="7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4204813" y="3864425"/>
              <a:ext cx="4425" cy="6075"/>
            </a:xfrm>
            <a:custGeom>
              <a:avLst/>
              <a:gdLst/>
              <a:ahLst/>
              <a:cxnLst/>
              <a:rect l="l" t="t" r="r" b="b"/>
              <a:pathLst>
                <a:path w="177" h="243" extrusionOk="0">
                  <a:moveTo>
                    <a:pt x="83" y="0"/>
                  </a:moveTo>
                  <a:cubicBezTo>
                    <a:pt x="56" y="0"/>
                    <a:pt x="31" y="39"/>
                    <a:pt x="18" y="65"/>
                  </a:cubicBezTo>
                  <a:cubicBezTo>
                    <a:pt x="1" y="98"/>
                    <a:pt x="1" y="153"/>
                    <a:pt x="34" y="203"/>
                  </a:cubicBezTo>
                  <a:cubicBezTo>
                    <a:pt x="34" y="214"/>
                    <a:pt x="60" y="243"/>
                    <a:pt x="86" y="243"/>
                  </a:cubicBezTo>
                  <a:cubicBezTo>
                    <a:pt x="99" y="243"/>
                    <a:pt x="111" y="237"/>
                    <a:pt x="122" y="219"/>
                  </a:cubicBezTo>
                  <a:cubicBezTo>
                    <a:pt x="160" y="169"/>
                    <a:pt x="176" y="65"/>
                    <a:pt x="105" y="10"/>
                  </a:cubicBezTo>
                  <a:cubicBezTo>
                    <a:pt x="98" y="3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213063" y="3845325"/>
              <a:ext cx="3525" cy="5450"/>
            </a:xfrm>
            <a:custGeom>
              <a:avLst/>
              <a:gdLst/>
              <a:ahLst/>
              <a:cxnLst/>
              <a:rect l="l" t="t" r="r" b="b"/>
              <a:pathLst>
                <a:path w="141" h="218" extrusionOk="0">
                  <a:moveTo>
                    <a:pt x="80" y="0"/>
                  </a:moveTo>
                  <a:cubicBezTo>
                    <a:pt x="73" y="0"/>
                    <a:pt x="64" y="3"/>
                    <a:pt x="55" y="10"/>
                  </a:cubicBezTo>
                  <a:cubicBezTo>
                    <a:pt x="18" y="44"/>
                    <a:pt x="1" y="81"/>
                    <a:pt x="18" y="131"/>
                  </a:cubicBezTo>
                  <a:cubicBezTo>
                    <a:pt x="18" y="161"/>
                    <a:pt x="51" y="218"/>
                    <a:pt x="81" y="218"/>
                  </a:cubicBezTo>
                  <a:cubicBezTo>
                    <a:pt x="90" y="218"/>
                    <a:pt x="98" y="213"/>
                    <a:pt x="105" y="202"/>
                  </a:cubicBezTo>
                  <a:cubicBezTo>
                    <a:pt x="105" y="186"/>
                    <a:pt x="122" y="169"/>
                    <a:pt x="122" y="148"/>
                  </a:cubicBezTo>
                  <a:cubicBezTo>
                    <a:pt x="140" y="119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168938" y="3886200"/>
              <a:ext cx="3175" cy="4225"/>
            </a:xfrm>
            <a:custGeom>
              <a:avLst/>
              <a:gdLst/>
              <a:ahLst/>
              <a:cxnLst/>
              <a:rect l="l" t="t" r="r" b="b"/>
              <a:pathLst>
                <a:path w="127" h="169" extrusionOk="0">
                  <a:moveTo>
                    <a:pt x="62" y="0"/>
                  </a:moveTo>
                  <a:cubicBezTo>
                    <a:pt x="56" y="0"/>
                    <a:pt x="50" y="4"/>
                    <a:pt x="45" y="12"/>
                  </a:cubicBezTo>
                  <a:cubicBezTo>
                    <a:pt x="0" y="54"/>
                    <a:pt x="29" y="168"/>
                    <a:pt x="69" y="168"/>
                  </a:cubicBezTo>
                  <a:cubicBezTo>
                    <a:pt x="77" y="168"/>
                    <a:pt x="86" y="163"/>
                    <a:pt x="95" y="150"/>
                  </a:cubicBezTo>
                  <a:cubicBezTo>
                    <a:pt x="127" y="108"/>
                    <a:pt x="93" y="0"/>
                    <a:pt x="6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170038" y="3916275"/>
              <a:ext cx="3475" cy="6400"/>
            </a:xfrm>
            <a:custGeom>
              <a:avLst/>
              <a:gdLst/>
              <a:ahLst/>
              <a:cxnLst/>
              <a:rect l="l" t="t" r="r" b="b"/>
              <a:pathLst>
                <a:path w="139" h="256" extrusionOk="0">
                  <a:moveTo>
                    <a:pt x="64" y="1"/>
                  </a:moveTo>
                  <a:cubicBezTo>
                    <a:pt x="55" y="1"/>
                    <a:pt x="45" y="3"/>
                    <a:pt x="34" y="8"/>
                  </a:cubicBezTo>
                  <a:cubicBezTo>
                    <a:pt x="1" y="25"/>
                    <a:pt x="1" y="79"/>
                    <a:pt x="1" y="113"/>
                  </a:cubicBezTo>
                  <a:cubicBezTo>
                    <a:pt x="1" y="167"/>
                    <a:pt x="1" y="217"/>
                    <a:pt x="34" y="234"/>
                  </a:cubicBezTo>
                  <a:cubicBezTo>
                    <a:pt x="48" y="249"/>
                    <a:pt x="61" y="255"/>
                    <a:pt x="74" y="255"/>
                  </a:cubicBezTo>
                  <a:cubicBezTo>
                    <a:pt x="94" y="255"/>
                    <a:pt x="112" y="240"/>
                    <a:pt x="122" y="217"/>
                  </a:cubicBezTo>
                  <a:cubicBezTo>
                    <a:pt x="139" y="184"/>
                    <a:pt x="139" y="150"/>
                    <a:pt x="139" y="113"/>
                  </a:cubicBezTo>
                  <a:cubicBezTo>
                    <a:pt x="139" y="70"/>
                    <a:pt x="115" y="1"/>
                    <a:pt x="6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163213" y="3870100"/>
              <a:ext cx="2750" cy="3825"/>
            </a:xfrm>
            <a:custGeom>
              <a:avLst/>
              <a:gdLst/>
              <a:ahLst/>
              <a:cxnLst/>
              <a:rect l="l" t="t" r="r" b="b"/>
              <a:pathLst>
                <a:path w="110" h="153" extrusionOk="0">
                  <a:moveTo>
                    <a:pt x="46" y="1"/>
                  </a:moveTo>
                  <a:cubicBezTo>
                    <a:pt x="40" y="1"/>
                    <a:pt x="34" y="4"/>
                    <a:pt x="28" y="13"/>
                  </a:cubicBezTo>
                  <a:cubicBezTo>
                    <a:pt x="0" y="54"/>
                    <a:pt x="17" y="152"/>
                    <a:pt x="54" y="152"/>
                  </a:cubicBezTo>
                  <a:cubicBezTo>
                    <a:pt x="62" y="152"/>
                    <a:pt x="72" y="147"/>
                    <a:pt x="82" y="134"/>
                  </a:cubicBezTo>
                  <a:cubicBezTo>
                    <a:pt x="110" y="103"/>
                    <a:pt x="79" y="1"/>
                    <a:pt x="4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001613" y="3923475"/>
              <a:ext cx="3050" cy="5125"/>
            </a:xfrm>
            <a:custGeom>
              <a:avLst/>
              <a:gdLst/>
              <a:ahLst/>
              <a:cxnLst/>
              <a:rect l="l" t="t" r="r" b="b"/>
              <a:pathLst>
                <a:path w="122" h="205" extrusionOk="0">
                  <a:moveTo>
                    <a:pt x="55" y="0"/>
                  </a:moveTo>
                  <a:cubicBezTo>
                    <a:pt x="17" y="0"/>
                    <a:pt x="0" y="34"/>
                    <a:pt x="0" y="88"/>
                  </a:cubicBezTo>
                  <a:cubicBezTo>
                    <a:pt x="0" y="121"/>
                    <a:pt x="17" y="138"/>
                    <a:pt x="17" y="155"/>
                  </a:cubicBezTo>
                  <a:cubicBezTo>
                    <a:pt x="17" y="176"/>
                    <a:pt x="38" y="192"/>
                    <a:pt x="55" y="192"/>
                  </a:cubicBezTo>
                  <a:cubicBezTo>
                    <a:pt x="55" y="201"/>
                    <a:pt x="59" y="205"/>
                    <a:pt x="65" y="205"/>
                  </a:cubicBezTo>
                  <a:cubicBezTo>
                    <a:pt x="71" y="205"/>
                    <a:pt x="80" y="201"/>
                    <a:pt x="88" y="192"/>
                  </a:cubicBezTo>
                  <a:cubicBezTo>
                    <a:pt x="122" y="192"/>
                    <a:pt x="122" y="176"/>
                    <a:pt x="105" y="138"/>
                  </a:cubicBezTo>
                  <a:cubicBezTo>
                    <a:pt x="105" y="123"/>
                    <a:pt x="105" y="107"/>
                    <a:pt x="118" y="92"/>
                  </a:cubicBezTo>
                  <a:lnTo>
                    <a:pt x="118" y="92"/>
                  </a:lnTo>
                  <a:cubicBezTo>
                    <a:pt x="120" y="108"/>
                    <a:pt x="122" y="125"/>
                    <a:pt x="122" y="138"/>
                  </a:cubicBezTo>
                  <a:lnTo>
                    <a:pt x="122" y="88"/>
                  </a:lnTo>
                  <a:cubicBezTo>
                    <a:pt x="120" y="89"/>
                    <a:pt x="119" y="91"/>
                    <a:pt x="118" y="92"/>
                  </a:cubicBezTo>
                  <a:lnTo>
                    <a:pt x="118" y="92"/>
                  </a:lnTo>
                  <a:cubicBezTo>
                    <a:pt x="110" y="47"/>
                    <a:pt x="91" y="0"/>
                    <a:pt x="5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4003063" y="3914900"/>
              <a:ext cx="3800" cy="4750"/>
            </a:xfrm>
            <a:custGeom>
              <a:avLst/>
              <a:gdLst/>
              <a:ahLst/>
              <a:cxnLst/>
              <a:rect l="l" t="t" r="r" b="b"/>
              <a:pathLst>
                <a:path w="152" h="190" extrusionOk="0">
                  <a:moveTo>
                    <a:pt x="87" y="1"/>
                  </a:moveTo>
                  <a:cubicBezTo>
                    <a:pt x="35" y="1"/>
                    <a:pt x="0" y="190"/>
                    <a:pt x="89" y="190"/>
                  </a:cubicBezTo>
                  <a:cubicBezTo>
                    <a:pt x="98" y="190"/>
                    <a:pt x="107" y="188"/>
                    <a:pt x="118" y="184"/>
                  </a:cubicBezTo>
                  <a:lnTo>
                    <a:pt x="135" y="168"/>
                  </a:lnTo>
                  <a:cubicBezTo>
                    <a:pt x="151" y="168"/>
                    <a:pt x="151" y="118"/>
                    <a:pt x="151" y="101"/>
                  </a:cubicBezTo>
                  <a:cubicBezTo>
                    <a:pt x="151" y="80"/>
                    <a:pt x="135" y="80"/>
                    <a:pt x="135" y="63"/>
                  </a:cubicBezTo>
                  <a:cubicBezTo>
                    <a:pt x="119" y="18"/>
                    <a:pt x="102" y="1"/>
                    <a:pt x="8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3990338" y="3791850"/>
              <a:ext cx="4400" cy="6525"/>
            </a:xfrm>
            <a:custGeom>
              <a:avLst/>
              <a:gdLst/>
              <a:ahLst/>
              <a:cxnLst/>
              <a:rect l="l" t="t" r="r" b="b"/>
              <a:pathLst>
                <a:path w="176" h="261" extrusionOk="0">
                  <a:moveTo>
                    <a:pt x="76" y="1"/>
                  </a:moveTo>
                  <a:cubicBezTo>
                    <a:pt x="61" y="1"/>
                    <a:pt x="47" y="8"/>
                    <a:pt x="34" y="27"/>
                  </a:cubicBezTo>
                  <a:cubicBezTo>
                    <a:pt x="0" y="77"/>
                    <a:pt x="0" y="148"/>
                    <a:pt x="17" y="198"/>
                  </a:cubicBezTo>
                  <a:cubicBezTo>
                    <a:pt x="39" y="234"/>
                    <a:pt x="70" y="261"/>
                    <a:pt x="98" y="261"/>
                  </a:cubicBezTo>
                  <a:cubicBezTo>
                    <a:pt x="113" y="261"/>
                    <a:pt x="127" y="253"/>
                    <a:pt x="138" y="236"/>
                  </a:cubicBezTo>
                  <a:cubicBezTo>
                    <a:pt x="176" y="182"/>
                    <a:pt x="176" y="115"/>
                    <a:pt x="138" y="61"/>
                  </a:cubicBezTo>
                  <a:cubicBezTo>
                    <a:pt x="127" y="28"/>
                    <a:pt x="102" y="1"/>
                    <a:pt x="7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4001638" y="3793275"/>
              <a:ext cx="3975" cy="4900"/>
            </a:xfrm>
            <a:custGeom>
              <a:avLst/>
              <a:gdLst/>
              <a:ahLst/>
              <a:cxnLst/>
              <a:rect l="l" t="t" r="r" b="b"/>
              <a:pathLst>
                <a:path w="159" h="196" extrusionOk="0">
                  <a:moveTo>
                    <a:pt x="68" y="0"/>
                  </a:moveTo>
                  <a:cubicBezTo>
                    <a:pt x="32" y="0"/>
                    <a:pt x="16" y="42"/>
                    <a:pt x="16" y="75"/>
                  </a:cubicBezTo>
                  <a:cubicBezTo>
                    <a:pt x="1" y="105"/>
                    <a:pt x="14" y="181"/>
                    <a:pt x="57" y="181"/>
                  </a:cubicBezTo>
                  <a:cubicBezTo>
                    <a:pt x="61" y="181"/>
                    <a:pt x="66" y="180"/>
                    <a:pt x="70" y="179"/>
                  </a:cubicBezTo>
                  <a:cubicBezTo>
                    <a:pt x="70" y="196"/>
                    <a:pt x="87" y="196"/>
                    <a:pt x="104" y="196"/>
                  </a:cubicBezTo>
                  <a:cubicBezTo>
                    <a:pt x="158" y="179"/>
                    <a:pt x="158" y="91"/>
                    <a:pt x="121" y="58"/>
                  </a:cubicBezTo>
                  <a:cubicBezTo>
                    <a:pt x="121" y="20"/>
                    <a:pt x="104" y="4"/>
                    <a:pt x="87" y="4"/>
                  </a:cubicBezTo>
                  <a:cubicBezTo>
                    <a:pt x="80" y="1"/>
                    <a:pt x="74" y="0"/>
                    <a:pt x="6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4101763" y="3752675"/>
              <a:ext cx="3875" cy="5500"/>
            </a:xfrm>
            <a:custGeom>
              <a:avLst/>
              <a:gdLst/>
              <a:ahLst/>
              <a:cxnLst/>
              <a:rect l="l" t="t" r="r" b="b"/>
              <a:pathLst>
                <a:path w="155" h="220" extrusionOk="0">
                  <a:moveTo>
                    <a:pt x="71" y="0"/>
                  </a:moveTo>
                  <a:cubicBezTo>
                    <a:pt x="59" y="0"/>
                    <a:pt x="46" y="8"/>
                    <a:pt x="34" y="28"/>
                  </a:cubicBezTo>
                  <a:cubicBezTo>
                    <a:pt x="0" y="61"/>
                    <a:pt x="0" y="132"/>
                    <a:pt x="17" y="166"/>
                  </a:cubicBezTo>
                  <a:cubicBezTo>
                    <a:pt x="27" y="200"/>
                    <a:pt x="51" y="219"/>
                    <a:pt x="77" y="219"/>
                  </a:cubicBezTo>
                  <a:cubicBezTo>
                    <a:pt x="92" y="219"/>
                    <a:pt x="108" y="213"/>
                    <a:pt x="121" y="199"/>
                  </a:cubicBezTo>
                  <a:cubicBezTo>
                    <a:pt x="155" y="166"/>
                    <a:pt x="138" y="95"/>
                    <a:pt x="121" y="45"/>
                  </a:cubicBezTo>
                  <a:cubicBezTo>
                    <a:pt x="111" y="23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4087338" y="3745200"/>
              <a:ext cx="3475" cy="5150"/>
            </a:xfrm>
            <a:custGeom>
              <a:avLst/>
              <a:gdLst/>
              <a:ahLst/>
              <a:cxnLst/>
              <a:rect l="l" t="t" r="r" b="b"/>
              <a:pathLst>
                <a:path w="139" h="206" extrusionOk="0">
                  <a:moveTo>
                    <a:pt x="60" y="0"/>
                  </a:moveTo>
                  <a:cubicBezTo>
                    <a:pt x="27" y="0"/>
                    <a:pt x="1" y="45"/>
                    <a:pt x="1" y="80"/>
                  </a:cubicBezTo>
                  <a:cubicBezTo>
                    <a:pt x="1" y="118"/>
                    <a:pt x="17" y="206"/>
                    <a:pt x="72" y="206"/>
                  </a:cubicBezTo>
                  <a:cubicBezTo>
                    <a:pt x="88" y="206"/>
                    <a:pt x="105" y="206"/>
                    <a:pt x="105" y="185"/>
                  </a:cubicBezTo>
                  <a:cubicBezTo>
                    <a:pt x="139" y="151"/>
                    <a:pt x="122" y="47"/>
                    <a:pt x="105" y="30"/>
                  </a:cubicBezTo>
                  <a:cubicBezTo>
                    <a:pt x="90" y="9"/>
                    <a:pt x="74" y="0"/>
                    <a:pt x="6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093438" y="3762050"/>
              <a:ext cx="3950" cy="5250"/>
            </a:xfrm>
            <a:custGeom>
              <a:avLst/>
              <a:gdLst/>
              <a:ahLst/>
              <a:cxnLst/>
              <a:rect l="l" t="t" r="r" b="b"/>
              <a:pathLst>
                <a:path w="158" h="210" extrusionOk="0">
                  <a:moveTo>
                    <a:pt x="64" y="1"/>
                  </a:moveTo>
                  <a:cubicBezTo>
                    <a:pt x="45" y="1"/>
                    <a:pt x="28" y="18"/>
                    <a:pt x="20" y="54"/>
                  </a:cubicBezTo>
                  <a:lnTo>
                    <a:pt x="20" y="71"/>
                  </a:lnTo>
                  <a:cubicBezTo>
                    <a:pt x="0" y="102"/>
                    <a:pt x="17" y="210"/>
                    <a:pt x="61" y="210"/>
                  </a:cubicBezTo>
                  <a:cubicBezTo>
                    <a:pt x="64" y="210"/>
                    <a:pt x="67" y="209"/>
                    <a:pt x="70" y="208"/>
                  </a:cubicBezTo>
                  <a:lnTo>
                    <a:pt x="87" y="208"/>
                  </a:lnTo>
                  <a:cubicBezTo>
                    <a:pt x="158" y="192"/>
                    <a:pt x="141" y="87"/>
                    <a:pt x="124" y="54"/>
                  </a:cubicBezTo>
                  <a:cubicBezTo>
                    <a:pt x="106" y="18"/>
                    <a:pt x="84" y="1"/>
                    <a:pt x="6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118263" y="3809275"/>
              <a:ext cx="3875" cy="6050"/>
            </a:xfrm>
            <a:custGeom>
              <a:avLst/>
              <a:gdLst/>
              <a:ahLst/>
              <a:cxnLst/>
              <a:rect l="l" t="t" r="r" b="b"/>
              <a:pathLst>
                <a:path w="155" h="242" extrusionOk="0">
                  <a:moveTo>
                    <a:pt x="70" y="1"/>
                  </a:moveTo>
                  <a:cubicBezTo>
                    <a:pt x="47" y="1"/>
                    <a:pt x="26" y="14"/>
                    <a:pt x="17" y="44"/>
                  </a:cubicBezTo>
                  <a:lnTo>
                    <a:pt x="17" y="61"/>
                  </a:lnTo>
                  <a:cubicBezTo>
                    <a:pt x="0" y="95"/>
                    <a:pt x="0" y="182"/>
                    <a:pt x="34" y="216"/>
                  </a:cubicBezTo>
                  <a:cubicBezTo>
                    <a:pt x="45" y="227"/>
                    <a:pt x="59" y="241"/>
                    <a:pt x="78" y="241"/>
                  </a:cubicBezTo>
                  <a:cubicBezTo>
                    <a:pt x="86" y="241"/>
                    <a:pt x="95" y="239"/>
                    <a:pt x="105" y="232"/>
                  </a:cubicBezTo>
                  <a:cubicBezTo>
                    <a:pt x="105" y="232"/>
                    <a:pt x="121" y="216"/>
                    <a:pt x="121" y="199"/>
                  </a:cubicBezTo>
                  <a:lnTo>
                    <a:pt x="138" y="199"/>
                  </a:lnTo>
                  <a:cubicBezTo>
                    <a:pt x="155" y="149"/>
                    <a:pt x="138" y="78"/>
                    <a:pt x="121" y="24"/>
                  </a:cubicBezTo>
                  <a:cubicBezTo>
                    <a:pt x="107" y="9"/>
                    <a:pt x="88" y="1"/>
                    <a:pt x="7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128413" y="3816100"/>
              <a:ext cx="2775" cy="3725"/>
            </a:xfrm>
            <a:custGeom>
              <a:avLst/>
              <a:gdLst/>
              <a:ahLst/>
              <a:cxnLst/>
              <a:rect l="l" t="t" r="r" b="b"/>
              <a:pathLst>
                <a:path w="111" h="149" extrusionOk="0">
                  <a:moveTo>
                    <a:pt x="47" y="0"/>
                  </a:moveTo>
                  <a:cubicBezTo>
                    <a:pt x="41" y="0"/>
                    <a:pt x="34" y="4"/>
                    <a:pt x="29" y="14"/>
                  </a:cubicBezTo>
                  <a:cubicBezTo>
                    <a:pt x="1" y="55"/>
                    <a:pt x="31" y="148"/>
                    <a:pt x="63" y="148"/>
                  </a:cubicBezTo>
                  <a:cubicBezTo>
                    <a:pt x="70" y="148"/>
                    <a:pt x="76" y="144"/>
                    <a:pt x="83" y="135"/>
                  </a:cubicBezTo>
                  <a:cubicBezTo>
                    <a:pt x="111" y="93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119238" y="3823075"/>
              <a:ext cx="2750" cy="3675"/>
            </a:xfrm>
            <a:custGeom>
              <a:avLst/>
              <a:gdLst/>
              <a:ahLst/>
              <a:cxnLst/>
              <a:rect l="l" t="t" r="r" b="b"/>
              <a:pathLst>
                <a:path w="110" h="147" extrusionOk="0">
                  <a:moveTo>
                    <a:pt x="51" y="1"/>
                  </a:moveTo>
                  <a:cubicBezTo>
                    <a:pt x="44" y="1"/>
                    <a:pt x="38" y="5"/>
                    <a:pt x="32" y="15"/>
                  </a:cubicBezTo>
                  <a:cubicBezTo>
                    <a:pt x="0" y="43"/>
                    <a:pt x="23" y="147"/>
                    <a:pt x="61" y="147"/>
                  </a:cubicBezTo>
                  <a:cubicBezTo>
                    <a:pt x="67" y="147"/>
                    <a:pt x="75" y="143"/>
                    <a:pt x="82" y="136"/>
                  </a:cubicBezTo>
                  <a:cubicBezTo>
                    <a:pt x="110" y="91"/>
                    <a:pt x="81" y="1"/>
                    <a:pt x="5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125263" y="3838450"/>
              <a:ext cx="3050" cy="4875"/>
            </a:xfrm>
            <a:custGeom>
              <a:avLst/>
              <a:gdLst/>
              <a:ahLst/>
              <a:cxnLst/>
              <a:rect l="l" t="t" r="r" b="b"/>
              <a:pathLst>
                <a:path w="122" h="195" extrusionOk="0">
                  <a:moveTo>
                    <a:pt x="66" y="0"/>
                  </a:moveTo>
                  <a:cubicBezTo>
                    <a:pt x="61" y="0"/>
                    <a:pt x="56" y="2"/>
                    <a:pt x="50" y="5"/>
                  </a:cubicBezTo>
                  <a:cubicBezTo>
                    <a:pt x="33" y="5"/>
                    <a:pt x="33" y="26"/>
                    <a:pt x="17" y="26"/>
                  </a:cubicBezTo>
                  <a:cubicBezTo>
                    <a:pt x="0" y="60"/>
                    <a:pt x="0" y="110"/>
                    <a:pt x="17" y="147"/>
                  </a:cubicBezTo>
                  <a:cubicBezTo>
                    <a:pt x="29" y="171"/>
                    <a:pt x="49" y="195"/>
                    <a:pt x="65" y="195"/>
                  </a:cubicBezTo>
                  <a:cubicBezTo>
                    <a:pt x="72" y="195"/>
                    <a:pt x="79" y="190"/>
                    <a:pt x="84" y="181"/>
                  </a:cubicBezTo>
                  <a:cubicBezTo>
                    <a:pt x="104" y="164"/>
                    <a:pt x="104" y="147"/>
                    <a:pt x="121" y="147"/>
                  </a:cubicBezTo>
                  <a:cubicBezTo>
                    <a:pt x="121" y="114"/>
                    <a:pt x="108" y="0"/>
                    <a:pt x="6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4100113" y="387702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7" y="0"/>
                  </a:moveTo>
                  <a:cubicBezTo>
                    <a:pt x="41" y="0"/>
                    <a:pt x="35" y="4"/>
                    <a:pt x="29" y="12"/>
                  </a:cubicBezTo>
                  <a:cubicBezTo>
                    <a:pt x="1" y="43"/>
                    <a:pt x="20" y="146"/>
                    <a:pt x="58" y="146"/>
                  </a:cubicBezTo>
                  <a:cubicBezTo>
                    <a:pt x="66" y="146"/>
                    <a:pt x="74" y="142"/>
                    <a:pt x="83" y="133"/>
                  </a:cubicBezTo>
                  <a:cubicBezTo>
                    <a:pt x="97" y="91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4037588" y="3659800"/>
              <a:ext cx="4075" cy="3700"/>
            </a:xfrm>
            <a:custGeom>
              <a:avLst/>
              <a:gdLst/>
              <a:ahLst/>
              <a:cxnLst/>
              <a:rect l="l" t="t" r="r" b="b"/>
              <a:pathLst>
                <a:path w="163" h="148" extrusionOk="0">
                  <a:moveTo>
                    <a:pt x="78" y="0"/>
                  </a:moveTo>
                  <a:cubicBezTo>
                    <a:pt x="1" y="0"/>
                    <a:pt x="46" y="148"/>
                    <a:pt x="92" y="148"/>
                  </a:cubicBezTo>
                  <a:cubicBezTo>
                    <a:pt x="98" y="148"/>
                    <a:pt x="105" y="145"/>
                    <a:pt x="111" y="138"/>
                  </a:cubicBezTo>
                  <a:cubicBezTo>
                    <a:pt x="115" y="139"/>
                    <a:pt x="119" y="140"/>
                    <a:pt x="122" y="140"/>
                  </a:cubicBezTo>
                  <a:cubicBezTo>
                    <a:pt x="162" y="140"/>
                    <a:pt x="143" y="49"/>
                    <a:pt x="128" y="34"/>
                  </a:cubicBezTo>
                  <a:cubicBezTo>
                    <a:pt x="111" y="17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950763" y="3711425"/>
              <a:ext cx="4300" cy="6925"/>
            </a:xfrm>
            <a:custGeom>
              <a:avLst/>
              <a:gdLst/>
              <a:ahLst/>
              <a:cxnLst/>
              <a:rect l="l" t="t" r="r" b="b"/>
              <a:pathLst>
                <a:path w="172" h="277" extrusionOk="0">
                  <a:moveTo>
                    <a:pt x="78" y="1"/>
                  </a:moveTo>
                  <a:cubicBezTo>
                    <a:pt x="49" y="1"/>
                    <a:pt x="19" y="28"/>
                    <a:pt x="0" y="74"/>
                  </a:cubicBezTo>
                  <a:lnTo>
                    <a:pt x="0" y="162"/>
                  </a:lnTo>
                  <a:cubicBezTo>
                    <a:pt x="0" y="219"/>
                    <a:pt x="44" y="276"/>
                    <a:pt x="89" y="276"/>
                  </a:cubicBezTo>
                  <a:cubicBezTo>
                    <a:pt x="100" y="276"/>
                    <a:pt x="111" y="273"/>
                    <a:pt x="121" y="266"/>
                  </a:cubicBezTo>
                  <a:cubicBezTo>
                    <a:pt x="171" y="216"/>
                    <a:pt x="171" y="128"/>
                    <a:pt x="138" y="57"/>
                  </a:cubicBezTo>
                  <a:cubicBezTo>
                    <a:pt x="123" y="18"/>
                    <a:pt x="101" y="1"/>
                    <a:pt x="7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63613" y="3712725"/>
              <a:ext cx="4275" cy="5100"/>
            </a:xfrm>
            <a:custGeom>
              <a:avLst/>
              <a:gdLst/>
              <a:ahLst/>
              <a:cxnLst/>
              <a:rect l="l" t="t" r="r" b="b"/>
              <a:pathLst>
                <a:path w="171" h="204" extrusionOk="0">
                  <a:moveTo>
                    <a:pt x="79" y="1"/>
                  </a:moveTo>
                  <a:cubicBezTo>
                    <a:pt x="67" y="1"/>
                    <a:pt x="54" y="7"/>
                    <a:pt x="42" y="22"/>
                  </a:cubicBezTo>
                  <a:cubicBezTo>
                    <a:pt x="1" y="66"/>
                    <a:pt x="38" y="203"/>
                    <a:pt x="92" y="203"/>
                  </a:cubicBezTo>
                  <a:cubicBezTo>
                    <a:pt x="104" y="203"/>
                    <a:pt x="117" y="196"/>
                    <a:pt x="129" y="181"/>
                  </a:cubicBezTo>
                  <a:cubicBezTo>
                    <a:pt x="171" y="136"/>
                    <a:pt x="133" y="1"/>
                    <a:pt x="7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3966463" y="3707825"/>
              <a:ext cx="1575" cy="2075"/>
            </a:xfrm>
            <a:custGeom>
              <a:avLst/>
              <a:gdLst/>
              <a:ahLst/>
              <a:cxnLst/>
              <a:rect l="l" t="t" r="r" b="b"/>
              <a:pathLst>
                <a:path w="63" h="83" extrusionOk="0">
                  <a:moveTo>
                    <a:pt x="26" y="0"/>
                  </a:moveTo>
                  <a:cubicBezTo>
                    <a:pt x="22" y="0"/>
                    <a:pt x="19" y="3"/>
                    <a:pt x="15" y="9"/>
                  </a:cubicBezTo>
                  <a:cubicBezTo>
                    <a:pt x="1" y="28"/>
                    <a:pt x="12" y="83"/>
                    <a:pt x="39" y="83"/>
                  </a:cubicBezTo>
                  <a:cubicBezTo>
                    <a:pt x="42" y="83"/>
                    <a:pt x="45" y="82"/>
                    <a:pt x="49" y="80"/>
                  </a:cubicBezTo>
                  <a:cubicBezTo>
                    <a:pt x="63" y="53"/>
                    <a:pt x="43" y="0"/>
                    <a:pt x="2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20"/>
          <p:cNvGrpSpPr/>
          <p:nvPr/>
        </p:nvGrpSpPr>
        <p:grpSpPr>
          <a:xfrm rot="-5400000">
            <a:off x="224606" y="4047680"/>
            <a:ext cx="990793" cy="670422"/>
            <a:chOff x="4916800" y="3065050"/>
            <a:chExt cx="275075" cy="186125"/>
          </a:xfrm>
        </p:grpSpPr>
        <p:sp>
          <p:nvSpPr>
            <p:cNvPr id="1037" name="Google Shape;1037;p20"/>
            <p:cNvSpPr/>
            <p:nvPr/>
          </p:nvSpPr>
          <p:spPr>
            <a:xfrm>
              <a:off x="5012650" y="3097325"/>
              <a:ext cx="28250" cy="16775"/>
            </a:xfrm>
            <a:custGeom>
              <a:avLst/>
              <a:gdLst/>
              <a:ahLst/>
              <a:cxnLst/>
              <a:rect l="l" t="t" r="r" b="b"/>
              <a:pathLst>
                <a:path w="1130" h="671" extrusionOk="0">
                  <a:moveTo>
                    <a:pt x="893" y="1"/>
                  </a:moveTo>
                  <a:cubicBezTo>
                    <a:pt x="879" y="1"/>
                    <a:pt x="864" y="2"/>
                    <a:pt x="849" y="5"/>
                  </a:cubicBezTo>
                  <a:cubicBezTo>
                    <a:pt x="778" y="22"/>
                    <a:pt x="744" y="60"/>
                    <a:pt x="694" y="93"/>
                  </a:cubicBezTo>
                  <a:cubicBezTo>
                    <a:pt x="623" y="147"/>
                    <a:pt x="552" y="181"/>
                    <a:pt x="464" y="231"/>
                  </a:cubicBezTo>
                  <a:cubicBezTo>
                    <a:pt x="398" y="268"/>
                    <a:pt x="327" y="285"/>
                    <a:pt x="256" y="335"/>
                  </a:cubicBezTo>
                  <a:cubicBezTo>
                    <a:pt x="205" y="373"/>
                    <a:pt x="151" y="423"/>
                    <a:pt x="101" y="440"/>
                  </a:cubicBezTo>
                  <a:cubicBezTo>
                    <a:pt x="1" y="492"/>
                    <a:pt x="43" y="670"/>
                    <a:pt x="157" y="670"/>
                  </a:cubicBezTo>
                  <a:cubicBezTo>
                    <a:pt x="162" y="670"/>
                    <a:pt x="167" y="670"/>
                    <a:pt x="172" y="669"/>
                  </a:cubicBezTo>
                  <a:cubicBezTo>
                    <a:pt x="293" y="669"/>
                    <a:pt x="414" y="582"/>
                    <a:pt x="535" y="527"/>
                  </a:cubicBezTo>
                  <a:cubicBezTo>
                    <a:pt x="606" y="494"/>
                    <a:pt x="673" y="461"/>
                    <a:pt x="744" y="440"/>
                  </a:cubicBezTo>
                  <a:cubicBezTo>
                    <a:pt x="778" y="423"/>
                    <a:pt x="815" y="406"/>
                    <a:pt x="849" y="390"/>
                  </a:cubicBezTo>
                  <a:cubicBezTo>
                    <a:pt x="832" y="390"/>
                    <a:pt x="953" y="335"/>
                    <a:pt x="903" y="335"/>
                  </a:cubicBezTo>
                  <a:cubicBezTo>
                    <a:pt x="1130" y="320"/>
                    <a:pt x="1097" y="1"/>
                    <a:pt x="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961175" y="3081350"/>
              <a:ext cx="23850" cy="15900"/>
            </a:xfrm>
            <a:custGeom>
              <a:avLst/>
              <a:gdLst/>
              <a:ahLst/>
              <a:cxnLst/>
              <a:rect l="l" t="t" r="r" b="b"/>
              <a:pathLst>
                <a:path w="954" h="636" extrusionOk="0">
                  <a:moveTo>
                    <a:pt x="763" y="0"/>
                  </a:moveTo>
                  <a:cubicBezTo>
                    <a:pt x="758" y="0"/>
                    <a:pt x="753" y="0"/>
                    <a:pt x="748" y="1"/>
                  </a:cubicBezTo>
                  <a:cubicBezTo>
                    <a:pt x="665" y="18"/>
                    <a:pt x="627" y="55"/>
                    <a:pt x="577" y="105"/>
                  </a:cubicBezTo>
                  <a:cubicBezTo>
                    <a:pt x="523" y="160"/>
                    <a:pt x="456" y="193"/>
                    <a:pt x="401" y="227"/>
                  </a:cubicBezTo>
                  <a:cubicBezTo>
                    <a:pt x="280" y="314"/>
                    <a:pt x="176" y="419"/>
                    <a:pt x="55" y="490"/>
                  </a:cubicBezTo>
                  <a:cubicBezTo>
                    <a:pt x="0" y="523"/>
                    <a:pt x="0" y="611"/>
                    <a:pt x="71" y="628"/>
                  </a:cubicBezTo>
                  <a:cubicBezTo>
                    <a:pt x="91" y="633"/>
                    <a:pt x="111" y="635"/>
                    <a:pt x="132" y="635"/>
                  </a:cubicBezTo>
                  <a:cubicBezTo>
                    <a:pt x="242" y="635"/>
                    <a:pt x="368" y="569"/>
                    <a:pt x="456" y="523"/>
                  </a:cubicBezTo>
                  <a:cubicBezTo>
                    <a:pt x="523" y="490"/>
                    <a:pt x="594" y="452"/>
                    <a:pt x="681" y="402"/>
                  </a:cubicBezTo>
                  <a:cubicBezTo>
                    <a:pt x="731" y="385"/>
                    <a:pt x="786" y="331"/>
                    <a:pt x="836" y="314"/>
                  </a:cubicBezTo>
                  <a:cubicBezTo>
                    <a:pt x="953" y="245"/>
                    <a:pt x="910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5005550" y="3073050"/>
              <a:ext cx="23250" cy="14400"/>
            </a:xfrm>
            <a:custGeom>
              <a:avLst/>
              <a:gdLst/>
              <a:ahLst/>
              <a:cxnLst/>
              <a:rect l="l" t="t" r="r" b="b"/>
              <a:pathLst>
                <a:path w="930" h="576" extrusionOk="0">
                  <a:moveTo>
                    <a:pt x="699" y="0"/>
                  </a:moveTo>
                  <a:cubicBezTo>
                    <a:pt x="688" y="0"/>
                    <a:pt x="677" y="1"/>
                    <a:pt x="665" y="3"/>
                  </a:cubicBezTo>
                  <a:cubicBezTo>
                    <a:pt x="523" y="36"/>
                    <a:pt x="385" y="158"/>
                    <a:pt x="264" y="229"/>
                  </a:cubicBezTo>
                  <a:cubicBezTo>
                    <a:pt x="176" y="283"/>
                    <a:pt x="1" y="366"/>
                    <a:pt x="55" y="492"/>
                  </a:cubicBezTo>
                  <a:lnTo>
                    <a:pt x="72" y="508"/>
                  </a:lnTo>
                  <a:cubicBezTo>
                    <a:pt x="88" y="542"/>
                    <a:pt x="143" y="575"/>
                    <a:pt x="176" y="575"/>
                  </a:cubicBezTo>
                  <a:cubicBezTo>
                    <a:pt x="281" y="559"/>
                    <a:pt x="385" y="508"/>
                    <a:pt x="473" y="454"/>
                  </a:cubicBezTo>
                  <a:cubicBezTo>
                    <a:pt x="560" y="421"/>
                    <a:pt x="644" y="350"/>
                    <a:pt x="748" y="316"/>
                  </a:cubicBezTo>
                  <a:cubicBezTo>
                    <a:pt x="930" y="249"/>
                    <a:pt x="880" y="0"/>
                    <a:pt x="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61325" y="3091150"/>
              <a:ext cx="24000" cy="13650"/>
            </a:xfrm>
            <a:custGeom>
              <a:avLst/>
              <a:gdLst/>
              <a:ahLst/>
              <a:cxnLst/>
              <a:rect l="l" t="t" r="r" b="b"/>
              <a:pathLst>
                <a:path w="960" h="546" extrusionOk="0">
                  <a:moveTo>
                    <a:pt x="734" y="0"/>
                  </a:moveTo>
                  <a:cubicBezTo>
                    <a:pt x="702" y="0"/>
                    <a:pt x="670" y="13"/>
                    <a:pt x="644" y="43"/>
                  </a:cubicBezTo>
                  <a:cubicBezTo>
                    <a:pt x="573" y="131"/>
                    <a:pt x="468" y="148"/>
                    <a:pt x="380" y="202"/>
                  </a:cubicBezTo>
                  <a:cubicBezTo>
                    <a:pt x="276" y="252"/>
                    <a:pt x="172" y="307"/>
                    <a:pt x="67" y="373"/>
                  </a:cubicBezTo>
                  <a:cubicBezTo>
                    <a:pt x="0" y="411"/>
                    <a:pt x="17" y="499"/>
                    <a:pt x="84" y="532"/>
                  </a:cubicBezTo>
                  <a:cubicBezTo>
                    <a:pt x="107" y="541"/>
                    <a:pt x="132" y="545"/>
                    <a:pt x="158" y="545"/>
                  </a:cubicBezTo>
                  <a:cubicBezTo>
                    <a:pt x="271" y="545"/>
                    <a:pt x="403" y="469"/>
                    <a:pt x="501" y="428"/>
                  </a:cubicBezTo>
                  <a:cubicBezTo>
                    <a:pt x="627" y="373"/>
                    <a:pt x="748" y="340"/>
                    <a:pt x="852" y="252"/>
                  </a:cubicBezTo>
                  <a:cubicBezTo>
                    <a:pt x="960" y="158"/>
                    <a:pt x="847" y="0"/>
                    <a:pt x="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073275" y="3117425"/>
              <a:ext cx="19825" cy="15600"/>
            </a:xfrm>
            <a:custGeom>
              <a:avLst/>
              <a:gdLst/>
              <a:ahLst/>
              <a:cxnLst/>
              <a:rect l="l" t="t" r="r" b="b"/>
              <a:pathLst>
                <a:path w="793" h="624" extrusionOk="0">
                  <a:moveTo>
                    <a:pt x="653" y="1"/>
                  </a:moveTo>
                  <a:cubicBezTo>
                    <a:pt x="621" y="1"/>
                    <a:pt x="590" y="13"/>
                    <a:pt x="567" y="37"/>
                  </a:cubicBezTo>
                  <a:cubicBezTo>
                    <a:pt x="462" y="91"/>
                    <a:pt x="391" y="158"/>
                    <a:pt x="303" y="229"/>
                  </a:cubicBezTo>
                  <a:cubicBezTo>
                    <a:pt x="232" y="300"/>
                    <a:pt x="128" y="350"/>
                    <a:pt x="61" y="438"/>
                  </a:cubicBezTo>
                  <a:cubicBezTo>
                    <a:pt x="1" y="512"/>
                    <a:pt x="55" y="624"/>
                    <a:pt x="138" y="624"/>
                  </a:cubicBezTo>
                  <a:cubicBezTo>
                    <a:pt x="152" y="624"/>
                    <a:pt x="167" y="620"/>
                    <a:pt x="182" y="613"/>
                  </a:cubicBezTo>
                  <a:cubicBezTo>
                    <a:pt x="391" y="525"/>
                    <a:pt x="546" y="367"/>
                    <a:pt x="721" y="262"/>
                  </a:cubicBezTo>
                  <a:cubicBezTo>
                    <a:pt x="792" y="229"/>
                    <a:pt x="792" y="124"/>
                    <a:pt x="754" y="53"/>
                  </a:cubicBezTo>
                  <a:cubicBezTo>
                    <a:pt x="728" y="18"/>
                    <a:pt x="690" y="1"/>
                    <a:pt x="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5056925" y="3154800"/>
              <a:ext cx="20525" cy="22200"/>
            </a:xfrm>
            <a:custGeom>
              <a:avLst/>
              <a:gdLst/>
              <a:ahLst/>
              <a:cxnLst/>
              <a:rect l="l" t="t" r="r" b="b"/>
              <a:pathLst>
                <a:path w="821" h="888" extrusionOk="0">
                  <a:moveTo>
                    <a:pt x="565" y="0"/>
                  </a:moveTo>
                  <a:cubicBezTo>
                    <a:pt x="512" y="0"/>
                    <a:pt x="458" y="27"/>
                    <a:pt x="419" y="91"/>
                  </a:cubicBezTo>
                  <a:cubicBezTo>
                    <a:pt x="385" y="146"/>
                    <a:pt x="348" y="196"/>
                    <a:pt x="314" y="267"/>
                  </a:cubicBezTo>
                  <a:cubicBezTo>
                    <a:pt x="281" y="334"/>
                    <a:pt x="226" y="405"/>
                    <a:pt x="176" y="476"/>
                  </a:cubicBezTo>
                  <a:cubicBezTo>
                    <a:pt x="105" y="563"/>
                    <a:pt x="1" y="684"/>
                    <a:pt x="18" y="822"/>
                  </a:cubicBezTo>
                  <a:cubicBezTo>
                    <a:pt x="28" y="865"/>
                    <a:pt x="63" y="888"/>
                    <a:pt x="97" y="888"/>
                  </a:cubicBezTo>
                  <a:cubicBezTo>
                    <a:pt x="120" y="888"/>
                    <a:pt x="142" y="878"/>
                    <a:pt x="155" y="856"/>
                  </a:cubicBezTo>
                  <a:cubicBezTo>
                    <a:pt x="348" y="668"/>
                    <a:pt x="523" y="492"/>
                    <a:pt x="698" y="300"/>
                  </a:cubicBezTo>
                  <a:cubicBezTo>
                    <a:pt x="821" y="163"/>
                    <a:pt x="696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5011725" y="3166850"/>
              <a:ext cx="17025" cy="18125"/>
            </a:xfrm>
            <a:custGeom>
              <a:avLst/>
              <a:gdLst/>
              <a:ahLst/>
              <a:cxnLst/>
              <a:rect l="l" t="t" r="r" b="b"/>
              <a:pathLst>
                <a:path w="681" h="725" extrusionOk="0">
                  <a:moveTo>
                    <a:pt x="466" y="1"/>
                  </a:moveTo>
                  <a:cubicBezTo>
                    <a:pt x="409" y="1"/>
                    <a:pt x="354" y="30"/>
                    <a:pt x="330" y="98"/>
                  </a:cubicBezTo>
                  <a:cubicBezTo>
                    <a:pt x="259" y="290"/>
                    <a:pt x="0" y="411"/>
                    <a:pt x="0" y="637"/>
                  </a:cubicBezTo>
                  <a:cubicBezTo>
                    <a:pt x="0" y="687"/>
                    <a:pt x="67" y="725"/>
                    <a:pt x="121" y="725"/>
                  </a:cubicBezTo>
                  <a:cubicBezTo>
                    <a:pt x="226" y="687"/>
                    <a:pt x="330" y="583"/>
                    <a:pt x="397" y="499"/>
                  </a:cubicBezTo>
                  <a:cubicBezTo>
                    <a:pt x="485" y="411"/>
                    <a:pt x="572" y="324"/>
                    <a:pt x="627" y="219"/>
                  </a:cubicBezTo>
                  <a:cubicBezTo>
                    <a:pt x="681" y="95"/>
                    <a:pt x="570" y="1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969950" y="3192350"/>
              <a:ext cx="15725" cy="20975"/>
            </a:xfrm>
            <a:custGeom>
              <a:avLst/>
              <a:gdLst/>
              <a:ahLst/>
              <a:cxnLst/>
              <a:rect l="l" t="t" r="r" b="b"/>
              <a:pathLst>
                <a:path w="629" h="839" extrusionOk="0">
                  <a:moveTo>
                    <a:pt x="417" y="1"/>
                  </a:moveTo>
                  <a:cubicBezTo>
                    <a:pt x="374" y="1"/>
                    <a:pt x="334" y="21"/>
                    <a:pt x="314" y="68"/>
                  </a:cubicBezTo>
                  <a:cubicBezTo>
                    <a:pt x="226" y="227"/>
                    <a:pt x="155" y="381"/>
                    <a:pt x="105" y="540"/>
                  </a:cubicBezTo>
                  <a:cubicBezTo>
                    <a:pt x="67" y="628"/>
                    <a:pt x="0" y="732"/>
                    <a:pt x="67" y="816"/>
                  </a:cubicBezTo>
                  <a:cubicBezTo>
                    <a:pt x="83" y="832"/>
                    <a:pt x="100" y="838"/>
                    <a:pt x="117" y="838"/>
                  </a:cubicBezTo>
                  <a:cubicBezTo>
                    <a:pt x="157" y="838"/>
                    <a:pt x="194" y="801"/>
                    <a:pt x="209" y="766"/>
                  </a:cubicBezTo>
                  <a:lnTo>
                    <a:pt x="209" y="766"/>
                  </a:lnTo>
                  <a:cubicBezTo>
                    <a:pt x="207" y="767"/>
                    <a:pt x="206" y="768"/>
                    <a:pt x="205" y="768"/>
                  </a:cubicBezTo>
                  <a:cubicBezTo>
                    <a:pt x="199" y="768"/>
                    <a:pt x="244" y="709"/>
                    <a:pt x="259" y="695"/>
                  </a:cubicBezTo>
                  <a:cubicBezTo>
                    <a:pt x="293" y="661"/>
                    <a:pt x="314" y="590"/>
                    <a:pt x="347" y="540"/>
                  </a:cubicBezTo>
                  <a:cubicBezTo>
                    <a:pt x="418" y="436"/>
                    <a:pt x="485" y="331"/>
                    <a:pt x="556" y="227"/>
                  </a:cubicBezTo>
                  <a:cubicBezTo>
                    <a:pt x="629" y="105"/>
                    <a:pt x="515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941525" y="3185750"/>
              <a:ext cx="13975" cy="20250"/>
            </a:xfrm>
            <a:custGeom>
              <a:avLst/>
              <a:gdLst/>
              <a:ahLst/>
              <a:cxnLst/>
              <a:rect l="l" t="t" r="r" b="b"/>
              <a:pathLst>
                <a:path w="559" h="810" extrusionOk="0">
                  <a:moveTo>
                    <a:pt x="402" y="1"/>
                  </a:moveTo>
                  <a:cubicBezTo>
                    <a:pt x="397" y="1"/>
                    <a:pt x="391" y="1"/>
                    <a:pt x="385" y="2"/>
                  </a:cubicBezTo>
                  <a:cubicBezTo>
                    <a:pt x="143" y="35"/>
                    <a:pt x="160" y="299"/>
                    <a:pt x="93" y="491"/>
                  </a:cubicBezTo>
                  <a:cubicBezTo>
                    <a:pt x="74" y="522"/>
                    <a:pt x="0" y="809"/>
                    <a:pt x="101" y="809"/>
                  </a:cubicBezTo>
                  <a:cubicBezTo>
                    <a:pt x="108" y="809"/>
                    <a:pt x="117" y="808"/>
                    <a:pt x="127" y="804"/>
                  </a:cubicBezTo>
                  <a:cubicBezTo>
                    <a:pt x="214" y="787"/>
                    <a:pt x="281" y="645"/>
                    <a:pt x="335" y="558"/>
                  </a:cubicBezTo>
                  <a:cubicBezTo>
                    <a:pt x="369" y="507"/>
                    <a:pt x="406" y="436"/>
                    <a:pt x="440" y="386"/>
                  </a:cubicBezTo>
                  <a:cubicBezTo>
                    <a:pt x="440" y="375"/>
                    <a:pt x="463" y="312"/>
                    <a:pt x="462" y="297"/>
                  </a:cubicBezTo>
                  <a:lnTo>
                    <a:pt x="462" y="297"/>
                  </a:lnTo>
                  <a:cubicBezTo>
                    <a:pt x="478" y="284"/>
                    <a:pt x="497" y="269"/>
                    <a:pt x="511" y="244"/>
                  </a:cubicBezTo>
                  <a:cubicBezTo>
                    <a:pt x="559" y="164"/>
                    <a:pt x="515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976000" y="3158675"/>
              <a:ext cx="20625" cy="16975"/>
            </a:xfrm>
            <a:custGeom>
              <a:avLst/>
              <a:gdLst/>
              <a:ahLst/>
              <a:cxnLst/>
              <a:rect l="l" t="t" r="r" b="b"/>
              <a:pathLst>
                <a:path w="825" h="679" extrusionOk="0">
                  <a:moveTo>
                    <a:pt x="639" y="0"/>
                  </a:moveTo>
                  <a:cubicBezTo>
                    <a:pt x="606" y="0"/>
                    <a:pt x="572" y="12"/>
                    <a:pt x="539" y="41"/>
                  </a:cubicBezTo>
                  <a:cubicBezTo>
                    <a:pt x="489" y="95"/>
                    <a:pt x="435" y="145"/>
                    <a:pt x="385" y="216"/>
                  </a:cubicBezTo>
                  <a:cubicBezTo>
                    <a:pt x="314" y="283"/>
                    <a:pt x="243" y="337"/>
                    <a:pt x="176" y="408"/>
                  </a:cubicBezTo>
                  <a:cubicBezTo>
                    <a:pt x="122" y="458"/>
                    <a:pt x="1" y="546"/>
                    <a:pt x="51" y="651"/>
                  </a:cubicBezTo>
                  <a:cubicBezTo>
                    <a:pt x="63" y="670"/>
                    <a:pt x="80" y="678"/>
                    <a:pt x="98" y="678"/>
                  </a:cubicBezTo>
                  <a:cubicBezTo>
                    <a:pt x="111" y="678"/>
                    <a:pt x="125" y="674"/>
                    <a:pt x="138" y="667"/>
                  </a:cubicBezTo>
                  <a:cubicBezTo>
                    <a:pt x="155" y="651"/>
                    <a:pt x="193" y="634"/>
                    <a:pt x="226" y="634"/>
                  </a:cubicBezTo>
                  <a:cubicBezTo>
                    <a:pt x="297" y="596"/>
                    <a:pt x="347" y="546"/>
                    <a:pt x="418" y="492"/>
                  </a:cubicBezTo>
                  <a:cubicBezTo>
                    <a:pt x="523" y="425"/>
                    <a:pt x="644" y="337"/>
                    <a:pt x="732" y="233"/>
                  </a:cubicBezTo>
                  <a:cubicBezTo>
                    <a:pt x="824" y="128"/>
                    <a:pt x="743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947275" y="3152825"/>
              <a:ext cx="8975" cy="17525"/>
            </a:xfrm>
            <a:custGeom>
              <a:avLst/>
              <a:gdLst/>
              <a:ahLst/>
              <a:cxnLst/>
              <a:rect l="l" t="t" r="r" b="b"/>
              <a:pathLst>
                <a:path w="359" h="701" extrusionOk="0">
                  <a:moveTo>
                    <a:pt x="192" y="1"/>
                  </a:moveTo>
                  <a:cubicBezTo>
                    <a:pt x="174" y="1"/>
                    <a:pt x="155" y="6"/>
                    <a:pt x="139" y="16"/>
                  </a:cubicBezTo>
                  <a:cubicBezTo>
                    <a:pt x="18" y="83"/>
                    <a:pt x="18" y="204"/>
                    <a:pt x="18" y="329"/>
                  </a:cubicBezTo>
                  <a:cubicBezTo>
                    <a:pt x="18" y="433"/>
                    <a:pt x="1" y="571"/>
                    <a:pt x="34" y="676"/>
                  </a:cubicBezTo>
                  <a:cubicBezTo>
                    <a:pt x="43" y="692"/>
                    <a:pt x="60" y="701"/>
                    <a:pt x="78" y="701"/>
                  </a:cubicBezTo>
                  <a:cubicBezTo>
                    <a:pt x="96" y="701"/>
                    <a:pt x="114" y="692"/>
                    <a:pt x="122" y="676"/>
                  </a:cubicBezTo>
                  <a:cubicBezTo>
                    <a:pt x="176" y="588"/>
                    <a:pt x="210" y="500"/>
                    <a:pt x="243" y="396"/>
                  </a:cubicBezTo>
                  <a:cubicBezTo>
                    <a:pt x="260" y="308"/>
                    <a:pt x="314" y="258"/>
                    <a:pt x="331" y="170"/>
                  </a:cubicBezTo>
                  <a:cubicBezTo>
                    <a:pt x="358" y="86"/>
                    <a:pt x="272" y="1"/>
                    <a:pt x="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5059125" y="3065050"/>
              <a:ext cx="25200" cy="7550"/>
            </a:xfrm>
            <a:custGeom>
              <a:avLst/>
              <a:gdLst/>
              <a:ahLst/>
              <a:cxnLst/>
              <a:rect l="l" t="t" r="r" b="b"/>
              <a:pathLst>
                <a:path w="1008" h="302" extrusionOk="0">
                  <a:moveTo>
                    <a:pt x="729" y="0"/>
                  </a:moveTo>
                  <a:cubicBezTo>
                    <a:pt x="640" y="0"/>
                    <a:pt x="548" y="18"/>
                    <a:pt x="468" y="26"/>
                  </a:cubicBezTo>
                  <a:cubicBezTo>
                    <a:pt x="347" y="43"/>
                    <a:pt x="193" y="26"/>
                    <a:pt x="67" y="97"/>
                  </a:cubicBezTo>
                  <a:cubicBezTo>
                    <a:pt x="1" y="131"/>
                    <a:pt x="34" y="252"/>
                    <a:pt x="122" y="269"/>
                  </a:cubicBezTo>
                  <a:cubicBezTo>
                    <a:pt x="260" y="269"/>
                    <a:pt x="402" y="290"/>
                    <a:pt x="523" y="290"/>
                  </a:cubicBezTo>
                  <a:cubicBezTo>
                    <a:pt x="598" y="290"/>
                    <a:pt x="679" y="302"/>
                    <a:pt x="756" y="302"/>
                  </a:cubicBezTo>
                  <a:cubicBezTo>
                    <a:pt x="836" y="302"/>
                    <a:pt x="912" y="289"/>
                    <a:pt x="974" y="235"/>
                  </a:cubicBezTo>
                  <a:cubicBezTo>
                    <a:pt x="1007" y="202"/>
                    <a:pt x="1007" y="114"/>
                    <a:pt x="974" y="81"/>
                  </a:cubicBezTo>
                  <a:cubicBezTo>
                    <a:pt x="905" y="18"/>
                    <a:pt x="818" y="0"/>
                    <a:pt x="7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113525" y="3079575"/>
              <a:ext cx="24825" cy="8025"/>
            </a:xfrm>
            <a:custGeom>
              <a:avLst/>
              <a:gdLst/>
              <a:ahLst/>
              <a:cxnLst/>
              <a:rect l="l" t="t" r="r" b="b"/>
              <a:pathLst>
                <a:path w="993" h="321" extrusionOk="0">
                  <a:moveTo>
                    <a:pt x="331" y="1"/>
                  </a:moveTo>
                  <a:cubicBezTo>
                    <a:pt x="273" y="1"/>
                    <a:pt x="181" y="26"/>
                    <a:pt x="111" y="26"/>
                  </a:cubicBezTo>
                  <a:cubicBezTo>
                    <a:pt x="95" y="26"/>
                    <a:pt x="81" y="25"/>
                    <a:pt x="68" y="22"/>
                  </a:cubicBezTo>
                  <a:cubicBezTo>
                    <a:pt x="51" y="22"/>
                    <a:pt x="34" y="22"/>
                    <a:pt x="17" y="39"/>
                  </a:cubicBezTo>
                  <a:cubicBezTo>
                    <a:pt x="1" y="143"/>
                    <a:pt x="139" y="193"/>
                    <a:pt x="210" y="193"/>
                  </a:cubicBezTo>
                  <a:cubicBezTo>
                    <a:pt x="381" y="231"/>
                    <a:pt x="573" y="264"/>
                    <a:pt x="748" y="314"/>
                  </a:cubicBezTo>
                  <a:cubicBezTo>
                    <a:pt x="764" y="319"/>
                    <a:pt x="778" y="321"/>
                    <a:pt x="792" y="321"/>
                  </a:cubicBezTo>
                  <a:cubicBezTo>
                    <a:pt x="950" y="321"/>
                    <a:pt x="992" y="53"/>
                    <a:pt x="815" y="22"/>
                  </a:cubicBezTo>
                  <a:cubicBezTo>
                    <a:pt x="661" y="1"/>
                    <a:pt x="502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118750" y="3103600"/>
              <a:ext cx="26125" cy="8800"/>
            </a:xfrm>
            <a:custGeom>
              <a:avLst/>
              <a:gdLst/>
              <a:ahLst/>
              <a:cxnLst/>
              <a:rect l="l" t="t" r="r" b="b"/>
              <a:pathLst>
                <a:path w="1045" h="352" extrusionOk="0">
                  <a:moveTo>
                    <a:pt x="264" y="5"/>
                  </a:moveTo>
                  <a:cubicBezTo>
                    <a:pt x="195" y="5"/>
                    <a:pt x="127" y="11"/>
                    <a:pt x="67" y="34"/>
                  </a:cubicBezTo>
                  <a:cubicBezTo>
                    <a:pt x="1" y="51"/>
                    <a:pt x="1" y="139"/>
                    <a:pt x="67" y="172"/>
                  </a:cubicBezTo>
                  <a:cubicBezTo>
                    <a:pt x="209" y="226"/>
                    <a:pt x="347" y="276"/>
                    <a:pt x="485" y="293"/>
                  </a:cubicBezTo>
                  <a:cubicBezTo>
                    <a:pt x="571" y="324"/>
                    <a:pt x="681" y="352"/>
                    <a:pt x="776" y="352"/>
                  </a:cubicBezTo>
                  <a:cubicBezTo>
                    <a:pt x="797" y="352"/>
                    <a:pt x="817" y="350"/>
                    <a:pt x="836" y="347"/>
                  </a:cubicBezTo>
                  <a:cubicBezTo>
                    <a:pt x="957" y="347"/>
                    <a:pt x="1045" y="189"/>
                    <a:pt x="940" y="105"/>
                  </a:cubicBezTo>
                  <a:cubicBezTo>
                    <a:pt x="836" y="1"/>
                    <a:pt x="677" y="34"/>
                    <a:pt x="539" y="17"/>
                  </a:cubicBezTo>
                  <a:cubicBezTo>
                    <a:pt x="457" y="17"/>
                    <a:pt x="359" y="5"/>
                    <a:pt x="264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5134825" y="3129025"/>
              <a:ext cx="29550" cy="9125"/>
            </a:xfrm>
            <a:custGeom>
              <a:avLst/>
              <a:gdLst/>
              <a:ahLst/>
              <a:cxnLst/>
              <a:rect l="l" t="t" r="r" b="b"/>
              <a:pathLst>
                <a:path w="1182" h="365" extrusionOk="0">
                  <a:moveTo>
                    <a:pt x="957" y="1"/>
                  </a:moveTo>
                  <a:cubicBezTo>
                    <a:pt x="940" y="1"/>
                    <a:pt x="922" y="3"/>
                    <a:pt x="903" y="7"/>
                  </a:cubicBezTo>
                  <a:cubicBezTo>
                    <a:pt x="627" y="78"/>
                    <a:pt x="331" y="7"/>
                    <a:pt x="68" y="111"/>
                  </a:cubicBezTo>
                  <a:cubicBezTo>
                    <a:pt x="1" y="149"/>
                    <a:pt x="1" y="237"/>
                    <a:pt x="68" y="254"/>
                  </a:cubicBezTo>
                  <a:cubicBezTo>
                    <a:pt x="331" y="358"/>
                    <a:pt x="627" y="287"/>
                    <a:pt x="903" y="358"/>
                  </a:cubicBezTo>
                  <a:cubicBezTo>
                    <a:pt x="922" y="362"/>
                    <a:pt x="940" y="364"/>
                    <a:pt x="957" y="364"/>
                  </a:cubicBezTo>
                  <a:cubicBezTo>
                    <a:pt x="1182" y="364"/>
                    <a:pt x="1182" y="1"/>
                    <a:pt x="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5022550" y="3193550"/>
              <a:ext cx="17900" cy="18425"/>
            </a:xfrm>
            <a:custGeom>
              <a:avLst/>
              <a:gdLst/>
              <a:ahLst/>
              <a:cxnLst/>
              <a:rect l="l" t="t" r="r" b="b"/>
              <a:pathLst>
                <a:path w="716" h="737" extrusionOk="0">
                  <a:moveTo>
                    <a:pt x="663" y="0"/>
                  </a:moveTo>
                  <a:cubicBezTo>
                    <a:pt x="658" y="0"/>
                    <a:pt x="652" y="1"/>
                    <a:pt x="645" y="3"/>
                  </a:cubicBezTo>
                  <a:cubicBezTo>
                    <a:pt x="591" y="3"/>
                    <a:pt x="557" y="20"/>
                    <a:pt x="524" y="58"/>
                  </a:cubicBezTo>
                  <a:cubicBezTo>
                    <a:pt x="453" y="108"/>
                    <a:pt x="403" y="162"/>
                    <a:pt x="332" y="212"/>
                  </a:cubicBezTo>
                  <a:cubicBezTo>
                    <a:pt x="227" y="317"/>
                    <a:pt x="156" y="404"/>
                    <a:pt x="68" y="525"/>
                  </a:cubicBezTo>
                  <a:cubicBezTo>
                    <a:pt x="0" y="624"/>
                    <a:pt x="101" y="737"/>
                    <a:pt x="207" y="737"/>
                  </a:cubicBezTo>
                  <a:cubicBezTo>
                    <a:pt x="231" y="737"/>
                    <a:pt x="255" y="731"/>
                    <a:pt x="277" y="718"/>
                  </a:cubicBezTo>
                  <a:cubicBezTo>
                    <a:pt x="332" y="684"/>
                    <a:pt x="348" y="647"/>
                    <a:pt x="382" y="596"/>
                  </a:cubicBezTo>
                  <a:cubicBezTo>
                    <a:pt x="403" y="525"/>
                    <a:pt x="453" y="475"/>
                    <a:pt x="507" y="404"/>
                  </a:cubicBezTo>
                  <a:cubicBezTo>
                    <a:pt x="574" y="317"/>
                    <a:pt x="678" y="212"/>
                    <a:pt x="716" y="91"/>
                  </a:cubicBezTo>
                  <a:cubicBezTo>
                    <a:pt x="716" y="44"/>
                    <a:pt x="700" y="0"/>
                    <a:pt x="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999700" y="3213025"/>
              <a:ext cx="8700" cy="21075"/>
            </a:xfrm>
            <a:custGeom>
              <a:avLst/>
              <a:gdLst/>
              <a:ahLst/>
              <a:cxnLst/>
              <a:rect l="l" t="t" r="r" b="b"/>
              <a:pathLst>
                <a:path w="348" h="843" extrusionOk="0">
                  <a:moveTo>
                    <a:pt x="237" y="1"/>
                  </a:moveTo>
                  <a:cubicBezTo>
                    <a:pt x="230" y="1"/>
                    <a:pt x="223" y="3"/>
                    <a:pt x="218" y="10"/>
                  </a:cubicBezTo>
                  <a:cubicBezTo>
                    <a:pt x="130" y="76"/>
                    <a:pt x="114" y="164"/>
                    <a:pt x="80" y="252"/>
                  </a:cubicBezTo>
                  <a:cubicBezTo>
                    <a:pt x="26" y="406"/>
                    <a:pt x="26" y="548"/>
                    <a:pt x="9" y="686"/>
                  </a:cubicBezTo>
                  <a:cubicBezTo>
                    <a:pt x="1" y="791"/>
                    <a:pt x="87" y="843"/>
                    <a:pt x="174" y="843"/>
                  </a:cubicBezTo>
                  <a:cubicBezTo>
                    <a:pt x="261" y="843"/>
                    <a:pt x="347" y="791"/>
                    <a:pt x="339" y="686"/>
                  </a:cubicBezTo>
                  <a:cubicBezTo>
                    <a:pt x="322" y="548"/>
                    <a:pt x="306" y="406"/>
                    <a:pt x="322" y="269"/>
                  </a:cubicBezTo>
                  <a:cubicBezTo>
                    <a:pt x="322" y="198"/>
                    <a:pt x="339" y="76"/>
                    <a:pt x="272" y="26"/>
                  </a:cubicBezTo>
                  <a:cubicBezTo>
                    <a:pt x="272" y="15"/>
                    <a:pt x="254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959925" y="3230825"/>
              <a:ext cx="15675" cy="20350"/>
            </a:xfrm>
            <a:custGeom>
              <a:avLst/>
              <a:gdLst/>
              <a:ahLst/>
              <a:cxnLst/>
              <a:rect l="l" t="t" r="r" b="b"/>
              <a:pathLst>
                <a:path w="627" h="814" extrusionOk="0">
                  <a:moveTo>
                    <a:pt x="121" y="1"/>
                  </a:moveTo>
                  <a:cubicBezTo>
                    <a:pt x="82" y="1"/>
                    <a:pt x="43" y="28"/>
                    <a:pt x="34" y="79"/>
                  </a:cubicBezTo>
                  <a:cubicBezTo>
                    <a:pt x="0" y="183"/>
                    <a:pt x="67" y="304"/>
                    <a:pt x="88" y="409"/>
                  </a:cubicBezTo>
                  <a:cubicBezTo>
                    <a:pt x="105" y="513"/>
                    <a:pt x="138" y="617"/>
                    <a:pt x="193" y="722"/>
                  </a:cubicBezTo>
                  <a:cubicBezTo>
                    <a:pt x="233" y="787"/>
                    <a:pt x="287" y="813"/>
                    <a:pt x="339" y="813"/>
                  </a:cubicBezTo>
                  <a:cubicBezTo>
                    <a:pt x="485" y="813"/>
                    <a:pt x="626" y="613"/>
                    <a:pt x="485" y="496"/>
                  </a:cubicBezTo>
                  <a:cubicBezTo>
                    <a:pt x="418" y="446"/>
                    <a:pt x="380" y="375"/>
                    <a:pt x="347" y="304"/>
                  </a:cubicBezTo>
                  <a:cubicBezTo>
                    <a:pt x="330" y="254"/>
                    <a:pt x="314" y="216"/>
                    <a:pt x="276" y="166"/>
                  </a:cubicBezTo>
                  <a:cubicBezTo>
                    <a:pt x="259" y="133"/>
                    <a:pt x="226" y="95"/>
                    <a:pt x="193" y="45"/>
                  </a:cubicBezTo>
                  <a:cubicBezTo>
                    <a:pt x="177" y="15"/>
                    <a:pt x="14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916800" y="3153325"/>
              <a:ext cx="15300" cy="21125"/>
            </a:xfrm>
            <a:custGeom>
              <a:avLst/>
              <a:gdLst/>
              <a:ahLst/>
              <a:cxnLst/>
              <a:rect l="l" t="t" r="r" b="b"/>
              <a:pathLst>
                <a:path w="612" h="845" extrusionOk="0">
                  <a:moveTo>
                    <a:pt x="365" y="1"/>
                  </a:moveTo>
                  <a:cubicBezTo>
                    <a:pt x="287" y="1"/>
                    <a:pt x="210" y="40"/>
                    <a:pt x="176" y="134"/>
                  </a:cubicBezTo>
                  <a:cubicBezTo>
                    <a:pt x="142" y="238"/>
                    <a:pt x="121" y="359"/>
                    <a:pt x="88" y="464"/>
                  </a:cubicBezTo>
                  <a:cubicBezTo>
                    <a:pt x="71" y="551"/>
                    <a:pt x="0" y="639"/>
                    <a:pt x="38" y="743"/>
                  </a:cubicBezTo>
                  <a:cubicBezTo>
                    <a:pt x="49" y="802"/>
                    <a:pt x="114" y="844"/>
                    <a:pt x="178" y="844"/>
                  </a:cubicBezTo>
                  <a:cubicBezTo>
                    <a:pt x="209" y="844"/>
                    <a:pt x="240" y="834"/>
                    <a:pt x="263" y="810"/>
                  </a:cubicBezTo>
                  <a:cubicBezTo>
                    <a:pt x="330" y="727"/>
                    <a:pt x="385" y="656"/>
                    <a:pt x="418" y="568"/>
                  </a:cubicBezTo>
                  <a:cubicBezTo>
                    <a:pt x="472" y="447"/>
                    <a:pt x="506" y="342"/>
                    <a:pt x="560" y="238"/>
                  </a:cubicBezTo>
                  <a:cubicBezTo>
                    <a:pt x="611" y="100"/>
                    <a:pt x="488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935075" y="3113075"/>
              <a:ext cx="18250" cy="18975"/>
            </a:xfrm>
            <a:custGeom>
              <a:avLst/>
              <a:gdLst/>
              <a:ahLst/>
              <a:cxnLst/>
              <a:rect l="l" t="t" r="r" b="b"/>
              <a:pathLst>
                <a:path w="730" h="759" extrusionOk="0">
                  <a:moveTo>
                    <a:pt x="456" y="0"/>
                  </a:moveTo>
                  <a:cubicBezTo>
                    <a:pt x="414" y="0"/>
                    <a:pt x="370" y="17"/>
                    <a:pt x="330" y="56"/>
                  </a:cubicBezTo>
                  <a:cubicBezTo>
                    <a:pt x="280" y="90"/>
                    <a:pt x="263" y="144"/>
                    <a:pt x="226" y="194"/>
                  </a:cubicBezTo>
                  <a:cubicBezTo>
                    <a:pt x="209" y="248"/>
                    <a:pt x="159" y="298"/>
                    <a:pt x="121" y="353"/>
                  </a:cubicBezTo>
                  <a:cubicBezTo>
                    <a:pt x="71" y="457"/>
                    <a:pt x="0" y="562"/>
                    <a:pt x="38" y="683"/>
                  </a:cubicBezTo>
                  <a:cubicBezTo>
                    <a:pt x="49" y="727"/>
                    <a:pt x="99" y="759"/>
                    <a:pt x="151" y="759"/>
                  </a:cubicBezTo>
                  <a:cubicBezTo>
                    <a:pt x="177" y="759"/>
                    <a:pt x="204" y="751"/>
                    <a:pt x="226" y="733"/>
                  </a:cubicBezTo>
                  <a:cubicBezTo>
                    <a:pt x="280" y="666"/>
                    <a:pt x="351" y="612"/>
                    <a:pt x="418" y="524"/>
                  </a:cubicBezTo>
                  <a:cubicBezTo>
                    <a:pt x="472" y="474"/>
                    <a:pt x="522" y="369"/>
                    <a:pt x="593" y="315"/>
                  </a:cubicBezTo>
                  <a:cubicBezTo>
                    <a:pt x="729" y="195"/>
                    <a:pt x="602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5019150" y="3130575"/>
              <a:ext cx="23100" cy="16700"/>
            </a:xfrm>
            <a:custGeom>
              <a:avLst/>
              <a:gdLst/>
              <a:ahLst/>
              <a:cxnLst/>
              <a:rect l="l" t="t" r="r" b="b"/>
              <a:pathLst>
                <a:path w="924" h="668" extrusionOk="0">
                  <a:moveTo>
                    <a:pt x="730" y="0"/>
                  </a:moveTo>
                  <a:cubicBezTo>
                    <a:pt x="685" y="0"/>
                    <a:pt x="638" y="21"/>
                    <a:pt x="605" y="70"/>
                  </a:cubicBezTo>
                  <a:cubicBezTo>
                    <a:pt x="589" y="87"/>
                    <a:pt x="539" y="104"/>
                    <a:pt x="518" y="120"/>
                  </a:cubicBezTo>
                  <a:cubicBezTo>
                    <a:pt x="451" y="175"/>
                    <a:pt x="397" y="225"/>
                    <a:pt x="330" y="279"/>
                  </a:cubicBezTo>
                  <a:cubicBezTo>
                    <a:pt x="225" y="346"/>
                    <a:pt x="83" y="400"/>
                    <a:pt x="33" y="505"/>
                  </a:cubicBezTo>
                  <a:cubicBezTo>
                    <a:pt x="1" y="580"/>
                    <a:pt x="48" y="667"/>
                    <a:pt x="118" y="667"/>
                  </a:cubicBezTo>
                  <a:cubicBezTo>
                    <a:pt x="129" y="667"/>
                    <a:pt x="142" y="665"/>
                    <a:pt x="154" y="659"/>
                  </a:cubicBezTo>
                  <a:cubicBezTo>
                    <a:pt x="292" y="626"/>
                    <a:pt x="434" y="555"/>
                    <a:pt x="555" y="467"/>
                  </a:cubicBezTo>
                  <a:cubicBezTo>
                    <a:pt x="643" y="384"/>
                    <a:pt x="781" y="313"/>
                    <a:pt x="852" y="208"/>
                  </a:cubicBezTo>
                  <a:cubicBezTo>
                    <a:pt x="924" y="99"/>
                    <a:pt x="830" y="0"/>
                    <a:pt x="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4973800" y="3122125"/>
              <a:ext cx="18025" cy="18400"/>
            </a:xfrm>
            <a:custGeom>
              <a:avLst/>
              <a:gdLst/>
              <a:ahLst/>
              <a:cxnLst/>
              <a:rect l="l" t="t" r="r" b="b"/>
              <a:pathLst>
                <a:path w="721" h="736" extrusionOk="0">
                  <a:moveTo>
                    <a:pt x="536" y="0"/>
                  </a:moveTo>
                  <a:cubicBezTo>
                    <a:pt x="504" y="0"/>
                    <a:pt x="469" y="12"/>
                    <a:pt x="435" y="41"/>
                  </a:cubicBezTo>
                  <a:cubicBezTo>
                    <a:pt x="314" y="129"/>
                    <a:pt x="226" y="266"/>
                    <a:pt x="160" y="387"/>
                  </a:cubicBezTo>
                  <a:cubicBezTo>
                    <a:pt x="105" y="475"/>
                    <a:pt x="1" y="596"/>
                    <a:pt x="55" y="701"/>
                  </a:cubicBezTo>
                  <a:cubicBezTo>
                    <a:pt x="70" y="726"/>
                    <a:pt x="93" y="736"/>
                    <a:pt x="116" y="736"/>
                  </a:cubicBezTo>
                  <a:cubicBezTo>
                    <a:pt x="142" y="736"/>
                    <a:pt x="167" y="721"/>
                    <a:pt x="176" y="701"/>
                  </a:cubicBezTo>
                  <a:cubicBezTo>
                    <a:pt x="193" y="667"/>
                    <a:pt x="243" y="634"/>
                    <a:pt x="281" y="596"/>
                  </a:cubicBezTo>
                  <a:cubicBezTo>
                    <a:pt x="314" y="563"/>
                    <a:pt x="348" y="530"/>
                    <a:pt x="385" y="475"/>
                  </a:cubicBezTo>
                  <a:cubicBezTo>
                    <a:pt x="452" y="387"/>
                    <a:pt x="556" y="321"/>
                    <a:pt x="627" y="233"/>
                  </a:cubicBezTo>
                  <a:cubicBezTo>
                    <a:pt x="720" y="128"/>
                    <a:pt x="642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096500" y="3136050"/>
              <a:ext cx="19750" cy="8575"/>
            </a:xfrm>
            <a:custGeom>
              <a:avLst/>
              <a:gdLst/>
              <a:ahLst/>
              <a:cxnLst/>
              <a:rect l="l" t="t" r="r" b="b"/>
              <a:pathLst>
                <a:path w="790" h="343" extrusionOk="0">
                  <a:moveTo>
                    <a:pt x="596" y="0"/>
                  </a:moveTo>
                  <a:cubicBezTo>
                    <a:pt x="583" y="0"/>
                    <a:pt x="570" y="2"/>
                    <a:pt x="556" y="6"/>
                  </a:cubicBezTo>
                  <a:cubicBezTo>
                    <a:pt x="490" y="39"/>
                    <a:pt x="419" y="39"/>
                    <a:pt x="331" y="77"/>
                  </a:cubicBezTo>
                  <a:cubicBezTo>
                    <a:pt x="264" y="94"/>
                    <a:pt x="193" y="144"/>
                    <a:pt x="122" y="165"/>
                  </a:cubicBezTo>
                  <a:cubicBezTo>
                    <a:pt x="34" y="165"/>
                    <a:pt x="1" y="319"/>
                    <a:pt x="105" y="336"/>
                  </a:cubicBezTo>
                  <a:cubicBezTo>
                    <a:pt x="131" y="341"/>
                    <a:pt x="157" y="343"/>
                    <a:pt x="182" y="343"/>
                  </a:cubicBezTo>
                  <a:cubicBezTo>
                    <a:pt x="244" y="343"/>
                    <a:pt x="306" y="331"/>
                    <a:pt x="368" y="319"/>
                  </a:cubicBezTo>
                  <a:cubicBezTo>
                    <a:pt x="452" y="302"/>
                    <a:pt x="540" y="302"/>
                    <a:pt x="627" y="286"/>
                  </a:cubicBezTo>
                  <a:cubicBezTo>
                    <a:pt x="789" y="251"/>
                    <a:pt x="742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5170500" y="3108225"/>
              <a:ext cx="21375" cy="13775"/>
            </a:xfrm>
            <a:custGeom>
              <a:avLst/>
              <a:gdLst/>
              <a:ahLst/>
              <a:cxnLst/>
              <a:rect l="l" t="t" r="r" b="b"/>
              <a:pathLst>
                <a:path w="855" h="551" extrusionOk="0">
                  <a:moveTo>
                    <a:pt x="118" y="1"/>
                  </a:moveTo>
                  <a:cubicBezTo>
                    <a:pt x="66" y="1"/>
                    <a:pt x="1" y="48"/>
                    <a:pt x="19" y="91"/>
                  </a:cubicBezTo>
                  <a:cubicBezTo>
                    <a:pt x="36" y="250"/>
                    <a:pt x="190" y="317"/>
                    <a:pt x="332" y="388"/>
                  </a:cubicBezTo>
                  <a:cubicBezTo>
                    <a:pt x="366" y="405"/>
                    <a:pt x="416" y="421"/>
                    <a:pt x="470" y="442"/>
                  </a:cubicBezTo>
                  <a:cubicBezTo>
                    <a:pt x="454" y="442"/>
                    <a:pt x="514" y="473"/>
                    <a:pt x="505" y="475"/>
                  </a:cubicBezTo>
                  <a:lnTo>
                    <a:pt x="505" y="475"/>
                  </a:lnTo>
                  <a:cubicBezTo>
                    <a:pt x="500" y="471"/>
                    <a:pt x="496" y="468"/>
                    <a:pt x="496" y="468"/>
                  </a:cubicBezTo>
                  <a:lnTo>
                    <a:pt x="496" y="468"/>
                  </a:lnTo>
                  <a:cubicBezTo>
                    <a:pt x="496" y="468"/>
                    <a:pt x="498" y="470"/>
                    <a:pt x="504" y="476"/>
                  </a:cubicBezTo>
                  <a:cubicBezTo>
                    <a:pt x="504" y="476"/>
                    <a:pt x="505" y="476"/>
                    <a:pt x="505" y="475"/>
                  </a:cubicBezTo>
                  <a:lnTo>
                    <a:pt x="505" y="475"/>
                  </a:lnTo>
                  <a:cubicBezTo>
                    <a:pt x="524" y="491"/>
                    <a:pt x="564" y="526"/>
                    <a:pt x="575" y="526"/>
                  </a:cubicBezTo>
                  <a:cubicBezTo>
                    <a:pt x="607" y="542"/>
                    <a:pt x="640" y="551"/>
                    <a:pt x="673" y="551"/>
                  </a:cubicBezTo>
                  <a:cubicBezTo>
                    <a:pt x="745" y="551"/>
                    <a:pt x="810" y="508"/>
                    <a:pt x="834" y="421"/>
                  </a:cubicBezTo>
                  <a:lnTo>
                    <a:pt x="834" y="405"/>
                  </a:lnTo>
                  <a:cubicBezTo>
                    <a:pt x="855" y="355"/>
                    <a:pt x="834" y="267"/>
                    <a:pt x="800" y="233"/>
                  </a:cubicBezTo>
                  <a:cubicBezTo>
                    <a:pt x="713" y="162"/>
                    <a:pt x="608" y="146"/>
                    <a:pt x="504" y="129"/>
                  </a:cubicBezTo>
                  <a:cubicBezTo>
                    <a:pt x="383" y="108"/>
                    <a:pt x="261" y="58"/>
                    <a:pt x="140" y="4"/>
                  </a:cubicBezTo>
                  <a:cubicBezTo>
                    <a:pt x="133" y="2"/>
                    <a:pt x="126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4926400" y="3211850"/>
              <a:ext cx="12650" cy="18475"/>
            </a:xfrm>
            <a:custGeom>
              <a:avLst/>
              <a:gdLst/>
              <a:ahLst/>
              <a:cxnLst/>
              <a:rect l="l" t="t" r="r" b="b"/>
              <a:pathLst>
                <a:path w="506" h="739" extrusionOk="0">
                  <a:moveTo>
                    <a:pt x="104" y="0"/>
                  </a:moveTo>
                  <a:cubicBezTo>
                    <a:pt x="60" y="0"/>
                    <a:pt x="17" y="34"/>
                    <a:pt x="17" y="90"/>
                  </a:cubicBezTo>
                  <a:cubicBezTo>
                    <a:pt x="1" y="211"/>
                    <a:pt x="51" y="370"/>
                    <a:pt x="105" y="491"/>
                  </a:cubicBezTo>
                  <a:cubicBezTo>
                    <a:pt x="150" y="615"/>
                    <a:pt x="225" y="738"/>
                    <a:pt x="355" y="738"/>
                  </a:cubicBezTo>
                  <a:cubicBezTo>
                    <a:pt x="370" y="738"/>
                    <a:pt x="385" y="737"/>
                    <a:pt x="402" y="733"/>
                  </a:cubicBezTo>
                  <a:cubicBezTo>
                    <a:pt x="468" y="717"/>
                    <a:pt x="506" y="629"/>
                    <a:pt x="489" y="558"/>
                  </a:cubicBezTo>
                  <a:cubicBezTo>
                    <a:pt x="489" y="508"/>
                    <a:pt x="452" y="474"/>
                    <a:pt x="418" y="437"/>
                  </a:cubicBezTo>
                  <a:cubicBezTo>
                    <a:pt x="385" y="403"/>
                    <a:pt x="364" y="370"/>
                    <a:pt x="347" y="332"/>
                  </a:cubicBezTo>
                  <a:cubicBezTo>
                    <a:pt x="331" y="282"/>
                    <a:pt x="297" y="245"/>
                    <a:pt x="280" y="194"/>
                  </a:cubicBezTo>
                  <a:cubicBezTo>
                    <a:pt x="243" y="140"/>
                    <a:pt x="209" y="90"/>
                    <a:pt x="176" y="36"/>
                  </a:cubicBezTo>
                  <a:cubicBezTo>
                    <a:pt x="156" y="11"/>
                    <a:pt x="13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0"/>
          <p:cNvGrpSpPr/>
          <p:nvPr/>
        </p:nvGrpSpPr>
        <p:grpSpPr>
          <a:xfrm rot="5400000">
            <a:off x="7883347" y="3941961"/>
            <a:ext cx="846275" cy="881835"/>
            <a:chOff x="5307975" y="3352025"/>
            <a:chExt cx="248875" cy="259325"/>
          </a:xfrm>
        </p:grpSpPr>
        <p:sp>
          <p:nvSpPr>
            <p:cNvPr id="1063" name="Google Shape;1063;p20"/>
            <p:cNvSpPr/>
            <p:nvPr/>
          </p:nvSpPr>
          <p:spPr>
            <a:xfrm>
              <a:off x="5307975" y="3352025"/>
              <a:ext cx="67075" cy="80550"/>
            </a:xfrm>
            <a:custGeom>
              <a:avLst/>
              <a:gdLst/>
              <a:ahLst/>
              <a:cxnLst/>
              <a:rect l="l" t="t" r="r" b="b"/>
              <a:pathLst>
                <a:path w="2683" h="3222" extrusionOk="0">
                  <a:moveTo>
                    <a:pt x="1341" y="276"/>
                  </a:moveTo>
                  <a:cubicBezTo>
                    <a:pt x="1462" y="276"/>
                    <a:pt x="1583" y="314"/>
                    <a:pt x="1725" y="347"/>
                  </a:cubicBezTo>
                  <a:cubicBezTo>
                    <a:pt x="1776" y="364"/>
                    <a:pt x="1809" y="364"/>
                    <a:pt x="1847" y="381"/>
                  </a:cubicBezTo>
                  <a:lnTo>
                    <a:pt x="1880" y="402"/>
                  </a:lnTo>
                  <a:cubicBezTo>
                    <a:pt x="1968" y="418"/>
                    <a:pt x="2039" y="452"/>
                    <a:pt x="2089" y="469"/>
                  </a:cubicBezTo>
                  <a:cubicBezTo>
                    <a:pt x="2122" y="485"/>
                    <a:pt x="2160" y="506"/>
                    <a:pt x="2193" y="556"/>
                  </a:cubicBezTo>
                  <a:cubicBezTo>
                    <a:pt x="2227" y="573"/>
                    <a:pt x="2264" y="611"/>
                    <a:pt x="2281" y="661"/>
                  </a:cubicBezTo>
                  <a:cubicBezTo>
                    <a:pt x="2314" y="732"/>
                    <a:pt x="2331" y="782"/>
                    <a:pt x="2352" y="853"/>
                  </a:cubicBezTo>
                  <a:cubicBezTo>
                    <a:pt x="2385" y="974"/>
                    <a:pt x="2402" y="1112"/>
                    <a:pt x="2402" y="1254"/>
                  </a:cubicBezTo>
                  <a:cubicBezTo>
                    <a:pt x="2402" y="1392"/>
                    <a:pt x="2385" y="1530"/>
                    <a:pt x="2385" y="1672"/>
                  </a:cubicBezTo>
                  <a:lnTo>
                    <a:pt x="2385" y="1705"/>
                  </a:lnTo>
                  <a:cubicBezTo>
                    <a:pt x="2385" y="1826"/>
                    <a:pt x="2385" y="1931"/>
                    <a:pt x="2369" y="2052"/>
                  </a:cubicBezTo>
                  <a:cubicBezTo>
                    <a:pt x="2369" y="2123"/>
                    <a:pt x="2352" y="2210"/>
                    <a:pt x="2331" y="2298"/>
                  </a:cubicBezTo>
                  <a:cubicBezTo>
                    <a:pt x="2314" y="2386"/>
                    <a:pt x="2298" y="2453"/>
                    <a:pt x="2264" y="2540"/>
                  </a:cubicBezTo>
                  <a:cubicBezTo>
                    <a:pt x="2227" y="2595"/>
                    <a:pt x="2193" y="2645"/>
                    <a:pt x="2143" y="2699"/>
                  </a:cubicBezTo>
                  <a:cubicBezTo>
                    <a:pt x="2122" y="2716"/>
                    <a:pt x="2089" y="2733"/>
                    <a:pt x="2055" y="2766"/>
                  </a:cubicBezTo>
                  <a:cubicBezTo>
                    <a:pt x="2018" y="2783"/>
                    <a:pt x="2001" y="2783"/>
                    <a:pt x="1984" y="2804"/>
                  </a:cubicBezTo>
                  <a:cubicBezTo>
                    <a:pt x="1913" y="2837"/>
                    <a:pt x="1847" y="2870"/>
                    <a:pt x="1792" y="2887"/>
                  </a:cubicBezTo>
                  <a:cubicBezTo>
                    <a:pt x="1759" y="2887"/>
                    <a:pt x="1725" y="2908"/>
                    <a:pt x="1705" y="2908"/>
                  </a:cubicBezTo>
                  <a:cubicBezTo>
                    <a:pt x="1671" y="2925"/>
                    <a:pt x="1638" y="2925"/>
                    <a:pt x="1600" y="2925"/>
                  </a:cubicBezTo>
                  <a:lnTo>
                    <a:pt x="1567" y="2925"/>
                  </a:lnTo>
                  <a:cubicBezTo>
                    <a:pt x="1496" y="2941"/>
                    <a:pt x="1429" y="2941"/>
                    <a:pt x="1341" y="2941"/>
                  </a:cubicBezTo>
                  <a:lnTo>
                    <a:pt x="1182" y="2941"/>
                  </a:lnTo>
                  <a:cubicBezTo>
                    <a:pt x="1116" y="2941"/>
                    <a:pt x="1061" y="2925"/>
                    <a:pt x="1011" y="2925"/>
                  </a:cubicBezTo>
                  <a:cubicBezTo>
                    <a:pt x="957" y="2925"/>
                    <a:pt x="890" y="2908"/>
                    <a:pt x="819" y="2908"/>
                  </a:cubicBezTo>
                  <a:cubicBezTo>
                    <a:pt x="786" y="2908"/>
                    <a:pt x="731" y="2887"/>
                    <a:pt x="698" y="2887"/>
                  </a:cubicBezTo>
                  <a:cubicBezTo>
                    <a:pt x="644" y="2870"/>
                    <a:pt x="610" y="2854"/>
                    <a:pt x="556" y="2837"/>
                  </a:cubicBezTo>
                  <a:cubicBezTo>
                    <a:pt x="472" y="2804"/>
                    <a:pt x="401" y="2733"/>
                    <a:pt x="368" y="2678"/>
                  </a:cubicBezTo>
                  <a:cubicBezTo>
                    <a:pt x="330" y="2645"/>
                    <a:pt x="314" y="2595"/>
                    <a:pt x="314" y="2540"/>
                  </a:cubicBezTo>
                  <a:cubicBezTo>
                    <a:pt x="297" y="2453"/>
                    <a:pt x="280" y="2386"/>
                    <a:pt x="280" y="2298"/>
                  </a:cubicBezTo>
                  <a:lnTo>
                    <a:pt x="280" y="2018"/>
                  </a:lnTo>
                  <a:lnTo>
                    <a:pt x="280" y="1809"/>
                  </a:lnTo>
                  <a:lnTo>
                    <a:pt x="280" y="1584"/>
                  </a:lnTo>
                  <a:lnTo>
                    <a:pt x="280" y="1513"/>
                  </a:lnTo>
                  <a:lnTo>
                    <a:pt x="280" y="1287"/>
                  </a:lnTo>
                  <a:lnTo>
                    <a:pt x="280" y="1216"/>
                  </a:lnTo>
                  <a:lnTo>
                    <a:pt x="280" y="1133"/>
                  </a:lnTo>
                  <a:lnTo>
                    <a:pt x="280" y="1095"/>
                  </a:lnTo>
                  <a:cubicBezTo>
                    <a:pt x="280" y="941"/>
                    <a:pt x="297" y="782"/>
                    <a:pt x="297" y="677"/>
                  </a:cubicBezTo>
                  <a:cubicBezTo>
                    <a:pt x="297" y="644"/>
                    <a:pt x="297" y="627"/>
                    <a:pt x="314" y="627"/>
                  </a:cubicBezTo>
                  <a:cubicBezTo>
                    <a:pt x="314" y="611"/>
                    <a:pt x="314" y="611"/>
                    <a:pt x="330" y="590"/>
                  </a:cubicBezTo>
                  <a:lnTo>
                    <a:pt x="368" y="573"/>
                  </a:lnTo>
                  <a:lnTo>
                    <a:pt x="368" y="540"/>
                  </a:lnTo>
                  <a:cubicBezTo>
                    <a:pt x="385" y="523"/>
                    <a:pt x="385" y="523"/>
                    <a:pt x="385" y="506"/>
                  </a:cubicBezTo>
                  <a:cubicBezTo>
                    <a:pt x="401" y="485"/>
                    <a:pt x="418" y="469"/>
                    <a:pt x="435" y="452"/>
                  </a:cubicBezTo>
                  <a:cubicBezTo>
                    <a:pt x="451" y="435"/>
                    <a:pt x="472" y="435"/>
                    <a:pt x="472" y="418"/>
                  </a:cubicBezTo>
                  <a:lnTo>
                    <a:pt x="489" y="418"/>
                  </a:lnTo>
                  <a:cubicBezTo>
                    <a:pt x="523" y="402"/>
                    <a:pt x="539" y="381"/>
                    <a:pt x="556" y="381"/>
                  </a:cubicBezTo>
                  <a:cubicBezTo>
                    <a:pt x="594" y="364"/>
                    <a:pt x="610" y="364"/>
                    <a:pt x="627" y="347"/>
                  </a:cubicBezTo>
                  <a:cubicBezTo>
                    <a:pt x="660" y="347"/>
                    <a:pt x="698" y="347"/>
                    <a:pt x="731" y="331"/>
                  </a:cubicBezTo>
                  <a:lnTo>
                    <a:pt x="802" y="331"/>
                  </a:lnTo>
                  <a:cubicBezTo>
                    <a:pt x="836" y="314"/>
                    <a:pt x="907" y="314"/>
                    <a:pt x="957" y="297"/>
                  </a:cubicBezTo>
                  <a:lnTo>
                    <a:pt x="1028" y="297"/>
                  </a:lnTo>
                  <a:cubicBezTo>
                    <a:pt x="1078" y="276"/>
                    <a:pt x="1132" y="276"/>
                    <a:pt x="1166" y="276"/>
                  </a:cubicBezTo>
                  <a:close/>
                  <a:moveTo>
                    <a:pt x="1149" y="1"/>
                  </a:moveTo>
                  <a:cubicBezTo>
                    <a:pt x="1099" y="1"/>
                    <a:pt x="1045" y="1"/>
                    <a:pt x="995" y="17"/>
                  </a:cubicBezTo>
                  <a:lnTo>
                    <a:pt x="923" y="17"/>
                  </a:lnTo>
                  <a:cubicBezTo>
                    <a:pt x="852" y="34"/>
                    <a:pt x="802" y="34"/>
                    <a:pt x="748" y="51"/>
                  </a:cubicBezTo>
                  <a:cubicBezTo>
                    <a:pt x="731" y="51"/>
                    <a:pt x="715" y="51"/>
                    <a:pt x="698" y="68"/>
                  </a:cubicBezTo>
                  <a:cubicBezTo>
                    <a:pt x="644" y="68"/>
                    <a:pt x="610" y="68"/>
                    <a:pt x="556" y="89"/>
                  </a:cubicBezTo>
                  <a:cubicBezTo>
                    <a:pt x="523" y="89"/>
                    <a:pt x="506" y="105"/>
                    <a:pt x="472" y="122"/>
                  </a:cubicBezTo>
                  <a:cubicBezTo>
                    <a:pt x="435" y="122"/>
                    <a:pt x="401" y="139"/>
                    <a:pt x="368" y="155"/>
                  </a:cubicBezTo>
                  <a:cubicBezTo>
                    <a:pt x="330" y="172"/>
                    <a:pt x="314" y="193"/>
                    <a:pt x="297" y="210"/>
                  </a:cubicBezTo>
                  <a:cubicBezTo>
                    <a:pt x="280" y="210"/>
                    <a:pt x="280" y="226"/>
                    <a:pt x="264" y="226"/>
                  </a:cubicBezTo>
                  <a:lnTo>
                    <a:pt x="264" y="243"/>
                  </a:lnTo>
                  <a:lnTo>
                    <a:pt x="243" y="243"/>
                  </a:lnTo>
                  <a:cubicBezTo>
                    <a:pt x="209" y="276"/>
                    <a:pt x="193" y="314"/>
                    <a:pt x="159" y="347"/>
                  </a:cubicBezTo>
                  <a:cubicBezTo>
                    <a:pt x="145" y="371"/>
                    <a:pt x="132" y="388"/>
                    <a:pt x="126" y="402"/>
                  </a:cubicBezTo>
                  <a:lnTo>
                    <a:pt x="122" y="402"/>
                  </a:lnTo>
                  <a:cubicBezTo>
                    <a:pt x="88" y="435"/>
                    <a:pt x="71" y="469"/>
                    <a:pt x="55" y="523"/>
                  </a:cubicBezTo>
                  <a:cubicBezTo>
                    <a:pt x="34" y="556"/>
                    <a:pt x="17" y="611"/>
                    <a:pt x="17" y="644"/>
                  </a:cubicBezTo>
                  <a:cubicBezTo>
                    <a:pt x="17" y="765"/>
                    <a:pt x="0" y="924"/>
                    <a:pt x="0" y="1078"/>
                  </a:cubicBezTo>
                  <a:lnTo>
                    <a:pt x="0" y="1133"/>
                  </a:lnTo>
                  <a:lnTo>
                    <a:pt x="0" y="1237"/>
                  </a:lnTo>
                  <a:lnTo>
                    <a:pt x="0" y="1287"/>
                  </a:lnTo>
                  <a:lnTo>
                    <a:pt x="0" y="1513"/>
                  </a:lnTo>
                  <a:lnTo>
                    <a:pt x="0" y="1584"/>
                  </a:lnTo>
                  <a:lnTo>
                    <a:pt x="0" y="1809"/>
                  </a:lnTo>
                  <a:lnTo>
                    <a:pt x="0" y="2018"/>
                  </a:lnTo>
                  <a:lnTo>
                    <a:pt x="0" y="2315"/>
                  </a:lnTo>
                  <a:cubicBezTo>
                    <a:pt x="0" y="2403"/>
                    <a:pt x="17" y="2490"/>
                    <a:pt x="34" y="2595"/>
                  </a:cubicBezTo>
                  <a:cubicBezTo>
                    <a:pt x="55" y="2662"/>
                    <a:pt x="88" y="2749"/>
                    <a:pt x="122" y="2820"/>
                  </a:cubicBezTo>
                  <a:cubicBezTo>
                    <a:pt x="193" y="2941"/>
                    <a:pt x="314" y="3029"/>
                    <a:pt x="451" y="3096"/>
                  </a:cubicBezTo>
                  <a:cubicBezTo>
                    <a:pt x="506" y="3117"/>
                    <a:pt x="556" y="3134"/>
                    <a:pt x="627" y="3150"/>
                  </a:cubicBezTo>
                  <a:cubicBezTo>
                    <a:pt x="698" y="3167"/>
                    <a:pt x="731" y="3167"/>
                    <a:pt x="786" y="3184"/>
                  </a:cubicBezTo>
                  <a:cubicBezTo>
                    <a:pt x="852" y="3184"/>
                    <a:pt x="923" y="3200"/>
                    <a:pt x="974" y="3200"/>
                  </a:cubicBezTo>
                  <a:cubicBezTo>
                    <a:pt x="1045" y="3200"/>
                    <a:pt x="1099" y="3221"/>
                    <a:pt x="1166" y="3221"/>
                  </a:cubicBezTo>
                  <a:lnTo>
                    <a:pt x="1341" y="3221"/>
                  </a:lnTo>
                  <a:cubicBezTo>
                    <a:pt x="1446" y="3221"/>
                    <a:pt x="1517" y="3221"/>
                    <a:pt x="1600" y="3200"/>
                  </a:cubicBezTo>
                  <a:lnTo>
                    <a:pt x="1638" y="3200"/>
                  </a:lnTo>
                  <a:cubicBezTo>
                    <a:pt x="1671" y="3200"/>
                    <a:pt x="1725" y="3184"/>
                    <a:pt x="1759" y="3184"/>
                  </a:cubicBezTo>
                  <a:cubicBezTo>
                    <a:pt x="1809" y="3167"/>
                    <a:pt x="1847" y="3167"/>
                    <a:pt x="1880" y="3150"/>
                  </a:cubicBezTo>
                  <a:cubicBezTo>
                    <a:pt x="1951" y="3117"/>
                    <a:pt x="2039" y="3096"/>
                    <a:pt x="2122" y="3046"/>
                  </a:cubicBezTo>
                  <a:cubicBezTo>
                    <a:pt x="2160" y="3029"/>
                    <a:pt x="2177" y="3012"/>
                    <a:pt x="2210" y="2992"/>
                  </a:cubicBezTo>
                  <a:cubicBezTo>
                    <a:pt x="2248" y="2975"/>
                    <a:pt x="2298" y="2941"/>
                    <a:pt x="2331" y="2887"/>
                  </a:cubicBezTo>
                  <a:cubicBezTo>
                    <a:pt x="2402" y="2820"/>
                    <a:pt x="2456" y="2749"/>
                    <a:pt x="2507" y="2662"/>
                  </a:cubicBezTo>
                  <a:cubicBezTo>
                    <a:pt x="2561" y="2557"/>
                    <a:pt x="2594" y="2453"/>
                    <a:pt x="2611" y="2348"/>
                  </a:cubicBezTo>
                  <a:cubicBezTo>
                    <a:pt x="2628" y="2244"/>
                    <a:pt x="2644" y="2156"/>
                    <a:pt x="2644" y="2073"/>
                  </a:cubicBezTo>
                  <a:cubicBezTo>
                    <a:pt x="2665" y="1947"/>
                    <a:pt x="2665" y="1826"/>
                    <a:pt x="2665" y="1705"/>
                  </a:cubicBezTo>
                  <a:lnTo>
                    <a:pt x="2665" y="1672"/>
                  </a:lnTo>
                  <a:cubicBezTo>
                    <a:pt x="2665" y="1530"/>
                    <a:pt x="2682" y="1392"/>
                    <a:pt x="2682" y="1254"/>
                  </a:cubicBezTo>
                  <a:cubicBezTo>
                    <a:pt x="2682" y="1095"/>
                    <a:pt x="2665" y="941"/>
                    <a:pt x="2628" y="799"/>
                  </a:cubicBezTo>
                  <a:cubicBezTo>
                    <a:pt x="2611" y="715"/>
                    <a:pt x="2578" y="627"/>
                    <a:pt x="2540" y="540"/>
                  </a:cubicBezTo>
                  <a:cubicBezTo>
                    <a:pt x="2490" y="452"/>
                    <a:pt x="2436" y="381"/>
                    <a:pt x="2385" y="331"/>
                  </a:cubicBezTo>
                  <a:cubicBezTo>
                    <a:pt x="2314" y="297"/>
                    <a:pt x="2264" y="243"/>
                    <a:pt x="2210" y="226"/>
                  </a:cubicBezTo>
                  <a:cubicBezTo>
                    <a:pt x="2122" y="193"/>
                    <a:pt x="2055" y="155"/>
                    <a:pt x="1968" y="139"/>
                  </a:cubicBezTo>
                  <a:lnTo>
                    <a:pt x="1951" y="122"/>
                  </a:lnTo>
                  <a:cubicBezTo>
                    <a:pt x="1897" y="105"/>
                    <a:pt x="1847" y="89"/>
                    <a:pt x="1809" y="89"/>
                  </a:cubicBezTo>
                  <a:cubicBezTo>
                    <a:pt x="1638" y="34"/>
                    <a:pt x="1496" y="1"/>
                    <a:pt x="1358" y="1"/>
                  </a:cubicBezTo>
                  <a:close/>
                </a:path>
              </a:pathLst>
            </a:custGeom>
            <a:solidFill>
              <a:srgbClr val="00C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5422425" y="3399025"/>
              <a:ext cx="37825" cy="53500"/>
            </a:xfrm>
            <a:custGeom>
              <a:avLst/>
              <a:gdLst/>
              <a:ahLst/>
              <a:cxnLst/>
              <a:rect l="l" t="t" r="r" b="b"/>
              <a:pathLst>
                <a:path w="1513" h="2140" extrusionOk="0">
                  <a:moveTo>
                    <a:pt x="468" y="259"/>
                  </a:moveTo>
                  <a:cubicBezTo>
                    <a:pt x="506" y="259"/>
                    <a:pt x="539" y="259"/>
                    <a:pt x="573" y="276"/>
                  </a:cubicBezTo>
                  <a:cubicBezTo>
                    <a:pt x="644" y="276"/>
                    <a:pt x="715" y="276"/>
                    <a:pt x="781" y="297"/>
                  </a:cubicBezTo>
                  <a:cubicBezTo>
                    <a:pt x="836" y="297"/>
                    <a:pt x="886" y="314"/>
                    <a:pt x="940" y="314"/>
                  </a:cubicBezTo>
                  <a:cubicBezTo>
                    <a:pt x="957" y="330"/>
                    <a:pt x="990" y="330"/>
                    <a:pt x="1011" y="347"/>
                  </a:cubicBezTo>
                  <a:cubicBezTo>
                    <a:pt x="1028" y="347"/>
                    <a:pt x="1045" y="347"/>
                    <a:pt x="1061" y="364"/>
                  </a:cubicBezTo>
                  <a:cubicBezTo>
                    <a:pt x="1095" y="364"/>
                    <a:pt x="1116" y="381"/>
                    <a:pt x="1132" y="401"/>
                  </a:cubicBezTo>
                  <a:lnTo>
                    <a:pt x="1149" y="401"/>
                  </a:lnTo>
                  <a:lnTo>
                    <a:pt x="1149" y="418"/>
                  </a:lnTo>
                  <a:cubicBezTo>
                    <a:pt x="1166" y="485"/>
                    <a:pt x="1182" y="539"/>
                    <a:pt x="1199" y="610"/>
                  </a:cubicBezTo>
                  <a:cubicBezTo>
                    <a:pt x="1220" y="782"/>
                    <a:pt x="1220" y="974"/>
                    <a:pt x="1220" y="1149"/>
                  </a:cubicBezTo>
                  <a:cubicBezTo>
                    <a:pt x="1220" y="1320"/>
                    <a:pt x="1220" y="1496"/>
                    <a:pt x="1199" y="1671"/>
                  </a:cubicBezTo>
                  <a:cubicBezTo>
                    <a:pt x="1182" y="1688"/>
                    <a:pt x="1182" y="1705"/>
                    <a:pt x="1182" y="1738"/>
                  </a:cubicBezTo>
                  <a:cubicBezTo>
                    <a:pt x="1166" y="1759"/>
                    <a:pt x="1166" y="1776"/>
                    <a:pt x="1149" y="1776"/>
                  </a:cubicBezTo>
                  <a:cubicBezTo>
                    <a:pt x="1149" y="1792"/>
                    <a:pt x="1132" y="1792"/>
                    <a:pt x="1132" y="1809"/>
                  </a:cubicBezTo>
                  <a:cubicBezTo>
                    <a:pt x="1116" y="1809"/>
                    <a:pt x="1116" y="1809"/>
                    <a:pt x="1095" y="1826"/>
                  </a:cubicBezTo>
                  <a:cubicBezTo>
                    <a:pt x="1078" y="1826"/>
                    <a:pt x="1045" y="1842"/>
                    <a:pt x="1011" y="1842"/>
                  </a:cubicBezTo>
                  <a:lnTo>
                    <a:pt x="748" y="1842"/>
                  </a:lnTo>
                  <a:cubicBezTo>
                    <a:pt x="660" y="1842"/>
                    <a:pt x="573" y="1826"/>
                    <a:pt x="489" y="1826"/>
                  </a:cubicBezTo>
                  <a:cubicBezTo>
                    <a:pt x="452" y="1809"/>
                    <a:pt x="435" y="1809"/>
                    <a:pt x="401" y="1792"/>
                  </a:cubicBezTo>
                  <a:lnTo>
                    <a:pt x="385" y="1792"/>
                  </a:lnTo>
                  <a:lnTo>
                    <a:pt x="385" y="1776"/>
                  </a:lnTo>
                  <a:cubicBezTo>
                    <a:pt x="364" y="1738"/>
                    <a:pt x="347" y="1705"/>
                    <a:pt x="347" y="1671"/>
                  </a:cubicBezTo>
                  <a:cubicBezTo>
                    <a:pt x="330" y="1479"/>
                    <a:pt x="330" y="1304"/>
                    <a:pt x="330" y="1132"/>
                  </a:cubicBezTo>
                  <a:cubicBezTo>
                    <a:pt x="330" y="940"/>
                    <a:pt x="314" y="748"/>
                    <a:pt x="314" y="573"/>
                  </a:cubicBezTo>
                  <a:cubicBezTo>
                    <a:pt x="314" y="485"/>
                    <a:pt x="314" y="381"/>
                    <a:pt x="297" y="297"/>
                  </a:cubicBezTo>
                  <a:lnTo>
                    <a:pt x="314" y="297"/>
                  </a:lnTo>
                  <a:lnTo>
                    <a:pt x="330" y="276"/>
                  </a:lnTo>
                  <a:cubicBezTo>
                    <a:pt x="330" y="276"/>
                    <a:pt x="347" y="276"/>
                    <a:pt x="364" y="259"/>
                  </a:cubicBezTo>
                  <a:close/>
                  <a:moveTo>
                    <a:pt x="627" y="0"/>
                  </a:moveTo>
                  <a:cubicBezTo>
                    <a:pt x="573" y="0"/>
                    <a:pt x="523" y="17"/>
                    <a:pt x="489" y="17"/>
                  </a:cubicBezTo>
                  <a:lnTo>
                    <a:pt x="330" y="17"/>
                  </a:lnTo>
                  <a:cubicBezTo>
                    <a:pt x="297" y="34"/>
                    <a:pt x="280" y="34"/>
                    <a:pt x="259" y="34"/>
                  </a:cubicBezTo>
                  <a:cubicBezTo>
                    <a:pt x="226" y="51"/>
                    <a:pt x="209" y="51"/>
                    <a:pt x="176" y="67"/>
                  </a:cubicBezTo>
                  <a:cubicBezTo>
                    <a:pt x="138" y="88"/>
                    <a:pt x="105" y="122"/>
                    <a:pt x="88" y="155"/>
                  </a:cubicBezTo>
                  <a:cubicBezTo>
                    <a:pt x="71" y="172"/>
                    <a:pt x="71" y="172"/>
                    <a:pt x="51" y="193"/>
                  </a:cubicBezTo>
                  <a:cubicBezTo>
                    <a:pt x="34" y="226"/>
                    <a:pt x="17" y="259"/>
                    <a:pt x="17" y="297"/>
                  </a:cubicBezTo>
                  <a:lnTo>
                    <a:pt x="17" y="401"/>
                  </a:lnTo>
                  <a:lnTo>
                    <a:pt x="17" y="435"/>
                  </a:lnTo>
                  <a:lnTo>
                    <a:pt x="17" y="539"/>
                  </a:lnTo>
                  <a:lnTo>
                    <a:pt x="17" y="573"/>
                  </a:lnTo>
                  <a:lnTo>
                    <a:pt x="17" y="853"/>
                  </a:lnTo>
                  <a:lnTo>
                    <a:pt x="17" y="1425"/>
                  </a:lnTo>
                  <a:cubicBezTo>
                    <a:pt x="0" y="1513"/>
                    <a:pt x="17" y="1600"/>
                    <a:pt x="17" y="1688"/>
                  </a:cubicBezTo>
                  <a:cubicBezTo>
                    <a:pt x="34" y="1738"/>
                    <a:pt x="34" y="1809"/>
                    <a:pt x="51" y="1863"/>
                  </a:cubicBezTo>
                  <a:cubicBezTo>
                    <a:pt x="71" y="1897"/>
                    <a:pt x="88" y="1930"/>
                    <a:pt x="105" y="1968"/>
                  </a:cubicBezTo>
                  <a:cubicBezTo>
                    <a:pt x="122" y="2001"/>
                    <a:pt x="155" y="2018"/>
                    <a:pt x="193" y="2051"/>
                  </a:cubicBezTo>
                  <a:cubicBezTo>
                    <a:pt x="226" y="2072"/>
                    <a:pt x="243" y="2089"/>
                    <a:pt x="280" y="2106"/>
                  </a:cubicBezTo>
                  <a:cubicBezTo>
                    <a:pt x="314" y="2106"/>
                    <a:pt x="347" y="2106"/>
                    <a:pt x="364" y="2122"/>
                  </a:cubicBezTo>
                  <a:cubicBezTo>
                    <a:pt x="401" y="2122"/>
                    <a:pt x="435" y="2122"/>
                    <a:pt x="468" y="2139"/>
                  </a:cubicBezTo>
                  <a:lnTo>
                    <a:pt x="957" y="2139"/>
                  </a:lnTo>
                  <a:cubicBezTo>
                    <a:pt x="990" y="2139"/>
                    <a:pt x="1028" y="2139"/>
                    <a:pt x="1061" y="2122"/>
                  </a:cubicBezTo>
                  <a:lnTo>
                    <a:pt x="1116" y="2122"/>
                  </a:lnTo>
                  <a:cubicBezTo>
                    <a:pt x="1149" y="2106"/>
                    <a:pt x="1166" y="2106"/>
                    <a:pt x="1182" y="2089"/>
                  </a:cubicBezTo>
                  <a:cubicBezTo>
                    <a:pt x="1199" y="2089"/>
                    <a:pt x="1220" y="2072"/>
                    <a:pt x="1237" y="2072"/>
                  </a:cubicBezTo>
                  <a:cubicBezTo>
                    <a:pt x="1253" y="2051"/>
                    <a:pt x="1287" y="2035"/>
                    <a:pt x="1304" y="2018"/>
                  </a:cubicBezTo>
                  <a:cubicBezTo>
                    <a:pt x="1325" y="2001"/>
                    <a:pt x="1341" y="1985"/>
                    <a:pt x="1358" y="1968"/>
                  </a:cubicBezTo>
                  <a:cubicBezTo>
                    <a:pt x="1375" y="1930"/>
                    <a:pt x="1391" y="1914"/>
                    <a:pt x="1408" y="1880"/>
                  </a:cubicBezTo>
                  <a:cubicBezTo>
                    <a:pt x="1429" y="1863"/>
                    <a:pt x="1446" y="1826"/>
                    <a:pt x="1446" y="1792"/>
                  </a:cubicBezTo>
                  <a:cubicBezTo>
                    <a:pt x="1462" y="1759"/>
                    <a:pt x="1479" y="1721"/>
                    <a:pt x="1479" y="1688"/>
                  </a:cubicBezTo>
                  <a:cubicBezTo>
                    <a:pt x="1496" y="1584"/>
                    <a:pt x="1496" y="1479"/>
                    <a:pt x="1496" y="1375"/>
                  </a:cubicBezTo>
                  <a:cubicBezTo>
                    <a:pt x="1512" y="1287"/>
                    <a:pt x="1512" y="1199"/>
                    <a:pt x="1512" y="1095"/>
                  </a:cubicBezTo>
                  <a:cubicBezTo>
                    <a:pt x="1512" y="903"/>
                    <a:pt x="1512" y="715"/>
                    <a:pt x="1479" y="523"/>
                  </a:cubicBezTo>
                  <a:cubicBezTo>
                    <a:pt x="1479" y="468"/>
                    <a:pt x="1462" y="435"/>
                    <a:pt x="1462" y="381"/>
                  </a:cubicBezTo>
                  <a:cubicBezTo>
                    <a:pt x="1446" y="364"/>
                    <a:pt x="1446" y="330"/>
                    <a:pt x="1429" y="297"/>
                  </a:cubicBezTo>
                  <a:cubicBezTo>
                    <a:pt x="1408" y="276"/>
                    <a:pt x="1408" y="276"/>
                    <a:pt x="1408" y="259"/>
                  </a:cubicBezTo>
                  <a:cubicBezTo>
                    <a:pt x="1375" y="226"/>
                    <a:pt x="1341" y="193"/>
                    <a:pt x="1304" y="155"/>
                  </a:cubicBezTo>
                  <a:cubicBezTo>
                    <a:pt x="1270" y="122"/>
                    <a:pt x="1220" y="105"/>
                    <a:pt x="1166" y="88"/>
                  </a:cubicBezTo>
                  <a:cubicBezTo>
                    <a:pt x="1116" y="67"/>
                    <a:pt x="1078" y="51"/>
                    <a:pt x="1045" y="51"/>
                  </a:cubicBezTo>
                  <a:cubicBezTo>
                    <a:pt x="940" y="34"/>
                    <a:pt x="836" y="17"/>
                    <a:pt x="748" y="17"/>
                  </a:cubicBezTo>
                  <a:cubicBezTo>
                    <a:pt x="698" y="0"/>
                    <a:pt x="660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5460225" y="3516925"/>
              <a:ext cx="75725" cy="94425"/>
            </a:xfrm>
            <a:custGeom>
              <a:avLst/>
              <a:gdLst/>
              <a:ahLst/>
              <a:cxnLst/>
              <a:rect l="l" t="t" r="r" b="b"/>
              <a:pathLst>
                <a:path w="3029" h="3777" extrusionOk="0">
                  <a:moveTo>
                    <a:pt x="1132" y="314"/>
                  </a:moveTo>
                  <a:cubicBezTo>
                    <a:pt x="1237" y="314"/>
                    <a:pt x="1325" y="330"/>
                    <a:pt x="1412" y="330"/>
                  </a:cubicBezTo>
                  <a:cubicBezTo>
                    <a:pt x="1462" y="330"/>
                    <a:pt x="1500" y="330"/>
                    <a:pt x="1550" y="347"/>
                  </a:cubicBezTo>
                  <a:lnTo>
                    <a:pt x="1776" y="347"/>
                  </a:lnTo>
                  <a:cubicBezTo>
                    <a:pt x="1813" y="364"/>
                    <a:pt x="1847" y="364"/>
                    <a:pt x="1901" y="385"/>
                  </a:cubicBezTo>
                  <a:cubicBezTo>
                    <a:pt x="1934" y="401"/>
                    <a:pt x="1985" y="401"/>
                    <a:pt x="2039" y="418"/>
                  </a:cubicBezTo>
                  <a:cubicBezTo>
                    <a:pt x="2127" y="435"/>
                    <a:pt x="2214" y="468"/>
                    <a:pt x="2298" y="506"/>
                  </a:cubicBezTo>
                  <a:cubicBezTo>
                    <a:pt x="2298" y="506"/>
                    <a:pt x="2319" y="506"/>
                    <a:pt x="2335" y="522"/>
                  </a:cubicBezTo>
                  <a:lnTo>
                    <a:pt x="2352" y="539"/>
                  </a:lnTo>
                  <a:cubicBezTo>
                    <a:pt x="2369" y="556"/>
                    <a:pt x="2369" y="573"/>
                    <a:pt x="2386" y="593"/>
                  </a:cubicBezTo>
                  <a:cubicBezTo>
                    <a:pt x="2402" y="644"/>
                    <a:pt x="2423" y="698"/>
                    <a:pt x="2423" y="748"/>
                  </a:cubicBezTo>
                  <a:cubicBezTo>
                    <a:pt x="2440" y="819"/>
                    <a:pt x="2457" y="886"/>
                    <a:pt x="2473" y="940"/>
                  </a:cubicBezTo>
                  <a:cubicBezTo>
                    <a:pt x="2490" y="1078"/>
                    <a:pt x="2528" y="1199"/>
                    <a:pt x="2544" y="1341"/>
                  </a:cubicBezTo>
                  <a:cubicBezTo>
                    <a:pt x="2561" y="1462"/>
                    <a:pt x="2578" y="1583"/>
                    <a:pt x="2594" y="1688"/>
                  </a:cubicBezTo>
                  <a:cubicBezTo>
                    <a:pt x="2611" y="1863"/>
                    <a:pt x="2611" y="2034"/>
                    <a:pt x="2632" y="2210"/>
                  </a:cubicBezTo>
                  <a:lnTo>
                    <a:pt x="2632" y="2506"/>
                  </a:lnTo>
                  <a:cubicBezTo>
                    <a:pt x="2649" y="2611"/>
                    <a:pt x="2632" y="2715"/>
                    <a:pt x="2632" y="2803"/>
                  </a:cubicBezTo>
                  <a:lnTo>
                    <a:pt x="2632" y="3062"/>
                  </a:lnTo>
                  <a:cubicBezTo>
                    <a:pt x="2611" y="3100"/>
                    <a:pt x="2611" y="3133"/>
                    <a:pt x="2594" y="3166"/>
                  </a:cubicBezTo>
                  <a:cubicBezTo>
                    <a:pt x="2594" y="3183"/>
                    <a:pt x="2594" y="3183"/>
                    <a:pt x="2578" y="3204"/>
                  </a:cubicBezTo>
                  <a:lnTo>
                    <a:pt x="2561" y="3221"/>
                  </a:lnTo>
                  <a:cubicBezTo>
                    <a:pt x="2528" y="3254"/>
                    <a:pt x="2490" y="3271"/>
                    <a:pt x="2457" y="3288"/>
                  </a:cubicBezTo>
                  <a:lnTo>
                    <a:pt x="2423" y="3288"/>
                  </a:lnTo>
                  <a:cubicBezTo>
                    <a:pt x="2369" y="3308"/>
                    <a:pt x="2335" y="3342"/>
                    <a:pt x="2281" y="3342"/>
                  </a:cubicBezTo>
                  <a:cubicBezTo>
                    <a:pt x="2193" y="3375"/>
                    <a:pt x="2127" y="3392"/>
                    <a:pt x="2039" y="3413"/>
                  </a:cubicBezTo>
                  <a:cubicBezTo>
                    <a:pt x="1951" y="3430"/>
                    <a:pt x="1863" y="3430"/>
                    <a:pt x="1797" y="3430"/>
                  </a:cubicBezTo>
                  <a:lnTo>
                    <a:pt x="1517" y="3430"/>
                  </a:lnTo>
                  <a:cubicBezTo>
                    <a:pt x="1341" y="3430"/>
                    <a:pt x="1149" y="3430"/>
                    <a:pt x="961" y="3413"/>
                  </a:cubicBezTo>
                  <a:cubicBezTo>
                    <a:pt x="907" y="3392"/>
                    <a:pt x="873" y="3392"/>
                    <a:pt x="819" y="3375"/>
                  </a:cubicBezTo>
                  <a:cubicBezTo>
                    <a:pt x="769" y="3375"/>
                    <a:pt x="731" y="3359"/>
                    <a:pt x="698" y="3359"/>
                  </a:cubicBezTo>
                  <a:cubicBezTo>
                    <a:pt x="610" y="3342"/>
                    <a:pt x="543" y="3308"/>
                    <a:pt x="472" y="3288"/>
                  </a:cubicBezTo>
                  <a:cubicBezTo>
                    <a:pt x="439" y="3271"/>
                    <a:pt x="418" y="3254"/>
                    <a:pt x="385" y="3237"/>
                  </a:cubicBezTo>
                  <a:lnTo>
                    <a:pt x="368" y="3221"/>
                  </a:lnTo>
                  <a:cubicBezTo>
                    <a:pt x="351" y="3183"/>
                    <a:pt x="351" y="3150"/>
                    <a:pt x="351" y="3100"/>
                  </a:cubicBezTo>
                  <a:cubicBezTo>
                    <a:pt x="335" y="2941"/>
                    <a:pt x="314" y="2765"/>
                    <a:pt x="314" y="2594"/>
                  </a:cubicBezTo>
                  <a:cubicBezTo>
                    <a:pt x="314" y="2402"/>
                    <a:pt x="314" y="2193"/>
                    <a:pt x="297" y="2001"/>
                  </a:cubicBezTo>
                  <a:cubicBezTo>
                    <a:pt x="297" y="1617"/>
                    <a:pt x="280" y="1237"/>
                    <a:pt x="280" y="852"/>
                  </a:cubicBezTo>
                  <a:lnTo>
                    <a:pt x="280" y="819"/>
                  </a:lnTo>
                  <a:lnTo>
                    <a:pt x="280" y="660"/>
                  </a:lnTo>
                  <a:cubicBezTo>
                    <a:pt x="280" y="610"/>
                    <a:pt x="280" y="556"/>
                    <a:pt x="297" y="489"/>
                  </a:cubicBezTo>
                  <a:lnTo>
                    <a:pt x="297" y="451"/>
                  </a:lnTo>
                  <a:cubicBezTo>
                    <a:pt x="314" y="435"/>
                    <a:pt x="314" y="435"/>
                    <a:pt x="314" y="418"/>
                  </a:cubicBezTo>
                  <a:lnTo>
                    <a:pt x="335" y="401"/>
                  </a:lnTo>
                  <a:lnTo>
                    <a:pt x="351" y="401"/>
                  </a:lnTo>
                  <a:cubicBezTo>
                    <a:pt x="385" y="385"/>
                    <a:pt x="418" y="385"/>
                    <a:pt x="439" y="364"/>
                  </a:cubicBezTo>
                  <a:cubicBezTo>
                    <a:pt x="472" y="364"/>
                    <a:pt x="523" y="347"/>
                    <a:pt x="560" y="347"/>
                  </a:cubicBezTo>
                  <a:lnTo>
                    <a:pt x="543" y="347"/>
                  </a:lnTo>
                  <a:cubicBezTo>
                    <a:pt x="577" y="347"/>
                    <a:pt x="610" y="330"/>
                    <a:pt x="648" y="330"/>
                  </a:cubicBezTo>
                  <a:cubicBezTo>
                    <a:pt x="715" y="314"/>
                    <a:pt x="786" y="314"/>
                    <a:pt x="857" y="314"/>
                  </a:cubicBezTo>
                  <a:close/>
                  <a:moveTo>
                    <a:pt x="1170" y="0"/>
                  </a:moveTo>
                  <a:cubicBezTo>
                    <a:pt x="1066" y="0"/>
                    <a:pt x="978" y="0"/>
                    <a:pt x="873" y="17"/>
                  </a:cubicBezTo>
                  <a:cubicBezTo>
                    <a:pt x="819" y="17"/>
                    <a:pt x="769" y="17"/>
                    <a:pt x="715" y="34"/>
                  </a:cubicBezTo>
                  <a:cubicBezTo>
                    <a:pt x="681" y="34"/>
                    <a:pt x="627" y="50"/>
                    <a:pt x="594" y="50"/>
                  </a:cubicBezTo>
                  <a:cubicBezTo>
                    <a:pt x="560" y="50"/>
                    <a:pt x="506" y="71"/>
                    <a:pt x="472" y="71"/>
                  </a:cubicBezTo>
                  <a:cubicBezTo>
                    <a:pt x="418" y="88"/>
                    <a:pt x="385" y="105"/>
                    <a:pt x="351" y="105"/>
                  </a:cubicBezTo>
                  <a:cubicBezTo>
                    <a:pt x="297" y="121"/>
                    <a:pt x="247" y="138"/>
                    <a:pt x="209" y="176"/>
                  </a:cubicBezTo>
                  <a:cubicBezTo>
                    <a:pt x="142" y="209"/>
                    <a:pt x="105" y="259"/>
                    <a:pt x="71" y="314"/>
                  </a:cubicBezTo>
                  <a:cubicBezTo>
                    <a:pt x="21" y="418"/>
                    <a:pt x="21" y="522"/>
                    <a:pt x="0" y="627"/>
                  </a:cubicBezTo>
                  <a:lnTo>
                    <a:pt x="0" y="886"/>
                  </a:lnTo>
                  <a:cubicBezTo>
                    <a:pt x="0" y="923"/>
                    <a:pt x="21" y="940"/>
                    <a:pt x="21" y="957"/>
                  </a:cubicBezTo>
                  <a:cubicBezTo>
                    <a:pt x="38" y="974"/>
                    <a:pt x="38" y="974"/>
                    <a:pt x="38" y="990"/>
                  </a:cubicBezTo>
                  <a:lnTo>
                    <a:pt x="38" y="1704"/>
                  </a:lnTo>
                  <a:cubicBezTo>
                    <a:pt x="21" y="2089"/>
                    <a:pt x="21" y="2473"/>
                    <a:pt x="0" y="2853"/>
                  </a:cubicBezTo>
                  <a:lnTo>
                    <a:pt x="0" y="3116"/>
                  </a:lnTo>
                  <a:cubicBezTo>
                    <a:pt x="21" y="3166"/>
                    <a:pt x="21" y="3237"/>
                    <a:pt x="38" y="3288"/>
                  </a:cubicBezTo>
                  <a:cubicBezTo>
                    <a:pt x="38" y="3325"/>
                    <a:pt x="55" y="3359"/>
                    <a:pt x="71" y="3392"/>
                  </a:cubicBezTo>
                  <a:cubicBezTo>
                    <a:pt x="105" y="3446"/>
                    <a:pt x="142" y="3480"/>
                    <a:pt x="193" y="3517"/>
                  </a:cubicBezTo>
                  <a:cubicBezTo>
                    <a:pt x="230" y="3551"/>
                    <a:pt x="264" y="3567"/>
                    <a:pt x="297" y="3584"/>
                  </a:cubicBezTo>
                  <a:cubicBezTo>
                    <a:pt x="351" y="3601"/>
                    <a:pt x="401" y="3622"/>
                    <a:pt x="472" y="3638"/>
                  </a:cubicBezTo>
                  <a:cubicBezTo>
                    <a:pt x="543" y="3672"/>
                    <a:pt x="648" y="3689"/>
                    <a:pt x="731" y="3705"/>
                  </a:cubicBezTo>
                  <a:cubicBezTo>
                    <a:pt x="924" y="3743"/>
                    <a:pt x="1132" y="3760"/>
                    <a:pt x="1325" y="3776"/>
                  </a:cubicBezTo>
                  <a:cubicBezTo>
                    <a:pt x="1517" y="3776"/>
                    <a:pt x="1709" y="3776"/>
                    <a:pt x="1901" y="3760"/>
                  </a:cubicBezTo>
                  <a:cubicBezTo>
                    <a:pt x="1951" y="3760"/>
                    <a:pt x="1985" y="3760"/>
                    <a:pt x="2039" y="3743"/>
                  </a:cubicBezTo>
                  <a:cubicBezTo>
                    <a:pt x="2089" y="3743"/>
                    <a:pt x="2143" y="3726"/>
                    <a:pt x="2214" y="3705"/>
                  </a:cubicBezTo>
                  <a:cubicBezTo>
                    <a:pt x="2231" y="3705"/>
                    <a:pt x="2264" y="3705"/>
                    <a:pt x="2281" y="3689"/>
                  </a:cubicBezTo>
                  <a:cubicBezTo>
                    <a:pt x="2335" y="3672"/>
                    <a:pt x="2369" y="3672"/>
                    <a:pt x="2423" y="3655"/>
                  </a:cubicBezTo>
                  <a:cubicBezTo>
                    <a:pt x="2457" y="3638"/>
                    <a:pt x="2507" y="3622"/>
                    <a:pt x="2544" y="3601"/>
                  </a:cubicBezTo>
                  <a:lnTo>
                    <a:pt x="2561" y="3601"/>
                  </a:lnTo>
                  <a:lnTo>
                    <a:pt x="2578" y="3584"/>
                  </a:lnTo>
                  <a:lnTo>
                    <a:pt x="2594" y="3584"/>
                  </a:lnTo>
                  <a:cubicBezTo>
                    <a:pt x="2632" y="3567"/>
                    <a:pt x="2665" y="3551"/>
                    <a:pt x="2716" y="3517"/>
                  </a:cubicBezTo>
                  <a:cubicBezTo>
                    <a:pt x="2753" y="3496"/>
                    <a:pt x="2803" y="3463"/>
                    <a:pt x="2841" y="3413"/>
                  </a:cubicBezTo>
                  <a:cubicBezTo>
                    <a:pt x="2874" y="3375"/>
                    <a:pt x="2891" y="3342"/>
                    <a:pt x="2924" y="3288"/>
                  </a:cubicBezTo>
                  <a:cubicBezTo>
                    <a:pt x="2945" y="3237"/>
                    <a:pt x="2962" y="3183"/>
                    <a:pt x="2979" y="3116"/>
                  </a:cubicBezTo>
                  <a:cubicBezTo>
                    <a:pt x="2995" y="3012"/>
                    <a:pt x="2995" y="2907"/>
                    <a:pt x="3012" y="2803"/>
                  </a:cubicBezTo>
                  <a:lnTo>
                    <a:pt x="3012" y="2490"/>
                  </a:lnTo>
                  <a:cubicBezTo>
                    <a:pt x="3029" y="2314"/>
                    <a:pt x="3012" y="2122"/>
                    <a:pt x="3012" y="1951"/>
                  </a:cubicBezTo>
                  <a:cubicBezTo>
                    <a:pt x="2995" y="1826"/>
                    <a:pt x="2995" y="1721"/>
                    <a:pt x="2979" y="1617"/>
                  </a:cubicBezTo>
                  <a:cubicBezTo>
                    <a:pt x="2962" y="1512"/>
                    <a:pt x="2945" y="1429"/>
                    <a:pt x="2945" y="1341"/>
                  </a:cubicBezTo>
                  <a:cubicBezTo>
                    <a:pt x="2908" y="1166"/>
                    <a:pt x="2874" y="990"/>
                    <a:pt x="2841" y="819"/>
                  </a:cubicBezTo>
                  <a:cubicBezTo>
                    <a:pt x="2803" y="731"/>
                    <a:pt x="2787" y="644"/>
                    <a:pt x="2770" y="556"/>
                  </a:cubicBezTo>
                  <a:cubicBezTo>
                    <a:pt x="2753" y="506"/>
                    <a:pt x="2736" y="451"/>
                    <a:pt x="2699" y="401"/>
                  </a:cubicBezTo>
                  <a:cubicBezTo>
                    <a:pt x="2682" y="364"/>
                    <a:pt x="2665" y="330"/>
                    <a:pt x="2632" y="297"/>
                  </a:cubicBezTo>
                  <a:lnTo>
                    <a:pt x="2561" y="226"/>
                  </a:lnTo>
                  <a:cubicBezTo>
                    <a:pt x="2473" y="155"/>
                    <a:pt x="2352" y="138"/>
                    <a:pt x="2248" y="105"/>
                  </a:cubicBezTo>
                  <a:cubicBezTo>
                    <a:pt x="2160" y="88"/>
                    <a:pt x="2072" y="71"/>
                    <a:pt x="1985" y="50"/>
                  </a:cubicBezTo>
                  <a:cubicBezTo>
                    <a:pt x="1880" y="34"/>
                    <a:pt x="1797" y="17"/>
                    <a:pt x="1692" y="17"/>
                  </a:cubicBezTo>
                  <a:lnTo>
                    <a:pt x="1429" y="17"/>
                  </a:lnTo>
                  <a:cubicBezTo>
                    <a:pt x="1341" y="0"/>
                    <a:pt x="1254" y="0"/>
                    <a:pt x="1170" y="0"/>
                  </a:cubicBezTo>
                  <a:close/>
                </a:path>
              </a:pathLst>
            </a:custGeom>
            <a:solidFill>
              <a:srgbClr val="99D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5477675" y="3416875"/>
              <a:ext cx="79175" cy="60500"/>
            </a:xfrm>
            <a:custGeom>
              <a:avLst/>
              <a:gdLst/>
              <a:ahLst/>
              <a:cxnLst/>
              <a:rect l="l" t="t" r="r" b="b"/>
              <a:pathLst>
                <a:path w="3167" h="2420" extrusionOk="0">
                  <a:moveTo>
                    <a:pt x="1516" y="347"/>
                  </a:moveTo>
                  <a:cubicBezTo>
                    <a:pt x="1600" y="347"/>
                    <a:pt x="1688" y="364"/>
                    <a:pt x="1775" y="364"/>
                  </a:cubicBezTo>
                  <a:cubicBezTo>
                    <a:pt x="1880" y="364"/>
                    <a:pt x="1967" y="381"/>
                    <a:pt x="2055" y="381"/>
                  </a:cubicBezTo>
                  <a:cubicBezTo>
                    <a:pt x="2143" y="381"/>
                    <a:pt x="2210" y="398"/>
                    <a:pt x="2297" y="398"/>
                  </a:cubicBezTo>
                  <a:cubicBezTo>
                    <a:pt x="2352" y="398"/>
                    <a:pt x="2419" y="398"/>
                    <a:pt x="2490" y="418"/>
                  </a:cubicBezTo>
                  <a:cubicBezTo>
                    <a:pt x="2540" y="418"/>
                    <a:pt x="2577" y="435"/>
                    <a:pt x="2627" y="452"/>
                  </a:cubicBezTo>
                  <a:cubicBezTo>
                    <a:pt x="2644" y="452"/>
                    <a:pt x="2665" y="469"/>
                    <a:pt x="2682" y="485"/>
                  </a:cubicBezTo>
                  <a:cubicBezTo>
                    <a:pt x="2698" y="502"/>
                    <a:pt x="2698" y="523"/>
                    <a:pt x="2715" y="540"/>
                  </a:cubicBezTo>
                  <a:cubicBezTo>
                    <a:pt x="2732" y="590"/>
                    <a:pt x="2749" y="661"/>
                    <a:pt x="2769" y="711"/>
                  </a:cubicBezTo>
                  <a:cubicBezTo>
                    <a:pt x="2786" y="765"/>
                    <a:pt x="2786" y="836"/>
                    <a:pt x="2803" y="886"/>
                  </a:cubicBezTo>
                  <a:lnTo>
                    <a:pt x="2803" y="1078"/>
                  </a:lnTo>
                  <a:lnTo>
                    <a:pt x="2803" y="1271"/>
                  </a:lnTo>
                  <a:cubicBezTo>
                    <a:pt x="2803" y="1337"/>
                    <a:pt x="2786" y="1408"/>
                    <a:pt x="2786" y="1463"/>
                  </a:cubicBezTo>
                  <a:cubicBezTo>
                    <a:pt x="2786" y="1529"/>
                    <a:pt x="2786" y="1584"/>
                    <a:pt x="2769" y="1634"/>
                  </a:cubicBezTo>
                  <a:cubicBezTo>
                    <a:pt x="2749" y="1722"/>
                    <a:pt x="2732" y="1809"/>
                    <a:pt x="2715" y="1897"/>
                  </a:cubicBezTo>
                  <a:cubicBezTo>
                    <a:pt x="2698" y="1930"/>
                    <a:pt x="2682" y="1964"/>
                    <a:pt x="2665" y="1985"/>
                  </a:cubicBezTo>
                  <a:lnTo>
                    <a:pt x="2644" y="2001"/>
                  </a:lnTo>
                  <a:cubicBezTo>
                    <a:pt x="2644" y="2018"/>
                    <a:pt x="2627" y="2018"/>
                    <a:pt x="2611" y="2018"/>
                  </a:cubicBezTo>
                  <a:cubicBezTo>
                    <a:pt x="2594" y="2035"/>
                    <a:pt x="2561" y="2035"/>
                    <a:pt x="2523" y="2052"/>
                  </a:cubicBezTo>
                  <a:cubicBezTo>
                    <a:pt x="2352" y="2068"/>
                    <a:pt x="2176" y="2068"/>
                    <a:pt x="2001" y="2068"/>
                  </a:cubicBezTo>
                  <a:cubicBezTo>
                    <a:pt x="1830" y="2068"/>
                    <a:pt x="1637" y="2068"/>
                    <a:pt x="1445" y="2052"/>
                  </a:cubicBezTo>
                  <a:cubicBezTo>
                    <a:pt x="1341" y="2052"/>
                    <a:pt x="1253" y="2035"/>
                    <a:pt x="1149" y="2035"/>
                  </a:cubicBezTo>
                  <a:cubicBezTo>
                    <a:pt x="1078" y="2018"/>
                    <a:pt x="1011" y="2018"/>
                    <a:pt x="923" y="2001"/>
                  </a:cubicBezTo>
                  <a:cubicBezTo>
                    <a:pt x="869" y="1985"/>
                    <a:pt x="802" y="1985"/>
                    <a:pt x="731" y="1964"/>
                  </a:cubicBezTo>
                  <a:cubicBezTo>
                    <a:pt x="681" y="1947"/>
                    <a:pt x="627" y="1930"/>
                    <a:pt x="556" y="1914"/>
                  </a:cubicBezTo>
                  <a:cubicBezTo>
                    <a:pt x="539" y="1914"/>
                    <a:pt x="522" y="1897"/>
                    <a:pt x="505" y="1880"/>
                  </a:cubicBezTo>
                  <a:lnTo>
                    <a:pt x="489" y="1880"/>
                  </a:lnTo>
                  <a:cubicBezTo>
                    <a:pt x="489" y="1859"/>
                    <a:pt x="472" y="1843"/>
                    <a:pt x="472" y="1826"/>
                  </a:cubicBezTo>
                  <a:cubicBezTo>
                    <a:pt x="472" y="1809"/>
                    <a:pt x="451" y="1793"/>
                    <a:pt x="451" y="1776"/>
                  </a:cubicBezTo>
                  <a:lnTo>
                    <a:pt x="451" y="1546"/>
                  </a:lnTo>
                  <a:cubicBezTo>
                    <a:pt x="472" y="1463"/>
                    <a:pt x="472" y="1358"/>
                    <a:pt x="489" y="1271"/>
                  </a:cubicBezTo>
                  <a:cubicBezTo>
                    <a:pt x="505" y="1095"/>
                    <a:pt x="522" y="941"/>
                    <a:pt x="539" y="765"/>
                  </a:cubicBezTo>
                  <a:cubicBezTo>
                    <a:pt x="539" y="694"/>
                    <a:pt x="556" y="644"/>
                    <a:pt x="576" y="590"/>
                  </a:cubicBezTo>
                  <a:cubicBezTo>
                    <a:pt x="593" y="556"/>
                    <a:pt x="593" y="540"/>
                    <a:pt x="610" y="523"/>
                  </a:cubicBezTo>
                  <a:cubicBezTo>
                    <a:pt x="627" y="523"/>
                    <a:pt x="627" y="502"/>
                    <a:pt x="643" y="502"/>
                  </a:cubicBezTo>
                  <a:lnTo>
                    <a:pt x="643" y="485"/>
                  </a:lnTo>
                  <a:cubicBezTo>
                    <a:pt x="698" y="452"/>
                    <a:pt x="731" y="435"/>
                    <a:pt x="785" y="418"/>
                  </a:cubicBezTo>
                  <a:cubicBezTo>
                    <a:pt x="819" y="398"/>
                    <a:pt x="852" y="398"/>
                    <a:pt x="869" y="381"/>
                  </a:cubicBezTo>
                  <a:lnTo>
                    <a:pt x="923" y="381"/>
                  </a:lnTo>
                  <a:cubicBezTo>
                    <a:pt x="1099" y="364"/>
                    <a:pt x="1287" y="364"/>
                    <a:pt x="1479" y="347"/>
                  </a:cubicBezTo>
                  <a:close/>
                  <a:moveTo>
                    <a:pt x="1099" y="1"/>
                  </a:moveTo>
                  <a:cubicBezTo>
                    <a:pt x="1044" y="1"/>
                    <a:pt x="1011" y="17"/>
                    <a:pt x="957" y="17"/>
                  </a:cubicBezTo>
                  <a:lnTo>
                    <a:pt x="940" y="17"/>
                  </a:lnTo>
                  <a:cubicBezTo>
                    <a:pt x="923" y="17"/>
                    <a:pt x="890" y="17"/>
                    <a:pt x="869" y="34"/>
                  </a:cubicBezTo>
                  <a:cubicBezTo>
                    <a:pt x="748" y="34"/>
                    <a:pt x="643" y="68"/>
                    <a:pt x="539" y="105"/>
                  </a:cubicBezTo>
                  <a:cubicBezTo>
                    <a:pt x="505" y="122"/>
                    <a:pt x="451" y="139"/>
                    <a:pt x="418" y="172"/>
                  </a:cubicBezTo>
                  <a:lnTo>
                    <a:pt x="401" y="172"/>
                  </a:lnTo>
                  <a:lnTo>
                    <a:pt x="384" y="189"/>
                  </a:lnTo>
                  <a:cubicBezTo>
                    <a:pt x="347" y="226"/>
                    <a:pt x="297" y="260"/>
                    <a:pt x="263" y="293"/>
                  </a:cubicBezTo>
                  <a:cubicBezTo>
                    <a:pt x="242" y="331"/>
                    <a:pt x="209" y="364"/>
                    <a:pt x="192" y="418"/>
                  </a:cubicBezTo>
                  <a:cubicBezTo>
                    <a:pt x="175" y="452"/>
                    <a:pt x="159" y="485"/>
                    <a:pt x="159" y="540"/>
                  </a:cubicBezTo>
                  <a:cubicBezTo>
                    <a:pt x="138" y="573"/>
                    <a:pt x="121" y="627"/>
                    <a:pt x="121" y="661"/>
                  </a:cubicBezTo>
                  <a:cubicBezTo>
                    <a:pt x="104" y="782"/>
                    <a:pt x="88" y="886"/>
                    <a:pt x="71" y="991"/>
                  </a:cubicBezTo>
                  <a:cubicBezTo>
                    <a:pt x="71" y="1062"/>
                    <a:pt x="54" y="1128"/>
                    <a:pt x="54" y="1200"/>
                  </a:cubicBezTo>
                  <a:cubicBezTo>
                    <a:pt x="33" y="1304"/>
                    <a:pt x="17" y="1392"/>
                    <a:pt x="17" y="1496"/>
                  </a:cubicBezTo>
                  <a:cubicBezTo>
                    <a:pt x="0" y="1584"/>
                    <a:pt x="0" y="1672"/>
                    <a:pt x="17" y="1755"/>
                  </a:cubicBezTo>
                  <a:cubicBezTo>
                    <a:pt x="17" y="1826"/>
                    <a:pt x="33" y="1880"/>
                    <a:pt x="54" y="1930"/>
                  </a:cubicBezTo>
                  <a:cubicBezTo>
                    <a:pt x="71" y="1964"/>
                    <a:pt x="71" y="2001"/>
                    <a:pt x="104" y="2035"/>
                  </a:cubicBezTo>
                  <a:cubicBezTo>
                    <a:pt x="121" y="2068"/>
                    <a:pt x="138" y="2106"/>
                    <a:pt x="159" y="2123"/>
                  </a:cubicBezTo>
                  <a:cubicBezTo>
                    <a:pt x="242" y="2227"/>
                    <a:pt x="368" y="2277"/>
                    <a:pt x="472" y="2315"/>
                  </a:cubicBezTo>
                  <a:cubicBezTo>
                    <a:pt x="522" y="2331"/>
                    <a:pt x="576" y="2331"/>
                    <a:pt x="610" y="2348"/>
                  </a:cubicBezTo>
                  <a:cubicBezTo>
                    <a:pt x="681" y="2348"/>
                    <a:pt x="748" y="2365"/>
                    <a:pt x="802" y="2365"/>
                  </a:cubicBezTo>
                  <a:cubicBezTo>
                    <a:pt x="906" y="2382"/>
                    <a:pt x="994" y="2382"/>
                    <a:pt x="1078" y="2402"/>
                  </a:cubicBezTo>
                  <a:cubicBezTo>
                    <a:pt x="1165" y="2402"/>
                    <a:pt x="1253" y="2419"/>
                    <a:pt x="1341" y="2419"/>
                  </a:cubicBezTo>
                  <a:lnTo>
                    <a:pt x="2193" y="2419"/>
                  </a:lnTo>
                  <a:cubicBezTo>
                    <a:pt x="2297" y="2419"/>
                    <a:pt x="2385" y="2402"/>
                    <a:pt x="2473" y="2382"/>
                  </a:cubicBezTo>
                  <a:cubicBezTo>
                    <a:pt x="2594" y="2382"/>
                    <a:pt x="2698" y="2365"/>
                    <a:pt x="2803" y="2315"/>
                  </a:cubicBezTo>
                  <a:cubicBezTo>
                    <a:pt x="2836" y="2277"/>
                    <a:pt x="2874" y="2260"/>
                    <a:pt x="2891" y="2244"/>
                  </a:cubicBezTo>
                  <a:cubicBezTo>
                    <a:pt x="2907" y="2227"/>
                    <a:pt x="2924" y="2210"/>
                    <a:pt x="2924" y="2194"/>
                  </a:cubicBezTo>
                  <a:lnTo>
                    <a:pt x="2978" y="2139"/>
                  </a:lnTo>
                  <a:cubicBezTo>
                    <a:pt x="2995" y="2106"/>
                    <a:pt x="3028" y="2052"/>
                    <a:pt x="3045" y="2001"/>
                  </a:cubicBezTo>
                  <a:cubicBezTo>
                    <a:pt x="3083" y="1914"/>
                    <a:pt x="3099" y="1826"/>
                    <a:pt x="3116" y="1722"/>
                  </a:cubicBezTo>
                  <a:cubicBezTo>
                    <a:pt x="3133" y="1617"/>
                    <a:pt x="3133" y="1513"/>
                    <a:pt x="3150" y="1408"/>
                  </a:cubicBezTo>
                  <a:cubicBezTo>
                    <a:pt x="3150" y="1337"/>
                    <a:pt x="3166" y="1254"/>
                    <a:pt x="3166" y="1149"/>
                  </a:cubicBezTo>
                  <a:cubicBezTo>
                    <a:pt x="3166" y="1045"/>
                    <a:pt x="3150" y="941"/>
                    <a:pt x="3133" y="836"/>
                  </a:cubicBezTo>
                  <a:cubicBezTo>
                    <a:pt x="3133" y="748"/>
                    <a:pt x="3099" y="661"/>
                    <a:pt x="3083" y="573"/>
                  </a:cubicBezTo>
                  <a:cubicBezTo>
                    <a:pt x="3062" y="523"/>
                    <a:pt x="3045" y="469"/>
                    <a:pt x="3028" y="435"/>
                  </a:cubicBezTo>
                  <a:cubicBezTo>
                    <a:pt x="2995" y="381"/>
                    <a:pt x="2978" y="331"/>
                    <a:pt x="2941" y="293"/>
                  </a:cubicBezTo>
                  <a:cubicBezTo>
                    <a:pt x="2907" y="243"/>
                    <a:pt x="2836" y="210"/>
                    <a:pt x="2786" y="189"/>
                  </a:cubicBezTo>
                  <a:cubicBezTo>
                    <a:pt x="2749" y="155"/>
                    <a:pt x="2698" y="139"/>
                    <a:pt x="2644" y="122"/>
                  </a:cubicBezTo>
                  <a:cubicBezTo>
                    <a:pt x="2540" y="84"/>
                    <a:pt x="2435" y="84"/>
                    <a:pt x="2352" y="68"/>
                  </a:cubicBezTo>
                  <a:cubicBezTo>
                    <a:pt x="2247" y="68"/>
                    <a:pt x="2160" y="51"/>
                    <a:pt x="2072" y="51"/>
                  </a:cubicBezTo>
                  <a:cubicBezTo>
                    <a:pt x="1984" y="51"/>
                    <a:pt x="1880" y="34"/>
                    <a:pt x="1792" y="34"/>
                  </a:cubicBezTo>
                  <a:cubicBezTo>
                    <a:pt x="1704" y="17"/>
                    <a:pt x="1600" y="17"/>
                    <a:pt x="1516" y="17"/>
                  </a:cubicBezTo>
                  <a:cubicBezTo>
                    <a:pt x="1429" y="1"/>
                    <a:pt x="1324" y="1"/>
                    <a:pt x="1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385450" y="3472650"/>
              <a:ext cx="46075" cy="59950"/>
            </a:xfrm>
            <a:custGeom>
              <a:avLst/>
              <a:gdLst/>
              <a:ahLst/>
              <a:cxnLst/>
              <a:rect l="l" t="t" r="r" b="b"/>
              <a:pathLst>
                <a:path w="1843" h="2398" extrusionOk="0">
                  <a:moveTo>
                    <a:pt x="661" y="343"/>
                  </a:moveTo>
                  <a:cubicBezTo>
                    <a:pt x="732" y="343"/>
                    <a:pt x="799" y="343"/>
                    <a:pt x="870" y="359"/>
                  </a:cubicBezTo>
                  <a:cubicBezTo>
                    <a:pt x="1007" y="380"/>
                    <a:pt x="1133" y="380"/>
                    <a:pt x="1254" y="397"/>
                  </a:cubicBezTo>
                  <a:cubicBezTo>
                    <a:pt x="1304" y="414"/>
                    <a:pt x="1358" y="414"/>
                    <a:pt x="1392" y="430"/>
                  </a:cubicBezTo>
                  <a:cubicBezTo>
                    <a:pt x="1408" y="447"/>
                    <a:pt x="1425" y="447"/>
                    <a:pt x="1446" y="464"/>
                  </a:cubicBezTo>
                  <a:cubicBezTo>
                    <a:pt x="1446" y="464"/>
                    <a:pt x="1463" y="464"/>
                    <a:pt x="1463" y="485"/>
                  </a:cubicBezTo>
                  <a:cubicBezTo>
                    <a:pt x="1496" y="518"/>
                    <a:pt x="1513" y="552"/>
                    <a:pt x="1530" y="589"/>
                  </a:cubicBezTo>
                  <a:cubicBezTo>
                    <a:pt x="1530" y="606"/>
                    <a:pt x="1530" y="639"/>
                    <a:pt x="1550" y="656"/>
                  </a:cubicBezTo>
                  <a:lnTo>
                    <a:pt x="1550" y="694"/>
                  </a:lnTo>
                  <a:cubicBezTo>
                    <a:pt x="1567" y="831"/>
                    <a:pt x="1567" y="969"/>
                    <a:pt x="1567" y="1111"/>
                  </a:cubicBezTo>
                  <a:lnTo>
                    <a:pt x="1567" y="1145"/>
                  </a:lnTo>
                  <a:lnTo>
                    <a:pt x="1567" y="1354"/>
                  </a:lnTo>
                  <a:cubicBezTo>
                    <a:pt x="1567" y="1425"/>
                    <a:pt x="1550" y="1491"/>
                    <a:pt x="1550" y="1562"/>
                  </a:cubicBezTo>
                  <a:cubicBezTo>
                    <a:pt x="1550" y="1613"/>
                    <a:pt x="1550" y="1667"/>
                    <a:pt x="1530" y="1738"/>
                  </a:cubicBezTo>
                  <a:lnTo>
                    <a:pt x="1530" y="1892"/>
                  </a:lnTo>
                  <a:cubicBezTo>
                    <a:pt x="1513" y="1909"/>
                    <a:pt x="1513" y="1947"/>
                    <a:pt x="1496" y="1980"/>
                  </a:cubicBezTo>
                  <a:cubicBezTo>
                    <a:pt x="1496" y="1997"/>
                    <a:pt x="1479" y="2014"/>
                    <a:pt x="1479" y="2030"/>
                  </a:cubicBezTo>
                  <a:cubicBezTo>
                    <a:pt x="1463" y="2030"/>
                    <a:pt x="1446" y="2051"/>
                    <a:pt x="1425" y="2051"/>
                  </a:cubicBezTo>
                  <a:cubicBezTo>
                    <a:pt x="1392" y="2068"/>
                    <a:pt x="1342" y="2085"/>
                    <a:pt x="1304" y="2085"/>
                  </a:cubicBezTo>
                  <a:cubicBezTo>
                    <a:pt x="1254" y="2101"/>
                    <a:pt x="1200" y="2101"/>
                    <a:pt x="1166" y="2118"/>
                  </a:cubicBezTo>
                  <a:lnTo>
                    <a:pt x="870" y="2118"/>
                  </a:lnTo>
                  <a:cubicBezTo>
                    <a:pt x="819" y="2118"/>
                    <a:pt x="782" y="2118"/>
                    <a:pt x="732" y="2101"/>
                  </a:cubicBezTo>
                  <a:lnTo>
                    <a:pt x="590" y="2101"/>
                  </a:lnTo>
                  <a:cubicBezTo>
                    <a:pt x="540" y="2085"/>
                    <a:pt x="469" y="2068"/>
                    <a:pt x="402" y="2051"/>
                  </a:cubicBezTo>
                  <a:cubicBezTo>
                    <a:pt x="381" y="2030"/>
                    <a:pt x="347" y="2030"/>
                    <a:pt x="331" y="2014"/>
                  </a:cubicBezTo>
                  <a:lnTo>
                    <a:pt x="314" y="1997"/>
                  </a:lnTo>
                  <a:lnTo>
                    <a:pt x="314" y="1980"/>
                  </a:lnTo>
                  <a:cubicBezTo>
                    <a:pt x="297" y="1963"/>
                    <a:pt x="297" y="1926"/>
                    <a:pt x="297" y="1909"/>
                  </a:cubicBezTo>
                  <a:cubicBezTo>
                    <a:pt x="276" y="1771"/>
                    <a:pt x="260" y="1650"/>
                    <a:pt x="276" y="1508"/>
                  </a:cubicBezTo>
                  <a:lnTo>
                    <a:pt x="276" y="1090"/>
                  </a:lnTo>
                  <a:cubicBezTo>
                    <a:pt x="297" y="1024"/>
                    <a:pt x="297" y="936"/>
                    <a:pt x="297" y="865"/>
                  </a:cubicBezTo>
                  <a:cubicBezTo>
                    <a:pt x="314" y="815"/>
                    <a:pt x="314" y="760"/>
                    <a:pt x="331" y="694"/>
                  </a:cubicBezTo>
                  <a:cubicBezTo>
                    <a:pt x="331" y="656"/>
                    <a:pt x="331" y="606"/>
                    <a:pt x="347" y="552"/>
                  </a:cubicBezTo>
                  <a:cubicBezTo>
                    <a:pt x="364" y="518"/>
                    <a:pt x="364" y="464"/>
                    <a:pt x="381" y="430"/>
                  </a:cubicBezTo>
                  <a:cubicBezTo>
                    <a:pt x="402" y="414"/>
                    <a:pt x="402" y="397"/>
                    <a:pt x="418" y="380"/>
                  </a:cubicBezTo>
                  <a:cubicBezTo>
                    <a:pt x="435" y="359"/>
                    <a:pt x="435" y="359"/>
                    <a:pt x="452" y="359"/>
                  </a:cubicBezTo>
                  <a:cubicBezTo>
                    <a:pt x="469" y="343"/>
                    <a:pt x="485" y="343"/>
                    <a:pt x="506" y="343"/>
                  </a:cubicBezTo>
                  <a:close/>
                  <a:moveTo>
                    <a:pt x="609" y="0"/>
                  </a:moveTo>
                  <a:cubicBezTo>
                    <a:pt x="574" y="0"/>
                    <a:pt x="540" y="4"/>
                    <a:pt x="506" y="13"/>
                  </a:cubicBezTo>
                  <a:cubicBezTo>
                    <a:pt x="452" y="13"/>
                    <a:pt x="418" y="13"/>
                    <a:pt x="364" y="29"/>
                  </a:cubicBezTo>
                  <a:cubicBezTo>
                    <a:pt x="347" y="46"/>
                    <a:pt x="314" y="46"/>
                    <a:pt x="297" y="67"/>
                  </a:cubicBezTo>
                  <a:cubicBezTo>
                    <a:pt x="260" y="84"/>
                    <a:pt x="243" y="100"/>
                    <a:pt x="226" y="117"/>
                  </a:cubicBezTo>
                  <a:cubicBezTo>
                    <a:pt x="155" y="188"/>
                    <a:pt x="122" y="276"/>
                    <a:pt x="88" y="359"/>
                  </a:cubicBezTo>
                  <a:cubicBezTo>
                    <a:pt x="88" y="397"/>
                    <a:pt x="68" y="430"/>
                    <a:pt x="68" y="464"/>
                  </a:cubicBezTo>
                  <a:cubicBezTo>
                    <a:pt x="51" y="518"/>
                    <a:pt x="51" y="552"/>
                    <a:pt x="34" y="606"/>
                  </a:cubicBezTo>
                  <a:cubicBezTo>
                    <a:pt x="34" y="673"/>
                    <a:pt x="34" y="744"/>
                    <a:pt x="17" y="815"/>
                  </a:cubicBezTo>
                  <a:cubicBezTo>
                    <a:pt x="17" y="882"/>
                    <a:pt x="17" y="953"/>
                    <a:pt x="1" y="1024"/>
                  </a:cubicBezTo>
                  <a:lnTo>
                    <a:pt x="1" y="1232"/>
                  </a:lnTo>
                  <a:lnTo>
                    <a:pt x="1" y="1441"/>
                  </a:lnTo>
                  <a:cubicBezTo>
                    <a:pt x="1" y="1529"/>
                    <a:pt x="1" y="1596"/>
                    <a:pt x="17" y="1667"/>
                  </a:cubicBezTo>
                  <a:cubicBezTo>
                    <a:pt x="17" y="1738"/>
                    <a:pt x="17" y="1805"/>
                    <a:pt x="34" y="1876"/>
                  </a:cubicBezTo>
                  <a:cubicBezTo>
                    <a:pt x="34" y="1963"/>
                    <a:pt x="51" y="2051"/>
                    <a:pt x="88" y="2118"/>
                  </a:cubicBezTo>
                  <a:cubicBezTo>
                    <a:pt x="105" y="2135"/>
                    <a:pt x="122" y="2172"/>
                    <a:pt x="139" y="2189"/>
                  </a:cubicBezTo>
                  <a:cubicBezTo>
                    <a:pt x="155" y="2189"/>
                    <a:pt x="155" y="2206"/>
                    <a:pt x="172" y="2206"/>
                  </a:cubicBezTo>
                  <a:cubicBezTo>
                    <a:pt x="193" y="2222"/>
                    <a:pt x="210" y="2239"/>
                    <a:pt x="210" y="2239"/>
                  </a:cubicBezTo>
                  <a:cubicBezTo>
                    <a:pt x="243" y="2260"/>
                    <a:pt x="297" y="2277"/>
                    <a:pt x="331" y="2293"/>
                  </a:cubicBezTo>
                  <a:cubicBezTo>
                    <a:pt x="381" y="2327"/>
                    <a:pt x="452" y="2344"/>
                    <a:pt x="523" y="2344"/>
                  </a:cubicBezTo>
                  <a:cubicBezTo>
                    <a:pt x="611" y="2364"/>
                    <a:pt x="677" y="2381"/>
                    <a:pt x="765" y="2381"/>
                  </a:cubicBezTo>
                  <a:cubicBezTo>
                    <a:pt x="836" y="2381"/>
                    <a:pt x="903" y="2398"/>
                    <a:pt x="957" y="2398"/>
                  </a:cubicBezTo>
                  <a:cubicBezTo>
                    <a:pt x="1045" y="2398"/>
                    <a:pt x="1133" y="2381"/>
                    <a:pt x="1200" y="2381"/>
                  </a:cubicBezTo>
                  <a:cubicBezTo>
                    <a:pt x="1271" y="2364"/>
                    <a:pt x="1342" y="2344"/>
                    <a:pt x="1392" y="2327"/>
                  </a:cubicBezTo>
                  <a:cubicBezTo>
                    <a:pt x="1446" y="2310"/>
                    <a:pt x="1479" y="2293"/>
                    <a:pt x="1513" y="2277"/>
                  </a:cubicBezTo>
                  <a:cubicBezTo>
                    <a:pt x="1550" y="2277"/>
                    <a:pt x="1584" y="2239"/>
                    <a:pt x="1617" y="2222"/>
                  </a:cubicBezTo>
                  <a:cubicBezTo>
                    <a:pt x="1655" y="2189"/>
                    <a:pt x="1672" y="2156"/>
                    <a:pt x="1705" y="2118"/>
                  </a:cubicBezTo>
                  <a:cubicBezTo>
                    <a:pt x="1722" y="2068"/>
                    <a:pt x="1738" y="2030"/>
                    <a:pt x="1759" y="1997"/>
                  </a:cubicBezTo>
                  <a:cubicBezTo>
                    <a:pt x="1776" y="1926"/>
                    <a:pt x="1776" y="1842"/>
                    <a:pt x="1793" y="1771"/>
                  </a:cubicBezTo>
                  <a:lnTo>
                    <a:pt x="1793" y="1562"/>
                  </a:lnTo>
                  <a:cubicBezTo>
                    <a:pt x="1809" y="1491"/>
                    <a:pt x="1809" y="1425"/>
                    <a:pt x="1809" y="1354"/>
                  </a:cubicBezTo>
                  <a:cubicBezTo>
                    <a:pt x="1826" y="1283"/>
                    <a:pt x="1826" y="1216"/>
                    <a:pt x="1826" y="1145"/>
                  </a:cubicBezTo>
                  <a:cubicBezTo>
                    <a:pt x="1826" y="1074"/>
                    <a:pt x="1843" y="1007"/>
                    <a:pt x="1843" y="936"/>
                  </a:cubicBezTo>
                  <a:lnTo>
                    <a:pt x="1843" y="882"/>
                  </a:lnTo>
                  <a:lnTo>
                    <a:pt x="1843" y="831"/>
                  </a:lnTo>
                  <a:cubicBezTo>
                    <a:pt x="1826" y="798"/>
                    <a:pt x="1826" y="760"/>
                    <a:pt x="1826" y="727"/>
                  </a:cubicBezTo>
                  <a:lnTo>
                    <a:pt x="1826" y="710"/>
                  </a:lnTo>
                  <a:cubicBezTo>
                    <a:pt x="1826" y="694"/>
                    <a:pt x="1826" y="673"/>
                    <a:pt x="1809" y="656"/>
                  </a:cubicBezTo>
                  <a:cubicBezTo>
                    <a:pt x="1809" y="568"/>
                    <a:pt x="1793" y="485"/>
                    <a:pt x="1759" y="414"/>
                  </a:cubicBezTo>
                  <a:cubicBezTo>
                    <a:pt x="1738" y="380"/>
                    <a:pt x="1722" y="343"/>
                    <a:pt x="1705" y="309"/>
                  </a:cubicBezTo>
                  <a:lnTo>
                    <a:pt x="1705" y="293"/>
                  </a:lnTo>
                  <a:cubicBezTo>
                    <a:pt x="1672" y="255"/>
                    <a:pt x="1655" y="222"/>
                    <a:pt x="1617" y="205"/>
                  </a:cubicBezTo>
                  <a:cubicBezTo>
                    <a:pt x="1584" y="188"/>
                    <a:pt x="1567" y="151"/>
                    <a:pt x="1530" y="151"/>
                  </a:cubicBezTo>
                  <a:cubicBezTo>
                    <a:pt x="1496" y="134"/>
                    <a:pt x="1463" y="117"/>
                    <a:pt x="1425" y="117"/>
                  </a:cubicBezTo>
                  <a:cubicBezTo>
                    <a:pt x="1408" y="100"/>
                    <a:pt x="1375" y="84"/>
                    <a:pt x="1342" y="84"/>
                  </a:cubicBezTo>
                  <a:cubicBezTo>
                    <a:pt x="1254" y="67"/>
                    <a:pt x="1166" y="67"/>
                    <a:pt x="1078" y="46"/>
                  </a:cubicBezTo>
                  <a:cubicBezTo>
                    <a:pt x="1028" y="46"/>
                    <a:pt x="974" y="29"/>
                    <a:pt x="924" y="29"/>
                  </a:cubicBezTo>
                  <a:cubicBezTo>
                    <a:pt x="853" y="13"/>
                    <a:pt x="782" y="13"/>
                    <a:pt x="715" y="13"/>
                  </a:cubicBezTo>
                  <a:cubicBezTo>
                    <a:pt x="679" y="4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1"/>
          <p:cNvSpPr/>
          <p:nvPr/>
        </p:nvSpPr>
        <p:spPr>
          <a:xfrm rot="10800000">
            <a:off x="815169" y="302083"/>
            <a:ext cx="8029892" cy="4632786"/>
          </a:xfrm>
          <a:custGeom>
            <a:avLst/>
            <a:gdLst/>
            <a:ahLst/>
            <a:cxnLst/>
            <a:rect l="l" t="t" r="r" b="b"/>
            <a:pathLst>
              <a:path w="39910" h="40932" extrusionOk="0">
                <a:moveTo>
                  <a:pt x="22650" y="0"/>
                </a:moveTo>
                <a:cubicBezTo>
                  <a:pt x="15742" y="0"/>
                  <a:pt x="8247" y="93"/>
                  <a:pt x="1" y="238"/>
                </a:cubicBezTo>
                <a:cubicBezTo>
                  <a:pt x="1" y="238"/>
                  <a:pt x="1047" y="29173"/>
                  <a:pt x="230" y="40932"/>
                </a:cubicBezTo>
                <a:cubicBezTo>
                  <a:pt x="230" y="40932"/>
                  <a:pt x="14476" y="39824"/>
                  <a:pt x="35276" y="39824"/>
                </a:cubicBezTo>
                <a:cubicBezTo>
                  <a:pt x="36787" y="39824"/>
                  <a:pt x="38333" y="39830"/>
                  <a:pt x="39910" y="39842"/>
                </a:cubicBezTo>
                <a:cubicBezTo>
                  <a:pt x="38232" y="28530"/>
                  <a:pt x="38232" y="15866"/>
                  <a:pt x="39507" y="238"/>
                </a:cubicBezTo>
                <a:cubicBezTo>
                  <a:pt x="34261" y="71"/>
                  <a:pt x="28679" y="0"/>
                  <a:pt x="22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1"/>
          <p:cNvSpPr/>
          <p:nvPr/>
        </p:nvSpPr>
        <p:spPr>
          <a:xfrm>
            <a:off x="298938" y="315786"/>
            <a:ext cx="8546128" cy="4717106"/>
          </a:xfrm>
          <a:custGeom>
            <a:avLst/>
            <a:gdLst/>
            <a:ahLst/>
            <a:cxnLst/>
            <a:rect l="l" t="t" r="r" b="b"/>
            <a:pathLst>
              <a:path w="39910" h="40932" extrusionOk="0">
                <a:moveTo>
                  <a:pt x="22650" y="0"/>
                </a:moveTo>
                <a:cubicBezTo>
                  <a:pt x="15742" y="0"/>
                  <a:pt x="8247" y="93"/>
                  <a:pt x="1" y="238"/>
                </a:cubicBezTo>
                <a:cubicBezTo>
                  <a:pt x="1" y="238"/>
                  <a:pt x="1047" y="29173"/>
                  <a:pt x="230" y="40932"/>
                </a:cubicBezTo>
                <a:cubicBezTo>
                  <a:pt x="230" y="40932"/>
                  <a:pt x="14476" y="39824"/>
                  <a:pt x="35276" y="39824"/>
                </a:cubicBezTo>
                <a:cubicBezTo>
                  <a:pt x="36787" y="39824"/>
                  <a:pt x="38333" y="39830"/>
                  <a:pt x="39910" y="39842"/>
                </a:cubicBezTo>
                <a:cubicBezTo>
                  <a:pt x="38232" y="28530"/>
                  <a:pt x="38232" y="15866"/>
                  <a:pt x="39507" y="238"/>
                </a:cubicBezTo>
                <a:cubicBezTo>
                  <a:pt x="34261" y="71"/>
                  <a:pt x="28679" y="0"/>
                  <a:pt x="22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1" name="Google Shape;10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725" y="431625"/>
            <a:ext cx="4462550" cy="8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73" name="Google Shape;10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61666">
            <a:off x="-71689" y="423075"/>
            <a:ext cx="1984929" cy="5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00000">
            <a:off x="7208050" y="366965"/>
            <a:ext cx="2028649" cy="546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5" name="Google Shape;1075;p21"/>
          <p:cNvGrpSpPr/>
          <p:nvPr/>
        </p:nvGrpSpPr>
        <p:grpSpPr>
          <a:xfrm>
            <a:off x="8090420" y="4177208"/>
            <a:ext cx="628116" cy="653067"/>
            <a:chOff x="5535925" y="2493250"/>
            <a:chExt cx="210650" cy="219025"/>
          </a:xfrm>
        </p:grpSpPr>
        <p:sp>
          <p:nvSpPr>
            <p:cNvPr id="1076" name="Google Shape;1076;p21"/>
            <p:cNvSpPr/>
            <p:nvPr/>
          </p:nvSpPr>
          <p:spPr>
            <a:xfrm>
              <a:off x="5669225" y="2629850"/>
              <a:ext cx="20500" cy="23275"/>
            </a:xfrm>
            <a:custGeom>
              <a:avLst/>
              <a:gdLst/>
              <a:ahLst/>
              <a:cxnLst/>
              <a:rect l="l" t="t" r="r" b="b"/>
              <a:pathLst>
                <a:path w="820" h="931" extrusionOk="0">
                  <a:moveTo>
                    <a:pt x="656" y="0"/>
                  </a:moveTo>
                  <a:cubicBezTo>
                    <a:pt x="639" y="0"/>
                    <a:pt x="621" y="4"/>
                    <a:pt x="604" y="12"/>
                  </a:cubicBezTo>
                  <a:cubicBezTo>
                    <a:pt x="500" y="83"/>
                    <a:pt x="450" y="204"/>
                    <a:pt x="362" y="309"/>
                  </a:cubicBezTo>
                  <a:cubicBezTo>
                    <a:pt x="308" y="363"/>
                    <a:pt x="274" y="413"/>
                    <a:pt x="224" y="484"/>
                  </a:cubicBezTo>
                  <a:cubicBezTo>
                    <a:pt x="203" y="501"/>
                    <a:pt x="187" y="534"/>
                    <a:pt x="170" y="551"/>
                  </a:cubicBezTo>
                  <a:cubicBezTo>
                    <a:pt x="170" y="551"/>
                    <a:pt x="117" y="629"/>
                    <a:pt x="137" y="629"/>
                  </a:cubicBezTo>
                  <a:cubicBezTo>
                    <a:pt x="141" y="629"/>
                    <a:pt x="146" y="627"/>
                    <a:pt x="153" y="622"/>
                  </a:cubicBezTo>
                  <a:lnTo>
                    <a:pt x="153" y="622"/>
                  </a:lnTo>
                  <a:cubicBezTo>
                    <a:pt x="1" y="731"/>
                    <a:pt x="90" y="930"/>
                    <a:pt x="230" y="930"/>
                  </a:cubicBezTo>
                  <a:cubicBezTo>
                    <a:pt x="266" y="930"/>
                    <a:pt x="306" y="917"/>
                    <a:pt x="345" y="885"/>
                  </a:cubicBezTo>
                  <a:cubicBezTo>
                    <a:pt x="396" y="848"/>
                    <a:pt x="412" y="797"/>
                    <a:pt x="433" y="743"/>
                  </a:cubicBezTo>
                  <a:cubicBezTo>
                    <a:pt x="467" y="655"/>
                    <a:pt x="517" y="589"/>
                    <a:pt x="554" y="518"/>
                  </a:cubicBezTo>
                  <a:cubicBezTo>
                    <a:pt x="604" y="467"/>
                    <a:pt x="659" y="396"/>
                    <a:pt x="692" y="325"/>
                  </a:cubicBezTo>
                  <a:cubicBezTo>
                    <a:pt x="709" y="275"/>
                    <a:pt x="725" y="221"/>
                    <a:pt x="763" y="171"/>
                  </a:cubicBezTo>
                  <a:cubicBezTo>
                    <a:pt x="819" y="97"/>
                    <a:pt x="743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5723425" y="2619625"/>
              <a:ext cx="16125" cy="21325"/>
            </a:xfrm>
            <a:custGeom>
              <a:avLst/>
              <a:gdLst/>
              <a:ahLst/>
              <a:cxnLst/>
              <a:rect l="l" t="t" r="r" b="b"/>
              <a:pathLst>
                <a:path w="645" h="853" extrusionOk="0">
                  <a:moveTo>
                    <a:pt x="562" y="1"/>
                  </a:moveTo>
                  <a:cubicBezTo>
                    <a:pt x="556" y="1"/>
                    <a:pt x="549" y="2"/>
                    <a:pt x="542" y="3"/>
                  </a:cubicBezTo>
                  <a:cubicBezTo>
                    <a:pt x="437" y="41"/>
                    <a:pt x="354" y="179"/>
                    <a:pt x="283" y="267"/>
                  </a:cubicBezTo>
                  <a:cubicBezTo>
                    <a:pt x="228" y="333"/>
                    <a:pt x="195" y="404"/>
                    <a:pt x="145" y="459"/>
                  </a:cubicBezTo>
                  <a:cubicBezTo>
                    <a:pt x="124" y="509"/>
                    <a:pt x="90" y="580"/>
                    <a:pt x="57" y="613"/>
                  </a:cubicBezTo>
                  <a:cubicBezTo>
                    <a:pt x="0" y="710"/>
                    <a:pt x="90" y="852"/>
                    <a:pt x="190" y="852"/>
                  </a:cubicBezTo>
                  <a:cubicBezTo>
                    <a:pt x="216" y="852"/>
                    <a:pt x="242" y="843"/>
                    <a:pt x="266" y="822"/>
                  </a:cubicBezTo>
                  <a:cubicBezTo>
                    <a:pt x="333" y="789"/>
                    <a:pt x="354" y="734"/>
                    <a:pt x="370" y="668"/>
                  </a:cubicBezTo>
                  <a:cubicBezTo>
                    <a:pt x="387" y="613"/>
                    <a:pt x="437" y="542"/>
                    <a:pt x="458" y="492"/>
                  </a:cubicBezTo>
                  <a:cubicBezTo>
                    <a:pt x="508" y="371"/>
                    <a:pt x="562" y="229"/>
                    <a:pt x="629" y="108"/>
                  </a:cubicBezTo>
                  <a:cubicBezTo>
                    <a:pt x="644" y="63"/>
                    <a:pt x="619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5690800" y="2648975"/>
              <a:ext cx="17450" cy="18925"/>
            </a:xfrm>
            <a:custGeom>
              <a:avLst/>
              <a:gdLst/>
              <a:ahLst/>
              <a:cxnLst/>
              <a:rect l="l" t="t" r="r" b="b"/>
              <a:pathLst>
                <a:path w="698" h="757" extrusionOk="0">
                  <a:moveTo>
                    <a:pt x="527" y="0"/>
                  </a:moveTo>
                  <a:cubicBezTo>
                    <a:pt x="503" y="0"/>
                    <a:pt x="481" y="5"/>
                    <a:pt x="472" y="16"/>
                  </a:cubicBezTo>
                  <a:cubicBezTo>
                    <a:pt x="385" y="66"/>
                    <a:pt x="334" y="170"/>
                    <a:pt x="263" y="241"/>
                  </a:cubicBezTo>
                  <a:cubicBezTo>
                    <a:pt x="213" y="329"/>
                    <a:pt x="159" y="413"/>
                    <a:pt x="109" y="484"/>
                  </a:cubicBezTo>
                  <a:cubicBezTo>
                    <a:pt x="0" y="605"/>
                    <a:pt x="88" y="756"/>
                    <a:pt x="206" y="756"/>
                  </a:cubicBezTo>
                  <a:cubicBezTo>
                    <a:pt x="242" y="756"/>
                    <a:pt x="281" y="742"/>
                    <a:pt x="318" y="709"/>
                  </a:cubicBezTo>
                  <a:cubicBezTo>
                    <a:pt x="422" y="621"/>
                    <a:pt x="472" y="467"/>
                    <a:pt x="543" y="346"/>
                  </a:cubicBezTo>
                  <a:cubicBezTo>
                    <a:pt x="593" y="258"/>
                    <a:pt x="698" y="99"/>
                    <a:pt x="593" y="32"/>
                  </a:cubicBezTo>
                  <a:lnTo>
                    <a:pt x="593" y="16"/>
                  </a:lnTo>
                  <a:cubicBezTo>
                    <a:pt x="577" y="5"/>
                    <a:pt x="551" y="0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5636300" y="2659700"/>
              <a:ext cx="16625" cy="18775"/>
            </a:xfrm>
            <a:custGeom>
              <a:avLst/>
              <a:gdLst/>
              <a:ahLst/>
              <a:cxnLst/>
              <a:rect l="l" t="t" r="r" b="b"/>
              <a:pathLst>
                <a:path w="665" h="751" extrusionOk="0">
                  <a:moveTo>
                    <a:pt x="572" y="1"/>
                  </a:moveTo>
                  <a:cubicBezTo>
                    <a:pt x="564" y="1"/>
                    <a:pt x="556" y="2"/>
                    <a:pt x="547" y="4"/>
                  </a:cubicBezTo>
                  <a:cubicBezTo>
                    <a:pt x="409" y="4"/>
                    <a:pt x="322" y="176"/>
                    <a:pt x="251" y="263"/>
                  </a:cubicBezTo>
                  <a:cubicBezTo>
                    <a:pt x="163" y="368"/>
                    <a:pt x="79" y="456"/>
                    <a:pt x="42" y="577"/>
                  </a:cubicBezTo>
                  <a:cubicBezTo>
                    <a:pt x="1" y="684"/>
                    <a:pt x="88" y="751"/>
                    <a:pt x="175" y="751"/>
                  </a:cubicBezTo>
                  <a:cubicBezTo>
                    <a:pt x="230" y="751"/>
                    <a:pt x="284" y="724"/>
                    <a:pt x="305" y="664"/>
                  </a:cubicBezTo>
                  <a:cubicBezTo>
                    <a:pt x="322" y="560"/>
                    <a:pt x="393" y="489"/>
                    <a:pt x="459" y="401"/>
                  </a:cubicBezTo>
                  <a:cubicBezTo>
                    <a:pt x="514" y="318"/>
                    <a:pt x="581" y="213"/>
                    <a:pt x="635" y="126"/>
                  </a:cubicBezTo>
                  <a:cubicBezTo>
                    <a:pt x="664" y="63"/>
                    <a:pt x="629" y="1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5616450" y="2641800"/>
              <a:ext cx="13350" cy="19175"/>
            </a:xfrm>
            <a:custGeom>
              <a:avLst/>
              <a:gdLst/>
              <a:ahLst/>
              <a:cxnLst/>
              <a:rect l="l" t="t" r="r" b="b"/>
              <a:pathLst>
                <a:path w="534" h="767" extrusionOk="0">
                  <a:moveTo>
                    <a:pt x="411" y="0"/>
                  </a:moveTo>
                  <a:cubicBezTo>
                    <a:pt x="382" y="0"/>
                    <a:pt x="353" y="12"/>
                    <a:pt x="330" y="40"/>
                  </a:cubicBezTo>
                  <a:cubicBezTo>
                    <a:pt x="209" y="198"/>
                    <a:pt x="159" y="407"/>
                    <a:pt x="55" y="578"/>
                  </a:cubicBezTo>
                  <a:cubicBezTo>
                    <a:pt x="0" y="633"/>
                    <a:pt x="55" y="720"/>
                    <a:pt x="105" y="754"/>
                  </a:cubicBezTo>
                  <a:cubicBezTo>
                    <a:pt x="128" y="763"/>
                    <a:pt x="150" y="767"/>
                    <a:pt x="171" y="767"/>
                  </a:cubicBezTo>
                  <a:cubicBezTo>
                    <a:pt x="227" y="767"/>
                    <a:pt x="272" y="735"/>
                    <a:pt x="297" y="683"/>
                  </a:cubicBezTo>
                  <a:cubicBezTo>
                    <a:pt x="351" y="595"/>
                    <a:pt x="368" y="512"/>
                    <a:pt x="401" y="407"/>
                  </a:cubicBezTo>
                  <a:cubicBezTo>
                    <a:pt x="456" y="319"/>
                    <a:pt x="506" y="232"/>
                    <a:pt x="522" y="127"/>
                  </a:cubicBezTo>
                  <a:cubicBezTo>
                    <a:pt x="534" y="56"/>
                    <a:pt x="473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613550" y="2596900"/>
              <a:ext cx="11175" cy="24650"/>
            </a:xfrm>
            <a:custGeom>
              <a:avLst/>
              <a:gdLst/>
              <a:ahLst/>
              <a:cxnLst/>
              <a:rect l="l" t="t" r="r" b="b"/>
              <a:pathLst>
                <a:path w="447" h="986" extrusionOk="0">
                  <a:moveTo>
                    <a:pt x="306" y="0"/>
                  </a:moveTo>
                  <a:cubicBezTo>
                    <a:pt x="265" y="0"/>
                    <a:pt x="221" y="28"/>
                    <a:pt x="221" y="60"/>
                  </a:cubicBezTo>
                  <a:cubicBezTo>
                    <a:pt x="154" y="303"/>
                    <a:pt x="83" y="549"/>
                    <a:pt x="29" y="775"/>
                  </a:cubicBezTo>
                  <a:cubicBezTo>
                    <a:pt x="1" y="909"/>
                    <a:pt x="100" y="985"/>
                    <a:pt x="197" y="985"/>
                  </a:cubicBezTo>
                  <a:cubicBezTo>
                    <a:pt x="276" y="985"/>
                    <a:pt x="353" y="935"/>
                    <a:pt x="363" y="825"/>
                  </a:cubicBezTo>
                  <a:cubicBezTo>
                    <a:pt x="363" y="758"/>
                    <a:pt x="379" y="704"/>
                    <a:pt x="379" y="637"/>
                  </a:cubicBezTo>
                  <a:cubicBezTo>
                    <a:pt x="363" y="549"/>
                    <a:pt x="379" y="478"/>
                    <a:pt x="379" y="390"/>
                  </a:cubicBezTo>
                  <a:cubicBezTo>
                    <a:pt x="396" y="286"/>
                    <a:pt x="446" y="131"/>
                    <a:pt x="363" y="27"/>
                  </a:cubicBezTo>
                  <a:cubicBezTo>
                    <a:pt x="350" y="8"/>
                    <a:pt x="329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5648700" y="2569650"/>
              <a:ext cx="11325" cy="20075"/>
            </a:xfrm>
            <a:custGeom>
              <a:avLst/>
              <a:gdLst/>
              <a:ahLst/>
              <a:cxnLst/>
              <a:rect l="l" t="t" r="r" b="b"/>
              <a:pathLst>
                <a:path w="453" h="803" extrusionOk="0">
                  <a:moveTo>
                    <a:pt x="260" y="0"/>
                  </a:moveTo>
                  <a:cubicBezTo>
                    <a:pt x="241" y="0"/>
                    <a:pt x="223" y="6"/>
                    <a:pt x="210" y="18"/>
                  </a:cubicBezTo>
                  <a:cubicBezTo>
                    <a:pt x="122" y="89"/>
                    <a:pt x="85" y="227"/>
                    <a:pt x="68" y="332"/>
                  </a:cubicBezTo>
                  <a:cubicBezTo>
                    <a:pt x="51" y="436"/>
                    <a:pt x="1" y="557"/>
                    <a:pt x="1" y="662"/>
                  </a:cubicBezTo>
                  <a:cubicBezTo>
                    <a:pt x="9" y="758"/>
                    <a:pt x="83" y="803"/>
                    <a:pt x="157" y="803"/>
                  </a:cubicBezTo>
                  <a:cubicBezTo>
                    <a:pt x="244" y="803"/>
                    <a:pt x="332" y="741"/>
                    <a:pt x="314" y="628"/>
                  </a:cubicBezTo>
                  <a:cubicBezTo>
                    <a:pt x="277" y="436"/>
                    <a:pt x="452" y="227"/>
                    <a:pt x="348" y="35"/>
                  </a:cubicBezTo>
                  <a:cubicBezTo>
                    <a:pt x="327" y="14"/>
                    <a:pt x="292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5673450" y="2527000"/>
              <a:ext cx="7225" cy="21525"/>
            </a:xfrm>
            <a:custGeom>
              <a:avLst/>
              <a:gdLst/>
              <a:ahLst/>
              <a:cxnLst/>
              <a:rect l="l" t="t" r="r" b="b"/>
              <a:pathLst>
                <a:path w="289" h="861" extrusionOk="0">
                  <a:moveTo>
                    <a:pt x="118" y="1"/>
                  </a:moveTo>
                  <a:cubicBezTo>
                    <a:pt x="65" y="1"/>
                    <a:pt x="37" y="59"/>
                    <a:pt x="55" y="108"/>
                  </a:cubicBezTo>
                  <a:cubicBezTo>
                    <a:pt x="53" y="106"/>
                    <a:pt x="51" y="105"/>
                    <a:pt x="49" y="105"/>
                  </a:cubicBezTo>
                  <a:cubicBezTo>
                    <a:pt x="34" y="105"/>
                    <a:pt x="34" y="160"/>
                    <a:pt x="34" y="175"/>
                  </a:cubicBezTo>
                  <a:lnTo>
                    <a:pt x="34" y="350"/>
                  </a:lnTo>
                  <a:cubicBezTo>
                    <a:pt x="34" y="471"/>
                    <a:pt x="1" y="592"/>
                    <a:pt x="1" y="718"/>
                  </a:cubicBezTo>
                  <a:cubicBezTo>
                    <a:pt x="1" y="814"/>
                    <a:pt x="79" y="861"/>
                    <a:pt x="152" y="861"/>
                  </a:cubicBezTo>
                  <a:cubicBezTo>
                    <a:pt x="222" y="861"/>
                    <a:pt x="289" y="818"/>
                    <a:pt x="281" y="734"/>
                  </a:cubicBezTo>
                  <a:cubicBezTo>
                    <a:pt x="264" y="576"/>
                    <a:pt x="264" y="421"/>
                    <a:pt x="243" y="246"/>
                  </a:cubicBezTo>
                  <a:cubicBezTo>
                    <a:pt x="227" y="158"/>
                    <a:pt x="243" y="54"/>
                    <a:pt x="139" y="3"/>
                  </a:cubicBezTo>
                  <a:cubicBezTo>
                    <a:pt x="132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5700925" y="2519975"/>
              <a:ext cx="9950" cy="20700"/>
            </a:xfrm>
            <a:custGeom>
              <a:avLst/>
              <a:gdLst/>
              <a:ahLst/>
              <a:cxnLst/>
              <a:rect l="l" t="t" r="r" b="b"/>
              <a:pathLst>
                <a:path w="398" h="828" extrusionOk="0">
                  <a:moveTo>
                    <a:pt x="110" y="0"/>
                  </a:moveTo>
                  <a:cubicBezTo>
                    <a:pt x="96" y="0"/>
                    <a:pt x="82" y="7"/>
                    <a:pt x="67" y="21"/>
                  </a:cubicBezTo>
                  <a:cubicBezTo>
                    <a:pt x="1" y="76"/>
                    <a:pt x="1" y="230"/>
                    <a:pt x="1" y="318"/>
                  </a:cubicBezTo>
                  <a:lnTo>
                    <a:pt x="1" y="510"/>
                  </a:lnTo>
                  <a:cubicBezTo>
                    <a:pt x="10" y="519"/>
                    <a:pt x="14" y="560"/>
                    <a:pt x="16" y="581"/>
                  </a:cubicBezTo>
                  <a:lnTo>
                    <a:pt x="16" y="581"/>
                  </a:lnTo>
                  <a:cubicBezTo>
                    <a:pt x="12" y="610"/>
                    <a:pt x="1" y="637"/>
                    <a:pt x="1" y="665"/>
                  </a:cubicBezTo>
                  <a:cubicBezTo>
                    <a:pt x="1" y="746"/>
                    <a:pt x="74" y="828"/>
                    <a:pt x="156" y="828"/>
                  </a:cubicBezTo>
                  <a:cubicBezTo>
                    <a:pt x="179" y="828"/>
                    <a:pt x="203" y="821"/>
                    <a:pt x="226" y="807"/>
                  </a:cubicBezTo>
                  <a:cubicBezTo>
                    <a:pt x="397" y="665"/>
                    <a:pt x="276" y="456"/>
                    <a:pt x="243" y="268"/>
                  </a:cubicBezTo>
                  <a:cubicBezTo>
                    <a:pt x="243" y="235"/>
                    <a:pt x="19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5679475" y="2560850"/>
              <a:ext cx="12275" cy="21075"/>
            </a:xfrm>
            <a:custGeom>
              <a:avLst/>
              <a:gdLst/>
              <a:ahLst/>
              <a:cxnLst/>
              <a:rect l="l" t="t" r="r" b="b"/>
              <a:pathLst>
                <a:path w="491" h="843" extrusionOk="0">
                  <a:moveTo>
                    <a:pt x="377" y="0"/>
                  </a:moveTo>
                  <a:cubicBezTo>
                    <a:pt x="353" y="0"/>
                    <a:pt x="331" y="16"/>
                    <a:pt x="315" y="40"/>
                  </a:cubicBezTo>
                  <a:cubicBezTo>
                    <a:pt x="315" y="57"/>
                    <a:pt x="282" y="95"/>
                    <a:pt x="265" y="111"/>
                  </a:cubicBezTo>
                  <a:cubicBezTo>
                    <a:pt x="232" y="178"/>
                    <a:pt x="194" y="249"/>
                    <a:pt x="161" y="304"/>
                  </a:cubicBezTo>
                  <a:cubicBezTo>
                    <a:pt x="107" y="425"/>
                    <a:pt x="57" y="563"/>
                    <a:pt x="23" y="684"/>
                  </a:cubicBezTo>
                  <a:cubicBezTo>
                    <a:pt x="0" y="780"/>
                    <a:pt x="74" y="842"/>
                    <a:pt x="148" y="842"/>
                  </a:cubicBezTo>
                  <a:cubicBezTo>
                    <a:pt x="196" y="842"/>
                    <a:pt x="244" y="816"/>
                    <a:pt x="265" y="755"/>
                  </a:cubicBezTo>
                  <a:cubicBezTo>
                    <a:pt x="299" y="684"/>
                    <a:pt x="315" y="596"/>
                    <a:pt x="336" y="529"/>
                  </a:cubicBezTo>
                  <a:cubicBezTo>
                    <a:pt x="353" y="441"/>
                    <a:pt x="386" y="370"/>
                    <a:pt x="403" y="283"/>
                  </a:cubicBezTo>
                  <a:cubicBezTo>
                    <a:pt x="441" y="199"/>
                    <a:pt x="491" y="74"/>
                    <a:pt x="403" y="7"/>
                  </a:cubicBezTo>
                  <a:cubicBezTo>
                    <a:pt x="394" y="3"/>
                    <a:pt x="385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5714400" y="2552125"/>
              <a:ext cx="9100" cy="16550"/>
            </a:xfrm>
            <a:custGeom>
              <a:avLst/>
              <a:gdLst/>
              <a:ahLst/>
              <a:cxnLst/>
              <a:rect l="l" t="t" r="r" b="b"/>
              <a:pathLst>
                <a:path w="364" h="662" extrusionOk="0">
                  <a:moveTo>
                    <a:pt x="50" y="1"/>
                  </a:moveTo>
                  <a:cubicBezTo>
                    <a:pt x="23" y="1"/>
                    <a:pt x="0" y="29"/>
                    <a:pt x="0" y="43"/>
                  </a:cubicBezTo>
                  <a:cubicBezTo>
                    <a:pt x="0" y="147"/>
                    <a:pt x="17" y="235"/>
                    <a:pt x="34" y="318"/>
                  </a:cubicBezTo>
                  <a:cubicBezTo>
                    <a:pt x="50" y="406"/>
                    <a:pt x="34" y="494"/>
                    <a:pt x="50" y="565"/>
                  </a:cubicBezTo>
                  <a:cubicBezTo>
                    <a:pt x="72" y="625"/>
                    <a:pt x="133" y="662"/>
                    <a:pt x="191" y="662"/>
                  </a:cubicBezTo>
                  <a:cubicBezTo>
                    <a:pt x="233" y="662"/>
                    <a:pt x="274" y="642"/>
                    <a:pt x="297" y="598"/>
                  </a:cubicBezTo>
                  <a:cubicBezTo>
                    <a:pt x="364" y="494"/>
                    <a:pt x="297" y="389"/>
                    <a:pt x="243" y="285"/>
                  </a:cubicBezTo>
                  <a:cubicBezTo>
                    <a:pt x="192" y="197"/>
                    <a:pt x="155" y="76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5648200" y="2686100"/>
              <a:ext cx="21675" cy="14275"/>
            </a:xfrm>
            <a:custGeom>
              <a:avLst/>
              <a:gdLst/>
              <a:ahLst/>
              <a:cxnLst/>
              <a:rect l="l" t="t" r="r" b="b"/>
              <a:pathLst>
                <a:path w="867" h="571" extrusionOk="0">
                  <a:moveTo>
                    <a:pt x="750" y="0"/>
                  </a:moveTo>
                  <a:cubicBezTo>
                    <a:pt x="738" y="0"/>
                    <a:pt x="726" y="3"/>
                    <a:pt x="714" y="9"/>
                  </a:cubicBezTo>
                  <a:cubicBezTo>
                    <a:pt x="593" y="60"/>
                    <a:pt x="472" y="114"/>
                    <a:pt x="368" y="181"/>
                  </a:cubicBezTo>
                  <a:cubicBezTo>
                    <a:pt x="230" y="252"/>
                    <a:pt x="71" y="268"/>
                    <a:pt x="21" y="427"/>
                  </a:cubicBezTo>
                  <a:cubicBezTo>
                    <a:pt x="0" y="477"/>
                    <a:pt x="38" y="548"/>
                    <a:pt x="88" y="565"/>
                  </a:cubicBezTo>
                  <a:cubicBezTo>
                    <a:pt x="106" y="568"/>
                    <a:pt x="124" y="570"/>
                    <a:pt x="142" y="570"/>
                  </a:cubicBezTo>
                  <a:cubicBezTo>
                    <a:pt x="292" y="570"/>
                    <a:pt x="416" y="451"/>
                    <a:pt x="543" y="373"/>
                  </a:cubicBezTo>
                  <a:cubicBezTo>
                    <a:pt x="627" y="306"/>
                    <a:pt x="769" y="235"/>
                    <a:pt x="836" y="131"/>
                  </a:cubicBezTo>
                  <a:cubicBezTo>
                    <a:pt x="867" y="71"/>
                    <a:pt x="811" y="0"/>
                    <a:pt x="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5596425" y="2701025"/>
              <a:ext cx="22225" cy="11250"/>
            </a:xfrm>
            <a:custGeom>
              <a:avLst/>
              <a:gdLst/>
              <a:ahLst/>
              <a:cxnLst/>
              <a:rect l="l" t="t" r="r" b="b"/>
              <a:pathLst>
                <a:path w="889" h="450" extrusionOk="0">
                  <a:moveTo>
                    <a:pt x="787" y="0"/>
                  </a:moveTo>
                  <a:cubicBezTo>
                    <a:pt x="744" y="0"/>
                    <a:pt x="696" y="13"/>
                    <a:pt x="663" y="22"/>
                  </a:cubicBezTo>
                  <a:cubicBezTo>
                    <a:pt x="488" y="72"/>
                    <a:pt x="333" y="127"/>
                    <a:pt x="158" y="177"/>
                  </a:cubicBezTo>
                  <a:cubicBezTo>
                    <a:pt x="0" y="207"/>
                    <a:pt x="42" y="450"/>
                    <a:pt x="179" y="450"/>
                  </a:cubicBezTo>
                  <a:cubicBezTo>
                    <a:pt x="195" y="450"/>
                    <a:pt x="211" y="447"/>
                    <a:pt x="229" y="440"/>
                  </a:cubicBezTo>
                  <a:cubicBezTo>
                    <a:pt x="367" y="386"/>
                    <a:pt x="505" y="315"/>
                    <a:pt x="647" y="248"/>
                  </a:cubicBezTo>
                  <a:cubicBezTo>
                    <a:pt x="697" y="193"/>
                    <a:pt x="785" y="106"/>
                    <a:pt x="856" y="106"/>
                  </a:cubicBezTo>
                  <a:cubicBezTo>
                    <a:pt x="872" y="106"/>
                    <a:pt x="889" y="89"/>
                    <a:pt x="889" y="72"/>
                  </a:cubicBezTo>
                  <a:cubicBezTo>
                    <a:pt x="880" y="17"/>
                    <a:pt x="836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5579900" y="2682775"/>
              <a:ext cx="23525" cy="11975"/>
            </a:xfrm>
            <a:custGeom>
              <a:avLst/>
              <a:gdLst/>
              <a:ahLst/>
              <a:cxnLst/>
              <a:rect l="l" t="t" r="r" b="b"/>
              <a:pathLst>
                <a:path w="941" h="479" extrusionOk="0">
                  <a:moveTo>
                    <a:pt x="819" y="0"/>
                  </a:moveTo>
                  <a:cubicBezTo>
                    <a:pt x="681" y="21"/>
                    <a:pt x="560" y="38"/>
                    <a:pt x="435" y="88"/>
                  </a:cubicBezTo>
                  <a:cubicBezTo>
                    <a:pt x="330" y="126"/>
                    <a:pt x="192" y="142"/>
                    <a:pt x="105" y="209"/>
                  </a:cubicBezTo>
                  <a:cubicBezTo>
                    <a:pt x="0" y="264"/>
                    <a:pt x="17" y="439"/>
                    <a:pt x="142" y="472"/>
                  </a:cubicBezTo>
                  <a:cubicBezTo>
                    <a:pt x="161" y="477"/>
                    <a:pt x="179" y="479"/>
                    <a:pt x="196" y="479"/>
                  </a:cubicBezTo>
                  <a:cubicBezTo>
                    <a:pt x="308" y="479"/>
                    <a:pt x="401" y="395"/>
                    <a:pt x="506" y="351"/>
                  </a:cubicBezTo>
                  <a:cubicBezTo>
                    <a:pt x="627" y="280"/>
                    <a:pt x="802" y="230"/>
                    <a:pt x="890" y="126"/>
                  </a:cubicBezTo>
                  <a:cubicBezTo>
                    <a:pt x="940" y="71"/>
                    <a:pt x="890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5550275" y="2667100"/>
              <a:ext cx="27025" cy="16125"/>
            </a:xfrm>
            <a:custGeom>
              <a:avLst/>
              <a:gdLst/>
              <a:ahLst/>
              <a:cxnLst/>
              <a:rect l="l" t="t" r="r" b="b"/>
              <a:pathLst>
                <a:path w="1081" h="645" extrusionOk="0">
                  <a:moveTo>
                    <a:pt x="976" y="1"/>
                  </a:moveTo>
                  <a:cubicBezTo>
                    <a:pt x="701" y="38"/>
                    <a:pt x="492" y="231"/>
                    <a:pt x="229" y="297"/>
                  </a:cubicBezTo>
                  <a:cubicBezTo>
                    <a:pt x="0" y="355"/>
                    <a:pt x="111" y="644"/>
                    <a:pt x="273" y="644"/>
                  </a:cubicBezTo>
                  <a:cubicBezTo>
                    <a:pt x="310" y="644"/>
                    <a:pt x="349" y="629"/>
                    <a:pt x="388" y="594"/>
                  </a:cubicBezTo>
                  <a:cubicBezTo>
                    <a:pt x="596" y="419"/>
                    <a:pt x="872" y="335"/>
                    <a:pt x="1047" y="126"/>
                  </a:cubicBezTo>
                  <a:cubicBezTo>
                    <a:pt x="1081" y="72"/>
                    <a:pt x="1047" y="1"/>
                    <a:pt x="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626475" y="2552950"/>
              <a:ext cx="9475" cy="21250"/>
            </a:xfrm>
            <a:custGeom>
              <a:avLst/>
              <a:gdLst/>
              <a:ahLst/>
              <a:cxnLst/>
              <a:rect l="l" t="t" r="r" b="b"/>
              <a:pathLst>
                <a:path w="379" h="850" extrusionOk="0">
                  <a:moveTo>
                    <a:pt x="226" y="1"/>
                  </a:moveTo>
                  <a:cubicBezTo>
                    <a:pt x="179" y="1"/>
                    <a:pt x="132" y="20"/>
                    <a:pt x="105" y="60"/>
                  </a:cubicBezTo>
                  <a:cubicBezTo>
                    <a:pt x="71" y="114"/>
                    <a:pt x="88" y="164"/>
                    <a:pt x="88" y="219"/>
                  </a:cubicBezTo>
                  <a:cubicBezTo>
                    <a:pt x="88" y="285"/>
                    <a:pt x="71" y="356"/>
                    <a:pt x="71" y="427"/>
                  </a:cubicBezTo>
                  <a:cubicBezTo>
                    <a:pt x="55" y="532"/>
                    <a:pt x="0" y="686"/>
                    <a:pt x="34" y="791"/>
                  </a:cubicBezTo>
                  <a:cubicBezTo>
                    <a:pt x="51" y="822"/>
                    <a:pt x="76" y="850"/>
                    <a:pt x="112" y="850"/>
                  </a:cubicBezTo>
                  <a:cubicBezTo>
                    <a:pt x="120" y="850"/>
                    <a:pt x="129" y="848"/>
                    <a:pt x="138" y="845"/>
                  </a:cubicBezTo>
                  <a:cubicBezTo>
                    <a:pt x="176" y="808"/>
                    <a:pt x="192" y="774"/>
                    <a:pt x="209" y="741"/>
                  </a:cubicBezTo>
                  <a:cubicBezTo>
                    <a:pt x="243" y="653"/>
                    <a:pt x="263" y="582"/>
                    <a:pt x="297" y="515"/>
                  </a:cubicBezTo>
                  <a:cubicBezTo>
                    <a:pt x="330" y="390"/>
                    <a:pt x="347" y="269"/>
                    <a:pt x="368" y="148"/>
                  </a:cubicBezTo>
                  <a:cubicBezTo>
                    <a:pt x="378" y="52"/>
                    <a:pt x="302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5636600" y="2523400"/>
              <a:ext cx="12975" cy="19125"/>
            </a:xfrm>
            <a:custGeom>
              <a:avLst/>
              <a:gdLst/>
              <a:ahLst/>
              <a:cxnLst/>
              <a:rect l="l" t="t" r="r" b="b"/>
              <a:pathLst>
                <a:path w="519" h="765" extrusionOk="0">
                  <a:moveTo>
                    <a:pt x="222" y="0"/>
                  </a:moveTo>
                  <a:cubicBezTo>
                    <a:pt x="115" y="0"/>
                    <a:pt x="0" y="114"/>
                    <a:pt x="84" y="235"/>
                  </a:cubicBezTo>
                  <a:cubicBezTo>
                    <a:pt x="151" y="340"/>
                    <a:pt x="222" y="461"/>
                    <a:pt x="276" y="582"/>
                  </a:cubicBezTo>
                  <a:cubicBezTo>
                    <a:pt x="310" y="632"/>
                    <a:pt x="343" y="757"/>
                    <a:pt x="431" y="757"/>
                  </a:cubicBezTo>
                  <a:cubicBezTo>
                    <a:pt x="435" y="762"/>
                    <a:pt x="442" y="764"/>
                    <a:pt x="449" y="764"/>
                  </a:cubicBezTo>
                  <a:cubicBezTo>
                    <a:pt x="466" y="764"/>
                    <a:pt x="485" y="751"/>
                    <a:pt x="485" y="736"/>
                  </a:cubicBezTo>
                  <a:cubicBezTo>
                    <a:pt x="518" y="653"/>
                    <a:pt x="502" y="565"/>
                    <a:pt x="485" y="477"/>
                  </a:cubicBezTo>
                  <a:cubicBezTo>
                    <a:pt x="464" y="340"/>
                    <a:pt x="414" y="214"/>
                    <a:pt x="343" y="76"/>
                  </a:cubicBezTo>
                  <a:cubicBezTo>
                    <a:pt x="316" y="23"/>
                    <a:pt x="270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5657425" y="2493250"/>
              <a:ext cx="19925" cy="14900"/>
            </a:xfrm>
            <a:custGeom>
              <a:avLst/>
              <a:gdLst/>
              <a:ahLst/>
              <a:cxnLst/>
              <a:rect l="l" t="t" r="r" b="b"/>
              <a:pathLst>
                <a:path w="797" h="596" extrusionOk="0">
                  <a:moveTo>
                    <a:pt x="253" y="1"/>
                  </a:moveTo>
                  <a:cubicBezTo>
                    <a:pt x="83" y="1"/>
                    <a:pt x="0" y="300"/>
                    <a:pt x="208" y="343"/>
                  </a:cubicBezTo>
                  <a:cubicBezTo>
                    <a:pt x="295" y="359"/>
                    <a:pt x="345" y="397"/>
                    <a:pt x="416" y="430"/>
                  </a:cubicBezTo>
                  <a:cubicBezTo>
                    <a:pt x="450" y="464"/>
                    <a:pt x="487" y="501"/>
                    <a:pt x="521" y="518"/>
                  </a:cubicBezTo>
                  <a:cubicBezTo>
                    <a:pt x="571" y="551"/>
                    <a:pt x="609" y="551"/>
                    <a:pt x="642" y="585"/>
                  </a:cubicBezTo>
                  <a:cubicBezTo>
                    <a:pt x="656" y="592"/>
                    <a:pt x="670" y="595"/>
                    <a:pt x="684" y="595"/>
                  </a:cubicBezTo>
                  <a:cubicBezTo>
                    <a:pt x="743" y="595"/>
                    <a:pt x="797" y="538"/>
                    <a:pt x="780" y="480"/>
                  </a:cubicBezTo>
                  <a:cubicBezTo>
                    <a:pt x="763" y="376"/>
                    <a:pt x="642" y="309"/>
                    <a:pt x="571" y="222"/>
                  </a:cubicBezTo>
                  <a:cubicBezTo>
                    <a:pt x="504" y="150"/>
                    <a:pt x="433" y="84"/>
                    <a:pt x="345" y="29"/>
                  </a:cubicBezTo>
                  <a:cubicBezTo>
                    <a:pt x="313" y="9"/>
                    <a:pt x="281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5734350" y="2535475"/>
              <a:ext cx="11025" cy="21025"/>
            </a:xfrm>
            <a:custGeom>
              <a:avLst/>
              <a:gdLst/>
              <a:ahLst/>
              <a:cxnLst/>
              <a:rect l="l" t="t" r="r" b="b"/>
              <a:pathLst>
                <a:path w="441" h="841" extrusionOk="0">
                  <a:moveTo>
                    <a:pt x="171" y="1"/>
                  </a:moveTo>
                  <a:cubicBezTo>
                    <a:pt x="110" y="1"/>
                    <a:pt x="49" y="32"/>
                    <a:pt x="38" y="99"/>
                  </a:cubicBezTo>
                  <a:cubicBezTo>
                    <a:pt x="21" y="187"/>
                    <a:pt x="0" y="274"/>
                    <a:pt x="21" y="379"/>
                  </a:cubicBezTo>
                  <a:cubicBezTo>
                    <a:pt x="21" y="483"/>
                    <a:pt x="38" y="588"/>
                    <a:pt x="54" y="709"/>
                  </a:cubicBezTo>
                  <a:cubicBezTo>
                    <a:pt x="68" y="800"/>
                    <a:pt x="137" y="840"/>
                    <a:pt x="211" y="840"/>
                  </a:cubicBezTo>
                  <a:cubicBezTo>
                    <a:pt x="320" y="840"/>
                    <a:pt x="440" y="755"/>
                    <a:pt x="418" y="621"/>
                  </a:cubicBezTo>
                  <a:cubicBezTo>
                    <a:pt x="384" y="517"/>
                    <a:pt x="368" y="412"/>
                    <a:pt x="334" y="308"/>
                  </a:cubicBezTo>
                  <a:cubicBezTo>
                    <a:pt x="313" y="203"/>
                    <a:pt x="334" y="116"/>
                    <a:pt x="263" y="28"/>
                  </a:cubicBezTo>
                  <a:cubicBezTo>
                    <a:pt x="238" y="10"/>
                    <a:pt x="204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5736125" y="2578950"/>
              <a:ext cx="10450" cy="20125"/>
            </a:xfrm>
            <a:custGeom>
              <a:avLst/>
              <a:gdLst/>
              <a:ahLst/>
              <a:cxnLst/>
              <a:rect l="l" t="t" r="r" b="b"/>
              <a:pathLst>
                <a:path w="418" h="805" extrusionOk="0">
                  <a:moveTo>
                    <a:pt x="266" y="1"/>
                  </a:moveTo>
                  <a:cubicBezTo>
                    <a:pt x="221" y="1"/>
                    <a:pt x="169" y="28"/>
                    <a:pt x="159" y="81"/>
                  </a:cubicBezTo>
                  <a:cubicBezTo>
                    <a:pt x="138" y="169"/>
                    <a:pt x="105" y="240"/>
                    <a:pt x="88" y="327"/>
                  </a:cubicBezTo>
                  <a:cubicBezTo>
                    <a:pt x="71" y="415"/>
                    <a:pt x="71" y="519"/>
                    <a:pt x="54" y="586"/>
                  </a:cubicBezTo>
                  <a:cubicBezTo>
                    <a:pt x="0" y="715"/>
                    <a:pt x="112" y="804"/>
                    <a:pt x="222" y="804"/>
                  </a:cubicBezTo>
                  <a:cubicBezTo>
                    <a:pt x="290" y="804"/>
                    <a:pt x="357" y="770"/>
                    <a:pt x="384" y="691"/>
                  </a:cubicBezTo>
                  <a:cubicBezTo>
                    <a:pt x="401" y="641"/>
                    <a:pt x="401" y="586"/>
                    <a:pt x="401" y="536"/>
                  </a:cubicBezTo>
                  <a:cubicBezTo>
                    <a:pt x="401" y="465"/>
                    <a:pt x="418" y="415"/>
                    <a:pt x="418" y="344"/>
                  </a:cubicBezTo>
                  <a:cubicBezTo>
                    <a:pt x="418" y="240"/>
                    <a:pt x="418" y="118"/>
                    <a:pt x="330" y="31"/>
                  </a:cubicBezTo>
                  <a:cubicBezTo>
                    <a:pt x="318" y="10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5654550" y="2604575"/>
              <a:ext cx="13725" cy="21850"/>
            </a:xfrm>
            <a:custGeom>
              <a:avLst/>
              <a:gdLst/>
              <a:ahLst/>
              <a:cxnLst/>
              <a:rect l="l" t="t" r="r" b="b"/>
              <a:pathLst>
                <a:path w="549" h="874" extrusionOk="0">
                  <a:moveTo>
                    <a:pt x="454" y="0"/>
                  </a:moveTo>
                  <a:cubicBezTo>
                    <a:pt x="432" y="0"/>
                    <a:pt x="410" y="10"/>
                    <a:pt x="394" y="33"/>
                  </a:cubicBezTo>
                  <a:cubicBezTo>
                    <a:pt x="289" y="121"/>
                    <a:pt x="201" y="259"/>
                    <a:pt x="147" y="380"/>
                  </a:cubicBezTo>
                  <a:cubicBezTo>
                    <a:pt x="97" y="484"/>
                    <a:pt x="9" y="622"/>
                    <a:pt x="9" y="727"/>
                  </a:cubicBezTo>
                  <a:cubicBezTo>
                    <a:pt x="1" y="825"/>
                    <a:pt x="69" y="873"/>
                    <a:pt x="141" y="873"/>
                  </a:cubicBezTo>
                  <a:cubicBezTo>
                    <a:pt x="209" y="873"/>
                    <a:pt x="279" y="831"/>
                    <a:pt x="289" y="747"/>
                  </a:cubicBezTo>
                  <a:cubicBezTo>
                    <a:pt x="289" y="710"/>
                    <a:pt x="323" y="676"/>
                    <a:pt x="323" y="660"/>
                  </a:cubicBezTo>
                  <a:cubicBezTo>
                    <a:pt x="356" y="572"/>
                    <a:pt x="394" y="501"/>
                    <a:pt x="410" y="434"/>
                  </a:cubicBezTo>
                  <a:cubicBezTo>
                    <a:pt x="460" y="330"/>
                    <a:pt x="548" y="225"/>
                    <a:pt x="548" y="100"/>
                  </a:cubicBezTo>
                  <a:cubicBezTo>
                    <a:pt x="548" y="44"/>
                    <a:pt x="500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5700350" y="2589400"/>
              <a:ext cx="9275" cy="20800"/>
            </a:xfrm>
            <a:custGeom>
              <a:avLst/>
              <a:gdLst/>
              <a:ahLst/>
              <a:cxnLst/>
              <a:rect l="l" t="t" r="r" b="b"/>
              <a:pathLst>
                <a:path w="371" h="832" extrusionOk="0">
                  <a:moveTo>
                    <a:pt x="253" y="1"/>
                  </a:moveTo>
                  <a:cubicBezTo>
                    <a:pt x="219" y="1"/>
                    <a:pt x="178" y="38"/>
                    <a:pt x="178" y="64"/>
                  </a:cubicBezTo>
                  <a:cubicBezTo>
                    <a:pt x="178" y="118"/>
                    <a:pt x="161" y="152"/>
                    <a:pt x="145" y="206"/>
                  </a:cubicBezTo>
                  <a:cubicBezTo>
                    <a:pt x="128" y="239"/>
                    <a:pt x="128" y="289"/>
                    <a:pt x="107" y="344"/>
                  </a:cubicBezTo>
                  <a:cubicBezTo>
                    <a:pt x="90" y="465"/>
                    <a:pt x="40" y="553"/>
                    <a:pt x="24" y="657"/>
                  </a:cubicBezTo>
                  <a:cubicBezTo>
                    <a:pt x="0" y="764"/>
                    <a:pt x="76" y="831"/>
                    <a:pt x="155" y="831"/>
                  </a:cubicBezTo>
                  <a:cubicBezTo>
                    <a:pt x="204" y="831"/>
                    <a:pt x="255" y="804"/>
                    <a:pt x="282" y="745"/>
                  </a:cubicBezTo>
                  <a:cubicBezTo>
                    <a:pt x="337" y="624"/>
                    <a:pt x="337" y="465"/>
                    <a:pt x="353" y="327"/>
                  </a:cubicBezTo>
                  <a:cubicBezTo>
                    <a:pt x="353" y="223"/>
                    <a:pt x="370" y="81"/>
                    <a:pt x="282" y="14"/>
                  </a:cubicBezTo>
                  <a:cubicBezTo>
                    <a:pt x="274" y="5"/>
                    <a:pt x="26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5588825" y="2642650"/>
              <a:ext cx="16175" cy="12875"/>
            </a:xfrm>
            <a:custGeom>
              <a:avLst/>
              <a:gdLst/>
              <a:ahLst/>
              <a:cxnLst/>
              <a:rect l="l" t="t" r="r" b="b"/>
              <a:pathLst>
                <a:path w="647" h="515" extrusionOk="0">
                  <a:moveTo>
                    <a:pt x="547" y="0"/>
                  </a:moveTo>
                  <a:cubicBezTo>
                    <a:pt x="538" y="0"/>
                    <a:pt x="527" y="2"/>
                    <a:pt x="516" y="6"/>
                  </a:cubicBezTo>
                  <a:cubicBezTo>
                    <a:pt x="445" y="22"/>
                    <a:pt x="374" y="77"/>
                    <a:pt x="324" y="127"/>
                  </a:cubicBezTo>
                  <a:cubicBezTo>
                    <a:pt x="253" y="181"/>
                    <a:pt x="165" y="231"/>
                    <a:pt x="99" y="285"/>
                  </a:cubicBezTo>
                  <a:cubicBezTo>
                    <a:pt x="0" y="368"/>
                    <a:pt x="98" y="514"/>
                    <a:pt x="203" y="514"/>
                  </a:cubicBezTo>
                  <a:cubicBezTo>
                    <a:pt x="232" y="514"/>
                    <a:pt x="261" y="503"/>
                    <a:pt x="287" y="478"/>
                  </a:cubicBezTo>
                  <a:lnTo>
                    <a:pt x="445" y="319"/>
                  </a:lnTo>
                  <a:cubicBezTo>
                    <a:pt x="495" y="269"/>
                    <a:pt x="533" y="198"/>
                    <a:pt x="583" y="143"/>
                  </a:cubicBezTo>
                  <a:cubicBezTo>
                    <a:pt x="647" y="114"/>
                    <a:pt x="62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5535925" y="2701025"/>
              <a:ext cx="22275" cy="8975"/>
            </a:xfrm>
            <a:custGeom>
              <a:avLst/>
              <a:gdLst/>
              <a:ahLst/>
              <a:cxnLst/>
              <a:rect l="l" t="t" r="r" b="b"/>
              <a:pathLst>
                <a:path w="891" h="359" extrusionOk="0">
                  <a:moveTo>
                    <a:pt x="564" y="1"/>
                  </a:moveTo>
                  <a:cubicBezTo>
                    <a:pt x="533" y="1"/>
                    <a:pt x="503" y="1"/>
                    <a:pt x="473" y="1"/>
                  </a:cubicBezTo>
                  <a:cubicBezTo>
                    <a:pt x="419" y="22"/>
                    <a:pt x="368" y="22"/>
                    <a:pt x="314" y="22"/>
                  </a:cubicBezTo>
                  <a:lnTo>
                    <a:pt x="281" y="22"/>
                  </a:lnTo>
                  <a:cubicBezTo>
                    <a:pt x="314" y="22"/>
                    <a:pt x="210" y="1"/>
                    <a:pt x="193" y="1"/>
                  </a:cubicBezTo>
                  <a:cubicBezTo>
                    <a:pt x="89" y="1"/>
                    <a:pt x="1" y="89"/>
                    <a:pt x="22" y="210"/>
                  </a:cubicBezTo>
                  <a:cubicBezTo>
                    <a:pt x="38" y="281"/>
                    <a:pt x="89" y="336"/>
                    <a:pt x="143" y="352"/>
                  </a:cubicBezTo>
                  <a:cubicBezTo>
                    <a:pt x="170" y="357"/>
                    <a:pt x="197" y="359"/>
                    <a:pt x="222" y="359"/>
                  </a:cubicBezTo>
                  <a:cubicBezTo>
                    <a:pt x="295" y="359"/>
                    <a:pt x="362" y="342"/>
                    <a:pt x="439" y="315"/>
                  </a:cubicBezTo>
                  <a:cubicBezTo>
                    <a:pt x="544" y="265"/>
                    <a:pt x="682" y="248"/>
                    <a:pt x="803" y="231"/>
                  </a:cubicBezTo>
                  <a:cubicBezTo>
                    <a:pt x="857" y="231"/>
                    <a:pt x="891" y="143"/>
                    <a:pt x="857" y="106"/>
                  </a:cubicBezTo>
                  <a:cubicBezTo>
                    <a:pt x="788" y="11"/>
                    <a:pt x="676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5696950" y="2495275"/>
              <a:ext cx="17675" cy="13075"/>
            </a:xfrm>
            <a:custGeom>
              <a:avLst/>
              <a:gdLst/>
              <a:ahLst/>
              <a:cxnLst/>
              <a:rect l="l" t="t" r="r" b="b"/>
              <a:pathLst>
                <a:path w="707" h="523" extrusionOk="0">
                  <a:moveTo>
                    <a:pt x="188" y="1"/>
                  </a:moveTo>
                  <a:cubicBezTo>
                    <a:pt x="143" y="1"/>
                    <a:pt x="98" y="16"/>
                    <a:pt x="55" y="53"/>
                  </a:cubicBezTo>
                  <a:cubicBezTo>
                    <a:pt x="1" y="86"/>
                    <a:pt x="17" y="174"/>
                    <a:pt x="55" y="228"/>
                  </a:cubicBezTo>
                  <a:cubicBezTo>
                    <a:pt x="88" y="278"/>
                    <a:pt x="139" y="278"/>
                    <a:pt x="176" y="295"/>
                  </a:cubicBezTo>
                  <a:cubicBezTo>
                    <a:pt x="210" y="316"/>
                    <a:pt x="243" y="333"/>
                    <a:pt x="281" y="349"/>
                  </a:cubicBezTo>
                  <a:cubicBezTo>
                    <a:pt x="331" y="383"/>
                    <a:pt x="368" y="399"/>
                    <a:pt x="402" y="437"/>
                  </a:cubicBezTo>
                  <a:cubicBezTo>
                    <a:pt x="452" y="470"/>
                    <a:pt x="506" y="487"/>
                    <a:pt x="556" y="504"/>
                  </a:cubicBezTo>
                  <a:cubicBezTo>
                    <a:pt x="574" y="517"/>
                    <a:pt x="592" y="523"/>
                    <a:pt x="609" y="523"/>
                  </a:cubicBezTo>
                  <a:cubicBezTo>
                    <a:pt x="663" y="523"/>
                    <a:pt x="707" y="466"/>
                    <a:pt x="682" y="399"/>
                  </a:cubicBezTo>
                  <a:cubicBezTo>
                    <a:pt x="627" y="295"/>
                    <a:pt x="506" y="191"/>
                    <a:pt x="418" y="107"/>
                  </a:cubicBezTo>
                  <a:cubicBezTo>
                    <a:pt x="351" y="50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21"/>
          <p:cNvGrpSpPr/>
          <p:nvPr/>
        </p:nvGrpSpPr>
        <p:grpSpPr>
          <a:xfrm rot="-6792416">
            <a:off x="520507" y="4335640"/>
            <a:ext cx="656892" cy="567265"/>
            <a:chOff x="6206763" y="3199900"/>
            <a:chExt cx="177550" cy="153325"/>
          </a:xfrm>
        </p:grpSpPr>
        <p:sp>
          <p:nvSpPr>
            <p:cNvPr id="1102" name="Google Shape;1102;p21"/>
            <p:cNvSpPr/>
            <p:nvPr/>
          </p:nvSpPr>
          <p:spPr>
            <a:xfrm>
              <a:off x="6255538" y="3306000"/>
              <a:ext cx="44825" cy="47225"/>
            </a:xfrm>
            <a:custGeom>
              <a:avLst/>
              <a:gdLst/>
              <a:ahLst/>
              <a:cxnLst/>
              <a:rect l="l" t="t" r="r" b="b"/>
              <a:pathLst>
                <a:path w="1793" h="1889" extrusionOk="0">
                  <a:moveTo>
                    <a:pt x="815" y="1"/>
                  </a:moveTo>
                  <a:cubicBezTo>
                    <a:pt x="781" y="1"/>
                    <a:pt x="748" y="21"/>
                    <a:pt x="710" y="21"/>
                  </a:cubicBezTo>
                  <a:cubicBezTo>
                    <a:pt x="660" y="21"/>
                    <a:pt x="606" y="55"/>
                    <a:pt x="556" y="72"/>
                  </a:cubicBezTo>
                  <a:cubicBezTo>
                    <a:pt x="539" y="88"/>
                    <a:pt x="522" y="105"/>
                    <a:pt x="485" y="105"/>
                  </a:cubicBezTo>
                  <a:cubicBezTo>
                    <a:pt x="364" y="193"/>
                    <a:pt x="259" y="297"/>
                    <a:pt x="188" y="402"/>
                  </a:cubicBezTo>
                  <a:cubicBezTo>
                    <a:pt x="50" y="610"/>
                    <a:pt x="0" y="857"/>
                    <a:pt x="17" y="1099"/>
                  </a:cubicBezTo>
                  <a:cubicBezTo>
                    <a:pt x="34" y="1204"/>
                    <a:pt x="50" y="1291"/>
                    <a:pt x="84" y="1396"/>
                  </a:cubicBezTo>
                  <a:cubicBezTo>
                    <a:pt x="105" y="1500"/>
                    <a:pt x="138" y="1588"/>
                    <a:pt x="172" y="1671"/>
                  </a:cubicBezTo>
                  <a:cubicBezTo>
                    <a:pt x="188" y="1759"/>
                    <a:pt x="243" y="1813"/>
                    <a:pt x="314" y="1847"/>
                  </a:cubicBezTo>
                  <a:cubicBezTo>
                    <a:pt x="362" y="1871"/>
                    <a:pt x="412" y="1889"/>
                    <a:pt x="464" y="1889"/>
                  </a:cubicBezTo>
                  <a:cubicBezTo>
                    <a:pt x="483" y="1889"/>
                    <a:pt x="503" y="1886"/>
                    <a:pt x="522" y="1880"/>
                  </a:cubicBezTo>
                  <a:cubicBezTo>
                    <a:pt x="660" y="1847"/>
                    <a:pt x="765" y="1671"/>
                    <a:pt x="731" y="1534"/>
                  </a:cubicBezTo>
                  <a:cubicBezTo>
                    <a:pt x="677" y="1379"/>
                    <a:pt x="627" y="1237"/>
                    <a:pt x="589" y="1082"/>
                  </a:cubicBezTo>
                  <a:lnTo>
                    <a:pt x="589" y="924"/>
                  </a:lnTo>
                  <a:cubicBezTo>
                    <a:pt x="589" y="890"/>
                    <a:pt x="606" y="857"/>
                    <a:pt x="627" y="803"/>
                  </a:cubicBezTo>
                  <a:cubicBezTo>
                    <a:pt x="627" y="786"/>
                    <a:pt x="644" y="752"/>
                    <a:pt x="660" y="732"/>
                  </a:cubicBezTo>
                  <a:cubicBezTo>
                    <a:pt x="694" y="698"/>
                    <a:pt x="710" y="681"/>
                    <a:pt x="748" y="648"/>
                  </a:cubicBezTo>
                  <a:lnTo>
                    <a:pt x="765" y="627"/>
                  </a:lnTo>
                  <a:cubicBezTo>
                    <a:pt x="781" y="610"/>
                    <a:pt x="815" y="594"/>
                    <a:pt x="852" y="594"/>
                  </a:cubicBezTo>
                  <a:lnTo>
                    <a:pt x="869" y="577"/>
                  </a:lnTo>
                  <a:lnTo>
                    <a:pt x="903" y="594"/>
                  </a:lnTo>
                  <a:cubicBezTo>
                    <a:pt x="957" y="610"/>
                    <a:pt x="990" y="648"/>
                    <a:pt x="1045" y="681"/>
                  </a:cubicBezTo>
                  <a:cubicBezTo>
                    <a:pt x="1128" y="752"/>
                    <a:pt x="1199" y="803"/>
                    <a:pt x="1270" y="874"/>
                  </a:cubicBezTo>
                  <a:cubicBezTo>
                    <a:pt x="1331" y="934"/>
                    <a:pt x="1409" y="964"/>
                    <a:pt x="1487" y="964"/>
                  </a:cubicBezTo>
                  <a:cubicBezTo>
                    <a:pt x="1566" y="964"/>
                    <a:pt x="1644" y="934"/>
                    <a:pt x="1704" y="874"/>
                  </a:cubicBezTo>
                  <a:cubicBezTo>
                    <a:pt x="1755" y="803"/>
                    <a:pt x="1792" y="732"/>
                    <a:pt x="1792" y="648"/>
                  </a:cubicBezTo>
                  <a:cubicBezTo>
                    <a:pt x="1792" y="560"/>
                    <a:pt x="1738" y="489"/>
                    <a:pt x="1688" y="439"/>
                  </a:cubicBezTo>
                  <a:cubicBezTo>
                    <a:pt x="1617" y="351"/>
                    <a:pt x="1529" y="280"/>
                    <a:pt x="1441" y="230"/>
                  </a:cubicBezTo>
                  <a:cubicBezTo>
                    <a:pt x="1375" y="176"/>
                    <a:pt x="1304" y="126"/>
                    <a:pt x="1216" y="88"/>
                  </a:cubicBezTo>
                  <a:cubicBezTo>
                    <a:pt x="1149" y="55"/>
                    <a:pt x="1078" y="38"/>
                    <a:pt x="990" y="21"/>
                  </a:cubicBezTo>
                  <a:cubicBezTo>
                    <a:pt x="940" y="1"/>
                    <a:pt x="869" y="1"/>
                    <a:pt x="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6333338" y="3266975"/>
              <a:ext cx="36150" cy="41400"/>
            </a:xfrm>
            <a:custGeom>
              <a:avLst/>
              <a:gdLst/>
              <a:ahLst/>
              <a:cxnLst/>
              <a:rect l="l" t="t" r="r" b="b"/>
              <a:pathLst>
                <a:path w="1446" h="1656" extrusionOk="0">
                  <a:moveTo>
                    <a:pt x="821" y="0"/>
                  </a:moveTo>
                  <a:cubicBezTo>
                    <a:pt x="773" y="0"/>
                    <a:pt x="725" y="6"/>
                    <a:pt x="681" y="16"/>
                  </a:cubicBezTo>
                  <a:cubicBezTo>
                    <a:pt x="610" y="33"/>
                    <a:pt x="543" y="66"/>
                    <a:pt x="472" y="100"/>
                  </a:cubicBezTo>
                  <a:lnTo>
                    <a:pt x="455" y="120"/>
                  </a:lnTo>
                  <a:cubicBezTo>
                    <a:pt x="401" y="137"/>
                    <a:pt x="351" y="187"/>
                    <a:pt x="297" y="225"/>
                  </a:cubicBezTo>
                  <a:cubicBezTo>
                    <a:pt x="280" y="242"/>
                    <a:pt x="263" y="275"/>
                    <a:pt x="230" y="292"/>
                  </a:cubicBezTo>
                  <a:cubicBezTo>
                    <a:pt x="142" y="396"/>
                    <a:pt x="71" y="501"/>
                    <a:pt x="38" y="643"/>
                  </a:cubicBezTo>
                  <a:cubicBezTo>
                    <a:pt x="0" y="780"/>
                    <a:pt x="38" y="902"/>
                    <a:pt x="54" y="1039"/>
                  </a:cubicBezTo>
                  <a:cubicBezTo>
                    <a:pt x="88" y="1181"/>
                    <a:pt x="142" y="1319"/>
                    <a:pt x="176" y="1440"/>
                  </a:cubicBezTo>
                  <a:cubicBezTo>
                    <a:pt x="209" y="1528"/>
                    <a:pt x="247" y="1582"/>
                    <a:pt x="313" y="1616"/>
                  </a:cubicBezTo>
                  <a:cubicBezTo>
                    <a:pt x="353" y="1640"/>
                    <a:pt x="411" y="1656"/>
                    <a:pt x="465" y="1656"/>
                  </a:cubicBezTo>
                  <a:cubicBezTo>
                    <a:pt x="485" y="1656"/>
                    <a:pt x="504" y="1654"/>
                    <a:pt x="522" y="1649"/>
                  </a:cubicBezTo>
                  <a:cubicBezTo>
                    <a:pt x="664" y="1599"/>
                    <a:pt x="769" y="1440"/>
                    <a:pt x="714" y="1303"/>
                  </a:cubicBezTo>
                  <a:cubicBezTo>
                    <a:pt x="664" y="1144"/>
                    <a:pt x="610" y="989"/>
                    <a:pt x="577" y="814"/>
                  </a:cubicBezTo>
                  <a:lnTo>
                    <a:pt x="577" y="764"/>
                  </a:lnTo>
                  <a:lnTo>
                    <a:pt x="593" y="726"/>
                  </a:lnTo>
                  <a:cubicBezTo>
                    <a:pt x="627" y="693"/>
                    <a:pt x="664" y="659"/>
                    <a:pt x="698" y="622"/>
                  </a:cubicBezTo>
                  <a:cubicBezTo>
                    <a:pt x="714" y="605"/>
                    <a:pt x="731" y="588"/>
                    <a:pt x="769" y="588"/>
                  </a:cubicBezTo>
                  <a:lnTo>
                    <a:pt x="785" y="572"/>
                  </a:lnTo>
                  <a:cubicBezTo>
                    <a:pt x="802" y="605"/>
                    <a:pt x="836" y="643"/>
                    <a:pt x="856" y="676"/>
                  </a:cubicBezTo>
                  <a:cubicBezTo>
                    <a:pt x="873" y="693"/>
                    <a:pt x="890" y="709"/>
                    <a:pt x="907" y="726"/>
                  </a:cubicBezTo>
                  <a:cubicBezTo>
                    <a:pt x="940" y="780"/>
                    <a:pt x="994" y="797"/>
                    <a:pt x="1028" y="831"/>
                  </a:cubicBezTo>
                  <a:cubicBezTo>
                    <a:pt x="1082" y="851"/>
                    <a:pt x="1115" y="868"/>
                    <a:pt x="1170" y="868"/>
                  </a:cubicBezTo>
                  <a:cubicBezTo>
                    <a:pt x="1237" y="868"/>
                    <a:pt x="1308" y="831"/>
                    <a:pt x="1358" y="780"/>
                  </a:cubicBezTo>
                  <a:cubicBezTo>
                    <a:pt x="1395" y="747"/>
                    <a:pt x="1412" y="709"/>
                    <a:pt x="1429" y="659"/>
                  </a:cubicBezTo>
                  <a:cubicBezTo>
                    <a:pt x="1429" y="643"/>
                    <a:pt x="1429" y="605"/>
                    <a:pt x="1445" y="588"/>
                  </a:cubicBezTo>
                  <a:cubicBezTo>
                    <a:pt x="1429" y="538"/>
                    <a:pt x="1429" y="501"/>
                    <a:pt x="1395" y="450"/>
                  </a:cubicBezTo>
                  <a:cubicBezTo>
                    <a:pt x="1358" y="379"/>
                    <a:pt x="1308" y="308"/>
                    <a:pt x="1253" y="242"/>
                  </a:cubicBezTo>
                  <a:cubicBezTo>
                    <a:pt x="1170" y="137"/>
                    <a:pt x="1082" y="49"/>
                    <a:pt x="961" y="16"/>
                  </a:cubicBezTo>
                  <a:cubicBezTo>
                    <a:pt x="917" y="6"/>
                    <a:pt x="869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6273288" y="3250225"/>
              <a:ext cx="40550" cy="38300"/>
            </a:xfrm>
            <a:custGeom>
              <a:avLst/>
              <a:gdLst/>
              <a:ahLst/>
              <a:cxnLst/>
              <a:rect l="l" t="t" r="r" b="b"/>
              <a:pathLst>
                <a:path w="1622" h="1532" extrusionOk="0">
                  <a:moveTo>
                    <a:pt x="776" y="1"/>
                  </a:moveTo>
                  <a:cubicBezTo>
                    <a:pt x="646" y="1"/>
                    <a:pt x="519" y="34"/>
                    <a:pt x="401" y="93"/>
                  </a:cubicBezTo>
                  <a:lnTo>
                    <a:pt x="351" y="143"/>
                  </a:lnTo>
                  <a:cubicBezTo>
                    <a:pt x="297" y="164"/>
                    <a:pt x="264" y="197"/>
                    <a:pt x="230" y="231"/>
                  </a:cubicBezTo>
                  <a:cubicBezTo>
                    <a:pt x="176" y="285"/>
                    <a:pt x="126" y="335"/>
                    <a:pt x="88" y="389"/>
                  </a:cubicBezTo>
                  <a:cubicBezTo>
                    <a:pt x="71" y="440"/>
                    <a:pt x="55" y="494"/>
                    <a:pt x="38" y="527"/>
                  </a:cubicBezTo>
                  <a:cubicBezTo>
                    <a:pt x="21" y="544"/>
                    <a:pt x="21" y="582"/>
                    <a:pt x="21" y="598"/>
                  </a:cubicBezTo>
                  <a:cubicBezTo>
                    <a:pt x="0" y="686"/>
                    <a:pt x="0" y="790"/>
                    <a:pt x="21" y="874"/>
                  </a:cubicBezTo>
                  <a:cubicBezTo>
                    <a:pt x="55" y="1066"/>
                    <a:pt x="142" y="1225"/>
                    <a:pt x="230" y="1379"/>
                  </a:cubicBezTo>
                  <a:cubicBezTo>
                    <a:pt x="273" y="1481"/>
                    <a:pt x="367" y="1531"/>
                    <a:pt x="465" y="1531"/>
                  </a:cubicBezTo>
                  <a:cubicBezTo>
                    <a:pt x="521" y="1531"/>
                    <a:pt x="577" y="1515"/>
                    <a:pt x="627" y="1484"/>
                  </a:cubicBezTo>
                  <a:cubicBezTo>
                    <a:pt x="698" y="1450"/>
                    <a:pt x="752" y="1379"/>
                    <a:pt x="769" y="1313"/>
                  </a:cubicBezTo>
                  <a:cubicBezTo>
                    <a:pt x="786" y="1225"/>
                    <a:pt x="769" y="1154"/>
                    <a:pt x="731" y="1083"/>
                  </a:cubicBezTo>
                  <a:cubicBezTo>
                    <a:pt x="698" y="1033"/>
                    <a:pt x="681" y="978"/>
                    <a:pt x="648" y="928"/>
                  </a:cubicBezTo>
                  <a:cubicBezTo>
                    <a:pt x="627" y="857"/>
                    <a:pt x="610" y="807"/>
                    <a:pt x="594" y="753"/>
                  </a:cubicBezTo>
                  <a:lnTo>
                    <a:pt x="594" y="719"/>
                  </a:lnTo>
                  <a:lnTo>
                    <a:pt x="610" y="703"/>
                  </a:lnTo>
                  <a:lnTo>
                    <a:pt x="610" y="686"/>
                  </a:lnTo>
                  <a:cubicBezTo>
                    <a:pt x="648" y="648"/>
                    <a:pt x="665" y="615"/>
                    <a:pt x="698" y="598"/>
                  </a:cubicBezTo>
                  <a:cubicBezTo>
                    <a:pt x="731" y="582"/>
                    <a:pt x="752" y="561"/>
                    <a:pt x="769" y="561"/>
                  </a:cubicBezTo>
                  <a:lnTo>
                    <a:pt x="786" y="544"/>
                  </a:lnTo>
                  <a:lnTo>
                    <a:pt x="857" y="544"/>
                  </a:lnTo>
                  <a:cubicBezTo>
                    <a:pt x="907" y="561"/>
                    <a:pt x="961" y="582"/>
                    <a:pt x="1011" y="598"/>
                  </a:cubicBezTo>
                  <a:cubicBezTo>
                    <a:pt x="1045" y="598"/>
                    <a:pt x="1082" y="615"/>
                    <a:pt x="1116" y="632"/>
                  </a:cubicBezTo>
                  <a:cubicBezTo>
                    <a:pt x="1170" y="665"/>
                    <a:pt x="1203" y="703"/>
                    <a:pt x="1253" y="719"/>
                  </a:cubicBezTo>
                  <a:cubicBezTo>
                    <a:pt x="1295" y="739"/>
                    <a:pt x="1339" y="749"/>
                    <a:pt x="1382" y="749"/>
                  </a:cubicBezTo>
                  <a:cubicBezTo>
                    <a:pt x="1448" y="749"/>
                    <a:pt x="1510" y="727"/>
                    <a:pt x="1550" y="686"/>
                  </a:cubicBezTo>
                  <a:cubicBezTo>
                    <a:pt x="1604" y="632"/>
                    <a:pt x="1621" y="561"/>
                    <a:pt x="1621" y="494"/>
                  </a:cubicBezTo>
                  <a:cubicBezTo>
                    <a:pt x="1621" y="423"/>
                    <a:pt x="1604" y="373"/>
                    <a:pt x="1550" y="318"/>
                  </a:cubicBezTo>
                  <a:cubicBezTo>
                    <a:pt x="1500" y="268"/>
                    <a:pt x="1412" y="214"/>
                    <a:pt x="1341" y="164"/>
                  </a:cubicBezTo>
                  <a:cubicBezTo>
                    <a:pt x="1274" y="126"/>
                    <a:pt x="1203" y="93"/>
                    <a:pt x="1116" y="59"/>
                  </a:cubicBezTo>
                  <a:cubicBezTo>
                    <a:pt x="1028" y="22"/>
                    <a:pt x="940" y="5"/>
                    <a:pt x="857" y="5"/>
                  </a:cubicBezTo>
                  <a:cubicBezTo>
                    <a:pt x="830" y="2"/>
                    <a:pt x="803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6338138" y="3202525"/>
              <a:ext cx="46175" cy="30625"/>
            </a:xfrm>
            <a:custGeom>
              <a:avLst/>
              <a:gdLst/>
              <a:ahLst/>
              <a:cxnLst/>
              <a:rect l="l" t="t" r="r" b="b"/>
              <a:pathLst>
                <a:path w="1847" h="1225" extrusionOk="0">
                  <a:moveTo>
                    <a:pt x="836" y="0"/>
                  </a:moveTo>
                  <a:cubicBezTo>
                    <a:pt x="748" y="17"/>
                    <a:pt x="681" y="34"/>
                    <a:pt x="610" y="50"/>
                  </a:cubicBezTo>
                  <a:cubicBezTo>
                    <a:pt x="560" y="67"/>
                    <a:pt x="522" y="88"/>
                    <a:pt x="472" y="121"/>
                  </a:cubicBezTo>
                  <a:cubicBezTo>
                    <a:pt x="401" y="155"/>
                    <a:pt x="330" y="226"/>
                    <a:pt x="263" y="297"/>
                  </a:cubicBezTo>
                  <a:cubicBezTo>
                    <a:pt x="176" y="380"/>
                    <a:pt x="121" y="506"/>
                    <a:pt x="71" y="627"/>
                  </a:cubicBezTo>
                  <a:cubicBezTo>
                    <a:pt x="38" y="694"/>
                    <a:pt x="17" y="781"/>
                    <a:pt x="0" y="886"/>
                  </a:cubicBezTo>
                  <a:cubicBezTo>
                    <a:pt x="0" y="957"/>
                    <a:pt x="0" y="1028"/>
                    <a:pt x="38" y="1095"/>
                  </a:cubicBezTo>
                  <a:cubicBezTo>
                    <a:pt x="71" y="1149"/>
                    <a:pt x="142" y="1199"/>
                    <a:pt x="209" y="1216"/>
                  </a:cubicBezTo>
                  <a:cubicBezTo>
                    <a:pt x="231" y="1221"/>
                    <a:pt x="254" y="1224"/>
                    <a:pt x="276" y="1224"/>
                  </a:cubicBezTo>
                  <a:cubicBezTo>
                    <a:pt x="396" y="1224"/>
                    <a:pt x="511" y="1141"/>
                    <a:pt x="539" y="1007"/>
                  </a:cubicBezTo>
                  <a:cubicBezTo>
                    <a:pt x="560" y="940"/>
                    <a:pt x="577" y="852"/>
                    <a:pt x="593" y="781"/>
                  </a:cubicBezTo>
                  <a:cubicBezTo>
                    <a:pt x="610" y="748"/>
                    <a:pt x="627" y="731"/>
                    <a:pt x="644" y="694"/>
                  </a:cubicBezTo>
                  <a:cubicBezTo>
                    <a:pt x="681" y="660"/>
                    <a:pt x="698" y="627"/>
                    <a:pt x="731" y="610"/>
                  </a:cubicBezTo>
                  <a:cubicBezTo>
                    <a:pt x="748" y="589"/>
                    <a:pt x="769" y="589"/>
                    <a:pt x="786" y="572"/>
                  </a:cubicBezTo>
                  <a:lnTo>
                    <a:pt x="836" y="556"/>
                  </a:lnTo>
                  <a:lnTo>
                    <a:pt x="923" y="556"/>
                  </a:lnTo>
                  <a:cubicBezTo>
                    <a:pt x="978" y="556"/>
                    <a:pt x="1028" y="572"/>
                    <a:pt x="1082" y="589"/>
                  </a:cubicBezTo>
                  <a:cubicBezTo>
                    <a:pt x="1099" y="610"/>
                    <a:pt x="1116" y="610"/>
                    <a:pt x="1149" y="627"/>
                  </a:cubicBezTo>
                  <a:cubicBezTo>
                    <a:pt x="1166" y="643"/>
                    <a:pt x="1203" y="660"/>
                    <a:pt x="1237" y="677"/>
                  </a:cubicBezTo>
                  <a:cubicBezTo>
                    <a:pt x="1270" y="714"/>
                    <a:pt x="1308" y="748"/>
                    <a:pt x="1358" y="781"/>
                  </a:cubicBezTo>
                  <a:cubicBezTo>
                    <a:pt x="1410" y="833"/>
                    <a:pt x="1480" y="860"/>
                    <a:pt x="1550" y="860"/>
                  </a:cubicBezTo>
                  <a:cubicBezTo>
                    <a:pt x="1620" y="860"/>
                    <a:pt x="1690" y="833"/>
                    <a:pt x="1742" y="781"/>
                  </a:cubicBezTo>
                  <a:cubicBezTo>
                    <a:pt x="1847" y="677"/>
                    <a:pt x="1847" y="485"/>
                    <a:pt x="1742" y="380"/>
                  </a:cubicBezTo>
                  <a:cubicBezTo>
                    <a:pt x="1638" y="297"/>
                    <a:pt x="1533" y="209"/>
                    <a:pt x="1412" y="138"/>
                  </a:cubicBezTo>
                  <a:cubicBezTo>
                    <a:pt x="1341" y="105"/>
                    <a:pt x="1270" y="67"/>
                    <a:pt x="1203" y="50"/>
                  </a:cubicBezTo>
                  <a:cubicBezTo>
                    <a:pt x="1149" y="34"/>
                    <a:pt x="1082" y="17"/>
                    <a:pt x="1011" y="17"/>
                  </a:cubicBezTo>
                  <a:cubicBezTo>
                    <a:pt x="957" y="0"/>
                    <a:pt x="890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6206763" y="3287550"/>
              <a:ext cx="37000" cy="30550"/>
            </a:xfrm>
            <a:custGeom>
              <a:avLst/>
              <a:gdLst/>
              <a:ahLst/>
              <a:cxnLst/>
              <a:rect l="l" t="t" r="r" b="b"/>
              <a:pathLst>
                <a:path w="1480" h="1222" extrusionOk="0">
                  <a:moveTo>
                    <a:pt x="834" y="1"/>
                  </a:moveTo>
                  <a:cubicBezTo>
                    <a:pt x="760" y="1"/>
                    <a:pt x="685" y="14"/>
                    <a:pt x="610" y="28"/>
                  </a:cubicBezTo>
                  <a:cubicBezTo>
                    <a:pt x="556" y="28"/>
                    <a:pt x="489" y="62"/>
                    <a:pt x="452" y="79"/>
                  </a:cubicBezTo>
                  <a:lnTo>
                    <a:pt x="418" y="95"/>
                  </a:lnTo>
                  <a:cubicBezTo>
                    <a:pt x="347" y="133"/>
                    <a:pt x="297" y="183"/>
                    <a:pt x="260" y="216"/>
                  </a:cubicBezTo>
                  <a:cubicBezTo>
                    <a:pt x="209" y="271"/>
                    <a:pt x="176" y="321"/>
                    <a:pt x="138" y="375"/>
                  </a:cubicBezTo>
                  <a:cubicBezTo>
                    <a:pt x="122" y="392"/>
                    <a:pt x="122" y="425"/>
                    <a:pt x="105" y="446"/>
                  </a:cubicBezTo>
                  <a:cubicBezTo>
                    <a:pt x="88" y="513"/>
                    <a:pt x="51" y="567"/>
                    <a:pt x="34" y="634"/>
                  </a:cubicBezTo>
                  <a:cubicBezTo>
                    <a:pt x="17" y="739"/>
                    <a:pt x="1" y="864"/>
                    <a:pt x="1" y="985"/>
                  </a:cubicBezTo>
                  <a:cubicBezTo>
                    <a:pt x="1" y="1018"/>
                    <a:pt x="17" y="1073"/>
                    <a:pt x="34" y="1106"/>
                  </a:cubicBezTo>
                  <a:cubicBezTo>
                    <a:pt x="72" y="1156"/>
                    <a:pt x="138" y="1211"/>
                    <a:pt x="193" y="1211"/>
                  </a:cubicBezTo>
                  <a:cubicBezTo>
                    <a:pt x="220" y="1217"/>
                    <a:pt x="249" y="1222"/>
                    <a:pt x="276" y="1222"/>
                  </a:cubicBezTo>
                  <a:cubicBezTo>
                    <a:pt x="316" y="1222"/>
                    <a:pt x="353" y="1213"/>
                    <a:pt x="385" y="1194"/>
                  </a:cubicBezTo>
                  <a:cubicBezTo>
                    <a:pt x="435" y="1156"/>
                    <a:pt x="506" y="1106"/>
                    <a:pt x="506" y="1035"/>
                  </a:cubicBezTo>
                  <a:cubicBezTo>
                    <a:pt x="523" y="914"/>
                    <a:pt x="539" y="776"/>
                    <a:pt x="594" y="655"/>
                  </a:cubicBezTo>
                  <a:cubicBezTo>
                    <a:pt x="594" y="634"/>
                    <a:pt x="610" y="617"/>
                    <a:pt x="610" y="601"/>
                  </a:cubicBezTo>
                  <a:cubicBezTo>
                    <a:pt x="627" y="584"/>
                    <a:pt x="644" y="567"/>
                    <a:pt x="661" y="551"/>
                  </a:cubicBezTo>
                  <a:lnTo>
                    <a:pt x="698" y="530"/>
                  </a:lnTo>
                  <a:lnTo>
                    <a:pt x="748" y="513"/>
                  </a:lnTo>
                  <a:lnTo>
                    <a:pt x="991" y="513"/>
                  </a:lnTo>
                  <a:cubicBezTo>
                    <a:pt x="1045" y="530"/>
                    <a:pt x="1095" y="530"/>
                    <a:pt x="1149" y="551"/>
                  </a:cubicBezTo>
                  <a:cubicBezTo>
                    <a:pt x="1220" y="551"/>
                    <a:pt x="1287" y="551"/>
                    <a:pt x="1341" y="513"/>
                  </a:cubicBezTo>
                  <a:cubicBezTo>
                    <a:pt x="1392" y="480"/>
                    <a:pt x="1446" y="425"/>
                    <a:pt x="1463" y="358"/>
                  </a:cubicBezTo>
                  <a:cubicBezTo>
                    <a:pt x="1479" y="287"/>
                    <a:pt x="1463" y="216"/>
                    <a:pt x="1429" y="166"/>
                  </a:cubicBezTo>
                  <a:cubicBezTo>
                    <a:pt x="1392" y="112"/>
                    <a:pt x="1341" y="62"/>
                    <a:pt x="1270" y="45"/>
                  </a:cubicBezTo>
                  <a:cubicBezTo>
                    <a:pt x="1149" y="28"/>
                    <a:pt x="1028" y="8"/>
                    <a:pt x="924" y="8"/>
                  </a:cubicBezTo>
                  <a:cubicBezTo>
                    <a:pt x="894" y="3"/>
                    <a:pt x="864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6216363" y="3237200"/>
              <a:ext cx="33025" cy="31025"/>
            </a:xfrm>
            <a:custGeom>
              <a:avLst/>
              <a:gdLst/>
              <a:ahLst/>
              <a:cxnLst/>
              <a:rect l="l" t="t" r="r" b="b"/>
              <a:pathLst>
                <a:path w="1321" h="1241" extrusionOk="0">
                  <a:moveTo>
                    <a:pt x="775" y="1"/>
                  </a:moveTo>
                  <a:cubicBezTo>
                    <a:pt x="638" y="1"/>
                    <a:pt x="505" y="49"/>
                    <a:pt x="381" y="125"/>
                  </a:cubicBezTo>
                  <a:cubicBezTo>
                    <a:pt x="364" y="125"/>
                    <a:pt x="348" y="142"/>
                    <a:pt x="331" y="163"/>
                  </a:cubicBezTo>
                  <a:cubicBezTo>
                    <a:pt x="243" y="230"/>
                    <a:pt x="155" y="301"/>
                    <a:pt x="84" y="388"/>
                  </a:cubicBezTo>
                  <a:cubicBezTo>
                    <a:pt x="84" y="405"/>
                    <a:pt x="68" y="422"/>
                    <a:pt x="51" y="455"/>
                  </a:cubicBezTo>
                  <a:cubicBezTo>
                    <a:pt x="51" y="476"/>
                    <a:pt x="34" y="509"/>
                    <a:pt x="18" y="543"/>
                  </a:cubicBezTo>
                  <a:cubicBezTo>
                    <a:pt x="18" y="614"/>
                    <a:pt x="1" y="664"/>
                    <a:pt x="18" y="752"/>
                  </a:cubicBezTo>
                  <a:cubicBezTo>
                    <a:pt x="34" y="823"/>
                    <a:pt x="84" y="910"/>
                    <a:pt x="122" y="977"/>
                  </a:cubicBezTo>
                  <a:cubicBezTo>
                    <a:pt x="139" y="1032"/>
                    <a:pt x="172" y="1065"/>
                    <a:pt x="210" y="1119"/>
                  </a:cubicBezTo>
                  <a:cubicBezTo>
                    <a:pt x="254" y="1199"/>
                    <a:pt x="345" y="1241"/>
                    <a:pt x="437" y="1241"/>
                  </a:cubicBezTo>
                  <a:cubicBezTo>
                    <a:pt x="484" y="1241"/>
                    <a:pt x="532" y="1230"/>
                    <a:pt x="573" y="1207"/>
                  </a:cubicBezTo>
                  <a:cubicBezTo>
                    <a:pt x="694" y="1136"/>
                    <a:pt x="749" y="961"/>
                    <a:pt x="661" y="839"/>
                  </a:cubicBezTo>
                  <a:cubicBezTo>
                    <a:pt x="627" y="768"/>
                    <a:pt x="590" y="718"/>
                    <a:pt x="556" y="647"/>
                  </a:cubicBezTo>
                  <a:lnTo>
                    <a:pt x="573" y="631"/>
                  </a:lnTo>
                  <a:cubicBezTo>
                    <a:pt x="607" y="597"/>
                    <a:pt x="627" y="560"/>
                    <a:pt x="661" y="543"/>
                  </a:cubicBezTo>
                  <a:cubicBezTo>
                    <a:pt x="678" y="526"/>
                    <a:pt x="694" y="509"/>
                    <a:pt x="732" y="509"/>
                  </a:cubicBezTo>
                  <a:lnTo>
                    <a:pt x="765" y="493"/>
                  </a:lnTo>
                  <a:lnTo>
                    <a:pt x="836" y="493"/>
                  </a:lnTo>
                  <a:cubicBezTo>
                    <a:pt x="903" y="509"/>
                    <a:pt x="957" y="526"/>
                    <a:pt x="1024" y="543"/>
                  </a:cubicBezTo>
                  <a:cubicBezTo>
                    <a:pt x="1038" y="545"/>
                    <a:pt x="1051" y="546"/>
                    <a:pt x="1064" y="546"/>
                  </a:cubicBezTo>
                  <a:cubicBezTo>
                    <a:pt x="1155" y="546"/>
                    <a:pt x="1240" y="498"/>
                    <a:pt x="1287" y="422"/>
                  </a:cubicBezTo>
                  <a:cubicBezTo>
                    <a:pt x="1321" y="372"/>
                    <a:pt x="1321" y="301"/>
                    <a:pt x="1304" y="246"/>
                  </a:cubicBezTo>
                  <a:cubicBezTo>
                    <a:pt x="1287" y="196"/>
                    <a:pt x="1254" y="125"/>
                    <a:pt x="1183" y="108"/>
                  </a:cubicBezTo>
                  <a:cubicBezTo>
                    <a:pt x="1129" y="75"/>
                    <a:pt x="1079" y="58"/>
                    <a:pt x="1008" y="37"/>
                  </a:cubicBezTo>
                  <a:cubicBezTo>
                    <a:pt x="957" y="21"/>
                    <a:pt x="886" y="21"/>
                    <a:pt x="836" y="4"/>
                  </a:cubicBezTo>
                  <a:cubicBezTo>
                    <a:pt x="816" y="2"/>
                    <a:pt x="796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6274638" y="3199900"/>
              <a:ext cx="37425" cy="37425"/>
            </a:xfrm>
            <a:custGeom>
              <a:avLst/>
              <a:gdLst/>
              <a:ahLst/>
              <a:cxnLst/>
              <a:rect l="l" t="t" r="r" b="b"/>
              <a:pathLst>
                <a:path w="1497" h="1497" extrusionOk="0">
                  <a:moveTo>
                    <a:pt x="748" y="1"/>
                  </a:moveTo>
                  <a:cubicBezTo>
                    <a:pt x="715" y="1"/>
                    <a:pt x="661" y="17"/>
                    <a:pt x="627" y="17"/>
                  </a:cubicBezTo>
                  <a:cubicBezTo>
                    <a:pt x="556" y="34"/>
                    <a:pt x="489" y="51"/>
                    <a:pt x="435" y="88"/>
                  </a:cubicBezTo>
                  <a:lnTo>
                    <a:pt x="418" y="105"/>
                  </a:lnTo>
                  <a:cubicBezTo>
                    <a:pt x="364" y="139"/>
                    <a:pt x="314" y="172"/>
                    <a:pt x="281" y="210"/>
                  </a:cubicBezTo>
                  <a:cubicBezTo>
                    <a:pt x="243" y="243"/>
                    <a:pt x="210" y="276"/>
                    <a:pt x="176" y="314"/>
                  </a:cubicBezTo>
                  <a:cubicBezTo>
                    <a:pt x="105" y="402"/>
                    <a:pt x="51" y="485"/>
                    <a:pt x="34" y="590"/>
                  </a:cubicBezTo>
                  <a:cubicBezTo>
                    <a:pt x="17" y="661"/>
                    <a:pt x="17" y="732"/>
                    <a:pt x="17" y="799"/>
                  </a:cubicBezTo>
                  <a:cubicBezTo>
                    <a:pt x="1" y="870"/>
                    <a:pt x="17" y="924"/>
                    <a:pt x="17" y="991"/>
                  </a:cubicBezTo>
                  <a:cubicBezTo>
                    <a:pt x="17" y="1078"/>
                    <a:pt x="34" y="1166"/>
                    <a:pt x="34" y="1254"/>
                  </a:cubicBezTo>
                  <a:cubicBezTo>
                    <a:pt x="34" y="1321"/>
                    <a:pt x="51" y="1375"/>
                    <a:pt x="105" y="1425"/>
                  </a:cubicBezTo>
                  <a:cubicBezTo>
                    <a:pt x="155" y="1463"/>
                    <a:pt x="210" y="1496"/>
                    <a:pt x="281" y="1496"/>
                  </a:cubicBezTo>
                  <a:cubicBezTo>
                    <a:pt x="402" y="1479"/>
                    <a:pt x="523" y="1375"/>
                    <a:pt x="506" y="1254"/>
                  </a:cubicBezTo>
                  <a:cubicBezTo>
                    <a:pt x="506" y="1149"/>
                    <a:pt x="506" y="1045"/>
                    <a:pt x="489" y="957"/>
                  </a:cubicBezTo>
                  <a:lnTo>
                    <a:pt x="489" y="732"/>
                  </a:lnTo>
                  <a:cubicBezTo>
                    <a:pt x="489" y="715"/>
                    <a:pt x="506" y="694"/>
                    <a:pt x="506" y="677"/>
                  </a:cubicBezTo>
                  <a:cubicBezTo>
                    <a:pt x="523" y="661"/>
                    <a:pt x="523" y="644"/>
                    <a:pt x="540" y="627"/>
                  </a:cubicBezTo>
                  <a:cubicBezTo>
                    <a:pt x="556" y="590"/>
                    <a:pt x="594" y="556"/>
                    <a:pt x="627" y="523"/>
                  </a:cubicBezTo>
                  <a:cubicBezTo>
                    <a:pt x="644" y="506"/>
                    <a:pt x="661" y="506"/>
                    <a:pt x="677" y="485"/>
                  </a:cubicBezTo>
                  <a:lnTo>
                    <a:pt x="732" y="469"/>
                  </a:lnTo>
                  <a:lnTo>
                    <a:pt x="782" y="469"/>
                  </a:lnTo>
                  <a:cubicBezTo>
                    <a:pt x="803" y="485"/>
                    <a:pt x="819" y="485"/>
                    <a:pt x="836" y="485"/>
                  </a:cubicBezTo>
                  <a:cubicBezTo>
                    <a:pt x="886" y="506"/>
                    <a:pt x="924" y="523"/>
                    <a:pt x="957" y="556"/>
                  </a:cubicBezTo>
                  <a:cubicBezTo>
                    <a:pt x="991" y="590"/>
                    <a:pt x="1045" y="627"/>
                    <a:pt x="1095" y="644"/>
                  </a:cubicBezTo>
                  <a:cubicBezTo>
                    <a:pt x="1149" y="677"/>
                    <a:pt x="1183" y="677"/>
                    <a:pt x="1220" y="677"/>
                  </a:cubicBezTo>
                  <a:cubicBezTo>
                    <a:pt x="1287" y="677"/>
                    <a:pt x="1358" y="661"/>
                    <a:pt x="1392" y="611"/>
                  </a:cubicBezTo>
                  <a:cubicBezTo>
                    <a:pt x="1496" y="523"/>
                    <a:pt x="1496" y="347"/>
                    <a:pt x="1392" y="260"/>
                  </a:cubicBezTo>
                  <a:cubicBezTo>
                    <a:pt x="1325" y="210"/>
                    <a:pt x="1254" y="172"/>
                    <a:pt x="1183" y="122"/>
                  </a:cubicBezTo>
                  <a:cubicBezTo>
                    <a:pt x="1133" y="88"/>
                    <a:pt x="1062" y="51"/>
                    <a:pt x="991" y="34"/>
                  </a:cubicBezTo>
                  <a:cubicBezTo>
                    <a:pt x="907" y="1"/>
                    <a:pt x="836" y="1"/>
                    <a:pt x="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2"/>
          <p:cNvSpPr/>
          <p:nvPr/>
        </p:nvSpPr>
        <p:spPr>
          <a:xfrm>
            <a:off x="294773" y="213925"/>
            <a:ext cx="8639817" cy="4814524"/>
          </a:xfrm>
          <a:custGeom>
            <a:avLst/>
            <a:gdLst/>
            <a:ahLst/>
            <a:cxnLst/>
            <a:rect l="l" t="t" r="r" b="b"/>
            <a:pathLst>
              <a:path w="39910" h="40932" extrusionOk="0">
                <a:moveTo>
                  <a:pt x="22650" y="0"/>
                </a:moveTo>
                <a:cubicBezTo>
                  <a:pt x="15742" y="0"/>
                  <a:pt x="8247" y="93"/>
                  <a:pt x="1" y="238"/>
                </a:cubicBezTo>
                <a:cubicBezTo>
                  <a:pt x="1" y="238"/>
                  <a:pt x="1047" y="29173"/>
                  <a:pt x="230" y="40932"/>
                </a:cubicBezTo>
                <a:cubicBezTo>
                  <a:pt x="230" y="40932"/>
                  <a:pt x="14476" y="39824"/>
                  <a:pt x="35276" y="39824"/>
                </a:cubicBezTo>
                <a:cubicBezTo>
                  <a:pt x="36787" y="39824"/>
                  <a:pt x="38333" y="39830"/>
                  <a:pt x="39910" y="39842"/>
                </a:cubicBezTo>
                <a:cubicBezTo>
                  <a:pt x="38232" y="28530"/>
                  <a:pt x="38232" y="15866"/>
                  <a:pt x="39507" y="238"/>
                </a:cubicBezTo>
                <a:cubicBezTo>
                  <a:pt x="34261" y="71"/>
                  <a:pt x="28679" y="0"/>
                  <a:pt x="22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1" name="Google Shape;1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5677">
            <a:off x="2446552" y="328337"/>
            <a:ext cx="4589345" cy="10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22"/>
          <p:cNvGrpSpPr/>
          <p:nvPr/>
        </p:nvGrpSpPr>
        <p:grpSpPr>
          <a:xfrm>
            <a:off x="7123346" y="288221"/>
            <a:ext cx="624458" cy="1008706"/>
            <a:chOff x="7799546" y="288221"/>
            <a:chExt cx="624458" cy="1008706"/>
          </a:xfrm>
        </p:grpSpPr>
        <p:sp>
          <p:nvSpPr>
            <p:cNvPr id="1114" name="Google Shape;1114;p22"/>
            <p:cNvSpPr/>
            <p:nvPr/>
          </p:nvSpPr>
          <p:spPr>
            <a:xfrm>
              <a:off x="7911485" y="974509"/>
              <a:ext cx="383692" cy="249141"/>
            </a:xfrm>
            <a:custGeom>
              <a:avLst/>
              <a:gdLst/>
              <a:ahLst/>
              <a:cxnLst/>
              <a:rect l="l" t="t" r="r" b="b"/>
              <a:pathLst>
                <a:path w="2749" h="1785" extrusionOk="0">
                  <a:moveTo>
                    <a:pt x="257" y="0"/>
                  </a:moveTo>
                  <a:cubicBezTo>
                    <a:pt x="188" y="0"/>
                    <a:pt x="118" y="21"/>
                    <a:pt x="50" y="79"/>
                  </a:cubicBezTo>
                  <a:cubicBezTo>
                    <a:pt x="0" y="134"/>
                    <a:pt x="0" y="150"/>
                    <a:pt x="17" y="221"/>
                  </a:cubicBezTo>
                  <a:cubicBezTo>
                    <a:pt x="67" y="342"/>
                    <a:pt x="171" y="409"/>
                    <a:pt x="276" y="480"/>
                  </a:cubicBezTo>
                  <a:cubicBezTo>
                    <a:pt x="660" y="743"/>
                    <a:pt x="1044" y="986"/>
                    <a:pt x="1424" y="1245"/>
                  </a:cubicBezTo>
                  <a:cubicBezTo>
                    <a:pt x="1704" y="1437"/>
                    <a:pt x="2018" y="1612"/>
                    <a:pt x="2331" y="1750"/>
                  </a:cubicBezTo>
                  <a:cubicBezTo>
                    <a:pt x="2369" y="1771"/>
                    <a:pt x="2407" y="1785"/>
                    <a:pt x="2444" y="1785"/>
                  </a:cubicBezTo>
                  <a:cubicBezTo>
                    <a:pt x="2476" y="1785"/>
                    <a:pt x="2507" y="1775"/>
                    <a:pt x="2540" y="1750"/>
                  </a:cubicBezTo>
                  <a:cubicBezTo>
                    <a:pt x="2594" y="1733"/>
                    <a:pt x="2627" y="1700"/>
                    <a:pt x="2661" y="1683"/>
                  </a:cubicBezTo>
                  <a:cubicBezTo>
                    <a:pt x="2715" y="1629"/>
                    <a:pt x="2749" y="1558"/>
                    <a:pt x="2715" y="1491"/>
                  </a:cubicBezTo>
                  <a:cubicBezTo>
                    <a:pt x="2678" y="1420"/>
                    <a:pt x="2661" y="1370"/>
                    <a:pt x="2627" y="1316"/>
                  </a:cubicBezTo>
                  <a:cubicBezTo>
                    <a:pt x="2523" y="1161"/>
                    <a:pt x="2385" y="1019"/>
                    <a:pt x="2226" y="898"/>
                  </a:cubicBezTo>
                  <a:cubicBezTo>
                    <a:pt x="2001" y="743"/>
                    <a:pt x="1775" y="585"/>
                    <a:pt x="1512" y="464"/>
                  </a:cubicBezTo>
                  <a:cubicBezTo>
                    <a:pt x="1270" y="359"/>
                    <a:pt x="539" y="63"/>
                    <a:pt x="418" y="29"/>
                  </a:cubicBezTo>
                  <a:cubicBezTo>
                    <a:pt x="365" y="13"/>
                    <a:pt x="311" y="0"/>
                    <a:pt x="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7938283" y="743513"/>
              <a:ext cx="485721" cy="135388"/>
            </a:xfrm>
            <a:custGeom>
              <a:avLst/>
              <a:gdLst/>
              <a:ahLst/>
              <a:cxnLst/>
              <a:rect l="l" t="t" r="r" b="b"/>
              <a:pathLst>
                <a:path w="3480" h="970" extrusionOk="0">
                  <a:moveTo>
                    <a:pt x="2817" y="1"/>
                  </a:moveTo>
                  <a:cubicBezTo>
                    <a:pt x="2715" y="1"/>
                    <a:pt x="2611" y="5"/>
                    <a:pt x="2506" y="13"/>
                  </a:cubicBezTo>
                  <a:cubicBezTo>
                    <a:pt x="2243" y="30"/>
                    <a:pt x="2001" y="64"/>
                    <a:pt x="1738" y="118"/>
                  </a:cubicBezTo>
                  <a:cubicBezTo>
                    <a:pt x="1303" y="168"/>
                    <a:pt x="869" y="256"/>
                    <a:pt x="451" y="431"/>
                  </a:cubicBezTo>
                  <a:cubicBezTo>
                    <a:pt x="347" y="465"/>
                    <a:pt x="259" y="519"/>
                    <a:pt x="171" y="586"/>
                  </a:cubicBezTo>
                  <a:cubicBezTo>
                    <a:pt x="105" y="623"/>
                    <a:pt x="67" y="690"/>
                    <a:pt x="17" y="761"/>
                  </a:cubicBezTo>
                  <a:cubicBezTo>
                    <a:pt x="0" y="778"/>
                    <a:pt x="17" y="832"/>
                    <a:pt x="34" y="865"/>
                  </a:cubicBezTo>
                  <a:cubicBezTo>
                    <a:pt x="84" y="937"/>
                    <a:pt x="155" y="970"/>
                    <a:pt x="259" y="970"/>
                  </a:cubicBezTo>
                  <a:cubicBezTo>
                    <a:pt x="397" y="970"/>
                    <a:pt x="1061" y="970"/>
                    <a:pt x="1253" y="953"/>
                  </a:cubicBezTo>
                  <a:cubicBezTo>
                    <a:pt x="1546" y="937"/>
                    <a:pt x="1826" y="916"/>
                    <a:pt x="2105" y="899"/>
                  </a:cubicBezTo>
                  <a:cubicBezTo>
                    <a:pt x="2402" y="865"/>
                    <a:pt x="2678" y="811"/>
                    <a:pt x="2974" y="778"/>
                  </a:cubicBezTo>
                  <a:cubicBezTo>
                    <a:pt x="3200" y="761"/>
                    <a:pt x="3359" y="640"/>
                    <a:pt x="3446" y="431"/>
                  </a:cubicBezTo>
                  <a:cubicBezTo>
                    <a:pt x="3463" y="393"/>
                    <a:pt x="3480" y="343"/>
                    <a:pt x="3463" y="310"/>
                  </a:cubicBezTo>
                  <a:cubicBezTo>
                    <a:pt x="3392" y="168"/>
                    <a:pt x="3287" y="30"/>
                    <a:pt x="3112" y="13"/>
                  </a:cubicBezTo>
                  <a:cubicBezTo>
                    <a:pt x="3018" y="5"/>
                    <a:pt x="2919" y="1"/>
                    <a:pt x="2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7986576" y="394437"/>
              <a:ext cx="310973" cy="220528"/>
            </a:xfrm>
            <a:custGeom>
              <a:avLst/>
              <a:gdLst/>
              <a:ahLst/>
              <a:cxnLst/>
              <a:rect l="l" t="t" r="r" b="b"/>
              <a:pathLst>
                <a:path w="2228" h="1580" extrusionOk="0">
                  <a:moveTo>
                    <a:pt x="2001" y="1"/>
                  </a:moveTo>
                  <a:cubicBezTo>
                    <a:pt x="1991" y="1"/>
                    <a:pt x="1979" y="3"/>
                    <a:pt x="1968" y="8"/>
                  </a:cubicBezTo>
                  <a:cubicBezTo>
                    <a:pt x="1881" y="42"/>
                    <a:pt x="1776" y="96"/>
                    <a:pt x="1672" y="146"/>
                  </a:cubicBezTo>
                  <a:cubicBezTo>
                    <a:pt x="1567" y="217"/>
                    <a:pt x="1446" y="305"/>
                    <a:pt x="1342" y="388"/>
                  </a:cubicBezTo>
                  <a:cubicBezTo>
                    <a:pt x="907" y="685"/>
                    <a:pt x="490" y="981"/>
                    <a:pt x="89" y="1328"/>
                  </a:cubicBezTo>
                  <a:cubicBezTo>
                    <a:pt x="1" y="1399"/>
                    <a:pt x="1" y="1433"/>
                    <a:pt x="51" y="1520"/>
                  </a:cubicBezTo>
                  <a:cubicBezTo>
                    <a:pt x="73" y="1562"/>
                    <a:pt x="100" y="1580"/>
                    <a:pt x="136" y="1580"/>
                  </a:cubicBezTo>
                  <a:cubicBezTo>
                    <a:pt x="161" y="1580"/>
                    <a:pt x="191" y="1571"/>
                    <a:pt x="226" y="1558"/>
                  </a:cubicBezTo>
                  <a:cubicBezTo>
                    <a:pt x="243" y="1537"/>
                    <a:pt x="281" y="1537"/>
                    <a:pt x="297" y="1520"/>
                  </a:cubicBezTo>
                  <a:cubicBezTo>
                    <a:pt x="803" y="1224"/>
                    <a:pt x="1325" y="931"/>
                    <a:pt x="1826" y="635"/>
                  </a:cubicBezTo>
                  <a:cubicBezTo>
                    <a:pt x="1931" y="564"/>
                    <a:pt x="2035" y="493"/>
                    <a:pt x="2123" y="426"/>
                  </a:cubicBezTo>
                  <a:cubicBezTo>
                    <a:pt x="2227" y="338"/>
                    <a:pt x="2194" y="96"/>
                    <a:pt x="2056" y="8"/>
                  </a:cubicBezTo>
                  <a:cubicBezTo>
                    <a:pt x="2042" y="8"/>
                    <a:pt x="2023" y="1"/>
                    <a:pt x="2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862494" y="656140"/>
              <a:ext cx="58342" cy="57784"/>
            </a:xfrm>
            <a:custGeom>
              <a:avLst/>
              <a:gdLst/>
              <a:ahLst/>
              <a:cxnLst/>
              <a:rect l="l" t="t" r="r" b="b"/>
              <a:pathLst>
                <a:path w="418" h="414" extrusionOk="0">
                  <a:moveTo>
                    <a:pt x="196" y="0"/>
                  </a:moveTo>
                  <a:cubicBezTo>
                    <a:pt x="172" y="0"/>
                    <a:pt x="151" y="4"/>
                    <a:pt x="142" y="13"/>
                  </a:cubicBezTo>
                  <a:cubicBezTo>
                    <a:pt x="88" y="63"/>
                    <a:pt x="54" y="117"/>
                    <a:pt x="21" y="167"/>
                  </a:cubicBezTo>
                  <a:cubicBezTo>
                    <a:pt x="0" y="184"/>
                    <a:pt x="0" y="222"/>
                    <a:pt x="0" y="238"/>
                  </a:cubicBezTo>
                  <a:cubicBezTo>
                    <a:pt x="21" y="309"/>
                    <a:pt x="159" y="414"/>
                    <a:pt x="209" y="414"/>
                  </a:cubicBezTo>
                  <a:cubicBezTo>
                    <a:pt x="280" y="414"/>
                    <a:pt x="384" y="309"/>
                    <a:pt x="401" y="222"/>
                  </a:cubicBezTo>
                  <a:cubicBezTo>
                    <a:pt x="418" y="184"/>
                    <a:pt x="418" y="151"/>
                    <a:pt x="401" y="134"/>
                  </a:cubicBezTo>
                  <a:cubicBezTo>
                    <a:pt x="351" y="101"/>
                    <a:pt x="313" y="46"/>
                    <a:pt x="263" y="13"/>
                  </a:cubicBezTo>
                  <a:cubicBezTo>
                    <a:pt x="247" y="4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891665" y="945338"/>
              <a:ext cx="384250" cy="249141"/>
            </a:xfrm>
            <a:custGeom>
              <a:avLst/>
              <a:gdLst/>
              <a:ahLst/>
              <a:cxnLst/>
              <a:rect l="l" t="t" r="r" b="b"/>
              <a:pathLst>
                <a:path w="2753" h="1785" extrusionOk="0">
                  <a:moveTo>
                    <a:pt x="258" y="0"/>
                  </a:moveTo>
                  <a:cubicBezTo>
                    <a:pt x="190" y="0"/>
                    <a:pt x="122" y="21"/>
                    <a:pt x="54" y="79"/>
                  </a:cubicBezTo>
                  <a:cubicBezTo>
                    <a:pt x="0" y="134"/>
                    <a:pt x="0" y="150"/>
                    <a:pt x="21" y="221"/>
                  </a:cubicBezTo>
                  <a:cubicBezTo>
                    <a:pt x="71" y="343"/>
                    <a:pt x="175" y="409"/>
                    <a:pt x="280" y="480"/>
                  </a:cubicBezTo>
                  <a:cubicBezTo>
                    <a:pt x="664" y="744"/>
                    <a:pt x="1044" y="986"/>
                    <a:pt x="1429" y="1245"/>
                  </a:cubicBezTo>
                  <a:cubicBezTo>
                    <a:pt x="1708" y="1437"/>
                    <a:pt x="2022" y="1612"/>
                    <a:pt x="2335" y="1750"/>
                  </a:cubicBezTo>
                  <a:cubicBezTo>
                    <a:pt x="2371" y="1771"/>
                    <a:pt x="2409" y="1785"/>
                    <a:pt x="2447" y="1785"/>
                  </a:cubicBezTo>
                  <a:cubicBezTo>
                    <a:pt x="2479" y="1785"/>
                    <a:pt x="2511" y="1775"/>
                    <a:pt x="2544" y="1750"/>
                  </a:cubicBezTo>
                  <a:cubicBezTo>
                    <a:pt x="2594" y="1734"/>
                    <a:pt x="2632" y="1700"/>
                    <a:pt x="2665" y="1683"/>
                  </a:cubicBezTo>
                  <a:cubicBezTo>
                    <a:pt x="2715" y="1629"/>
                    <a:pt x="2753" y="1558"/>
                    <a:pt x="2715" y="1491"/>
                  </a:cubicBezTo>
                  <a:cubicBezTo>
                    <a:pt x="2682" y="1420"/>
                    <a:pt x="2665" y="1370"/>
                    <a:pt x="2632" y="1316"/>
                  </a:cubicBezTo>
                  <a:cubicBezTo>
                    <a:pt x="2527" y="1161"/>
                    <a:pt x="2385" y="1019"/>
                    <a:pt x="2231" y="898"/>
                  </a:cubicBezTo>
                  <a:cubicBezTo>
                    <a:pt x="2005" y="744"/>
                    <a:pt x="1775" y="585"/>
                    <a:pt x="1516" y="464"/>
                  </a:cubicBezTo>
                  <a:cubicBezTo>
                    <a:pt x="1274" y="359"/>
                    <a:pt x="543" y="63"/>
                    <a:pt x="418" y="29"/>
                  </a:cubicBezTo>
                  <a:cubicBezTo>
                    <a:pt x="365" y="13"/>
                    <a:pt x="311" y="0"/>
                    <a:pt x="258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918464" y="714482"/>
              <a:ext cx="486279" cy="135388"/>
            </a:xfrm>
            <a:custGeom>
              <a:avLst/>
              <a:gdLst/>
              <a:ahLst/>
              <a:cxnLst/>
              <a:rect l="l" t="t" r="r" b="b"/>
              <a:pathLst>
                <a:path w="3484" h="970" extrusionOk="0">
                  <a:moveTo>
                    <a:pt x="2818" y="0"/>
                  </a:moveTo>
                  <a:cubicBezTo>
                    <a:pt x="2715" y="0"/>
                    <a:pt x="2611" y="4"/>
                    <a:pt x="2506" y="13"/>
                  </a:cubicBezTo>
                  <a:cubicBezTo>
                    <a:pt x="2247" y="29"/>
                    <a:pt x="2001" y="63"/>
                    <a:pt x="1742" y="117"/>
                  </a:cubicBezTo>
                  <a:cubicBezTo>
                    <a:pt x="1308" y="167"/>
                    <a:pt x="873" y="255"/>
                    <a:pt x="455" y="430"/>
                  </a:cubicBezTo>
                  <a:cubicBezTo>
                    <a:pt x="351" y="464"/>
                    <a:pt x="263" y="518"/>
                    <a:pt x="176" y="585"/>
                  </a:cubicBezTo>
                  <a:cubicBezTo>
                    <a:pt x="105" y="622"/>
                    <a:pt x="71" y="689"/>
                    <a:pt x="17" y="760"/>
                  </a:cubicBezTo>
                  <a:cubicBezTo>
                    <a:pt x="0" y="777"/>
                    <a:pt x="17" y="831"/>
                    <a:pt x="38" y="865"/>
                  </a:cubicBezTo>
                  <a:cubicBezTo>
                    <a:pt x="88" y="936"/>
                    <a:pt x="159" y="969"/>
                    <a:pt x="263" y="969"/>
                  </a:cubicBezTo>
                  <a:cubicBezTo>
                    <a:pt x="401" y="969"/>
                    <a:pt x="1061" y="969"/>
                    <a:pt x="1253" y="952"/>
                  </a:cubicBezTo>
                  <a:cubicBezTo>
                    <a:pt x="1550" y="936"/>
                    <a:pt x="1830" y="915"/>
                    <a:pt x="2105" y="898"/>
                  </a:cubicBezTo>
                  <a:cubicBezTo>
                    <a:pt x="2402" y="865"/>
                    <a:pt x="2682" y="810"/>
                    <a:pt x="2978" y="777"/>
                  </a:cubicBezTo>
                  <a:cubicBezTo>
                    <a:pt x="3204" y="760"/>
                    <a:pt x="3358" y="639"/>
                    <a:pt x="3446" y="430"/>
                  </a:cubicBezTo>
                  <a:cubicBezTo>
                    <a:pt x="3463" y="393"/>
                    <a:pt x="3484" y="343"/>
                    <a:pt x="3463" y="309"/>
                  </a:cubicBezTo>
                  <a:cubicBezTo>
                    <a:pt x="3396" y="167"/>
                    <a:pt x="3292" y="29"/>
                    <a:pt x="3116" y="13"/>
                  </a:cubicBezTo>
                  <a:cubicBezTo>
                    <a:pt x="3020" y="4"/>
                    <a:pt x="2920" y="0"/>
                    <a:pt x="2818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7967454" y="365266"/>
              <a:ext cx="310834" cy="220528"/>
            </a:xfrm>
            <a:custGeom>
              <a:avLst/>
              <a:gdLst/>
              <a:ahLst/>
              <a:cxnLst/>
              <a:rect l="l" t="t" r="r" b="b"/>
              <a:pathLst>
                <a:path w="2227" h="1580" extrusionOk="0">
                  <a:moveTo>
                    <a:pt x="1999" y="1"/>
                  </a:moveTo>
                  <a:cubicBezTo>
                    <a:pt x="1988" y="1"/>
                    <a:pt x="1976" y="3"/>
                    <a:pt x="1963" y="8"/>
                  </a:cubicBezTo>
                  <a:cubicBezTo>
                    <a:pt x="1880" y="42"/>
                    <a:pt x="1775" y="96"/>
                    <a:pt x="1671" y="146"/>
                  </a:cubicBezTo>
                  <a:cubicBezTo>
                    <a:pt x="1566" y="217"/>
                    <a:pt x="1441" y="305"/>
                    <a:pt x="1337" y="388"/>
                  </a:cubicBezTo>
                  <a:cubicBezTo>
                    <a:pt x="902" y="685"/>
                    <a:pt x="485" y="982"/>
                    <a:pt x="84" y="1328"/>
                  </a:cubicBezTo>
                  <a:cubicBezTo>
                    <a:pt x="0" y="1399"/>
                    <a:pt x="0" y="1433"/>
                    <a:pt x="50" y="1520"/>
                  </a:cubicBezTo>
                  <a:cubicBezTo>
                    <a:pt x="70" y="1563"/>
                    <a:pt x="97" y="1580"/>
                    <a:pt x="134" y="1580"/>
                  </a:cubicBezTo>
                  <a:cubicBezTo>
                    <a:pt x="160" y="1580"/>
                    <a:pt x="190" y="1572"/>
                    <a:pt x="226" y="1558"/>
                  </a:cubicBezTo>
                  <a:cubicBezTo>
                    <a:pt x="242" y="1537"/>
                    <a:pt x="276" y="1537"/>
                    <a:pt x="292" y="1520"/>
                  </a:cubicBezTo>
                  <a:cubicBezTo>
                    <a:pt x="798" y="1224"/>
                    <a:pt x="1320" y="931"/>
                    <a:pt x="1825" y="635"/>
                  </a:cubicBezTo>
                  <a:cubicBezTo>
                    <a:pt x="1930" y="564"/>
                    <a:pt x="2034" y="493"/>
                    <a:pt x="2122" y="426"/>
                  </a:cubicBezTo>
                  <a:cubicBezTo>
                    <a:pt x="2226" y="338"/>
                    <a:pt x="2193" y="96"/>
                    <a:pt x="2051" y="8"/>
                  </a:cubicBezTo>
                  <a:cubicBezTo>
                    <a:pt x="2040" y="8"/>
                    <a:pt x="2021" y="1"/>
                    <a:pt x="1999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7843233" y="626968"/>
              <a:ext cx="58482" cy="57784"/>
            </a:xfrm>
            <a:custGeom>
              <a:avLst/>
              <a:gdLst/>
              <a:ahLst/>
              <a:cxnLst/>
              <a:rect l="l" t="t" r="r" b="b"/>
              <a:pathLst>
                <a:path w="419" h="414" extrusionOk="0">
                  <a:moveTo>
                    <a:pt x="195" y="0"/>
                  </a:moveTo>
                  <a:cubicBezTo>
                    <a:pt x="171" y="0"/>
                    <a:pt x="149" y="5"/>
                    <a:pt x="138" y="13"/>
                  </a:cubicBezTo>
                  <a:cubicBezTo>
                    <a:pt x="88" y="63"/>
                    <a:pt x="55" y="117"/>
                    <a:pt x="17" y="168"/>
                  </a:cubicBezTo>
                  <a:cubicBezTo>
                    <a:pt x="0" y="184"/>
                    <a:pt x="0" y="222"/>
                    <a:pt x="0" y="239"/>
                  </a:cubicBezTo>
                  <a:cubicBezTo>
                    <a:pt x="17" y="310"/>
                    <a:pt x="159" y="414"/>
                    <a:pt x="209" y="414"/>
                  </a:cubicBezTo>
                  <a:cubicBezTo>
                    <a:pt x="280" y="414"/>
                    <a:pt x="385" y="310"/>
                    <a:pt x="401" y="222"/>
                  </a:cubicBezTo>
                  <a:cubicBezTo>
                    <a:pt x="418" y="184"/>
                    <a:pt x="418" y="151"/>
                    <a:pt x="401" y="134"/>
                  </a:cubicBezTo>
                  <a:cubicBezTo>
                    <a:pt x="347" y="101"/>
                    <a:pt x="314" y="46"/>
                    <a:pt x="263" y="13"/>
                  </a:cubicBezTo>
                  <a:cubicBezTo>
                    <a:pt x="245" y="5"/>
                    <a:pt x="219" y="0"/>
                    <a:pt x="195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7882314" y="1253100"/>
              <a:ext cx="46199" cy="43827"/>
            </a:xfrm>
            <a:custGeom>
              <a:avLst/>
              <a:gdLst/>
              <a:ahLst/>
              <a:cxnLst/>
              <a:rect l="l" t="t" r="r" b="b"/>
              <a:pathLst>
                <a:path w="331" h="314" extrusionOk="0">
                  <a:moveTo>
                    <a:pt x="155" y="1"/>
                  </a:moveTo>
                  <a:cubicBezTo>
                    <a:pt x="67" y="1"/>
                    <a:pt x="0" y="67"/>
                    <a:pt x="0" y="155"/>
                  </a:cubicBezTo>
                  <a:cubicBezTo>
                    <a:pt x="0" y="243"/>
                    <a:pt x="67" y="314"/>
                    <a:pt x="155" y="314"/>
                  </a:cubicBezTo>
                  <a:cubicBezTo>
                    <a:pt x="259" y="314"/>
                    <a:pt x="330" y="243"/>
                    <a:pt x="330" y="155"/>
                  </a:cubicBezTo>
                  <a:cubicBezTo>
                    <a:pt x="330" y="67"/>
                    <a:pt x="259" y="1"/>
                    <a:pt x="155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7826344" y="317392"/>
              <a:ext cx="75371" cy="78302"/>
            </a:xfrm>
            <a:custGeom>
              <a:avLst/>
              <a:gdLst/>
              <a:ahLst/>
              <a:cxnLst/>
              <a:rect l="l" t="t" r="r" b="b"/>
              <a:pathLst>
                <a:path w="540" h="561" extrusionOk="0">
                  <a:moveTo>
                    <a:pt x="259" y="0"/>
                  </a:moveTo>
                  <a:cubicBezTo>
                    <a:pt x="121" y="0"/>
                    <a:pt x="0" y="126"/>
                    <a:pt x="0" y="280"/>
                  </a:cubicBezTo>
                  <a:cubicBezTo>
                    <a:pt x="0" y="439"/>
                    <a:pt x="121" y="560"/>
                    <a:pt x="259" y="560"/>
                  </a:cubicBezTo>
                  <a:cubicBezTo>
                    <a:pt x="418" y="560"/>
                    <a:pt x="539" y="439"/>
                    <a:pt x="539" y="280"/>
                  </a:cubicBezTo>
                  <a:cubicBezTo>
                    <a:pt x="539" y="126"/>
                    <a:pt x="418" y="0"/>
                    <a:pt x="259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7855516" y="1223929"/>
              <a:ext cx="46199" cy="43827"/>
            </a:xfrm>
            <a:custGeom>
              <a:avLst/>
              <a:gdLst/>
              <a:ahLst/>
              <a:cxnLst/>
              <a:rect l="l" t="t" r="r" b="b"/>
              <a:pathLst>
                <a:path w="331" h="314" extrusionOk="0">
                  <a:moveTo>
                    <a:pt x="175" y="1"/>
                  </a:moveTo>
                  <a:cubicBezTo>
                    <a:pt x="88" y="1"/>
                    <a:pt x="0" y="68"/>
                    <a:pt x="0" y="155"/>
                  </a:cubicBezTo>
                  <a:cubicBezTo>
                    <a:pt x="0" y="243"/>
                    <a:pt x="88" y="314"/>
                    <a:pt x="175" y="314"/>
                  </a:cubicBezTo>
                  <a:cubicBezTo>
                    <a:pt x="259" y="314"/>
                    <a:pt x="330" y="243"/>
                    <a:pt x="330" y="155"/>
                  </a:cubicBezTo>
                  <a:cubicBezTo>
                    <a:pt x="330" y="68"/>
                    <a:pt x="25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7799546" y="288221"/>
              <a:ext cx="75231" cy="78302"/>
            </a:xfrm>
            <a:custGeom>
              <a:avLst/>
              <a:gdLst/>
              <a:ahLst/>
              <a:cxnLst/>
              <a:rect l="l" t="t" r="r" b="b"/>
              <a:pathLst>
                <a:path w="539" h="561" extrusionOk="0">
                  <a:moveTo>
                    <a:pt x="263" y="1"/>
                  </a:moveTo>
                  <a:cubicBezTo>
                    <a:pt x="121" y="1"/>
                    <a:pt x="0" y="126"/>
                    <a:pt x="0" y="280"/>
                  </a:cubicBezTo>
                  <a:cubicBezTo>
                    <a:pt x="0" y="439"/>
                    <a:pt x="121" y="560"/>
                    <a:pt x="263" y="560"/>
                  </a:cubicBezTo>
                  <a:cubicBezTo>
                    <a:pt x="418" y="560"/>
                    <a:pt x="539" y="439"/>
                    <a:pt x="539" y="280"/>
                  </a:cubicBezTo>
                  <a:cubicBezTo>
                    <a:pt x="539" y="126"/>
                    <a:pt x="418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22"/>
          <p:cNvGrpSpPr/>
          <p:nvPr/>
        </p:nvGrpSpPr>
        <p:grpSpPr>
          <a:xfrm>
            <a:off x="1153528" y="213935"/>
            <a:ext cx="694461" cy="1375991"/>
            <a:chOff x="720003" y="288222"/>
            <a:chExt cx="694461" cy="1375991"/>
          </a:xfrm>
        </p:grpSpPr>
        <p:sp>
          <p:nvSpPr>
            <p:cNvPr id="1127" name="Google Shape;1127;p22"/>
            <p:cNvSpPr/>
            <p:nvPr/>
          </p:nvSpPr>
          <p:spPr>
            <a:xfrm rot="-408407">
              <a:off x="974398" y="879998"/>
              <a:ext cx="327719" cy="121429"/>
            </a:xfrm>
            <a:custGeom>
              <a:avLst/>
              <a:gdLst/>
              <a:ahLst/>
              <a:cxnLst/>
              <a:rect l="l" t="t" r="r" b="b"/>
              <a:pathLst>
                <a:path w="2348" h="870" extrusionOk="0">
                  <a:moveTo>
                    <a:pt x="452" y="1"/>
                  </a:moveTo>
                  <a:cubicBezTo>
                    <a:pt x="385" y="1"/>
                    <a:pt x="297" y="1"/>
                    <a:pt x="243" y="34"/>
                  </a:cubicBezTo>
                  <a:cubicBezTo>
                    <a:pt x="176" y="89"/>
                    <a:pt x="105" y="176"/>
                    <a:pt x="51" y="264"/>
                  </a:cubicBezTo>
                  <a:cubicBezTo>
                    <a:pt x="0" y="331"/>
                    <a:pt x="17" y="419"/>
                    <a:pt x="71" y="490"/>
                  </a:cubicBezTo>
                  <a:cubicBezTo>
                    <a:pt x="155" y="577"/>
                    <a:pt x="259" y="644"/>
                    <a:pt x="364" y="699"/>
                  </a:cubicBezTo>
                  <a:cubicBezTo>
                    <a:pt x="715" y="836"/>
                    <a:pt x="1078" y="853"/>
                    <a:pt x="1533" y="870"/>
                  </a:cubicBezTo>
                  <a:cubicBezTo>
                    <a:pt x="1655" y="853"/>
                    <a:pt x="1863" y="820"/>
                    <a:pt x="2072" y="820"/>
                  </a:cubicBezTo>
                  <a:cubicBezTo>
                    <a:pt x="2210" y="803"/>
                    <a:pt x="2264" y="732"/>
                    <a:pt x="2315" y="628"/>
                  </a:cubicBezTo>
                  <a:cubicBezTo>
                    <a:pt x="2348" y="594"/>
                    <a:pt x="2331" y="540"/>
                    <a:pt x="2298" y="490"/>
                  </a:cubicBezTo>
                  <a:cubicBezTo>
                    <a:pt x="2243" y="419"/>
                    <a:pt x="2177" y="385"/>
                    <a:pt x="2089" y="348"/>
                  </a:cubicBezTo>
                  <a:cubicBezTo>
                    <a:pt x="1776" y="227"/>
                    <a:pt x="1462" y="139"/>
                    <a:pt x="1149" y="89"/>
                  </a:cubicBezTo>
                  <a:cubicBezTo>
                    <a:pt x="924" y="72"/>
                    <a:pt x="698" y="34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 rot="-408407">
              <a:off x="1033356" y="1103206"/>
              <a:ext cx="347120" cy="249558"/>
            </a:xfrm>
            <a:custGeom>
              <a:avLst/>
              <a:gdLst/>
              <a:ahLst/>
              <a:cxnLst/>
              <a:rect l="l" t="t" r="r" b="b"/>
              <a:pathLst>
                <a:path w="2487" h="1788" extrusionOk="0">
                  <a:moveTo>
                    <a:pt x="2312" y="1"/>
                  </a:moveTo>
                  <a:cubicBezTo>
                    <a:pt x="2287" y="1"/>
                    <a:pt x="2260" y="10"/>
                    <a:pt x="2227" y="29"/>
                  </a:cubicBezTo>
                  <a:cubicBezTo>
                    <a:pt x="2002" y="150"/>
                    <a:pt x="1755" y="271"/>
                    <a:pt x="1530" y="396"/>
                  </a:cubicBezTo>
                  <a:cubicBezTo>
                    <a:pt x="1200" y="584"/>
                    <a:pt x="870" y="793"/>
                    <a:pt x="540" y="1023"/>
                  </a:cubicBezTo>
                  <a:cubicBezTo>
                    <a:pt x="364" y="1127"/>
                    <a:pt x="210" y="1265"/>
                    <a:pt x="84" y="1441"/>
                  </a:cubicBezTo>
                  <a:cubicBezTo>
                    <a:pt x="51" y="1491"/>
                    <a:pt x="1" y="1562"/>
                    <a:pt x="51" y="1629"/>
                  </a:cubicBezTo>
                  <a:cubicBezTo>
                    <a:pt x="105" y="1700"/>
                    <a:pt x="172" y="1771"/>
                    <a:pt x="293" y="1787"/>
                  </a:cubicBezTo>
                  <a:cubicBezTo>
                    <a:pt x="331" y="1771"/>
                    <a:pt x="364" y="1771"/>
                    <a:pt x="398" y="1733"/>
                  </a:cubicBezTo>
                  <a:cubicBezTo>
                    <a:pt x="974" y="1386"/>
                    <a:pt x="1546" y="1040"/>
                    <a:pt x="2052" y="605"/>
                  </a:cubicBezTo>
                  <a:cubicBezTo>
                    <a:pt x="2173" y="501"/>
                    <a:pt x="2298" y="375"/>
                    <a:pt x="2419" y="271"/>
                  </a:cubicBezTo>
                  <a:cubicBezTo>
                    <a:pt x="2486" y="187"/>
                    <a:pt x="2486" y="133"/>
                    <a:pt x="2436" y="83"/>
                  </a:cubicBezTo>
                  <a:cubicBezTo>
                    <a:pt x="2391" y="28"/>
                    <a:pt x="2355" y="1"/>
                    <a:pt x="2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 rot="-408407">
              <a:off x="1082737" y="574736"/>
              <a:ext cx="238671" cy="260863"/>
            </a:xfrm>
            <a:custGeom>
              <a:avLst/>
              <a:gdLst/>
              <a:ahLst/>
              <a:cxnLst/>
              <a:rect l="l" t="t" r="r" b="b"/>
              <a:pathLst>
                <a:path w="1710" h="1869" extrusionOk="0">
                  <a:moveTo>
                    <a:pt x="297" y="0"/>
                  </a:moveTo>
                  <a:cubicBezTo>
                    <a:pt x="159" y="0"/>
                    <a:pt x="143" y="88"/>
                    <a:pt x="88" y="138"/>
                  </a:cubicBezTo>
                  <a:cubicBezTo>
                    <a:pt x="1" y="242"/>
                    <a:pt x="1" y="313"/>
                    <a:pt x="72" y="434"/>
                  </a:cubicBezTo>
                  <a:cubicBezTo>
                    <a:pt x="368" y="886"/>
                    <a:pt x="715" y="1320"/>
                    <a:pt x="1133" y="1688"/>
                  </a:cubicBezTo>
                  <a:cubicBezTo>
                    <a:pt x="1204" y="1738"/>
                    <a:pt x="1291" y="1792"/>
                    <a:pt x="1358" y="1842"/>
                  </a:cubicBezTo>
                  <a:cubicBezTo>
                    <a:pt x="1390" y="1859"/>
                    <a:pt x="1418" y="1868"/>
                    <a:pt x="1446" y="1868"/>
                  </a:cubicBezTo>
                  <a:cubicBezTo>
                    <a:pt x="1479" y="1868"/>
                    <a:pt x="1512" y="1855"/>
                    <a:pt x="1550" y="1825"/>
                  </a:cubicBezTo>
                  <a:cubicBezTo>
                    <a:pt x="1709" y="1671"/>
                    <a:pt x="1709" y="1583"/>
                    <a:pt x="1584" y="1408"/>
                  </a:cubicBezTo>
                  <a:cubicBezTo>
                    <a:pt x="1567" y="1391"/>
                    <a:pt x="1550" y="1358"/>
                    <a:pt x="1534" y="1341"/>
                  </a:cubicBezTo>
                  <a:cubicBezTo>
                    <a:pt x="1291" y="1044"/>
                    <a:pt x="1045" y="748"/>
                    <a:pt x="803" y="451"/>
                  </a:cubicBezTo>
                  <a:cubicBezTo>
                    <a:pt x="698" y="330"/>
                    <a:pt x="577" y="226"/>
                    <a:pt x="456" y="104"/>
                  </a:cubicBezTo>
                  <a:cubicBezTo>
                    <a:pt x="402" y="50"/>
                    <a:pt x="331" y="33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 rot="-408407">
              <a:off x="951823" y="853446"/>
              <a:ext cx="327859" cy="121290"/>
            </a:xfrm>
            <a:custGeom>
              <a:avLst/>
              <a:gdLst/>
              <a:ahLst/>
              <a:cxnLst/>
              <a:rect l="l" t="t" r="r" b="b"/>
              <a:pathLst>
                <a:path w="2349" h="869" extrusionOk="0">
                  <a:moveTo>
                    <a:pt x="452" y="0"/>
                  </a:moveTo>
                  <a:cubicBezTo>
                    <a:pt x="381" y="0"/>
                    <a:pt x="293" y="0"/>
                    <a:pt x="243" y="34"/>
                  </a:cubicBezTo>
                  <a:cubicBezTo>
                    <a:pt x="172" y="88"/>
                    <a:pt x="105" y="176"/>
                    <a:pt x="51" y="263"/>
                  </a:cubicBezTo>
                  <a:cubicBezTo>
                    <a:pt x="1" y="330"/>
                    <a:pt x="17" y="418"/>
                    <a:pt x="67" y="489"/>
                  </a:cubicBezTo>
                  <a:cubicBezTo>
                    <a:pt x="155" y="577"/>
                    <a:pt x="260" y="643"/>
                    <a:pt x="364" y="698"/>
                  </a:cubicBezTo>
                  <a:cubicBezTo>
                    <a:pt x="711" y="836"/>
                    <a:pt x="1078" y="852"/>
                    <a:pt x="1529" y="869"/>
                  </a:cubicBezTo>
                  <a:cubicBezTo>
                    <a:pt x="1651" y="852"/>
                    <a:pt x="1859" y="819"/>
                    <a:pt x="2068" y="819"/>
                  </a:cubicBezTo>
                  <a:cubicBezTo>
                    <a:pt x="2210" y="802"/>
                    <a:pt x="2260" y="731"/>
                    <a:pt x="2315" y="627"/>
                  </a:cubicBezTo>
                  <a:cubicBezTo>
                    <a:pt x="2348" y="593"/>
                    <a:pt x="2331" y="539"/>
                    <a:pt x="2298" y="489"/>
                  </a:cubicBezTo>
                  <a:cubicBezTo>
                    <a:pt x="2244" y="418"/>
                    <a:pt x="2173" y="384"/>
                    <a:pt x="2089" y="347"/>
                  </a:cubicBezTo>
                  <a:cubicBezTo>
                    <a:pt x="1776" y="226"/>
                    <a:pt x="1463" y="138"/>
                    <a:pt x="1149" y="88"/>
                  </a:cubicBezTo>
                  <a:cubicBezTo>
                    <a:pt x="920" y="71"/>
                    <a:pt x="694" y="34"/>
                    <a:pt x="452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 rot="-408407">
              <a:off x="1010217" y="1076557"/>
              <a:ext cx="347678" cy="249558"/>
            </a:xfrm>
            <a:custGeom>
              <a:avLst/>
              <a:gdLst/>
              <a:ahLst/>
              <a:cxnLst/>
              <a:rect l="l" t="t" r="r" b="b"/>
              <a:pathLst>
                <a:path w="2491" h="1788" extrusionOk="0">
                  <a:moveTo>
                    <a:pt x="2315" y="1"/>
                  </a:moveTo>
                  <a:cubicBezTo>
                    <a:pt x="2289" y="1"/>
                    <a:pt x="2262" y="10"/>
                    <a:pt x="2231" y="29"/>
                  </a:cubicBezTo>
                  <a:cubicBezTo>
                    <a:pt x="2002" y="150"/>
                    <a:pt x="1759" y="271"/>
                    <a:pt x="1534" y="396"/>
                  </a:cubicBezTo>
                  <a:cubicBezTo>
                    <a:pt x="1204" y="584"/>
                    <a:pt x="874" y="793"/>
                    <a:pt x="540" y="1023"/>
                  </a:cubicBezTo>
                  <a:cubicBezTo>
                    <a:pt x="368" y="1127"/>
                    <a:pt x="210" y="1265"/>
                    <a:pt x="89" y="1441"/>
                  </a:cubicBezTo>
                  <a:cubicBezTo>
                    <a:pt x="55" y="1491"/>
                    <a:pt x="1" y="1562"/>
                    <a:pt x="55" y="1629"/>
                  </a:cubicBezTo>
                  <a:cubicBezTo>
                    <a:pt x="105" y="1700"/>
                    <a:pt x="176" y="1771"/>
                    <a:pt x="297" y="1787"/>
                  </a:cubicBezTo>
                  <a:cubicBezTo>
                    <a:pt x="331" y="1771"/>
                    <a:pt x="368" y="1771"/>
                    <a:pt x="402" y="1733"/>
                  </a:cubicBezTo>
                  <a:cubicBezTo>
                    <a:pt x="978" y="1386"/>
                    <a:pt x="1551" y="1040"/>
                    <a:pt x="2056" y="605"/>
                  </a:cubicBezTo>
                  <a:cubicBezTo>
                    <a:pt x="2177" y="501"/>
                    <a:pt x="2298" y="376"/>
                    <a:pt x="2419" y="271"/>
                  </a:cubicBezTo>
                  <a:cubicBezTo>
                    <a:pt x="2490" y="188"/>
                    <a:pt x="2490" y="133"/>
                    <a:pt x="2440" y="83"/>
                  </a:cubicBezTo>
                  <a:cubicBezTo>
                    <a:pt x="2396" y="28"/>
                    <a:pt x="2357" y="1"/>
                    <a:pt x="2315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 rot="-408407">
              <a:off x="1060156" y="548087"/>
              <a:ext cx="238113" cy="260863"/>
            </a:xfrm>
            <a:custGeom>
              <a:avLst/>
              <a:gdLst/>
              <a:ahLst/>
              <a:cxnLst/>
              <a:rect l="l" t="t" r="r" b="b"/>
              <a:pathLst>
                <a:path w="1706" h="1869" extrusionOk="0">
                  <a:moveTo>
                    <a:pt x="297" y="0"/>
                  </a:moveTo>
                  <a:cubicBezTo>
                    <a:pt x="155" y="0"/>
                    <a:pt x="139" y="88"/>
                    <a:pt x="89" y="138"/>
                  </a:cubicBezTo>
                  <a:cubicBezTo>
                    <a:pt x="1" y="242"/>
                    <a:pt x="1" y="313"/>
                    <a:pt x="72" y="435"/>
                  </a:cubicBezTo>
                  <a:cubicBezTo>
                    <a:pt x="364" y="886"/>
                    <a:pt x="715" y="1320"/>
                    <a:pt x="1133" y="1688"/>
                  </a:cubicBezTo>
                  <a:cubicBezTo>
                    <a:pt x="1200" y="1738"/>
                    <a:pt x="1287" y="1792"/>
                    <a:pt x="1358" y="1842"/>
                  </a:cubicBezTo>
                  <a:cubicBezTo>
                    <a:pt x="1391" y="1859"/>
                    <a:pt x="1419" y="1869"/>
                    <a:pt x="1446" y="1869"/>
                  </a:cubicBezTo>
                  <a:cubicBezTo>
                    <a:pt x="1479" y="1869"/>
                    <a:pt x="1512" y="1855"/>
                    <a:pt x="1551" y="1826"/>
                  </a:cubicBezTo>
                  <a:cubicBezTo>
                    <a:pt x="1705" y="1671"/>
                    <a:pt x="1705" y="1583"/>
                    <a:pt x="1584" y="1408"/>
                  </a:cubicBezTo>
                  <a:cubicBezTo>
                    <a:pt x="1567" y="1391"/>
                    <a:pt x="1551" y="1358"/>
                    <a:pt x="1534" y="1341"/>
                  </a:cubicBezTo>
                  <a:cubicBezTo>
                    <a:pt x="1287" y="1044"/>
                    <a:pt x="1045" y="748"/>
                    <a:pt x="803" y="451"/>
                  </a:cubicBezTo>
                  <a:cubicBezTo>
                    <a:pt x="698" y="330"/>
                    <a:pt x="573" y="226"/>
                    <a:pt x="452" y="105"/>
                  </a:cubicBezTo>
                  <a:cubicBezTo>
                    <a:pt x="402" y="50"/>
                    <a:pt x="331" y="34"/>
                    <a:pt x="297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 rot="-408407">
              <a:off x="1142226" y="1574040"/>
              <a:ext cx="87652" cy="85280"/>
            </a:xfrm>
            <a:custGeom>
              <a:avLst/>
              <a:gdLst/>
              <a:ahLst/>
              <a:cxnLst/>
              <a:rect l="l" t="t" r="r" b="b"/>
              <a:pathLst>
                <a:path w="628" h="611" extrusionOk="0">
                  <a:moveTo>
                    <a:pt x="314" y="1"/>
                  </a:moveTo>
                  <a:cubicBezTo>
                    <a:pt x="139" y="1"/>
                    <a:pt x="1" y="139"/>
                    <a:pt x="1" y="298"/>
                  </a:cubicBezTo>
                  <a:cubicBezTo>
                    <a:pt x="1" y="469"/>
                    <a:pt x="139" y="611"/>
                    <a:pt x="314" y="611"/>
                  </a:cubicBezTo>
                  <a:cubicBezTo>
                    <a:pt x="490" y="611"/>
                    <a:pt x="628" y="469"/>
                    <a:pt x="628" y="298"/>
                  </a:cubicBezTo>
                  <a:cubicBezTo>
                    <a:pt x="628" y="139"/>
                    <a:pt x="490" y="1"/>
                    <a:pt x="314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 rot="-408407">
              <a:off x="754576" y="950389"/>
              <a:ext cx="77743" cy="80674"/>
            </a:xfrm>
            <a:custGeom>
              <a:avLst/>
              <a:gdLst/>
              <a:ahLst/>
              <a:cxnLst/>
              <a:rect l="l" t="t" r="r" b="b"/>
              <a:pathLst>
                <a:path w="557" h="578" extrusionOk="0">
                  <a:moveTo>
                    <a:pt x="276" y="1"/>
                  </a:moveTo>
                  <a:cubicBezTo>
                    <a:pt x="122" y="1"/>
                    <a:pt x="1" y="122"/>
                    <a:pt x="1" y="281"/>
                  </a:cubicBezTo>
                  <a:cubicBezTo>
                    <a:pt x="1" y="452"/>
                    <a:pt x="122" y="577"/>
                    <a:pt x="276" y="577"/>
                  </a:cubicBezTo>
                  <a:cubicBezTo>
                    <a:pt x="435" y="577"/>
                    <a:pt x="556" y="452"/>
                    <a:pt x="556" y="281"/>
                  </a:cubicBezTo>
                  <a:cubicBezTo>
                    <a:pt x="556" y="122"/>
                    <a:pt x="435" y="1"/>
                    <a:pt x="276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 rot="-408407">
              <a:off x="1265342" y="321884"/>
              <a:ext cx="141249" cy="141249"/>
            </a:xfrm>
            <a:custGeom>
              <a:avLst/>
              <a:gdLst/>
              <a:ahLst/>
              <a:cxnLst/>
              <a:rect l="l" t="t" r="r" b="b"/>
              <a:pathLst>
                <a:path w="1012" h="1012" extrusionOk="0">
                  <a:moveTo>
                    <a:pt x="506" y="1"/>
                  </a:moveTo>
                  <a:cubicBezTo>
                    <a:pt x="227" y="1"/>
                    <a:pt x="1" y="226"/>
                    <a:pt x="1" y="506"/>
                  </a:cubicBezTo>
                  <a:cubicBezTo>
                    <a:pt x="1" y="782"/>
                    <a:pt x="227" y="1011"/>
                    <a:pt x="506" y="1011"/>
                  </a:cubicBezTo>
                  <a:cubicBezTo>
                    <a:pt x="782" y="1011"/>
                    <a:pt x="1012" y="782"/>
                    <a:pt x="1012" y="506"/>
                  </a:cubicBezTo>
                  <a:cubicBezTo>
                    <a:pt x="1012" y="226"/>
                    <a:pt x="782" y="1"/>
                    <a:pt x="506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 rot="-408407">
              <a:off x="1114532" y="1548249"/>
              <a:ext cx="85280" cy="85140"/>
            </a:xfrm>
            <a:custGeom>
              <a:avLst/>
              <a:gdLst/>
              <a:ahLst/>
              <a:cxnLst/>
              <a:rect l="l" t="t" r="r" b="b"/>
              <a:pathLst>
                <a:path w="611" h="610" extrusionOk="0">
                  <a:moveTo>
                    <a:pt x="297" y="0"/>
                  </a:moveTo>
                  <a:cubicBezTo>
                    <a:pt x="143" y="0"/>
                    <a:pt x="1" y="138"/>
                    <a:pt x="1" y="297"/>
                  </a:cubicBezTo>
                  <a:cubicBezTo>
                    <a:pt x="1" y="468"/>
                    <a:pt x="143" y="610"/>
                    <a:pt x="297" y="610"/>
                  </a:cubicBezTo>
                  <a:cubicBezTo>
                    <a:pt x="473" y="610"/>
                    <a:pt x="610" y="468"/>
                    <a:pt x="610" y="297"/>
                  </a:cubicBezTo>
                  <a:cubicBezTo>
                    <a:pt x="610" y="138"/>
                    <a:pt x="47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 rot="-408407">
              <a:off x="724501" y="924468"/>
              <a:ext cx="79976" cy="80674"/>
            </a:xfrm>
            <a:custGeom>
              <a:avLst/>
              <a:gdLst/>
              <a:ahLst/>
              <a:cxnLst/>
              <a:rect l="l" t="t" r="r" b="b"/>
              <a:pathLst>
                <a:path w="573" h="578" extrusionOk="0">
                  <a:moveTo>
                    <a:pt x="276" y="1"/>
                  </a:moveTo>
                  <a:cubicBezTo>
                    <a:pt x="122" y="1"/>
                    <a:pt x="0" y="122"/>
                    <a:pt x="0" y="281"/>
                  </a:cubicBezTo>
                  <a:cubicBezTo>
                    <a:pt x="0" y="452"/>
                    <a:pt x="122" y="577"/>
                    <a:pt x="276" y="577"/>
                  </a:cubicBezTo>
                  <a:cubicBezTo>
                    <a:pt x="435" y="577"/>
                    <a:pt x="573" y="452"/>
                    <a:pt x="573" y="281"/>
                  </a:cubicBezTo>
                  <a:cubicBezTo>
                    <a:pt x="573" y="122"/>
                    <a:pt x="435" y="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 rot="-408407">
              <a:off x="1235275" y="296095"/>
              <a:ext cx="141249" cy="141249"/>
            </a:xfrm>
            <a:custGeom>
              <a:avLst/>
              <a:gdLst/>
              <a:ahLst/>
              <a:cxnLst/>
              <a:rect l="l" t="t" r="r" b="b"/>
              <a:pathLst>
                <a:path w="1012" h="1012" extrusionOk="0">
                  <a:moveTo>
                    <a:pt x="506" y="1"/>
                  </a:moveTo>
                  <a:cubicBezTo>
                    <a:pt x="226" y="1"/>
                    <a:pt x="1" y="226"/>
                    <a:pt x="1" y="506"/>
                  </a:cubicBezTo>
                  <a:cubicBezTo>
                    <a:pt x="1" y="782"/>
                    <a:pt x="226" y="1012"/>
                    <a:pt x="506" y="1012"/>
                  </a:cubicBezTo>
                  <a:cubicBezTo>
                    <a:pt x="786" y="1012"/>
                    <a:pt x="1012" y="782"/>
                    <a:pt x="1012" y="506"/>
                  </a:cubicBezTo>
                  <a:cubicBezTo>
                    <a:pt x="1012" y="226"/>
                    <a:pt x="786" y="1"/>
                    <a:pt x="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" name="Google Shape;13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075" y="174975"/>
            <a:ext cx="5234050" cy="499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5200" y="146325"/>
            <a:ext cx="3306225" cy="7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31"/>
          <p:cNvSpPr txBox="1">
            <a:spLocks noGrp="1"/>
          </p:cNvSpPr>
          <p:nvPr>
            <p:ph type="subTitle" idx="1"/>
          </p:nvPr>
        </p:nvSpPr>
        <p:spPr>
          <a:xfrm>
            <a:off x="2642825" y="1722575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1" name="Google Shape;1331;p31"/>
          <p:cNvSpPr txBox="1">
            <a:spLocks noGrp="1"/>
          </p:cNvSpPr>
          <p:nvPr>
            <p:ph type="ctrTitle"/>
          </p:nvPr>
        </p:nvSpPr>
        <p:spPr>
          <a:xfrm flipH="1">
            <a:off x="2649175" y="933675"/>
            <a:ext cx="3852000" cy="9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2" name="Google Shape;1332;p31"/>
          <p:cNvSpPr txBox="1"/>
          <p:nvPr/>
        </p:nvSpPr>
        <p:spPr>
          <a:xfrm>
            <a:off x="3010913" y="3578700"/>
            <a:ext cx="31158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rPr>
              <a:t>,</a:t>
            </a:r>
            <a:r>
              <a:rPr lang="en" sz="12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rPr>
              <a:t>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rPr>
              <a:t> </a:t>
            </a:r>
            <a:endParaRPr sz="1200">
              <a:solidFill>
                <a:schemeClr val="dk2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grpSp>
        <p:nvGrpSpPr>
          <p:cNvPr id="1333" name="Google Shape;1333;p31"/>
          <p:cNvGrpSpPr/>
          <p:nvPr/>
        </p:nvGrpSpPr>
        <p:grpSpPr>
          <a:xfrm>
            <a:off x="7185250" y="3374600"/>
            <a:ext cx="1301900" cy="1353675"/>
            <a:chOff x="7185250" y="3374600"/>
            <a:chExt cx="1301900" cy="1353675"/>
          </a:xfrm>
        </p:grpSpPr>
        <p:sp>
          <p:nvSpPr>
            <p:cNvPr id="1334" name="Google Shape;1334;p31"/>
            <p:cNvSpPr/>
            <p:nvPr/>
          </p:nvSpPr>
          <p:spPr>
            <a:xfrm>
              <a:off x="8009097" y="4218851"/>
              <a:ext cx="126698" cy="143851"/>
            </a:xfrm>
            <a:custGeom>
              <a:avLst/>
              <a:gdLst/>
              <a:ahLst/>
              <a:cxnLst/>
              <a:rect l="l" t="t" r="r" b="b"/>
              <a:pathLst>
                <a:path w="820" h="931" extrusionOk="0">
                  <a:moveTo>
                    <a:pt x="656" y="0"/>
                  </a:moveTo>
                  <a:cubicBezTo>
                    <a:pt x="639" y="0"/>
                    <a:pt x="621" y="4"/>
                    <a:pt x="604" y="12"/>
                  </a:cubicBezTo>
                  <a:cubicBezTo>
                    <a:pt x="500" y="83"/>
                    <a:pt x="450" y="204"/>
                    <a:pt x="362" y="309"/>
                  </a:cubicBezTo>
                  <a:cubicBezTo>
                    <a:pt x="308" y="363"/>
                    <a:pt x="274" y="413"/>
                    <a:pt x="224" y="484"/>
                  </a:cubicBezTo>
                  <a:cubicBezTo>
                    <a:pt x="203" y="501"/>
                    <a:pt x="187" y="534"/>
                    <a:pt x="170" y="551"/>
                  </a:cubicBezTo>
                  <a:cubicBezTo>
                    <a:pt x="170" y="551"/>
                    <a:pt x="117" y="629"/>
                    <a:pt x="137" y="629"/>
                  </a:cubicBezTo>
                  <a:cubicBezTo>
                    <a:pt x="141" y="629"/>
                    <a:pt x="146" y="627"/>
                    <a:pt x="153" y="622"/>
                  </a:cubicBezTo>
                  <a:lnTo>
                    <a:pt x="153" y="622"/>
                  </a:lnTo>
                  <a:cubicBezTo>
                    <a:pt x="1" y="731"/>
                    <a:pt x="90" y="930"/>
                    <a:pt x="230" y="930"/>
                  </a:cubicBezTo>
                  <a:cubicBezTo>
                    <a:pt x="266" y="930"/>
                    <a:pt x="306" y="917"/>
                    <a:pt x="345" y="885"/>
                  </a:cubicBezTo>
                  <a:cubicBezTo>
                    <a:pt x="396" y="848"/>
                    <a:pt x="412" y="797"/>
                    <a:pt x="433" y="743"/>
                  </a:cubicBezTo>
                  <a:cubicBezTo>
                    <a:pt x="467" y="655"/>
                    <a:pt x="517" y="589"/>
                    <a:pt x="554" y="518"/>
                  </a:cubicBezTo>
                  <a:cubicBezTo>
                    <a:pt x="604" y="467"/>
                    <a:pt x="659" y="396"/>
                    <a:pt x="692" y="325"/>
                  </a:cubicBezTo>
                  <a:cubicBezTo>
                    <a:pt x="709" y="275"/>
                    <a:pt x="725" y="221"/>
                    <a:pt x="763" y="171"/>
                  </a:cubicBezTo>
                  <a:cubicBezTo>
                    <a:pt x="819" y="97"/>
                    <a:pt x="743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8344074" y="4155655"/>
              <a:ext cx="99659" cy="131799"/>
            </a:xfrm>
            <a:custGeom>
              <a:avLst/>
              <a:gdLst/>
              <a:ahLst/>
              <a:cxnLst/>
              <a:rect l="l" t="t" r="r" b="b"/>
              <a:pathLst>
                <a:path w="645" h="853" extrusionOk="0">
                  <a:moveTo>
                    <a:pt x="562" y="1"/>
                  </a:moveTo>
                  <a:cubicBezTo>
                    <a:pt x="556" y="1"/>
                    <a:pt x="549" y="2"/>
                    <a:pt x="542" y="3"/>
                  </a:cubicBezTo>
                  <a:cubicBezTo>
                    <a:pt x="437" y="41"/>
                    <a:pt x="354" y="179"/>
                    <a:pt x="283" y="267"/>
                  </a:cubicBezTo>
                  <a:cubicBezTo>
                    <a:pt x="228" y="333"/>
                    <a:pt x="195" y="404"/>
                    <a:pt x="145" y="459"/>
                  </a:cubicBezTo>
                  <a:cubicBezTo>
                    <a:pt x="124" y="509"/>
                    <a:pt x="90" y="580"/>
                    <a:pt x="57" y="613"/>
                  </a:cubicBezTo>
                  <a:cubicBezTo>
                    <a:pt x="0" y="710"/>
                    <a:pt x="90" y="852"/>
                    <a:pt x="190" y="852"/>
                  </a:cubicBezTo>
                  <a:cubicBezTo>
                    <a:pt x="216" y="852"/>
                    <a:pt x="242" y="843"/>
                    <a:pt x="266" y="822"/>
                  </a:cubicBezTo>
                  <a:cubicBezTo>
                    <a:pt x="333" y="789"/>
                    <a:pt x="354" y="734"/>
                    <a:pt x="370" y="668"/>
                  </a:cubicBezTo>
                  <a:cubicBezTo>
                    <a:pt x="387" y="613"/>
                    <a:pt x="437" y="542"/>
                    <a:pt x="458" y="492"/>
                  </a:cubicBezTo>
                  <a:cubicBezTo>
                    <a:pt x="508" y="371"/>
                    <a:pt x="562" y="229"/>
                    <a:pt x="629" y="108"/>
                  </a:cubicBezTo>
                  <a:cubicBezTo>
                    <a:pt x="644" y="63"/>
                    <a:pt x="619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8142439" y="4337052"/>
              <a:ext cx="107848" cy="116966"/>
            </a:xfrm>
            <a:custGeom>
              <a:avLst/>
              <a:gdLst/>
              <a:ahLst/>
              <a:cxnLst/>
              <a:rect l="l" t="t" r="r" b="b"/>
              <a:pathLst>
                <a:path w="698" h="757" extrusionOk="0">
                  <a:moveTo>
                    <a:pt x="527" y="0"/>
                  </a:moveTo>
                  <a:cubicBezTo>
                    <a:pt x="503" y="0"/>
                    <a:pt x="481" y="5"/>
                    <a:pt x="472" y="16"/>
                  </a:cubicBezTo>
                  <a:cubicBezTo>
                    <a:pt x="385" y="66"/>
                    <a:pt x="334" y="170"/>
                    <a:pt x="263" y="241"/>
                  </a:cubicBezTo>
                  <a:cubicBezTo>
                    <a:pt x="213" y="329"/>
                    <a:pt x="159" y="413"/>
                    <a:pt x="109" y="484"/>
                  </a:cubicBezTo>
                  <a:cubicBezTo>
                    <a:pt x="0" y="605"/>
                    <a:pt x="88" y="756"/>
                    <a:pt x="206" y="756"/>
                  </a:cubicBezTo>
                  <a:cubicBezTo>
                    <a:pt x="242" y="756"/>
                    <a:pt x="281" y="742"/>
                    <a:pt x="318" y="709"/>
                  </a:cubicBezTo>
                  <a:cubicBezTo>
                    <a:pt x="422" y="621"/>
                    <a:pt x="472" y="467"/>
                    <a:pt x="543" y="346"/>
                  </a:cubicBezTo>
                  <a:cubicBezTo>
                    <a:pt x="593" y="258"/>
                    <a:pt x="698" y="99"/>
                    <a:pt x="593" y="32"/>
                  </a:cubicBezTo>
                  <a:lnTo>
                    <a:pt x="593" y="16"/>
                  </a:lnTo>
                  <a:cubicBezTo>
                    <a:pt x="577" y="5"/>
                    <a:pt x="551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7805607" y="4403337"/>
              <a:ext cx="102749" cy="116039"/>
            </a:xfrm>
            <a:custGeom>
              <a:avLst/>
              <a:gdLst/>
              <a:ahLst/>
              <a:cxnLst/>
              <a:rect l="l" t="t" r="r" b="b"/>
              <a:pathLst>
                <a:path w="665" h="751" extrusionOk="0">
                  <a:moveTo>
                    <a:pt x="572" y="1"/>
                  </a:moveTo>
                  <a:cubicBezTo>
                    <a:pt x="564" y="1"/>
                    <a:pt x="556" y="2"/>
                    <a:pt x="547" y="4"/>
                  </a:cubicBezTo>
                  <a:cubicBezTo>
                    <a:pt x="409" y="4"/>
                    <a:pt x="322" y="176"/>
                    <a:pt x="251" y="263"/>
                  </a:cubicBezTo>
                  <a:cubicBezTo>
                    <a:pt x="163" y="368"/>
                    <a:pt x="79" y="456"/>
                    <a:pt x="42" y="577"/>
                  </a:cubicBezTo>
                  <a:cubicBezTo>
                    <a:pt x="1" y="684"/>
                    <a:pt x="88" y="751"/>
                    <a:pt x="175" y="751"/>
                  </a:cubicBezTo>
                  <a:cubicBezTo>
                    <a:pt x="230" y="751"/>
                    <a:pt x="284" y="724"/>
                    <a:pt x="305" y="664"/>
                  </a:cubicBezTo>
                  <a:cubicBezTo>
                    <a:pt x="322" y="560"/>
                    <a:pt x="393" y="489"/>
                    <a:pt x="459" y="401"/>
                  </a:cubicBezTo>
                  <a:cubicBezTo>
                    <a:pt x="514" y="318"/>
                    <a:pt x="581" y="213"/>
                    <a:pt x="635" y="126"/>
                  </a:cubicBezTo>
                  <a:cubicBezTo>
                    <a:pt x="664" y="63"/>
                    <a:pt x="629" y="1"/>
                    <a:pt x="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7682926" y="4292707"/>
              <a:ext cx="82508" cy="118511"/>
            </a:xfrm>
            <a:custGeom>
              <a:avLst/>
              <a:gdLst/>
              <a:ahLst/>
              <a:cxnLst/>
              <a:rect l="l" t="t" r="r" b="b"/>
              <a:pathLst>
                <a:path w="534" h="767" extrusionOk="0">
                  <a:moveTo>
                    <a:pt x="411" y="0"/>
                  </a:moveTo>
                  <a:cubicBezTo>
                    <a:pt x="382" y="0"/>
                    <a:pt x="353" y="12"/>
                    <a:pt x="330" y="40"/>
                  </a:cubicBezTo>
                  <a:cubicBezTo>
                    <a:pt x="209" y="198"/>
                    <a:pt x="159" y="407"/>
                    <a:pt x="55" y="578"/>
                  </a:cubicBezTo>
                  <a:cubicBezTo>
                    <a:pt x="0" y="633"/>
                    <a:pt x="55" y="720"/>
                    <a:pt x="105" y="754"/>
                  </a:cubicBezTo>
                  <a:cubicBezTo>
                    <a:pt x="128" y="763"/>
                    <a:pt x="150" y="767"/>
                    <a:pt x="171" y="767"/>
                  </a:cubicBezTo>
                  <a:cubicBezTo>
                    <a:pt x="227" y="767"/>
                    <a:pt x="272" y="735"/>
                    <a:pt x="297" y="683"/>
                  </a:cubicBezTo>
                  <a:cubicBezTo>
                    <a:pt x="351" y="595"/>
                    <a:pt x="368" y="512"/>
                    <a:pt x="401" y="407"/>
                  </a:cubicBezTo>
                  <a:cubicBezTo>
                    <a:pt x="456" y="319"/>
                    <a:pt x="506" y="232"/>
                    <a:pt x="522" y="127"/>
                  </a:cubicBezTo>
                  <a:cubicBezTo>
                    <a:pt x="534" y="56"/>
                    <a:pt x="473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7665003" y="4015205"/>
              <a:ext cx="69066" cy="152349"/>
            </a:xfrm>
            <a:custGeom>
              <a:avLst/>
              <a:gdLst/>
              <a:ahLst/>
              <a:cxnLst/>
              <a:rect l="l" t="t" r="r" b="b"/>
              <a:pathLst>
                <a:path w="447" h="986" extrusionOk="0">
                  <a:moveTo>
                    <a:pt x="306" y="0"/>
                  </a:moveTo>
                  <a:cubicBezTo>
                    <a:pt x="265" y="0"/>
                    <a:pt x="221" y="28"/>
                    <a:pt x="221" y="60"/>
                  </a:cubicBezTo>
                  <a:cubicBezTo>
                    <a:pt x="154" y="303"/>
                    <a:pt x="83" y="549"/>
                    <a:pt x="29" y="775"/>
                  </a:cubicBezTo>
                  <a:cubicBezTo>
                    <a:pt x="1" y="909"/>
                    <a:pt x="100" y="985"/>
                    <a:pt x="197" y="985"/>
                  </a:cubicBezTo>
                  <a:cubicBezTo>
                    <a:pt x="276" y="985"/>
                    <a:pt x="353" y="935"/>
                    <a:pt x="363" y="825"/>
                  </a:cubicBezTo>
                  <a:cubicBezTo>
                    <a:pt x="363" y="758"/>
                    <a:pt x="379" y="704"/>
                    <a:pt x="379" y="637"/>
                  </a:cubicBezTo>
                  <a:cubicBezTo>
                    <a:pt x="363" y="549"/>
                    <a:pt x="379" y="478"/>
                    <a:pt x="379" y="390"/>
                  </a:cubicBezTo>
                  <a:cubicBezTo>
                    <a:pt x="396" y="286"/>
                    <a:pt x="446" y="131"/>
                    <a:pt x="363" y="27"/>
                  </a:cubicBezTo>
                  <a:cubicBezTo>
                    <a:pt x="350" y="8"/>
                    <a:pt x="32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7882244" y="3846787"/>
              <a:ext cx="69993" cy="124074"/>
            </a:xfrm>
            <a:custGeom>
              <a:avLst/>
              <a:gdLst/>
              <a:ahLst/>
              <a:cxnLst/>
              <a:rect l="l" t="t" r="r" b="b"/>
              <a:pathLst>
                <a:path w="453" h="803" extrusionOk="0">
                  <a:moveTo>
                    <a:pt x="260" y="0"/>
                  </a:moveTo>
                  <a:cubicBezTo>
                    <a:pt x="241" y="0"/>
                    <a:pt x="223" y="6"/>
                    <a:pt x="210" y="18"/>
                  </a:cubicBezTo>
                  <a:cubicBezTo>
                    <a:pt x="122" y="89"/>
                    <a:pt x="85" y="227"/>
                    <a:pt x="68" y="332"/>
                  </a:cubicBezTo>
                  <a:cubicBezTo>
                    <a:pt x="51" y="436"/>
                    <a:pt x="1" y="557"/>
                    <a:pt x="1" y="662"/>
                  </a:cubicBezTo>
                  <a:cubicBezTo>
                    <a:pt x="9" y="758"/>
                    <a:pt x="83" y="803"/>
                    <a:pt x="157" y="803"/>
                  </a:cubicBezTo>
                  <a:cubicBezTo>
                    <a:pt x="244" y="803"/>
                    <a:pt x="332" y="741"/>
                    <a:pt x="314" y="628"/>
                  </a:cubicBezTo>
                  <a:cubicBezTo>
                    <a:pt x="277" y="436"/>
                    <a:pt x="452" y="227"/>
                    <a:pt x="348" y="35"/>
                  </a:cubicBezTo>
                  <a:cubicBezTo>
                    <a:pt x="327" y="14"/>
                    <a:pt x="292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8035209" y="3583190"/>
              <a:ext cx="44653" cy="133035"/>
            </a:xfrm>
            <a:custGeom>
              <a:avLst/>
              <a:gdLst/>
              <a:ahLst/>
              <a:cxnLst/>
              <a:rect l="l" t="t" r="r" b="b"/>
              <a:pathLst>
                <a:path w="289" h="861" extrusionOk="0">
                  <a:moveTo>
                    <a:pt x="118" y="1"/>
                  </a:moveTo>
                  <a:cubicBezTo>
                    <a:pt x="65" y="1"/>
                    <a:pt x="37" y="59"/>
                    <a:pt x="55" y="108"/>
                  </a:cubicBezTo>
                  <a:cubicBezTo>
                    <a:pt x="53" y="106"/>
                    <a:pt x="51" y="105"/>
                    <a:pt x="49" y="105"/>
                  </a:cubicBezTo>
                  <a:cubicBezTo>
                    <a:pt x="34" y="105"/>
                    <a:pt x="34" y="160"/>
                    <a:pt x="34" y="175"/>
                  </a:cubicBezTo>
                  <a:lnTo>
                    <a:pt x="34" y="350"/>
                  </a:lnTo>
                  <a:cubicBezTo>
                    <a:pt x="34" y="471"/>
                    <a:pt x="1" y="592"/>
                    <a:pt x="1" y="718"/>
                  </a:cubicBezTo>
                  <a:cubicBezTo>
                    <a:pt x="1" y="814"/>
                    <a:pt x="79" y="861"/>
                    <a:pt x="152" y="861"/>
                  </a:cubicBezTo>
                  <a:cubicBezTo>
                    <a:pt x="222" y="861"/>
                    <a:pt x="289" y="818"/>
                    <a:pt x="281" y="734"/>
                  </a:cubicBezTo>
                  <a:cubicBezTo>
                    <a:pt x="264" y="576"/>
                    <a:pt x="264" y="421"/>
                    <a:pt x="243" y="246"/>
                  </a:cubicBezTo>
                  <a:cubicBezTo>
                    <a:pt x="227" y="158"/>
                    <a:pt x="243" y="54"/>
                    <a:pt x="139" y="3"/>
                  </a:cubicBezTo>
                  <a:cubicBezTo>
                    <a:pt x="132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8205015" y="3539773"/>
              <a:ext cx="61495" cy="127936"/>
            </a:xfrm>
            <a:custGeom>
              <a:avLst/>
              <a:gdLst/>
              <a:ahLst/>
              <a:cxnLst/>
              <a:rect l="l" t="t" r="r" b="b"/>
              <a:pathLst>
                <a:path w="398" h="828" extrusionOk="0">
                  <a:moveTo>
                    <a:pt x="110" y="0"/>
                  </a:moveTo>
                  <a:cubicBezTo>
                    <a:pt x="96" y="0"/>
                    <a:pt x="82" y="7"/>
                    <a:pt x="67" y="21"/>
                  </a:cubicBezTo>
                  <a:cubicBezTo>
                    <a:pt x="1" y="76"/>
                    <a:pt x="1" y="230"/>
                    <a:pt x="1" y="318"/>
                  </a:cubicBezTo>
                  <a:lnTo>
                    <a:pt x="1" y="510"/>
                  </a:lnTo>
                  <a:cubicBezTo>
                    <a:pt x="10" y="519"/>
                    <a:pt x="14" y="560"/>
                    <a:pt x="16" y="581"/>
                  </a:cubicBezTo>
                  <a:lnTo>
                    <a:pt x="16" y="581"/>
                  </a:lnTo>
                  <a:cubicBezTo>
                    <a:pt x="12" y="610"/>
                    <a:pt x="1" y="637"/>
                    <a:pt x="1" y="665"/>
                  </a:cubicBezTo>
                  <a:cubicBezTo>
                    <a:pt x="1" y="746"/>
                    <a:pt x="74" y="828"/>
                    <a:pt x="156" y="828"/>
                  </a:cubicBezTo>
                  <a:cubicBezTo>
                    <a:pt x="179" y="828"/>
                    <a:pt x="203" y="821"/>
                    <a:pt x="226" y="807"/>
                  </a:cubicBezTo>
                  <a:cubicBezTo>
                    <a:pt x="397" y="665"/>
                    <a:pt x="276" y="456"/>
                    <a:pt x="243" y="268"/>
                  </a:cubicBezTo>
                  <a:cubicBezTo>
                    <a:pt x="243" y="235"/>
                    <a:pt x="190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8072446" y="3792399"/>
              <a:ext cx="75864" cy="130254"/>
            </a:xfrm>
            <a:custGeom>
              <a:avLst/>
              <a:gdLst/>
              <a:ahLst/>
              <a:cxnLst/>
              <a:rect l="l" t="t" r="r" b="b"/>
              <a:pathLst>
                <a:path w="491" h="843" extrusionOk="0">
                  <a:moveTo>
                    <a:pt x="377" y="0"/>
                  </a:moveTo>
                  <a:cubicBezTo>
                    <a:pt x="353" y="0"/>
                    <a:pt x="331" y="16"/>
                    <a:pt x="315" y="40"/>
                  </a:cubicBezTo>
                  <a:cubicBezTo>
                    <a:pt x="315" y="57"/>
                    <a:pt x="282" y="95"/>
                    <a:pt x="265" y="111"/>
                  </a:cubicBezTo>
                  <a:cubicBezTo>
                    <a:pt x="232" y="178"/>
                    <a:pt x="194" y="249"/>
                    <a:pt x="161" y="304"/>
                  </a:cubicBezTo>
                  <a:cubicBezTo>
                    <a:pt x="107" y="425"/>
                    <a:pt x="57" y="563"/>
                    <a:pt x="23" y="684"/>
                  </a:cubicBezTo>
                  <a:cubicBezTo>
                    <a:pt x="0" y="780"/>
                    <a:pt x="74" y="842"/>
                    <a:pt x="148" y="842"/>
                  </a:cubicBezTo>
                  <a:cubicBezTo>
                    <a:pt x="196" y="842"/>
                    <a:pt x="244" y="816"/>
                    <a:pt x="265" y="755"/>
                  </a:cubicBezTo>
                  <a:cubicBezTo>
                    <a:pt x="299" y="684"/>
                    <a:pt x="315" y="596"/>
                    <a:pt x="336" y="529"/>
                  </a:cubicBezTo>
                  <a:cubicBezTo>
                    <a:pt x="353" y="441"/>
                    <a:pt x="386" y="370"/>
                    <a:pt x="403" y="283"/>
                  </a:cubicBezTo>
                  <a:cubicBezTo>
                    <a:pt x="441" y="199"/>
                    <a:pt x="491" y="74"/>
                    <a:pt x="403" y="7"/>
                  </a:cubicBezTo>
                  <a:cubicBezTo>
                    <a:pt x="394" y="3"/>
                    <a:pt x="385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8288296" y="3738475"/>
              <a:ext cx="56242" cy="102287"/>
            </a:xfrm>
            <a:custGeom>
              <a:avLst/>
              <a:gdLst/>
              <a:ahLst/>
              <a:cxnLst/>
              <a:rect l="l" t="t" r="r" b="b"/>
              <a:pathLst>
                <a:path w="364" h="662" extrusionOk="0">
                  <a:moveTo>
                    <a:pt x="50" y="1"/>
                  </a:moveTo>
                  <a:cubicBezTo>
                    <a:pt x="23" y="1"/>
                    <a:pt x="0" y="29"/>
                    <a:pt x="0" y="43"/>
                  </a:cubicBezTo>
                  <a:cubicBezTo>
                    <a:pt x="0" y="147"/>
                    <a:pt x="17" y="235"/>
                    <a:pt x="34" y="318"/>
                  </a:cubicBezTo>
                  <a:cubicBezTo>
                    <a:pt x="50" y="406"/>
                    <a:pt x="34" y="494"/>
                    <a:pt x="50" y="565"/>
                  </a:cubicBezTo>
                  <a:cubicBezTo>
                    <a:pt x="72" y="625"/>
                    <a:pt x="133" y="662"/>
                    <a:pt x="191" y="662"/>
                  </a:cubicBezTo>
                  <a:cubicBezTo>
                    <a:pt x="233" y="662"/>
                    <a:pt x="274" y="642"/>
                    <a:pt x="297" y="598"/>
                  </a:cubicBezTo>
                  <a:cubicBezTo>
                    <a:pt x="364" y="494"/>
                    <a:pt x="297" y="389"/>
                    <a:pt x="243" y="285"/>
                  </a:cubicBezTo>
                  <a:cubicBezTo>
                    <a:pt x="192" y="197"/>
                    <a:pt x="155" y="76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7879154" y="4566501"/>
              <a:ext cx="133960" cy="88227"/>
            </a:xfrm>
            <a:custGeom>
              <a:avLst/>
              <a:gdLst/>
              <a:ahLst/>
              <a:cxnLst/>
              <a:rect l="l" t="t" r="r" b="b"/>
              <a:pathLst>
                <a:path w="867" h="571" extrusionOk="0">
                  <a:moveTo>
                    <a:pt x="750" y="0"/>
                  </a:moveTo>
                  <a:cubicBezTo>
                    <a:pt x="738" y="0"/>
                    <a:pt x="726" y="3"/>
                    <a:pt x="714" y="9"/>
                  </a:cubicBezTo>
                  <a:cubicBezTo>
                    <a:pt x="593" y="60"/>
                    <a:pt x="472" y="114"/>
                    <a:pt x="368" y="181"/>
                  </a:cubicBezTo>
                  <a:cubicBezTo>
                    <a:pt x="230" y="252"/>
                    <a:pt x="71" y="268"/>
                    <a:pt x="21" y="427"/>
                  </a:cubicBezTo>
                  <a:cubicBezTo>
                    <a:pt x="0" y="477"/>
                    <a:pt x="38" y="548"/>
                    <a:pt x="88" y="565"/>
                  </a:cubicBezTo>
                  <a:cubicBezTo>
                    <a:pt x="106" y="568"/>
                    <a:pt x="124" y="570"/>
                    <a:pt x="142" y="570"/>
                  </a:cubicBezTo>
                  <a:cubicBezTo>
                    <a:pt x="292" y="570"/>
                    <a:pt x="416" y="451"/>
                    <a:pt x="543" y="373"/>
                  </a:cubicBezTo>
                  <a:cubicBezTo>
                    <a:pt x="627" y="306"/>
                    <a:pt x="769" y="235"/>
                    <a:pt x="836" y="131"/>
                  </a:cubicBezTo>
                  <a:cubicBezTo>
                    <a:pt x="867" y="71"/>
                    <a:pt x="811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7559164" y="4658745"/>
              <a:ext cx="137359" cy="69531"/>
            </a:xfrm>
            <a:custGeom>
              <a:avLst/>
              <a:gdLst/>
              <a:ahLst/>
              <a:cxnLst/>
              <a:rect l="l" t="t" r="r" b="b"/>
              <a:pathLst>
                <a:path w="889" h="450" extrusionOk="0">
                  <a:moveTo>
                    <a:pt x="787" y="0"/>
                  </a:moveTo>
                  <a:cubicBezTo>
                    <a:pt x="744" y="0"/>
                    <a:pt x="696" y="13"/>
                    <a:pt x="663" y="22"/>
                  </a:cubicBezTo>
                  <a:cubicBezTo>
                    <a:pt x="488" y="72"/>
                    <a:pt x="333" y="127"/>
                    <a:pt x="158" y="177"/>
                  </a:cubicBezTo>
                  <a:cubicBezTo>
                    <a:pt x="0" y="207"/>
                    <a:pt x="42" y="450"/>
                    <a:pt x="179" y="450"/>
                  </a:cubicBezTo>
                  <a:cubicBezTo>
                    <a:pt x="195" y="450"/>
                    <a:pt x="211" y="447"/>
                    <a:pt x="229" y="440"/>
                  </a:cubicBezTo>
                  <a:cubicBezTo>
                    <a:pt x="367" y="386"/>
                    <a:pt x="505" y="315"/>
                    <a:pt x="647" y="248"/>
                  </a:cubicBezTo>
                  <a:cubicBezTo>
                    <a:pt x="697" y="193"/>
                    <a:pt x="785" y="106"/>
                    <a:pt x="856" y="106"/>
                  </a:cubicBezTo>
                  <a:cubicBezTo>
                    <a:pt x="872" y="106"/>
                    <a:pt x="889" y="89"/>
                    <a:pt x="889" y="72"/>
                  </a:cubicBezTo>
                  <a:cubicBezTo>
                    <a:pt x="880" y="17"/>
                    <a:pt x="836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7457033" y="4545951"/>
              <a:ext cx="145394" cy="74011"/>
            </a:xfrm>
            <a:custGeom>
              <a:avLst/>
              <a:gdLst/>
              <a:ahLst/>
              <a:cxnLst/>
              <a:rect l="l" t="t" r="r" b="b"/>
              <a:pathLst>
                <a:path w="941" h="479" extrusionOk="0">
                  <a:moveTo>
                    <a:pt x="819" y="0"/>
                  </a:moveTo>
                  <a:cubicBezTo>
                    <a:pt x="681" y="21"/>
                    <a:pt x="560" y="38"/>
                    <a:pt x="435" y="88"/>
                  </a:cubicBezTo>
                  <a:cubicBezTo>
                    <a:pt x="330" y="126"/>
                    <a:pt x="192" y="142"/>
                    <a:pt x="105" y="209"/>
                  </a:cubicBezTo>
                  <a:cubicBezTo>
                    <a:pt x="0" y="264"/>
                    <a:pt x="17" y="439"/>
                    <a:pt x="142" y="472"/>
                  </a:cubicBezTo>
                  <a:cubicBezTo>
                    <a:pt x="161" y="477"/>
                    <a:pt x="179" y="479"/>
                    <a:pt x="196" y="479"/>
                  </a:cubicBezTo>
                  <a:cubicBezTo>
                    <a:pt x="308" y="479"/>
                    <a:pt x="401" y="395"/>
                    <a:pt x="506" y="351"/>
                  </a:cubicBezTo>
                  <a:cubicBezTo>
                    <a:pt x="627" y="280"/>
                    <a:pt x="802" y="230"/>
                    <a:pt x="890" y="126"/>
                  </a:cubicBezTo>
                  <a:cubicBezTo>
                    <a:pt x="940" y="71"/>
                    <a:pt x="890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>
              <a:off x="7273939" y="4449073"/>
              <a:ext cx="167025" cy="99661"/>
            </a:xfrm>
            <a:custGeom>
              <a:avLst/>
              <a:gdLst/>
              <a:ahLst/>
              <a:cxnLst/>
              <a:rect l="l" t="t" r="r" b="b"/>
              <a:pathLst>
                <a:path w="1081" h="645" extrusionOk="0">
                  <a:moveTo>
                    <a:pt x="976" y="1"/>
                  </a:moveTo>
                  <a:cubicBezTo>
                    <a:pt x="701" y="38"/>
                    <a:pt x="492" y="231"/>
                    <a:pt x="229" y="297"/>
                  </a:cubicBezTo>
                  <a:cubicBezTo>
                    <a:pt x="0" y="355"/>
                    <a:pt x="111" y="644"/>
                    <a:pt x="273" y="644"/>
                  </a:cubicBezTo>
                  <a:cubicBezTo>
                    <a:pt x="310" y="644"/>
                    <a:pt x="349" y="629"/>
                    <a:pt x="388" y="594"/>
                  </a:cubicBezTo>
                  <a:cubicBezTo>
                    <a:pt x="596" y="419"/>
                    <a:pt x="872" y="335"/>
                    <a:pt x="1047" y="126"/>
                  </a:cubicBezTo>
                  <a:cubicBezTo>
                    <a:pt x="1081" y="72"/>
                    <a:pt x="1047" y="1"/>
                    <a:pt x="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1"/>
            <p:cNvSpPr/>
            <p:nvPr/>
          </p:nvSpPr>
          <p:spPr>
            <a:xfrm>
              <a:off x="7744885" y="3743573"/>
              <a:ext cx="58559" cy="131336"/>
            </a:xfrm>
            <a:custGeom>
              <a:avLst/>
              <a:gdLst/>
              <a:ahLst/>
              <a:cxnLst/>
              <a:rect l="l" t="t" r="r" b="b"/>
              <a:pathLst>
                <a:path w="379" h="850" extrusionOk="0">
                  <a:moveTo>
                    <a:pt x="226" y="1"/>
                  </a:moveTo>
                  <a:cubicBezTo>
                    <a:pt x="179" y="1"/>
                    <a:pt x="132" y="20"/>
                    <a:pt x="105" y="60"/>
                  </a:cubicBezTo>
                  <a:cubicBezTo>
                    <a:pt x="71" y="114"/>
                    <a:pt x="88" y="164"/>
                    <a:pt x="88" y="219"/>
                  </a:cubicBezTo>
                  <a:cubicBezTo>
                    <a:pt x="88" y="285"/>
                    <a:pt x="71" y="356"/>
                    <a:pt x="71" y="427"/>
                  </a:cubicBezTo>
                  <a:cubicBezTo>
                    <a:pt x="55" y="532"/>
                    <a:pt x="0" y="686"/>
                    <a:pt x="34" y="791"/>
                  </a:cubicBezTo>
                  <a:cubicBezTo>
                    <a:pt x="51" y="822"/>
                    <a:pt x="76" y="850"/>
                    <a:pt x="112" y="850"/>
                  </a:cubicBezTo>
                  <a:cubicBezTo>
                    <a:pt x="120" y="850"/>
                    <a:pt x="129" y="848"/>
                    <a:pt x="138" y="845"/>
                  </a:cubicBezTo>
                  <a:cubicBezTo>
                    <a:pt x="176" y="808"/>
                    <a:pt x="192" y="774"/>
                    <a:pt x="209" y="741"/>
                  </a:cubicBezTo>
                  <a:cubicBezTo>
                    <a:pt x="243" y="653"/>
                    <a:pt x="263" y="582"/>
                    <a:pt x="297" y="515"/>
                  </a:cubicBezTo>
                  <a:cubicBezTo>
                    <a:pt x="330" y="390"/>
                    <a:pt x="347" y="269"/>
                    <a:pt x="368" y="148"/>
                  </a:cubicBezTo>
                  <a:cubicBezTo>
                    <a:pt x="378" y="52"/>
                    <a:pt x="302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1"/>
            <p:cNvSpPr/>
            <p:nvPr/>
          </p:nvSpPr>
          <p:spPr>
            <a:xfrm>
              <a:off x="7807461" y="3560941"/>
              <a:ext cx="80191" cy="118202"/>
            </a:xfrm>
            <a:custGeom>
              <a:avLst/>
              <a:gdLst/>
              <a:ahLst/>
              <a:cxnLst/>
              <a:rect l="l" t="t" r="r" b="b"/>
              <a:pathLst>
                <a:path w="519" h="765" extrusionOk="0">
                  <a:moveTo>
                    <a:pt x="222" y="0"/>
                  </a:moveTo>
                  <a:cubicBezTo>
                    <a:pt x="115" y="0"/>
                    <a:pt x="0" y="114"/>
                    <a:pt x="84" y="235"/>
                  </a:cubicBezTo>
                  <a:cubicBezTo>
                    <a:pt x="151" y="340"/>
                    <a:pt x="222" y="461"/>
                    <a:pt x="276" y="582"/>
                  </a:cubicBezTo>
                  <a:cubicBezTo>
                    <a:pt x="310" y="632"/>
                    <a:pt x="343" y="757"/>
                    <a:pt x="431" y="757"/>
                  </a:cubicBezTo>
                  <a:cubicBezTo>
                    <a:pt x="435" y="762"/>
                    <a:pt x="442" y="764"/>
                    <a:pt x="449" y="764"/>
                  </a:cubicBezTo>
                  <a:cubicBezTo>
                    <a:pt x="466" y="764"/>
                    <a:pt x="485" y="751"/>
                    <a:pt x="485" y="736"/>
                  </a:cubicBezTo>
                  <a:cubicBezTo>
                    <a:pt x="518" y="653"/>
                    <a:pt x="502" y="565"/>
                    <a:pt x="485" y="477"/>
                  </a:cubicBezTo>
                  <a:cubicBezTo>
                    <a:pt x="464" y="340"/>
                    <a:pt x="414" y="214"/>
                    <a:pt x="343" y="76"/>
                  </a:cubicBezTo>
                  <a:cubicBezTo>
                    <a:pt x="316" y="23"/>
                    <a:pt x="270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1"/>
            <p:cNvSpPr/>
            <p:nvPr/>
          </p:nvSpPr>
          <p:spPr>
            <a:xfrm>
              <a:off x="7936168" y="3374600"/>
              <a:ext cx="123144" cy="92089"/>
            </a:xfrm>
            <a:custGeom>
              <a:avLst/>
              <a:gdLst/>
              <a:ahLst/>
              <a:cxnLst/>
              <a:rect l="l" t="t" r="r" b="b"/>
              <a:pathLst>
                <a:path w="797" h="596" extrusionOk="0">
                  <a:moveTo>
                    <a:pt x="253" y="1"/>
                  </a:moveTo>
                  <a:cubicBezTo>
                    <a:pt x="83" y="1"/>
                    <a:pt x="0" y="300"/>
                    <a:pt x="208" y="343"/>
                  </a:cubicBezTo>
                  <a:cubicBezTo>
                    <a:pt x="295" y="359"/>
                    <a:pt x="345" y="397"/>
                    <a:pt x="416" y="430"/>
                  </a:cubicBezTo>
                  <a:cubicBezTo>
                    <a:pt x="450" y="464"/>
                    <a:pt x="487" y="501"/>
                    <a:pt x="521" y="518"/>
                  </a:cubicBezTo>
                  <a:cubicBezTo>
                    <a:pt x="571" y="551"/>
                    <a:pt x="609" y="551"/>
                    <a:pt x="642" y="585"/>
                  </a:cubicBezTo>
                  <a:cubicBezTo>
                    <a:pt x="656" y="592"/>
                    <a:pt x="670" y="595"/>
                    <a:pt x="684" y="595"/>
                  </a:cubicBezTo>
                  <a:cubicBezTo>
                    <a:pt x="743" y="595"/>
                    <a:pt x="797" y="538"/>
                    <a:pt x="780" y="480"/>
                  </a:cubicBezTo>
                  <a:cubicBezTo>
                    <a:pt x="763" y="376"/>
                    <a:pt x="642" y="309"/>
                    <a:pt x="571" y="222"/>
                  </a:cubicBezTo>
                  <a:cubicBezTo>
                    <a:pt x="504" y="150"/>
                    <a:pt x="433" y="84"/>
                    <a:pt x="345" y="29"/>
                  </a:cubicBezTo>
                  <a:cubicBezTo>
                    <a:pt x="313" y="9"/>
                    <a:pt x="281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>
              <a:off x="8411595" y="3635570"/>
              <a:ext cx="68139" cy="129945"/>
            </a:xfrm>
            <a:custGeom>
              <a:avLst/>
              <a:gdLst/>
              <a:ahLst/>
              <a:cxnLst/>
              <a:rect l="l" t="t" r="r" b="b"/>
              <a:pathLst>
                <a:path w="441" h="841" extrusionOk="0">
                  <a:moveTo>
                    <a:pt x="171" y="1"/>
                  </a:moveTo>
                  <a:cubicBezTo>
                    <a:pt x="110" y="1"/>
                    <a:pt x="49" y="32"/>
                    <a:pt x="38" y="99"/>
                  </a:cubicBezTo>
                  <a:cubicBezTo>
                    <a:pt x="21" y="187"/>
                    <a:pt x="0" y="274"/>
                    <a:pt x="21" y="379"/>
                  </a:cubicBezTo>
                  <a:cubicBezTo>
                    <a:pt x="21" y="483"/>
                    <a:pt x="38" y="588"/>
                    <a:pt x="54" y="709"/>
                  </a:cubicBezTo>
                  <a:cubicBezTo>
                    <a:pt x="68" y="800"/>
                    <a:pt x="137" y="840"/>
                    <a:pt x="211" y="840"/>
                  </a:cubicBezTo>
                  <a:cubicBezTo>
                    <a:pt x="320" y="840"/>
                    <a:pt x="440" y="755"/>
                    <a:pt x="418" y="621"/>
                  </a:cubicBezTo>
                  <a:cubicBezTo>
                    <a:pt x="384" y="517"/>
                    <a:pt x="368" y="412"/>
                    <a:pt x="334" y="308"/>
                  </a:cubicBezTo>
                  <a:cubicBezTo>
                    <a:pt x="313" y="203"/>
                    <a:pt x="334" y="116"/>
                    <a:pt x="263" y="28"/>
                  </a:cubicBezTo>
                  <a:cubicBezTo>
                    <a:pt x="238" y="10"/>
                    <a:pt x="204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1"/>
            <p:cNvSpPr/>
            <p:nvPr/>
          </p:nvSpPr>
          <p:spPr>
            <a:xfrm>
              <a:off x="8422565" y="3904265"/>
              <a:ext cx="64585" cy="124383"/>
            </a:xfrm>
            <a:custGeom>
              <a:avLst/>
              <a:gdLst/>
              <a:ahLst/>
              <a:cxnLst/>
              <a:rect l="l" t="t" r="r" b="b"/>
              <a:pathLst>
                <a:path w="418" h="805" extrusionOk="0">
                  <a:moveTo>
                    <a:pt x="266" y="1"/>
                  </a:moveTo>
                  <a:cubicBezTo>
                    <a:pt x="221" y="1"/>
                    <a:pt x="169" y="28"/>
                    <a:pt x="159" y="81"/>
                  </a:cubicBezTo>
                  <a:cubicBezTo>
                    <a:pt x="138" y="169"/>
                    <a:pt x="105" y="240"/>
                    <a:pt x="88" y="327"/>
                  </a:cubicBezTo>
                  <a:cubicBezTo>
                    <a:pt x="71" y="415"/>
                    <a:pt x="71" y="519"/>
                    <a:pt x="54" y="586"/>
                  </a:cubicBezTo>
                  <a:cubicBezTo>
                    <a:pt x="0" y="715"/>
                    <a:pt x="112" y="804"/>
                    <a:pt x="222" y="804"/>
                  </a:cubicBezTo>
                  <a:cubicBezTo>
                    <a:pt x="290" y="804"/>
                    <a:pt x="357" y="770"/>
                    <a:pt x="384" y="691"/>
                  </a:cubicBezTo>
                  <a:cubicBezTo>
                    <a:pt x="401" y="641"/>
                    <a:pt x="401" y="586"/>
                    <a:pt x="401" y="536"/>
                  </a:cubicBezTo>
                  <a:cubicBezTo>
                    <a:pt x="401" y="465"/>
                    <a:pt x="418" y="415"/>
                    <a:pt x="418" y="344"/>
                  </a:cubicBezTo>
                  <a:cubicBezTo>
                    <a:pt x="418" y="240"/>
                    <a:pt x="418" y="118"/>
                    <a:pt x="330" y="31"/>
                  </a:cubicBezTo>
                  <a:cubicBezTo>
                    <a:pt x="318" y="10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7918399" y="4062640"/>
              <a:ext cx="84826" cy="135044"/>
            </a:xfrm>
            <a:custGeom>
              <a:avLst/>
              <a:gdLst/>
              <a:ahLst/>
              <a:cxnLst/>
              <a:rect l="l" t="t" r="r" b="b"/>
              <a:pathLst>
                <a:path w="549" h="874" extrusionOk="0">
                  <a:moveTo>
                    <a:pt x="454" y="0"/>
                  </a:moveTo>
                  <a:cubicBezTo>
                    <a:pt x="432" y="0"/>
                    <a:pt x="410" y="10"/>
                    <a:pt x="394" y="33"/>
                  </a:cubicBezTo>
                  <a:cubicBezTo>
                    <a:pt x="289" y="121"/>
                    <a:pt x="201" y="259"/>
                    <a:pt x="147" y="380"/>
                  </a:cubicBezTo>
                  <a:cubicBezTo>
                    <a:pt x="97" y="484"/>
                    <a:pt x="9" y="622"/>
                    <a:pt x="9" y="727"/>
                  </a:cubicBezTo>
                  <a:cubicBezTo>
                    <a:pt x="1" y="825"/>
                    <a:pt x="69" y="873"/>
                    <a:pt x="141" y="873"/>
                  </a:cubicBezTo>
                  <a:cubicBezTo>
                    <a:pt x="209" y="873"/>
                    <a:pt x="279" y="831"/>
                    <a:pt x="289" y="747"/>
                  </a:cubicBezTo>
                  <a:cubicBezTo>
                    <a:pt x="289" y="710"/>
                    <a:pt x="323" y="676"/>
                    <a:pt x="323" y="660"/>
                  </a:cubicBezTo>
                  <a:cubicBezTo>
                    <a:pt x="356" y="572"/>
                    <a:pt x="394" y="501"/>
                    <a:pt x="410" y="434"/>
                  </a:cubicBezTo>
                  <a:cubicBezTo>
                    <a:pt x="460" y="330"/>
                    <a:pt x="548" y="225"/>
                    <a:pt x="548" y="100"/>
                  </a:cubicBezTo>
                  <a:cubicBezTo>
                    <a:pt x="548" y="44"/>
                    <a:pt x="500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1"/>
            <p:cNvSpPr/>
            <p:nvPr/>
          </p:nvSpPr>
          <p:spPr>
            <a:xfrm>
              <a:off x="8201461" y="3968851"/>
              <a:ext cx="57323" cy="128554"/>
            </a:xfrm>
            <a:custGeom>
              <a:avLst/>
              <a:gdLst/>
              <a:ahLst/>
              <a:cxnLst/>
              <a:rect l="l" t="t" r="r" b="b"/>
              <a:pathLst>
                <a:path w="371" h="832" extrusionOk="0">
                  <a:moveTo>
                    <a:pt x="253" y="1"/>
                  </a:moveTo>
                  <a:cubicBezTo>
                    <a:pt x="219" y="1"/>
                    <a:pt x="178" y="38"/>
                    <a:pt x="178" y="64"/>
                  </a:cubicBezTo>
                  <a:cubicBezTo>
                    <a:pt x="178" y="118"/>
                    <a:pt x="161" y="152"/>
                    <a:pt x="145" y="206"/>
                  </a:cubicBezTo>
                  <a:cubicBezTo>
                    <a:pt x="128" y="239"/>
                    <a:pt x="128" y="289"/>
                    <a:pt x="107" y="344"/>
                  </a:cubicBezTo>
                  <a:cubicBezTo>
                    <a:pt x="90" y="465"/>
                    <a:pt x="40" y="553"/>
                    <a:pt x="24" y="657"/>
                  </a:cubicBezTo>
                  <a:cubicBezTo>
                    <a:pt x="0" y="764"/>
                    <a:pt x="76" y="831"/>
                    <a:pt x="155" y="831"/>
                  </a:cubicBezTo>
                  <a:cubicBezTo>
                    <a:pt x="204" y="831"/>
                    <a:pt x="255" y="804"/>
                    <a:pt x="282" y="745"/>
                  </a:cubicBezTo>
                  <a:cubicBezTo>
                    <a:pt x="337" y="624"/>
                    <a:pt x="337" y="465"/>
                    <a:pt x="353" y="327"/>
                  </a:cubicBezTo>
                  <a:cubicBezTo>
                    <a:pt x="353" y="223"/>
                    <a:pt x="370" y="81"/>
                    <a:pt x="282" y="14"/>
                  </a:cubicBezTo>
                  <a:cubicBezTo>
                    <a:pt x="274" y="5"/>
                    <a:pt x="264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1"/>
            <p:cNvSpPr/>
            <p:nvPr/>
          </p:nvSpPr>
          <p:spPr>
            <a:xfrm>
              <a:off x="7512193" y="4297961"/>
              <a:ext cx="99968" cy="79574"/>
            </a:xfrm>
            <a:custGeom>
              <a:avLst/>
              <a:gdLst/>
              <a:ahLst/>
              <a:cxnLst/>
              <a:rect l="l" t="t" r="r" b="b"/>
              <a:pathLst>
                <a:path w="647" h="515" extrusionOk="0">
                  <a:moveTo>
                    <a:pt x="547" y="0"/>
                  </a:moveTo>
                  <a:cubicBezTo>
                    <a:pt x="538" y="0"/>
                    <a:pt x="527" y="2"/>
                    <a:pt x="516" y="6"/>
                  </a:cubicBezTo>
                  <a:cubicBezTo>
                    <a:pt x="445" y="22"/>
                    <a:pt x="374" y="77"/>
                    <a:pt x="324" y="127"/>
                  </a:cubicBezTo>
                  <a:cubicBezTo>
                    <a:pt x="253" y="181"/>
                    <a:pt x="165" y="231"/>
                    <a:pt x="99" y="285"/>
                  </a:cubicBezTo>
                  <a:cubicBezTo>
                    <a:pt x="0" y="368"/>
                    <a:pt x="98" y="514"/>
                    <a:pt x="203" y="514"/>
                  </a:cubicBezTo>
                  <a:cubicBezTo>
                    <a:pt x="232" y="514"/>
                    <a:pt x="261" y="503"/>
                    <a:pt x="287" y="478"/>
                  </a:cubicBezTo>
                  <a:lnTo>
                    <a:pt x="445" y="319"/>
                  </a:lnTo>
                  <a:cubicBezTo>
                    <a:pt x="495" y="269"/>
                    <a:pt x="533" y="198"/>
                    <a:pt x="583" y="143"/>
                  </a:cubicBezTo>
                  <a:cubicBezTo>
                    <a:pt x="647" y="114"/>
                    <a:pt x="627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7185250" y="4658745"/>
              <a:ext cx="137668" cy="55470"/>
            </a:xfrm>
            <a:custGeom>
              <a:avLst/>
              <a:gdLst/>
              <a:ahLst/>
              <a:cxnLst/>
              <a:rect l="l" t="t" r="r" b="b"/>
              <a:pathLst>
                <a:path w="891" h="359" extrusionOk="0">
                  <a:moveTo>
                    <a:pt x="564" y="1"/>
                  </a:moveTo>
                  <a:cubicBezTo>
                    <a:pt x="533" y="1"/>
                    <a:pt x="503" y="1"/>
                    <a:pt x="473" y="1"/>
                  </a:cubicBezTo>
                  <a:cubicBezTo>
                    <a:pt x="419" y="22"/>
                    <a:pt x="368" y="22"/>
                    <a:pt x="314" y="22"/>
                  </a:cubicBezTo>
                  <a:lnTo>
                    <a:pt x="281" y="22"/>
                  </a:lnTo>
                  <a:cubicBezTo>
                    <a:pt x="314" y="22"/>
                    <a:pt x="210" y="1"/>
                    <a:pt x="193" y="1"/>
                  </a:cubicBezTo>
                  <a:cubicBezTo>
                    <a:pt x="89" y="1"/>
                    <a:pt x="1" y="89"/>
                    <a:pt x="22" y="210"/>
                  </a:cubicBezTo>
                  <a:cubicBezTo>
                    <a:pt x="38" y="281"/>
                    <a:pt x="89" y="336"/>
                    <a:pt x="143" y="352"/>
                  </a:cubicBezTo>
                  <a:cubicBezTo>
                    <a:pt x="170" y="357"/>
                    <a:pt x="197" y="359"/>
                    <a:pt x="222" y="359"/>
                  </a:cubicBezTo>
                  <a:cubicBezTo>
                    <a:pt x="295" y="359"/>
                    <a:pt x="362" y="342"/>
                    <a:pt x="439" y="315"/>
                  </a:cubicBezTo>
                  <a:cubicBezTo>
                    <a:pt x="544" y="265"/>
                    <a:pt x="682" y="248"/>
                    <a:pt x="803" y="231"/>
                  </a:cubicBezTo>
                  <a:cubicBezTo>
                    <a:pt x="857" y="231"/>
                    <a:pt x="891" y="143"/>
                    <a:pt x="857" y="106"/>
                  </a:cubicBezTo>
                  <a:cubicBezTo>
                    <a:pt x="788" y="11"/>
                    <a:pt x="676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8180448" y="3387115"/>
              <a:ext cx="109239" cy="80810"/>
            </a:xfrm>
            <a:custGeom>
              <a:avLst/>
              <a:gdLst/>
              <a:ahLst/>
              <a:cxnLst/>
              <a:rect l="l" t="t" r="r" b="b"/>
              <a:pathLst>
                <a:path w="707" h="523" extrusionOk="0">
                  <a:moveTo>
                    <a:pt x="188" y="1"/>
                  </a:moveTo>
                  <a:cubicBezTo>
                    <a:pt x="143" y="1"/>
                    <a:pt x="98" y="16"/>
                    <a:pt x="55" y="53"/>
                  </a:cubicBezTo>
                  <a:cubicBezTo>
                    <a:pt x="1" y="86"/>
                    <a:pt x="17" y="174"/>
                    <a:pt x="55" y="228"/>
                  </a:cubicBezTo>
                  <a:cubicBezTo>
                    <a:pt x="88" y="278"/>
                    <a:pt x="139" y="278"/>
                    <a:pt x="176" y="295"/>
                  </a:cubicBezTo>
                  <a:cubicBezTo>
                    <a:pt x="210" y="316"/>
                    <a:pt x="243" y="333"/>
                    <a:pt x="281" y="349"/>
                  </a:cubicBezTo>
                  <a:cubicBezTo>
                    <a:pt x="331" y="383"/>
                    <a:pt x="368" y="399"/>
                    <a:pt x="402" y="437"/>
                  </a:cubicBezTo>
                  <a:cubicBezTo>
                    <a:pt x="452" y="470"/>
                    <a:pt x="506" y="487"/>
                    <a:pt x="556" y="504"/>
                  </a:cubicBezTo>
                  <a:cubicBezTo>
                    <a:pt x="574" y="517"/>
                    <a:pt x="592" y="523"/>
                    <a:pt x="609" y="523"/>
                  </a:cubicBezTo>
                  <a:cubicBezTo>
                    <a:pt x="663" y="523"/>
                    <a:pt x="707" y="466"/>
                    <a:pt x="682" y="399"/>
                  </a:cubicBezTo>
                  <a:cubicBezTo>
                    <a:pt x="627" y="295"/>
                    <a:pt x="506" y="191"/>
                    <a:pt x="418" y="107"/>
                  </a:cubicBezTo>
                  <a:cubicBezTo>
                    <a:pt x="351" y="50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31"/>
          <p:cNvSpPr/>
          <p:nvPr/>
        </p:nvSpPr>
        <p:spPr>
          <a:xfrm>
            <a:off x="7107323" y="559229"/>
            <a:ext cx="948152" cy="2115475"/>
          </a:xfrm>
          <a:custGeom>
            <a:avLst/>
            <a:gdLst/>
            <a:ahLst/>
            <a:cxnLst/>
            <a:rect l="l" t="t" r="r" b="b"/>
            <a:pathLst>
              <a:path w="3781" h="8436" extrusionOk="0">
                <a:moveTo>
                  <a:pt x="1439" y="1"/>
                </a:moveTo>
                <a:cubicBezTo>
                  <a:pt x="1240" y="1"/>
                  <a:pt x="949" y="105"/>
                  <a:pt x="857" y="208"/>
                </a:cubicBezTo>
                <a:cubicBezTo>
                  <a:pt x="314" y="797"/>
                  <a:pt x="71" y="1440"/>
                  <a:pt x="38" y="2226"/>
                </a:cubicBezTo>
                <a:cubicBezTo>
                  <a:pt x="0" y="2990"/>
                  <a:pt x="247" y="3738"/>
                  <a:pt x="594" y="4419"/>
                </a:cubicBezTo>
                <a:cubicBezTo>
                  <a:pt x="961" y="5116"/>
                  <a:pt x="1500" y="5722"/>
                  <a:pt x="2022" y="6332"/>
                </a:cubicBezTo>
                <a:cubicBezTo>
                  <a:pt x="2507" y="6908"/>
                  <a:pt x="3050" y="7551"/>
                  <a:pt x="3188" y="8333"/>
                </a:cubicBezTo>
                <a:cubicBezTo>
                  <a:pt x="3202" y="8406"/>
                  <a:pt x="3261" y="8436"/>
                  <a:pt x="3336" y="8436"/>
                </a:cubicBezTo>
                <a:cubicBezTo>
                  <a:pt x="3513" y="8436"/>
                  <a:pt x="3781" y="8270"/>
                  <a:pt x="3781" y="8124"/>
                </a:cubicBezTo>
                <a:cubicBezTo>
                  <a:pt x="3676" y="6683"/>
                  <a:pt x="2473" y="5638"/>
                  <a:pt x="1797" y="4435"/>
                </a:cubicBezTo>
                <a:cubicBezTo>
                  <a:pt x="1082" y="3182"/>
                  <a:pt x="731" y="1582"/>
                  <a:pt x="1567" y="292"/>
                </a:cubicBezTo>
                <a:cubicBezTo>
                  <a:pt x="1711" y="76"/>
                  <a:pt x="1608" y="1"/>
                  <a:pt x="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1"/>
          <p:cNvSpPr/>
          <p:nvPr/>
        </p:nvSpPr>
        <p:spPr>
          <a:xfrm>
            <a:off x="7535629" y="919580"/>
            <a:ext cx="365368" cy="790419"/>
          </a:xfrm>
          <a:custGeom>
            <a:avLst/>
            <a:gdLst/>
            <a:ahLst/>
            <a:cxnLst/>
            <a:rect l="l" t="t" r="r" b="b"/>
            <a:pathLst>
              <a:path w="1457" h="3152" extrusionOk="0">
                <a:moveTo>
                  <a:pt x="999" y="0"/>
                </a:moveTo>
                <a:cubicBezTo>
                  <a:pt x="827" y="0"/>
                  <a:pt x="527" y="167"/>
                  <a:pt x="469" y="283"/>
                </a:cubicBezTo>
                <a:cubicBezTo>
                  <a:pt x="1" y="1206"/>
                  <a:pt x="260" y="2301"/>
                  <a:pt x="870" y="3103"/>
                </a:cubicBezTo>
                <a:cubicBezTo>
                  <a:pt x="896" y="3137"/>
                  <a:pt x="940" y="3152"/>
                  <a:pt x="991" y="3152"/>
                </a:cubicBezTo>
                <a:cubicBezTo>
                  <a:pt x="1176" y="3152"/>
                  <a:pt x="1457" y="2965"/>
                  <a:pt x="1375" y="2844"/>
                </a:cubicBezTo>
                <a:cubicBezTo>
                  <a:pt x="836" y="2025"/>
                  <a:pt x="853" y="1069"/>
                  <a:pt x="1112" y="162"/>
                </a:cubicBezTo>
                <a:cubicBezTo>
                  <a:pt x="1142" y="45"/>
                  <a:pt x="1087" y="0"/>
                  <a:pt x="9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1"/>
          <p:cNvSpPr/>
          <p:nvPr/>
        </p:nvSpPr>
        <p:spPr>
          <a:xfrm rot="-337962">
            <a:off x="1082731" y="1635454"/>
            <a:ext cx="248031" cy="261306"/>
          </a:xfrm>
          <a:custGeom>
            <a:avLst/>
            <a:gdLst/>
            <a:ahLst/>
            <a:cxnLst/>
            <a:rect l="l" t="t" r="r" b="b"/>
            <a:pathLst>
              <a:path w="1793" h="1889" extrusionOk="0">
                <a:moveTo>
                  <a:pt x="815" y="1"/>
                </a:moveTo>
                <a:cubicBezTo>
                  <a:pt x="781" y="1"/>
                  <a:pt x="748" y="21"/>
                  <a:pt x="710" y="21"/>
                </a:cubicBezTo>
                <a:cubicBezTo>
                  <a:pt x="660" y="21"/>
                  <a:pt x="606" y="55"/>
                  <a:pt x="556" y="72"/>
                </a:cubicBezTo>
                <a:cubicBezTo>
                  <a:pt x="539" y="88"/>
                  <a:pt x="522" y="105"/>
                  <a:pt x="485" y="105"/>
                </a:cubicBezTo>
                <a:cubicBezTo>
                  <a:pt x="364" y="193"/>
                  <a:pt x="259" y="297"/>
                  <a:pt x="188" y="402"/>
                </a:cubicBezTo>
                <a:cubicBezTo>
                  <a:pt x="50" y="610"/>
                  <a:pt x="0" y="857"/>
                  <a:pt x="17" y="1099"/>
                </a:cubicBezTo>
                <a:cubicBezTo>
                  <a:pt x="34" y="1204"/>
                  <a:pt x="50" y="1291"/>
                  <a:pt x="84" y="1396"/>
                </a:cubicBezTo>
                <a:cubicBezTo>
                  <a:pt x="105" y="1500"/>
                  <a:pt x="138" y="1588"/>
                  <a:pt x="172" y="1671"/>
                </a:cubicBezTo>
                <a:cubicBezTo>
                  <a:pt x="188" y="1759"/>
                  <a:pt x="243" y="1813"/>
                  <a:pt x="314" y="1847"/>
                </a:cubicBezTo>
                <a:cubicBezTo>
                  <a:pt x="362" y="1871"/>
                  <a:pt x="412" y="1889"/>
                  <a:pt x="464" y="1889"/>
                </a:cubicBezTo>
                <a:cubicBezTo>
                  <a:pt x="483" y="1889"/>
                  <a:pt x="503" y="1886"/>
                  <a:pt x="522" y="1880"/>
                </a:cubicBezTo>
                <a:cubicBezTo>
                  <a:pt x="660" y="1847"/>
                  <a:pt x="765" y="1671"/>
                  <a:pt x="731" y="1534"/>
                </a:cubicBezTo>
                <a:cubicBezTo>
                  <a:pt x="677" y="1379"/>
                  <a:pt x="627" y="1237"/>
                  <a:pt x="589" y="1082"/>
                </a:cubicBezTo>
                <a:lnTo>
                  <a:pt x="589" y="924"/>
                </a:lnTo>
                <a:cubicBezTo>
                  <a:pt x="589" y="890"/>
                  <a:pt x="606" y="857"/>
                  <a:pt x="627" y="803"/>
                </a:cubicBezTo>
                <a:cubicBezTo>
                  <a:pt x="627" y="786"/>
                  <a:pt x="644" y="752"/>
                  <a:pt x="660" y="732"/>
                </a:cubicBezTo>
                <a:cubicBezTo>
                  <a:pt x="694" y="698"/>
                  <a:pt x="710" y="681"/>
                  <a:pt x="748" y="648"/>
                </a:cubicBezTo>
                <a:lnTo>
                  <a:pt x="765" y="627"/>
                </a:lnTo>
                <a:cubicBezTo>
                  <a:pt x="781" y="610"/>
                  <a:pt x="815" y="594"/>
                  <a:pt x="852" y="594"/>
                </a:cubicBezTo>
                <a:lnTo>
                  <a:pt x="869" y="577"/>
                </a:lnTo>
                <a:lnTo>
                  <a:pt x="903" y="594"/>
                </a:lnTo>
                <a:cubicBezTo>
                  <a:pt x="957" y="610"/>
                  <a:pt x="990" y="648"/>
                  <a:pt x="1045" y="681"/>
                </a:cubicBezTo>
                <a:cubicBezTo>
                  <a:pt x="1128" y="752"/>
                  <a:pt x="1199" y="803"/>
                  <a:pt x="1270" y="874"/>
                </a:cubicBezTo>
                <a:cubicBezTo>
                  <a:pt x="1331" y="934"/>
                  <a:pt x="1409" y="964"/>
                  <a:pt x="1487" y="964"/>
                </a:cubicBezTo>
                <a:cubicBezTo>
                  <a:pt x="1566" y="964"/>
                  <a:pt x="1644" y="934"/>
                  <a:pt x="1704" y="874"/>
                </a:cubicBezTo>
                <a:cubicBezTo>
                  <a:pt x="1755" y="803"/>
                  <a:pt x="1792" y="732"/>
                  <a:pt x="1792" y="648"/>
                </a:cubicBezTo>
                <a:cubicBezTo>
                  <a:pt x="1792" y="560"/>
                  <a:pt x="1738" y="489"/>
                  <a:pt x="1688" y="439"/>
                </a:cubicBezTo>
                <a:cubicBezTo>
                  <a:pt x="1617" y="351"/>
                  <a:pt x="1529" y="280"/>
                  <a:pt x="1441" y="230"/>
                </a:cubicBezTo>
                <a:cubicBezTo>
                  <a:pt x="1375" y="176"/>
                  <a:pt x="1304" y="126"/>
                  <a:pt x="1216" y="88"/>
                </a:cubicBezTo>
                <a:cubicBezTo>
                  <a:pt x="1149" y="55"/>
                  <a:pt x="1078" y="38"/>
                  <a:pt x="990" y="21"/>
                </a:cubicBezTo>
                <a:cubicBezTo>
                  <a:pt x="940" y="1"/>
                  <a:pt x="869" y="1"/>
                  <a:pt x="8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1"/>
          <p:cNvSpPr/>
          <p:nvPr/>
        </p:nvSpPr>
        <p:spPr>
          <a:xfrm rot="-337962">
            <a:off x="1488483" y="1380742"/>
            <a:ext cx="200029" cy="229075"/>
          </a:xfrm>
          <a:custGeom>
            <a:avLst/>
            <a:gdLst/>
            <a:ahLst/>
            <a:cxnLst/>
            <a:rect l="l" t="t" r="r" b="b"/>
            <a:pathLst>
              <a:path w="1446" h="1656" extrusionOk="0">
                <a:moveTo>
                  <a:pt x="821" y="0"/>
                </a:moveTo>
                <a:cubicBezTo>
                  <a:pt x="773" y="0"/>
                  <a:pt x="725" y="6"/>
                  <a:pt x="681" y="16"/>
                </a:cubicBezTo>
                <a:cubicBezTo>
                  <a:pt x="610" y="33"/>
                  <a:pt x="543" y="66"/>
                  <a:pt x="472" y="100"/>
                </a:cubicBezTo>
                <a:lnTo>
                  <a:pt x="455" y="120"/>
                </a:lnTo>
                <a:cubicBezTo>
                  <a:pt x="401" y="137"/>
                  <a:pt x="351" y="187"/>
                  <a:pt x="297" y="225"/>
                </a:cubicBezTo>
                <a:cubicBezTo>
                  <a:pt x="280" y="242"/>
                  <a:pt x="263" y="275"/>
                  <a:pt x="230" y="292"/>
                </a:cubicBezTo>
                <a:cubicBezTo>
                  <a:pt x="142" y="396"/>
                  <a:pt x="71" y="501"/>
                  <a:pt x="38" y="643"/>
                </a:cubicBezTo>
                <a:cubicBezTo>
                  <a:pt x="0" y="780"/>
                  <a:pt x="38" y="902"/>
                  <a:pt x="54" y="1039"/>
                </a:cubicBezTo>
                <a:cubicBezTo>
                  <a:pt x="88" y="1181"/>
                  <a:pt x="142" y="1319"/>
                  <a:pt x="176" y="1440"/>
                </a:cubicBezTo>
                <a:cubicBezTo>
                  <a:pt x="209" y="1528"/>
                  <a:pt x="247" y="1582"/>
                  <a:pt x="313" y="1616"/>
                </a:cubicBezTo>
                <a:cubicBezTo>
                  <a:pt x="353" y="1640"/>
                  <a:pt x="411" y="1656"/>
                  <a:pt x="465" y="1656"/>
                </a:cubicBezTo>
                <a:cubicBezTo>
                  <a:pt x="485" y="1656"/>
                  <a:pt x="504" y="1654"/>
                  <a:pt x="522" y="1649"/>
                </a:cubicBezTo>
                <a:cubicBezTo>
                  <a:pt x="664" y="1599"/>
                  <a:pt x="769" y="1440"/>
                  <a:pt x="714" y="1303"/>
                </a:cubicBezTo>
                <a:cubicBezTo>
                  <a:pt x="664" y="1144"/>
                  <a:pt x="610" y="989"/>
                  <a:pt x="577" y="814"/>
                </a:cubicBezTo>
                <a:lnTo>
                  <a:pt x="577" y="764"/>
                </a:lnTo>
                <a:lnTo>
                  <a:pt x="593" y="726"/>
                </a:lnTo>
                <a:cubicBezTo>
                  <a:pt x="627" y="693"/>
                  <a:pt x="664" y="659"/>
                  <a:pt x="698" y="622"/>
                </a:cubicBezTo>
                <a:cubicBezTo>
                  <a:pt x="714" y="605"/>
                  <a:pt x="731" y="588"/>
                  <a:pt x="769" y="588"/>
                </a:cubicBezTo>
                <a:lnTo>
                  <a:pt x="785" y="572"/>
                </a:lnTo>
                <a:cubicBezTo>
                  <a:pt x="802" y="605"/>
                  <a:pt x="836" y="643"/>
                  <a:pt x="856" y="676"/>
                </a:cubicBezTo>
                <a:cubicBezTo>
                  <a:pt x="873" y="693"/>
                  <a:pt x="890" y="709"/>
                  <a:pt x="907" y="726"/>
                </a:cubicBezTo>
                <a:cubicBezTo>
                  <a:pt x="940" y="780"/>
                  <a:pt x="994" y="797"/>
                  <a:pt x="1028" y="831"/>
                </a:cubicBezTo>
                <a:cubicBezTo>
                  <a:pt x="1082" y="851"/>
                  <a:pt x="1115" y="868"/>
                  <a:pt x="1170" y="868"/>
                </a:cubicBezTo>
                <a:cubicBezTo>
                  <a:pt x="1237" y="868"/>
                  <a:pt x="1308" y="831"/>
                  <a:pt x="1358" y="780"/>
                </a:cubicBezTo>
                <a:cubicBezTo>
                  <a:pt x="1395" y="747"/>
                  <a:pt x="1412" y="709"/>
                  <a:pt x="1429" y="659"/>
                </a:cubicBezTo>
                <a:cubicBezTo>
                  <a:pt x="1429" y="643"/>
                  <a:pt x="1429" y="605"/>
                  <a:pt x="1445" y="588"/>
                </a:cubicBezTo>
                <a:cubicBezTo>
                  <a:pt x="1429" y="538"/>
                  <a:pt x="1429" y="501"/>
                  <a:pt x="1395" y="450"/>
                </a:cubicBezTo>
                <a:cubicBezTo>
                  <a:pt x="1358" y="379"/>
                  <a:pt x="1308" y="308"/>
                  <a:pt x="1253" y="242"/>
                </a:cubicBezTo>
                <a:cubicBezTo>
                  <a:pt x="1170" y="137"/>
                  <a:pt x="1082" y="49"/>
                  <a:pt x="961" y="16"/>
                </a:cubicBezTo>
                <a:cubicBezTo>
                  <a:pt x="917" y="6"/>
                  <a:pt x="869" y="0"/>
                  <a:pt x="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1"/>
          <p:cNvSpPr/>
          <p:nvPr/>
        </p:nvSpPr>
        <p:spPr>
          <a:xfrm rot="-337962">
            <a:off x="1147815" y="1319967"/>
            <a:ext cx="224376" cy="211922"/>
          </a:xfrm>
          <a:custGeom>
            <a:avLst/>
            <a:gdLst/>
            <a:ahLst/>
            <a:cxnLst/>
            <a:rect l="l" t="t" r="r" b="b"/>
            <a:pathLst>
              <a:path w="1622" h="1532" extrusionOk="0">
                <a:moveTo>
                  <a:pt x="776" y="1"/>
                </a:moveTo>
                <a:cubicBezTo>
                  <a:pt x="646" y="1"/>
                  <a:pt x="519" y="34"/>
                  <a:pt x="401" y="93"/>
                </a:cubicBezTo>
                <a:lnTo>
                  <a:pt x="351" y="143"/>
                </a:lnTo>
                <a:cubicBezTo>
                  <a:pt x="297" y="164"/>
                  <a:pt x="264" y="197"/>
                  <a:pt x="230" y="231"/>
                </a:cubicBezTo>
                <a:cubicBezTo>
                  <a:pt x="176" y="285"/>
                  <a:pt x="126" y="335"/>
                  <a:pt x="88" y="389"/>
                </a:cubicBezTo>
                <a:cubicBezTo>
                  <a:pt x="71" y="440"/>
                  <a:pt x="55" y="494"/>
                  <a:pt x="38" y="527"/>
                </a:cubicBezTo>
                <a:cubicBezTo>
                  <a:pt x="21" y="544"/>
                  <a:pt x="21" y="582"/>
                  <a:pt x="21" y="598"/>
                </a:cubicBezTo>
                <a:cubicBezTo>
                  <a:pt x="0" y="686"/>
                  <a:pt x="0" y="790"/>
                  <a:pt x="21" y="874"/>
                </a:cubicBezTo>
                <a:cubicBezTo>
                  <a:pt x="55" y="1066"/>
                  <a:pt x="142" y="1225"/>
                  <a:pt x="230" y="1379"/>
                </a:cubicBezTo>
                <a:cubicBezTo>
                  <a:pt x="273" y="1481"/>
                  <a:pt x="367" y="1531"/>
                  <a:pt x="465" y="1531"/>
                </a:cubicBezTo>
                <a:cubicBezTo>
                  <a:pt x="521" y="1531"/>
                  <a:pt x="577" y="1515"/>
                  <a:pt x="627" y="1484"/>
                </a:cubicBezTo>
                <a:cubicBezTo>
                  <a:pt x="698" y="1450"/>
                  <a:pt x="752" y="1379"/>
                  <a:pt x="769" y="1313"/>
                </a:cubicBezTo>
                <a:cubicBezTo>
                  <a:pt x="786" y="1225"/>
                  <a:pt x="769" y="1154"/>
                  <a:pt x="731" y="1083"/>
                </a:cubicBezTo>
                <a:cubicBezTo>
                  <a:pt x="698" y="1033"/>
                  <a:pt x="681" y="978"/>
                  <a:pt x="648" y="928"/>
                </a:cubicBezTo>
                <a:cubicBezTo>
                  <a:pt x="627" y="857"/>
                  <a:pt x="610" y="807"/>
                  <a:pt x="594" y="753"/>
                </a:cubicBezTo>
                <a:lnTo>
                  <a:pt x="594" y="719"/>
                </a:lnTo>
                <a:lnTo>
                  <a:pt x="610" y="703"/>
                </a:lnTo>
                <a:lnTo>
                  <a:pt x="610" y="686"/>
                </a:lnTo>
                <a:cubicBezTo>
                  <a:pt x="648" y="648"/>
                  <a:pt x="665" y="615"/>
                  <a:pt x="698" y="598"/>
                </a:cubicBezTo>
                <a:cubicBezTo>
                  <a:pt x="731" y="582"/>
                  <a:pt x="752" y="561"/>
                  <a:pt x="769" y="561"/>
                </a:cubicBezTo>
                <a:lnTo>
                  <a:pt x="786" y="544"/>
                </a:lnTo>
                <a:lnTo>
                  <a:pt x="857" y="544"/>
                </a:lnTo>
                <a:cubicBezTo>
                  <a:pt x="907" y="561"/>
                  <a:pt x="961" y="582"/>
                  <a:pt x="1011" y="598"/>
                </a:cubicBezTo>
                <a:cubicBezTo>
                  <a:pt x="1045" y="598"/>
                  <a:pt x="1082" y="615"/>
                  <a:pt x="1116" y="632"/>
                </a:cubicBezTo>
                <a:cubicBezTo>
                  <a:pt x="1170" y="665"/>
                  <a:pt x="1203" y="703"/>
                  <a:pt x="1253" y="719"/>
                </a:cubicBezTo>
                <a:cubicBezTo>
                  <a:pt x="1295" y="739"/>
                  <a:pt x="1339" y="749"/>
                  <a:pt x="1382" y="749"/>
                </a:cubicBezTo>
                <a:cubicBezTo>
                  <a:pt x="1448" y="749"/>
                  <a:pt x="1510" y="727"/>
                  <a:pt x="1550" y="686"/>
                </a:cubicBezTo>
                <a:cubicBezTo>
                  <a:pt x="1604" y="632"/>
                  <a:pt x="1621" y="561"/>
                  <a:pt x="1621" y="494"/>
                </a:cubicBezTo>
                <a:cubicBezTo>
                  <a:pt x="1621" y="423"/>
                  <a:pt x="1604" y="373"/>
                  <a:pt x="1550" y="318"/>
                </a:cubicBezTo>
                <a:cubicBezTo>
                  <a:pt x="1500" y="268"/>
                  <a:pt x="1412" y="214"/>
                  <a:pt x="1341" y="164"/>
                </a:cubicBezTo>
                <a:cubicBezTo>
                  <a:pt x="1274" y="126"/>
                  <a:pt x="1203" y="93"/>
                  <a:pt x="1116" y="59"/>
                </a:cubicBezTo>
                <a:cubicBezTo>
                  <a:pt x="1028" y="22"/>
                  <a:pt x="940" y="5"/>
                  <a:pt x="857" y="5"/>
                </a:cubicBezTo>
                <a:cubicBezTo>
                  <a:pt x="830" y="2"/>
                  <a:pt x="803" y="1"/>
                  <a:pt x="7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/>
          <p:nvPr/>
        </p:nvSpPr>
        <p:spPr>
          <a:xfrm rot="-337962">
            <a:off x="1476852" y="1020661"/>
            <a:ext cx="255501" cy="169455"/>
          </a:xfrm>
          <a:custGeom>
            <a:avLst/>
            <a:gdLst/>
            <a:ahLst/>
            <a:cxnLst/>
            <a:rect l="l" t="t" r="r" b="b"/>
            <a:pathLst>
              <a:path w="1847" h="1225" extrusionOk="0">
                <a:moveTo>
                  <a:pt x="836" y="0"/>
                </a:moveTo>
                <a:cubicBezTo>
                  <a:pt x="748" y="17"/>
                  <a:pt x="681" y="34"/>
                  <a:pt x="610" y="50"/>
                </a:cubicBezTo>
                <a:cubicBezTo>
                  <a:pt x="560" y="67"/>
                  <a:pt x="522" y="88"/>
                  <a:pt x="472" y="121"/>
                </a:cubicBezTo>
                <a:cubicBezTo>
                  <a:pt x="401" y="155"/>
                  <a:pt x="330" y="226"/>
                  <a:pt x="263" y="297"/>
                </a:cubicBezTo>
                <a:cubicBezTo>
                  <a:pt x="176" y="380"/>
                  <a:pt x="121" y="506"/>
                  <a:pt x="71" y="627"/>
                </a:cubicBezTo>
                <a:cubicBezTo>
                  <a:pt x="38" y="694"/>
                  <a:pt x="17" y="781"/>
                  <a:pt x="0" y="886"/>
                </a:cubicBezTo>
                <a:cubicBezTo>
                  <a:pt x="0" y="957"/>
                  <a:pt x="0" y="1028"/>
                  <a:pt x="38" y="1095"/>
                </a:cubicBezTo>
                <a:cubicBezTo>
                  <a:pt x="71" y="1149"/>
                  <a:pt x="142" y="1199"/>
                  <a:pt x="209" y="1216"/>
                </a:cubicBezTo>
                <a:cubicBezTo>
                  <a:pt x="231" y="1221"/>
                  <a:pt x="254" y="1224"/>
                  <a:pt x="276" y="1224"/>
                </a:cubicBezTo>
                <a:cubicBezTo>
                  <a:pt x="396" y="1224"/>
                  <a:pt x="511" y="1141"/>
                  <a:pt x="539" y="1007"/>
                </a:cubicBezTo>
                <a:cubicBezTo>
                  <a:pt x="560" y="940"/>
                  <a:pt x="577" y="852"/>
                  <a:pt x="593" y="781"/>
                </a:cubicBezTo>
                <a:cubicBezTo>
                  <a:pt x="610" y="748"/>
                  <a:pt x="627" y="731"/>
                  <a:pt x="644" y="694"/>
                </a:cubicBezTo>
                <a:cubicBezTo>
                  <a:pt x="681" y="660"/>
                  <a:pt x="698" y="627"/>
                  <a:pt x="731" y="610"/>
                </a:cubicBezTo>
                <a:cubicBezTo>
                  <a:pt x="748" y="589"/>
                  <a:pt x="769" y="589"/>
                  <a:pt x="786" y="572"/>
                </a:cubicBezTo>
                <a:lnTo>
                  <a:pt x="836" y="556"/>
                </a:lnTo>
                <a:lnTo>
                  <a:pt x="923" y="556"/>
                </a:lnTo>
                <a:cubicBezTo>
                  <a:pt x="978" y="556"/>
                  <a:pt x="1028" y="572"/>
                  <a:pt x="1082" y="589"/>
                </a:cubicBezTo>
                <a:cubicBezTo>
                  <a:pt x="1099" y="610"/>
                  <a:pt x="1116" y="610"/>
                  <a:pt x="1149" y="627"/>
                </a:cubicBezTo>
                <a:cubicBezTo>
                  <a:pt x="1166" y="643"/>
                  <a:pt x="1203" y="660"/>
                  <a:pt x="1237" y="677"/>
                </a:cubicBezTo>
                <a:cubicBezTo>
                  <a:pt x="1270" y="714"/>
                  <a:pt x="1308" y="748"/>
                  <a:pt x="1358" y="781"/>
                </a:cubicBezTo>
                <a:cubicBezTo>
                  <a:pt x="1410" y="833"/>
                  <a:pt x="1480" y="860"/>
                  <a:pt x="1550" y="860"/>
                </a:cubicBezTo>
                <a:cubicBezTo>
                  <a:pt x="1620" y="860"/>
                  <a:pt x="1690" y="833"/>
                  <a:pt x="1742" y="781"/>
                </a:cubicBezTo>
                <a:cubicBezTo>
                  <a:pt x="1847" y="677"/>
                  <a:pt x="1847" y="485"/>
                  <a:pt x="1742" y="380"/>
                </a:cubicBezTo>
                <a:cubicBezTo>
                  <a:pt x="1638" y="297"/>
                  <a:pt x="1533" y="209"/>
                  <a:pt x="1412" y="138"/>
                </a:cubicBezTo>
                <a:cubicBezTo>
                  <a:pt x="1341" y="105"/>
                  <a:pt x="1270" y="67"/>
                  <a:pt x="1203" y="50"/>
                </a:cubicBezTo>
                <a:cubicBezTo>
                  <a:pt x="1149" y="34"/>
                  <a:pt x="1082" y="17"/>
                  <a:pt x="1011" y="17"/>
                </a:cubicBezTo>
                <a:cubicBezTo>
                  <a:pt x="957" y="0"/>
                  <a:pt x="890" y="0"/>
                  <a:pt x="8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1"/>
          <p:cNvSpPr/>
          <p:nvPr/>
        </p:nvSpPr>
        <p:spPr>
          <a:xfrm rot="-337962">
            <a:off x="799703" y="1562695"/>
            <a:ext cx="204733" cy="169040"/>
          </a:xfrm>
          <a:custGeom>
            <a:avLst/>
            <a:gdLst/>
            <a:ahLst/>
            <a:cxnLst/>
            <a:rect l="l" t="t" r="r" b="b"/>
            <a:pathLst>
              <a:path w="1480" h="1222" extrusionOk="0">
                <a:moveTo>
                  <a:pt x="834" y="1"/>
                </a:moveTo>
                <a:cubicBezTo>
                  <a:pt x="760" y="1"/>
                  <a:pt x="685" y="14"/>
                  <a:pt x="610" y="28"/>
                </a:cubicBezTo>
                <a:cubicBezTo>
                  <a:pt x="556" y="28"/>
                  <a:pt x="489" y="62"/>
                  <a:pt x="452" y="79"/>
                </a:cubicBezTo>
                <a:lnTo>
                  <a:pt x="418" y="95"/>
                </a:lnTo>
                <a:cubicBezTo>
                  <a:pt x="347" y="133"/>
                  <a:pt x="297" y="183"/>
                  <a:pt x="260" y="216"/>
                </a:cubicBezTo>
                <a:cubicBezTo>
                  <a:pt x="209" y="271"/>
                  <a:pt x="176" y="321"/>
                  <a:pt x="138" y="375"/>
                </a:cubicBezTo>
                <a:cubicBezTo>
                  <a:pt x="122" y="392"/>
                  <a:pt x="122" y="425"/>
                  <a:pt x="105" y="446"/>
                </a:cubicBezTo>
                <a:cubicBezTo>
                  <a:pt x="88" y="513"/>
                  <a:pt x="51" y="567"/>
                  <a:pt x="34" y="634"/>
                </a:cubicBezTo>
                <a:cubicBezTo>
                  <a:pt x="17" y="739"/>
                  <a:pt x="1" y="864"/>
                  <a:pt x="1" y="985"/>
                </a:cubicBezTo>
                <a:cubicBezTo>
                  <a:pt x="1" y="1018"/>
                  <a:pt x="17" y="1073"/>
                  <a:pt x="34" y="1106"/>
                </a:cubicBezTo>
                <a:cubicBezTo>
                  <a:pt x="72" y="1156"/>
                  <a:pt x="138" y="1211"/>
                  <a:pt x="193" y="1211"/>
                </a:cubicBezTo>
                <a:cubicBezTo>
                  <a:pt x="220" y="1217"/>
                  <a:pt x="249" y="1222"/>
                  <a:pt x="276" y="1222"/>
                </a:cubicBezTo>
                <a:cubicBezTo>
                  <a:pt x="316" y="1222"/>
                  <a:pt x="353" y="1213"/>
                  <a:pt x="385" y="1194"/>
                </a:cubicBezTo>
                <a:cubicBezTo>
                  <a:pt x="435" y="1156"/>
                  <a:pt x="506" y="1106"/>
                  <a:pt x="506" y="1035"/>
                </a:cubicBezTo>
                <a:cubicBezTo>
                  <a:pt x="523" y="914"/>
                  <a:pt x="539" y="776"/>
                  <a:pt x="594" y="655"/>
                </a:cubicBezTo>
                <a:cubicBezTo>
                  <a:pt x="594" y="634"/>
                  <a:pt x="610" y="617"/>
                  <a:pt x="610" y="601"/>
                </a:cubicBezTo>
                <a:cubicBezTo>
                  <a:pt x="627" y="584"/>
                  <a:pt x="644" y="567"/>
                  <a:pt x="661" y="551"/>
                </a:cubicBezTo>
                <a:lnTo>
                  <a:pt x="698" y="530"/>
                </a:lnTo>
                <a:lnTo>
                  <a:pt x="748" y="513"/>
                </a:lnTo>
                <a:lnTo>
                  <a:pt x="991" y="513"/>
                </a:lnTo>
                <a:cubicBezTo>
                  <a:pt x="1045" y="530"/>
                  <a:pt x="1095" y="530"/>
                  <a:pt x="1149" y="551"/>
                </a:cubicBezTo>
                <a:cubicBezTo>
                  <a:pt x="1220" y="551"/>
                  <a:pt x="1287" y="551"/>
                  <a:pt x="1341" y="513"/>
                </a:cubicBezTo>
                <a:cubicBezTo>
                  <a:pt x="1392" y="480"/>
                  <a:pt x="1446" y="425"/>
                  <a:pt x="1463" y="358"/>
                </a:cubicBezTo>
                <a:cubicBezTo>
                  <a:pt x="1479" y="287"/>
                  <a:pt x="1463" y="216"/>
                  <a:pt x="1429" y="166"/>
                </a:cubicBezTo>
                <a:cubicBezTo>
                  <a:pt x="1392" y="112"/>
                  <a:pt x="1341" y="62"/>
                  <a:pt x="1270" y="45"/>
                </a:cubicBezTo>
                <a:cubicBezTo>
                  <a:pt x="1149" y="28"/>
                  <a:pt x="1028" y="8"/>
                  <a:pt x="924" y="8"/>
                </a:cubicBezTo>
                <a:cubicBezTo>
                  <a:pt x="894" y="3"/>
                  <a:pt x="864" y="1"/>
                  <a:pt x="8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1"/>
          <p:cNvSpPr/>
          <p:nvPr/>
        </p:nvSpPr>
        <p:spPr>
          <a:xfrm rot="-337962">
            <a:off x="825403" y="1281300"/>
            <a:ext cx="182738" cy="171668"/>
          </a:xfrm>
          <a:custGeom>
            <a:avLst/>
            <a:gdLst/>
            <a:ahLst/>
            <a:cxnLst/>
            <a:rect l="l" t="t" r="r" b="b"/>
            <a:pathLst>
              <a:path w="1321" h="1241" extrusionOk="0">
                <a:moveTo>
                  <a:pt x="775" y="1"/>
                </a:moveTo>
                <a:cubicBezTo>
                  <a:pt x="638" y="1"/>
                  <a:pt x="505" y="49"/>
                  <a:pt x="381" y="125"/>
                </a:cubicBezTo>
                <a:cubicBezTo>
                  <a:pt x="364" y="125"/>
                  <a:pt x="348" y="142"/>
                  <a:pt x="331" y="163"/>
                </a:cubicBezTo>
                <a:cubicBezTo>
                  <a:pt x="243" y="230"/>
                  <a:pt x="155" y="301"/>
                  <a:pt x="84" y="388"/>
                </a:cubicBezTo>
                <a:cubicBezTo>
                  <a:pt x="84" y="405"/>
                  <a:pt x="68" y="422"/>
                  <a:pt x="51" y="455"/>
                </a:cubicBezTo>
                <a:cubicBezTo>
                  <a:pt x="51" y="476"/>
                  <a:pt x="34" y="509"/>
                  <a:pt x="18" y="543"/>
                </a:cubicBezTo>
                <a:cubicBezTo>
                  <a:pt x="18" y="614"/>
                  <a:pt x="1" y="664"/>
                  <a:pt x="18" y="752"/>
                </a:cubicBezTo>
                <a:cubicBezTo>
                  <a:pt x="34" y="823"/>
                  <a:pt x="84" y="910"/>
                  <a:pt x="122" y="977"/>
                </a:cubicBezTo>
                <a:cubicBezTo>
                  <a:pt x="139" y="1032"/>
                  <a:pt x="172" y="1065"/>
                  <a:pt x="210" y="1119"/>
                </a:cubicBezTo>
                <a:cubicBezTo>
                  <a:pt x="254" y="1199"/>
                  <a:pt x="345" y="1241"/>
                  <a:pt x="437" y="1241"/>
                </a:cubicBezTo>
                <a:cubicBezTo>
                  <a:pt x="484" y="1241"/>
                  <a:pt x="532" y="1230"/>
                  <a:pt x="573" y="1207"/>
                </a:cubicBezTo>
                <a:cubicBezTo>
                  <a:pt x="694" y="1136"/>
                  <a:pt x="749" y="961"/>
                  <a:pt x="661" y="839"/>
                </a:cubicBezTo>
                <a:cubicBezTo>
                  <a:pt x="627" y="768"/>
                  <a:pt x="590" y="718"/>
                  <a:pt x="556" y="647"/>
                </a:cubicBezTo>
                <a:lnTo>
                  <a:pt x="573" y="631"/>
                </a:lnTo>
                <a:cubicBezTo>
                  <a:pt x="607" y="597"/>
                  <a:pt x="627" y="560"/>
                  <a:pt x="661" y="543"/>
                </a:cubicBezTo>
                <a:cubicBezTo>
                  <a:pt x="678" y="526"/>
                  <a:pt x="694" y="509"/>
                  <a:pt x="732" y="509"/>
                </a:cubicBezTo>
                <a:lnTo>
                  <a:pt x="765" y="493"/>
                </a:lnTo>
                <a:lnTo>
                  <a:pt x="836" y="493"/>
                </a:lnTo>
                <a:cubicBezTo>
                  <a:pt x="903" y="509"/>
                  <a:pt x="957" y="526"/>
                  <a:pt x="1024" y="543"/>
                </a:cubicBezTo>
                <a:cubicBezTo>
                  <a:pt x="1038" y="545"/>
                  <a:pt x="1051" y="546"/>
                  <a:pt x="1064" y="546"/>
                </a:cubicBezTo>
                <a:cubicBezTo>
                  <a:pt x="1155" y="546"/>
                  <a:pt x="1240" y="498"/>
                  <a:pt x="1287" y="422"/>
                </a:cubicBezTo>
                <a:cubicBezTo>
                  <a:pt x="1321" y="372"/>
                  <a:pt x="1321" y="301"/>
                  <a:pt x="1304" y="246"/>
                </a:cubicBezTo>
                <a:cubicBezTo>
                  <a:pt x="1287" y="196"/>
                  <a:pt x="1254" y="125"/>
                  <a:pt x="1183" y="108"/>
                </a:cubicBezTo>
                <a:cubicBezTo>
                  <a:pt x="1129" y="75"/>
                  <a:pt x="1079" y="58"/>
                  <a:pt x="1008" y="37"/>
                </a:cubicBezTo>
                <a:cubicBezTo>
                  <a:pt x="957" y="21"/>
                  <a:pt x="886" y="21"/>
                  <a:pt x="836" y="4"/>
                </a:cubicBezTo>
                <a:cubicBezTo>
                  <a:pt x="816" y="2"/>
                  <a:pt x="796" y="1"/>
                  <a:pt x="7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1"/>
          <p:cNvSpPr/>
          <p:nvPr/>
        </p:nvSpPr>
        <p:spPr>
          <a:xfrm rot="-337962">
            <a:off x="1127721" y="1042978"/>
            <a:ext cx="207084" cy="207081"/>
          </a:xfrm>
          <a:custGeom>
            <a:avLst/>
            <a:gdLst/>
            <a:ahLst/>
            <a:cxnLst/>
            <a:rect l="l" t="t" r="r" b="b"/>
            <a:pathLst>
              <a:path w="1497" h="1497" extrusionOk="0">
                <a:moveTo>
                  <a:pt x="748" y="1"/>
                </a:moveTo>
                <a:cubicBezTo>
                  <a:pt x="715" y="1"/>
                  <a:pt x="661" y="17"/>
                  <a:pt x="627" y="17"/>
                </a:cubicBezTo>
                <a:cubicBezTo>
                  <a:pt x="556" y="34"/>
                  <a:pt x="489" y="51"/>
                  <a:pt x="435" y="88"/>
                </a:cubicBezTo>
                <a:lnTo>
                  <a:pt x="418" y="105"/>
                </a:lnTo>
                <a:cubicBezTo>
                  <a:pt x="364" y="139"/>
                  <a:pt x="314" y="172"/>
                  <a:pt x="281" y="210"/>
                </a:cubicBezTo>
                <a:cubicBezTo>
                  <a:pt x="243" y="243"/>
                  <a:pt x="210" y="276"/>
                  <a:pt x="176" y="314"/>
                </a:cubicBezTo>
                <a:cubicBezTo>
                  <a:pt x="105" y="402"/>
                  <a:pt x="51" y="485"/>
                  <a:pt x="34" y="590"/>
                </a:cubicBezTo>
                <a:cubicBezTo>
                  <a:pt x="17" y="661"/>
                  <a:pt x="17" y="732"/>
                  <a:pt x="17" y="799"/>
                </a:cubicBezTo>
                <a:cubicBezTo>
                  <a:pt x="1" y="870"/>
                  <a:pt x="17" y="924"/>
                  <a:pt x="17" y="991"/>
                </a:cubicBezTo>
                <a:cubicBezTo>
                  <a:pt x="17" y="1078"/>
                  <a:pt x="34" y="1166"/>
                  <a:pt x="34" y="1254"/>
                </a:cubicBezTo>
                <a:cubicBezTo>
                  <a:pt x="34" y="1321"/>
                  <a:pt x="51" y="1375"/>
                  <a:pt x="105" y="1425"/>
                </a:cubicBezTo>
                <a:cubicBezTo>
                  <a:pt x="155" y="1463"/>
                  <a:pt x="210" y="1496"/>
                  <a:pt x="281" y="1496"/>
                </a:cubicBezTo>
                <a:cubicBezTo>
                  <a:pt x="402" y="1479"/>
                  <a:pt x="523" y="1375"/>
                  <a:pt x="506" y="1254"/>
                </a:cubicBezTo>
                <a:cubicBezTo>
                  <a:pt x="506" y="1149"/>
                  <a:pt x="506" y="1045"/>
                  <a:pt x="489" y="957"/>
                </a:cubicBezTo>
                <a:lnTo>
                  <a:pt x="489" y="732"/>
                </a:lnTo>
                <a:cubicBezTo>
                  <a:pt x="489" y="715"/>
                  <a:pt x="506" y="694"/>
                  <a:pt x="506" y="677"/>
                </a:cubicBezTo>
                <a:cubicBezTo>
                  <a:pt x="523" y="661"/>
                  <a:pt x="523" y="644"/>
                  <a:pt x="540" y="627"/>
                </a:cubicBezTo>
                <a:cubicBezTo>
                  <a:pt x="556" y="590"/>
                  <a:pt x="594" y="556"/>
                  <a:pt x="627" y="523"/>
                </a:cubicBezTo>
                <a:cubicBezTo>
                  <a:pt x="644" y="506"/>
                  <a:pt x="661" y="506"/>
                  <a:pt x="677" y="485"/>
                </a:cubicBezTo>
                <a:lnTo>
                  <a:pt x="732" y="469"/>
                </a:lnTo>
                <a:lnTo>
                  <a:pt x="782" y="469"/>
                </a:lnTo>
                <a:cubicBezTo>
                  <a:pt x="803" y="485"/>
                  <a:pt x="819" y="485"/>
                  <a:pt x="836" y="485"/>
                </a:cubicBezTo>
                <a:cubicBezTo>
                  <a:pt x="886" y="506"/>
                  <a:pt x="924" y="523"/>
                  <a:pt x="957" y="556"/>
                </a:cubicBezTo>
                <a:cubicBezTo>
                  <a:pt x="991" y="590"/>
                  <a:pt x="1045" y="627"/>
                  <a:pt x="1095" y="644"/>
                </a:cubicBezTo>
                <a:cubicBezTo>
                  <a:pt x="1149" y="677"/>
                  <a:pt x="1183" y="677"/>
                  <a:pt x="1220" y="677"/>
                </a:cubicBezTo>
                <a:cubicBezTo>
                  <a:pt x="1287" y="677"/>
                  <a:pt x="1358" y="661"/>
                  <a:pt x="1392" y="611"/>
                </a:cubicBezTo>
                <a:cubicBezTo>
                  <a:pt x="1496" y="523"/>
                  <a:pt x="1496" y="347"/>
                  <a:pt x="1392" y="260"/>
                </a:cubicBezTo>
                <a:cubicBezTo>
                  <a:pt x="1325" y="210"/>
                  <a:pt x="1254" y="172"/>
                  <a:pt x="1183" y="122"/>
                </a:cubicBezTo>
                <a:cubicBezTo>
                  <a:pt x="1133" y="88"/>
                  <a:pt x="1062" y="51"/>
                  <a:pt x="991" y="34"/>
                </a:cubicBezTo>
                <a:cubicBezTo>
                  <a:pt x="907" y="1"/>
                  <a:pt x="836" y="1"/>
                  <a:pt x="7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1"/>
          <p:cNvSpPr/>
          <p:nvPr/>
        </p:nvSpPr>
        <p:spPr>
          <a:xfrm rot="2313197">
            <a:off x="886457" y="2869952"/>
            <a:ext cx="1569730" cy="1616124"/>
          </a:xfrm>
          <a:custGeom>
            <a:avLst/>
            <a:gdLst/>
            <a:ahLst/>
            <a:cxnLst/>
            <a:rect l="l" t="t" r="r" b="b"/>
            <a:pathLst>
              <a:path w="8856" h="9118" extrusionOk="0">
                <a:moveTo>
                  <a:pt x="2209" y="0"/>
                </a:moveTo>
                <a:cubicBezTo>
                  <a:pt x="2097" y="0"/>
                  <a:pt x="1979" y="26"/>
                  <a:pt x="1913" y="49"/>
                </a:cubicBezTo>
                <a:cubicBezTo>
                  <a:pt x="798" y="450"/>
                  <a:pt x="0" y="1457"/>
                  <a:pt x="50" y="2660"/>
                </a:cubicBezTo>
                <a:cubicBezTo>
                  <a:pt x="104" y="3792"/>
                  <a:pt x="957" y="4732"/>
                  <a:pt x="1880" y="5287"/>
                </a:cubicBezTo>
                <a:cubicBezTo>
                  <a:pt x="2991" y="5968"/>
                  <a:pt x="4332" y="6177"/>
                  <a:pt x="5585" y="6490"/>
                </a:cubicBezTo>
                <a:cubicBezTo>
                  <a:pt x="6228" y="6645"/>
                  <a:pt x="6909" y="6803"/>
                  <a:pt x="7448" y="7200"/>
                </a:cubicBezTo>
                <a:cubicBezTo>
                  <a:pt x="7690" y="7392"/>
                  <a:pt x="7882" y="7618"/>
                  <a:pt x="7987" y="7915"/>
                </a:cubicBezTo>
                <a:cubicBezTo>
                  <a:pt x="8091" y="8178"/>
                  <a:pt x="8020" y="8700"/>
                  <a:pt x="7657" y="8717"/>
                </a:cubicBezTo>
                <a:cubicBezTo>
                  <a:pt x="7519" y="8717"/>
                  <a:pt x="7343" y="8788"/>
                  <a:pt x="7256" y="8909"/>
                </a:cubicBezTo>
                <a:cubicBezTo>
                  <a:pt x="7185" y="9013"/>
                  <a:pt x="7239" y="9118"/>
                  <a:pt x="7360" y="9118"/>
                </a:cubicBezTo>
                <a:cubicBezTo>
                  <a:pt x="7832" y="9118"/>
                  <a:pt x="8250" y="8854"/>
                  <a:pt x="8525" y="8474"/>
                </a:cubicBezTo>
                <a:cubicBezTo>
                  <a:pt x="8855" y="8019"/>
                  <a:pt x="8751" y="7409"/>
                  <a:pt x="8492" y="6941"/>
                </a:cubicBezTo>
                <a:cubicBezTo>
                  <a:pt x="8179" y="6402"/>
                  <a:pt x="7535" y="6139"/>
                  <a:pt x="6997" y="5930"/>
                </a:cubicBezTo>
                <a:cubicBezTo>
                  <a:pt x="6332" y="5655"/>
                  <a:pt x="5618" y="5496"/>
                  <a:pt x="4941" y="5287"/>
                </a:cubicBezTo>
                <a:cubicBezTo>
                  <a:pt x="3776" y="4941"/>
                  <a:pt x="2590" y="4435"/>
                  <a:pt x="1896" y="3391"/>
                </a:cubicBezTo>
                <a:cubicBezTo>
                  <a:pt x="1583" y="2902"/>
                  <a:pt x="1424" y="2363"/>
                  <a:pt x="1479" y="1791"/>
                </a:cubicBezTo>
                <a:cubicBezTo>
                  <a:pt x="1512" y="1440"/>
                  <a:pt x="1721" y="885"/>
                  <a:pt x="2051" y="693"/>
                </a:cubicBezTo>
                <a:cubicBezTo>
                  <a:pt x="2226" y="588"/>
                  <a:pt x="2485" y="434"/>
                  <a:pt x="2485" y="204"/>
                </a:cubicBezTo>
                <a:cubicBezTo>
                  <a:pt x="2497" y="46"/>
                  <a:pt x="2359" y="0"/>
                  <a:pt x="22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1"/>
          <p:cNvSpPr/>
          <p:nvPr/>
        </p:nvSpPr>
        <p:spPr>
          <a:xfrm rot="2313197">
            <a:off x="699683" y="2711574"/>
            <a:ext cx="1011569" cy="1027846"/>
          </a:xfrm>
          <a:custGeom>
            <a:avLst/>
            <a:gdLst/>
            <a:ahLst/>
            <a:cxnLst/>
            <a:rect l="l" t="t" r="r" b="b"/>
            <a:pathLst>
              <a:path w="5707" h="5799" extrusionOk="0">
                <a:moveTo>
                  <a:pt x="563" y="1"/>
                </a:moveTo>
                <a:cubicBezTo>
                  <a:pt x="341" y="1"/>
                  <a:pt x="0" y="218"/>
                  <a:pt x="0" y="402"/>
                </a:cubicBezTo>
                <a:cubicBezTo>
                  <a:pt x="0" y="3222"/>
                  <a:pt x="2419" y="5415"/>
                  <a:pt x="5100" y="5795"/>
                </a:cubicBezTo>
                <a:cubicBezTo>
                  <a:pt x="5119" y="5797"/>
                  <a:pt x="5137" y="5799"/>
                  <a:pt x="5156" y="5799"/>
                </a:cubicBezTo>
                <a:cubicBezTo>
                  <a:pt x="5295" y="5799"/>
                  <a:pt x="5443" y="5732"/>
                  <a:pt x="5535" y="5640"/>
                </a:cubicBezTo>
                <a:cubicBezTo>
                  <a:pt x="5623" y="5569"/>
                  <a:pt x="5706" y="5415"/>
                  <a:pt x="5552" y="5377"/>
                </a:cubicBezTo>
                <a:cubicBezTo>
                  <a:pt x="4315" y="5135"/>
                  <a:pt x="3237" y="4508"/>
                  <a:pt x="2385" y="3585"/>
                </a:cubicBezTo>
                <a:cubicBezTo>
                  <a:pt x="1512" y="2662"/>
                  <a:pt x="1007" y="1376"/>
                  <a:pt x="748" y="139"/>
                </a:cubicBezTo>
                <a:cubicBezTo>
                  <a:pt x="732" y="40"/>
                  <a:pt x="658" y="1"/>
                  <a:pt x="5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1"/>
          <p:cNvSpPr/>
          <p:nvPr/>
        </p:nvSpPr>
        <p:spPr>
          <a:xfrm rot="2313197">
            <a:off x="626463" y="3427150"/>
            <a:ext cx="514735" cy="289796"/>
          </a:xfrm>
          <a:custGeom>
            <a:avLst/>
            <a:gdLst/>
            <a:ahLst/>
            <a:cxnLst/>
            <a:rect l="l" t="t" r="r" b="b"/>
            <a:pathLst>
              <a:path w="2904" h="1635" extrusionOk="0">
                <a:moveTo>
                  <a:pt x="549" y="1"/>
                </a:moveTo>
                <a:cubicBezTo>
                  <a:pt x="352" y="1"/>
                  <a:pt x="1" y="240"/>
                  <a:pt x="102" y="359"/>
                </a:cubicBezTo>
                <a:cubicBezTo>
                  <a:pt x="679" y="1019"/>
                  <a:pt x="1410" y="1420"/>
                  <a:pt x="2245" y="1629"/>
                </a:cubicBezTo>
                <a:cubicBezTo>
                  <a:pt x="2258" y="1633"/>
                  <a:pt x="2272" y="1634"/>
                  <a:pt x="2287" y="1634"/>
                </a:cubicBezTo>
                <a:cubicBezTo>
                  <a:pt x="2499" y="1634"/>
                  <a:pt x="2904" y="1327"/>
                  <a:pt x="2646" y="1245"/>
                </a:cubicBezTo>
                <a:cubicBezTo>
                  <a:pt x="1894" y="1019"/>
                  <a:pt x="1218" y="585"/>
                  <a:pt x="641" y="29"/>
                </a:cubicBezTo>
                <a:cubicBezTo>
                  <a:pt x="619" y="9"/>
                  <a:pt x="587" y="1"/>
                  <a:pt x="5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32"/>
          <p:cNvSpPr/>
          <p:nvPr/>
        </p:nvSpPr>
        <p:spPr>
          <a:xfrm rot="-5400000">
            <a:off x="-344347" y="2334106"/>
            <a:ext cx="1829638" cy="299069"/>
          </a:xfrm>
          <a:custGeom>
            <a:avLst/>
            <a:gdLst/>
            <a:ahLst/>
            <a:cxnLst/>
            <a:rect l="l" t="t" r="r" b="b"/>
            <a:pathLst>
              <a:path w="15582" h="2547" extrusionOk="0">
                <a:moveTo>
                  <a:pt x="12842" y="1"/>
                </a:moveTo>
                <a:cubicBezTo>
                  <a:pt x="11596" y="1"/>
                  <a:pt x="10315" y="361"/>
                  <a:pt x="9140" y="683"/>
                </a:cubicBezTo>
                <a:cubicBezTo>
                  <a:pt x="7766" y="1047"/>
                  <a:pt x="6408" y="1431"/>
                  <a:pt x="4980" y="1606"/>
                </a:cubicBezTo>
                <a:cubicBezTo>
                  <a:pt x="4656" y="1648"/>
                  <a:pt x="4324" y="1670"/>
                  <a:pt x="3991" y="1670"/>
                </a:cubicBezTo>
                <a:cubicBezTo>
                  <a:pt x="3628" y="1670"/>
                  <a:pt x="3263" y="1644"/>
                  <a:pt x="2908" y="1590"/>
                </a:cubicBezTo>
                <a:cubicBezTo>
                  <a:pt x="2352" y="1502"/>
                  <a:pt x="1484" y="1397"/>
                  <a:pt x="1379" y="717"/>
                </a:cubicBezTo>
                <a:cubicBezTo>
                  <a:pt x="1356" y="572"/>
                  <a:pt x="1263" y="519"/>
                  <a:pt x="1141" y="519"/>
                </a:cubicBezTo>
                <a:cubicBezTo>
                  <a:pt x="883" y="519"/>
                  <a:pt x="498" y="761"/>
                  <a:pt x="402" y="892"/>
                </a:cubicBezTo>
                <a:cubicBezTo>
                  <a:pt x="1" y="1448"/>
                  <a:pt x="314" y="2024"/>
                  <a:pt x="907" y="2233"/>
                </a:cubicBezTo>
                <a:cubicBezTo>
                  <a:pt x="1605" y="2475"/>
                  <a:pt x="2369" y="2546"/>
                  <a:pt x="3100" y="2546"/>
                </a:cubicBezTo>
                <a:cubicBezTo>
                  <a:pt x="3133" y="2547"/>
                  <a:pt x="3167" y="2547"/>
                  <a:pt x="3200" y="2547"/>
                </a:cubicBezTo>
                <a:cubicBezTo>
                  <a:pt x="4681" y="2547"/>
                  <a:pt x="6127" y="2186"/>
                  <a:pt x="7540" y="1778"/>
                </a:cubicBezTo>
                <a:cubicBezTo>
                  <a:pt x="8948" y="1360"/>
                  <a:pt x="10360" y="892"/>
                  <a:pt x="11822" y="666"/>
                </a:cubicBezTo>
                <a:cubicBezTo>
                  <a:pt x="12154" y="618"/>
                  <a:pt x="12499" y="576"/>
                  <a:pt x="12842" y="576"/>
                </a:cubicBezTo>
                <a:cubicBezTo>
                  <a:pt x="13231" y="576"/>
                  <a:pt x="13617" y="630"/>
                  <a:pt x="13977" y="788"/>
                </a:cubicBezTo>
                <a:cubicBezTo>
                  <a:pt x="14570" y="1030"/>
                  <a:pt x="15021" y="1640"/>
                  <a:pt x="14917" y="2300"/>
                </a:cubicBezTo>
                <a:cubicBezTo>
                  <a:pt x="14907" y="2362"/>
                  <a:pt x="14947" y="2387"/>
                  <a:pt x="15010" y="2387"/>
                </a:cubicBezTo>
                <a:cubicBezTo>
                  <a:pt x="15160" y="2387"/>
                  <a:pt x="15438" y="2244"/>
                  <a:pt x="15477" y="2112"/>
                </a:cubicBezTo>
                <a:cubicBezTo>
                  <a:pt x="15581" y="1552"/>
                  <a:pt x="15351" y="1067"/>
                  <a:pt x="14988" y="666"/>
                </a:cubicBezTo>
                <a:cubicBezTo>
                  <a:pt x="14587" y="211"/>
                  <a:pt x="13944" y="73"/>
                  <a:pt x="13367" y="23"/>
                </a:cubicBezTo>
                <a:cubicBezTo>
                  <a:pt x="13193" y="8"/>
                  <a:pt x="13018" y="1"/>
                  <a:pt x="12842" y="1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2"/>
          <p:cNvSpPr/>
          <p:nvPr/>
        </p:nvSpPr>
        <p:spPr>
          <a:xfrm rot="9633395">
            <a:off x="8145829" y="533193"/>
            <a:ext cx="199710" cy="431371"/>
          </a:xfrm>
          <a:custGeom>
            <a:avLst/>
            <a:gdLst/>
            <a:ahLst/>
            <a:cxnLst/>
            <a:rect l="l" t="t" r="r" b="b"/>
            <a:pathLst>
              <a:path w="1463" h="3160" extrusionOk="0">
                <a:moveTo>
                  <a:pt x="855" y="1"/>
                </a:moveTo>
                <a:cubicBezTo>
                  <a:pt x="618" y="1"/>
                  <a:pt x="195" y="227"/>
                  <a:pt x="160" y="433"/>
                </a:cubicBezTo>
                <a:cubicBezTo>
                  <a:pt x="1" y="1372"/>
                  <a:pt x="210" y="2367"/>
                  <a:pt x="820" y="3098"/>
                </a:cubicBezTo>
                <a:cubicBezTo>
                  <a:pt x="858" y="3141"/>
                  <a:pt x="918" y="3160"/>
                  <a:pt x="985" y="3160"/>
                </a:cubicBezTo>
                <a:cubicBezTo>
                  <a:pt x="1189" y="3160"/>
                  <a:pt x="1463" y="2987"/>
                  <a:pt x="1413" y="2818"/>
                </a:cubicBezTo>
                <a:cubicBezTo>
                  <a:pt x="1099" y="1949"/>
                  <a:pt x="924" y="1080"/>
                  <a:pt x="1012" y="140"/>
                </a:cubicBezTo>
                <a:cubicBezTo>
                  <a:pt x="1022" y="41"/>
                  <a:pt x="955" y="1"/>
                  <a:pt x="855" y="1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2"/>
          <p:cNvSpPr/>
          <p:nvPr/>
        </p:nvSpPr>
        <p:spPr>
          <a:xfrm rot="-5400000">
            <a:off x="23882" y="2404791"/>
            <a:ext cx="745030" cy="146540"/>
          </a:xfrm>
          <a:custGeom>
            <a:avLst/>
            <a:gdLst/>
            <a:ahLst/>
            <a:cxnLst/>
            <a:rect l="l" t="t" r="r" b="b"/>
            <a:pathLst>
              <a:path w="6345" h="1248" extrusionOk="0">
                <a:moveTo>
                  <a:pt x="6194" y="1"/>
                </a:moveTo>
                <a:cubicBezTo>
                  <a:pt x="6166" y="1"/>
                  <a:pt x="6132" y="7"/>
                  <a:pt x="6091" y="21"/>
                </a:cubicBezTo>
                <a:cubicBezTo>
                  <a:pt x="5276" y="297"/>
                  <a:pt x="4457" y="489"/>
                  <a:pt x="3605" y="522"/>
                </a:cubicBezTo>
                <a:cubicBezTo>
                  <a:pt x="3457" y="531"/>
                  <a:pt x="3307" y="535"/>
                  <a:pt x="3158" y="535"/>
                </a:cubicBezTo>
                <a:cubicBezTo>
                  <a:pt x="2397" y="535"/>
                  <a:pt x="1630" y="426"/>
                  <a:pt x="890" y="280"/>
                </a:cubicBezTo>
                <a:cubicBezTo>
                  <a:pt x="864" y="276"/>
                  <a:pt x="838" y="274"/>
                  <a:pt x="811" y="274"/>
                </a:cubicBezTo>
                <a:cubicBezTo>
                  <a:pt x="600" y="274"/>
                  <a:pt x="367" y="385"/>
                  <a:pt x="226" y="522"/>
                </a:cubicBezTo>
                <a:cubicBezTo>
                  <a:pt x="88" y="647"/>
                  <a:pt x="1" y="835"/>
                  <a:pt x="226" y="923"/>
                </a:cubicBezTo>
                <a:cubicBezTo>
                  <a:pt x="874" y="1145"/>
                  <a:pt x="1574" y="1247"/>
                  <a:pt x="2284" y="1247"/>
                </a:cubicBezTo>
                <a:cubicBezTo>
                  <a:pt x="3632" y="1247"/>
                  <a:pt x="5015" y="879"/>
                  <a:pt x="6145" y="263"/>
                </a:cubicBezTo>
                <a:cubicBezTo>
                  <a:pt x="6307" y="175"/>
                  <a:pt x="6344" y="1"/>
                  <a:pt x="6194" y="1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2"/>
          <p:cNvSpPr/>
          <p:nvPr/>
        </p:nvSpPr>
        <p:spPr>
          <a:xfrm rot="-4250979">
            <a:off x="7867684" y="268669"/>
            <a:ext cx="1071482" cy="1195824"/>
          </a:xfrm>
          <a:custGeom>
            <a:avLst/>
            <a:gdLst/>
            <a:ahLst/>
            <a:cxnLst/>
            <a:rect l="l" t="t" r="r" b="b"/>
            <a:pathLst>
              <a:path w="7849" h="8760" extrusionOk="0">
                <a:moveTo>
                  <a:pt x="7032" y="1"/>
                </a:moveTo>
                <a:cubicBezTo>
                  <a:pt x="6690" y="1"/>
                  <a:pt x="6186" y="314"/>
                  <a:pt x="6211" y="590"/>
                </a:cubicBezTo>
                <a:cubicBezTo>
                  <a:pt x="6249" y="1078"/>
                  <a:pt x="6387" y="1563"/>
                  <a:pt x="6387" y="2068"/>
                </a:cubicBezTo>
                <a:cubicBezTo>
                  <a:pt x="6387" y="2591"/>
                  <a:pt x="6228" y="3096"/>
                  <a:pt x="6002" y="3547"/>
                </a:cubicBezTo>
                <a:cubicBezTo>
                  <a:pt x="5518" y="4487"/>
                  <a:pt x="4645" y="4888"/>
                  <a:pt x="3672" y="5151"/>
                </a:cubicBezTo>
                <a:cubicBezTo>
                  <a:pt x="2678" y="5410"/>
                  <a:pt x="1671" y="5673"/>
                  <a:pt x="902" y="6404"/>
                </a:cubicBezTo>
                <a:cubicBezTo>
                  <a:pt x="297" y="6976"/>
                  <a:pt x="0" y="7987"/>
                  <a:pt x="539" y="8701"/>
                </a:cubicBezTo>
                <a:cubicBezTo>
                  <a:pt x="569" y="8742"/>
                  <a:pt x="620" y="8760"/>
                  <a:pt x="680" y="8760"/>
                </a:cubicBezTo>
                <a:cubicBezTo>
                  <a:pt x="895" y="8760"/>
                  <a:pt x="1227" y="8539"/>
                  <a:pt x="1132" y="8405"/>
                </a:cubicBezTo>
                <a:cubicBezTo>
                  <a:pt x="869" y="8004"/>
                  <a:pt x="869" y="7569"/>
                  <a:pt x="1028" y="7135"/>
                </a:cubicBezTo>
                <a:cubicBezTo>
                  <a:pt x="1182" y="6663"/>
                  <a:pt x="1600" y="6367"/>
                  <a:pt x="2034" y="6158"/>
                </a:cubicBezTo>
                <a:cubicBezTo>
                  <a:pt x="2506" y="5932"/>
                  <a:pt x="3045" y="5861"/>
                  <a:pt x="3551" y="5740"/>
                </a:cubicBezTo>
                <a:cubicBezTo>
                  <a:pt x="4089" y="5619"/>
                  <a:pt x="4628" y="5443"/>
                  <a:pt x="5150" y="5201"/>
                </a:cubicBezTo>
                <a:cubicBezTo>
                  <a:pt x="6002" y="4750"/>
                  <a:pt x="6700" y="4036"/>
                  <a:pt x="7151" y="3184"/>
                </a:cubicBezTo>
                <a:cubicBezTo>
                  <a:pt x="7569" y="2348"/>
                  <a:pt x="7849" y="953"/>
                  <a:pt x="7293" y="118"/>
                </a:cubicBezTo>
                <a:cubicBezTo>
                  <a:pt x="7241" y="35"/>
                  <a:pt x="7145" y="1"/>
                  <a:pt x="7032" y="1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2"/>
          <p:cNvSpPr/>
          <p:nvPr/>
        </p:nvSpPr>
        <p:spPr>
          <a:xfrm>
            <a:off x="8467151" y="1700575"/>
            <a:ext cx="470905" cy="1829621"/>
          </a:xfrm>
          <a:custGeom>
            <a:avLst/>
            <a:gdLst/>
            <a:ahLst/>
            <a:cxnLst/>
            <a:rect l="l" t="t" r="r" b="b"/>
            <a:pathLst>
              <a:path w="3781" h="8436" extrusionOk="0">
                <a:moveTo>
                  <a:pt x="1439" y="1"/>
                </a:moveTo>
                <a:cubicBezTo>
                  <a:pt x="1240" y="1"/>
                  <a:pt x="949" y="105"/>
                  <a:pt x="857" y="208"/>
                </a:cubicBezTo>
                <a:cubicBezTo>
                  <a:pt x="314" y="797"/>
                  <a:pt x="71" y="1440"/>
                  <a:pt x="38" y="2226"/>
                </a:cubicBezTo>
                <a:cubicBezTo>
                  <a:pt x="0" y="2990"/>
                  <a:pt x="247" y="3738"/>
                  <a:pt x="594" y="4419"/>
                </a:cubicBezTo>
                <a:cubicBezTo>
                  <a:pt x="961" y="5116"/>
                  <a:pt x="1500" y="5722"/>
                  <a:pt x="2022" y="6332"/>
                </a:cubicBezTo>
                <a:cubicBezTo>
                  <a:pt x="2507" y="6908"/>
                  <a:pt x="3050" y="7551"/>
                  <a:pt x="3188" y="8333"/>
                </a:cubicBezTo>
                <a:cubicBezTo>
                  <a:pt x="3202" y="8406"/>
                  <a:pt x="3261" y="8436"/>
                  <a:pt x="3336" y="8436"/>
                </a:cubicBezTo>
                <a:cubicBezTo>
                  <a:pt x="3513" y="8436"/>
                  <a:pt x="3781" y="8270"/>
                  <a:pt x="3781" y="8124"/>
                </a:cubicBezTo>
                <a:cubicBezTo>
                  <a:pt x="3676" y="6683"/>
                  <a:pt x="2473" y="5638"/>
                  <a:pt x="1797" y="4435"/>
                </a:cubicBezTo>
                <a:cubicBezTo>
                  <a:pt x="1082" y="3182"/>
                  <a:pt x="731" y="1582"/>
                  <a:pt x="1567" y="292"/>
                </a:cubicBezTo>
                <a:cubicBezTo>
                  <a:pt x="1711" y="76"/>
                  <a:pt x="1608" y="1"/>
                  <a:pt x="1439" y="1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2"/>
          <p:cNvSpPr/>
          <p:nvPr/>
        </p:nvSpPr>
        <p:spPr>
          <a:xfrm>
            <a:off x="8678196" y="2005063"/>
            <a:ext cx="245931" cy="683614"/>
          </a:xfrm>
          <a:custGeom>
            <a:avLst/>
            <a:gdLst/>
            <a:ahLst/>
            <a:cxnLst/>
            <a:rect l="l" t="t" r="r" b="b"/>
            <a:pathLst>
              <a:path w="1457" h="3152" extrusionOk="0">
                <a:moveTo>
                  <a:pt x="999" y="0"/>
                </a:moveTo>
                <a:cubicBezTo>
                  <a:pt x="827" y="0"/>
                  <a:pt x="527" y="167"/>
                  <a:pt x="469" y="283"/>
                </a:cubicBezTo>
                <a:cubicBezTo>
                  <a:pt x="1" y="1206"/>
                  <a:pt x="260" y="2301"/>
                  <a:pt x="870" y="3103"/>
                </a:cubicBezTo>
                <a:cubicBezTo>
                  <a:pt x="896" y="3137"/>
                  <a:pt x="940" y="3152"/>
                  <a:pt x="991" y="3152"/>
                </a:cubicBezTo>
                <a:cubicBezTo>
                  <a:pt x="1176" y="3152"/>
                  <a:pt x="1457" y="2965"/>
                  <a:pt x="1375" y="2844"/>
                </a:cubicBezTo>
                <a:cubicBezTo>
                  <a:pt x="836" y="2025"/>
                  <a:pt x="853" y="1069"/>
                  <a:pt x="1112" y="162"/>
                </a:cubicBezTo>
                <a:cubicBezTo>
                  <a:pt x="1142" y="45"/>
                  <a:pt x="1087" y="0"/>
                  <a:pt x="999" y="0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2"/>
          <p:cNvSpPr/>
          <p:nvPr/>
        </p:nvSpPr>
        <p:spPr>
          <a:xfrm>
            <a:off x="566411" y="3872936"/>
            <a:ext cx="1039872" cy="1070636"/>
          </a:xfrm>
          <a:custGeom>
            <a:avLst/>
            <a:gdLst/>
            <a:ahLst/>
            <a:cxnLst/>
            <a:rect l="l" t="t" r="r" b="b"/>
            <a:pathLst>
              <a:path w="8856" h="9118" extrusionOk="0">
                <a:moveTo>
                  <a:pt x="2209" y="0"/>
                </a:moveTo>
                <a:cubicBezTo>
                  <a:pt x="2097" y="0"/>
                  <a:pt x="1979" y="26"/>
                  <a:pt x="1913" y="49"/>
                </a:cubicBezTo>
                <a:cubicBezTo>
                  <a:pt x="798" y="450"/>
                  <a:pt x="0" y="1457"/>
                  <a:pt x="50" y="2660"/>
                </a:cubicBezTo>
                <a:cubicBezTo>
                  <a:pt x="104" y="3792"/>
                  <a:pt x="957" y="4732"/>
                  <a:pt x="1880" y="5287"/>
                </a:cubicBezTo>
                <a:cubicBezTo>
                  <a:pt x="2991" y="5968"/>
                  <a:pt x="4332" y="6177"/>
                  <a:pt x="5585" y="6490"/>
                </a:cubicBezTo>
                <a:cubicBezTo>
                  <a:pt x="6228" y="6645"/>
                  <a:pt x="6909" y="6803"/>
                  <a:pt x="7448" y="7200"/>
                </a:cubicBezTo>
                <a:cubicBezTo>
                  <a:pt x="7690" y="7392"/>
                  <a:pt x="7882" y="7618"/>
                  <a:pt x="7987" y="7915"/>
                </a:cubicBezTo>
                <a:cubicBezTo>
                  <a:pt x="8091" y="8178"/>
                  <a:pt x="8020" y="8700"/>
                  <a:pt x="7657" y="8717"/>
                </a:cubicBezTo>
                <a:cubicBezTo>
                  <a:pt x="7519" y="8717"/>
                  <a:pt x="7343" y="8788"/>
                  <a:pt x="7256" y="8909"/>
                </a:cubicBezTo>
                <a:cubicBezTo>
                  <a:pt x="7185" y="9013"/>
                  <a:pt x="7239" y="9118"/>
                  <a:pt x="7360" y="9118"/>
                </a:cubicBezTo>
                <a:cubicBezTo>
                  <a:pt x="7832" y="9118"/>
                  <a:pt x="8250" y="8854"/>
                  <a:pt x="8525" y="8474"/>
                </a:cubicBezTo>
                <a:cubicBezTo>
                  <a:pt x="8855" y="8019"/>
                  <a:pt x="8751" y="7409"/>
                  <a:pt x="8492" y="6941"/>
                </a:cubicBezTo>
                <a:cubicBezTo>
                  <a:pt x="8179" y="6402"/>
                  <a:pt x="7535" y="6139"/>
                  <a:pt x="6997" y="5930"/>
                </a:cubicBezTo>
                <a:cubicBezTo>
                  <a:pt x="6332" y="5655"/>
                  <a:pt x="5618" y="5496"/>
                  <a:pt x="4941" y="5287"/>
                </a:cubicBezTo>
                <a:cubicBezTo>
                  <a:pt x="3776" y="4941"/>
                  <a:pt x="2590" y="4435"/>
                  <a:pt x="1896" y="3391"/>
                </a:cubicBezTo>
                <a:cubicBezTo>
                  <a:pt x="1583" y="2902"/>
                  <a:pt x="1424" y="2363"/>
                  <a:pt x="1479" y="1791"/>
                </a:cubicBezTo>
                <a:cubicBezTo>
                  <a:pt x="1512" y="1440"/>
                  <a:pt x="1721" y="885"/>
                  <a:pt x="2051" y="693"/>
                </a:cubicBezTo>
                <a:cubicBezTo>
                  <a:pt x="2226" y="588"/>
                  <a:pt x="2485" y="434"/>
                  <a:pt x="2485" y="204"/>
                </a:cubicBezTo>
                <a:cubicBezTo>
                  <a:pt x="2497" y="46"/>
                  <a:pt x="2359" y="0"/>
                  <a:pt x="2209" y="0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2"/>
          <p:cNvSpPr/>
          <p:nvPr/>
        </p:nvSpPr>
        <p:spPr>
          <a:xfrm>
            <a:off x="323116" y="4025700"/>
            <a:ext cx="670116" cy="680919"/>
          </a:xfrm>
          <a:custGeom>
            <a:avLst/>
            <a:gdLst/>
            <a:ahLst/>
            <a:cxnLst/>
            <a:rect l="l" t="t" r="r" b="b"/>
            <a:pathLst>
              <a:path w="5707" h="5799" extrusionOk="0">
                <a:moveTo>
                  <a:pt x="563" y="1"/>
                </a:moveTo>
                <a:cubicBezTo>
                  <a:pt x="341" y="1"/>
                  <a:pt x="0" y="218"/>
                  <a:pt x="0" y="402"/>
                </a:cubicBezTo>
                <a:cubicBezTo>
                  <a:pt x="0" y="3222"/>
                  <a:pt x="2419" y="5415"/>
                  <a:pt x="5100" y="5795"/>
                </a:cubicBezTo>
                <a:cubicBezTo>
                  <a:pt x="5119" y="5797"/>
                  <a:pt x="5137" y="5799"/>
                  <a:pt x="5156" y="5799"/>
                </a:cubicBezTo>
                <a:cubicBezTo>
                  <a:pt x="5295" y="5799"/>
                  <a:pt x="5443" y="5732"/>
                  <a:pt x="5535" y="5640"/>
                </a:cubicBezTo>
                <a:cubicBezTo>
                  <a:pt x="5623" y="5569"/>
                  <a:pt x="5706" y="5415"/>
                  <a:pt x="5552" y="5377"/>
                </a:cubicBezTo>
                <a:cubicBezTo>
                  <a:pt x="4315" y="5135"/>
                  <a:pt x="3237" y="4508"/>
                  <a:pt x="2385" y="3585"/>
                </a:cubicBezTo>
                <a:cubicBezTo>
                  <a:pt x="1512" y="2662"/>
                  <a:pt x="1007" y="1376"/>
                  <a:pt x="748" y="139"/>
                </a:cubicBezTo>
                <a:cubicBezTo>
                  <a:pt x="732" y="40"/>
                  <a:pt x="658" y="1"/>
                  <a:pt x="563" y="1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2"/>
          <p:cNvSpPr/>
          <p:nvPr/>
        </p:nvSpPr>
        <p:spPr>
          <a:xfrm>
            <a:off x="464138" y="4582507"/>
            <a:ext cx="340988" cy="191982"/>
          </a:xfrm>
          <a:custGeom>
            <a:avLst/>
            <a:gdLst/>
            <a:ahLst/>
            <a:cxnLst/>
            <a:rect l="l" t="t" r="r" b="b"/>
            <a:pathLst>
              <a:path w="2904" h="1635" extrusionOk="0">
                <a:moveTo>
                  <a:pt x="549" y="1"/>
                </a:moveTo>
                <a:cubicBezTo>
                  <a:pt x="352" y="1"/>
                  <a:pt x="1" y="240"/>
                  <a:pt x="102" y="359"/>
                </a:cubicBezTo>
                <a:cubicBezTo>
                  <a:pt x="679" y="1019"/>
                  <a:pt x="1410" y="1420"/>
                  <a:pt x="2245" y="1629"/>
                </a:cubicBezTo>
                <a:cubicBezTo>
                  <a:pt x="2258" y="1633"/>
                  <a:pt x="2272" y="1634"/>
                  <a:pt x="2287" y="1634"/>
                </a:cubicBezTo>
                <a:cubicBezTo>
                  <a:pt x="2499" y="1634"/>
                  <a:pt x="2904" y="1327"/>
                  <a:pt x="2646" y="1245"/>
                </a:cubicBezTo>
                <a:cubicBezTo>
                  <a:pt x="1894" y="1019"/>
                  <a:pt x="1218" y="585"/>
                  <a:pt x="641" y="29"/>
                </a:cubicBezTo>
                <a:cubicBezTo>
                  <a:pt x="619" y="9"/>
                  <a:pt x="587" y="1"/>
                  <a:pt x="549" y="1"/>
                </a:cubicBezTo>
                <a:close/>
              </a:path>
            </a:pathLst>
          </a:custGeom>
          <a:solidFill>
            <a:srgbClr val="95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" name="Google Shape;1382;p33"/>
          <p:cNvGrpSpPr/>
          <p:nvPr/>
        </p:nvGrpSpPr>
        <p:grpSpPr>
          <a:xfrm>
            <a:off x="381724" y="3848744"/>
            <a:ext cx="1027943" cy="1008881"/>
            <a:chOff x="4920750" y="3375100"/>
            <a:chExt cx="186225" cy="182775"/>
          </a:xfrm>
        </p:grpSpPr>
        <p:sp>
          <p:nvSpPr>
            <p:cNvPr id="1383" name="Google Shape;1383;p33"/>
            <p:cNvSpPr/>
            <p:nvPr/>
          </p:nvSpPr>
          <p:spPr>
            <a:xfrm>
              <a:off x="4926825" y="3478175"/>
              <a:ext cx="1775" cy="1375"/>
            </a:xfrm>
            <a:custGeom>
              <a:avLst/>
              <a:gdLst/>
              <a:ahLst/>
              <a:cxnLst/>
              <a:rect l="l" t="t" r="r" b="b"/>
              <a:pathLst>
                <a:path w="71" h="55" extrusionOk="0">
                  <a:moveTo>
                    <a:pt x="71" y="1"/>
                  </a:moveTo>
                  <a:lnTo>
                    <a:pt x="71" y="1"/>
                  </a:lnTo>
                  <a:cubicBezTo>
                    <a:pt x="55" y="16"/>
                    <a:pt x="36" y="17"/>
                    <a:pt x="7" y="48"/>
                  </a:cubicBezTo>
                  <a:lnTo>
                    <a:pt x="7" y="48"/>
                  </a:lnTo>
                  <a:cubicBezTo>
                    <a:pt x="25" y="30"/>
                    <a:pt x="56" y="16"/>
                    <a:pt x="71" y="1"/>
                  </a:cubicBezTo>
                  <a:close/>
                  <a:moveTo>
                    <a:pt x="7" y="48"/>
                  </a:moveTo>
                  <a:cubicBezTo>
                    <a:pt x="4" y="50"/>
                    <a:pt x="2" y="52"/>
                    <a:pt x="0" y="55"/>
                  </a:cubicBezTo>
                  <a:cubicBezTo>
                    <a:pt x="2" y="52"/>
                    <a:pt x="5" y="50"/>
                    <a:pt x="7" y="48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4928600" y="34781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1"/>
                  </a:moveTo>
                  <a:lnTo>
                    <a:pt x="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5046075" y="3375100"/>
              <a:ext cx="850" cy="450"/>
            </a:xfrm>
            <a:custGeom>
              <a:avLst/>
              <a:gdLst/>
              <a:ahLst/>
              <a:cxnLst/>
              <a:rect l="l" t="t" r="r" b="b"/>
              <a:pathLst>
                <a:path w="34" h="18" extrusionOk="0">
                  <a:moveTo>
                    <a:pt x="34" y="1"/>
                  </a:moveTo>
                  <a:cubicBezTo>
                    <a:pt x="17" y="18"/>
                    <a:pt x="17" y="18"/>
                    <a:pt x="0" y="18"/>
                  </a:cubicBezTo>
                  <a:cubicBezTo>
                    <a:pt x="17" y="18"/>
                    <a:pt x="17" y="18"/>
                    <a:pt x="34" y="1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4920750" y="3375100"/>
              <a:ext cx="129200" cy="103525"/>
            </a:xfrm>
            <a:custGeom>
              <a:avLst/>
              <a:gdLst/>
              <a:ahLst/>
              <a:cxnLst/>
              <a:rect l="l" t="t" r="r" b="b"/>
              <a:pathLst>
                <a:path w="5168" h="4141" extrusionOk="0">
                  <a:moveTo>
                    <a:pt x="4593" y="320"/>
                  </a:moveTo>
                  <a:cubicBezTo>
                    <a:pt x="4589" y="322"/>
                    <a:pt x="4584" y="326"/>
                    <a:pt x="4579" y="331"/>
                  </a:cubicBezTo>
                  <a:cubicBezTo>
                    <a:pt x="4584" y="327"/>
                    <a:pt x="4588" y="324"/>
                    <a:pt x="4593" y="320"/>
                  </a:cubicBezTo>
                  <a:close/>
                  <a:moveTo>
                    <a:pt x="3817" y="1524"/>
                  </a:moveTo>
                  <a:cubicBezTo>
                    <a:pt x="3815" y="1526"/>
                    <a:pt x="3812" y="1528"/>
                    <a:pt x="3810" y="1530"/>
                  </a:cubicBezTo>
                  <a:cubicBezTo>
                    <a:pt x="3814" y="1530"/>
                    <a:pt x="3816" y="1528"/>
                    <a:pt x="3817" y="1524"/>
                  </a:cubicBezTo>
                  <a:close/>
                  <a:moveTo>
                    <a:pt x="3443" y="1865"/>
                  </a:moveTo>
                  <a:lnTo>
                    <a:pt x="3430" y="1881"/>
                  </a:lnTo>
                  <a:cubicBezTo>
                    <a:pt x="3434" y="1876"/>
                    <a:pt x="3438" y="1871"/>
                    <a:pt x="3443" y="1865"/>
                  </a:cubicBezTo>
                  <a:close/>
                  <a:moveTo>
                    <a:pt x="1926" y="3021"/>
                  </a:moveTo>
                  <a:cubicBezTo>
                    <a:pt x="1922" y="3024"/>
                    <a:pt x="1918" y="3027"/>
                    <a:pt x="1914" y="3029"/>
                  </a:cubicBezTo>
                  <a:cubicBezTo>
                    <a:pt x="1923" y="3029"/>
                    <a:pt x="1927" y="3023"/>
                    <a:pt x="1926" y="3021"/>
                  </a:cubicBezTo>
                  <a:close/>
                  <a:moveTo>
                    <a:pt x="5064" y="1"/>
                  </a:moveTo>
                  <a:cubicBezTo>
                    <a:pt x="5063" y="1"/>
                    <a:pt x="5030" y="18"/>
                    <a:pt x="5013" y="34"/>
                  </a:cubicBezTo>
                  <a:lnTo>
                    <a:pt x="5013" y="51"/>
                  </a:lnTo>
                  <a:cubicBezTo>
                    <a:pt x="4995" y="68"/>
                    <a:pt x="4990" y="68"/>
                    <a:pt x="4986" y="68"/>
                  </a:cubicBezTo>
                  <a:cubicBezTo>
                    <a:pt x="4982" y="68"/>
                    <a:pt x="4978" y="68"/>
                    <a:pt x="4959" y="84"/>
                  </a:cubicBezTo>
                  <a:cubicBezTo>
                    <a:pt x="4959" y="68"/>
                    <a:pt x="4997" y="51"/>
                    <a:pt x="5013" y="18"/>
                  </a:cubicBezTo>
                  <a:lnTo>
                    <a:pt x="5013" y="18"/>
                  </a:lnTo>
                  <a:cubicBezTo>
                    <a:pt x="4997" y="34"/>
                    <a:pt x="4959" y="51"/>
                    <a:pt x="4959" y="68"/>
                  </a:cubicBezTo>
                  <a:cubicBezTo>
                    <a:pt x="4942" y="76"/>
                    <a:pt x="4938" y="76"/>
                    <a:pt x="4934" y="76"/>
                  </a:cubicBezTo>
                  <a:cubicBezTo>
                    <a:pt x="4930" y="76"/>
                    <a:pt x="4926" y="76"/>
                    <a:pt x="4909" y="84"/>
                  </a:cubicBezTo>
                  <a:cubicBezTo>
                    <a:pt x="4892" y="105"/>
                    <a:pt x="4871" y="139"/>
                    <a:pt x="4838" y="139"/>
                  </a:cubicBezTo>
                  <a:cubicBezTo>
                    <a:pt x="4767" y="172"/>
                    <a:pt x="4750" y="226"/>
                    <a:pt x="4683" y="260"/>
                  </a:cubicBezTo>
                  <a:cubicBezTo>
                    <a:pt x="4665" y="260"/>
                    <a:pt x="4635" y="287"/>
                    <a:pt x="4593" y="320"/>
                  </a:cubicBezTo>
                  <a:lnTo>
                    <a:pt x="4593" y="320"/>
                  </a:lnTo>
                  <a:cubicBezTo>
                    <a:pt x="4595" y="319"/>
                    <a:pt x="4597" y="318"/>
                    <a:pt x="4598" y="318"/>
                  </a:cubicBezTo>
                  <a:lnTo>
                    <a:pt x="4598" y="318"/>
                  </a:lnTo>
                  <a:cubicBezTo>
                    <a:pt x="4600" y="318"/>
                    <a:pt x="4596" y="323"/>
                    <a:pt x="4579" y="331"/>
                  </a:cubicBezTo>
                  <a:cubicBezTo>
                    <a:pt x="4541" y="364"/>
                    <a:pt x="4508" y="381"/>
                    <a:pt x="4475" y="398"/>
                  </a:cubicBezTo>
                  <a:lnTo>
                    <a:pt x="4454" y="435"/>
                  </a:lnTo>
                  <a:cubicBezTo>
                    <a:pt x="4299" y="540"/>
                    <a:pt x="3706" y="991"/>
                    <a:pt x="3568" y="1112"/>
                  </a:cubicBezTo>
                  <a:lnTo>
                    <a:pt x="3568" y="1095"/>
                  </a:lnTo>
                  <a:cubicBezTo>
                    <a:pt x="3343" y="1271"/>
                    <a:pt x="2871" y="1634"/>
                    <a:pt x="2645" y="1826"/>
                  </a:cubicBezTo>
                  <a:cubicBezTo>
                    <a:pt x="2612" y="1843"/>
                    <a:pt x="2557" y="1881"/>
                    <a:pt x="2507" y="1897"/>
                  </a:cubicBezTo>
                  <a:cubicBezTo>
                    <a:pt x="2541" y="1897"/>
                    <a:pt x="2541" y="1897"/>
                    <a:pt x="2524" y="1914"/>
                  </a:cubicBezTo>
                  <a:cubicBezTo>
                    <a:pt x="2403" y="2002"/>
                    <a:pt x="2524" y="1931"/>
                    <a:pt x="2403" y="2018"/>
                  </a:cubicBezTo>
                  <a:cubicBezTo>
                    <a:pt x="2282" y="2123"/>
                    <a:pt x="1760" y="2507"/>
                    <a:pt x="1617" y="2591"/>
                  </a:cubicBezTo>
                  <a:cubicBezTo>
                    <a:pt x="1567" y="2645"/>
                    <a:pt x="1480" y="2695"/>
                    <a:pt x="1425" y="2749"/>
                  </a:cubicBezTo>
                  <a:cubicBezTo>
                    <a:pt x="1392" y="2766"/>
                    <a:pt x="1288" y="2854"/>
                    <a:pt x="1166" y="2942"/>
                  </a:cubicBezTo>
                  <a:cubicBezTo>
                    <a:pt x="1045" y="3008"/>
                    <a:pt x="924" y="3096"/>
                    <a:pt x="887" y="3134"/>
                  </a:cubicBezTo>
                  <a:lnTo>
                    <a:pt x="903" y="3113"/>
                  </a:lnTo>
                  <a:lnTo>
                    <a:pt x="903" y="3113"/>
                  </a:lnTo>
                  <a:cubicBezTo>
                    <a:pt x="836" y="3184"/>
                    <a:pt x="836" y="3150"/>
                    <a:pt x="782" y="3184"/>
                  </a:cubicBezTo>
                  <a:cubicBezTo>
                    <a:pt x="799" y="3200"/>
                    <a:pt x="749" y="3255"/>
                    <a:pt x="732" y="3271"/>
                  </a:cubicBezTo>
                  <a:lnTo>
                    <a:pt x="715" y="3271"/>
                  </a:lnTo>
                  <a:cubicBezTo>
                    <a:pt x="694" y="3288"/>
                    <a:pt x="628" y="3359"/>
                    <a:pt x="573" y="3393"/>
                  </a:cubicBezTo>
                  <a:lnTo>
                    <a:pt x="557" y="3393"/>
                  </a:lnTo>
                  <a:cubicBezTo>
                    <a:pt x="523" y="3426"/>
                    <a:pt x="435" y="3497"/>
                    <a:pt x="402" y="3514"/>
                  </a:cubicBezTo>
                  <a:cubicBezTo>
                    <a:pt x="314" y="3568"/>
                    <a:pt x="193" y="3635"/>
                    <a:pt x="89" y="3723"/>
                  </a:cubicBezTo>
                  <a:lnTo>
                    <a:pt x="1" y="3739"/>
                  </a:lnTo>
                  <a:cubicBezTo>
                    <a:pt x="1" y="3739"/>
                    <a:pt x="98" y="4126"/>
                    <a:pt x="257" y="4126"/>
                  </a:cubicBezTo>
                  <a:cubicBezTo>
                    <a:pt x="264" y="4126"/>
                    <a:pt x="270" y="4125"/>
                    <a:pt x="277" y="4124"/>
                  </a:cubicBezTo>
                  <a:lnTo>
                    <a:pt x="298" y="4140"/>
                  </a:lnTo>
                  <a:lnTo>
                    <a:pt x="314" y="4107"/>
                  </a:lnTo>
                  <a:cubicBezTo>
                    <a:pt x="338" y="4095"/>
                    <a:pt x="353" y="4083"/>
                    <a:pt x="360" y="4083"/>
                  </a:cubicBezTo>
                  <a:cubicBezTo>
                    <a:pt x="363" y="4083"/>
                    <a:pt x="364" y="4085"/>
                    <a:pt x="364" y="4090"/>
                  </a:cubicBezTo>
                  <a:lnTo>
                    <a:pt x="335" y="4110"/>
                  </a:lnTo>
                  <a:lnTo>
                    <a:pt x="335" y="4110"/>
                  </a:lnTo>
                  <a:cubicBezTo>
                    <a:pt x="335" y="4109"/>
                    <a:pt x="334" y="4109"/>
                    <a:pt x="333" y="4109"/>
                  </a:cubicBezTo>
                  <a:cubicBezTo>
                    <a:pt x="331" y="4109"/>
                    <a:pt x="325" y="4112"/>
                    <a:pt x="314" y="4124"/>
                  </a:cubicBezTo>
                  <a:lnTo>
                    <a:pt x="335" y="4110"/>
                  </a:lnTo>
                  <a:lnTo>
                    <a:pt x="335" y="4110"/>
                  </a:lnTo>
                  <a:cubicBezTo>
                    <a:pt x="336" y="4113"/>
                    <a:pt x="331" y="4124"/>
                    <a:pt x="331" y="4124"/>
                  </a:cubicBezTo>
                  <a:cubicBezTo>
                    <a:pt x="331" y="4124"/>
                    <a:pt x="348" y="4107"/>
                    <a:pt x="364" y="4107"/>
                  </a:cubicBezTo>
                  <a:lnTo>
                    <a:pt x="348" y="4107"/>
                  </a:lnTo>
                  <a:cubicBezTo>
                    <a:pt x="364" y="4090"/>
                    <a:pt x="381" y="4073"/>
                    <a:pt x="419" y="4053"/>
                  </a:cubicBezTo>
                  <a:cubicBezTo>
                    <a:pt x="425" y="4049"/>
                    <a:pt x="429" y="4048"/>
                    <a:pt x="432" y="4048"/>
                  </a:cubicBezTo>
                  <a:cubicBezTo>
                    <a:pt x="437" y="4048"/>
                    <a:pt x="436" y="4053"/>
                    <a:pt x="440" y="4053"/>
                  </a:cubicBezTo>
                  <a:cubicBezTo>
                    <a:pt x="443" y="4053"/>
                    <a:pt x="451" y="4050"/>
                    <a:pt x="469" y="4036"/>
                  </a:cubicBezTo>
                  <a:cubicBezTo>
                    <a:pt x="678" y="3898"/>
                    <a:pt x="887" y="3777"/>
                    <a:pt x="1095" y="3618"/>
                  </a:cubicBezTo>
                  <a:cubicBezTo>
                    <a:pt x="1112" y="3618"/>
                    <a:pt x="1095" y="3635"/>
                    <a:pt x="1095" y="3635"/>
                  </a:cubicBezTo>
                  <a:cubicBezTo>
                    <a:pt x="1166" y="3585"/>
                    <a:pt x="1216" y="3551"/>
                    <a:pt x="1271" y="3497"/>
                  </a:cubicBezTo>
                  <a:lnTo>
                    <a:pt x="1304" y="3497"/>
                  </a:lnTo>
                  <a:cubicBezTo>
                    <a:pt x="1304" y="3497"/>
                    <a:pt x="1375" y="3447"/>
                    <a:pt x="1463" y="3376"/>
                  </a:cubicBezTo>
                  <a:cubicBezTo>
                    <a:pt x="1496" y="3359"/>
                    <a:pt x="1551" y="3322"/>
                    <a:pt x="1567" y="3305"/>
                  </a:cubicBezTo>
                  <a:cubicBezTo>
                    <a:pt x="1601" y="3271"/>
                    <a:pt x="1617" y="3271"/>
                    <a:pt x="1634" y="3271"/>
                  </a:cubicBezTo>
                  <a:lnTo>
                    <a:pt x="1617" y="3238"/>
                  </a:lnTo>
                  <a:cubicBezTo>
                    <a:pt x="1639" y="3226"/>
                    <a:pt x="1651" y="3224"/>
                    <a:pt x="1659" y="3224"/>
                  </a:cubicBezTo>
                  <a:cubicBezTo>
                    <a:pt x="1666" y="3224"/>
                    <a:pt x="1669" y="3226"/>
                    <a:pt x="1673" y="3226"/>
                  </a:cubicBezTo>
                  <a:cubicBezTo>
                    <a:pt x="1679" y="3226"/>
                    <a:pt x="1686" y="3222"/>
                    <a:pt x="1705" y="3200"/>
                  </a:cubicBezTo>
                  <a:cubicBezTo>
                    <a:pt x="1705" y="3167"/>
                    <a:pt x="1793" y="3134"/>
                    <a:pt x="1810" y="3113"/>
                  </a:cubicBezTo>
                  <a:lnTo>
                    <a:pt x="1843" y="3096"/>
                  </a:lnTo>
                  <a:cubicBezTo>
                    <a:pt x="1843" y="3079"/>
                    <a:pt x="1864" y="3079"/>
                    <a:pt x="1881" y="3063"/>
                  </a:cubicBezTo>
                  <a:cubicBezTo>
                    <a:pt x="1886" y="3057"/>
                    <a:pt x="1888" y="3055"/>
                    <a:pt x="1887" y="3055"/>
                  </a:cubicBezTo>
                  <a:lnTo>
                    <a:pt x="1887" y="3055"/>
                  </a:lnTo>
                  <a:cubicBezTo>
                    <a:pt x="1886" y="3055"/>
                    <a:pt x="1875" y="3063"/>
                    <a:pt x="1864" y="3063"/>
                  </a:cubicBezTo>
                  <a:lnTo>
                    <a:pt x="1914" y="3029"/>
                  </a:lnTo>
                  <a:cubicBezTo>
                    <a:pt x="1920" y="3022"/>
                    <a:pt x="1923" y="3020"/>
                    <a:pt x="1925" y="3020"/>
                  </a:cubicBezTo>
                  <a:cubicBezTo>
                    <a:pt x="1926" y="3020"/>
                    <a:pt x="1926" y="3020"/>
                    <a:pt x="1926" y="3021"/>
                  </a:cubicBezTo>
                  <a:lnTo>
                    <a:pt x="1926" y="3021"/>
                  </a:lnTo>
                  <a:cubicBezTo>
                    <a:pt x="2054" y="2933"/>
                    <a:pt x="2544" y="2588"/>
                    <a:pt x="2645" y="2507"/>
                  </a:cubicBezTo>
                  <a:cubicBezTo>
                    <a:pt x="2628" y="2507"/>
                    <a:pt x="2595" y="2541"/>
                    <a:pt x="2574" y="2541"/>
                  </a:cubicBezTo>
                  <a:cubicBezTo>
                    <a:pt x="2595" y="2507"/>
                    <a:pt x="2612" y="2507"/>
                    <a:pt x="2628" y="2486"/>
                  </a:cubicBezTo>
                  <a:cubicBezTo>
                    <a:pt x="2631" y="2490"/>
                    <a:pt x="2635" y="2491"/>
                    <a:pt x="2639" y="2491"/>
                  </a:cubicBezTo>
                  <a:cubicBezTo>
                    <a:pt x="2662" y="2491"/>
                    <a:pt x="2705" y="2453"/>
                    <a:pt x="2733" y="2453"/>
                  </a:cubicBezTo>
                  <a:lnTo>
                    <a:pt x="2733" y="2436"/>
                  </a:lnTo>
                  <a:lnTo>
                    <a:pt x="2749" y="2436"/>
                  </a:lnTo>
                  <a:cubicBezTo>
                    <a:pt x="2871" y="2315"/>
                    <a:pt x="2783" y="2403"/>
                    <a:pt x="2887" y="2315"/>
                  </a:cubicBezTo>
                  <a:cubicBezTo>
                    <a:pt x="2958" y="2261"/>
                    <a:pt x="2975" y="2227"/>
                    <a:pt x="3029" y="2211"/>
                  </a:cubicBezTo>
                  <a:cubicBezTo>
                    <a:pt x="3013" y="2211"/>
                    <a:pt x="2992" y="2211"/>
                    <a:pt x="3013" y="2194"/>
                  </a:cubicBezTo>
                  <a:lnTo>
                    <a:pt x="3013" y="2194"/>
                  </a:lnTo>
                  <a:cubicBezTo>
                    <a:pt x="3015" y="2196"/>
                    <a:pt x="3017" y="2197"/>
                    <a:pt x="3019" y="2197"/>
                  </a:cubicBezTo>
                  <a:cubicBezTo>
                    <a:pt x="3034" y="2197"/>
                    <a:pt x="3048" y="2156"/>
                    <a:pt x="3063" y="2156"/>
                  </a:cubicBezTo>
                  <a:cubicBezTo>
                    <a:pt x="3079" y="2140"/>
                    <a:pt x="3134" y="2106"/>
                    <a:pt x="3117" y="2106"/>
                  </a:cubicBezTo>
                  <a:cubicBezTo>
                    <a:pt x="3117" y="2106"/>
                    <a:pt x="3148" y="2083"/>
                    <a:pt x="3153" y="2083"/>
                  </a:cubicBezTo>
                  <a:cubicBezTo>
                    <a:pt x="3155" y="2083"/>
                    <a:pt x="3154" y="2085"/>
                    <a:pt x="3150" y="2089"/>
                  </a:cubicBezTo>
                  <a:cubicBezTo>
                    <a:pt x="3167" y="2089"/>
                    <a:pt x="3184" y="2069"/>
                    <a:pt x="3201" y="2069"/>
                  </a:cubicBezTo>
                  <a:lnTo>
                    <a:pt x="3167" y="2069"/>
                  </a:lnTo>
                  <a:cubicBezTo>
                    <a:pt x="3221" y="2035"/>
                    <a:pt x="3272" y="2018"/>
                    <a:pt x="3288" y="1985"/>
                  </a:cubicBezTo>
                  <a:lnTo>
                    <a:pt x="3272" y="1985"/>
                  </a:lnTo>
                  <a:cubicBezTo>
                    <a:pt x="3285" y="1968"/>
                    <a:pt x="3312" y="1943"/>
                    <a:pt x="3331" y="1943"/>
                  </a:cubicBezTo>
                  <a:cubicBezTo>
                    <a:pt x="3336" y="1943"/>
                    <a:pt x="3339" y="1944"/>
                    <a:pt x="3343" y="1947"/>
                  </a:cubicBezTo>
                  <a:lnTo>
                    <a:pt x="3326" y="1964"/>
                  </a:lnTo>
                  <a:cubicBezTo>
                    <a:pt x="3375" y="1931"/>
                    <a:pt x="3408" y="1914"/>
                    <a:pt x="3445" y="1862"/>
                  </a:cubicBezTo>
                  <a:lnTo>
                    <a:pt x="3445" y="1862"/>
                  </a:lnTo>
                  <a:cubicBezTo>
                    <a:pt x="3523" y="1774"/>
                    <a:pt x="3779" y="1563"/>
                    <a:pt x="3810" y="1513"/>
                  </a:cubicBezTo>
                  <a:lnTo>
                    <a:pt x="3777" y="1513"/>
                  </a:lnTo>
                  <a:lnTo>
                    <a:pt x="3821" y="1484"/>
                  </a:lnTo>
                  <a:lnTo>
                    <a:pt x="3821" y="1484"/>
                  </a:lnTo>
                  <a:cubicBezTo>
                    <a:pt x="3817" y="1493"/>
                    <a:pt x="3821" y="1514"/>
                    <a:pt x="3817" y="1524"/>
                  </a:cubicBezTo>
                  <a:lnTo>
                    <a:pt x="3817" y="1524"/>
                  </a:lnTo>
                  <a:cubicBezTo>
                    <a:pt x="3935" y="1427"/>
                    <a:pt x="4439" y="1061"/>
                    <a:pt x="4525" y="1008"/>
                  </a:cubicBezTo>
                  <a:cubicBezTo>
                    <a:pt x="4536" y="1004"/>
                    <a:pt x="4543" y="1003"/>
                    <a:pt x="4549" y="1003"/>
                  </a:cubicBezTo>
                  <a:cubicBezTo>
                    <a:pt x="4571" y="1003"/>
                    <a:pt x="4558" y="1024"/>
                    <a:pt x="4558" y="1024"/>
                  </a:cubicBezTo>
                  <a:cubicBezTo>
                    <a:pt x="4594" y="976"/>
                    <a:pt x="4561" y="990"/>
                    <a:pt x="4607" y="976"/>
                  </a:cubicBezTo>
                  <a:lnTo>
                    <a:pt x="4607" y="976"/>
                  </a:lnTo>
                  <a:cubicBezTo>
                    <a:pt x="4605" y="980"/>
                    <a:pt x="4601" y="985"/>
                    <a:pt x="4596" y="991"/>
                  </a:cubicBezTo>
                  <a:cubicBezTo>
                    <a:pt x="4612" y="974"/>
                    <a:pt x="4628" y="958"/>
                    <a:pt x="4629" y="957"/>
                  </a:cubicBezTo>
                  <a:lnTo>
                    <a:pt x="4629" y="957"/>
                  </a:lnTo>
                  <a:cubicBezTo>
                    <a:pt x="4626" y="961"/>
                    <a:pt x="4623" y="962"/>
                    <a:pt x="4621" y="962"/>
                  </a:cubicBezTo>
                  <a:cubicBezTo>
                    <a:pt x="4612" y="962"/>
                    <a:pt x="4609" y="941"/>
                    <a:pt x="4596" y="941"/>
                  </a:cubicBezTo>
                  <a:lnTo>
                    <a:pt x="4646" y="903"/>
                  </a:lnTo>
                  <a:lnTo>
                    <a:pt x="4646" y="920"/>
                  </a:lnTo>
                  <a:cubicBezTo>
                    <a:pt x="4663" y="903"/>
                    <a:pt x="4663" y="870"/>
                    <a:pt x="4717" y="836"/>
                  </a:cubicBezTo>
                  <a:cubicBezTo>
                    <a:pt x="4805" y="782"/>
                    <a:pt x="4892" y="711"/>
                    <a:pt x="4976" y="661"/>
                  </a:cubicBezTo>
                  <a:lnTo>
                    <a:pt x="4976" y="661"/>
                  </a:lnTo>
                  <a:cubicBezTo>
                    <a:pt x="4976" y="661"/>
                    <a:pt x="4959" y="678"/>
                    <a:pt x="4942" y="694"/>
                  </a:cubicBezTo>
                  <a:cubicBezTo>
                    <a:pt x="4959" y="694"/>
                    <a:pt x="4976" y="678"/>
                    <a:pt x="4976" y="678"/>
                  </a:cubicBezTo>
                  <a:cubicBezTo>
                    <a:pt x="4959" y="678"/>
                    <a:pt x="5013" y="644"/>
                    <a:pt x="4997" y="644"/>
                  </a:cubicBezTo>
                  <a:cubicBezTo>
                    <a:pt x="5047" y="590"/>
                    <a:pt x="5135" y="540"/>
                    <a:pt x="5168" y="485"/>
                  </a:cubicBezTo>
                  <a:cubicBezTo>
                    <a:pt x="5168" y="469"/>
                    <a:pt x="5047" y="51"/>
                    <a:pt x="5030" y="34"/>
                  </a:cubicBezTo>
                  <a:cubicBezTo>
                    <a:pt x="5047" y="18"/>
                    <a:pt x="5064" y="1"/>
                    <a:pt x="5064" y="1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4948550" y="3494250"/>
              <a:ext cx="1800" cy="975"/>
            </a:xfrm>
            <a:custGeom>
              <a:avLst/>
              <a:gdLst/>
              <a:ahLst/>
              <a:cxnLst/>
              <a:rect l="l" t="t" r="r" b="b"/>
              <a:pathLst>
                <a:path w="72" h="39" extrusionOk="0">
                  <a:moveTo>
                    <a:pt x="71" y="1"/>
                  </a:moveTo>
                  <a:cubicBezTo>
                    <a:pt x="38" y="1"/>
                    <a:pt x="21" y="18"/>
                    <a:pt x="0" y="38"/>
                  </a:cubicBezTo>
                  <a:cubicBezTo>
                    <a:pt x="21" y="38"/>
                    <a:pt x="38" y="18"/>
                    <a:pt x="71" y="1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4950325" y="3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5065175" y="33855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"/>
                  </a:moveTo>
                  <a:cubicBezTo>
                    <a:pt x="18" y="1"/>
                    <a:pt x="18" y="17"/>
                    <a:pt x="1" y="17"/>
                  </a:cubicBezTo>
                  <a:cubicBezTo>
                    <a:pt x="18" y="17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4940700" y="3385550"/>
              <a:ext cx="129300" cy="108875"/>
            </a:xfrm>
            <a:custGeom>
              <a:avLst/>
              <a:gdLst/>
              <a:ahLst/>
              <a:cxnLst/>
              <a:rect l="l" t="t" r="r" b="b"/>
              <a:pathLst>
                <a:path w="5172" h="4355" extrusionOk="0">
                  <a:moveTo>
                    <a:pt x="2499" y="1976"/>
                  </a:moveTo>
                  <a:lnTo>
                    <a:pt x="2499" y="1976"/>
                  </a:lnTo>
                  <a:cubicBezTo>
                    <a:pt x="2497" y="1977"/>
                    <a:pt x="2494" y="1980"/>
                    <a:pt x="2490" y="1985"/>
                  </a:cubicBezTo>
                  <a:cubicBezTo>
                    <a:pt x="2493" y="1982"/>
                    <a:pt x="2496" y="1979"/>
                    <a:pt x="2499" y="1976"/>
                  </a:cubicBezTo>
                  <a:close/>
                  <a:moveTo>
                    <a:pt x="5034" y="1"/>
                  </a:moveTo>
                  <a:cubicBezTo>
                    <a:pt x="5013" y="1"/>
                    <a:pt x="4980" y="17"/>
                    <a:pt x="4980" y="34"/>
                  </a:cubicBezTo>
                  <a:lnTo>
                    <a:pt x="4980" y="51"/>
                  </a:lnTo>
                  <a:cubicBezTo>
                    <a:pt x="4963" y="67"/>
                    <a:pt x="4959" y="67"/>
                    <a:pt x="4955" y="67"/>
                  </a:cubicBezTo>
                  <a:cubicBezTo>
                    <a:pt x="4951" y="67"/>
                    <a:pt x="4946" y="67"/>
                    <a:pt x="4930" y="84"/>
                  </a:cubicBezTo>
                  <a:cubicBezTo>
                    <a:pt x="4909" y="67"/>
                    <a:pt x="4946" y="51"/>
                    <a:pt x="4980" y="17"/>
                  </a:cubicBezTo>
                  <a:lnTo>
                    <a:pt x="4980" y="17"/>
                  </a:lnTo>
                  <a:cubicBezTo>
                    <a:pt x="4946" y="34"/>
                    <a:pt x="4909" y="51"/>
                    <a:pt x="4909" y="67"/>
                  </a:cubicBezTo>
                  <a:cubicBezTo>
                    <a:pt x="4905" y="71"/>
                    <a:pt x="4903" y="72"/>
                    <a:pt x="4902" y="72"/>
                  </a:cubicBezTo>
                  <a:cubicBezTo>
                    <a:pt x="4899" y="72"/>
                    <a:pt x="4899" y="69"/>
                    <a:pt x="4896" y="69"/>
                  </a:cubicBezTo>
                  <a:cubicBezTo>
                    <a:pt x="4893" y="69"/>
                    <a:pt x="4888" y="72"/>
                    <a:pt x="4875" y="84"/>
                  </a:cubicBezTo>
                  <a:lnTo>
                    <a:pt x="4804" y="155"/>
                  </a:lnTo>
                  <a:lnTo>
                    <a:pt x="4804" y="138"/>
                  </a:lnTo>
                  <a:cubicBezTo>
                    <a:pt x="4721" y="189"/>
                    <a:pt x="4721" y="243"/>
                    <a:pt x="4650" y="276"/>
                  </a:cubicBezTo>
                  <a:lnTo>
                    <a:pt x="4650" y="260"/>
                  </a:lnTo>
                  <a:cubicBezTo>
                    <a:pt x="4633" y="276"/>
                    <a:pt x="4596" y="314"/>
                    <a:pt x="4545" y="331"/>
                  </a:cubicBezTo>
                  <a:cubicBezTo>
                    <a:pt x="4562" y="331"/>
                    <a:pt x="4579" y="331"/>
                    <a:pt x="4562" y="347"/>
                  </a:cubicBezTo>
                  <a:cubicBezTo>
                    <a:pt x="4512" y="381"/>
                    <a:pt x="4474" y="397"/>
                    <a:pt x="4441" y="418"/>
                  </a:cubicBezTo>
                  <a:lnTo>
                    <a:pt x="4424" y="452"/>
                  </a:lnTo>
                  <a:cubicBezTo>
                    <a:pt x="4266" y="573"/>
                    <a:pt x="3693" y="1045"/>
                    <a:pt x="3535" y="1166"/>
                  </a:cubicBezTo>
                  <a:lnTo>
                    <a:pt x="3551" y="1149"/>
                  </a:lnTo>
                  <a:lnTo>
                    <a:pt x="3551" y="1149"/>
                  </a:lnTo>
                  <a:cubicBezTo>
                    <a:pt x="3326" y="1337"/>
                    <a:pt x="2841" y="1688"/>
                    <a:pt x="2611" y="1897"/>
                  </a:cubicBezTo>
                  <a:cubicBezTo>
                    <a:pt x="2581" y="1912"/>
                    <a:pt x="2535" y="1942"/>
                    <a:pt x="2499" y="1976"/>
                  </a:cubicBezTo>
                  <a:lnTo>
                    <a:pt x="2499" y="1976"/>
                  </a:lnTo>
                  <a:cubicBezTo>
                    <a:pt x="2500" y="1976"/>
                    <a:pt x="2501" y="1975"/>
                    <a:pt x="2501" y="1975"/>
                  </a:cubicBezTo>
                  <a:cubicBezTo>
                    <a:pt x="2505" y="1975"/>
                    <a:pt x="2501" y="1985"/>
                    <a:pt x="2490" y="1985"/>
                  </a:cubicBezTo>
                  <a:cubicBezTo>
                    <a:pt x="2369" y="2068"/>
                    <a:pt x="2490" y="2001"/>
                    <a:pt x="2369" y="2106"/>
                  </a:cubicBezTo>
                  <a:cubicBezTo>
                    <a:pt x="2248" y="2210"/>
                    <a:pt x="1709" y="2611"/>
                    <a:pt x="1588" y="2695"/>
                  </a:cubicBezTo>
                  <a:cubicBezTo>
                    <a:pt x="1534" y="2766"/>
                    <a:pt x="1446" y="2820"/>
                    <a:pt x="1396" y="2870"/>
                  </a:cubicBezTo>
                  <a:lnTo>
                    <a:pt x="1396" y="2853"/>
                  </a:lnTo>
                  <a:cubicBezTo>
                    <a:pt x="1358" y="2887"/>
                    <a:pt x="1237" y="2975"/>
                    <a:pt x="1133" y="3062"/>
                  </a:cubicBezTo>
                  <a:cubicBezTo>
                    <a:pt x="1012" y="3167"/>
                    <a:pt x="907" y="3254"/>
                    <a:pt x="874" y="3288"/>
                  </a:cubicBezTo>
                  <a:cubicBezTo>
                    <a:pt x="819" y="3342"/>
                    <a:pt x="819" y="3321"/>
                    <a:pt x="753" y="3359"/>
                  </a:cubicBezTo>
                  <a:cubicBezTo>
                    <a:pt x="786" y="3376"/>
                    <a:pt x="732" y="3426"/>
                    <a:pt x="698" y="3447"/>
                  </a:cubicBezTo>
                  <a:cubicBezTo>
                    <a:pt x="682" y="3480"/>
                    <a:pt x="611" y="3551"/>
                    <a:pt x="561" y="3601"/>
                  </a:cubicBezTo>
                  <a:lnTo>
                    <a:pt x="561" y="3584"/>
                  </a:lnTo>
                  <a:cubicBezTo>
                    <a:pt x="506" y="3635"/>
                    <a:pt x="418" y="3706"/>
                    <a:pt x="385" y="3739"/>
                  </a:cubicBezTo>
                  <a:cubicBezTo>
                    <a:pt x="314" y="3793"/>
                    <a:pt x="193" y="3881"/>
                    <a:pt x="89" y="3969"/>
                  </a:cubicBezTo>
                  <a:lnTo>
                    <a:pt x="1" y="4002"/>
                  </a:lnTo>
                  <a:lnTo>
                    <a:pt x="1" y="4019"/>
                  </a:lnTo>
                  <a:cubicBezTo>
                    <a:pt x="1" y="4019"/>
                    <a:pt x="139" y="4354"/>
                    <a:pt x="314" y="4354"/>
                  </a:cubicBezTo>
                  <a:cubicBezTo>
                    <a:pt x="326" y="4354"/>
                    <a:pt x="339" y="4352"/>
                    <a:pt x="352" y="4349"/>
                  </a:cubicBezTo>
                  <a:lnTo>
                    <a:pt x="368" y="4332"/>
                  </a:lnTo>
                  <a:cubicBezTo>
                    <a:pt x="401" y="4316"/>
                    <a:pt x="418" y="4299"/>
                    <a:pt x="418" y="4299"/>
                  </a:cubicBezTo>
                  <a:lnTo>
                    <a:pt x="418" y="4299"/>
                  </a:lnTo>
                  <a:lnTo>
                    <a:pt x="385" y="4332"/>
                  </a:lnTo>
                  <a:cubicBezTo>
                    <a:pt x="390" y="4327"/>
                    <a:pt x="392" y="4325"/>
                    <a:pt x="392" y="4325"/>
                  </a:cubicBezTo>
                  <a:lnTo>
                    <a:pt x="392" y="4325"/>
                  </a:lnTo>
                  <a:cubicBezTo>
                    <a:pt x="393" y="4325"/>
                    <a:pt x="385" y="4337"/>
                    <a:pt x="385" y="4349"/>
                  </a:cubicBezTo>
                  <a:cubicBezTo>
                    <a:pt x="402" y="4332"/>
                    <a:pt x="418" y="4332"/>
                    <a:pt x="418" y="4315"/>
                  </a:cubicBezTo>
                  <a:lnTo>
                    <a:pt x="418" y="4315"/>
                  </a:lnTo>
                  <a:lnTo>
                    <a:pt x="402" y="4332"/>
                  </a:lnTo>
                  <a:cubicBezTo>
                    <a:pt x="418" y="4315"/>
                    <a:pt x="439" y="4282"/>
                    <a:pt x="473" y="4261"/>
                  </a:cubicBezTo>
                  <a:cubicBezTo>
                    <a:pt x="476" y="4258"/>
                    <a:pt x="478" y="4257"/>
                    <a:pt x="480" y="4257"/>
                  </a:cubicBezTo>
                  <a:cubicBezTo>
                    <a:pt x="483" y="4257"/>
                    <a:pt x="484" y="4262"/>
                    <a:pt x="490" y="4262"/>
                  </a:cubicBezTo>
                  <a:cubicBezTo>
                    <a:pt x="495" y="4262"/>
                    <a:pt x="505" y="4258"/>
                    <a:pt x="523" y="4244"/>
                  </a:cubicBezTo>
                  <a:cubicBezTo>
                    <a:pt x="715" y="4090"/>
                    <a:pt x="924" y="3948"/>
                    <a:pt x="1116" y="3777"/>
                  </a:cubicBezTo>
                  <a:cubicBezTo>
                    <a:pt x="1170" y="3722"/>
                    <a:pt x="1220" y="3689"/>
                    <a:pt x="1275" y="3635"/>
                  </a:cubicBezTo>
                  <a:lnTo>
                    <a:pt x="1308" y="3635"/>
                  </a:lnTo>
                  <a:cubicBezTo>
                    <a:pt x="1291" y="3635"/>
                    <a:pt x="1605" y="3376"/>
                    <a:pt x="1605" y="3376"/>
                  </a:cubicBezTo>
                  <a:lnTo>
                    <a:pt x="1605" y="3359"/>
                  </a:lnTo>
                  <a:cubicBezTo>
                    <a:pt x="1630" y="3332"/>
                    <a:pt x="1638" y="3332"/>
                    <a:pt x="1647" y="3332"/>
                  </a:cubicBezTo>
                  <a:cubicBezTo>
                    <a:pt x="1656" y="3332"/>
                    <a:pt x="1665" y="3332"/>
                    <a:pt x="1692" y="3305"/>
                  </a:cubicBezTo>
                  <a:cubicBezTo>
                    <a:pt x="1692" y="3271"/>
                    <a:pt x="1776" y="3238"/>
                    <a:pt x="1797" y="3200"/>
                  </a:cubicBezTo>
                  <a:cubicBezTo>
                    <a:pt x="1797" y="3204"/>
                    <a:pt x="1798" y="3205"/>
                    <a:pt x="1799" y="3205"/>
                  </a:cubicBezTo>
                  <a:cubicBezTo>
                    <a:pt x="1803" y="3205"/>
                    <a:pt x="1811" y="3195"/>
                    <a:pt x="1820" y="3195"/>
                  </a:cubicBezTo>
                  <a:cubicBezTo>
                    <a:pt x="1823" y="3195"/>
                    <a:pt x="1827" y="3197"/>
                    <a:pt x="1830" y="3200"/>
                  </a:cubicBezTo>
                  <a:cubicBezTo>
                    <a:pt x="1830" y="3183"/>
                    <a:pt x="1847" y="3167"/>
                    <a:pt x="1864" y="3150"/>
                  </a:cubicBezTo>
                  <a:lnTo>
                    <a:pt x="1847" y="3150"/>
                  </a:lnTo>
                  <a:lnTo>
                    <a:pt x="1880" y="3112"/>
                  </a:lnTo>
                  <a:cubicBezTo>
                    <a:pt x="1901" y="3112"/>
                    <a:pt x="1918" y="3112"/>
                    <a:pt x="1901" y="3133"/>
                  </a:cubicBezTo>
                  <a:cubicBezTo>
                    <a:pt x="2006" y="3062"/>
                    <a:pt x="2507" y="2678"/>
                    <a:pt x="2632" y="2590"/>
                  </a:cubicBezTo>
                  <a:cubicBezTo>
                    <a:pt x="2602" y="2590"/>
                    <a:pt x="2585" y="2616"/>
                    <a:pt x="2561" y="2616"/>
                  </a:cubicBezTo>
                  <a:cubicBezTo>
                    <a:pt x="2556" y="2616"/>
                    <a:pt x="2551" y="2614"/>
                    <a:pt x="2545" y="2611"/>
                  </a:cubicBezTo>
                  <a:cubicBezTo>
                    <a:pt x="2578" y="2590"/>
                    <a:pt x="2595" y="2590"/>
                    <a:pt x="2595" y="2557"/>
                  </a:cubicBezTo>
                  <a:cubicBezTo>
                    <a:pt x="2600" y="2559"/>
                    <a:pt x="2605" y="2560"/>
                    <a:pt x="2611" y="2560"/>
                  </a:cubicBezTo>
                  <a:cubicBezTo>
                    <a:pt x="2642" y="2560"/>
                    <a:pt x="2671" y="2524"/>
                    <a:pt x="2699" y="2524"/>
                  </a:cubicBezTo>
                  <a:lnTo>
                    <a:pt x="2699" y="2507"/>
                  </a:lnTo>
                  <a:lnTo>
                    <a:pt x="2737" y="2507"/>
                  </a:lnTo>
                  <a:cubicBezTo>
                    <a:pt x="2841" y="2381"/>
                    <a:pt x="2753" y="2469"/>
                    <a:pt x="2875" y="2381"/>
                  </a:cubicBezTo>
                  <a:cubicBezTo>
                    <a:pt x="2938" y="2337"/>
                    <a:pt x="2958" y="2305"/>
                    <a:pt x="2985" y="2273"/>
                  </a:cubicBezTo>
                  <a:lnTo>
                    <a:pt x="2985" y="2273"/>
                  </a:lnTo>
                  <a:cubicBezTo>
                    <a:pt x="2986" y="2273"/>
                    <a:pt x="2987" y="2273"/>
                    <a:pt x="2987" y="2273"/>
                  </a:cubicBezTo>
                  <a:cubicBezTo>
                    <a:pt x="2992" y="2273"/>
                    <a:pt x="2996" y="2269"/>
                    <a:pt x="2996" y="2260"/>
                  </a:cubicBezTo>
                  <a:lnTo>
                    <a:pt x="2996" y="2260"/>
                  </a:lnTo>
                  <a:cubicBezTo>
                    <a:pt x="2992" y="2264"/>
                    <a:pt x="2989" y="2269"/>
                    <a:pt x="2985" y="2273"/>
                  </a:cubicBezTo>
                  <a:lnTo>
                    <a:pt x="2985" y="2273"/>
                  </a:lnTo>
                  <a:cubicBezTo>
                    <a:pt x="2982" y="2271"/>
                    <a:pt x="2979" y="2267"/>
                    <a:pt x="2979" y="2260"/>
                  </a:cubicBezTo>
                  <a:cubicBezTo>
                    <a:pt x="2993" y="2260"/>
                    <a:pt x="3020" y="2224"/>
                    <a:pt x="3040" y="2224"/>
                  </a:cubicBezTo>
                  <a:cubicBezTo>
                    <a:pt x="3044" y="2224"/>
                    <a:pt x="3047" y="2225"/>
                    <a:pt x="3050" y="2227"/>
                  </a:cubicBezTo>
                  <a:cubicBezTo>
                    <a:pt x="3067" y="2210"/>
                    <a:pt x="3117" y="2156"/>
                    <a:pt x="3083" y="2156"/>
                  </a:cubicBezTo>
                  <a:cubicBezTo>
                    <a:pt x="3095" y="2156"/>
                    <a:pt x="3122" y="2141"/>
                    <a:pt x="3134" y="2141"/>
                  </a:cubicBezTo>
                  <a:cubicBezTo>
                    <a:pt x="3139" y="2141"/>
                    <a:pt x="3141" y="2145"/>
                    <a:pt x="3134" y="2156"/>
                  </a:cubicBezTo>
                  <a:cubicBezTo>
                    <a:pt x="3154" y="2140"/>
                    <a:pt x="3170" y="2139"/>
                    <a:pt x="3171" y="2124"/>
                  </a:cubicBezTo>
                  <a:lnTo>
                    <a:pt x="3171" y="2124"/>
                  </a:lnTo>
                  <a:cubicBezTo>
                    <a:pt x="3212" y="2088"/>
                    <a:pt x="3242" y="2083"/>
                    <a:pt x="3276" y="2035"/>
                  </a:cubicBezTo>
                  <a:lnTo>
                    <a:pt x="3276" y="2035"/>
                  </a:lnTo>
                  <a:lnTo>
                    <a:pt x="3238" y="2052"/>
                  </a:lnTo>
                  <a:cubicBezTo>
                    <a:pt x="3276" y="2018"/>
                    <a:pt x="3309" y="2001"/>
                    <a:pt x="3326" y="2001"/>
                  </a:cubicBezTo>
                  <a:lnTo>
                    <a:pt x="3292" y="2035"/>
                  </a:lnTo>
                  <a:cubicBezTo>
                    <a:pt x="3362" y="1986"/>
                    <a:pt x="3395" y="1965"/>
                    <a:pt x="3428" y="1917"/>
                  </a:cubicBezTo>
                  <a:lnTo>
                    <a:pt x="3428" y="1917"/>
                  </a:lnTo>
                  <a:cubicBezTo>
                    <a:pt x="3506" y="1845"/>
                    <a:pt x="3763" y="1614"/>
                    <a:pt x="3798" y="1567"/>
                  </a:cubicBezTo>
                  <a:lnTo>
                    <a:pt x="3760" y="1567"/>
                  </a:lnTo>
                  <a:lnTo>
                    <a:pt x="3809" y="1533"/>
                  </a:lnTo>
                  <a:lnTo>
                    <a:pt x="3809" y="1533"/>
                  </a:lnTo>
                  <a:cubicBezTo>
                    <a:pt x="3803" y="1546"/>
                    <a:pt x="3814" y="1584"/>
                    <a:pt x="3814" y="1584"/>
                  </a:cubicBezTo>
                  <a:cubicBezTo>
                    <a:pt x="3902" y="1496"/>
                    <a:pt x="4424" y="1095"/>
                    <a:pt x="4529" y="1024"/>
                  </a:cubicBezTo>
                  <a:cubicBezTo>
                    <a:pt x="4537" y="1016"/>
                    <a:pt x="4542" y="1013"/>
                    <a:pt x="4545" y="1013"/>
                  </a:cubicBezTo>
                  <a:cubicBezTo>
                    <a:pt x="4555" y="1013"/>
                    <a:pt x="4545" y="1045"/>
                    <a:pt x="4545" y="1045"/>
                  </a:cubicBezTo>
                  <a:cubicBezTo>
                    <a:pt x="4579" y="991"/>
                    <a:pt x="4562" y="1007"/>
                    <a:pt x="4596" y="974"/>
                  </a:cubicBezTo>
                  <a:cubicBezTo>
                    <a:pt x="4616" y="974"/>
                    <a:pt x="4596" y="991"/>
                    <a:pt x="4596" y="991"/>
                  </a:cubicBezTo>
                  <a:cubicBezTo>
                    <a:pt x="4616" y="991"/>
                    <a:pt x="4633" y="974"/>
                    <a:pt x="4633" y="974"/>
                  </a:cubicBezTo>
                  <a:cubicBezTo>
                    <a:pt x="4596" y="974"/>
                    <a:pt x="4596" y="957"/>
                    <a:pt x="4579" y="957"/>
                  </a:cubicBezTo>
                  <a:lnTo>
                    <a:pt x="4633" y="920"/>
                  </a:lnTo>
                  <a:cubicBezTo>
                    <a:pt x="4650" y="920"/>
                    <a:pt x="4650" y="886"/>
                    <a:pt x="4700" y="853"/>
                  </a:cubicBezTo>
                  <a:cubicBezTo>
                    <a:pt x="4788" y="782"/>
                    <a:pt x="4875" y="711"/>
                    <a:pt x="4963" y="661"/>
                  </a:cubicBezTo>
                  <a:lnTo>
                    <a:pt x="4963" y="661"/>
                  </a:lnTo>
                  <a:cubicBezTo>
                    <a:pt x="4963" y="661"/>
                    <a:pt x="4946" y="677"/>
                    <a:pt x="4930" y="694"/>
                  </a:cubicBezTo>
                  <a:cubicBezTo>
                    <a:pt x="4946" y="677"/>
                    <a:pt x="4963" y="677"/>
                    <a:pt x="4980" y="661"/>
                  </a:cubicBezTo>
                  <a:lnTo>
                    <a:pt x="4980" y="661"/>
                  </a:lnTo>
                  <a:cubicBezTo>
                    <a:pt x="4975" y="663"/>
                    <a:pt x="4972" y="664"/>
                    <a:pt x="4970" y="664"/>
                  </a:cubicBezTo>
                  <a:cubicBezTo>
                    <a:pt x="4961" y="664"/>
                    <a:pt x="4984" y="640"/>
                    <a:pt x="4983" y="640"/>
                  </a:cubicBezTo>
                  <a:lnTo>
                    <a:pt x="4983" y="640"/>
                  </a:lnTo>
                  <a:cubicBezTo>
                    <a:pt x="4983" y="640"/>
                    <a:pt x="4982" y="641"/>
                    <a:pt x="4980" y="644"/>
                  </a:cubicBezTo>
                  <a:cubicBezTo>
                    <a:pt x="5034" y="573"/>
                    <a:pt x="5118" y="539"/>
                    <a:pt x="5172" y="468"/>
                  </a:cubicBezTo>
                  <a:cubicBezTo>
                    <a:pt x="5155" y="452"/>
                    <a:pt x="5013" y="51"/>
                    <a:pt x="4997" y="34"/>
                  </a:cubicBezTo>
                  <a:lnTo>
                    <a:pt x="5034" y="1"/>
                  </a:ln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4951150" y="3515550"/>
              <a:ext cx="2225" cy="1400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8" y="1"/>
                  </a:moveTo>
                  <a:lnTo>
                    <a:pt x="88" y="1"/>
                  </a:lnTo>
                  <a:cubicBezTo>
                    <a:pt x="71" y="22"/>
                    <a:pt x="38" y="22"/>
                    <a:pt x="0" y="55"/>
                  </a:cubicBezTo>
                  <a:cubicBezTo>
                    <a:pt x="38" y="55"/>
                    <a:pt x="71" y="22"/>
                    <a:pt x="88" y="1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4953350" y="351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5075625" y="3410725"/>
              <a:ext cx="850" cy="425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34" y="0"/>
                  </a:moveTo>
                  <a:cubicBezTo>
                    <a:pt x="17" y="17"/>
                    <a:pt x="17" y="17"/>
                    <a:pt x="1" y="17"/>
                  </a:cubicBezTo>
                  <a:cubicBezTo>
                    <a:pt x="17" y="17"/>
                    <a:pt x="17" y="17"/>
                    <a:pt x="34" y="0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4945100" y="3410725"/>
              <a:ext cx="134000" cy="105375"/>
            </a:xfrm>
            <a:custGeom>
              <a:avLst/>
              <a:gdLst/>
              <a:ahLst/>
              <a:cxnLst/>
              <a:rect l="l" t="t" r="r" b="b"/>
              <a:pathLst>
                <a:path w="5360" h="4215" extrusionOk="0">
                  <a:moveTo>
                    <a:pt x="4777" y="318"/>
                  </a:moveTo>
                  <a:lnTo>
                    <a:pt x="4777" y="318"/>
                  </a:lnTo>
                  <a:cubicBezTo>
                    <a:pt x="4775" y="318"/>
                    <a:pt x="4770" y="322"/>
                    <a:pt x="4770" y="330"/>
                  </a:cubicBezTo>
                  <a:cubicBezTo>
                    <a:pt x="4779" y="322"/>
                    <a:pt x="4779" y="318"/>
                    <a:pt x="4777" y="318"/>
                  </a:cubicBezTo>
                  <a:close/>
                  <a:moveTo>
                    <a:pt x="5174" y="661"/>
                  </a:moveTo>
                  <a:cubicBezTo>
                    <a:pt x="5173" y="662"/>
                    <a:pt x="5172" y="663"/>
                    <a:pt x="5171" y="664"/>
                  </a:cubicBezTo>
                  <a:cubicBezTo>
                    <a:pt x="5172" y="663"/>
                    <a:pt x="5173" y="662"/>
                    <a:pt x="5174" y="661"/>
                  </a:cubicBezTo>
                  <a:close/>
                  <a:moveTo>
                    <a:pt x="3940" y="1531"/>
                  </a:moveTo>
                  <a:cubicBezTo>
                    <a:pt x="3938" y="1532"/>
                    <a:pt x="3937" y="1532"/>
                    <a:pt x="3935" y="1533"/>
                  </a:cubicBezTo>
                  <a:cubicBezTo>
                    <a:pt x="3937" y="1533"/>
                    <a:pt x="3939" y="1532"/>
                    <a:pt x="3940" y="1531"/>
                  </a:cubicBezTo>
                  <a:close/>
                  <a:moveTo>
                    <a:pt x="385" y="4161"/>
                  </a:moveTo>
                  <a:lnTo>
                    <a:pt x="351" y="4181"/>
                  </a:lnTo>
                  <a:lnTo>
                    <a:pt x="351" y="4181"/>
                  </a:lnTo>
                  <a:cubicBezTo>
                    <a:pt x="351" y="4180"/>
                    <a:pt x="352" y="4179"/>
                    <a:pt x="351" y="4179"/>
                  </a:cubicBezTo>
                  <a:lnTo>
                    <a:pt x="351" y="4179"/>
                  </a:lnTo>
                  <a:cubicBezTo>
                    <a:pt x="349" y="4179"/>
                    <a:pt x="343" y="4183"/>
                    <a:pt x="330" y="4194"/>
                  </a:cubicBezTo>
                  <a:lnTo>
                    <a:pt x="351" y="4181"/>
                  </a:lnTo>
                  <a:lnTo>
                    <a:pt x="351" y="4181"/>
                  </a:lnTo>
                  <a:cubicBezTo>
                    <a:pt x="348" y="4186"/>
                    <a:pt x="339" y="4194"/>
                    <a:pt x="330" y="4194"/>
                  </a:cubicBezTo>
                  <a:cubicBezTo>
                    <a:pt x="347" y="4194"/>
                    <a:pt x="368" y="4177"/>
                    <a:pt x="385" y="4177"/>
                  </a:cubicBezTo>
                  <a:lnTo>
                    <a:pt x="368" y="4177"/>
                  </a:lnTo>
                  <a:cubicBezTo>
                    <a:pt x="373" y="4172"/>
                    <a:pt x="379" y="4166"/>
                    <a:pt x="385" y="4161"/>
                  </a:cubicBezTo>
                  <a:close/>
                  <a:moveTo>
                    <a:pt x="5276" y="0"/>
                  </a:moveTo>
                  <a:lnTo>
                    <a:pt x="5276" y="0"/>
                  </a:lnTo>
                  <a:cubicBezTo>
                    <a:pt x="5276" y="0"/>
                    <a:pt x="5238" y="17"/>
                    <a:pt x="5222" y="38"/>
                  </a:cubicBezTo>
                  <a:lnTo>
                    <a:pt x="5222" y="55"/>
                  </a:lnTo>
                  <a:cubicBezTo>
                    <a:pt x="5205" y="71"/>
                    <a:pt x="5201" y="71"/>
                    <a:pt x="5196" y="71"/>
                  </a:cubicBezTo>
                  <a:cubicBezTo>
                    <a:pt x="5192" y="71"/>
                    <a:pt x="5188" y="71"/>
                    <a:pt x="5171" y="88"/>
                  </a:cubicBezTo>
                  <a:cubicBezTo>
                    <a:pt x="5150" y="71"/>
                    <a:pt x="5188" y="55"/>
                    <a:pt x="5222" y="17"/>
                  </a:cubicBezTo>
                  <a:lnTo>
                    <a:pt x="5222" y="17"/>
                  </a:lnTo>
                  <a:cubicBezTo>
                    <a:pt x="5188" y="38"/>
                    <a:pt x="5150" y="55"/>
                    <a:pt x="5150" y="71"/>
                  </a:cubicBezTo>
                  <a:cubicBezTo>
                    <a:pt x="5143" y="75"/>
                    <a:pt x="5139" y="76"/>
                    <a:pt x="5137" y="76"/>
                  </a:cubicBezTo>
                  <a:cubicBezTo>
                    <a:pt x="5132" y="76"/>
                    <a:pt x="5134" y="72"/>
                    <a:pt x="5133" y="72"/>
                  </a:cubicBezTo>
                  <a:lnTo>
                    <a:pt x="5133" y="72"/>
                  </a:lnTo>
                  <a:cubicBezTo>
                    <a:pt x="5133" y="72"/>
                    <a:pt x="5129" y="76"/>
                    <a:pt x="5117" y="88"/>
                  </a:cubicBezTo>
                  <a:cubicBezTo>
                    <a:pt x="5084" y="105"/>
                    <a:pt x="5067" y="142"/>
                    <a:pt x="5029" y="142"/>
                  </a:cubicBezTo>
                  <a:cubicBezTo>
                    <a:pt x="4963" y="176"/>
                    <a:pt x="4942" y="226"/>
                    <a:pt x="4875" y="263"/>
                  </a:cubicBezTo>
                  <a:cubicBezTo>
                    <a:pt x="4837" y="263"/>
                    <a:pt x="4804" y="297"/>
                    <a:pt x="4770" y="330"/>
                  </a:cubicBezTo>
                  <a:cubicBezTo>
                    <a:pt x="4716" y="368"/>
                    <a:pt x="4699" y="385"/>
                    <a:pt x="4649" y="401"/>
                  </a:cubicBezTo>
                  <a:lnTo>
                    <a:pt x="4628" y="435"/>
                  </a:lnTo>
                  <a:cubicBezTo>
                    <a:pt x="4474" y="539"/>
                    <a:pt x="3847" y="994"/>
                    <a:pt x="3689" y="1116"/>
                  </a:cubicBezTo>
                  <a:lnTo>
                    <a:pt x="3689" y="1099"/>
                  </a:lnTo>
                  <a:cubicBezTo>
                    <a:pt x="3463" y="1291"/>
                    <a:pt x="2978" y="1638"/>
                    <a:pt x="2732" y="1830"/>
                  </a:cubicBezTo>
                  <a:cubicBezTo>
                    <a:pt x="2699" y="1846"/>
                    <a:pt x="2644" y="1880"/>
                    <a:pt x="2594" y="1918"/>
                  </a:cubicBezTo>
                  <a:cubicBezTo>
                    <a:pt x="2604" y="1911"/>
                    <a:pt x="2611" y="1909"/>
                    <a:pt x="2616" y="1909"/>
                  </a:cubicBezTo>
                  <a:cubicBezTo>
                    <a:pt x="2626" y="1909"/>
                    <a:pt x="2623" y="1923"/>
                    <a:pt x="2611" y="1934"/>
                  </a:cubicBezTo>
                  <a:cubicBezTo>
                    <a:pt x="2490" y="2022"/>
                    <a:pt x="2594" y="1934"/>
                    <a:pt x="2490" y="2039"/>
                  </a:cubicBezTo>
                  <a:cubicBezTo>
                    <a:pt x="2352" y="2143"/>
                    <a:pt x="1809" y="2523"/>
                    <a:pt x="1671" y="2611"/>
                  </a:cubicBezTo>
                  <a:cubicBezTo>
                    <a:pt x="1621" y="2682"/>
                    <a:pt x="1533" y="2732"/>
                    <a:pt x="1462" y="2786"/>
                  </a:cubicBezTo>
                  <a:lnTo>
                    <a:pt x="1479" y="2770"/>
                  </a:lnTo>
                  <a:lnTo>
                    <a:pt x="1479" y="2770"/>
                  </a:lnTo>
                  <a:cubicBezTo>
                    <a:pt x="1412" y="2837"/>
                    <a:pt x="994" y="3116"/>
                    <a:pt x="923" y="3171"/>
                  </a:cubicBezTo>
                  <a:cubicBezTo>
                    <a:pt x="869" y="3221"/>
                    <a:pt x="852" y="3204"/>
                    <a:pt x="802" y="3237"/>
                  </a:cubicBezTo>
                  <a:cubicBezTo>
                    <a:pt x="819" y="3254"/>
                    <a:pt x="765" y="3308"/>
                    <a:pt x="748" y="3325"/>
                  </a:cubicBezTo>
                  <a:cubicBezTo>
                    <a:pt x="714" y="3342"/>
                    <a:pt x="643" y="3413"/>
                    <a:pt x="577" y="3463"/>
                  </a:cubicBezTo>
                  <a:lnTo>
                    <a:pt x="577" y="3446"/>
                  </a:lnTo>
                  <a:cubicBezTo>
                    <a:pt x="539" y="3501"/>
                    <a:pt x="435" y="3551"/>
                    <a:pt x="401" y="3588"/>
                  </a:cubicBezTo>
                  <a:cubicBezTo>
                    <a:pt x="330" y="3638"/>
                    <a:pt x="192" y="3709"/>
                    <a:pt x="88" y="3797"/>
                  </a:cubicBezTo>
                  <a:lnTo>
                    <a:pt x="0" y="3814"/>
                  </a:lnTo>
                  <a:lnTo>
                    <a:pt x="0" y="3831"/>
                  </a:lnTo>
                  <a:cubicBezTo>
                    <a:pt x="0" y="3831"/>
                    <a:pt x="96" y="4196"/>
                    <a:pt x="272" y="4196"/>
                  </a:cubicBezTo>
                  <a:cubicBezTo>
                    <a:pt x="280" y="4196"/>
                    <a:pt x="288" y="4196"/>
                    <a:pt x="297" y="4194"/>
                  </a:cubicBezTo>
                  <a:lnTo>
                    <a:pt x="297" y="4215"/>
                  </a:lnTo>
                  <a:lnTo>
                    <a:pt x="330" y="4194"/>
                  </a:lnTo>
                  <a:cubicBezTo>
                    <a:pt x="358" y="4170"/>
                    <a:pt x="365" y="4154"/>
                    <a:pt x="374" y="4154"/>
                  </a:cubicBezTo>
                  <a:cubicBezTo>
                    <a:pt x="377" y="4154"/>
                    <a:pt x="380" y="4156"/>
                    <a:pt x="385" y="4161"/>
                  </a:cubicBezTo>
                  <a:lnTo>
                    <a:pt x="385" y="4161"/>
                  </a:lnTo>
                  <a:cubicBezTo>
                    <a:pt x="396" y="4149"/>
                    <a:pt x="407" y="4138"/>
                    <a:pt x="418" y="4127"/>
                  </a:cubicBezTo>
                  <a:cubicBezTo>
                    <a:pt x="425" y="4123"/>
                    <a:pt x="430" y="4122"/>
                    <a:pt x="434" y="4122"/>
                  </a:cubicBezTo>
                  <a:cubicBezTo>
                    <a:pt x="441" y="4122"/>
                    <a:pt x="443" y="4126"/>
                    <a:pt x="448" y="4126"/>
                  </a:cubicBezTo>
                  <a:cubicBezTo>
                    <a:pt x="452" y="4126"/>
                    <a:pt x="458" y="4123"/>
                    <a:pt x="472" y="4110"/>
                  </a:cubicBezTo>
                  <a:cubicBezTo>
                    <a:pt x="698" y="3968"/>
                    <a:pt x="907" y="3831"/>
                    <a:pt x="1132" y="3672"/>
                  </a:cubicBezTo>
                  <a:lnTo>
                    <a:pt x="1132" y="3693"/>
                  </a:lnTo>
                  <a:cubicBezTo>
                    <a:pt x="1182" y="3638"/>
                    <a:pt x="1253" y="3588"/>
                    <a:pt x="1308" y="3551"/>
                  </a:cubicBezTo>
                  <a:cubicBezTo>
                    <a:pt x="1324" y="3534"/>
                    <a:pt x="1324" y="3534"/>
                    <a:pt x="1341" y="3534"/>
                  </a:cubicBezTo>
                  <a:cubicBezTo>
                    <a:pt x="1324" y="3534"/>
                    <a:pt x="1412" y="3484"/>
                    <a:pt x="1496" y="3413"/>
                  </a:cubicBezTo>
                  <a:cubicBezTo>
                    <a:pt x="1533" y="3396"/>
                    <a:pt x="1583" y="3359"/>
                    <a:pt x="1600" y="3342"/>
                  </a:cubicBezTo>
                  <a:cubicBezTo>
                    <a:pt x="1638" y="3308"/>
                    <a:pt x="1671" y="3292"/>
                    <a:pt x="1671" y="3292"/>
                  </a:cubicBezTo>
                  <a:lnTo>
                    <a:pt x="1654" y="3275"/>
                  </a:lnTo>
                  <a:cubicBezTo>
                    <a:pt x="1676" y="3263"/>
                    <a:pt x="1688" y="3261"/>
                    <a:pt x="1695" y="3261"/>
                  </a:cubicBezTo>
                  <a:cubicBezTo>
                    <a:pt x="1702" y="3261"/>
                    <a:pt x="1705" y="3263"/>
                    <a:pt x="1708" y="3263"/>
                  </a:cubicBezTo>
                  <a:cubicBezTo>
                    <a:pt x="1714" y="3263"/>
                    <a:pt x="1721" y="3259"/>
                    <a:pt x="1742" y="3237"/>
                  </a:cubicBezTo>
                  <a:cubicBezTo>
                    <a:pt x="1759" y="3204"/>
                    <a:pt x="1846" y="3171"/>
                    <a:pt x="1863" y="3133"/>
                  </a:cubicBezTo>
                  <a:cubicBezTo>
                    <a:pt x="1863" y="3133"/>
                    <a:pt x="1871" y="3126"/>
                    <a:pt x="1881" y="3126"/>
                  </a:cubicBezTo>
                  <a:cubicBezTo>
                    <a:pt x="1885" y="3126"/>
                    <a:pt x="1891" y="3127"/>
                    <a:pt x="1897" y="3133"/>
                  </a:cubicBezTo>
                  <a:cubicBezTo>
                    <a:pt x="1880" y="3116"/>
                    <a:pt x="1913" y="3100"/>
                    <a:pt x="1934" y="3083"/>
                  </a:cubicBezTo>
                  <a:lnTo>
                    <a:pt x="1913" y="3083"/>
                  </a:lnTo>
                  <a:lnTo>
                    <a:pt x="1951" y="3045"/>
                  </a:lnTo>
                  <a:cubicBezTo>
                    <a:pt x="1968" y="3045"/>
                    <a:pt x="1984" y="3045"/>
                    <a:pt x="1968" y="3066"/>
                  </a:cubicBezTo>
                  <a:cubicBezTo>
                    <a:pt x="2072" y="2995"/>
                    <a:pt x="2611" y="2611"/>
                    <a:pt x="2715" y="2523"/>
                  </a:cubicBezTo>
                  <a:cubicBezTo>
                    <a:pt x="2699" y="2523"/>
                    <a:pt x="2665" y="2561"/>
                    <a:pt x="2644" y="2561"/>
                  </a:cubicBezTo>
                  <a:cubicBezTo>
                    <a:pt x="2665" y="2523"/>
                    <a:pt x="2682" y="2523"/>
                    <a:pt x="2699" y="2506"/>
                  </a:cubicBezTo>
                  <a:cubicBezTo>
                    <a:pt x="2700" y="2508"/>
                    <a:pt x="2703" y="2509"/>
                    <a:pt x="2706" y="2509"/>
                  </a:cubicBezTo>
                  <a:cubicBezTo>
                    <a:pt x="2725" y="2509"/>
                    <a:pt x="2762" y="2470"/>
                    <a:pt x="2791" y="2470"/>
                  </a:cubicBezTo>
                  <a:cubicBezTo>
                    <a:pt x="2795" y="2470"/>
                    <a:pt x="2799" y="2471"/>
                    <a:pt x="2803" y="2473"/>
                  </a:cubicBezTo>
                  <a:lnTo>
                    <a:pt x="2803" y="2456"/>
                  </a:lnTo>
                  <a:lnTo>
                    <a:pt x="2820" y="2440"/>
                  </a:lnTo>
                  <a:cubicBezTo>
                    <a:pt x="2958" y="2335"/>
                    <a:pt x="2853" y="2419"/>
                    <a:pt x="2978" y="2335"/>
                  </a:cubicBezTo>
                  <a:cubicBezTo>
                    <a:pt x="3045" y="2281"/>
                    <a:pt x="3062" y="2231"/>
                    <a:pt x="3116" y="2210"/>
                  </a:cubicBezTo>
                  <a:cubicBezTo>
                    <a:pt x="3105" y="2210"/>
                    <a:pt x="3094" y="2219"/>
                    <a:pt x="3093" y="2219"/>
                  </a:cubicBezTo>
                  <a:cubicBezTo>
                    <a:pt x="3092" y="2219"/>
                    <a:pt x="3094" y="2217"/>
                    <a:pt x="3100" y="2210"/>
                  </a:cubicBezTo>
                  <a:cubicBezTo>
                    <a:pt x="3114" y="2210"/>
                    <a:pt x="3128" y="2173"/>
                    <a:pt x="3143" y="2173"/>
                  </a:cubicBezTo>
                  <a:cubicBezTo>
                    <a:pt x="3145" y="2173"/>
                    <a:pt x="3147" y="2174"/>
                    <a:pt x="3150" y="2176"/>
                  </a:cubicBezTo>
                  <a:cubicBezTo>
                    <a:pt x="3166" y="2160"/>
                    <a:pt x="3237" y="2105"/>
                    <a:pt x="3204" y="2105"/>
                  </a:cubicBezTo>
                  <a:cubicBezTo>
                    <a:pt x="3215" y="2105"/>
                    <a:pt x="3241" y="2091"/>
                    <a:pt x="3247" y="2091"/>
                  </a:cubicBezTo>
                  <a:cubicBezTo>
                    <a:pt x="3250" y="2091"/>
                    <a:pt x="3249" y="2094"/>
                    <a:pt x="3237" y="2105"/>
                  </a:cubicBezTo>
                  <a:cubicBezTo>
                    <a:pt x="3251" y="2091"/>
                    <a:pt x="3265" y="2089"/>
                    <a:pt x="3282" y="2079"/>
                  </a:cubicBezTo>
                  <a:lnTo>
                    <a:pt x="3282" y="2079"/>
                  </a:lnTo>
                  <a:cubicBezTo>
                    <a:pt x="3278" y="2082"/>
                    <a:pt x="3275" y="2085"/>
                    <a:pt x="3271" y="2089"/>
                  </a:cubicBezTo>
                  <a:lnTo>
                    <a:pt x="3292" y="2072"/>
                  </a:lnTo>
                  <a:lnTo>
                    <a:pt x="3292" y="2072"/>
                  </a:lnTo>
                  <a:cubicBezTo>
                    <a:pt x="3288" y="2075"/>
                    <a:pt x="3285" y="2077"/>
                    <a:pt x="3282" y="2079"/>
                  </a:cubicBezTo>
                  <a:lnTo>
                    <a:pt x="3282" y="2079"/>
                  </a:lnTo>
                  <a:cubicBezTo>
                    <a:pt x="3330" y="2038"/>
                    <a:pt x="3361" y="2035"/>
                    <a:pt x="3396" y="1984"/>
                  </a:cubicBezTo>
                  <a:lnTo>
                    <a:pt x="3396" y="1984"/>
                  </a:lnTo>
                  <a:lnTo>
                    <a:pt x="3359" y="2001"/>
                  </a:lnTo>
                  <a:cubicBezTo>
                    <a:pt x="3396" y="1968"/>
                    <a:pt x="3430" y="1951"/>
                    <a:pt x="3446" y="1951"/>
                  </a:cubicBezTo>
                  <a:lnTo>
                    <a:pt x="3413" y="1984"/>
                  </a:lnTo>
                  <a:cubicBezTo>
                    <a:pt x="3480" y="1951"/>
                    <a:pt x="3517" y="1918"/>
                    <a:pt x="3551" y="1880"/>
                  </a:cubicBezTo>
                  <a:lnTo>
                    <a:pt x="3534" y="1880"/>
                  </a:lnTo>
                  <a:cubicBezTo>
                    <a:pt x="3584" y="1830"/>
                    <a:pt x="3897" y="1583"/>
                    <a:pt x="3935" y="1517"/>
                  </a:cubicBezTo>
                  <a:lnTo>
                    <a:pt x="3935" y="1517"/>
                  </a:lnTo>
                  <a:lnTo>
                    <a:pt x="3897" y="1533"/>
                  </a:lnTo>
                  <a:lnTo>
                    <a:pt x="3897" y="1533"/>
                  </a:lnTo>
                  <a:lnTo>
                    <a:pt x="3945" y="1486"/>
                  </a:lnTo>
                  <a:lnTo>
                    <a:pt x="3945" y="1486"/>
                  </a:lnTo>
                  <a:cubicBezTo>
                    <a:pt x="3941" y="1498"/>
                    <a:pt x="3946" y="1523"/>
                    <a:pt x="3940" y="1531"/>
                  </a:cubicBezTo>
                  <a:lnTo>
                    <a:pt x="3940" y="1531"/>
                  </a:lnTo>
                  <a:cubicBezTo>
                    <a:pt x="4010" y="1494"/>
                    <a:pt x="4164" y="1372"/>
                    <a:pt x="4315" y="1270"/>
                  </a:cubicBezTo>
                  <a:cubicBezTo>
                    <a:pt x="4474" y="1149"/>
                    <a:pt x="4628" y="1045"/>
                    <a:pt x="4683" y="1011"/>
                  </a:cubicBezTo>
                  <a:cubicBezTo>
                    <a:pt x="4693" y="1008"/>
                    <a:pt x="4700" y="1006"/>
                    <a:pt x="4705" y="1006"/>
                  </a:cubicBezTo>
                  <a:cubicBezTo>
                    <a:pt x="4727" y="1006"/>
                    <a:pt x="4716" y="1028"/>
                    <a:pt x="4716" y="1028"/>
                  </a:cubicBezTo>
                  <a:cubicBezTo>
                    <a:pt x="4754" y="994"/>
                    <a:pt x="4716" y="994"/>
                    <a:pt x="4770" y="978"/>
                  </a:cubicBezTo>
                  <a:lnTo>
                    <a:pt x="4770" y="994"/>
                  </a:lnTo>
                  <a:cubicBezTo>
                    <a:pt x="4787" y="978"/>
                    <a:pt x="4804" y="978"/>
                    <a:pt x="4804" y="957"/>
                  </a:cubicBezTo>
                  <a:lnTo>
                    <a:pt x="4804" y="957"/>
                  </a:lnTo>
                  <a:cubicBezTo>
                    <a:pt x="4794" y="963"/>
                    <a:pt x="4787" y="966"/>
                    <a:pt x="4781" y="966"/>
                  </a:cubicBezTo>
                  <a:cubicBezTo>
                    <a:pt x="4769" y="966"/>
                    <a:pt x="4765" y="952"/>
                    <a:pt x="4754" y="940"/>
                  </a:cubicBezTo>
                  <a:lnTo>
                    <a:pt x="4804" y="907"/>
                  </a:lnTo>
                  <a:lnTo>
                    <a:pt x="4804" y="923"/>
                  </a:lnTo>
                  <a:cubicBezTo>
                    <a:pt x="4821" y="923"/>
                    <a:pt x="4821" y="873"/>
                    <a:pt x="4875" y="852"/>
                  </a:cubicBezTo>
                  <a:cubicBezTo>
                    <a:pt x="4963" y="802"/>
                    <a:pt x="5067" y="731"/>
                    <a:pt x="5150" y="664"/>
                  </a:cubicBezTo>
                  <a:lnTo>
                    <a:pt x="5150" y="664"/>
                  </a:lnTo>
                  <a:cubicBezTo>
                    <a:pt x="5150" y="681"/>
                    <a:pt x="5134" y="698"/>
                    <a:pt x="5117" y="698"/>
                  </a:cubicBezTo>
                  <a:lnTo>
                    <a:pt x="5117" y="698"/>
                  </a:lnTo>
                  <a:cubicBezTo>
                    <a:pt x="5134" y="698"/>
                    <a:pt x="5151" y="681"/>
                    <a:pt x="5171" y="681"/>
                  </a:cubicBezTo>
                  <a:cubicBezTo>
                    <a:pt x="5142" y="681"/>
                    <a:pt x="5169" y="658"/>
                    <a:pt x="5174" y="658"/>
                  </a:cubicBezTo>
                  <a:lnTo>
                    <a:pt x="5174" y="658"/>
                  </a:lnTo>
                  <a:cubicBezTo>
                    <a:pt x="5175" y="658"/>
                    <a:pt x="5175" y="659"/>
                    <a:pt x="5174" y="661"/>
                  </a:cubicBezTo>
                  <a:lnTo>
                    <a:pt x="5174" y="661"/>
                  </a:lnTo>
                  <a:cubicBezTo>
                    <a:pt x="5225" y="592"/>
                    <a:pt x="5326" y="559"/>
                    <a:pt x="5359" y="506"/>
                  </a:cubicBezTo>
                  <a:cubicBezTo>
                    <a:pt x="5359" y="472"/>
                    <a:pt x="5255" y="55"/>
                    <a:pt x="5238" y="38"/>
                  </a:cubicBezTo>
                  <a:cubicBezTo>
                    <a:pt x="5255" y="17"/>
                    <a:pt x="5276" y="0"/>
                    <a:pt x="5276" y="0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4957725" y="3536450"/>
              <a:ext cx="2225" cy="950"/>
            </a:xfrm>
            <a:custGeom>
              <a:avLst/>
              <a:gdLst/>
              <a:ahLst/>
              <a:cxnLst/>
              <a:rect l="l" t="t" r="r" b="b"/>
              <a:pathLst>
                <a:path w="89" h="38" extrusionOk="0">
                  <a:moveTo>
                    <a:pt x="88" y="0"/>
                  </a:moveTo>
                  <a:cubicBezTo>
                    <a:pt x="51" y="0"/>
                    <a:pt x="34" y="0"/>
                    <a:pt x="1" y="38"/>
                  </a:cubicBezTo>
                  <a:cubicBezTo>
                    <a:pt x="34" y="38"/>
                    <a:pt x="51" y="21"/>
                    <a:pt x="88" y="0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4959925" y="35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5075625" y="3434225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7" y="0"/>
                  </a:moveTo>
                  <a:cubicBezTo>
                    <a:pt x="17" y="17"/>
                    <a:pt x="17" y="17"/>
                    <a:pt x="1" y="17"/>
                  </a:cubicBezTo>
                  <a:cubicBezTo>
                    <a:pt x="17" y="17"/>
                    <a:pt x="17" y="17"/>
                    <a:pt x="17" y="0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4951150" y="3434225"/>
              <a:ext cx="129300" cy="102250"/>
            </a:xfrm>
            <a:custGeom>
              <a:avLst/>
              <a:gdLst/>
              <a:ahLst/>
              <a:cxnLst/>
              <a:rect l="l" t="t" r="r" b="b"/>
              <a:pathLst>
                <a:path w="5172" h="4090" extrusionOk="0">
                  <a:moveTo>
                    <a:pt x="4979" y="17"/>
                  </a:moveTo>
                  <a:cubicBezTo>
                    <a:pt x="4974" y="23"/>
                    <a:pt x="4968" y="29"/>
                    <a:pt x="4962" y="34"/>
                  </a:cubicBezTo>
                  <a:lnTo>
                    <a:pt x="4962" y="34"/>
                  </a:lnTo>
                  <a:cubicBezTo>
                    <a:pt x="4967" y="30"/>
                    <a:pt x="4973" y="24"/>
                    <a:pt x="4979" y="17"/>
                  </a:cubicBezTo>
                  <a:close/>
                  <a:moveTo>
                    <a:pt x="4999" y="639"/>
                  </a:moveTo>
                  <a:cubicBezTo>
                    <a:pt x="4998" y="641"/>
                    <a:pt x="4997" y="642"/>
                    <a:pt x="4996" y="643"/>
                  </a:cubicBezTo>
                  <a:cubicBezTo>
                    <a:pt x="4999" y="641"/>
                    <a:pt x="4999" y="639"/>
                    <a:pt x="4999" y="639"/>
                  </a:cubicBezTo>
                  <a:close/>
                  <a:moveTo>
                    <a:pt x="4961" y="671"/>
                  </a:moveTo>
                  <a:cubicBezTo>
                    <a:pt x="4952" y="677"/>
                    <a:pt x="4946" y="687"/>
                    <a:pt x="4946" y="698"/>
                  </a:cubicBezTo>
                  <a:cubicBezTo>
                    <a:pt x="4955" y="689"/>
                    <a:pt x="4959" y="680"/>
                    <a:pt x="4961" y="671"/>
                  </a:cubicBezTo>
                  <a:close/>
                  <a:moveTo>
                    <a:pt x="3837" y="1546"/>
                  </a:moveTo>
                  <a:lnTo>
                    <a:pt x="3837" y="1546"/>
                  </a:lnTo>
                  <a:cubicBezTo>
                    <a:pt x="3835" y="1547"/>
                    <a:pt x="3833" y="1549"/>
                    <a:pt x="3831" y="1550"/>
                  </a:cubicBezTo>
                  <a:cubicBezTo>
                    <a:pt x="3834" y="1550"/>
                    <a:pt x="3835" y="1548"/>
                    <a:pt x="3837" y="1546"/>
                  </a:cubicBezTo>
                  <a:close/>
                  <a:moveTo>
                    <a:pt x="3349" y="1963"/>
                  </a:moveTo>
                  <a:cubicBezTo>
                    <a:pt x="3341" y="1970"/>
                    <a:pt x="3334" y="1977"/>
                    <a:pt x="3325" y="1984"/>
                  </a:cubicBezTo>
                  <a:lnTo>
                    <a:pt x="3349" y="1963"/>
                  </a:lnTo>
                  <a:close/>
                  <a:moveTo>
                    <a:pt x="3029" y="2193"/>
                  </a:moveTo>
                  <a:cubicBezTo>
                    <a:pt x="3025" y="2196"/>
                    <a:pt x="3021" y="2199"/>
                    <a:pt x="3017" y="2202"/>
                  </a:cubicBezTo>
                  <a:lnTo>
                    <a:pt x="3017" y="2202"/>
                  </a:lnTo>
                  <a:cubicBezTo>
                    <a:pt x="3021" y="2200"/>
                    <a:pt x="3025" y="2197"/>
                    <a:pt x="3029" y="2193"/>
                  </a:cubicBezTo>
                  <a:close/>
                  <a:moveTo>
                    <a:pt x="1924" y="2991"/>
                  </a:moveTo>
                  <a:cubicBezTo>
                    <a:pt x="1922" y="2992"/>
                    <a:pt x="1920" y="2994"/>
                    <a:pt x="1918" y="2995"/>
                  </a:cubicBezTo>
                  <a:cubicBezTo>
                    <a:pt x="1924" y="2995"/>
                    <a:pt x="1926" y="2993"/>
                    <a:pt x="1924" y="2991"/>
                  </a:cubicBezTo>
                  <a:close/>
                  <a:moveTo>
                    <a:pt x="1112" y="3579"/>
                  </a:moveTo>
                  <a:cubicBezTo>
                    <a:pt x="1107" y="3582"/>
                    <a:pt x="1103" y="3585"/>
                    <a:pt x="1099" y="3588"/>
                  </a:cubicBezTo>
                  <a:cubicBezTo>
                    <a:pt x="1107" y="3588"/>
                    <a:pt x="1111" y="3584"/>
                    <a:pt x="1112" y="3579"/>
                  </a:cubicBezTo>
                  <a:close/>
                  <a:moveTo>
                    <a:pt x="5034" y="0"/>
                  </a:moveTo>
                  <a:cubicBezTo>
                    <a:pt x="5013" y="0"/>
                    <a:pt x="4980" y="17"/>
                    <a:pt x="4980" y="38"/>
                  </a:cubicBezTo>
                  <a:lnTo>
                    <a:pt x="4980" y="54"/>
                  </a:lnTo>
                  <a:cubicBezTo>
                    <a:pt x="4963" y="71"/>
                    <a:pt x="4959" y="71"/>
                    <a:pt x="4954" y="71"/>
                  </a:cubicBezTo>
                  <a:cubicBezTo>
                    <a:pt x="4950" y="71"/>
                    <a:pt x="4946" y="71"/>
                    <a:pt x="4929" y="88"/>
                  </a:cubicBezTo>
                  <a:cubicBezTo>
                    <a:pt x="4912" y="74"/>
                    <a:pt x="4935" y="60"/>
                    <a:pt x="4962" y="34"/>
                  </a:cubicBezTo>
                  <a:lnTo>
                    <a:pt x="4962" y="34"/>
                  </a:lnTo>
                  <a:cubicBezTo>
                    <a:pt x="4940" y="55"/>
                    <a:pt x="4925" y="58"/>
                    <a:pt x="4908" y="71"/>
                  </a:cubicBezTo>
                  <a:cubicBezTo>
                    <a:pt x="4900" y="79"/>
                    <a:pt x="4900" y="79"/>
                    <a:pt x="4898" y="79"/>
                  </a:cubicBezTo>
                  <a:cubicBezTo>
                    <a:pt x="4896" y="79"/>
                    <a:pt x="4892" y="79"/>
                    <a:pt x="4875" y="88"/>
                  </a:cubicBezTo>
                  <a:cubicBezTo>
                    <a:pt x="4858" y="105"/>
                    <a:pt x="4842" y="142"/>
                    <a:pt x="4804" y="159"/>
                  </a:cubicBezTo>
                  <a:lnTo>
                    <a:pt x="4804" y="142"/>
                  </a:lnTo>
                  <a:cubicBezTo>
                    <a:pt x="4737" y="192"/>
                    <a:pt x="4721" y="247"/>
                    <a:pt x="4650" y="263"/>
                  </a:cubicBezTo>
                  <a:lnTo>
                    <a:pt x="4666" y="263"/>
                  </a:lnTo>
                  <a:cubicBezTo>
                    <a:pt x="4633" y="280"/>
                    <a:pt x="4595" y="313"/>
                    <a:pt x="4562" y="330"/>
                  </a:cubicBezTo>
                  <a:cubicBezTo>
                    <a:pt x="4579" y="330"/>
                    <a:pt x="4579" y="330"/>
                    <a:pt x="4562" y="351"/>
                  </a:cubicBezTo>
                  <a:cubicBezTo>
                    <a:pt x="4512" y="368"/>
                    <a:pt x="4491" y="401"/>
                    <a:pt x="4457" y="418"/>
                  </a:cubicBezTo>
                  <a:lnTo>
                    <a:pt x="4441" y="455"/>
                  </a:lnTo>
                  <a:cubicBezTo>
                    <a:pt x="4282" y="560"/>
                    <a:pt x="3726" y="1011"/>
                    <a:pt x="3572" y="1115"/>
                  </a:cubicBezTo>
                  <a:lnTo>
                    <a:pt x="3589" y="1115"/>
                  </a:lnTo>
                  <a:cubicBezTo>
                    <a:pt x="3363" y="1291"/>
                    <a:pt x="2891" y="1621"/>
                    <a:pt x="2665" y="1813"/>
                  </a:cubicBezTo>
                  <a:cubicBezTo>
                    <a:pt x="2611" y="1830"/>
                    <a:pt x="2578" y="1863"/>
                    <a:pt x="2528" y="1896"/>
                  </a:cubicBezTo>
                  <a:cubicBezTo>
                    <a:pt x="2539" y="1891"/>
                    <a:pt x="2544" y="1889"/>
                    <a:pt x="2547" y="1889"/>
                  </a:cubicBezTo>
                  <a:cubicBezTo>
                    <a:pt x="2552" y="1889"/>
                    <a:pt x="2544" y="1896"/>
                    <a:pt x="2544" y="1896"/>
                  </a:cubicBezTo>
                  <a:cubicBezTo>
                    <a:pt x="2423" y="1984"/>
                    <a:pt x="2528" y="1917"/>
                    <a:pt x="2423" y="2001"/>
                  </a:cubicBezTo>
                  <a:cubicBezTo>
                    <a:pt x="2281" y="2105"/>
                    <a:pt x="1759" y="2473"/>
                    <a:pt x="1621" y="2544"/>
                  </a:cubicBezTo>
                  <a:cubicBezTo>
                    <a:pt x="1567" y="2611"/>
                    <a:pt x="1483" y="2648"/>
                    <a:pt x="1429" y="2698"/>
                  </a:cubicBezTo>
                  <a:cubicBezTo>
                    <a:pt x="1358" y="2753"/>
                    <a:pt x="978" y="3012"/>
                    <a:pt x="890" y="3083"/>
                  </a:cubicBezTo>
                  <a:lnTo>
                    <a:pt x="907" y="3066"/>
                  </a:lnTo>
                  <a:lnTo>
                    <a:pt x="907" y="3066"/>
                  </a:lnTo>
                  <a:cubicBezTo>
                    <a:pt x="836" y="3133"/>
                    <a:pt x="836" y="3099"/>
                    <a:pt x="786" y="3133"/>
                  </a:cubicBezTo>
                  <a:cubicBezTo>
                    <a:pt x="802" y="3150"/>
                    <a:pt x="752" y="3204"/>
                    <a:pt x="731" y="3221"/>
                  </a:cubicBezTo>
                  <a:cubicBezTo>
                    <a:pt x="698" y="3237"/>
                    <a:pt x="627" y="3308"/>
                    <a:pt x="577" y="3358"/>
                  </a:cubicBezTo>
                  <a:lnTo>
                    <a:pt x="560" y="3342"/>
                  </a:lnTo>
                  <a:cubicBezTo>
                    <a:pt x="523" y="3396"/>
                    <a:pt x="439" y="3446"/>
                    <a:pt x="401" y="3484"/>
                  </a:cubicBezTo>
                  <a:cubicBezTo>
                    <a:pt x="314" y="3534"/>
                    <a:pt x="193" y="3605"/>
                    <a:pt x="88" y="3693"/>
                  </a:cubicBezTo>
                  <a:lnTo>
                    <a:pt x="0" y="3709"/>
                  </a:lnTo>
                  <a:cubicBezTo>
                    <a:pt x="0" y="3709"/>
                    <a:pt x="115" y="4075"/>
                    <a:pt x="289" y="4075"/>
                  </a:cubicBezTo>
                  <a:cubicBezTo>
                    <a:pt x="297" y="4075"/>
                    <a:pt x="305" y="4074"/>
                    <a:pt x="314" y="4073"/>
                  </a:cubicBezTo>
                  <a:lnTo>
                    <a:pt x="314" y="4089"/>
                  </a:lnTo>
                  <a:lnTo>
                    <a:pt x="335" y="4073"/>
                  </a:lnTo>
                  <a:cubicBezTo>
                    <a:pt x="362" y="4059"/>
                    <a:pt x="378" y="4035"/>
                    <a:pt x="383" y="4035"/>
                  </a:cubicBezTo>
                  <a:cubicBezTo>
                    <a:pt x="384" y="4035"/>
                    <a:pt x="385" y="4036"/>
                    <a:pt x="385" y="4039"/>
                  </a:cubicBezTo>
                  <a:lnTo>
                    <a:pt x="351" y="4073"/>
                  </a:lnTo>
                  <a:lnTo>
                    <a:pt x="351" y="4073"/>
                  </a:lnTo>
                  <a:cubicBezTo>
                    <a:pt x="362" y="4062"/>
                    <a:pt x="366" y="4058"/>
                    <a:pt x="366" y="4058"/>
                  </a:cubicBezTo>
                  <a:lnTo>
                    <a:pt x="366" y="4058"/>
                  </a:lnTo>
                  <a:cubicBezTo>
                    <a:pt x="367" y="4058"/>
                    <a:pt x="351" y="4078"/>
                    <a:pt x="351" y="4089"/>
                  </a:cubicBezTo>
                  <a:cubicBezTo>
                    <a:pt x="368" y="4073"/>
                    <a:pt x="385" y="4073"/>
                    <a:pt x="385" y="4056"/>
                  </a:cubicBezTo>
                  <a:cubicBezTo>
                    <a:pt x="385" y="4039"/>
                    <a:pt x="401" y="4023"/>
                    <a:pt x="439" y="4006"/>
                  </a:cubicBezTo>
                  <a:cubicBezTo>
                    <a:pt x="447" y="4001"/>
                    <a:pt x="452" y="3999"/>
                    <a:pt x="455" y="3999"/>
                  </a:cubicBezTo>
                  <a:cubicBezTo>
                    <a:pt x="464" y="3999"/>
                    <a:pt x="464" y="4010"/>
                    <a:pt x="475" y="4010"/>
                  </a:cubicBezTo>
                  <a:cubicBezTo>
                    <a:pt x="478" y="4010"/>
                    <a:pt x="483" y="4009"/>
                    <a:pt x="489" y="4006"/>
                  </a:cubicBezTo>
                  <a:cubicBezTo>
                    <a:pt x="698" y="3864"/>
                    <a:pt x="907" y="3726"/>
                    <a:pt x="1099" y="3567"/>
                  </a:cubicBezTo>
                  <a:cubicBezTo>
                    <a:pt x="1108" y="3567"/>
                    <a:pt x="1112" y="3573"/>
                    <a:pt x="1112" y="3579"/>
                  </a:cubicBezTo>
                  <a:lnTo>
                    <a:pt x="1112" y="3579"/>
                  </a:lnTo>
                  <a:cubicBezTo>
                    <a:pt x="1176" y="3530"/>
                    <a:pt x="1223" y="3497"/>
                    <a:pt x="1274" y="3446"/>
                  </a:cubicBezTo>
                  <a:lnTo>
                    <a:pt x="1308" y="3446"/>
                  </a:lnTo>
                  <a:cubicBezTo>
                    <a:pt x="1308" y="3446"/>
                    <a:pt x="1379" y="3396"/>
                    <a:pt x="1462" y="3342"/>
                  </a:cubicBezTo>
                  <a:cubicBezTo>
                    <a:pt x="1500" y="3308"/>
                    <a:pt x="1533" y="3275"/>
                    <a:pt x="1567" y="3254"/>
                  </a:cubicBezTo>
                  <a:cubicBezTo>
                    <a:pt x="1604" y="3237"/>
                    <a:pt x="1621" y="3221"/>
                    <a:pt x="1621" y="3221"/>
                  </a:cubicBezTo>
                  <a:lnTo>
                    <a:pt x="1621" y="3204"/>
                  </a:lnTo>
                  <a:cubicBezTo>
                    <a:pt x="1640" y="3183"/>
                    <a:pt x="1647" y="3178"/>
                    <a:pt x="1652" y="3178"/>
                  </a:cubicBezTo>
                  <a:cubicBezTo>
                    <a:pt x="1655" y="3178"/>
                    <a:pt x="1657" y="3182"/>
                    <a:pt x="1664" y="3182"/>
                  </a:cubicBezTo>
                  <a:cubicBezTo>
                    <a:pt x="1669" y="3182"/>
                    <a:pt x="1677" y="3180"/>
                    <a:pt x="1692" y="3170"/>
                  </a:cubicBezTo>
                  <a:cubicBezTo>
                    <a:pt x="1709" y="3116"/>
                    <a:pt x="1797" y="3099"/>
                    <a:pt x="1813" y="3066"/>
                  </a:cubicBezTo>
                  <a:cubicBezTo>
                    <a:pt x="1813" y="3066"/>
                    <a:pt x="1821" y="3057"/>
                    <a:pt x="1831" y="3057"/>
                  </a:cubicBezTo>
                  <a:cubicBezTo>
                    <a:pt x="1836" y="3057"/>
                    <a:pt x="1841" y="3059"/>
                    <a:pt x="1847" y="3066"/>
                  </a:cubicBezTo>
                  <a:cubicBezTo>
                    <a:pt x="1847" y="3045"/>
                    <a:pt x="1863" y="3045"/>
                    <a:pt x="1880" y="3028"/>
                  </a:cubicBezTo>
                  <a:cubicBezTo>
                    <a:pt x="1880" y="3023"/>
                    <a:pt x="1880" y="3021"/>
                    <a:pt x="1880" y="3021"/>
                  </a:cubicBezTo>
                  <a:cubicBezTo>
                    <a:pt x="1878" y="3021"/>
                    <a:pt x="1875" y="3028"/>
                    <a:pt x="1863" y="3028"/>
                  </a:cubicBezTo>
                  <a:lnTo>
                    <a:pt x="1901" y="2995"/>
                  </a:lnTo>
                  <a:cubicBezTo>
                    <a:pt x="1907" y="2989"/>
                    <a:pt x="1912" y="2988"/>
                    <a:pt x="1917" y="2988"/>
                  </a:cubicBezTo>
                  <a:cubicBezTo>
                    <a:pt x="1920" y="2988"/>
                    <a:pt x="1923" y="2989"/>
                    <a:pt x="1924" y="2991"/>
                  </a:cubicBezTo>
                  <a:lnTo>
                    <a:pt x="1924" y="2991"/>
                  </a:lnTo>
                  <a:cubicBezTo>
                    <a:pt x="2042" y="2911"/>
                    <a:pt x="2546" y="2576"/>
                    <a:pt x="2649" y="2506"/>
                  </a:cubicBezTo>
                  <a:cubicBezTo>
                    <a:pt x="2632" y="2506"/>
                    <a:pt x="2594" y="2523"/>
                    <a:pt x="2578" y="2523"/>
                  </a:cubicBezTo>
                  <a:cubicBezTo>
                    <a:pt x="2594" y="2490"/>
                    <a:pt x="2611" y="2490"/>
                    <a:pt x="2632" y="2473"/>
                  </a:cubicBezTo>
                  <a:cubicBezTo>
                    <a:pt x="2634" y="2475"/>
                    <a:pt x="2637" y="2476"/>
                    <a:pt x="2641" y="2476"/>
                  </a:cubicBezTo>
                  <a:cubicBezTo>
                    <a:pt x="2663" y="2476"/>
                    <a:pt x="2704" y="2439"/>
                    <a:pt x="2736" y="2439"/>
                  </a:cubicBezTo>
                  <a:lnTo>
                    <a:pt x="2736" y="2419"/>
                  </a:lnTo>
                  <a:lnTo>
                    <a:pt x="2753" y="2419"/>
                  </a:lnTo>
                  <a:cubicBezTo>
                    <a:pt x="2874" y="2314"/>
                    <a:pt x="2787" y="2402"/>
                    <a:pt x="2891" y="2314"/>
                  </a:cubicBezTo>
                  <a:cubicBezTo>
                    <a:pt x="2956" y="2268"/>
                    <a:pt x="2976" y="2236"/>
                    <a:pt x="3017" y="2202"/>
                  </a:cubicBezTo>
                  <a:lnTo>
                    <a:pt x="3017" y="2202"/>
                  </a:lnTo>
                  <a:cubicBezTo>
                    <a:pt x="3013" y="2204"/>
                    <a:pt x="3010" y="2206"/>
                    <a:pt x="3008" y="2206"/>
                  </a:cubicBezTo>
                  <a:cubicBezTo>
                    <a:pt x="3004" y="2206"/>
                    <a:pt x="3004" y="2201"/>
                    <a:pt x="3012" y="2193"/>
                  </a:cubicBezTo>
                  <a:cubicBezTo>
                    <a:pt x="3029" y="2193"/>
                    <a:pt x="3050" y="2160"/>
                    <a:pt x="3066" y="2160"/>
                  </a:cubicBezTo>
                  <a:cubicBezTo>
                    <a:pt x="3083" y="2143"/>
                    <a:pt x="3154" y="2105"/>
                    <a:pt x="3117" y="2105"/>
                  </a:cubicBezTo>
                  <a:cubicBezTo>
                    <a:pt x="3126" y="2105"/>
                    <a:pt x="3148" y="2094"/>
                    <a:pt x="3158" y="2088"/>
                  </a:cubicBezTo>
                  <a:lnTo>
                    <a:pt x="3158" y="2088"/>
                  </a:lnTo>
                  <a:cubicBezTo>
                    <a:pt x="3174" y="2086"/>
                    <a:pt x="3189" y="2072"/>
                    <a:pt x="3204" y="2072"/>
                  </a:cubicBezTo>
                  <a:lnTo>
                    <a:pt x="3171" y="2072"/>
                  </a:lnTo>
                  <a:cubicBezTo>
                    <a:pt x="3238" y="2038"/>
                    <a:pt x="3275" y="2022"/>
                    <a:pt x="3292" y="1984"/>
                  </a:cubicBezTo>
                  <a:lnTo>
                    <a:pt x="3275" y="1984"/>
                  </a:lnTo>
                  <a:cubicBezTo>
                    <a:pt x="3309" y="1967"/>
                    <a:pt x="3325" y="1951"/>
                    <a:pt x="3363" y="1951"/>
                  </a:cubicBezTo>
                  <a:lnTo>
                    <a:pt x="3349" y="1963"/>
                  </a:lnTo>
                  <a:lnTo>
                    <a:pt x="3349" y="1963"/>
                  </a:lnTo>
                  <a:cubicBezTo>
                    <a:pt x="3389" y="1929"/>
                    <a:pt x="3416" y="1910"/>
                    <a:pt x="3444" y="1867"/>
                  </a:cubicBezTo>
                  <a:lnTo>
                    <a:pt x="3444" y="1867"/>
                  </a:lnTo>
                  <a:cubicBezTo>
                    <a:pt x="3524" y="1798"/>
                    <a:pt x="3800" y="1580"/>
                    <a:pt x="3831" y="1533"/>
                  </a:cubicBezTo>
                  <a:lnTo>
                    <a:pt x="3797" y="1533"/>
                  </a:lnTo>
                  <a:lnTo>
                    <a:pt x="3831" y="1500"/>
                  </a:lnTo>
                  <a:cubicBezTo>
                    <a:pt x="3831" y="1500"/>
                    <a:pt x="3842" y="1535"/>
                    <a:pt x="3837" y="1546"/>
                  </a:cubicBezTo>
                  <a:lnTo>
                    <a:pt x="3837" y="1546"/>
                  </a:lnTo>
                  <a:cubicBezTo>
                    <a:pt x="3895" y="1508"/>
                    <a:pt x="4045" y="1391"/>
                    <a:pt x="4198" y="1270"/>
                  </a:cubicBezTo>
                  <a:cubicBezTo>
                    <a:pt x="4336" y="1165"/>
                    <a:pt x="4491" y="1044"/>
                    <a:pt x="4545" y="1011"/>
                  </a:cubicBezTo>
                  <a:cubicBezTo>
                    <a:pt x="4552" y="1008"/>
                    <a:pt x="4556" y="1006"/>
                    <a:pt x="4560" y="1006"/>
                  </a:cubicBezTo>
                  <a:cubicBezTo>
                    <a:pt x="4572" y="1006"/>
                    <a:pt x="4562" y="1028"/>
                    <a:pt x="4562" y="1028"/>
                  </a:cubicBezTo>
                  <a:cubicBezTo>
                    <a:pt x="4595" y="994"/>
                    <a:pt x="4562" y="994"/>
                    <a:pt x="4616" y="978"/>
                  </a:cubicBezTo>
                  <a:lnTo>
                    <a:pt x="4616" y="994"/>
                  </a:lnTo>
                  <a:cubicBezTo>
                    <a:pt x="4633" y="978"/>
                    <a:pt x="4649" y="957"/>
                    <a:pt x="4650" y="957"/>
                  </a:cubicBezTo>
                  <a:lnTo>
                    <a:pt x="4650" y="957"/>
                  </a:lnTo>
                  <a:cubicBezTo>
                    <a:pt x="4642" y="961"/>
                    <a:pt x="4637" y="963"/>
                    <a:pt x="4632" y="963"/>
                  </a:cubicBezTo>
                  <a:cubicBezTo>
                    <a:pt x="4615" y="963"/>
                    <a:pt x="4612" y="940"/>
                    <a:pt x="4595" y="940"/>
                  </a:cubicBezTo>
                  <a:lnTo>
                    <a:pt x="4650" y="906"/>
                  </a:lnTo>
                  <a:lnTo>
                    <a:pt x="4650" y="923"/>
                  </a:lnTo>
                  <a:cubicBezTo>
                    <a:pt x="4666" y="906"/>
                    <a:pt x="4666" y="873"/>
                    <a:pt x="4721" y="835"/>
                  </a:cubicBezTo>
                  <a:cubicBezTo>
                    <a:pt x="4804" y="785"/>
                    <a:pt x="4875" y="714"/>
                    <a:pt x="4963" y="643"/>
                  </a:cubicBezTo>
                  <a:lnTo>
                    <a:pt x="4963" y="643"/>
                  </a:lnTo>
                  <a:cubicBezTo>
                    <a:pt x="4963" y="653"/>
                    <a:pt x="4963" y="662"/>
                    <a:pt x="4961" y="671"/>
                  </a:cubicBezTo>
                  <a:lnTo>
                    <a:pt x="4961" y="671"/>
                  </a:lnTo>
                  <a:cubicBezTo>
                    <a:pt x="4966" y="667"/>
                    <a:pt x="4973" y="664"/>
                    <a:pt x="4980" y="664"/>
                  </a:cubicBezTo>
                  <a:cubicBezTo>
                    <a:pt x="4952" y="664"/>
                    <a:pt x="4992" y="639"/>
                    <a:pt x="4998" y="639"/>
                  </a:cubicBezTo>
                  <a:cubicBezTo>
                    <a:pt x="4998" y="639"/>
                    <a:pt x="4999" y="639"/>
                    <a:pt x="4999" y="639"/>
                  </a:cubicBezTo>
                  <a:lnTo>
                    <a:pt x="4999" y="639"/>
                  </a:lnTo>
                  <a:cubicBezTo>
                    <a:pt x="5037" y="575"/>
                    <a:pt x="5118" y="538"/>
                    <a:pt x="5172" y="472"/>
                  </a:cubicBezTo>
                  <a:cubicBezTo>
                    <a:pt x="5155" y="455"/>
                    <a:pt x="5013" y="54"/>
                    <a:pt x="4996" y="38"/>
                  </a:cubicBezTo>
                  <a:cubicBezTo>
                    <a:pt x="5013" y="17"/>
                    <a:pt x="5034" y="0"/>
                    <a:pt x="5034" y="0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4976425" y="3556500"/>
              <a:ext cx="2225" cy="1375"/>
            </a:xfrm>
            <a:custGeom>
              <a:avLst/>
              <a:gdLst/>
              <a:ahLst/>
              <a:cxnLst/>
              <a:rect l="l" t="t" r="r" b="b"/>
              <a:pathLst>
                <a:path w="89" h="55" extrusionOk="0">
                  <a:moveTo>
                    <a:pt x="88" y="0"/>
                  </a:moveTo>
                  <a:cubicBezTo>
                    <a:pt x="55" y="17"/>
                    <a:pt x="34" y="17"/>
                    <a:pt x="0" y="55"/>
                  </a:cubicBezTo>
                  <a:cubicBezTo>
                    <a:pt x="34" y="55"/>
                    <a:pt x="55" y="17"/>
                    <a:pt x="88" y="0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4978625" y="3556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5103500" y="34456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0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4969000" y="3445600"/>
              <a:ext cx="137975" cy="111350"/>
            </a:xfrm>
            <a:custGeom>
              <a:avLst/>
              <a:gdLst/>
              <a:ahLst/>
              <a:cxnLst/>
              <a:rect l="l" t="t" r="r" b="b"/>
              <a:pathLst>
                <a:path w="5519" h="4454" extrusionOk="0">
                  <a:moveTo>
                    <a:pt x="5431" y="0"/>
                  </a:moveTo>
                  <a:lnTo>
                    <a:pt x="5431" y="0"/>
                  </a:lnTo>
                  <a:cubicBezTo>
                    <a:pt x="5420" y="0"/>
                    <a:pt x="5403" y="7"/>
                    <a:pt x="5387" y="16"/>
                  </a:cubicBezTo>
                  <a:lnTo>
                    <a:pt x="5387" y="16"/>
                  </a:lnTo>
                  <a:cubicBezTo>
                    <a:pt x="5402" y="13"/>
                    <a:pt x="5416" y="0"/>
                    <a:pt x="5431" y="0"/>
                  </a:cubicBezTo>
                  <a:close/>
                  <a:moveTo>
                    <a:pt x="5387" y="16"/>
                  </a:moveTo>
                  <a:cubicBezTo>
                    <a:pt x="5385" y="17"/>
                    <a:pt x="5383" y="17"/>
                    <a:pt x="5381" y="17"/>
                  </a:cubicBezTo>
                  <a:cubicBezTo>
                    <a:pt x="5381" y="18"/>
                    <a:pt x="5382" y="19"/>
                    <a:pt x="5382" y="20"/>
                  </a:cubicBezTo>
                  <a:lnTo>
                    <a:pt x="5382" y="20"/>
                  </a:lnTo>
                  <a:cubicBezTo>
                    <a:pt x="5384" y="19"/>
                    <a:pt x="5386" y="17"/>
                    <a:pt x="5387" y="16"/>
                  </a:cubicBezTo>
                  <a:close/>
                  <a:moveTo>
                    <a:pt x="5329" y="657"/>
                  </a:moveTo>
                  <a:cubicBezTo>
                    <a:pt x="5328" y="658"/>
                    <a:pt x="5327" y="659"/>
                    <a:pt x="5326" y="660"/>
                  </a:cubicBezTo>
                  <a:cubicBezTo>
                    <a:pt x="5328" y="659"/>
                    <a:pt x="5329" y="658"/>
                    <a:pt x="5329" y="657"/>
                  </a:cubicBezTo>
                  <a:close/>
                  <a:moveTo>
                    <a:pt x="4046" y="1578"/>
                  </a:moveTo>
                  <a:cubicBezTo>
                    <a:pt x="4044" y="1580"/>
                    <a:pt x="4042" y="1582"/>
                    <a:pt x="4040" y="1583"/>
                  </a:cubicBezTo>
                  <a:cubicBezTo>
                    <a:pt x="4043" y="1583"/>
                    <a:pt x="4045" y="1581"/>
                    <a:pt x="4046" y="1578"/>
                  </a:cubicBezTo>
                  <a:close/>
                  <a:moveTo>
                    <a:pt x="5381" y="17"/>
                  </a:moveTo>
                  <a:cubicBezTo>
                    <a:pt x="5343" y="34"/>
                    <a:pt x="5310" y="51"/>
                    <a:pt x="5310" y="67"/>
                  </a:cubicBezTo>
                  <a:cubicBezTo>
                    <a:pt x="5303" y="71"/>
                    <a:pt x="5298" y="72"/>
                    <a:pt x="5294" y="72"/>
                  </a:cubicBezTo>
                  <a:cubicBezTo>
                    <a:pt x="5285" y="72"/>
                    <a:pt x="5285" y="62"/>
                    <a:pt x="5275" y="62"/>
                  </a:cubicBezTo>
                  <a:cubicBezTo>
                    <a:pt x="5272" y="62"/>
                    <a:pt x="5267" y="64"/>
                    <a:pt x="5260" y="67"/>
                  </a:cubicBezTo>
                  <a:cubicBezTo>
                    <a:pt x="5239" y="105"/>
                    <a:pt x="5205" y="138"/>
                    <a:pt x="5172" y="138"/>
                  </a:cubicBezTo>
                  <a:cubicBezTo>
                    <a:pt x="5101" y="172"/>
                    <a:pt x="5084" y="226"/>
                    <a:pt x="5013" y="259"/>
                  </a:cubicBezTo>
                  <a:cubicBezTo>
                    <a:pt x="4980" y="276"/>
                    <a:pt x="4946" y="314"/>
                    <a:pt x="4892" y="330"/>
                  </a:cubicBezTo>
                  <a:cubicBezTo>
                    <a:pt x="4909" y="330"/>
                    <a:pt x="4925" y="330"/>
                    <a:pt x="4909" y="347"/>
                  </a:cubicBezTo>
                  <a:cubicBezTo>
                    <a:pt x="4859" y="364"/>
                    <a:pt x="4821" y="397"/>
                    <a:pt x="4788" y="418"/>
                  </a:cubicBezTo>
                  <a:lnTo>
                    <a:pt x="4754" y="451"/>
                  </a:lnTo>
                  <a:cubicBezTo>
                    <a:pt x="4595" y="556"/>
                    <a:pt x="3952" y="1024"/>
                    <a:pt x="3798" y="1149"/>
                  </a:cubicBezTo>
                  <a:cubicBezTo>
                    <a:pt x="3551" y="1337"/>
                    <a:pt x="3046" y="1705"/>
                    <a:pt x="2804" y="1897"/>
                  </a:cubicBezTo>
                  <a:cubicBezTo>
                    <a:pt x="2753" y="1913"/>
                    <a:pt x="2699" y="1964"/>
                    <a:pt x="2666" y="1984"/>
                  </a:cubicBezTo>
                  <a:cubicBezTo>
                    <a:pt x="2682" y="1984"/>
                    <a:pt x="2682" y="1984"/>
                    <a:pt x="2666" y="2001"/>
                  </a:cubicBezTo>
                  <a:cubicBezTo>
                    <a:pt x="2545" y="2106"/>
                    <a:pt x="2666" y="2018"/>
                    <a:pt x="2545" y="2122"/>
                  </a:cubicBezTo>
                  <a:cubicBezTo>
                    <a:pt x="2403" y="2243"/>
                    <a:pt x="1830" y="2644"/>
                    <a:pt x="1709" y="2732"/>
                  </a:cubicBezTo>
                  <a:cubicBezTo>
                    <a:pt x="1638" y="2799"/>
                    <a:pt x="1550" y="2853"/>
                    <a:pt x="1479" y="2924"/>
                  </a:cubicBezTo>
                  <a:lnTo>
                    <a:pt x="1500" y="2903"/>
                  </a:lnTo>
                  <a:lnTo>
                    <a:pt x="1500" y="2903"/>
                  </a:lnTo>
                  <a:cubicBezTo>
                    <a:pt x="1463" y="2941"/>
                    <a:pt x="1342" y="3029"/>
                    <a:pt x="1220" y="3133"/>
                  </a:cubicBezTo>
                  <a:cubicBezTo>
                    <a:pt x="1099" y="3217"/>
                    <a:pt x="978" y="3321"/>
                    <a:pt x="924" y="3359"/>
                  </a:cubicBezTo>
                  <a:lnTo>
                    <a:pt x="940" y="3342"/>
                  </a:lnTo>
                  <a:lnTo>
                    <a:pt x="940" y="3342"/>
                  </a:lnTo>
                  <a:cubicBezTo>
                    <a:pt x="874" y="3409"/>
                    <a:pt x="874" y="3392"/>
                    <a:pt x="819" y="3426"/>
                  </a:cubicBezTo>
                  <a:cubicBezTo>
                    <a:pt x="836" y="3446"/>
                    <a:pt x="786" y="3497"/>
                    <a:pt x="769" y="3513"/>
                  </a:cubicBezTo>
                  <a:lnTo>
                    <a:pt x="748" y="3513"/>
                  </a:lnTo>
                  <a:cubicBezTo>
                    <a:pt x="732" y="3551"/>
                    <a:pt x="665" y="3618"/>
                    <a:pt x="594" y="3672"/>
                  </a:cubicBezTo>
                  <a:cubicBezTo>
                    <a:pt x="560" y="3705"/>
                    <a:pt x="456" y="3776"/>
                    <a:pt x="418" y="3810"/>
                  </a:cubicBezTo>
                  <a:cubicBezTo>
                    <a:pt x="331" y="3881"/>
                    <a:pt x="210" y="3948"/>
                    <a:pt x="105" y="4052"/>
                  </a:cubicBezTo>
                  <a:lnTo>
                    <a:pt x="17" y="4090"/>
                  </a:lnTo>
                  <a:lnTo>
                    <a:pt x="1" y="4106"/>
                  </a:lnTo>
                  <a:lnTo>
                    <a:pt x="1" y="4106"/>
                  </a:lnTo>
                  <a:cubicBezTo>
                    <a:pt x="1" y="4106"/>
                    <a:pt x="1" y="4106"/>
                    <a:pt x="1" y="4106"/>
                  </a:cubicBezTo>
                  <a:cubicBezTo>
                    <a:pt x="1" y="4106"/>
                    <a:pt x="1" y="4106"/>
                    <a:pt x="1" y="4106"/>
                  </a:cubicBezTo>
                  <a:lnTo>
                    <a:pt x="1" y="4106"/>
                  </a:lnTo>
                  <a:lnTo>
                    <a:pt x="1" y="4106"/>
                  </a:lnTo>
                  <a:cubicBezTo>
                    <a:pt x="9" y="4113"/>
                    <a:pt x="131" y="4441"/>
                    <a:pt x="313" y="4441"/>
                  </a:cubicBezTo>
                  <a:cubicBezTo>
                    <a:pt x="325" y="4441"/>
                    <a:pt x="338" y="4440"/>
                    <a:pt x="352" y="4436"/>
                  </a:cubicBezTo>
                  <a:lnTo>
                    <a:pt x="352" y="4453"/>
                  </a:lnTo>
                  <a:lnTo>
                    <a:pt x="368" y="4420"/>
                  </a:lnTo>
                  <a:cubicBezTo>
                    <a:pt x="381" y="4415"/>
                    <a:pt x="390" y="4411"/>
                    <a:pt x="397" y="4407"/>
                  </a:cubicBezTo>
                  <a:lnTo>
                    <a:pt x="397" y="4407"/>
                  </a:lnTo>
                  <a:lnTo>
                    <a:pt x="385" y="4420"/>
                  </a:lnTo>
                  <a:cubicBezTo>
                    <a:pt x="395" y="4415"/>
                    <a:pt x="400" y="4413"/>
                    <a:pt x="403" y="4413"/>
                  </a:cubicBezTo>
                  <a:cubicBezTo>
                    <a:pt x="409" y="4413"/>
                    <a:pt x="397" y="4425"/>
                    <a:pt x="385" y="4436"/>
                  </a:cubicBezTo>
                  <a:cubicBezTo>
                    <a:pt x="402" y="4436"/>
                    <a:pt x="418" y="4420"/>
                    <a:pt x="418" y="4420"/>
                  </a:cubicBezTo>
                  <a:cubicBezTo>
                    <a:pt x="418" y="4403"/>
                    <a:pt x="456" y="4365"/>
                    <a:pt x="473" y="4349"/>
                  </a:cubicBezTo>
                  <a:cubicBezTo>
                    <a:pt x="480" y="4345"/>
                    <a:pt x="485" y="4344"/>
                    <a:pt x="489" y="4344"/>
                  </a:cubicBezTo>
                  <a:cubicBezTo>
                    <a:pt x="495" y="4344"/>
                    <a:pt x="497" y="4347"/>
                    <a:pt x="501" y="4347"/>
                  </a:cubicBezTo>
                  <a:cubicBezTo>
                    <a:pt x="505" y="4347"/>
                    <a:pt x="511" y="4344"/>
                    <a:pt x="523" y="4332"/>
                  </a:cubicBezTo>
                  <a:cubicBezTo>
                    <a:pt x="748" y="4177"/>
                    <a:pt x="957" y="4019"/>
                    <a:pt x="1166" y="3843"/>
                  </a:cubicBezTo>
                  <a:lnTo>
                    <a:pt x="1166" y="3864"/>
                  </a:lnTo>
                  <a:cubicBezTo>
                    <a:pt x="1220" y="3793"/>
                    <a:pt x="1291" y="3760"/>
                    <a:pt x="1342" y="3705"/>
                  </a:cubicBezTo>
                  <a:cubicBezTo>
                    <a:pt x="1358" y="3689"/>
                    <a:pt x="1358" y="3689"/>
                    <a:pt x="1375" y="3689"/>
                  </a:cubicBezTo>
                  <a:cubicBezTo>
                    <a:pt x="1358" y="3689"/>
                    <a:pt x="1688" y="3426"/>
                    <a:pt x="1688" y="3426"/>
                  </a:cubicBezTo>
                  <a:lnTo>
                    <a:pt x="1688" y="3409"/>
                  </a:lnTo>
                  <a:cubicBezTo>
                    <a:pt x="1724" y="3384"/>
                    <a:pt x="1733" y="3384"/>
                    <a:pt x="1740" y="3384"/>
                  </a:cubicBezTo>
                  <a:cubicBezTo>
                    <a:pt x="1747" y="3384"/>
                    <a:pt x="1751" y="3384"/>
                    <a:pt x="1776" y="3359"/>
                  </a:cubicBezTo>
                  <a:cubicBezTo>
                    <a:pt x="1776" y="3321"/>
                    <a:pt x="1880" y="3288"/>
                    <a:pt x="1897" y="3254"/>
                  </a:cubicBezTo>
                  <a:cubicBezTo>
                    <a:pt x="1897" y="3258"/>
                    <a:pt x="1898" y="3259"/>
                    <a:pt x="1900" y="3259"/>
                  </a:cubicBezTo>
                  <a:cubicBezTo>
                    <a:pt x="1904" y="3259"/>
                    <a:pt x="1914" y="3249"/>
                    <a:pt x="1924" y="3249"/>
                  </a:cubicBezTo>
                  <a:cubicBezTo>
                    <a:pt x="1927" y="3249"/>
                    <a:pt x="1931" y="3251"/>
                    <a:pt x="1935" y="3254"/>
                  </a:cubicBezTo>
                  <a:cubicBezTo>
                    <a:pt x="1935" y="3238"/>
                    <a:pt x="1951" y="3217"/>
                    <a:pt x="1968" y="3200"/>
                  </a:cubicBezTo>
                  <a:lnTo>
                    <a:pt x="1951" y="3200"/>
                  </a:lnTo>
                  <a:lnTo>
                    <a:pt x="1985" y="3167"/>
                  </a:lnTo>
                  <a:cubicBezTo>
                    <a:pt x="2022" y="3167"/>
                    <a:pt x="2022" y="3167"/>
                    <a:pt x="2002" y="3183"/>
                  </a:cubicBezTo>
                  <a:cubicBezTo>
                    <a:pt x="2127" y="3096"/>
                    <a:pt x="2666" y="2715"/>
                    <a:pt x="2770" y="2611"/>
                  </a:cubicBezTo>
                  <a:cubicBezTo>
                    <a:pt x="2753" y="2611"/>
                    <a:pt x="2716" y="2644"/>
                    <a:pt x="2699" y="2644"/>
                  </a:cubicBezTo>
                  <a:cubicBezTo>
                    <a:pt x="2716" y="2611"/>
                    <a:pt x="2753" y="2611"/>
                    <a:pt x="2753" y="2590"/>
                  </a:cubicBezTo>
                  <a:cubicBezTo>
                    <a:pt x="2758" y="2593"/>
                    <a:pt x="2762" y="2594"/>
                    <a:pt x="2766" y="2594"/>
                  </a:cubicBezTo>
                  <a:cubicBezTo>
                    <a:pt x="2792" y="2594"/>
                    <a:pt x="2818" y="2554"/>
                    <a:pt x="2846" y="2554"/>
                  </a:cubicBezTo>
                  <a:cubicBezTo>
                    <a:pt x="2850" y="2554"/>
                    <a:pt x="2854" y="2555"/>
                    <a:pt x="2858" y="2557"/>
                  </a:cubicBezTo>
                  <a:lnTo>
                    <a:pt x="2858" y="2523"/>
                  </a:lnTo>
                  <a:lnTo>
                    <a:pt x="2891" y="2523"/>
                  </a:lnTo>
                  <a:cubicBezTo>
                    <a:pt x="3012" y="2402"/>
                    <a:pt x="2908" y="2486"/>
                    <a:pt x="3029" y="2402"/>
                  </a:cubicBezTo>
                  <a:cubicBezTo>
                    <a:pt x="3117" y="2348"/>
                    <a:pt x="3134" y="2314"/>
                    <a:pt x="3171" y="2277"/>
                  </a:cubicBezTo>
                  <a:lnTo>
                    <a:pt x="3171" y="2277"/>
                  </a:lnTo>
                  <a:cubicBezTo>
                    <a:pt x="3161" y="2287"/>
                    <a:pt x="3161" y="2293"/>
                    <a:pt x="3163" y="2293"/>
                  </a:cubicBezTo>
                  <a:cubicBezTo>
                    <a:pt x="3166" y="2293"/>
                    <a:pt x="3171" y="2287"/>
                    <a:pt x="3171" y="2277"/>
                  </a:cubicBezTo>
                  <a:lnTo>
                    <a:pt x="3171" y="2277"/>
                  </a:lnTo>
                  <a:cubicBezTo>
                    <a:pt x="3171" y="2277"/>
                    <a:pt x="3171" y="2277"/>
                    <a:pt x="3171" y="2277"/>
                  </a:cubicBezTo>
                  <a:cubicBezTo>
                    <a:pt x="3171" y="2277"/>
                    <a:pt x="3196" y="2240"/>
                    <a:pt x="3213" y="2240"/>
                  </a:cubicBezTo>
                  <a:cubicBezTo>
                    <a:pt x="3216" y="2240"/>
                    <a:pt x="3219" y="2241"/>
                    <a:pt x="3221" y="2243"/>
                  </a:cubicBezTo>
                  <a:cubicBezTo>
                    <a:pt x="3238" y="2227"/>
                    <a:pt x="3309" y="2172"/>
                    <a:pt x="3276" y="2172"/>
                  </a:cubicBezTo>
                  <a:cubicBezTo>
                    <a:pt x="3287" y="2172"/>
                    <a:pt x="3313" y="2158"/>
                    <a:pt x="3319" y="2158"/>
                  </a:cubicBezTo>
                  <a:cubicBezTo>
                    <a:pt x="3322" y="2158"/>
                    <a:pt x="3320" y="2161"/>
                    <a:pt x="3309" y="2172"/>
                  </a:cubicBezTo>
                  <a:cubicBezTo>
                    <a:pt x="3341" y="2156"/>
                    <a:pt x="3358" y="2156"/>
                    <a:pt x="3359" y="2141"/>
                  </a:cubicBezTo>
                  <a:lnTo>
                    <a:pt x="3359" y="2141"/>
                  </a:lnTo>
                  <a:cubicBezTo>
                    <a:pt x="3404" y="2102"/>
                    <a:pt x="3434" y="2085"/>
                    <a:pt x="3464" y="2051"/>
                  </a:cubicBezTo>
                  <a:lnTo>
                    <a:pt x="3447" y="2051"/>
                  </a:lnTo>
                  <a:cubicBezTo>
                    <a:pt x="3484" y="2035"/>
                    <a:pt x="3501" y="2018"/>
                    <a:pt x="3535" y="2018"/>
                  </a:cubicBezTo>
                  <a:lnTo>
                    <a:pt x="3501" y="2051"/>
                  </a:lnTo>
                  <a:cubicBezTo>
                    <a:pt x="3551" y="2001"/>
                    <a:pt x="3589" y="1984"/>
                    <a:pt x="3639" y="1930"/>
                  </a:cubicBezTo>
                  <a:lnTo>
                    <a:pt x="3639" y="1930"/>
                  </a:lnTo>
                  <a:lnTo>
                    <a:pt x="3622" y="1947"/>
                  </a:lnTo>
                  <a:cubicBezTo>
                    <a:pt x="3672" y="1880"/>
                    <a:pt x="3986" y="1634"/>
                    <a:pt x="4040" y="1567"/>
                  </a:cubicBezTo>
                  <a:lnTo>
                    <a:pt x="4007" y="1567"/>
                  </a:lnTo>
                  <a:lnTo>
                    <a:pt x="4040" y="1529"/>
                  </a:lnTo>
                  <a:cubicBezTo>
                    <a:pt x="4040" y="1529"/>
                    <a:pt x="4051" y="1565"/>
                    <a:pt x="4046" y="1578"/>
                  </a:cubicBezTo>
                  <a:lnTo>
                    <a:pt x="4046" y="1578"/>
                  </a:lnTo>
                  <a:cubicBezTo>
                    <a:pt x="4165" y="1481"/>
                    <a:pt x="4719" y="1093"/>
                    <a:pt x="4821" y="1024"/>
                  </a:cubicBezTo>
                  <a:cubicBezTo>
                    <a:pt x="4828" y="1021"/>
                    <a:pt x="4833" y="1019"/>
                    <a:pt x="4837" y="1019"/>
                  </a:cubicBezTo>
                  <a:cubicBezTo>
                    <a:pt x="4853" y="1019"/>
                    <a:pt x="4842" y="1045"/>
                    <a:pt x="4842" y="1045"/>
                  </a:cubicBezTo>
                  <a:cubicBezTo>
                    <a:pt x="4892" y="1007"/>
                    <a:pt x="4859" y="1007"/>
                    <a:pt x="4892" y="990"/>
                  </a:cubicBezTo>
                  <a:cubicBezTo>
                    <a:pt x="4897" y="985"/>
                    <a:pt x="4899" y="983"/>
                    <a:pt x="4899" y="983"/>
                  </a:cubicBezTo>
                  <a:lnTo>
                    <a:pt x="4899" y="983"/>
                  </a:lnTo>
                  <a:cubicBezTo>
                    <a:pt x="4900" y="983"/>
                    <a:pt x="4892" y="995"/>
                    <a:pt x="4892" y="1007"/>
                  </a:cubicBezTo>
                  <a:cubicBezTo>
                    <a:pt x="4909" y="990"/>
                    <a:pt x="4925" y="990"/>
                    <a:pt x="4925" y="974"/>
                  </a:cubicBezTo>
                  <a:lnTo>
                    <a:pt x="4925" y="974"/>
                  </a:lnTo>
                  <a:cubicBezTo>
                    <a:pt x="4921" y="979"/>
                    <a:pt x="4917" y="981"/>
                    <a:pt x="4914" y="981"/>
                  </a:cubicBezTo>
                  <a:cubicBezTo>
                    <a:pt x="4907" y="981"/>
                    <a:pt x="4904" y="969"/>
                    <a:pt x="4892" y="957"/>
                  </a:cubicBezTo>
                  <a:lnTo>
                    <a:pt x="4946" y="919"/>
                  </a:lnTo>
                  <a:lnTo>
                    <a:pt x="4946" y="940"/>
                  </a:lnTo>
                  <a:cubicBezTo>
                    <a:pt x="4963" y="919"/>
                    <a:pt x="4963" y="886"/>
                    <a:pt x="5013" y="852"/>
                  </a:cubicBezTo>
                  <a:cubicBezTo>
                    <a:pt x="5101" y="798"/>
                    <a:pt x="5205" y="731"/>
                    <a:pt x="5293" y="660"/>
                  </a:cubicBezTo>
                  <a:lnTo>
                    <a:pt x="5293" y="660"/>
                  </a:lnTo>
                  <a:cubicBezTo>
                    <a:pt x="5293" y="677"/>
                    <a:pt x="5276" y="694"/>
                    <a:pt x="5260" y="710"/>
                  </a:cubicBezTo>
                  <a:cubicBezTo>
                    <a:pt x="5276" y="694"/>
                    <a:pt x="5293" y="677"/>
                    <a:pt x="5310" y="677"/>
                  </a:cubicBezTo>
                  <a:cubicBezTo>
                    <a:pt x="5283" y="677"/>
                    <a:pt x="5320" y="656"/>
                    <a:pt x="5328" y="656"/>
                  </a:cubicBezTo>
                  <a:cubicBezTo>
                    <a:pt x="5329" y="656"/>
                    <a:pt x="5329" y="656"/>
                    <a:pt x="5329" y="657"/>
                  </a:cubicBezTo>
                  <a:lnTo>
                    <a:pt x="5329" y="657"/>
                  </a:lnTo>
                  <a:cubicBezTo>
                    <a:pt x="5384" y="588"/>
                    <a:pt x="5469" y="538"/>
                    <a:pt x="5519" y="485"/>
                  </a:cubicBezTo>
                  <a:cubicBezTo>
                    <a:pt x="5519" y="469"/>
                    <a:pt x="5403" y="68"/>
                    <a:pt x="5382" y="20"/>
                  </a:cubicBezTo>
                  <a:lnTo>
                    <a:pt x="5382" y="20"/>
                  </a:lnTo>
                  <a:cubicBezTo>
                    <a:pt x="5375" y="24"/>
                    <a:pt x="5369" y="29"/>
                    <a:pt x="5364" y="34"/>
                  </a:cubicBezTo>
                  <a:lnTo>
                    <a:pt x="5381" y="51"/>
                  </a:lnTo>
                  <a:cubicBezTo>
                    <a:pt x="5354" y="67"/>
                    <a:pt x="5349" y="67"/>
                    <a:pt x="5345" y="67"/>
                  </a:cubicBezTo>
                  <a:cubicBezTo>
                    <a:pt x="5341" y="67"/>
                    <a:pt x="5337" y="67"/>
                    <a:pt x="5310" y="84"/>
                  </a:cubicBezTo>
                  <a:cubicBezTo>
                    <a:pt x="5310" y="67"/>
                    <a:pt x="5343" y="34"/>
                    <a:pt x="5381" y="17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33"/>
          <p:cNvGrpSpPr/>
          <p:nvPr/>
        </p:nvGrpSpPr>
        <p:grpSpPr>
          <a:xfrm rot="-3421403">
            <a:off x="7398389" y="421871"/>
            <a:ext cx="1082437" cy="1125473"/>
            <a:chOff x="5535925" y="2493250"/>
            <a:chExt cx="210650" cy="219025"/>
          </a:xfrm>
        </p:grpSpPr>
        <p:sp>
          <p:nvSpPr>
            <p:cNvPr id="1404" name="Google Shape;1404;p33"/>
            <p:cNvSpPr/>
            <p:nvPr/>
          </p:nvSpPr>
          <p:spPr>
            <a:xfrm>
              <a:off x="5669225" y="2629850"/>
              <a:ext cx="20500" cy="23275"/>
            </a:xfrm>
            <a:custGeom>
              <a:avLst/>
              <a:gdLst/>
              <a:ahLst/>
              <a:cxnLst/>
              <a:rect l="l" t="t" r="r" b="b"/>
              <a:pathLst>
                <a:path w="820" h="931" extrusionOk="0">
                  <a:moveTo>
                    <a:pt x="656" y="0"/>
                  </a:moveTo>
                  <a:cubicBezTo>
                    <a:pt x="639" y="0"/>
                    <a:pt x="621" y="4"/>
                    <a:pt x="604" y="12"/>
                  </a:cubicBezTo>
                  <a:cubicBezTo>
                    <a:pt x="500" y="83"/>
                    <a:pt x="450" y="204"/>
                    <a:pt x="362" y="309"/>
                  </a:cubicBezTo>
                  <a:cubicBezTo>
                    <a:pt x="308" y="363"/>
                    <a:pt x="274" y="413"/>
                    <a:pt x="224" y="484"/>
                  </a:cubicBezTo>
                  <a:cubicBezTo>
                    <a:pt x="203" y="501"/>
                    <a:pt x="187" y="534"/>
                    <a:pt x="170" y="551"/>
                  </a:cubicBezTo>
                  <a:cubicBezTo>
                    <a:pt x="170" y="551"/>
                    <a:pt x="117" y="629"/>
                    <a:pt x="137" y="629"/>
                  </a:cubicBezTo>
                  <a:cubicBezTo>
                    <a:pt x="141" y="629"/>
                    <a:pt x="146" y="627"/>
                    <a:pt x="153" y="622"/>
                  </a:cubicBezTo>
                  <a:lnTo>
                    <a:pt x="153" y="622"/>
                  </a:lnTo>
                  <a:cubicBezTo>
                    <a:pt x="1" y="731"/>
                    <a:pt x="90" y="930"/>
                    <a:pt x="230" y="930"/>
                  </a:cubicBezTo>
                  <a:cubicBezTo>
                    <a:pt x="266" y="930"/>
                    <a:pt x="306" y="917"/>
                    <a:pt x="345" y="885"/>
                  </a:cubicBezTo>
                  <a:cubicBezTo>
                    <a:pt x="396" y="848"/>
                    <a:pt x="412" y="797"/>
                    <a:pt x="433" y="743"/>
                  </a:cubicBezTo>
                  <a:cubicBezTo>
                    <a:pt x="467" y="655"/>
                    <a:pt x="517" y="589"/>
                    <a:pt x="554" y="518"/>
                  </a:cubicBezTo>
                  <a:cubicBezTo>
                    <a:pt x="604" y="467"/>
                    <a:pt x="659" y="396"/>
                    <a:pt x="692" y="325"/>
                  </a:cubicBezTo>
                  <a:cubicBezTo>
                    <a:pt x="709" y="275"/>
                    <a:pt x="725" y="221"/>
                    <a:pt x="763" y="171"/>
                  </a:cubicBezTo>
                  <a:cubicBezTo>
                    <a:pt x="819" y="97"/>
                    <a:pt x="743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5723425" y="2619625"/>
              <a:ext cx="16125" cy="21325"/>
            </a:xfrm>
            <a:custGeom>
              <a:avLst/>
              <a:gdLst/>
              <a:ahLst/>
              <a:cxnLst/>
              <a:rect l="l" t="t" r="r" b="b"/>
              <a:pathLst>
                <a:path w="645" h="853" extrusionOk="0">
                  <a:moveTo>
                    <a:pt x="562" y="1"/>
                  </a:moveTo>
                  <a:cubicBezTo>
                    <a:pt x="556" y="1"/>
                    <a:pt x="549" y="2"/>
                    <a:pt x="542" y="3"/>
                  </a:cubicBezTo>
                  <a:cubicBezTo>
                    <a:pt x="437" y="41"/>
                    <a:pt x="354" y="179"/>
                    <a:pt x="283" y="267"/>
                  </a:cubicBezTo>
                  <a:cubicBezTo>
                    <a:pt x="228" y="333"/>
                    <a:pt x="195" y="404"/>
                    <a:pt x="145" y="459"/>
                  </a:cubicBezTo>
                  <a:cubicBezTo>
                    <a:pt x="124" y="509"/>
                    <a:pt x="90" y="580"/>
                    <a:pt x="57" y="613"/>
                  </a:cubicBezTo>
                  <a:cubicBezTo>
                    <a:pt x="0" y="710"/>
                    <a:pt x="90" y="852"/>
                    <a:pt x="190" y="852"/>
                  </a:cubicBezTo>
                  <a:cubicBezTo>
                    <a:pt x="216" y="852"/>
                    <a:pt x="242" y="843"/>
                    <a:pt x="266" y="822"/>
                  </a:cubicBezTo>
                  <a:cubicBezTo>
                    <a:pt x="333" y="789"/>
                    <a:pt x="354" y="734"/>
                    <a:pt x="370" y="668"/>
                  </a:cubicBezTo>
                  <a:cubicBezTo>
                    <a:pt x="387" y="613"/>
                    <a:pt x="437" y="542"/>
                    <a:pt x="458" y="492"/>
                  </a:cubicBezTo>
                  <a:cubicBezTo>
                    <a:pt x="508" y="371"/>
                    <a:pt x="562" y="229"/>
                    <a:pt x="629" y="108"/>
                  </a:cubicBezTo>
                  <a:cubicBezTo>
                    <a:pt x="644" y="63"/>
                    <a:pt x="619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5690800" y="2648975"/>
              <a:ext cx="17450" cy="18925"/>
            </a:xfrm>
            <a:custGeom>
              <a:avLst/>
              <a:gdLst/>
              <a:ahLst/>
              <a:cxnLst/>
              <a:rect l="l" t="t" r="r" b="b"/>
              <a:pathLst>
                <a:path w="698" h="757" extrusionOk="0">
                  <a:moveTo>
                    <a:pt x="527" y="0"/>
                  </a:moveTo>
                  <a:cubicBezTo>
                    <a:pt x="503" y="0"/>
                    <a:pt x="481" y="5"/>
                    <a:pt x="472" y="16"/>
                  </a:cubicBezTo>
                  <a:cubicBezTo>
                    <a:pt x="385" y="66"/>
                    <a:pt x="334" y="170"/>
                    <a:pt x="263" y="241"/>
                  </a:cubicBezTo>
                  <a:cubicBezTo>
                    <a:pt x="213" y="329"/>
                    <a:pt x="159" y="413"/>
                    <a:pt x="109" y="484"/>
                  </a:cubicBezTo>
                  <a:cubicBezTo>
                    <a:pt x="0" y="605"/>
                    <a:pt x="88" y="756"/>
                    <a:pt x="206" y="756"/>
                  </a:cubicBezTo>
                  <a:cubicBezTo>
                    <a:pt x="242" y="756"/>
                    <a:pt x="281" y="742"/>
                    <a:pt x="318" y="709"/>
                  </a:cubicBezTo>
                  <a:cubicBezTo>
                    <a:pt x="422" y="621"/>
                    <a:pt x="472" y="467"/>
                    <a:pt x="543" y="346"/>
                  </a:cubicBezTo>
                  <a:cubicBezTo>
                    <a:pt x="593" y="258"/>
                    <a:pt x="698" y="99"/>
                    <a:pt x="593" y="32"/>
                  </a:cubicBezTo>
                  <a:lnTo>
                    <a:pt x="593" y="16"/>
                  </a:lnTo>
                  <a:cubicBezTo>
                    <a:pt x="577" y="5"/>
                    <a:pt x="551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5636300" y="2659700"/>
              <a:ext cx="16625" cy="18775"/>
            </a:xfrm>
            <a:custGeom>
              <a:avLst/>
              <a:gdLst/>
              <a:ahLst/>
              <a:cxnLst/>
              <a:rect l="l" t="t" r="r" b="b"/>
              <a:pathLst>
                <a:path w="665" h="751" extrusionOk="0">
                  <a:moveTo>
                    <a:pt x="572" y="1"/>
                  </a:moveTo>
                  <a:cubicBezTo>
                    <a:pt x="564" y="1"/>
                    <a:pt x="556" y="2"/>
                    <a:pt x="547" y="4"/>
                  </a:cubicBezTo>
                  <a:cubicBezTo>
                    <a:pt x="409" y="4"/>
                    <a:pt x="322" y="176"/>
                    <a:pt x="251" y="263"/>
                  </a:cubicBezTo>
                  <a:cubicBezTo>
                    <a:pt x="163" y="368"/>
                    <a:pt x="79" y="456"/>
                    <a:pt x="42" y="577"/>
                  </a:cubicBezTo>
                  <a:cubicBezTo>
                    <a:pt x="1" y="684"/>
                    <a:pt x="88" y="751"/>
                    <a:pt x="175" y="751"/>
                  </a:cubicBezTo>
                  <a:cubicBezTo>
                    <a:pt x="230" y="751"/>
                    <a:pt x="284" y="724"/>
                    <a:pt x="305" y="664"/>
                  </a:cubicBezTo>
                  <a:cubicBezTo>
                    <a:pt x="322" y="560"/>
                    <a:pt x="393" y="489"/>
                    <a:pt x="459" y="401"/>
                  </a:cubicBezTo>
                  <a:cubicBezTo>
                    <a:pt x="514" y="318"/>
                    <a:pt x="581" y="213"/>
                    <a:pt x="635" y="126"/>
                  </a:cubicBezTo>
                  <a:cubicBezTo>
                    <a:pt x="664" y="63"/>
                    <a:pt x="629" y="1"/>
                    <a:pt x="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5616450" y="2641800"/>
              <a:ext cx="13350" cy="19175"/>
            </a:xfrm>
            <a:custGeom>
              <a:avLst/>
              <a:gdLst/>
              <a:ahLst/>
              <a:cxnLst/>
              <a:rect l="l" t="t" r="r" b="b"/>
              <a:pathLst>
                <a:path w="534" h="767" extrusionOk="0">
                  <a:moveTo>
                    <a:pt x="411" y="0"/>
                  </a:moveTo>
                  <a:cubicBezTo>
                    <a:pt x="382" y="0"/>
                    <a:pt x="353" y="12"/>
                    <a:pt x="330" y="40"/>
                  </a:cubicBezTo>
                  <a:cubicBezTo>
                    <a:pt x="209" y="198"/>
                    <a:pt x="159" y="407"/>
                    <a:pt x="55" y="578"/>
                  </a:cubicBezTo>
                  <a:cubicBezTo>
                    <a:pt x="0" y="633"/>
                    <a:pt x="55" y="720"/>
                    <a:pt x="105" y="754"/>
                  </a:cubicBezTo>
                  <a:cubicBezTo>
                    <a:pt x="128" y="763"/>
                    <a:pt x="150" y="767"/>
                    <a:pt x="171" y="767"/>
                  </a:cubicBezTo>
                  <a:cubicBezTo>
                    <a:pt x="227" y="767"/>
                    <a:pt x="272" y="735"/>
                    <a:pt x="297" y="683"/>
                  </a:cubicBezTo>
                  <a:cubicBezTo>
                    <a:pt x="351" y="595"/>
                    <a:pt x="368" y="512"/>
                    <a:pt x="401" y="407"/>
                  </a:cubicBezTo>
                  <a:cubicBezTo>
                    <a:pt x="456" y="319"/>
                    <a:pt x="506" y="232"/>
                    <a:pt x="522" y="127"/>
                  </a:cubicBezTo>
                  <a:cubicBezTo>
                    <a:pt x="534" y="56"/>
                    <a:pt x="473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5613550" y="2596900"/>
              <a:ext cx="11175" cy="24650"/>
            </a:xfrm>
            <a:custGeom>
              <a:avLst/>
              <a:gdLst/>
              <a:ahLst/>
              <a:cxnLst/>
              <a:rect l="l" t="t" r="r" b="b"/>
              <a:pathLst>
                <a:path w="447" h="986" extrusionOk="0">
                  <a:moveTo>
                    <a:pt x="306" y="0"/>
                  </a:moveTo>
                  <a:cubicBezTo>
                    <a:pt x="265" y="0"/>
                    <a:pt x="221" y="28"/>
                    <a:pt x="221" y="60"/>
                  </a:cubicBezTo>
                  <a:cubicBezTo>
                    <a:pt x="154" y="303"/>
                    <a:pt x="83" y="549"/>
                    <a:pt x="29" y="775"/>
                  </a:cubicBezTo>
                  <a:cubicBezTo>
                    <a:pt x="1" y="909"/>
                    <a:pt x="100" y="985"/>
                    <a:pt x="197" y="985"/>
                  </a:cubicBezTo>
                  <a:cubicBezTo>
                    <a:pt x="276" y="985"/>
                    <a:pt x="353" y="935"/>
                    <a:pt x="363" y="825"/>
                  </a:cubicBezTo>
                  <a:cubicBezTo>
                    <a:pt x="363" y="758"/>
                    <a:pt x="379" y="704"/>
                    <a:pt x="379" y="637"/>
                  </a:cubicBezTo>
                  <a:cubicBezTo>
                    <a:pt x="363" y="549"/>
                    <a:pt x="379" y="478"/>
                    <a:pt x="379" y="390"/>
                  </a:cubicBezTo>
                  <a:cubicBezTo>
                    <a:pt x="396" y="286"/>
                    <a:pt x="446" y="131"/>
                    <a:pt x="363" y="27"/>
                  </a:cubicBezTo>
                  <a:cubicBezTo>
                    <a:pt x="350" y="8"/>
                    <a:pt x="32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5648700" y="2569650"/>
              <a:ext cx="11325" cy="20075"/>
            </a:xfrm>
            <a:custGeom>
              <a:avLst/>
              <a:gdLst/>
              <a:ahLst/>
              <a:cxnLst/>
              <a:rect l="l" t="t" r="r" b="b"/>
              <a:pathLst>
                <a:path w="453" h="803" extrusionOk="0">
                  <a:moveTo>
                    <a:pt x="260" y="0"/>
                  </a:moveTo>
                  <a:cubicBezTo>
                    <a:pt x="241" y="0"/>
                    <a:pt x="223" y="6"/>
                    <a:pt x="210" y="18"/>
                  </a:cubicBezTo>
                  <a:cubicBezTo>
                    <a:pt x="122" y="89"/>
                    <a:pt x="85" y="227"/>
                    <a:pt x="68" y="332"/>
                  </a:cubicBezTo>
                  <a:cubicBezTo>
                    <a:pt x="51" y="436"/>
                    <a:pt x="1" y="557"/>
                    <a:pt x="1" y="662"/>
                  </a:cubicBezTo>
                  <a:cubicBezTo>
                    <a:pt x="9" y="758"/>
                    <a:pt x="83" y="803"/>
                    <a:pt x="157" y="803"/>
                  </a:cubicBezTo>
                  <a:cubicBezTo>
                    <a:pt x="244" y="803"/>
                    <a:pt x="332" y="741"/>
                    <a:pt x="314" y="628"/>
                  </a:cubicBezTo>
                  <a:cubicBezTo>
                    <a:pt x="277" y="436"/>
                    <a:pt x="452" y="227"/>
                    <a:pt x="348" y="35"/>
                  </a:cubicBezTo>
                  <a:cubicBezTo>
                    <a:pt x="327" y="14"/>
                    <a:pt x="292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5673450" y="2527000"/>
              <a:ext cx="7225" cy="21525"/>
            </a:xfrm>
            <a:custGeom>
              <a:avLst/>
              <a:gdLst/>
              <a:ahLst/>
              <a:cxnLst/>
              <a:rect l="l" t="t" r="r" b="b"/>
              <a:pathLst>
                <a:path w="289" h="861" extrusionOk="0">
                  <a:moveTo>
                    <a:pt x="118" y="1"/>
                  </a:moveTo>
                  <a:cubicBezTo>
                    <a:pt x="65" y="1"/>
                    <a:pt x="37" y="59"/>
                    <a:pt x="55" y="108"/>
                  </a:cubicBezTo>
                  <a:cubicBezTo>
                    <a:pt x="53" y="106"/>
                    <a:pt x="51" y="105"/>
                    <a:pt x="49" y="105"/>
                  </a:cubicBezTo>
                  <a:cubicBezTo>
                    <a:pt x="34" y="105"/>
                    <a:pt x="34" y="160"/>
                    <a:pt x="34" y="175"/>
                  </a:cubicBezTo>
                  <a:lnTo>
                    <a:pt x="34" y="350"/>
                  </a:lnTo>
                  <a:cubicBezTo>
                    <a:pt x="34" y="471"/>
                    <a:pt x="1" y="592"/>
                    <a:pt x="1" y="718"/>
                  </a:cubicBezTo>
                  <a:cubicBezTo>
                    <a:pt x="1" y="814"/>
                    <a:pt x="79" y="861"/>
                    <a:pt x="152" y="861"/>
                  </a:cubicBezTo>
                  <a:cubicBezTo>
                    <a:pt x="222" y="861"/>
                    <a:pt x="289" y="818"/>
                    <a:pt x="281" y="734"/>
                  </a:cubicBezTo>
                  <a:cubicBezTo>
                    <a:pt x="264" y="576"/>
                    <a:pt x="264" y="421"/>
                    <a:pt x="243" y="246"/>
                  </a:cubicBezTo>
                  <a:cubicBezTo>
                    <a:pt x="227" y="158"/>
                    <a:pt x="243" y="54"/>
                    <a:pt x="139" y="3"/>
                  </a:cubicBezTo>
                  <a:cubicBezTo>
                    <a:pt x="132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5700925" y="2519975"/>
              <a:ext cx="9950" cy="20700"/>
            </a:xfrm>
            <a:custGeom>
              <a:avLst/>
              <a:gdLst/>
              <a:ahLst/>
              <a:cxnLst/>
              <a:rect l="l" t="t" r="r" b="b"/>
              <a:pathLst>
                <a:path w="398" h="828" extrusionOk="0">
                  <a:moveTo>
                    <a:pt x="110" y="0"/>
                  </a:moveTo>
                  <a:cubicBezTo>
                    <a:pt x="96" y="0"/>
                    <a:pt x="82" y="7"/>
                    <a:pt x="67" y="21"/>
                  </a:cubicBezTo>
                  <a:cubicBezTo>
                    <a:pt x="1" y="76"/>
                    <a:pt x="1" y="230"/>
                    <a:pt x="1" y="318"/>
                  </a:cubicBezTo>
                  <a:lnTo>
                    <a:pt x="1" y="510"/>
                  </a:lnTo>
                  <a:cubicBezTo>
                    <a:pt x="10" y="519"/>
                    <a:pt x="14" y="560"/>
                    <a:pt x="16" y="581"/>
                  </a:cubicBezTo>
                  <a:lnTo>
                    <a:pt x="16" y="581"/>
                  </a:lnTo>
                  <a:cubicBezTo>
                    <a:pt x="12" y="610"/>
                    <a:pt x="1" y="637"/>
                    <a:pt x="1" y="665"/>
                  </a:cubicBezTo>
                  <a:cubicBezTo>
                    <a:pt x="1" y="746"/>
                    <a:pt x="74" y="828"/>
                    <a:pt x="156" y="828"/>
                  </a:cubicBezTo>
                  <a:cubicBezTo>
                    <a:pt x="179" y="828"/>
                    <a:pt x="203" y="821"/>
                    <a:pt x="226" y="807"/>
                  </a:cubicBezTo>
                  <a:cubicBezTo>
                    <a:pt x="397" y="665"/>
                    <a:pt x="276" y="456"/>
                    <a:pt x="243" y="268"/>
                  </a:cubicBezTo>
                  <a:cubicBezTo>
                    <a:pt x="243" y="235"/>
                    <a:pt x="190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5679475" y="2560850"/>
              <a:ext cx="12275" cy="21075"/>
            </a:xfrm>
            <a:custGeom>
              <a:avLst/>
              <a:gdLst/>
              <a:ahLst/>
              <a:cxnLst/>
              <a:rect l="l" t="t" r="r" b="b"/>
              <a:pathLst>
                <a:path w="491" h="843" extrusionOk="0">
                  <a:moveTo>
                    <a:pt x="377" y="0"/>
                  </a:moveTo>
                  <a:cubicBezTo>
                    <a:pt x="353" y="0"/>
                    <a:pt x="331" y="16"/>
                    <a:pt x="315" y="40"/>
                  </a:cubicBezTo>
                  <a:cubicBezTo>
                    <a:pt x="315" y="57"/>
                    <a:pt x="282" y="95"/>
                    <a:pt x="265" y="111"/>
                  </a:cubicBezTo>
                  <a:cubicBezTo>
                    <a:pt x="232" y="178"/>
                    <a:pt x="194" y="249"/>
                    <a:pt x="161" y="304"/>
                  </a:cubicBezTo>
                  <a:cubicBezTo>
                    <a:pt x="107" y="425"/>
                    <a:pt x="57" y="563"/>
                    <a:pt x="23" y="684"/>
                  </a:cubicBezTo>
                  <a:cubicBezTo>
                    <a:pt x="0" y="780"/>
                    <a:pt x="74" y="842"/>
                    <a:pt x="148" y="842"/>
                  </a:cubicBezTo>
                  <a:cubicBezTo>
                    <a:pt x="196" y="842"/>
                    <a:pt x="244" y="816"/>
                    <a:pt x="265" y="755"/>
                  </a:cubicBezTo>
                  <a:cubicBezTo>
                    <a:pt x="299" y="684"/>
                    <a:pt x="315" y="596"/>
                    <a:pt x="336" y="529"/>
                  </a:cubicBezTo>
                  <a:cubicBezTo>
                    <a:pt x="353" y="441"/>
                    <a:pt x="386" y="370"/>
                    <a:pt x="403" y="283"/>
                  </a:cubicBezTo>
                  <a:cubicBezTo>
                    <a:pt x="441" y="199"/>
                    <a:pt x="491" y="74"/>
                    <a:pt x="403" y="7"/>
                  </a:cubicBezTo>
                  <a:cubicBezTo>
                    <a:pt x="394" y="3"/>
                    <a:pt x="385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5714400" y="2552125"/>
              <a:ext cx="9100" cy="16550"/>
            </a:xfrm>
            <a:custGeom>
              <a:avLst/>
              <a:gdLst/>
              <a:ahLst/>
              <a:cxnLst/>
              <a:rect l="l" t="t" r="r" b="b"/>
              <a:pathLst>
                <a:path w="364" h="662" extrusionOk="0">
                  <a:moveTo>
                    <a:pt x="50" y="1"/>
                  </a:moveTo>
                  <a:cubicBezTo>
                    <a:pt x="23" y="1"/>
                    <a:pt x="0" y="29"/>
                    <a:pt x="0" y="43"/>
                  </a:cubicBezTo>
                  <a:cubicBezTo>
                    <a:pt x="0" y="147"/>
                    <a:pt x="17" y="235"/>
                    <a:pt x="34" y="318"/>
                  </a:cubicBezTo>
                  <a:cubicBezTo>
                    <a:pt x="50" y="406"/>
                    <a:pt x="34" y="494"/>
                    <a:pt x="50" y="565"/>
                  </a:cubicBezTo>
                  <a:cubicBezTo>
                    <a:pt x="72" y="625"/>
                    <a:pt x="133" y="662"/>
                    <a:pt x="191" y="662"/>
                  </a:cubicBezTo>
                  <a:cubicBezTo>
                    <a:pt x="233" y="662"/>
                    <a:pt x="274" y="642"/>
                    <a:pt x="297" y="598"/>
                  </a:cubicBezTo>
                  <a:cubicBezTo>
                    <a:pt x="364" y="494"/>
                    <a:pt x="297" y="389"/>
                    <a:pt x="243" y="285"/>
                  </a:cubicBezTo>
                  <a:cubicBezTo>
                    <a:pt x="192" y="197"/>
                    <a:pt x="155" y="76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5648200" y="2686100"/>
              <a:ext cx="21675" cy="14275"/>
            </a:xfrm>
            <a:custGeom>
              <a:avLst/>
              <a:gdLst/>
              <a:ahLst/>
              <a:cxnLst/>
              <a:rect l="l" t="t" r="r" b="b"/>
              <a:pathLst>
                <a:path w="867" h="571" extrusionOk="0">
                  <a:moveTo>
                    <a:pt x="750" y="0"/>
                  </a:moveTo>
                  <a:cubicBezTo>
                    <a:pt x="738" y="0"/>
                    <a:pt x="726" y="3"/>
                    <a:pt x="714" y="9"/>
                  </a:cubicBezTo>
                  <a:cubicBezTo>
                    <a:pt x="593" y="60"/>
                    <a:pt x="472" y="114"/>
                    <a:pt x="368" y="181"/>
                  </a:cubicBezTo>
                  <a:cubicBezTo>
                    <a:pt x="230" y="252"/>
                    <a:pt x="71" y="268"/>
                    <a:pt x="21" y="427"/>
                  </a:cubicBezTo>
                  <a:cubicBezTo>
                    <a:pt x="0" y="477"/>
                    <a:pt x="38" y="548"/>
                    <a:pt x="88" y="565"/>
                  </a:cubicBezTo>
                  <a:cubicBezTo>
                    <a:pt x="106" y="568"/>
                    <a:pt x="124" y="570"/>
                    <a:pt x="142" y="570"/>
                  </a:cubicBezTo>
                  <a:cubicBezTo>
                    <a:pt x="292" y="570"/>
                    <a:pt x="416" y="451"/>
                    <a:pt x="543" y="373"/>
                  </a:cubicBezTo>
                  <a:cubicBezTo>
                    <a:pt x="627" y="306"/>
                    <a:pt x="769" y="235"/>
                    <a:pt x="836" y="131"/>
                  </a:cubicBezTo>
                  <a:cubicBezTo>
                    <a:pt x="867" y="71"/>
                    <a:pt x="811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5596425" y="2701025"/>
              <a:ext cx="22225" cy="11250"/>
            </a:xfrm>
            <a:custGeom>
              <a:avLst/>
              <a:gdLst/>
              <a:ahLst/>
              <a:cxnLst/>
              <a:rect l="l" t="t" r="r" b="b"/>
              <a:pathLst>
                <a:path w="889" h="450" extrusionOk="0">
                  <a:moveTo>
                    <a:pt x="787" y="0"/>
                  </a:moveTo>
                  <a:cubicBezTo>
                    <a:pt x="744" y="0"/>
                    <a:pt x="696" y="13"/>
                    <a:pt x="663" y="22"/>
                  </a:cubicBezTo>
                  <a:cubicBezTo>
                    <a:pt x="488" y="72"/>
                    <a:pt x="333" y="127"/>
                    <a:pt x="158" y="177"/>
                  </a:cubicBezTo>
                  <a:cubicBezTo>
                    <a:pt x="0" y="207"/>
                    <a:pt x="42" y="450"/>
                    <a:pt x="179" y="450"/>
                  </a:cubicBezTo>
                  <a:cubicBezTo>
                    <a:pt x="195" y="450"/>
                    <a:pt x="211" y="447"/>
                    <a:pt x="229" y="440"/>
                  </a:cubicBezTo>
                  <a:cubicBezTo>
                    <a:pt x="367" y="386"/>
                    <a:pt x="505" y="315"/>
                    <a:pt x="647" y="248"/>
                  </a:cubicBezTo>
                  <a:cubicBezTo>
                    <a:pt x="697" y="193"/>
                    <a:pt x="785" y="106"/>
                    <a:pt x="856" y="106"/>
                  </a:cubicBezTo>
                  <a:cubicBezTo>
                    <a:pt x="872" y="106"/>
                    <a:pt x="889" y="89"/>
                    <a:pt x="889" y="72"/>
                  </a:cubicBezTo>
                  <a:cubicBezTo>
                    <a:pt x="880" y="17"/>
                    <a:pt x="836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5579900" y="2682775"/>
              <a:ext cx="23525" cy="11975"/>
            </a:xfrm>
            <a:custGeom>
              <a:avLst/>
              <a:gdLst/>
              <a:ahLst/>
              <a:cxnLst/>
              <a:rect l="l" t="t" r="r" b="b"/>
              <a:pathLst>
                <a:path w="941" h="479" extrusionOk="0">
                  <a:moveTo>
                    <a:pt x="819" y="0"/>
                  </a:moveTo>
                  <a:cubicBezTo>
                    <a:pt x="681" y="21"/>
                    <a:pt x="560" y="38"/>
                    <a:pt x="435" y="88"/>
                  </a:cubicBezTo>
                  <a:cubicBezTo>
                    <a:pt x="330" y="126"/>
                    <a:pt x="192" y="142"/>
                    <a:pt x="105" y="209"/>
                  </a:cubicBezTo>
                  <a:cubicBezTo>
                    <a:pt x="0" y="264"/>
                    <a:pt x="17" y="439"/>
                    <a:pt x="142" y="472"/>
                  </a:cubicBezTo>
                  <a:cubicBezTo>
                    <a:pt x="161" y="477"/>
                    <a:pt x="179" y="479"/>
                    <a:pt x="196" y="479"/>
                  </a:cubicBezTo>
                  <a:cubicBezTo>
                    <a:pt x="308" y="479"/>
                    <a:pt x="401" y="395"/>
                    <a:pt x="506" y="351"/>
                  </a:cubicBezTo>
                  <a:cubicBezTo>
                    <a:pt x="627" y="280"/>
                    <a:pt x="802" y="230"/>
                    <a:pt x="890" y="126"/>
                  </a:cubicBezTo>
                  <a:cubicBezTo>
                    <a:pt x="940" y="71"/>
                    <a:pt x="890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5550275" y="2667100"/>
              <a:ext cx="27025" cy="16125"/>
            </a:xfrm>
            <a:custGeom>
              <a:avLst/>
              <a:gdLst/>
              <a:ahLst/>
              <a:cxnLst/>
              <a:rect l="l" t="t" r="r" b="b"/>
              <a:pathLst>
                <a:path w="1081" h="645" extrusionOk="0">
                  <a:moveTo>
                    <a:pt x="976" y="1"/>
                  </a:moveTo>
                  <a:cubicBezTo>
                    <a:pt x="701" y="38"/>
                    <a:pt x="492" y="231"/>
                    <a:pt x="229" y="297"/>
                  </a:cubicBezTo>
                  <a:cubicBezTo>
                    <a:pt x="0" y="355"/>
                    <a:pt x="111" y="644"/>
                    <a:pt x="273" y="644"/>
                  </a:cubicBezTo>
                  <a:cubicBezTo>
                    <a:pt x="310" y="644"/>
                    <a:pt x="349" y="629"/>
                    <a:pt x="388" y="594"/>
                  </a:cubicBezTo>
                  <a:cubicBezTo>
                    <a:pt x="596" y="419"/>
                    <a:pt x="872" y="335"/>
                    <a:pt x="1047" y="126"/>
                  </a:cubicBezTo>
                  <a:cubicBezTo>
                    <a:pt x="1081" y="72"/>
                    <a:pt x="1047" y="1"/>
                    <a:pt x="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5626475" y="2552950"/>
              <a:ext cx="9475" cy="21250"/>
            </a:xfrm>
            <a:custGeom>
              <a:avLst/>
              <a:gdLst/>
              <a:ahLst/>
              <a:cxnLst/>
              <a:rect l="l" t="t" r="r" b="b"/>
              <a:pathLst>
                <a:path w="379" h="850" extrusionOk="0">
                  <a:moveTo>
                    <a:pt x="226" y="1"/>
                  </a:moveTo>
                  <a:cubicBezTo>
                    <a:pt x="179" y="1"/>
                    <a:pt x="132" y="20"/>
                    <a:pt x="105" y="60"/>
                  </a:cubicBezTo>
                  <a:cubicBezTo>
                    <a:pt x="71" y="114"/>
                    <a:pt x="88" y="164"/>
                    <a:pt x="88" y="219"/>
                  </a:cubicBezTo>
                  <a:cubicBezTo>
                    <a:pt x="88" y="285"/>
                    <a:pt x="71" y="356"/>
                    <a:pt x="71" y="427"/>
                  </a:cubicBezTo>
                  <a:cubicBezTo>
                    <a:pt x="55" y="532"/>
                    <a:pt x="0" y="686"/>
                    <a:pt x="34" y="791"/>
                  </a:cubicBezTo>
                  <a:cubicBezTo>
                    <a:pt x="51" y="822"/>
                    <a:pt x="76" y="850"/>
                    <a:pt x="112" y="850"/>
                  </a:cubicBezTo>
                  <a:cubicBezTo>
                    <a:pt x="120" y="850"/>
                    <a:pt x="129" y="848"/>
                    <a:pt x="138" y="845"/>
                  </a:cubicBezTo>
                  <a:cubicBezTo>
                    <a:pt x="176" y="808"/>
                    <a:pt x="192" y="774"/>
                    <a:pt x="209" y="741"/>
                  </a:cubicBezTo>
                  <a:cubicBezTo>
                    <a:pt x="243" y="653"/>
                    <a:pt x="263" y="582"/>
                    <a:pt x="297" y="515"/>
                  </a:cubicBezTo>
                  <a:cubicBezTo>
                    <a:pt x="330" y="390"/>
                    <a:pt x="347" y="269"/>
                    <a:pt x="368" y="148"/>
                  </a:cubicBezTo>
                  <a:cubicBezTo>
                    <a:pt x="378" y="52"/>
                    <a:pt x="302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5636600" y="2523400"/>
              <a:ext cx="12975" cy="19125"/>
            </a:xfrm>
            <a:custGeom>
              <a:avLst/>
              <a:gdLst/>
              <a:ahLst/>
              <a:cxnLst/>
              <a:rect l="l" t="t" r="r" b="b"/>
              <a:pathLst>
                <a:path w="519" h="765" extrusionOk="0">
                  <a:moveTo>
                    <a:pt x="222" y="0"/>
                  </a:moveTo>
                  <a:cubicBezTo>
                    <a:pt x="115" y="0"/>
                    <a:pt x="0" y="114"/>
                    <a:pt x="84" y="235"/>
                  </a:cubicBezTo>
                  <a:cubicBezTo>
                    <a:pt x="151" y="340"/>
                    <a:pt x="222" y="461"/>
                    <a:pt x="276" y="582"/>
                  </a:cubicBezTo>
                  <a:cubicBezTo>
                    <a:pt x="310" y="632"/>
                    <a:pt x="343" y="757"/>
                    <a:pt x="431" y="757"/>
                  </a:cubicBezTo>
                  <a:cubicBezTo>
                    <a:pt x="435" y="762"/>
                    <a:pt x="442" y="764"/>
                    <a:pt x="449" y="764"/>
                  </a:cubicBezTo>
                  <a:cubicBezTo>
                    <a:pt x="466" y="764"/>
                    <a:pt x="485" y="751"/>
                    <a:pt x="485" y="736"/>
                  </a:cubicBezTo>
                  <a:cubicBezTo>
                    <a:pt x="518" y="653"/>
                    <a:pt x="502" y="565"/>
                    <a:pt x="485" y="477"/>
                  </a:cubicBezTo>
                  <a:cubicBezTo>
                    <a:pt x="464" y="340"/>
                    <a:pt x="414" y="214"/>
                    <a:pt x="343" y="76"/>
                  </a:cubicBezTo>
                  <a:cubicBezTo>
                    <a:pt x="316" y="23"/>
                    <a:pt x="270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5657425" y="2493250"/>
              <a:ext cx="19925" cy="14900"/>
            </a:xfrm>
            <a:custGeom>
              <a:avLst/>
              <a:gdLst/>
              <a:ahLst/>
              <a:cxnLst/>
              <a:rect l="l" t="t" r="r" b="b"/>
              <a:pathLst>
                <a:path w="797" h="596" extrusionOk="0">
                  <a:moveTo>
                    <a:pt x="253" y="1"/>
                  </a:moveTo>
                  <a:cubicBezTo>
                    <a:pt x="83" y="1"/>
                    <a:pt x="0" y="300"/>
                    <a:pt x="208" y="343"/>
                  </a:cubicBezTo>
                  <a:cubicBezTo>
                    <a:pt x="295" y="359"/>
                    <a:pt x="345" y="397"/>
                    <a:pt x="416" y="430"/>
                  </a:cubicBezTo>
                  <a:cubicBezTo>
                    <a:pt x="450" y="464"/>
                    <a:pt x="487" y="501"/>
                    <a:pt x="521" y="518"/>
                  </a:cubicBezTo>
                  <a:cubicBezTo>
                    <a:pt x="571" y="551"/>
                    <a:pt x="609" y="551"/>
                    <a:pt x="642" y="585"/>
                  </a:cubicBezTo>
                  <a:cubicBezTo>
                    <a:pt x="656" y="592"/>
                    <a:pt x="670" y="595"/>
                    <a:pt x="684" y="595"/>
                  </a:cubicBezTo>
                  <a:cubicBezTo>
                    <a:pt x="743" y="595"/>
                    <a:pt x="797" y="538"/>
                    <a:pt x="780" y="480"/>
                  </a:cubicBezTo>
                  <a:cubicBezTo>
                    <a:pt x="763" y="376"/>
                    <a:pt x="642" y="309"/>
                    <a:pt x="571" y="222"/>
                  </a:cubicBezTo>
                  <a:cubicBezTo>
                    <a:pt x="504" y="150"/>
                    <a:pt x="433" y="84"/>
                    <a:pt x="345" y="29"/>
                  </a:cubicBezTo>
                  <a:cubicBezTo>
                    <a:pt x="313" y="9"/>
                    <a:pt x="281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5734350" y="2535475"/>
              <a:ext cx="11025" cy="21025"/>
            </a:xfrm>
            <a:custGeom>
              <a:avLst/>
              <a:gdLst/>
              <a:ahLst/>
              <a:cxnLst/>
              <a:rect l="l" t="t" r="r" b="b"/>
              <a:pathLst>
                <a:path w="441" h="841" extrusionOk="0">
                  <a:moveTo>
                    <a:pt x="171" y="1"/>
                  </a:moveTo>
                  <a:cubicBezTo>
                    <a:pt x="110" y="1"/>
                    <a:pt x="49" y="32"/>
                    <a:pt x="38" y="99"/>
                  </a:cubicBezTo>
                  <a:cubicBezTo>
                    <a:pt x="21" y="187"/>
                    <a:pt x="0" y="274"/>
                    <a:pt x="21" y="379"/>
                  </a:cubicBezTo>
                  <a:cubicBezTo>
                    <a:pt x="21" y="483"/>
                    <a:pt x="38" y="588"/>
                    <a:pt x="54" y="709"/>
                  </a:cubicBezTo>
                  <a:cubicBezTo>
                    <a:pt x="68" y="800"/>
                    <a:pt x="137" y="840"/>
                    <a:pt x="211" y="840"/>
                  </a:cubicBezTo>
                  <a:cubicBezTo>
                    <a:pt x="320" y="840"/>
                    <a:pt x="440" y="755"/>
                    <a:pt x="418" y="621"/>
                  </a:cubicBezTo>
                  <a:cubicBezTo>
                    <a:pt x="384" y="517"/>
                    <a:pt x="368" y="412"/>
                    <a:pt x="334" y="308"/>
                  </a:cubicBezTo>
                  <a:cubicBezTo>
                    <a:pt x="313" y="203"/>
                    <a:pt x="334" y="116"/>
                    <a:pt x="263" y="28"/>
                  </a:cubicBezTo>
                  <a:cubicBezTo>
                    <a:pt x="238" y="10"/>
                    <a:pt x="204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5736125" y="2578950"/>
              <a:ext cx="10450" cy="20125"/>
            </a:xfrm>
            <a:custGeom>
              <a:avLst/>
              <a:gdLst/>
              <a:ahLst/>
              <a:cxnLst/>
              <a:rect l="l" t="t" r="r" b="b"/>
              <a:pathLst>
                <a:path w="418" h="805" extrusionOk="0">
                  <a:moveTo>
                    <a:pt x="266" y="1"/>
                  </a:moveTo>
                  <a:cubicBezTo>
                    <a:pt x="221" y="1"/>
                    <a:pt x="169" y="28"/>
                    <a:pt x="159" y="81"/>
                  </a:cubicBezTo>
                  <a:cubicBezTo>
                    <a:pt x="138" y="169"/>
                    <a:pt x="105" y="240"/>
                    <a:pt x="88" y="327"/>
                  </a:cubicBezTo>
                  <a:cubicBezTo>
                    <a:pt x="71" y="415"/>
                    <a:pt x="71" y="519"/>
                    <a:pt x="54" y="586"/>
                  </a:cubicBezTo>
                  <a:cubicBezTo>
                    <a:pt x="0" y="715"/>
                    <a:pt x="112" y="804"/>
                    <a:pt x="222" y="804"/>
                  </a:cubicBezTo>
                  <a:cubicBezTo>
                    <a:pt x="290" y="804"/>
                    <a:pt x="357" y="770"/>
                    <a:pt x="384" y="691"/>
                  </a:cubicBezTo>
                  <a:cubicBezTo>
                    <a:pt x="401" y="641"/>
                    <a:pt x="401" y="586"/>
                    <a:pt x="401" y="536"/>
                  </a:cubicBezTo>
                  <a:cubicBezTo>
                    <a:pt x="401" y="465"/>
                    <a:pt x="418" y="415"/>
                    <a:pt x="418" y="344"/>
                  </a:cubicBezTo>
                  <a:cubicBezTo>
                    <a:pt x="418" y="240"/>
                    <a:pt x="418" y="118"/>
                    <a:pt x="330" y="31"/>
                  </a:cubicBezTo>
                  <a:cubicBezTo>
                    <a:pt x="318" y="10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5654550" y="2604575"/>
              <a:ext cx="13725" cy="21850"/>
            </a:xfrm>
            <a:custGeom>
              <a:avLst/>
              <a:gdLst/>
              <a:ahLst/>
              <a:cxnLst/>
              <a:rect l="l" t="t" r="r" b="b"/>
              <a:pathLst>
                <a:path w="549" h="874" extrusionOk="0">
                  <a:moveTo>
                    <a:pt x="454" y="0"/>
                  </a:moveTo>
                  <a:cubicBezTo>
                    <a:pt x="432" y="0"/>
                    <a:pt x="410" y="10"/>
                    <a:pt x="394" y="33"/>
                  </a:cubicBezTo>
                  <a:cubicBezTo>
                    <a:pt x="289" y="121"/>
                    <a:pt x="201" y="259"/>
                    <a:pt x="147" y="380"/>
                  </a:cubicBezTo>
                  <a:cubicBezTo>
                    <a:pt x="97" y="484"/>
                    <a:pt x="9" y="622"/>
                    <a:pt x="9" y="727"/>
                  </a:cubicBezTo>
                  <a:cubicBezTo>
                    <a:pt x="1" y="825"/>
                    <a:pt x="69" y="873"/>
                    <a:pt x="141" y="873"/>
                  </a:cubicBezTo>
                  <a:cubicBezTo>
                    <a:pt x="209" y="873"/>
                    <a:pt x="279" y="831"/>
                    <a:pt x="289" y="747"/>
                  </a:cubicBezTo>
                  <a:cubicBezTo>
                    <a:pt x="289" y="710"/>
                    <a:pt x="323" y="676"/>
                    <a:pt x="323" y="660"/>
                  </a:cubicBezTo>
                  <a:cubicBezTo>
                    <a:pt x="356" y="572"/>
                    <a:pt x="394" y="501"/>
                    <a:pt x="410" y="434"/>
                  </a:cubicBezTo>
                  <a:cubicBezTo>
                    <a:pt x="460" y="330"/>
                    <a:pt x="548" y="225"/>
                    <a:pt x="548" y="100"/>
                  </a:cubicBezTo>
                  <a:cubicBezTo>
                    <a:pt x="548" y="44"/>
                    <a:pt x="500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5700350" y="2589400"/>
              <a:ext cx="9275" cy="20800"/>
            </a:xfrm>
            <a:custGeom>
              <a:avLst/>
              <a:gdLst/>
              <a:ahLst/>
              <a:cxnLst/>
              <a:rect l="l" t="t" r="r" b="b"/>
              <a:pathLst>
                <a:path w="371" h="832" extrusionOk="0">
                  <a:moveTo>
                    <a:pt x="253" y="1"/>
                  </a:moveTo>
                  <a:cubicBezTo>
                    <a:pt x="219" y="1"/>
                    <a:pt x="178" y="38"/>
                    <a:pt x="178" y="64"/>
                  </a:cubicBezTo>
                  <a:cubicBezTo>
                    <a:pt x="178" y="118"/>
                    <a:pt x="161" y="152"/>
                    <a:pt x="145" y="206"/>
                  </a:cubicBezTo>
                  <a:cubicBezTo>
                    <a:pt x="128" y="239"/>
                    <a:pt x="128" y="289"/>
                    <a:pt x="107" y="344"/>
                  </a:cubicBezTo>
                  <a:cubicBezTo>
                    <a:pt x="90" y="465"/>
                    <a:pt x="40" y="553"/>
                    <a:pt x="24" y="657"/>
                  </a:cubicBezTo>
                  <a:cubicBezTo>
                    <a:pt x="0" y="764"/>
                    <a:pt x="76" y="831"/>
                    <a:pt x="155" y="831"/>
                  </a:cubicBezTo>
                  <a:cubicBezTo>
                    <a:pt x="204" y="831"/>
                    <a:pt x="255" y="804"/>
                    <a:pt x="282" y="745"/>
                  </a:cubicBezTo>
                  <a:cubicBezTo>
                    <a:pt x="337" y="624"/>
                    <a:pt x="337" y="465"/>
                    <a:pt x="353" y="327"/>
                  </a:cubicBezTo>
                  <a:cubicBezTo>
                    <a:pt x="353" y="223"/>
                    <a:pt x="370" y="81"/>
                    <a:pt x="282" y="14"/>
                  </a:cubicBezTo>
                  <a:cubicBezTo>
                    <a:pt x="274" y="5"/>
                    <a:pt x="264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5588825" y="2642650"/>
              <a:ext cx="16175" cy="12875"/>
            </a:xfrm>
            <a:custGeom>
              <a:avLst/>
              <a:gdLst/>
              <a:ahLst/>
              <a:cxnLst/>
              <a:rect l="l" t="t" r="r" b="b"/>
              <a:pathLst>
                <a:path w="647" h="515" extrusionOk="0">
                  <a:moveTo>
                    <a:pt x="547" y="0"/>
                  </a:moveTo>
                  <a:cubicBezTo>
                    <a:pt x="538" y="0"/>
                    <a:pt x="527" y="2"/>
                    <a:pt x="516" y="6"/>
                  </a:cubicBezTo>
                  <a:cubicBezTo>
                    <a:pt x="445" y="22"/>
                    <a:pt x="374" y="77"/>
                    <a:pt x="324" y="127"/>
                  </a:cubicBezTo>
                  <a:cubicBezTo>
                    <a:pt x="253" y="181"/>
                    <a:pt x="165" y="231"/>
                    <a:pt x="99" y="285"/>
                  </a:cubicBezTo>
                  <a:cubicBezTo>
                    <a:pt x="0" y="368"/>
                    <a:pt x="98" y="514"/>
                    <a:pt x="203" y="514"/>
                  </a:cubicBezTo>
                  <a:cubicBezTo>
                    <a:pt x="232" y="514"/>
                    <a:pt x="261" y="503"/>
                    <a:pt x="287" y="478"/>
                  </a:cubicBezTo>
                  <a:lnTo>
                    <a:pt x="445" y="319"/>
                  </a:lnTo>
                  <a:cubicBezTo>
                    <a:pt x="495" y="269"/>
                    <a:pt x="533" y="198"/>
                    <a:pt x="583" y="143"/>
                  </a:cubicBezTo>
                  <a:cubicBezTo>
                    <a:pt x="647" y="114"/>
                    <a:pt x="627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5535925" y="2701025"/>
              <a:ext cx="22275" cy="8975"/>
            </a:xfrm>
            <a:custGeom>
              <a:avLst/>
              <a:gdLst/>
              <a:ahLst/>
              <a:cxnLst/>
              <a:rect l="l" t="t" r="r" b="b"/>
              <a:pathLst>
                <a:path w="891" h="359" extrusionOk="0">
                  <a:moveTo>
                    <a:pt x="564" y="1"/>
                  </a:moveTo>
                  <a:cubicBezTo>
                    <a:pt x="533" y="1"/>
                    <a:pt x="503" y="1"/>
                    <a:pt x="473" y="1"/>
                  </a:cubicBezTo>
                  <a:cubicBezTo>
                    <a:pt x="419" y="22"/>
                    <a:pt x="368" y="22"/>
                    <a:pt x="314" y="22"/>
                  </a:cubicBezTo>
                  <a:lnTo>
                    <a:pt x="281" y="22"/>
                  </a:lnTo>
                  <a:cubicBezTo>
                    <a:pt x="314" y="22"/>
                    <a:pt x="210" y="1"/>
                    <a:pt x="193" y="1"/>
                  </a:cubicBezTo>
                  <a:cubicBezTo>
                    <a:pt x="89" y="1"/>
                    <a:pt x="1" y="89"/>
                    <a:pt x="22" y="210"/>
                  </a:cubicBezTo>
                  <a:cubicBezTo>
                    <a:pt x="38" y="281"/>
                    <a:pt x="89" y="336"/>
                    <a:pt x="143" y="352"/>
                  </a:cubicBezTo>
                  <a:cubicBezTo>
                    <a:pt x="170" y="357"/>
                    <a:pt x="197" y="359"/>
                    <a:pt x="222" y="359"/>
                  </a:cubicBezTo>
                  <a:cubicBezTo>
                    <a:pt x="295" y="359"/>
                    <a:pt x="362" y="342"/>
                    <a:pt x="439" y="315"/>
                  </a:cubicBezTo>
                  <a:cubicBezTo>
                    <a:pt x="544" y="265"/>
                    <a:pt x="682" y="248"/>
                    <a:pt x="803" y="231"/>
                  </a:cubicBezTo>
                  <a:cubicBezTo>
                    <a:pt x="857" y="231"/>
                    <a:pt x="891" y="143"/>
                    <a:pt x="857" y="106"/>
                  </a:cubicBezTo>
                  <a:cubicBezTo>
                    <a:pt x="788" y="11"/>
                    <a:pt x="676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5696950" y="2495275"/>
              <a:ext cx="17675" cy="13075"/>
            </a:xfrm>
            <a:custGeom>
              <a:avLst/>
              <a:gdLst/>
              <a:ahLst/>
              <a:cxnLst/>
              <a:rect l="l" t="t" r="r" b="b"/>
              <a:pathLst>
                <a:path w="707" h="523" extrusionOk="0">
                  <a:moveTo>
                    <a:pt x="188" y="1"/>
                  </a:moveTo>
                  <a:cubicBezTo>
                    <a:pt x="143" y="1"/>
                    <a:pt x="98" y="16"/>
                    <a:pt x="55" y="53"/>
                  </a:cubicBezTo>
                  <a:cubicBezTo>
                    <a:pt x="1" y="86"/>
                    <a:pt x="17" y="174"/>
                    <a:pt x="55" y="228"/>
                  </a:cubicBezTo>
                  <a:cubicBezTo>
                    <a:pt x="88" y="278"/>
                    <a:pt x="139" y="278"/>
                    <a:pt x="176" y="295"/>
                  </a:cubicBezTo>
                  <a:cubicBezTo>
                    <a:pt x="210" y="316"/>
                    <a:pt x="243" y="333"/>
                    <a:pt x="281" y="349"/>
                  </a:cubicBezTo>
                  <a:cubicBezTo>
                    <a:pt x="331" y="383"/>
                    <a:pt x="368" y="399"/>
                    <a:pt x="402" y="437"/>
                  </a:cubicBezTo>
                  <a:cubicBezTo>
                    <a:pt x="452" y="470"/>
                    <a:pt x="506" y="487"/>
                    <a:pt x="556" y="504"/>
                  </a:cubicBezTo>
                  <a:cubicBezTo>
                    <a:pt x="574" y="517"/>
                    <a:pt x="592" y="523"/>
                    <a:pt x="609" y="523"/>
                  </a:cubicBezTo>
                  <a:cubicBezTo>
                    <a:pt x="663" y="523"/>
                    <a:pt x="707" y="466"/>
                    <a:pt x="682" y="399"/>
                  </a:cubicBezTo>
                  <a:cubicBezTo>
                    <a:pt x="627" y="295"/>
                    <a:pt x="506" y="191"/>
                    <a:pt x="418" y="107"/>
                  </a:cubicBezTo>
                  <a:cubicBezTo>
                    <a:pt x="351" y="50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33"/>
          <p:cNvSpPr/>
          <p:nvPr/>
        </p:nvSpPr>
        <p:spPr>
          <a:xfrm>
            <a:off x="522675" y="330250"/>
            <a:ext cx="1241358" cy="1253402"/>
          </a:xfrm>
          <a:custGeom>
            <a:avLst/>
            <a:gdLst/>
            <a:ahLst/>
            <a:cxnLst/>
            <a:rect l="l" t="t" r="r" b="b"/>
            <a:pathLst>
              <a:path w="9379" h="9470" extrusionOk="0">
                <a:moveTo>
                  <a:pt x="6108" y="280"/>
                </a:moveTo>
                <a:cubicBezTo>
                  <a:pt x="6316" y="280"/>
                  <a:pt x="6542" y="331"/>
                  <a:pt x="6768" y="456"/>
                </a:cubicBezTo>
                <a:cubicBezTo>
                  <a:pt x="7273" y="698"/>
                  <a:pt x="7641" y="1062"/>
                  <a:pt x="7937" y="1479"/>
                </a:cubicBezTo>
                <a:cubicBezTo>
                  <a:pt x="8250" y="1918"/>
                  <a:pt x="8476" y="2402"/>
                  <a:pt x="8668" y="2874"/>
                </a:cubicBezTo>
                <a:cubicBezTo>
                  <a:pt x="8927" y="3484"/>
                  <a:pt x="9102" y="4320"/>
                  <a:pt x="9102" y="5084"/>
                </a:cubicBezTo>
                <a:cubicBezTo>
                  <a:pt x="9102" y="5485"/>
                  <a:pt x="9065" y="5865"/>
                  <a:pt x="8960" y="6178"/>
                </a:cubicBezTo>
                <a:cubicBezTo>
                  <a:pt x="8839" y="6579"/>
                  <a:pt x="8614" y="6909"/>
                  <a:pt x="8317" y="7156"/>
                </a:cubicBezTo>
                <a:cubicBezTo>
                  <a:pt x="8021" y="7398"/>
                  <a:pt x="7657" y="7573"/>
                  <a:pt x="7223" y="7640"/>
                </a:cubicBezTo>
                <a:cubicBezTo>
                  <a:pt x="6734" y="7711"/>
                  <a:pt x="6300" y="7766"/>
                  <a:pt x="5882" y="7849"/>
                </a:cubicBezTo>
                <a:cubicBezTo>
                  <a:pt x="5464" y="7954"/>
                  <a:pt x="5063" y="8112"/>
                  <a:pt x="4646" y="8409"/>
                </a:cubicBezTo>
                <a:cubicBezTo>
                  <a:pt x="4349" y="8618"/>
                  <a:pt x="4123" y="8810"/>
                  <a:pt x="3915" y="8964"/>
                </a:cubicBezTo>
                <a:cubicBezTo>
                  <a:pt x="3810" y="9035"/>
                  <a:pt x="3706" y="9086"/>
                  <a:pt x="3585" y="9123"/>
                </a:cubicBezTo>
                <a:cubicBezTo>
                  <a:pt x="3480" y="9157"/>
                  <a:pt x="3359" y="9190"/>
                  <a:pt x="3217" y="9190"/>
                </a:cubicBezTo>
                <a:cubicBezTo>
                  <a:pt x="3096" y="9190"/>
                  <a:pt x="2975" y="9173"/>
                  <a:pt x="2820" y="9140"/>
                </a:cubicBezTo>
                <a:cubicBezTo>
                  <a:pt x="2244" y="8998"/>
                  <a:pt x="1776" y="8705"/>
                  <a:pt x="1442" y="8217"/>
                </a:cubicBezTo>
                <a:cubicBezTo>
                  <a:pt x="1200" y="7903"/>
                  <a:pt x="991" y="7486"/>
                  <a:pt x="799" y="7051"/>
                </a:cubicBezTo>
                <a:cubicBezTo>
                  <a:pt x="627" y="6634"/>
                  <a:pt x="452" y="6199"/>
                  <a:pt x="331" y="5815"/>
                </a:cubicBezTo>
                <a:cubicBezTo>
                  <a:pt x="293" y="5727"/>
                  <a:pt x="276" y="5656"/>
                  <a:pt x="276" y="5589"/>
                </a:cubicBezTo>
                <a:lnTo>
                  <a:pt x="276" y="5535"/>
                </a:lnTo>
                <a:cubicBezTo>
                  <a:pt x="293" y="5485"/>
                  <a:pt x="331" y="5414"/>
                  <a:pt x="381" y="5326"/>
                </a:cubicBezTo>
                <a:cubicBezTo>
                  <a:pt x="452" y="5222"/>
                  <a:pt x="573" y="5101"/>
                  <a:pt x="694" y="4996"/>
                </a:cubicBezTo>
                <a:cubicBezTo>
                  <a:pt x="815" y="4875"/>
                  <a:pt x="941" y="4787"/>
                  <a:pt x="1024" y="4700"/>
                </a:cubicBezTo>
                <a:cubicBezTo>
                  <a:pt x="1149" y="4579"/>
                  <a:pt x="1287" y="4474"/>
                  <a:pt x="1425" y="4370"/>
                </a:cubicBezTo>
                <a:cubicBezTo>
                  <a:pt x="1584" y="4265"/>
                  <a:pt x="1722" y="4161"/>
                  <a:pt x="1860" y="4023"/>
                </a:cubicBezTo>
                <a:cubicBezTo>
                  <a:pt x="2089" y="3831"/>
                  <a:pt x="2244" y="3589"/>
                  <a:pt x="2403" y="3359"/>
                </a:cubicBezTo>
                <a:cubicBezTo>
                  <a:pt x="2557" y="3117"/>
                  <a:pt x="2716" y="2891"/>
                  <a:pt x="2887" y="2699"/>
                </a:cubicBezTo>
                <a:cubicBezTo>
                  <a:pt x="3046" y="2507"/>
                  <a:pt x="3255" y="2264"/>
                  <a:pt x="3497" y="2001"/>
                </a:cubicBezTo>
                <a:cubicBezTo>
                  <a:pt x="3844" y="1605"/>
                  <a:pt x="4261" y="1166"/>
                  <a:pt x="4700" y="836"/>
                </a:cubicBezTo>
                <a:cubicBezTo>
                  <a:pt x="4925" y="665"/>
                  <a:pt x="5168" y="523"/>
                  <a:pt x="5393" y="435"/>
                </a:cubicBezTo>
                <a:cubicBezTo>
                  <a:pt x="5640" y="331"/>
                  <a:pt x="5865" y="280"/>
                  <a:pt x="6108" y="280"/>
                </a:cubicBezTo>
                <a:close/>
                <a:moveTo>
                  <a:pt x="6108" y="1"/>
                </a:moveTo>
                <a:cubicBezTo>
                  <a:pt x="5723" y="1"/>
                  <a:pt x="5377" y="122"/>
                  <a:pt x="5030" y="297"/>
                </a:cubicBezTo>
                <a:cubicBezTo>
                  <a:pt x="4524" y="577"/>
                  <a:pt x="4073" y="995"/>
                  <a:pt x="3656" y="1396"/>
                </a:cubicBezTo>
                <a:cubicBezTo>
                  <a:pt x="3255" y="1813"/>
                  <a:pt x="2925" y="2231"/>
                  <a:pt x="2678" y="2507"/>
                </a:cubicBezTo>
                <a:cubicBezTo>
                  <a:pt x="2486" y="2732"/>
                  <a:pt x="2332" y="2962"/>
                  <a:pt x="2173" y="3204"/>
                </a:cubicBezTo>
                <a:cubicBezTo>
                  <a:pt x="2018" y="3430"/>
                  <a:pt x="1860" y="3639"/>
                  <a:pt x="1672" y="3831"/>
                </a:cubicBezTo>
                <a:cubicBezTo>
                  <a:pt x="1546" y="3935"/>
                  <a:pt x="1408" y="4040"/>
                  <a:pt x="1271" y="4144"/>
                </a:cubicBezTo>
                <a:cubicBezTo>
                  <a:pt x="1129" y="4249"/>
                  <a:pt x="974" y="4353"/>
                  <a:pt x="836" y="4491"/>
                </a:cubicBezTo>
                <a:cubicBezTo>
                  <a:pt x="711" y="4595"/>
                  <a:pt x="540" y="4737"/>
                  <a:pt x="381" y="4909"/>
                </a:cubicBezTo>
                <a:cubicBezTo>
                  <a:pt x="293" y="4996"/>
                  <a:pt x="210" y="5084"/>
                  <a:pt x="155" y="5172"/>
                </a:cubicBezTo>
                <a:cubicBezTo>
                  <a:pt x="84" y="5276"/>
                  <a:pt x="34" y="5364"/>
                  <a:pt x="1" y="5485"/>
                </a:cubicBezTo>
                <a:lnTo>
                  <a:pt x="1" y="5573"/>
                </a:lnTo>
                <a:lnTo>
                  <a:pt x="1" y="5589"/>
                </a:lnTo>
                <a:cubicBezTo>
                  <a:pt x="1" y="5711"/>
                  <a:pt x="34" y="5815"/>
                  <a:pt x="51" y="5903"/>
                </a:cubicBezTo>
                <a:cubicBezTo>
                  <a:pt x="189" y="6283"/>
                  <a:pt x="364" y="6738"/>
                  <a:pt x="556" y="7172"/>
                </a:cubicBezTo>
                <a:cubicBezTo>
                  <a:pt x="748" y="7607"/>
                  <a:pt x="957" y="8025"/>
                  <a:pt x="1200" y="8371"/>
                </a:cubicBezTo>
                <a:cubicBezTo>
                  <a:pt x="1584" y="8914"/>
                  <a:pt x="2123" y="9261"/>
                  <a:pt x="2766" y="9399"/>
                </a:cubicBezTo>
                <a:cubicBezTo>
                  <a:pt x="2925" y="9453"/>
                  <a:pt x="3079" y="9470"/>
                  <a:pt x="3217" y="9470"/>
                </a:cubicBezTo>
                <a:cubicBezTo>
                  <a:pt x="3392" y="9470"/>
                  <a:pt x="3551" y="9436"/>
                  <a:pt x="3689" y="9382"/>
                </a:cubicBezTo>
                <a:cubicBezTo>
                  <a:pt x="3898" y="9311"/>
                  <a:pt x="4073" y="9190"/>
                  <a:pt x="4245" y="9052"/>
                </a:cubicBezTo>
                <a:cubicBezTo>
                  <a:pt x="4420" y="8931"/>
                  <a:pt x="4595" y="8772"/>
                  <a:pt x="4804" y="8634"/>
                </a:cubicBezTo>
                <a:cubicBezTo>
                  <a:pt x="5184" y="8355"/>
                  <a:pt x="5552" y="8217"/>
                  <a:pt x="5953" y="8129"/>
                </a:cubicBezTo>
                <a:cubicBezTo>
                  <a:pt x="6333" y="8041"/>
                  <a:pt x="6768" y="7991"/>
                  <a:pt x="7273" y="7920"/>
                </a:cubicBezTo>
                <a:cubicBezTo>
                  <a:pt x="7745" y="7832"/>
                  <a:pt x="8163" y="7640"/>
                  <a:pt x="8509" y="7365"/>
                </a:cubicBezTo>
                <a:cubicBezTo>
                  <a:pt x="8839" y="7085"/>
                  <a:pt x="9086" y="6700"/>
                  <a:pt x="9224" y="6266"/>
                </a:cubicBezTo>
                <a:cubicBezTo>
                  <a:pt x="9345" y="5903"/>
                  <a:pt x="9378" y="5502"/>
                  <a:pt x="9378" y="5084"/>
                </a:cubicBezTo>
                <a:cubicBezTo>
                  <a:pt x="9378" y="4282"/>
                  <a:pt x="9207" y="3413"/>
                  <a:pt x="8927" y="2770"/>
                </a:cubicBezTo>
                <a:cubicBezTo>
                  <a:pt x="8718" y="2281"/>
                  <a:pt x="8493" y="1776"/>
                  <a:pt x="8163" y="1325"/>
                </a:cubicBezTo>
                <a:cubicBezTo>
                  <a:pt x="7849" y="874"/>
                  <a:pt x="7448" y="473"/>
                  <a:pt x="6910" y="193"/>
                </a:cubicBezTo>
                <a:cubicBezTo>
                  <a:pt x="6630" y="72"/>
                  <a:pt x="6371" y="1"/>
                  <a:pt x="6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3"/>
          <p:cNvSpPr/>
          <p:nvPr/>
        </p:nvSpPr>
        <p:spPr>
          <a:xfrm>
            <a:off x="681367" y="501124"/>
            <a:ext cx="937735" cy="939985"/>
          </a:xfrm>
          <a:custGeom>
            <a:avLst/>
            <a:gdLst/>
            <a:ahLst/>
            <a:cxnLst/>
            <a:rect l="l" t="t" r="r" b="b"/>
            <a:pathLst>
              <a:path w="7085" h="7102" extrusionOk="0">
                <a:moveTo>
                  <a:pt x="4562" y="276"/>
                </a:moveTo>
                <a:cubicBezTo>
                  <a:pt x="4700" y="276"/>
                  <a:pt x="4858" y="314"/>
                  <a:pt x="5013" y="380"/>
                </a:cubicBezTo>
                <a:cubicBezTo>
                  <a:pt x="5381" y="556"/>
                  <a:pt x="5656" y="798"/>
                  <a:pt x="5882" y="1078"/>
                </a:cubicBezTo>
                <a:cubicBezTo>
                  <a:pt x="6112" y="1374"/>
                  <a:pt x="6299" y="1721"/>
                  <a:pt x="6458" y="2068"/>
                </a:cubicBezTo>
                <a:cubicBezTo>
                  <a:pt x="6667" y="2523"/>
                  <a:pt x="6805" y="3150"/>
                  <a:pt x="6805" y="3722"/>
                </a:cubicBezTo>
                <a:cubicBezTo>
                  <a:pt x="6805" y="3985"/>
                  <a:pt x="6788" y="4244"/>
                  <a:pt x="6717" y="4453"/>
                </a:cubicBezTo>
                <a:cubicBezTo>
                  <a:pt x="6634" y="4766"/>
                  <a:pt x="6492" y="5029"/>
                  <a:pt x="6283" y="5221"/>
                </a:cubicBezTo>
                <a:cubicBezTo>
                  <a:pt x="6057" y="5430"/>
                  <a:pt x="5798" y="5551"/>
                  <a:pt x="5485" y="5618"/>
                </a:cubicBezTo>
                <a:cubicBezTo>
                  <a:pt x="5134" y="5706"/>
                  <a:pt x="4804" y="5744"/>
                  <a:pt x="4474" y="5827"/>
                </a:cubicBezTo>
                <a:cubicBezTo>
                  <a:pt x="4161" y="5915"/>
                  <a:pt x="3831" y="6036"/>
                  <a:pt x="3501" y="6266"/>
                </a:cubicBezTo>
                <a:cubicBezTo>
                  <a:pt x="3292" y="6420"/>
                  <a:pt x="3117" y="6558"/>
                  <a:pt x="2979" y="6663"/>
                </a:cubicBezTo>
                <a:cubicBezTo>
                  <a:pt x="2891" y="6700"/>
                  <a:pt x="2820" y="6750"/>
                  <a:pt x="2749" y="6767"/>
                </a:cubicBezTo>
                <a:cubicBezTo>
                  <a:pt x="2665" y="6805"/>
                  <a:pt x="2594" y="6821"/>
                  <a:pt x="2490" y="6821"/>
                </a:cubicBezTo>
                <a:cubicBezTo>
                  <a:pt x="2419" y="6821"/>
                  <a:pt x="2352" y="6805"/>
                  <a:pt x="2248" y="6788"/>
                </a:cubicBezTo>
                <a:cubicBezTo>
                  <a:pt x="2056" y="6750"/>
                  <a:pt x="1880" y="6683"/>
                  <a:pt x="1705" y="6596"/>
                </a:cubicBezTo>
                <a:cubicBezTo>
                  <a:pt x="1550" y="6491"/>
                  <a:pt x="1412" y="6370"/>
                  <a:pt x="1308" y="6228"/>
                </a:cubicBezTo>
                <a:cubicBezTo>
                  <a:pt x="1133" y="6019"/>
                  <a:pt x="974" y="5744"/>
                  <a:pt x="836" y="5464"/>
                </a:cubicBezTo>
                <a:cubicBezTo>
                  <a:pt x="698" y="5167"/>
                  <a:pt x="577" y="4871"/>
                  <a:pt x="473" y="4612"/>
                </a:cubicBezTo>
                <a:cubicBezTo>
                  <a:pt x="435" y="4541"/>
                  <a:pt x="435" y="4491"/>
                  <a:pt x="435" y="4470"/>
                </a:cubicBezTo>
                <a:lnTo>
                  <a:pt x="435" y="4403"/>
                </a:lnTo>
                <a:lnTo>
                  <a:pt x="385" y="4348"/>
                </a:lnTo>
                <a:cubicBezTo>
                  <a:pt x="368" y="4348"/>
                  <a:pt x="331" y="4315"/>
                  <a:pt x="314" y="4261"/>
                </a:cubicBezTo>
                <a:cubicBezTo>
                  <a:pt x="297" y="4227"/>
                  <a:pt x="280" y="4177"/>
                  <a:pt x="280" y="4156"/>
                </a:cubicBezTo>
                <a:lnTo>
                  <a:pt x="280" y="4140"/>
                </a:lnTo>
                <a:cubicBezTo>
                  <a:pt x="297" y="4106"/>
                  <a:pt x="314" y="4073"/>
                  <a:pt x="347" y="4019"/>
                </a:cubicBezTo>
                <a:cubicBezTo>
                  <a:pt x="402" y="3931"/>
                  <a:pt x="489" y="3843"/>
                  <a:pt x="577" y="3760"/>
                </a:cubicBezTo>
                <a:cubicBezTo>
                  <a:pt x="661" y="3689"/>
                  <a:pt x="748" y="3601"/>
                  <a:pt x="819" y="3530"/>
                </a:cubicBezTo>
                <a:cubicBezTo>
                  <a:pt x="907" y="3446"/>
                  <a:pt x="1011" y="3375"/>
                  <a:pt x="1116" y="3288"/>
                </a:cubicBezTo>
                <a:cubicBezTo>
                  <a:pt x="1220" y="3217"/>
                  <a:pt x="1325" y="3133"/>
                  <a:pt x="1429" y="3029"/>
                </a:cubicBezTo>
                <a:cubicBezTo>
                  <a:pt x="1584" y="2870"/>
                  <a:pt x="1705" y="2694"/>
                  <a:pt x="1830" y="2523"/>
                </a:cubicBezTo>
                <a:cubicBezTo>
                  <a:pt x="1951" y="2348"/>
                  <a:pt x="2056" y="2193"/>
                  <a:pt x="2177" y="2051"/>
                </a:cubicBezTo>
                <a:cubicBezTo>
                  <a:pt x="2419" y="1775"/>
                  <a:pt x="2749" y="1374"/>
                  <a:pt x="3117" y="1024"/>
                </a:cubicBezTo>
                <a:cubicBezTo>
                  <a:pt x="3325" y="815"/>
                  <a:pt x="3568" y="627"/>
                  <a:pt x="3814" y="501"/>
                </a:cubicBezTo>
                <a:cubicBezTo>
                  <a:pt x="4056" y="364"/>
                  <a:pt x="4315" y="276"/>
                  <a:pt x="4562" y="276"/>
                </a:cubicBezTo>
                <a:close/>
                <a:moveTo>
                  <a:pt x="4562" y="0"/>
                </a:moveTo>
                <a:cubicBezTo>
                  <a:pt x="4249" y="0"/>
                  <a:pt x="3952" y="105"/>
                  <a:pt x="3672" y="259"/>
                </a:cubicBezTo>
                <a:cubicBezTo>
                  <a:pt x="3413" y="397"/>
                  <a:pt x="3150" y="606"/>
                  <a:pt x="2924" y="836"/>
                </a:cubicBezTo>
                <a:cubicBezTo>
                  <a:pt x="2540" y="1182"/>
                  <a:pt x="2210" y="1600"/>
                  <a:pt x="1968" y="1859"/>
                </a:cubicBezTo>
                <a:cubicBezTo>
                  <a:pt x="1830" y="2018"/>
                  <a:pt x="1705" y="2193"/>
                  <a:pt x="1600" y="2364"/>
                </a:cubicBezTo>
                <a:cubicBezTo>
                  <a:pt x="1479" y="2540"/>
                  <a:pt x="1358" y="2694"/>
                  <a:pt x="1237" y="2836"/>
                </a:cubicBezTo>
                <a:cubicBezTo>
                  <a:pt x="1149" y="2903"/>
                  <a:pt x="1045" y="2991"/>
                  <a:pt x="940" y="3062"/>
                </a:cubicBezTo>
                <a:cubicBezTo>
                  <a:pt x="836" y="3150"/>
                  <a:pt x="732" y="3237"/>
                  <a:pt x="627" y="3321"/>
                </a:cubicBezTo>
                <a:cubicBezTo>
                  <a:pt x="539" y="3409"/>
                  <a:pt x="402" y="3530"/>
                  <a:pt x="297" y="3655"/>
                </a:cubicBezTo>
                <a:cubicBezTo>
                  <a:pt x="226" y="3722"/>
                  <a:pt x="176" y="3776"/>
                  <a:pt x="122" y="3843"/>
                </a:cubicBezTo>
                <a:cubicBezTo>
                  <a:pt x="72" y="3914"/>
                  <a:pt x="34" y="4002"/>
                  <a:pt x="17" y="4073"/>
                </a:cubicBezTo>
                <a:lnTo>
                  <a:pt x="17" y="4090"/>
                </a:lnTo>
                <a:cubicBezTo>
                  <a:pt x="1" y="4106"/>
                  <a:pt x="1" y="4123"/>
                  <a:pt x="1" y="4156"/>
                </a:cubicBezTo>
                <a:cubicBezTo>
                  <a:pt x="1" y="4227"/>
                  <a:pt x="34" y="4315"/>
                  <a:pt x="72" y="4386"/>
                </a:cubicBezTo>
                <a:cubicBezTo>
                  <a:pt x="99" y="4442"/>
                  <a:pt x="127" y="4500"/>
                  <a:pt x="167" y="4547"/>
                </a:cubicBezTo>
                <a:lnTo>
                  <a:pt x="167" y="4547"/>
                </a:lnTo>
                <a:cubicBezTo>
                  <a:pt x="178" y="4608"/>
                  <a:pt x="198" y="4666"/>
                  <a:pt x="209" y="4716"/>
                </a:cubicBezTo>
                <a:cubicBezTo>
                  <a:pt x="314" y="4975"/>
                  <a:pt x="452" y="5288"/>
                  <a:pt x="594" y="5585"/>
                </a:cubicBezTo>
                <a:cubicBezTo>
                  <a:pt x="732" y="5881"/>
                  <a:pt x="907" y="6161"/>
                  <a:pt x="1078" y="6404"/>
                </a:cubicBezTo>
                <a:cubicBezTo>
                  <a:pt x="1220" y="6579"/>
                  <a:pt x="1375" y="6717"/>
                  <a:pt x="1567" y="6838"/>
                </a:cubicBezTo>
                <a:cubicBezTo>
                  <a:pt x="1759" y="6942"/>
                  <a:pt x="1968" y="7013"/>
                  <a:pt x="2193" y="7064"/>
                </a:cubicBezTo>
                <a:cubicBezTo>
                  <a:pt x="2298" y="7080"/>
                  <a:pt x="2402" y="7101"/>
                  <a:pt x="2490" y="7101"/>
                </a:cubicBezTo>
                <a:cubicBezTo>
                  <a:pt x="2611" y="7101"/>
                  <a:pt x="2732" y="7064"/>
                  <a:pt x="2837" y="7030"/>
                </a:cubicBezTo>
                <a:cubicBezTo>
                  <a:pt x="2995" y="6976"/>
                  <a:pt x="3133" y="6892"/>
                  <a:pt x="3254" y="6805"/>
                </a:cubicBezTo>
                <a:cubicBezTo>
                  <a:pt x="3376" y="6700"/>
                  <a:pt x="3518" y="6596"/>
                  <a:pt x="3655" y="6491"/>
                </a:cubicBezTo>
                <a:cubicBezTo>
                  <a:pt x="3952" y="6282"/>
                  <a:pt x="4249" y="6178"/>
                  <a:pt x="4545" y="6090"/>
                </a:cubicBezTo>
                <a:cubicBezTo>
                  <a:pt x="4858" y="6019"/>
                  <a:pt x="5172" y="5969"/>
                  <a:pt x="5535" y="5898"/>
                </a:cubicBezTo>
                <a:cubicBezTo>
                  <a:pt x="5903" y="5827"/>
                  <a:pt x="6216" y="5656"/>
                  <a:pt x="6458" y="5430"/>
                </a:cubicBezTo>
                <a:cubicBezTo>
                  <a:pt x="6717" y="5201"/>
                  <a:pt x="6893" y="4887"/>
                  <a:pt x="6997" y="4524"/>
                </a:cubicBezTo>
                <a:cubicBezTo>
                  <a:pt x="7068" y="4282"/>
                  <a:pt x="7085" y="4002"/>
                  <a:pt x="7085" y="3722"/>
                </a:cubicBezTo>
                <a:cubicBezTo>
                  <a:pt x="7085" y="3095"/>
                  <a:pt x="6947" y="2435"/>
                  <a:pt x="6700" y="1947"/>
                </a:cubicBezTo>
                <a:cubicBezTo>
                  <a:pt x="6546" y="1600"/>
                  <a:pt x="6354" y="1232"/>
                  <a:pt x="6112" y="919"/>
                </a:cubicBezTo>
                <a:cubicBezTo>
                  <a:pt x="5848" y="589"/>
                  <a:pt x="5535" y="314"/>
                  <a:pt x="5134" y="138"/>
                </a:cubicBezTo>
                <a:cubicBezTo>
                  <a:pt x="4942" y="50"/>
                  <a:pt x="4754" y="0"/>
                  <a:pt x="45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33"/>
          <p:cNvSpPr/>
          <p:nvPr/>
        </p:nvSpPr>
        <p:spPr>
          <a:xfrm>
            <a:off x="842839" y="671336"/>
            <a:ext cx="630936" cy="626569"/>
          </a:xfrm>
          <a:custGeom>
            <a:avLst/>
            <a:gdLst/>
            <a:ahLst/>
            <a:cxnLst/>
            <a:rect l="l" t="t" r="r" b="b"/>
            <a:pathLst>
              <a:path w="4767" h="4734" extrusionOk="0">
                <a:moveTo>
                  <a:pt x="2991" y="281"/>
                </a:moveTo>
                <a:cubicBezTo>
                  <a:pt x="3079" y="281"/>
                  <a:pt x="3150" y="297"/>
                  <a:pt x="3237" y="331"/>
                </a:cubicBezTo>
                <a:cubicBezTo>
                  <a:pt x="3463" y="402"/>
                  <a:pt x="3655" y="540"/>
                  <a:pt x="3810" y="698"/>
                </a:cubicBezTo>
                <a:cubicBezTo>
                  <a:pt x="3968" y="853"/>
                  <a:pt x="4106" y="1045"/>
                  <a:pt x="4227" y="1254"/>
                </a:cubicBezTo>
                <a:cubicBezTo>
                  <a:pt x="4386" y="1550"/>
                  <a:pt x="4491" y="1985"/>
                  <a:pt x="4491" y="2369"/>
                </a:cubicBezTo>
                <a:cubicBezTo>
                  <a:pt x="4491" y="2507"/>
                  <a:pt x="4491" y="2628"/>
                  <a:pt x="4453" y="2733"/>
                </a:cubicBezTo>
                <a:cubicBezTo>
                  <a:pt x="4420" y="2975"/>
                  <a:pt x="4332" y="3167"/>
                  <a:pt x="4194" y="3309"/>
                </a:cubicBezTo>
                <a:cubicBezTo>
                  <a:pt x="4073" y="3447"/>
                  <a:pt x="3914" y="3551"/>
                  <a:pt x="3722" y="3622"/>
                </a:cubicBezTo>
                <a:cubicBezTo>
                  <a:pt x="3496" y="3689"/>
                  <a:pt x="3271" y="3743"/>
                  <a:pt x="3045" y="3810"/>
                </a:cubicBezTo>
                <a:cubicBezTo>
                  <a:pt x="2820" y="3881"/>
                  <a:pt x="2573" y="3969"/>
                  <a:pt x="2348" y="4123"/>
                </a:cubicBezTo>
                <a:cubicBezTo>
                  <a:pt x="2210" y="4211"/>
                  <a:pt x="2105" y="4316"/>
                  <a:pt x="2018" y="4370"/>
                </a:cubicBezTo>
                <a:cubicBezTo>
                  <a:pt x="1968" y="4387"/>
                  <a:pt x="1930" y="4420"/>
                  <a:pt x="1880" y="4420"/>
                </a:cubicBezTo>
                <a:cubicBezTo>
                  <a:pt x="1826" y="4437"/>
                  <a:pt x="1792" y="4458"/>
                  <a:pt x="1721" y="4458"/>
                </a:cubicBezTo>
                <a:cubicBezTo>
                  <a:pt x="1704" y="4458"/>
                  <a:pt x="1688" y="4458"/>
                  <a:pt x="1654" y="4437"/>
                </a:cubicBezTo>
                <a:cubicBezTo>
                  <a:pt x="1550" y="4437"/>
                  <a:pt x="1445" y="4403"/>
                  <a:pt x="1358" y="4370"/>
                </a:cubicBezTo>
                <a:cubicBezTo>
                  <a:pt x="1270" y="4332"/>
                  <a:pt x="1199" y="4299"/>
                  <a:pt x="1132" y="4228"/>
                </a:cubicBezTo>
                <a:cubicBezTo>
                  <a:pt x="1044" y="4123"/>
                  <a:pt x="940" y="4002"/>
                  <a:pt x="852" y="3864"/>
                </a:cubicBezTo>
                <a:cubicBezTo>
                  <a:pt x="765" y="3706"/>
                  <a:pt x="677" y="3551"/>
                  <a:pt x="589" y="3392"/>
                </a:cubicBezTo>
                <a:cubicBezTo>
                  <a:pt x="572" y="3376"/>
                  <a:pt x="572" y="3342"/>
                  <a:pt x="572" y="3342"/>
                </a:cubicBezTo>
                <a:lnTo>
                  <a:pt x="556" y="3271"/>
                </a:lnTo>
                <a:lnTo>
                  <a:pt x="506" y="3238"/>
                </a:lnTo>
                <a:cubicBezTo>
                  <a:pt x="485" y="3221"/>
                  <a:pt x="451" y="3205"/>
                  <a:pt x="435" y="3167"/>
                </a:cubicBezTo>
                <a:cubicBezTo>
                  <a:pt x="380" y="3117"/>
                  <a:pt x="347" y="3046"/>
                  <a:pt x="314" y="2975"/>
                </a:cubicBezTo>
                <a:cubicBezTo>
                  <a:pt x="297" y="2908"/>
                  <a:pt x="276" y="2837"/>
                  <a:pt x="276" y="2787"/>
                </a:cubicBezTo>
                <a:lnTo>
                  <a:pt x="276" y="2749"/>
                </a:lnTo>
                <a:cubicBezTo>
                  <a:pt x="276" y="2749"/>
                  <a:pt x="297" y="2716"/>
                  <a:pt x="314" y="2699"/>
                </a:cubicBezTo>
                <a:cubicBezTo>
                  <a:pt x="330" y="2645"/>
                  <a:pt x="380" y="2595"/>
                  <a:pt x="435" y="2540"/>
                </a:cubicBezTo>
                <a:cubicBezTo>
                  <a:pt x="485" y="2474"/>
                  <a:pt x="556" y="2419"/>
                  <a:pt x="610" y="2369"/>
                </a:cubicBezTo>
                <a:cubicBezTo>
                  <a:pt x="643" y="2315"/>
                  <a:pt x="715" y="2265"/>
                  <a:pt x="765" y="2210"/>
                </a:cubicBezTo>
                <a:cubicBezTo>
                  <a:pt x="836" y="2160"/>
                  <a:pt x="902" y="2089"/>
                  <a:pt x="973" y="2018"/>
                </a:cubicBezTo>
                <a:cubicBezTo>
                  <a:pt x="1061" y="1914"/>
                  <a:pt x="1149" y="1809"/>
                  <a:pt x="1216" y="1705"/>
                </a:cubicBezTo>
                <a:cubicBezTo>
                  <a:pt x="1303" y="1601"/>
                  <a:pt x="1374" y="1496"/>
                  <a:pt x="1462" y="1392"/>
                </a:cubicBezTo>
                <a:cubicBezTo>
                  <a:pt x="1617" y="1200"/>
                  <a:pt x="1826" y="957"/>
                  <a:pt x="2051" y="748"/>
                </a:cubicBezTo>
                <a:cubicBezTo>
                  <a:pt x="2193" y="627"/>
                  <a:pt x="2364" y="506"/>
                  <a:pt x="2523" y="418"/>
                </a:cubicBezTo>
                <a:cubicBezTo>
                  <a:pt x="2678" y="331"/>
                  <a:pt x="2836" y="281"/>
                  <a:pt x="2991" y="281"/>
                </a:cubicBezTo>
                <a:close/>
                <a:moveTo>
                  <a:pt x="2991" y="1"/>
                </a:moveTo>
                <a:cubicBezTo>
                  <a:pt x="2782" y="1"/>
                  <a:pt x="2573" y="72"/>
                  <a:pt x="2385" y="176"/>
                </a:cubicBezTo>
                <a:cubicBezTo>
                  <a:pt x="2193" y="260"/>
                  <a:pt x="2018" y="402"/>
                  <a:pt x="1863" y="556"/>
                </a:cubicBezTo>
                <a:cubicBezTo>
                  <a:pt x="1617" y="765"/>
                  <a:pt x="1408" y="1028"/>
                  <a:pt x="1253" y="1220"/>
                </a:cubicBezTo>
                <a:cubicBezTo>
                  <a:pt x="1149" y="1325"/>
                  <a:pt x="1078" y="1429"/>
                  <a:pt x="990" y="1550"/>
                </a:cubicBezTo>
                <a:cubicBezTo>
                  <a:pt x="923" y="1655"/>
                  <a:pt x="852" y="1743"/>
                  <a:pt x="765" y="1826"/>
                </a:cubicBezTo>
                <a:cubicBezTo>
                  <a:pt x="715" y="1897"/>
                  <a:pt x="660" y="1951"/>
                  <a:pt x="589" y="2002"/>
                </a:cubicBezTo>
                <a:cubicBezTo>
                  <a:pt x="522" y="2056"/>
                  <a:pt x="451" y="2106"/>
                  <a:pt x="401" y="2177"/>
                </a:cubicBezTo>
                <a:cubicBezTo>
                  <a:pt x="330" y="2244"/>
                  <a:pt x="259" y="2315"/>
                  <a:pt x="171" y="2403"/>
                </a:cubicBezTo>
                <a:cubicBezTo>
                  <a:pt x="138" y="2453"/>
                  <a:pt x="105" y="2490"/>
                  <a:pt x="88" y="2540"/>
                </a:cubicBezTo>
                <a:cubicBezTo>
                  <a:pt x="50" y="2578"/>
                  <a:pt x="17" y="2628"/>
                  <a:pt x="0" y="2682"/>
                </a:cubicBezTo>
                <a:lnTo>
                  <a:pt x="0" y="2787"/>
                </a:lnTo>
                <a:cubicBezTo>
                  <a:pt x="0" y="2854"/>
                  <a:pt x="0" y="2925"/>
                  <a:pt x="17" y="2975"/>
                </a:cubicBezTo>
                <a:cubicBezTo>
                  <a:pt x="50" y="3079"/>
                  <a:pt x="105" y="3167"/>
                  <a:pt x="155" y="3255"/>
                </a:cubicBezTo>
                <a:cubicBezTo>
                  <a:pt x="198" y="3325"/>
                  <a:pt x="249" y="3384"/>
                  <a:pt x="304" y="3430"/>
                </a:cubicBezTo>
                <a:lnTo>
                  <a:pt x="304" y="3430"/>
                </a:lnTo>
                <a:cubicBezTo>
                  <a:pt x="315" y="3468"/>
                  <a:pt x="335" y="3496"/>
                  <a:pt x="347" y="3534"/>
                </a:cubicBezTo>
                <a:cubicBezTo>
                  <a:pt x="435" y="3689"/>
                  <a:pt x="522" y="3848"/>
                  <a:pt x="627" y="4002"/>
                </a:cubicBezTo>
                <a:cubicBezTo>
                  <a:pt x="715" y="4161"/>
                  <a:pt x="819" y="4299"/>
                  <a:pt x="940" y="4420"/>
                </a:cubicBezTo>
                <a:cubicBezTo>
                  <a:pt x="1028" y="4508"/>
                  <a:pt x="1132" y="4579"/>
                  <a:pt x="1253" y="4629"/>
                </a:cubicBezTo>
                <a:cubicBezTo>
                  <a:pt x="1374" y="4683"/>
                  <a:pt x="1496" y="4717"/>
                  <a:pt x="1633" y="4717"/>
                </a:cubicBezTo>
                <a:cubicBezTo>
                  <a:pt x="1671" y="4733"/>
                  <a:pt x="1688" y="4733"/>
                  <a:pt x="1721" y="4733"/>
                </a:cubicBezTo>
                <a:cubicBezTo>
                  <a:pt x="1809" y="4733"/>
                  <a:pt x="1897" y="4717"/>
                  <a:pt x="1968" y="4700"/>
                </a:cubicBezTo>
                <a:cubicBezTo>
                  <a:pt x="2072" y="4666"/>
                  <a:pt x="2156" y="4595"/>
                  <a:pt x="2243" y="4541"/>
                </a:cubicBezTo>
                <a:cubicBezTo>
                  <a:pt x="2331" y="4491"/>
                  <a:pt x="2402" y="4420"/>
                  <a:pt x="2490" y="4370"/>
                </a:cubicBezTo>
                <a:cubicBezTo>
                  <a:pt x="2715" y="4211"/>
                  <a:pt x="2907" y="4144"/>
                  <a:pt x="3133" y="4073"/>
                </a:cubicBezTo>
                <a:cubicBezTo>
                  <a:pt x="3342" y="4002"/>
                  <a:pt x="3567" y="3952"/>
                  <a:pt x="3810" y="3881"/>
                </a:cubicBezTo>
                <a:cubicBezTo>
                  <a:pt x="4035" y="3810"/>
                  <a:pt x="4244" y="3672"/>
                  <a:pt x="4403" y="3497"/>
                </a:cubicBezTo>
                <a:cubicBezTo>
                  <a:pt x="4578" y="3309"/>
                  <a:pt x="4683" y="3079"/>
                  <a:pt x="4733" y="2787"/>
                </a:cubicBezTo>
                <a:cubicBezTo>
                  <a:pt x="4766" y="2662"/>
                  <a:pt x="4766" y="2524"/>
                  <a:pt x="4766" y="2369"/>
                </a:cubicBezTo>
                <a:cubicBezTo>
                  <a:pt x="4766" y="1931"/>
                  <a:pt x="4662" y="1463"/>
                  <a:pt x="4474" y="1116"/>
                </a:cubicBezTo>
                <a:cubicBezTo>
                  <a:pt x="4332" y="907"/>
                  <a:pt x="4194" y="677"/>
                  <a:pt x="4002" y="506"/>
                </a:cubicBezTo>
                <a:cubicBezTo>
                  <a:pt x="3826" y="314"/>
                  <a:pt x="3601" y="155"/>
                  <a:pt x="3325" y="72"/>
                </a:cubicBezTo>
                <a:cubicBezTo>
                  <a:pt x="3221" y="17"/>
                  <a:pt x="3095" y="1"/>
                  <a:pt x="29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3"/>
          <p:cNvSpPr/>
          <p:nvPr/>
        </p:nvSpPr>
        <p:spPr>
          <a:xfrm>
            <a:off x="1001531" y="841680"/>
            <a:ext cx="331814" cy="329564"/>
          </a:xfrm>
          <a:custGeom>
            <a:avLst/>
            <a:gdLst/>
            <a:ahLst/>
            <a:cxnLst/>
            <a:rect l="l" t="t" r="r" b="b"/>
            <a:pathLst>
              <a:path w="2507" h="2490" extrusionOk="0">
                <a:moveTo>
                  <a:pt x="1550" y="280"/>
                </a:moveTo>
                <a:cubicBezTo>
                  <a:pt x="1725" y="280"/>
                  <a:pt x="1896" y="351"/>
                  <a:pt x="2022" y="472"/>
                </a:cubicBezTo>
                <a:cubicBezTo>
                  <a:pt x="2143" y="593"/>
                  <a:pt x="2231" y="769"/>
                  <a:pt x="2231" y="1011"/>
                </a:cubicBezTo>
                <a:lnTo>
                  <a:pt x="2231" y="1045"/>
                </a:lnTo>
                <a:cubicBezTo>
                  <a:pt x="2210" y="1220"/>
                  <a:pt x="2193" y="1324"/>
                  <a:pt x="2143" y="1412"/>
                </a:cubicBezTo>
                <a:cubicBezTo>
                  <a:pt x="2105" y="1479"/>
                  <a:pt x="2055" y="1533"/>
                  <a:pt x="2001" y="1583"/>
                </a:cubicBezTo>
                <a:cubicBezTo>
                  <a:pt x="1917" y="1654"/>
                  <a:pt x="1792" y="1709"/>
                  <a:pt x="1671" y="1775"/>
                </a:cubicBezTo>
                <a:cubicBezTo>
                  <a:pt x="1533" y="1830"/>
                  <a:pt x="1374" y="1897"/>
                  <a:pt x="1220" y="1984"/>
                </a:cubicBezTo>
                <a:cubicBezTo>
                  <a:pt x="1099" y="2055"/>
                  <a:pt x="1028" y="2105"/>
                  <a:pt x="957" y="2160"/>
                </a:cubicBezTo>
                <a:cubicBezTo>
                  <a:pt x="940" y="2176"/>
                  <a:pt x="906" y="2193"/>
                  <a:pt x="890" y="2193"/>
                </a:cubicBezTo>
                <a:cubicBezTo>
                  <a:pt x="873" y="2210"/>
                  <a:pt x="852" y="2210"/>
                  <a:pt x="835" y="2210"/>
                </a:cubicBezTo>
                <a:cubicBezTo>
                  <a:pt x="819" y="2210"/>
                  <a:pt x="802" y="2210"/>
                  <a:pt x="785" y="2193"/>
                </a:cubicBezTo>
                <a:cubicBezTo>
                  <a:pt x="748" y="2176"/>
                  <a:pt x="714" y="2160"/>
                  <a:pt x="664" y="2126"/>
                </a:cubicBezTo>
                <a:cubicBezTo>
                  <a:pt x="627" y="2105"/>
                  <a:pt x="576" y="2055"/>
                  <a:pt x="522" y="2001"/>
                </a:cubicBezTo>
                <a:cubicBezTo>
                  <a:pt x="455" y="1918"/>
                  <a:pt x="401" y="1813"/>
                  <a:pt x="351" y="1709"/>
                </a:cubicBezTo>
                <a:cubicBezTo>
                  <a:pt x="297" y="1604"/>
                  <a:pt x="280" y="1500"/>
                  <a:pt x="280" y="1412"/>
                </a:cubicBezTo>
                <a:lnTo>
                  <a:pt x="280" y="1395"/>
                </a:lnTo>
                <a:cubicBezTo>
                  <a:pt x="280" y="1395"/>
                  <a:pt x="280" y="1375"/>
                  <a:pt x="297" y="1341"/>
                </a:cubicBezTo>
                <a:cubicBezTo>
                  <a:pt x="368" y="1253"/>
                  <a:pt x="489" y="1082"/>
                  <a:pt x="610" y="907"/>
                </a:cubicBezTo>
                <a:cubicBezTo>
                  <a:pt x="681" y="836"/>
                  <a:pt x="748" y="748"/>
                  <a:pt x="819" y="664"/>
                </a:cubicBezTo>
                <a:cubicBezTo>
                  <a:pt x="890" y="593"/>
                  <a:pt x="957" y="522"/>
                  <a:pt x="1011" y="489"/>
                </a:cubicBezTo>
                <a:cubicBezTo>
                  <a:pt x="1186" y="330"/>
                  <a:pt x="1374" y="280"/>
                  <a:pt x="1550" y="280"/>
                </a:cubicBezTo>
                <a:close/>
                <a:moveTo>
                  <a:pt x="1550" y="0"/>
                </a:moveTo>
                <a:cubicBezTo>
                  <a:pt x="1307" y="0"/>
                  <a:pt x="1044" y="88"/>
                  <a:pt x="835" y="263"/>
                </a:cubicBezTo>
                <a:cubicBezTo>
                  <a:pt x="748" y="330"/>
                  <a:pt x="664" y="418"/>
                  <a:pt x="593" y="522"/>
                </a:cubicBezTo>
                <a:cubicBezTo>
                  <a:pt x="455" y="664"/>
                  <a:pt x="330" y="819"/>
                  <a:pt x="226" y="957"/>
                </a:cubicBezTo>
                <a:cubicBezTo>
                  <a:pt x="175" y="1028"/>
                  <a:pt x="142" y="1099"/>
                  <a:pt x="104" y="1149"/>
                </a:cubicBezTo>
                <a:cubicBezTo>
                  <a:pt x="88" y="1166"/>
                  <a:pt x="71" y="1187"/>
                  <a:pt x="54" y="1203"/>
                </a:cubicBezTo>
                <a:cubicBezTo>
                  <a:pt x="54" y="1220"/>
                  <a:pt x="38" y="1237"/>
                  <a:pt x="38" y="1253"/>
                </a:cubicBezTo>
                <a:lnTo>
                  <a:pt x="17" y="1270"/>
                </a:lnTo>
                <a:lnTo>
                  <a:pt x="17" y="1291"/>
                </a:lnTo>
                <a:cubicBezTo>
                  <a:pt x="0" y="1341"/>
                  <a:pt x="0" y="1375"/>
                  <a:pt x="0" y="1412"/>
                </a:cubicBezTo>
                <a:cubicBezTo>
                  <a:pt x="0" y="1500"/>
                  <a:pt x="17" y="1604"/>
                  <a:pt x="54" y="1688"/>
                </a:cubicBezTo>
                <a:cubicBezTo>
                  <a:pt x="88" y="1813"/>
                  <a:pt x="159" y="1951"/>
                  <a:pt x="226" y="2072"/>
                </a:cubicBezTo>
                <a:cubicBezTo>
                  <a:pt x="313" y="2193"/>
                  <a:pt x="401" y="2298"/>
                  <a:pt x="505" y="2369"/>
                </a:cubicBezTo>
                <a:cubicBezTo>
                  <a:pt x="576" y="2402"/>
                  <a:pt x="627" y="2440"/>
                  <a:pt x="681" y="2456"/>
                </a:cubicBezTo>
                <a:cubicBezTo>
                  <a:pt x="731" y="2473"/>
                  <a:pt x="785" y="2490"/>
                  <a:pt x="835" y="2490"/>
                </a:cubicBezTo>
                <a:cubicBezTo>
                  <a:pt x="906" y="2490"/>
                  <a:pt x="957" y="2473"/>
                  <a:pt x="994" y="2456"/>
                </a:cubicBezTo>
                <a:cubicBezTo>
                  <a:pt x="1061" y="2419"/>
                  <a:pt x="1115" y="2385"/>
                  <a:pt x="1165" y="2352"/>
                </a:cubicBezTo>
                <a:cubicBezTo>
                  <a:pt x="1220" y="2314"/>
                  <a:pt x="1291" y="2264"/>
                  <a:pt x="1341" y="2231"/>
                </a:cubicBezTo>
                <a:cubicBezTo>
                  <a:pt x="1479" y="2160"/>
                  <a:pt x="1604" y="2105"/>
                  <a:pt x="1725" y="2055"/>
                </a:cubicBezTo>
                <a:cubicBezTo>
                  <a:pt x="1830" y="2001"/>
                  <a:pt x="1917" y="1968"/>
                  <a:pt x="2001" y="1918"/>
                </a:cubicBezTo>
                <a:cubicBezTo>
                  <a:pt x="2143" y="1847"/>
                  <a:pt x="2264" y="1742"/>
                  <a:pt x="2352" y="1604"/>
                </a:cubicBezTo>
                <a:cubicBezTo>
                  <a:pt x="2456" y="1462"/>
                  <a:pt x="2490" y="1270"/>
                  <a:pt x="2506" y="1045"/>
                </a:cubicBezTo>
                <a:lnTo>
                  <a:pt x="2506" y="1011"/>
                </a:lnTo>
                <a:cubicBezTo>
                  <a:pt x="2506" y="698"/>
                  <a:pt x="2385" y="456"/>
                  <a:pt x="2210" y="263"/>
                </a:cubicBezTo>
                <a:cubicBezTo>
                  <a:pt x="2038" y="88"/>
                  <a:pt x="1792" y="0"/>
                  <a:pt x="15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3" name="Google Shape;1433;p33"/>
          <p:cNvGrpSpPr/>
          <p:nvPr/>
        </p:nvGrpSpPr>
        <p:grpSpPr>
          <a:xfrm rot="5400000">
            <a:off x="7527283" y="3652579"/>
            <a:ext cx="1191290" cy="1241337"/>
            <a:chOff x="5307975" y="3352025"/>
            <a:chExt cx="248875" cy="259325"/>
          </a:xfrm>
        </p:grpSpPr>
        <p:sp>
          <p:nvSpPr>
            <p:cNvPr id="1434" name="Google Shape;1434;p33"/>
            <p:cNvSpPr/>
            <p:nvPr/>
          </p:nvSpPr>
          <p:spPr>
            <a:xfrm>
              <a:off x="5307975" y="3352025"/>
              <a:ext cx="67075" cy="80550"/>
            </a:xfrm>
            <a:custGeom>
              <a:avLst/>
              <a:gdLst/>
              <a:ahLst/>
              <a:cxnLst/>
              <a:rect l="l" t="t" r="r" b="b"/>
              <a:pathLst>
                <a:path w="2683" h="3222" extrusionOk="0">
                  <a:moveTo>
                    <a:pt x="1341" y="276"/>
                  </a:moveTo>
                  <a:cubicBezTo>
                    <a:pt x="1462" y="276"/>
                    <a:pt x="1583" y="314"/>
                    <a:pt x="1725" y="347"/>
                  </a:cubicBezTo>
                  <a:cubicBezTo>
                    <a:pt x="1776" y="364"/>
                    <a:pt x="1809" y="364"/>
                    <a:pt x="1847" y="381"/>
                  </a:cubicBezTo>
                  <a:lnTo>
                    <a:pt x="1880" y="402"/>
                  </a:lnTo>
                  <a:cubicBezTo>
                    <a:pt x="1968" y="418"/>
                    <a:pt x="2039" y="452"/>
                    <a:pt x="2089" y="469"/>
                  </a:cubicBezTo>
                  <a:cubicBezTo>
                    <a:pt x="2122" y="485"/>
                    <a:pt x="2160" y="506"/>
                    <a:pt x="2193" y="556"/>
                  </a:cubicBezTo>
                  <a:cubicBezTo>
                    <a:pt x="2227" y="573"/>
                    <a:pt x="2264" y="611"/>
                    <a:pt x="2281" y="661"/>
                  </a:cubicBezTo>
                  <a:cubicBezTo>
                    <a:pt x="2314" y="732"/>
                    <a:pt x="2331" y="782"/>
                    <a:pt x="2352" y="853"/>
                  </a:cubicBezTo>
                  <a:cubicBezTo>
                    <a:pt x="2385" y="974"/>
                    <a:pt x="2402" y="1112"/>
                    <a:pt x="2402" y="1254"/>
                  </a:cubicBezTo>
                  <a:cubicBezTo>
                    <a:pt x="2402" y="1392"/>
                    <a:pt x="2385" y="1530"/>
                    <a:pt x="2385" y="1672"/>
                  </a:cubicBezTo>
                  <a:lnTo>
                    <a:pt x="2385" y="1705"/>
                  </a:lnTo>
                  <a:cubicBezTo>
                    <a:pt x="2385" y="1826"/>
                    <a:pt x="2385" y="1931"/>
                    <a:pt x="2369" y="2052"/>
                  </a:cubicBezTo>
                  <a:cubicBezTo>
                    <a:pt x="2369" y="2123"/>
                    <a:pt x="2352" y="2210"/>
                    <a:pt x="2331" y="2298"/>
                  </a:cubicBezTo>
                  <a:cubicBezTo>
                    <a:pt x="2314" y="2386"/>
                    <a:pt x="2298" y="2453"/>
                    <a:pt x="2264" y="2540"/>
                  </a:cubicBezTo>
                  <a:cubicBezTo>
                    <a:pt x="2227" y="2595"/>
                    <a:pt x="2193" y="2645"/>
                    <a:pt x="2143" y="2699"/>
                  </a:cubicBezTo>
                  <a:cubicBezTo>
                    <a:pt x="2122" y="2716"/>
                    <a:pt x="2089" y="2733"/>
                    <a:pt x="2055" y="2766"/>
                  </a:cubicBezTo>
                  <a:cubicBezTo>
                    <a:pt x="2018" y="2783"/>
                    <a:pt x="2001" y="2783"/>
                    <a:pt x="1984" y="2804"/>
                  </a:cubicBezTo>
                  <a:cubicBezTo>
                    <a:pt x="1913" y="2837"/>
                    <a:pt x="1847" y="2870"/>
                    <a:pt x="1792" y="2887"/>
                  </a:cubicBezTo>
                  <a:cubicBezTo>
                    <a:pt x="1759" y="2887"/>
                    <a:pt x="1725" y="2908"/>
                    <a:pt x="1705" y="2908"/>
                  </a:cubicBezTo>
                  <a:cubicBezTo>
                    <a:pt x="1671" y="2925"/>
                    <a:pt x="1638" y="2925"/>
                    <a:pt x="1600" y="2925"/>
                  </a:cubicBezTo>
                  <a:lnTo>
                    <a:pt x="1567" y="2925"/>
                  </a:lnTo>
                  <a:cubicBezTo>
                    <a:pt x="1496" y="2941"/>
                    <a:pt x="1429" y="2941"/>
                    <a:pt x="1341" y="2941"/>
                  </a:cubicBezTo>
                  <a:lnTo>
                    <a:pt x="1182" y="2941"/>
                  </a:lnTo>
                  <a:cubicBezTo>
                    <a:pt x="1116" y="2941"/>
                    <a:pt x="1061" y="2925"/>
                    <a:pt x="1011" y="2925"/>
                  </a:cubicBezTo>
                  <a:cubicBezTo>
                    <a:pt x="957" y="2925"/>
                    <a:pt x="890" y="2908"/>
                    <a:pt x="819" y="2908"/>
                  </a:cubicBezTo>
                  <a:cubicBezTo>
                    <a:pt x="786" y="2908"/>
                    <a:pt x="731" y="2887"/>
                    <a:pt x="698" y="2887"/>
                  </a:cubicBezTo>
                  <a:cubicBezTo>
                    <a:pt x="644" y="2870"/>
                    <a:pt x="610" y="2854"/>
                    <a:pt x="556" y="2837"/>
                  </a:cubicBezTo>
                  <a:cubicBezTo>
                    <a:pt x="472" y="2804"/>
                    <a:pt x="401" y="2733"/>
                    <a:pt x="368" y="2678"/>
                  </a:cubicBezTo>
                  <a:cubicBezTo>
                    <a:pt x="330" y="2645"/>
                    <a:pt x="314" y="2595"/>
                    <a:pt x="314" y="2540"/>
                  </a:cubicBezTo>
                  <a:cubicBezTo>
                    <a:pt x="297" y="2453"/>
                    <a:pt x="280" y="2386"/>
                    <a:pt x="280" y="2298"/>
                  </a:cubicBezTo>
                  <a:lnTo>
                    <a:pt x="280" y="2018"/>
                  </a:lnTo>
                  <a:lnTo>
                    <a:pt x="280" y="1809"/>
                  </a:lnTo>
                  <a:lnTo>
                    <a:pt x="280" y="1584"/>
                  </a:lnTo>
                  <a:lnTo>
                    <a:pt x="280" y="1513"/>
                  </a:lnTo>
                  <a:lnTo>
                    <a:pt x="280" y="1287"/>
                  </a:lnTo>
                  <a:lnTo>
                    <a:pt x="280" y="1216"/>
                  </a:lnTo>
                  <a:lnTo>
                    <a:pt x="280" y="1133"/>
                  </a:lnTo>
                  <a:lnTo>
                    <a:pt x="280" y="1095"/>
                  </a:lnTo>
                  <a:cubicBezTo>
                    <a:pt x="280" y="941"/>
                    <a:pt x="297" y="782"/>
                    <a:pt x="297" y="677"/>
                  </a:cubicBezTo>
                  <a:cubicBezTo>
                    <a:pt x="297" y="644"/>
                    <a:pt x="297" y="627"/>
                    <a:pt x="314" y="627"/>
                  </a:cubicBezTo>
                  <a:cubicBezTo>
                    <a:pt x="314" y="611"/>
                    <a:pt x="314" y="611"/>
                    <a:pt x="330" y="590"/>
                  </a:cubicBezTo>
                  <a:lnTo>
                    <a:pt x="368" y="573"/>
                  </a:lnTo>
                  <a:lnTo>
                    <a:pt x="368" y="540"/>
                  </a:lnTo>
                  <a:cubicBezTo>
                    <a:pt x="385" y="523"/>
                    <a:pt x="385" y="523"/>
                    <a:pt x="385" y="506"/>
                  </a:cubicBezTo>
                  <a:cubicBezTo>
                    <a:pt x="401" y="485"/>
                    <a:pt x="418" y="469"/>
                    <a:pt x="435" y="452"/>
                  </a:cubicBezTo>
                  <a:cubicBezTo>
                    <a:pt x="451" y="435"/>
                    <a:pt x="472" y="435"/>
                    <a:pt x="472" y="418"/>
                  </a:cubicBezTo>
                  <a:lnTo>
                    <a:pt x="489" y="418"/>
                  </a:lnTo>
                  <a:cubicBezTo>
                    <a:pt x="523" y="402"/>
                    <a:pt x="539" y="381"/>
                    <a:pt x="556" y="381"/>
                  </a:cubicBezTo>
                  <a:cubicBezTo>
                    <a:pt x="594" y="364"/>
                    <a:pt x="610" y="364"/>
                    <a:pt x="627" y="347"/>
                  </a:cubicBezTo>
                  <a:cubicBezTo>
                    <a:pt x="660" y="347"/>
                    <a:pt x="698" y="347"/>
                    <a:pt x="731" y="331"/>
                  </a:cubicBezTo>
                  <a:lnTo>
                    <a:pt x="802" y="331"/>
                  </a:lnTo>
                  <a:cubicBezTo>
                    <a:pt x="836" y="314"/>
                    <a:pt x="907" y="314"/>
                    <a:pt x="957" y="297"/>
                  </a:cubicBezTo>
                  <a:lnTo>
                    <a:pt x="1028" y="297"/>
                  </a:lnTo>
                  <a:cubicBezTo>
                    <a:pt x="1078" y="276"/>
                    <a:pt x="1132" y="276"/>
                    <a:pt x="1166" y="276"/>
                  </a:cubicBezTo>
                  <a:close/>
                  <a:moveTo>
                    <a:pt x="1149" y="1"/>
                  </a:moveTo>
                  <a:cubicBezTo>
                    <a:pt x="1099" y="1"/>
                    <a:pt x="1045" y="1"/>
                    <a:pt x="995" y="17"/>
                  </a:cubicBezTo>
                  <a:lnTo>
                    <a:pt x="923" y="17"/>
                  </a:lnTo>
                  <a:cubicBezTo>
                    <a:pt x="852" y="34"/>
                    <a:pt x="802" y="34"/>
                    <a:pt x="748" y="51"/>
                  </a:cubicBezTo>
                  <a:cubicBezTo>
                    <a:pt x="731" y="51"/>
                    <a:pt x="715" y="51"/>
                    <a:pt x="698" y="68"/>
                  </a:cubicBezTo>
                  <a:cubicBezTo>
                    <a:pt x="644" y="68"/>
                    <a:pt x="610" y="68"/>
                    <a:pt x="556" y="89"/>
                  </a:cubicBezTo>
                  <a:cubicBezTo>
                    <a:pt x="523" y="89"/>
                    <a:pt x="506" y="105"/>
                    <a:pt x="472" y="122"/>
                  </a:cubicBezTo>
                  <a:cubicBezTo>
                    <a:pt x="435" y="122"/>
                    <a:pt x="401" y="139"/>
                    <a:pt x="368" y="155"/>
                  </a:cubicBezTo>
                  <a:cubicBezTo>
                    <a:pt x="330" y="172"/>
                    <a:pt x="314" y="193"/>
                    <a:pt x="297" y="210"/>
                  </a:cubicBezTo>
                  <a:cubicBezTo>
                    <a:pt x="280" y="210"/>
                    <a:pt x="280" y="226"/>
                    <a:pt x="264" y="226"/>
                  </a:cubicBezTo>
                  <a:lnTo>
                    <a:pt x="264" y="243"/>
                  </a:lnTo>
                  <a:lnTo>
                    <a:pt x="243" y="243"/>
                  </a:lnTo>
                  <a:cubicBezTo>
                    <a:pt x="209" y="276"/>
                    <a:pt x="193" y="314"/>
                    <a:pt x="159" y="347"/>
                  </a:cubicBezTo>
                  <a:cubicBezTo>
                    <a:pt x="145" y="371"/>
                    <a:pt x="132" y="388"/>
                    <a:pt x="126" y="402"/>
                  </a:cubicBezTo>
                  <a:lnTo>
                    <a:pt x="122" y="402"/>
                  </a:lnTo>
                  <a:cubicBezTo>
                    <a:pt x="88" y="435"/>
                    <a:pt x="71" y="469"/>
                    <a:pt x="55" y="523"/>
                  </a:cubicBezTo>
                  <a:cubicBezTo>
                    <a:pt x="34" y="556"/>
                    <a:pt x="17" y="611"/>
                    <a:pt x="17" y="644"/>
                  </a:cubicBezTo>
                  <a:cubicBezTo>
                    <a:pt x="17" y="765"/>
                    <a:pt x="0" y="924"/>
                    <a:pt x="0" y="1078"/>
                  </a:cubicBezTo>
                  <a:lnTo>
                    <a:pt x="0" y="1133"/>
                  </a:lnTo>
                  <a:lnTo>
                    <a:pt x="0" y="1237"/>
                  </a:lnTo>
                  <a:lnTo>
                    <a:pt x="0" y="1287"/>
                  </a:lnTo>
                  <a:lnTo>
                    <a:pt x="0" y="1513"/>
                  </a:lnTo>
                  <a:lnTo>
                    <a:pt x="0" y="1584"/>
                  </a:lnTo>
                  <a:lnTo>
                    <a:pt x="0" y="1809"/>
                  </a:lnTo>
                  <a:lnTo>
                    <a:pt x="0" y="2018"/>
                  </a:lnTo>
                  <a:lnTo>
                    <a:pt x="0" y="2315"/>
                  </a:lnTo>
                  <a:cubicBezTo>
                    <a:pt x="0" y="2403"/>
                    <a:pt x="17" y="2490"/>
                    <a:pt x="34" y="2595"/>
                  </a:cubicBezTo>
                  <a:cubicBezTo>
                    <a:pt x="55" y="2662"/>
                    <a:pt x="88" y="2749"/>
                    <a:pt x="122" y="2820"/>
                  </a:cubicBezTo>
                  <a:cubicBezTo>
                    <a:pt x="193" y="2941"/>
                    <a:pt x="314" y="3029"/>
                    <a:pt x="451" y="3096"/>
                  </a:cubicBezTo>
                  <a:cubicBezTo>
                    <a:pt x="506" y="3117"/>
                    <a:pt x="556" y="3134"/>
                    <a:pt x="627" y="3150"/>
                  </a:cubicBezTo>
                  <a:cubicBezTo>
                    <a:pt x="698" y="3167"/>
                    <a:pt x="731" y="3167"/>
                    <a:pt x="786" y="3184"/>
                  </a:cubicBezTo>
                  <a:cubicBezTo>
                    <a:pt x="852" y="3184"/>
                    <a:pt x="923" y="3200"/>
                    <a:pt x="974" y="3200"/>
                  </a:cubicBezTo>
                  <a:cubicBezTo>
                    <a:pt x="1045" y="3200"/>
                    <a:pt x="1099" y="3221"/>
                    <a:pt x="1166" y="3221"/>
                  </a:cubicBezTo>
                  <a:lnTo>
                    <a:pt x="1341" y="3221"/>
                  </a:lnTo>
                  <a:cubicBezTo>
                    <a:pt x="1446" y="3221"/>
                    <a:pt x="1517" y="3221"/>
                    <a:pt x="1600" y="3200"/>
                  </a:cubicBezTo>
                  <a:lnTo>
                    <a:pt x="1638" y="3200"/>
                  </a:lnTo>
                  <a:cubicBezTo>
                    <a:pt x="1671" y="3200"/>
                    <a:pt x="1725" y="3184"/>
                    <a:pt x="1759" y="3184"/>
                  </a:cubicBezTo>
                  <a:cubicBezTo>
                    <a:pt x="1809" y="3167"/>
                    <a:pt x="1847" y="3167"/>
                    <a:pt x="1880" y="3150"/>
                  </a:cubicBezTo>
                  <a:cubicBezTo>
                    <a:pt x="1951" y="3117"/>
                    <a:pt x="2039" y="3096"/>
                    <a:pt x="2122" y="3046"/>
                  </a:cubicBezTo>
                  <a:cubicBezTo>
                    <a:pt x="2160" y="3029"/>
                    <a:pt x="2177" y="3012"/>
                    <a:pt x="2210" y="2992"/>
                  </a:cubicBezTo>
                  <a:cubicBezTo>
                    <a:pt x="2248" y="2975"/>
                    <a:pt x="2298" y="2941"/>
                    <a:pt x="2331" y="2887"/>
                  </a:cubicBezTo>
                  <a:cubicBezTo>
                    <a:pt x="2402" y="2820"/>
                    <a:pt x="2456" y="2749"/>
                    <a:pt x="2507" y="2662"/>
                  </a:cubicBezTo>
                  <a:cubicBezTo>
                    <a:pt x="2561" y="2557"/>
                    <a:pt x="2594" y="2453"/>
                    <a:pt x="2611" y="2348"/>
                  </a:cubicBezTo>
                  <a:cubicBezTo>
                    <a:pt x="2628" y="2244"/>
                    <a:pt x="2644" y="2156"/>
                    <a:pt x="2644" y="2073"/>
                  </a:cubicBezTo>
                  <a:cubicBezTo>
                    <a:pt x="2665" y="1947"/>
                    <a:pt x="2665" y="1826"/>
                    <a:pt x="2665" y="1705"/>
                  </a:cubicBezTo>
                  <a:lnTo>
                    <a:pt x="2665" y="1672"/>
                  </a:lnTo>
                  <a:cubicBezTo>
                    <a:pt x="2665" y="1530"/>
                    <a:pt x="2682" y="1392"/>
                    <a:pt x="2682" y="1254"/>
                  </a:cubicBezTo>
                  <a:cubicBezTo>
                    <a:pt x="2682" y="1095"/>
                    <a:pt x="2665" y="941"/>
                    <a:pt x="2628" y="799"/>
                  </a:cubicBezTo>
                  <a:cubicBezTo>
                    <a:pt x="2611" y="715"/>
                    <a:pt x="2578" y="627"/>
                    <a:pt x="2540" y="540"/>
                  </a:cubicBezTo>
                  <a:cubicBezTo>
                    <a:pt x="2490" y="452"/>
                    <a:pt x="2436" y="381"/>
                    <a:pt x="2385" y="331"/>
                  </a:cubicBezTo>
                  <a:cubicBezTo>
                    <a:pt x="2314" y="297"/>
                    <a:pt x="2264" y="243"/>
                    <a:pt x="2210" y="226"/>
                  </a:cubicBezTo>
                  <a:cubicBezTo>
                    <a:pt x="2122" y="193"/>
                    <a:pt x="2055" y="155"/>
                    <a:pt x="1968" y="139"/>
                  </a:cubicBezTo>
                  <a:lnTo>
                    <a:pt x="1951" y="122"/>
                  </a:lnTo>
                  <a:cubicBezTo>
                    <a:pt x="1897" y="105"/>
                    <a:pt x="1847" y="89"/>
                    <a:pt x="1809" y="89"/>
                  </a:cubicBezTo>
                  <a:cubicBezTo>
                    <a:pt x="1638" y="34"/>
                    <a:pt x="1496" y="1"/>
                    <a:pt x="1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5422425" y="3399025"/>
              <a:ext cx="37825" cy="53500"/>
            </a:xfrm>
            <a:custGeom>
              <a:avLst/>
              <a:gdLst/>
              <a:ahLst/>
              <a:cxnLst/>
              <a:rect l="l" t="t" r="r" b="b"/>
              <a:pathLst>
                <a:path w="1513" h="2140" extrusionOk="0">
                  <a:moveTo>
                    <a:pt x="468" y="259"/>
                  </a:moveTo>
                  <a:cubicBezTo>
                    <a:pt x="506" y="259"/>
                    <a:pt x="539" y="259"/>
                    <a:pt x="573" y="276"/>
                  </a:cubicBezTo>
                  <a:cubicBezTo>
                    <a:pt x="644" y="276"/>
                    <a:pt x="715" y="276"/>
                    <a:pt x="781" y="297"/>
                  </a:cubicBezTo>
                  <a:cubicBezTo>
                    <a:pt x="836" y="297"/>
                    <a:pt x="886" y="314"/>
                    <a:pt x="940" y="314"/>
                  </a:cubicBezTo>
                  <a:cubicBezTo>
                    <a:pt x="957" y="330"/>
                    <a:pt x="990" y="330"/>
                    <a:pt x="1011" y="347"/>
                  </a:cubicBezTo>
                  <a:cubicBezTo>
                    <a:pt x="1028" y="347"/>
                    <a:pt x="1045" y="347"/>
                    <a:pt x="1061" y="364"/>
                  </a:cubicBezTo>
                  <a:cubicBezTo>
                    <a:pt x="1095" y="364"/>
                    <a:pt x="1116" y="381"/>
                    <a:pt x="1132" y="401"/>
                  </a:cubicBezTo>
                  <a:lnTo>
                    <a:pt x="1149" y="401"/>
                  </a:lnTo>
                  <a:lnTo>
                    <a:pt x="1149" y="418"/>
                  </a:lnTo>
                  <a:cubicBezTo>
                    <a:pt x="1166" y="485"/>
                    <a:pt x="1182" y="539"/>
                    <a:pt x="1199" y="610"/>
                  </a:cubicBezTo>
                  <a:cubicBezTo>
                    <a:pt x="1220" y="782"/>
                    <a:pt x="1220" y="974"/>
                    <a:pt x="1220" y="1149"/>
                  </a:cubicBezTo>
                  <a:cubicBezTo>
                    <a:pt x="1220" y="1320"/>
                    <a:pt x="1220" y="1496"/>
                    <a:pt x="1199" y="1671"/>
                  </a:cubicBezTo>
                  <a:cubicBezTo>
                    <a:pt x="1182" y="1688"/>
                    <a:pt x="1182" y="1705"/>
                    <a:pt x="1182" y="1738"/>
                  </a:cubicBezTo>
                  <a:cubicBezTo>
                    <a:pt x="1166" y="1759"/>
                    <a:pt x="1166" y="1776"/>
                    <a:pt x="1149" y="1776"/>
                  </a:cubicBezTo>
                  <a:cubicBezTo>
                    <a:pt x="1149" y="1792"/>
                    <a:pt x="1132" y="1792"/>
                    <a:pt x="1132" y="1809"/>
                  </a:cubicBezTo>
                  <a:cubicBezTo>
                    <a:pt x="1116" y="1809"/>
                    <a:pt x="1116" y="1809"/>
                    <a:pt x="1095" y="1826"/>
                  </a:cubicBezTo>
                  <a:cubicBezTo>
                    <a:pt x="1078" y="1826"/>
                    <a:pt x="1045" y="1842"/>
                    <a:pt x="1011" y="1842"/>
                  </a:cubicBezTo>
                  <a:lnTo>
                    <a:pt x="748" y="1842"/>
                  </a:lnTo>
                  <a:cubicBezTo>
                    <a:pt x="660" y="1842"/>
                    <a:pt x="573" y="1826"/>
                    <a:pt x="489" y="1826"/>
                  </a:cubicBezTo>
                  <a:cubicBezTo>
                    <a:pt x="452" y="1809"/>
                    <a:pt x="435" y="1809"/>
                    <a:pt x="401" y="1792"/>
                  </a:cubicBezTo>
                  <a:lnTo>
                    <a:pt x="385" y="1792"/>
                  </a:lnTo>
                  <a:lnTo>
                    <a:pt x="385" y="1776"/>
                  </a:lnTo>
                  <a:cubicBezTo>
                    <a:pt x="364" y="1738"/>
                    <a:pt x="347" y="1705"/>
                    <a:pt x="347" y="1671"/>
                  </a:cubicBezTo>
                  <a:cubicBezTo>
                    <a:pt x="330" y="1479"/>
                    <a:pt x="330" y="1304"/>
                    <a:pt x="330" y="1132"/>
                  </a:cubicBezTo>
                  <a:cubicBezTo>
                    <a:pt x="330" y="940"/>
                    <a:pt x="314" y="748"/>
                    <a:pt x="314" y="573"/>
                  </a:cubicBezTo>
                  <a:cubicBezTo>
                    <a:pt x="314" y="485"/>
                    <a:pt x="314" y="381"/>
                    <a:pt x="297" y="297"/>
                  </a:cubicBezTo>
                  <a:lnTo>
                    <a:pt x="314" y="297"/>
                  </a:lnTo>
                  <a:lnTo>
                    <a:pt x="330" y="276"/>
                  </a:lnTo>
                  <a:cubicBezTo>
                    <a:pt x="330" y="276"/>
                    <a:pt x="347" y="276"/>
                    <a:pt x="364" y="259"/>
                  </a:cubicBezTo>
                  <a:close/>
                  <a:moveTo>
                    <a:pt x="627" y="0"/>
                  </a:moveTo>
                  <a:cubicBezTo>
                    <a:pt x="573" y="0"/>
                    <a:pt x="523" y="17"/>
                    <a:pt x="489" y="17"/>
                  </a:cubicBezTo>
                  <a:lnTo>
                    <a:pt x="330" y="17"/>
                  </a:lnTo>
                  <a:cubicBezTo>
                    <a:pt x="297" y="34"/>
                    <a:pt x="280" y="34"/>
                    <a:pt x="259" y="34"/>
                  </a:cubicBezTo>
                  <a:cubicBezTo>
                    <a:pt x="226" y="51"/>
                    <a:pt x="209" y="51"/>
                    <a:pt x="176" y="67"/>
                  </a:cubicBezTo>
                  <a:cubicBezTo>
                    <a:pt x="138" y="88"/>
                    <a:pt x="105" y="122"/>
                    <a:pt x="88" y="155"/>
                  </a:cubicBezTo>
                  <a:cubicBezTo>
                    <a:pt x="71" y="172"/>
                    <a:pt x="71" y="172"/>
                    <a:pt x="51" y="193"/>
                  </a:cubicBezTo>
                  <a:cubicBezTo>
                    <a:pt x="34" y="226"/>
                    <a:pt x="17" y="259"/>
                    <a:pt x="17" y="297"/>
                  </a:cubicBezTo>
                  <a:lnTo>
                    <a:pt x="17" y="401"/>
                  </a:lnTo>
                  <a:lnTo>
                    <a:pt x="17" y="435"/>
                  </a:lnTo>
                  <a:lnTo>
                    <a:pt x="17" y="539"/>
                  </a:lnTo>
                  <a:lnTo>
                    <a:pt x="17" y="573"/>
                  </a:lnTo>
                  <a:lnTo>
                    <a:pt x="17" y="853"/>
                  </a:lnTo>
                  <a:lnTo>
                    <a:pt x="17" y="1425"/>
                  </a:lnTo>
                  <a:cubicBezTo>
                    <a:pt x="0" y="1513"/>
                    <a:pt x="17" y="1600"/>
                    <a:pt x="17" y="1688"/>
                  </a:cubicBezTo>
                  <a:cubicBezTo>
                    <a:pt x="34" y="1738"/>
                    <a:pt x="34" y="1809"/>
                    <a:pt x="51" y="1863"/>
                  </a:cubicBezTo>
                  <a:cubicBezTo>
                    <a:pt x="71" y="1897"/>
                    <a:pt x="88" y="1930"/>
                    <a:pt x="105" y="1968"/>
                  </a:cubicBezTo>
                  <a:cubicBezTo>
                    <a:pt x="122" y="2001"/>
                    <a:pt x="155" y="2018"/>
                    <a:pt x="193" y="2051"/>
                  </a:cubicBezTo>
                  <a:cubicBezTo>
                    <a:pt x="226" y="2072"/>
                    <a:pt x="243" y="2089"/>
                    <a:pt x="280" y="2106"/>
                  </a:cubicBezTo>
                  <a:cubicBezTo>
                    <a:pt x="314" y="2106"/>
                    <a:pt x="347" y="2106"/>
                    <a:pt x="364" y="2122"/>
                  </a:cubicBezTo>
                  <a:cubicBezTo>
                    <a:pt x="401" y="2122"/>
                    <a:pt x="435" y="2122"/>
                    <a:pt x="468" y="2139"/>
                  </a:cubicBezTo>
                  <a:lnTo>
                    <a:pt x="957" y="2139"/>
                  </a:lnTo>
                  <a:cubicBezTo>
                    <a:pt x="990" y="2139"/>
                    <a:pt x="1028" y="2139"/>
                    <a:pt x="1061" y="2122"/>
                  </a:cubicBezTo>
                  <a:lnTo>
                    <a:pt x="1116" y="2122"/>
                  </a:lnTo>
                  <a:cubicBezTo>
                    <a:pt x="1149" y="2106"/>
                    <a:pt x="1166" y="2106"/>
                    <a:pt x="1182" y="2089"/>
                  </a:cubicBezTo>
                  <a:cubicBezTo>
                    <a:pt x="1199" y="2089"/>
                    <a:pt x="1220" y="2072"/>
                    <a:pt x="1237" y="2072"/>
                  </a:cubicBezTo>
                  <a:cubicBezTo>
                    <a:pt x="1253" y="2051"/>
                    <a:pt x="1287" y="2035"/>
                    <a:pt x="1304" y="2018"/>
                  </a:cubicBezTo>
                  <a:cubicBezTo>
                    <a:pt x="1325" y="2001"/>
                    <a:pt x="1341" y="1985"/>
                    <a:pt x="1358" y="1968"/>
                  </a:cubicBezTo>
                  <a:cubicBezTo>
                    <a:pt x="1375" y="1930"/>
                    <a:pt x="1391" y="1914"/>
                    <a:pt x="1408" y="1880"/>
                  </a:cubicBezTo>
                  <a:cubicBezTo>
                    <a:pt x="1429" y="1863"/>
                    <a:pt x="1446" y="1826"/>
                    <a:pt x="1446" y="1792"/>
                  </a:cubicBezTo>
                  <a:cubicBezTo>
                    <a:pt x="1462" y="1759"/>
                    <a:pt x="1479" y="1721"/>
                    <a:pt x="1479" y="1688"/>
                  </a:cubicBezTo>
                  <a:cubicBezTo>
                    <a:pt x="1496" y="1584"/>
                    <a:pt x="1496" y="1479"/>
                    <a:pt x="1496" y="1375"/>
                  </a:cubicBezTo>
                  <a:cubicBezTo>
                    <a:pt x="1512" y="1287"/>
                    <a:pt x="1512" y="1199"/>
                    <a:pt x="1512" y="1095"/>
                  </a:cubicBezTo>
                  <a:cubicBezTo>
                    <a:pt x="1512" y="903"/>
                    <a:pt x="1512" y="715"/>
                    <a:pt x="1479" y="523"/>
                  </a:cubicBezTo>
                  <a:cubicBezTo>
                    <a:pt x="1479" y="468"/>
                    <a:pt x="1462" y="435"/>
                    <a:pt x="1462" y="381"/>
                  </a:cubicBezTo>
                  <a:cubicBezTo>
                    <a:pt x="1446" y="364"/>
                    <a:pt x="1446" y="330"/>
                    <a:pt x="1429" y="297"/>
                  </a:cubicBezTo>
                  <a:cubicBezTo>
                    <a:pt x="1408" y="276"/>
                    <a:pt x="1408" y="276"/>
                    <a:pt x="1408" y="259"/>
                  </a:cubicBezTo>
                  <a:cubicBezTo>
                    <a:pt x="1375" y="226"/>
                    <a:pt x="1341" y="193"/>
                    <a:pt x="1304" y="155"/>
                  </a:cubicBezTo>
                  <a:cubicBezTo>
                    <a:pt x="1270" y="122"/>
                    <a:pt x="1220" y="105"/>
                    <a:pt x="1166" y="88"/>
                  </a:cubicBezTo>
                  <a:cubicBezTo>
                    <a:pt x="1116" y="67"/>
                    <a:pt x="1078" y="51"/>
                    <a:pt x="1045" y="51"/>
                  </a:cubicBezTo>
                  <a:cubicBezTo>
                    <a:pt x="940" y="34"/>
                    <a:pt x="836" y="17"/>
                    <a:pt x="748" y="17"/>
                  </a:cubicBezTo>
                  <a:cubicBezTo>
                    <a:pt x="698" y="0"/>
                    <a:pt x="660" y="0"/>
                    <a:pt x="627" y="0"/>
                  </a:cubicBezTo>
                  <a:close/>
                </a:path>
              </a:pathLst>
            </a:custGeom>
            <a:solidFill>
              <a:srgbClr val="00C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5460225" y="3516925"/>
              <a:ext cx="75725" cy="94425"/>
            </a:xfrm>
            <a:custGeom>
              <a:avLst/>
              <a:gdLst/>
              <a:ahLst/>
              <a:cxnLst/>
              <a:rect l="l" t="t" r="r" b="b"/>
              <a:pathLst>
                <a:path w="3029" h="3777" extrusionOk="0">
                  <a:moveTo>
                    <a:pt x="1132" y="314"/>
                  </a:moveTo>
                  <a:cubicBezTo>
                    <a:pt x="1237" y="314"/>
                    <a:pt x="1325" y="330"/>
                    <a:pt x="1412" y="330"/>
                  </a:cubicBezTo>
                  <a:cubicBezTo>
                    <a:pt x="1462" y="330"/>
                    <a:pt x="1500" y="330"/>
                    <a:pt x="1550" y="347"/>
                  </a:cubicBezTo>
                  <a:lnTo>
                    <a:pt x="1776" y="347"/>
                  </a:lnTo>
                  <a:cubicBezTo>
                    <a:pt x="1813" y="364"/>
                    <a:pt x="1847" y="364"/>
                    <a:pt x="1901" y="385"/>
                  </a:cubicBezTo>
                  <a:cubicBezTo>
                    <a:pt x="1934" y="401"/>
                    <a:pt x="1985" y="401"/>
                    <a:pt x="2039" y="418"/>
                  </a:cubicBezTo>
                  <a:cubicBezTo>
                    <a:pt x="2127" y="435"/>
                    <a:pt x="2214" y="468"/>
                    <a:pt x="2298" y="506"/>
                  </a:cubicBezTo>
                  <a:cubicBezTo>
                    <a:pt x="2298" y="506"/>
                    <a:pt x="2319" y="506"/>
                    <a:pt x="2335" y="522"/>
                  </a:cubicBezTo>
                  <a:lnTo>
                    <a:pt x="2352" y="539"/>
                  </a:lnTo>
                  <a:cubicBezTo>
                    <a:pt x="2369" y="556"/>
                    <a:pt x="2369" y="573"/>
                    <a:pt x="2386" y="593"/>
                  </a:cubicBezTo>
                  <a:cubicBezTo>
                    <a:pt x="2402" y="644"/>
                    <a:pt x="2423" y="698"/>
                    <a:pt x="2423" y="748"/>
                  </a:cubicBezTo>
                  <a:cubicBezTo>
                    <a:pt x="2440" y="819"/>
                    <a:pt x="2457" y="886"/>
                    <a:pt x="2473" y="940"/>
                  </a:cubicBezTo>
                  <a:cubicBezTo>
                    <a:pt x="2490" y="1078"/>
                    <a:pt x="2528" y="1199"/>
                    <a:pt x="2544" y="1341"/>
                  </a:cubicBezTo>
                  <a:cubicBezTo>
                    <a:pt x="2561" y="1462"/>
                    <a:pt x="2578" y="1583"/>
                    <a:pt x="2594" y="1688"/>
                  </a:cubicBezTo>
                  <a:cubicBezTo>
                    <a:pt x="2611" y="1863"/>
                    <a:pt x="2611" y="2034"/>
                    <a:pt x="2632" y="2210"/>
                  </a:cubicBezTo>
                  <a:lnTo>
                    <a:pt x="2632" y="2506"/>
                  </a:lnTo>
                  <a:cubicBezTo>
                    <a:pt x="2649" y="2611"/>
                    <a:pt x="2632" y="2715"/>
                    <a:pt x="2632" y="2803"/>
                  </a:cubicBezTo>
                  <a:lnTo>
                    <a:pt x="2632" y="3062"/>
                  </a:lnTo>
                  <a:cubicBezTo>
                    <a:pt x="2611" y="3100"/>
                    <a:pt x="2611" y="3133"/>
                    <a:pt x="2594" y="3166"/>
                  </a:cubicBezTo>
                  <a:cubicBezTo>
                    <a:pt x="2594" y="3183"/>
                    <a:pt x="2594" y="3183"/>
                    <a:pt x="2578" y="3204"/>
                  </a:cubicBezTo>
                  <a:lnTo>
                    <a:pt x="2561" y="3221"/>
                  </a:lnTo>
                  <a:cubicBezTo>
                    <a:pt x="2528" y="3254"/>
                    <a:pt x="2490" y="3271"/>
                    <a:pt x="2457" y="3288"/>
                  </a:cubicBezTo>
                  <a:lnTo>
                    <a:pt x="2423" y="3288"/>
                  </a:lnTo>
                  <a:cubicBezTo>
                    <a:pt x="2369" y="3308"/>
                    <a:pt x="2335" y="3342"/>
                    <a:pt x="2281" y="3342"/>
                  </a:cubicBezTo>
                  <a:cubicBezTo>
                    <a:pt x="2193" y="3375"/>
                    <a:pt x="2127" y="3392"/>
                    <a:pt x="2039" y="3413"/>
                  </a:cubicBezTo>
                  <a:cubicBezTo>
                    <a:pt x="1951" y="3430"/>
                    <a:pt x="1863" y="3430"/>
                    <a:pt x="1797" y="3430"/>
                  </a:cubicBezTo>
                  <a:lnTo>
                    <a:pt x="1517" y="3430"/>
                  </a:lnTo>
                  <a:cubicBezTo>
                    <a:pt x="1341" y="3430"/>
                    <a:pt x="1149" y="3430"/>
                    <a:pt x="961" y="3413"/>
                  </a:cubicBezTo>
                  <a:cubicBezTo>
                    <a:pt x="907" y="3392"/>
                    <a:pt x="873" y="3392"/>
                    <a:pt x="819" y="3375"/>
                  </a:cubicBezTo>
                  <a:cubicBezTo>
                    <a:pt x="769" y="3375"/>
                    <a:pt x="731" y="3359"/>
                    <a:pt x="698" y="3359"/>
                  </a:cubicBezTo>
                  <a:cubicBezTo>
                    <a:pt x="610" y="3342"/>
                    <a:pt x="543" y="3308"/>
                    <a:pt x="472" y="3288"/>
                  </a:cubicBezTo>
                  <a:cubicBezTo>
                    <a:pt x="439" y="3271"/>
                    <a:pt x="418" y="3254"/>
                    <a:pt x="385" y="3237"/>
                  </a:cubicBezTo>
                  <a:lnTo>
                    <a:pt x="368" y="3221"/>
                  </a:lnTo>
                  <a:cubicBezTo>
                    <a:pt x="351" y="3183"/>
                    <a:pt x="351" y="3150"/>
                    <a:pt x="351" y="3100"/>
                  </a:cubicBezTo>
                  <a:cubicBezTo>
                    <a:pt x="335" y="2941"/>
                    <a:pt x="314" y="2765"/>
                    <a:pt x="314" y="2594"/>
                  </a:cubicBezTo>
                  <a:cubicBezTo>
                    <a:pt x="314" y="2402"/>
                    <a:pt x="314" y="2193"/>
                    <a:pt x="297" y="2001"/>
                  </a:cubicBezTo>
                  <a:cubicBezTo>
                    <a:pt x="297" y="1617"/>
                    <a:pt x="280" y="1237"/>
                    <a:pt x="280" y="852"/>
                  </a:cubicBezTo>
                  <a:lnTo>
                    <a:pt x="280" y="819"/>
                  </a:lnTo>
                  <a:lnTo>
                    <a:pt x="280" y="660"/>
                  </a:lnTo>
                  <a:cubicBezTo>
                    <a:pt x="280" y="610"/>
                    <a:pt x="280" y="556"/>
                    <a:pt x="297" y="489"/>
                  </a:cubicBezTo>
                  <a:lnTo>
                    <a:pt x="297" y="451"/>
                  </a:lnTo>
                  <a:cubicBezTo>
                    <a:pt x="314" y="435"/>
                    <a:pt x="314" y="435"/>
                    <a:pt x="314" y="418"/>
                  </a:cubicBezTo>
                  <a:lnTo>
                    <a:pt x="335" y="401"/>
                  </a:lnTo>
                  <a:lnTo>
                    <a:pt x="351" y="401"/>
                  </a:lnTo>
                  <a:cubicBezTo>
                    <a:pt x="385" y="385"/>
                    <a:pt x="418" y="385"/>
                    <a:pt x="439" y="364"/>
                  </a:cubicBezTo>
                  <a:cubicBezTo>
                    <a:pt x="472" y="364"/>
                    <a:pt x="523" y="347"/>
                    <a:pt x="560" y="347"/>
                  </a:cubicBezTo>
                  <a:lnTo>
                    <a:pt x="543" y="347"/>
                  </a:lnTo>
                  <a:cubicBezTo>
                    <a:pt x="577" y="347"/>
                    <a:pt x="610" y="330"/>
                    <a:pt x="648" y="330"/>
                  </a:cubicBezTo>
                  <a:cubicBezTo>
                    <a:pt x="715" y="314"/>
                    <a:pt x="786" y="314"/>
                    <a:pt x="857" y="314"/>
                  </a:cubicBezTo>
                  <a:close/>
                  <a:moveTo>
                    <a:pt x="1170" y="0"/>
                  </a:moveTo>
                  <a:cubicBezTo>
                    <a:pt x="1066" y="0"/>
                    <a:pt x="978" y="0"/>
                    <a:pt x="873" y="17"/>
                  </a:cubicBezTo>
                  <a:cubicBezTo>
                    <a:pt x="819" y="17"/>
                    <a:pt x="769" y="17"/>
                    <a:pt x="715" y="34"/>
                  </a:cubicBezTo>
                  <a:cubicBezTo>
                    <a:pt x="681" y="34"/>
                    <a:pt x="627" y="50"/>
                    <a:pt x="594" y="50"/>
                  </a:cubicBezTo>
                  <a:cubicBezTo>
                    <a:pt x="560" y="50"/>
                    <a:pt x="506" y="71"/>
                    <a:pt x="472" y="71"/>
                  </a:cubicBezTo>
                  <a:cubicBezTo>
                    <a:pt x="418" y="88"/>
                    <a:pt x="385" y="105"/>
                    <a:pt x="351" y="105"/>
                  </a:cubicBezTo>
                  <a:cubicBezTo>
                    <a:pt x="297" y="121"/>
                    <a:pt x="247" y="138"/>
                    <a:pt x="209" y="176"/>
                  </a:cubicBezTo>
                  <a:cubicBezTo>
                    <a:pt x="142" y="209"/>
                    <a:pt x="105" y="259"/>
                    <a:pt x="71" y="314"/>
                  </a:cubicBezTo>
                  <a:cubicBezTo>
                    <a:pt x="21" y="418"/>
                    <a:pt x="21" y="522"/>
                    <a:pt x="0" y="627"/>
                  </a:cubicBezTo>
                  <a:lnTo>
                    <a:pt x="0" y="886"/>
                  </a:lnTo>
                  <a:cubicBezTo>
                    <a:pt x="0" y="923"/>
                    <a:pt x="21" y="940"/>
                    <a:pt x="21" y="957"/>
                  </a:cubicBezTo>
                  <a:cubicBezTo>
                    <a:pt x="38" y="974"/>
                    <a:pt x="38" y="974"/>
                    <a:pt x="38" y="990"/>
                  </a:cubicBezTo>
                  <a:lnTo>
                    <a:pt x="38" y="1704"/>
                  </a:lnTo>
                  <a:cubicBezTo>
                    <a:pt x="21" y="2089"/>
                    <a:pt x="21" y="2473"/>
                    <a:pt x="0" y="2853"/>
                  </a:cubicBezTo>
                  <a:lnTo>
                    <a:pt x="0" y="3116"/>
                  </a:lnTo>
                  <a:cubicBezTo>
                    <a:pt x="21" y="3166"/>
                    <a:pt x="21" y="3237"/>
                    <a:pt x="38" y="3288"/>
                  </a:cubicBezTo>
                  <a:cubicBezTo>
                    <a:pt x="38" y="3325"/>
                    <a:pt x="55" y="3359"/>
                    <a:pt x="71" y="3392"/>
                  </a:cubicBezTo>
                  <a:cubicBezTo>
                    <a:pt x="105" y="3446"/>
                    <a:pt x="142" y="3480"/>
                    <a:pt x="193" y="3517"/>
                  </a:cubicBezTo>
                  <a:cubicBezTo>
                    <a:pt x="230" y="3551"/>
                    <a:pt x="264" y="3567"/>
                    <a:pt x="297" y="3584"/>
                  </a:cubicBezTo>
                  <a:cubicBezTo>
                    <a:pt x="351" y="3601"/>
                    <a:pt x="401" y="3622"/>
                    <a:pt x="472" y="3638"/>
                  </a:cubicBezTo>
                  <a:cubicBezTo>
                    <a:pt x="543" y="3672"/>
                    <a:pt x="648" y="3689"/>
                    <a:pt x="731" y="3705"/>
                  </a:cubicBezTo>
                  <a:cubicBezTo>
                    <a:pt x="924" y="3743"/>
                    <a:pt x="1132" y="3760"/>
                    <a:pt x="1325" y="3776"/>
                  </a:cubicBezTo>
                  <a:cubicBezTo>
                    <a:pt x="1517" y="3776"/>
                    <a:pt x="1709" y="3776"/>
                    <a:pt x="1901" y="3760"/>
                  </a:cubicBezTo>
                  <a:cubicBezTo>
                    <a:pt x="1951" y="3760"/>
                    <a:pt x="1985" y="3760"/>
                    <a:pt x="2039" y="3743"/>
                  </a:cubicBezTo>
                  <a:cubicBezTo>
                    <a:pt x="2089" y="3743"/>
                    <a:pt x="2143" y="3726"/>
                    <a:pt x="2214" y="3705"/>
                  </a:cubicBezTo>
                  <a:cubicBezTo>
                    <a:pt x="2231" y="3705"/>
                    <a:pt x="2264" y="3705"/>
                    <a:pt x="2281" y="3689"/>
                  </a:cubicBezTo>
                  <a:cubicBezTo>
                    <a:pt x="2335" y="3672"/>
                    <a:pt x="2369" y="3672"/>
                    <a:pt x="2423" y="3655"/>
                  </a:cubicBezTo>
                  <a:cubicBezTo>
                    <a:pt x="2457" y="3638"/>
                    <a:pt x="2507" y="3622"/>
                    <a:pt x="2544" y="3601"/>
                  </a:cubicBezTo>
                  <a:lnTo>
                    <a:pt x="2561" y="3601"/>
                  </a:lnTo>
                  <a:lnTo>
                    <a:pt x="2578" y="3584"/>
                  </a:lnTo>
                  <a:lnTo>
                    <a:pt x="2594" y="3584"/>
                  </a:lnTo>
                  <a:cubicBezTo>
                    <a:pt x="2632" y="3567"/>
                    <a:pt x="2665" y="3551"/>
                    <a:pt x="2716" y="3517"/>
                  </a:cubicBezTo>
                  <a:cubicBezTo>
                    <a:pt x="2753" y="3496"/>
                    <a:pt x="2803" y="3463"/>
                    <a:pt x="2841" y="3413"/>
                  </a:cubicBezTo>
                  <a:cubicBezTo>
                    <a:pt x="2874" y="3375"/>
                    <a:pt x="2891" y="3342"/>
                    <a:pt x="2924" y="3288"/>
                  </a:cubicBezTo>
                  <a:cubicBezTo>
                    <a:pt x="2945" y="3237"/>
                    <a:pt x="2962" y="3183"/>
                    <a:pt x="2979" y="3116"/>
                  </a:cubicBezTo>
                  <a:cubicBezTo>
                    <a:pt x="2995" y="3012"/>
                    <a:pt x="2995" y="2907"/>
                    <a:pt x="3012" y="2803"/>
                  </a:cubicBezTo>
                  <a:lnTo>
                    <a:pt x="3012" y="2490"/>
                  </a:lnTo>
                  <a:cubicBezTo>
                    <a:pt x="3029" y="2314"/>
                    <a:pt x="3012" y="2122"/>
                    <a:pt x="3012" y="1951"/>
                  </a:cubicBezTo>
                  <a:cubicBezTo>
                    <a:pt x="2995" y="1826"/>
                    <a:pt x="2995" y="1721"/>
                    <a:pt x="2979" y="1617"/>
                  </a:cubicBezTo>
                  <a:cubicBezTo>
                    <a:pt x="2962" y="1512"/>
                    <a:pt x="2945" y="1429"/>
                    <a:pt x="2945" y="1341"/>
                  </a:cubicBezTo>
                  <a:cubicBezTo>
                    <a:pt x="2908" y="1166"/>
                    <a:pt x="2874" y="990"/>
                    <a:pt x="2841" y="819"/>
                  </a:cubicBezTo>
                  <a:cubicBezTo>
                    <a:pt x="2803" y="731"/>
                    <a:pt x="2787" y="644"/>
                    <a:pt x="2770" y="556"/>
                  </a:cubicBezTo>
                  <a:cubicBezTo>
                    <a:pt x="2753" y="506"/>
                    <a:pt x="2736" y="451"/>
                    <a:pt x="2699" y="401"/>
                  </a:cubicBezTo>
                  <a:cubicBezTo>
                    <a:pt x="2682" y="364"/>
                    <a:pt x="2665" y="330"/>
                    <a:pt x="2632" y="297"/>
                  </a:cubicBezTo>
                  <a:lnTo>
                    <a:pt x="2561" y="226"/>
                  </a:lnTo>
                  <a:cubicBezTo>
                    <a:pt x="2473" y="155"/>
                    <a:pt x="2352" y="138"/>
                    <a:pt x="2248" y="105"/>
                  </a:cubicBezTo>
                  <a:cubicBezTo>
                    <a:pt x="2160" y="88"/>
                    <a:pt x="2072" y="71"/>
                    <a:pt x="1985" y="50"/>
                  </a:cubicBezTo>
                  <a:cubicBezTo>
                    <a:pt x="1880" y="34"/>
                    <a:pt x="1797" y="17"/>
                    <a:pt x="1692" y="17"/>
                  </a:cubicBezTo>
                  <a:lnTo>
                    <a:pt x="1429" y="17"/>
                  </a:lnTo>
                  <a:cubicBezTo>
                    <a:pt x="1341" y="0"/>
                    <a:pt x="1254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5477675" y="3416875"/>
              <a:ext cx="79175" cy="60500"/>
            </a:xfrm>
            <a:custGeom>
              <a:avLst/>
              <a:gdLst/>
              <a:ahLst/>
              <a:cxnLst/>
              <a:rect l="l" t="t" r="r" b="b"/>
              <a:pathLst>
                <a:path w="3167" h="2420" extrusionOk="0">
                  <a:moveTo>
                    <a:pt x="1516" y="347"/>
                  </a:moveTo>
                  <a:cubicBezTo>
                    <a:pt x="1600" y="347"/>
                    <a:pt x="1688" y="364"/>
                    <a:pt x="1775" y="364"/>
                  </a:cubicBezTo>
                  <a:cubicBezTo>
                    <a:pt x="1880" y="364"/>
                    <a:pt x="1967" y="381"/>
                    <a:pt x="2055" y="381"/>
                  </a:cubicBezTo>
                  <a:cubicBezTo>
                    <a:pt x="2143" y="381"/>
                    <a:pt x="2210" y="398"/>
                    <a:pt x="2297" y="398"/>
                  </a:cubicBezTo>
                  <a:cubicBezTo>
                    <a:pt x="2352" y="398"/>
                    <a:pt x="2419" y="398"/>
                    <a:pt x="2490" y="418"/>
                  </a:cubicBezTo>
                  <a:cubicBezTo>
                    <a:pt x="2540" y="418"/>
                    <a:pt x="2577" y="435"/>
                    <a:pt x="2627" y="452"/>
                  </a:cubicBezTo>
                  <a:cubicBezTo>
                    <a:pt x="2644" y="452"/>
                    <a:pt x="2665" y="469"/>
                    <a:pt x="2682" y="485"/>
                  </a:cubicBezTo>
                  <a:cubicBezTo>
                    <a:pt x="2698" y="502"/>
                    <a:pt x="2698" y="523"/>
                    <a:pt x="2715" y="540"/>
                  </a:cubicBezTo>
                  <a:cubicBezTo>
                    <a:pt x="2732" y="590"/>
                    <a:pt x="2749" y="661"/>
                    <a:pt x="2769" y="711"/>
                  </a:cubicBezTo>
                  <a:cubicBezTo>
                    <a:pt x="2786" y="765"/>
                    <a:pt x="2786" y="836"/>
                    <a:pt x="2803" y="886"/>
                  </a:cubicBezTo>
                  <a:lnTo>
                    <a:pt x="2803" y="1078"/>
                  </a:lnTo>
                  <a:lnTo>
                    <a:pt x="2803" y="1271"/>
                  </a:lnTo>
                  <a:cubicBezTo>
                    <a:pt x="2803" y="1337"/>
                    <a:pt x="2786" y="1408"/>
                    <a:pt x="2786" y="1463"/>
                  </a:cubicBezTo>
                  <a:cubicBezTo>
                    <a:pt x="2786" y="1529"/>
                    <a:pt x="2786" y="1584"/>
                    <a:pt x="2769" y="1634"/>
                  </a:cubicBezTo>
                  <a:cubicBezTo>
                    <a:pt x="2749" y="1722"/>
                    <a:pt x="2732" y="1809"/>
                    <a:pt x="2715" y="1897"/>
                  </a:cubicBezTo>
                  <a:cubicBezTo>
                    <a:pt x="2698" y="1930"/>
                    <a:pt x="2682" y="1964"/>
                    <a:pt x="2665" y="1985"/>
                  </a:cubicBezTo>
                  <a:lnTo>
                    <a:pt x="2644" y="2001"/>
                  </a:lnTo>
                  <a:cubicBezTo>
                    <a:pt x="2644" y="2018"/>
                    <a:pt x="2627" y="2018"/>
                    <a:pt x="2611" y="2018"/>
                  </a:cubicBezTo>
                  <a:cubicBezTo>
                    <a:pt x="2594" y="2035"/>
                    <a:pt x="2561" y="2035"/>
                    <a:pt x="2523" y="2052"/>
                  </a:cubicBezTo>
                  <a:cubicBezTo>
                    <a:pt x="2352" y="2068"/>
                    <a:pt x="2176" y="2068"/>
                    <a:pt x="2001" y="2068"/>
                  </a:cubicBezTo>
                  <a:cubicBezTo>
                    <a:pt x="1830" y="2068"/>
                    <a:pt x="1637" y="2068"/>
                    <a:pt x="1445" y="2052"/>
                  </a:cubicBezTo>
                  <a:cubicBezTo>
                    <a:pt x="1341" y="2052"/>
                    <a:pt x="1253" y="2035"/>
                    <a:pt x="1149" y="2035"/>
                  </a:cubicBezTo>
                  <a:cubicBezTo>
                    <a:pt x="1078" y="2018"/>
                    <a:pt x="1011" y="2018"/>
                    <a:pt x="923" y="2001"/>
                  </a:cubicBezTo>
                  <a:cubicBezTo>
                    <a:pt x="869" y="1985"/>
                    <a:pt x="802" y="1985"/>
                    <a:pt x="731" y="1964"/>
                  </a:cubicBezTo>
                  <a:cubicBezTo>
                    <a:pt x="681" y="1947"/>
                    <a:pt x="627" y="1930"/>
                    <a:pt x="556" y="1914"/>
                  </a:cubicBezTo>
                  <a:cubicBezTo>
                    <a:pt x="539" y="1914"/>
                    <a:pt x="522" y="1897"/>
                    <a:pt x="505" y="1880"/>
                  </a:cubicBezTo>
                  <a:lnTo>
                    <a:pt x="489" y="1880"/>
                  </a:lnTo>
                  <a:cubicBezTo>
                    <a:pt x="489" y="1859"/>
                    <a:pt x="472" y="1843"/>
                    <a:pt x="472" y="1826"/>
                  </a:cubicBezTo>
                  <a:cubicBezTo>
                    <a:pt x="472" y="1809"/>
                    <a:pt x="451" y="1793"/>
                    <a:pt x="451" y="1776"/>
                  </a:cubicBezTo>
                  <a:lnTo>
                    <a:pt x="451" y="1546"/>
                  </a:lnTo>
                  <a:cubicBezTo>
                    <a:pt x="472" y="1463"/>
                    <a:pt x="472" y="1358"/>
                    <a:pt x="489" y="1271"/>
                  </a:cubicBezTo>
                  <a:cubicBezTo>
                    <a:pt x="505" y="1095"/>
                    <a:pt x="522" y="941"/>
                    <a:pt x="539" y="765"/>
                  </a:cubicBezTo>
                  <a:cubicBezTo>
                    <a:pt x="539" y="694"/>
                    <a:pt x="556" y="644"/>
                    <a:pt x="576" y="590"/>
                  </a:cubicBezTo>
                  <a:cubicBezTo>
                    <a:pt x="593" y="556"/>
                    <a:pt x="593" y="540"/>
                    <a:pt x="610" y="523"/>
                  </a:cubicBezTo>
                  <a:cubicBezTo>
                    <a:pt x="627" y="523"/>
                    <a:pt x="627" y="502"/>
                    <a:pt x="643" y="502"/>
                  </a:cubicBezTo>
                  <a:lnTo>
                    <a:pt x="643" y="485"/>
                  </a:lnTo>
                  <a:cubicBezTo>
                    <a:pt x="698" y="452"/>
                    <a:pt x="731" y="435"/>
                    <a:pt x="785" y="418"/>
                  </a:cubicBezTo>
                  <a:cubicBezTo>
                    <a:pt x="819" y="398"/>
                    <a:pt x="852" y="398"/>
                    <a:pt x="869" y="381"/>
                  </a:cubicBezTo>
                  <a:lnTo>
                    <a:pt x="923" y="381"/>
                  </a:lnTo>
                  <a:cubicBezTo>
                    <a:pt x="1099" y="364"/>
                    <a:pt x="1287" y="364"/>
                    <a:pt x="1479" y="347"/>
                  </a:cubicBezTo>
                  <a:close/>
                  <a:moveTo>
                    <a:pt x="1099" y="1"/>
                  </a:moveTo>
                  <a:cubicBezTo>
                    <a:pt x="1044" y="1"/>
                    <a:pt x="1011" y="17"/>
                    <a:pt x="957" y="17"/>
                  </a:cubicBezTo>
                  <a:lnTo>
                    <a:pt x="940" y="17"/>
                  </a:lnTo>
                  <a:cubicBezTo>
                    <a:pt x="923" y="17"/>
                    <a:pt x="890" y="17"/>
                    <a:pt x="869" y="34"/>
                  </a:cubicBezTo>
                  <a:cubicBezTo>
                    <a:pt x="748" y="34"/>
                    <a:pt x="643" y="68"/>
                    <a:pt x="539" y="105"/>
                  </a:cubicBezTo>
                  <a:cubicBezTo>
                    <a:pt x="505" y="122"/>
                    <a:pt x="451" y="139"/>
                    <a:pt x="418" y="172"/>
                  </a:cubicBezTo>
                  <a:lnTo>
                    <a:pt x="401" y="172"/>
                  </a:lnTo>
                  <a:lnTo>
                    <a:pt x="384" y="189"/>
                  </a:lnTo>
                  <a:cubicBezTo>
                    <a:pt x="347" y="226"/>
                    <a:pt x="297" y="260"/>
                    <a:pt x="263" y="293"/>
                  </a:cubicBezTo>
                  <a:cubicBezTo>
                    <a:pt x="242" y="331"/>
                    <a:pt x="209" y="364"/>
                    <a:pt x="192" y="418"/>
                  </a:cubicBezTo>
                  <a:cubicBezTo>
                    <a:pt x="175" y="452"/>
                    <a:pt x="159" y="485"/>
                    <a:pt x="159" y="540"/>
                  </a:cubicBezTo>
                  <a:cubicBezTo>
                    <a:pt x="138" y="573"/>
                    <a:pt x="121" y="627"/>
                    <a:pt x="121" y="661"/>
                  </a:cubicBezTo>
                  <a:cubicBezTo>
                    <a:pt x="104" y="782"/>
                    <a:pt x="88" y="886"/>
                    <a:pt x="71" y="991"/>
                  </a:cubicBezTo>
                  <a:cubicBezTo>
                    <a:pt x="71" y="1062"/>
                    <a:pt x="54" y="1128"/>
                    <a:pt x="54" y="1200"/>
                  </a:cubicBezTo>
                  <a:cubicBezTo>
                    <a:pt x="33" y="1304"/>
                    <a:pt x="17" y="1392"/>
                    <a:pt x="17" y="1496"/>
                  </a:cubicBezTo>
                  <a:cubicBezTo>
                    <a:pt x="0" y="1584"/>
                    <a:pt x="0" y="1672"/>
                    <a:pt x="17" y="1755"/>
                  </a:cubicBezTo>
                  <a:cubicBezTo>
                    <a:pt x="17" y="1826"/>
                    <a:pt x="33" y="1880"/>
                    <a:pt x="54" y="1930"/>
                  </a:cubicBezTo>
                  <a:cubicBezTo>
                    <a:pt x="71" y="1964"/>
                    <a:pt x="71" y="2001"/>
                    <a:pt x="104" y="2035"/>
                  </a:cubicBezTo>
                  <a:cubicBezTo>
                    <a:pt x="121" y="2068"/>
                    <a:pt x="138" y="2106"/>
                    <a:pt x="159" y="2123"/>
                  </a:cubicBezTo>
                  <a:cubicBezTo>
                    <a:pt x="242" y="2227"/>
                    <a:pt x="368" y="2277"/>
                    <a:pt x="472" y="2315"/>
                  </a:cubicBezTo>
                  <a:cubicBezTo>
                    <a:pt x="522" y="2331"/>
                    <a:pt x="576" y="2331"/>
                    <a:pt x="610" y="2348"/>
                  </a:cubicBezTo>
                  <a:cubicBezTo>
                    <a:pt x="681" y="2348"/>
                    <a:pt x="748" y="2365"/>
                    <a:pt x="802" y="2365"/>
                  </a:cubicBezTo>
                  <a:cubicBezTo>
                    <a:pt x="906" y="2382"/>
                    <a:pt x="994" y="2382"/>
                    <a:pt x="1078" y="2402"/>
                  </a:cubicBezTo>
                  <a:cubicBezTo>
                    <a:pt x="1165" y="2402"/>
                    <a:pt x="1253" y="2419"/>
                    <a:pt x="1341" y="2419"/>
                  </a:cubicBezTo>
                  <a:lnTo>
                    <a:pt x="2193" y="2419"/>
                  </a:lnTo>
                  <a:cubicBezTo>
                    <a:pt x="2297" y="2419"/>
                    <a:pt x="2385" y="2402"/>
                    <a:pt x="2473" y="2382"/>
                  </a:cubicBezTo>
                  <a:cubicBezTo>
                    <a:pt x="2594" y="2382"/>
                    <a:pt x="2698" y="2365"/>
                    <a:pt x="2803" y="2315"/>
                  </a:cubicBezTo>
                  <a:cubicBezTo>
                    <a:pt x="2836" y="2277"/>
                    <a:pt x="2874" y="2260"/>
                    <a:pt x="2891" y="2244"/>
                  </a:cubicBezTo>
                  <a:cubicBezTo>
                    <a:pt x="2907" y="2227"/>
                    <a:pt x="2924" y="2210"/>
                    <a:pt x="2924" y="2194"/>
                  </a:cubicBezTo>
                  <a:lnTo>
                    <a:pt x="2978" y="2139"/>
                  </a:lnTo>
                  <a:cubicBezTo>
                    <a:pt x="2995" y="2106"/>
                    <a:pt x="3028" y="2052"/>
                    <a:pt x="3045" y="2001"/>
                  </a:cubicBezTo>
                  <a:cubicBezTo>
                    <a:pt x="3083" y="1914"/>
                    <a:pt x="3099" y="1826"/>
                    <a:pt x="3116" y="1722"/>
                  </a:cubicBezTo>
                  <a:cubicBezTo>
                    <a:pt x="3133" y="1617"/>
                    <a:pt x="3133" y="1513"/>
                    <a:pt x="3150" y="1408"/>
                  </a:cubicBezTo>
                  <a:cubicBezTo>
                    <a:pt x="3150" y="1337"/>
                    <a:pt x="3166" y="1254"/>
                    <a:pt x="3166" y="1149"/>
                  </a:cubicBezTo>
                  <a:cubicBezTo>
                    <a:pt x="3166" y="1045"/>
                    <a:pt x="3150" y="941"/>
                    <a:pt x="3133" y="836"/>
                  </a:cubicBezTo>
                  <a:cubicBezTo>
                    <a:pt x="3133" y="748"/>
                    <a:pt x="3099" y="661"/>
                    <a:pt x="3083" y="573"/>
                  </a:cubicBezTo>
                  <a:cubicBezTo>
                    <a:pt x="3062" y="523"/>
                    <a:pt x="3045" y="469"/>
                    <a:pt x="3028" y="435"/>
                  </a:cubicBezTo>
                  <a:cubicBezTo>
                    <a:pt x="2995" y="381"/>
                    <a:pt x="2978" y="331"/>
                    <a:pt x="2941" y="293"/>
                  </a:cubicBezTo>
                  <a:cubicBezTo>
                    <a:pt x="2907" y="243"/>
                    <a:pt x="2836" y="210"/>
                    <a:pt x="2786" y="189"/>
                  </a:cubicBezTo>
                  <a:cubicBezTo>
                    <a:pt x="2749" y="155"/>
                    <a:pt x="2698" y="139"/>
                    <a:pt x="2644" y="122"/>
                  </a:cubicBezTo>
                  <a:cubicBezTo>
                    <a:pt x="2540" y="84"/>
                    <a:pt x="2435" y="84"/>
                    <a:pt x="2352" y="68"/>
                  </a:cubicBezTo>
                  <a:cubicBezTo>
                    <a:pt x="2247" y="68"/>
                    <a:pt x="2160" y="51"/>
                    <a:pt x="2072" y="51"/>
                  </a:cubicBezTo>
                  <a:cubicBezTo>
                    <a:pt x="1984" y="51"/>
                    <a:pt x="1880" y="34"/>
                    <a:pt x="1792" y="34"/>
                  </a:cubicBezTo>
                  <a:cubicBezTo>
                    <a:pt x="1704" y="17"/>
                    <a:pt x="1600" y="17"/>
                    <a:pt x="1516" y="17"/>
                  </a:cubicBezTo>
                  <a:cubicBezTo>
                    <a:pt x="1429" y="1"/>
                    <a:pt x="1324" y="1"/>
                    <a:pt x="1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5385450" y="3472650"/>
              <a:ext cx="46075" cy="59950"/>
            </a:xfrm>
            <a:custGeom>
              <a:avLst/>
              <a:gdLst/>
              <a:ahLst/>
              <a:cxnLst/>
              <a:rect l="l" t="t" r="r" b="b"/>
              <a:pathLst>
                <a:path w="1843" h="2398" extrusionOk="0">
                  <a:moveTo>
                    <a:pt x="661" y="343"/>
                  </a:moveTo>
                  <a:cubicBezTo>
                    <a:pt x="732" y="343"/>
                    <a:pt x="799" y="343"/>
                    <a:pt x="870" y="359"/>
                  </a:cubicBezTo>
                  <a:cubicBezTo>
                    <a:pt x="1007" y="380"/>
                    <a:pt x="1133" y="380"/>
                    <a:pt x="1254" y="397"/>
                  </a:cubicBezTo>
                  <a:cubicBezTo>
                    <a:pt x="1304" y="414"/>
                    <a:pt x="1358" y="414"/>
                    <a:pt x="1392" y="430"/>
                  </a:cubicBezTo>
                  <a:cubicBezTo>
                    <a:pt x="1408" y="447"/>
                    <a:pt x="1425" y="447"/>
                    <a:pt x="1446" y="464"/>
                  </a:cubicBezTo>
                  <a:cubicBezTo>
                    <a:pt x="1446" y="464"/>
                    <a:pt x="1463" y="464"/>
                    <a:pt x="1463" y="485"/>
                  </a:cubicBezTo>
                  <a:cubicBezTo>
                    <a:pt x="1496" y="518"/>
                    <a:pt x="1513" y="552"/>
                    <a:pt x="1530" y="589"/>
                  </a:cubicBezTo>
                  <a:cubicBezTo>
                    <a:pt x="1530" y="606"/>
                    <a:pt x="1530" y="639"/>
                    <a:pt x="1550" y="656"/>
                  </a:cubicBezTo>
                  <a:lnTo>
                    <a:pt x="1550" y="694"/>
                  </a:lnTo>
                  <a:cubicBezTo>
                    <a:pt x="1567" y="831"/>
                    <a:pt x="1567" y="969"/>
                    <a:pt x="1567" y="1111"/>
                  </a:cubicBezTo>
                  <a:lnTo>
                    <a:pt x="1567" y="1145"/>
                  </a:lnTo>
                  <a:lnTo>
                    <a:pt x="1567" y="1354"/>
                  </a:lnTo>
                  <a:cubicBezTo>
                    <a:pt x="1567" y="1425"/>
                    <a:pt x="1550" y="1491"/>
                    <a:pt x="1550" y="1562"/>
                  </a:cubicBezTo>
                  <a:cubicBezTo>
                    <a:pt x="1550" y="1613"/>
                    <a:pt x="1550" y="1667"/>
                    <a:pt x="1530" y="1738"/>
                  </a:cubicBezTo>
                  <a:lnTo>
                    <a:pt x="1530" y="1892"/>
                  </a:lnTo>
                  <a:cubicBezTo>
                    <a:pt x="1513" y="1909"/>
                    <a:pt x="1513" y="1947"/>
                    <a:pt x="1496" y="1980"/>
                  </a:cubicBezTo>
                  <a:cubicBezTo>
                    <a:pt x="1496" y="1997"/>
                    <a:pt x="1479" y="2014"/>
                    <a:pt x="1479" y="2030"/>
                  </a:cubicBezTo>
                  <a:cubicBezTo>
                    <a:pt x="1463" y="2030"/>
                    <a:pt x="1446" y="2051"/>
                    <a:pt x="1425" y="2051"/>
                  </a:cubicBezTo>
                  <a:cubicBezTo>
                    <a:pt x="1392" y="2068"/>
                    <a:pt x="1342" y="2085"/>
                    <a:pt x="1304" y="2085"/>
                  </a:cubicBezTo>
                  <a:cubicBezTo>
                    <a:pt x="1254" y="2101"/>
                    <a:pt x="1200" y="2101"/>
                    <a:pt x="1166" y="2118"/>
                  </a:cubicBezTo>
                  <a:lnTo>
                    <a:pt x="870" y="2118"/>
                  </a:lnTo>
                  <a:cubicBezTo>
                    <a:pt x="819" y="2118"/>
                    <a:pt x="782" y="2118"/>
                    <a:pt x="732" y="2101"/>
                  </a:cubicBezTo>
                  <a:lnTo>
                    <a:pt x="590" y="2101"/>
                  </a:lnTo>
                  <a:cubicBezTo>
                    <a:pt x="540" y="2085"/>
                    <a:pt x="469" y="2068"/>
                    <a:pt x="402" y="2051"/>
                  </a:cubicBezTo>
                  <a:cubicBezTo>
                    <a:pt x="381" y="2030"/>
                    <a:pt x="347" y="2030"/>
                    <a:pt x="331" y="2014"/>
                  </a:cubicBezTo>
                  <a:lnTo>
                    <a:pt x="314" y="1997"/>
                  </a:lnTo>
                  <a:lnTo>
                    <a:pt x="314" y="1980"/>
                  </a:lnTo>
                  <a:cubicBezTo>
                    <a:pt x="297" y="1963"/>
                    <a:pt x="297" y="1926"/>
                    <a:pt x="297" y="1909"/>
                  </a:cubicBezTo>
                  <a:cubicBezTo>
                    <a:pt x="276" y="1771"/>
                    <a:pt x="260" y="1650"/>
                    <a:pt x="276" y="1508"/>
                  </a:cubicBezTo>
                  <a:lnTo>
                    <a:pt x="276" y="1090"/>
                  </a:lnTo>
                  <a:cubicBezTo>
                    <a:pt x="297" y="1024"/>
                    <a:pt x="297" y="936"/>
                    <a:pt x="297" y="865"/>
                  </a:cubicBezTo>
                  <a:cubicBezTo>
                    <a:pt x="314" y="815"/>
                    <a:pt x="314" y="760"/>
                    <a:pt x="331" y="694"/>
                  </a:cubicBezTo>
                  <a:cubicBezTo>
                    <a:pt x="331" y="656"/>
                    <a:pt x="331" y="606"/>
                    <a:pt x="347" y="552"/>
                  </a:cubicBezTo>
                  <a:cubicBezTo>
                    <a:pt x="364" y="518"/>
                    <a:pt x="364" y="464"/>
                    <a:pt x="381" y="430"/>
                  </a:cubicBezTo>
                  <a:cubicBezTo>
                    <a:pt x="402" y="414"/>
                    <a:pt x="402" y="397"/>
                    <a:pt x="418" y="380"/>
                  </a:cubicBezTo>
                  <a:cubicBezTo>
                    <a:pt x="435" y="359"/>
                    <a:pt x="435" y="359"/>
                    <a:pt x="452" y="359"/>
                  </a:cubicBezTo>
                  <a:cubicBezTo>
                    <a:pt x="469" y="343"/>
                    <a:pt x="485" y="343"/>
                    <a:pt x="506" y="343"/>
                  </a:cubicBezTo>
                  <a:close/>
                  <a:moveTo>
                    <a:pt x="609" y="0"/>
                  </a:moveTo>
                  <a:cubicBezTo>
                    <a:pt x="574" y="0"/>
                    <a:pt x="540" y="4"/>
                    <a:pt x="506" y="13"/>
                  </a:cubicBezTo>
                  <a:cubicBezTo>
                    <a:pt x="452" y="13"/>
                    <a:pt x="418" y="13"/>
                    <a:pt x="364" y="29"/>
                  </a:cubicBezTo>
                  <a:cubicBezTo>
                    <a:pt x="347" y="46"/>
                    <a:pt x="314" y="46"/>
                    <a:pt x="297" y="67"/>
                  </a:cubicBezTo>
                  <a:cubicBezTo>
                    <a:pt x="260" y="84"/>
                    <a:pt x="243" y="100"/>
                    <a:pt x="226" y="117"/>
                  </a:cubicBezTo>
                  <a:cubicBezTo>
                    <a:pt x="155" y="188"/>
                    <a:pt x="122" y="276"/>
                    <a:pt x="88" y="359"/>
                  </a:cubicBezTo>
                  <a:cubicBezTo>
                    <a:pt x="88" y="397"/>
                    <a:pt x="68" y="430"/>
                    <a:pt x="68" y="464"/>
                  </a:cubicBezTo>
                  <a:cubicBezTo>
                    <a:pt x="51" y="518"/>
                    <a:pt x="51" y="552"/>
                    <a:pt x="34" y="606"/>
                  </a:cubicBezTo>
                  <a:cubicBezTo>
                    <a:pt x="34" y="673"/>
                    <a:pt x="34" y="744"/>
                    <a:pt x="17" y="815"/>
                  </a:cubicBezTo>
                  <a:cubicBezTo>
                    <a:pt x="17" y="882"/>
                    <a:pt x="17" y="953"/>
                    <a:pt x="1" y="1024"/>
                  </a:cubicBezTo>
                  <a:lnTo>
                    <a:pt x="1" y="1232"/>
                  </a:lnTo>
                  <a:lnTo>
                    <a:pt x="1" y="1441"/>
                  </a:lnTo>
                  <a:cubicBezTo>
                    <a:pt x="1" y="1529"/>
                    <a:pt x="1" y="1596"/>
                    <a:pt x="17" y="1667"/>
                  </a:cubicBezTo>
                  <a:cubicBezTo>
                    <a:pt x="17" y="1738"/>
                    <a:pt x="17" y="1805"/>
                    <a:pt x="34" y="1876"/>
                  </a:cubicBezTo>
                  <a:cubicBezTo>
                    <a:pt x="34" y="1963"/>
                    <a:pt x="51" y="2051"/>
                    <a:pt x="88" y="2118"/>
                  </a:cubicBezTo>
                  <a:cubicBezTo>
                    <a:pt x="105" y="2135"/>
                    <a:pt x="122" y="2172"/>
                    <a:pt x="139" y="2189"/>
                  </a:cubicBezTo>
                  <a:cubicBezTo>
                    <a:pt x="155" y="2189"/>
                    <a:pt x="155" y="2206"/>
                    <a:pt x="172" y="2206"/>
                  </a:cubicBezTo>
                  <a:cubicBezTo>
                    <a:pt x="193" y="2222"/>
                    <a:pt x="210" y="2239"/>
                    <a:pt x="210" y="2239"/>
                  </a:cubicBezTo>
                  <a:cubicBezTo>
                    <a:pt x="243" y="2260"/>
                    <a:pt x="297" y="2277"/>
                    <a:pt x="331" y="2293"/>
                  </a:cubicBezTo>
                  <a:cubicBezTo>
                    <a:pt x="381" y="2327"/>
                    <a:pt x="452" y="2344"/>
                    <a:pt x="523" y="2344"/>
                  </a:cubicBezTo>
                  <a:cubicBezTo>
                    <a:pt x="611" y="2364"/>
                    <a:pt x="677" y="2381"/>
                    <a:pt x="765" y="2381"/>
                  </a:cubicBezTo>
                  <a:cubicBezTo>
                    <a:pt x="836" y="2381"/>
                    <a:pt x="903" y="2398"/>
                    <a:pt x="957" y="2398"/>
                  </a:cubicBezTo>
                  <a:cubicBezTo>
                    <a:pt x="1045" y="2398"/>
                    <a:pt x="1133" y="2381"/>
                    <a:pt x="1200" y="2381"/>
                  </a:cubicBezTo>
                  <a:cubicBezTo>
                    <a:pt x="1271" y="2364"/>
                    <a:pt x="1342" y="2344"/>
                    <a:pt x="1392" y="2327"/>
                  </a:cubicBezTo>
                  <a:cubicBezTo>
                    <a:pt x="1446" y="2310"/>
                    <a:pt x="1479" y="2293"/>
                    <a:pt x="1513" y="2277"/>
                  </a:cubicBezTo>
                  <a:cubicBezTo>
                    <a:pt x="1550" y="2277"/>
                    <a:pt x="1584" y="2239"/>
                    <a:pt x="1617" y="2222"/>
                  </a:cubicBezTo>
                  <a:cubicBezTo>
                    <a:pt x="1655" y="2189"/>
                    <a:pt x="1672" y="2156"/>
                    <a:pt x="1705" y="2118"/>
                  </a:cubicBezTo>
                  <a:cubicBezTo>
                    <a:pt x="1722" y="2068"/>
                    <a:pt x="1738" y="2030"/>
                    <a:pt x="1759" y="1997"/>
                  </a:cubicBezTo>
                  <a:cubicBezTo>
                    <a:pt x="1776" y="1926"/>
                    <a:pt x="1776" y="1842"/>
                    <a:pt x="1793" y="1771"/>
                  </a:cubicBezTo>
                  <a:lnTo>
                    <a:pt x="1793" y="1562"/>
                  </a:lnTo>
                  <a:cubicBezTo>
                    <a:pt x="1809" y="1491"/>
                    <a:pt x="1809" y="1425"/>
                    <a:pt x="1809" y="1354"/>
                  </a:cubicBezTo>
                  <a:cubicBezTo>
                    <a:pt x="1826" y="1283"/>
                    <a:pt x="1826" y="1216"/>
                    <a:pt x="1826" y="1145"/>
                  </a:cubicBezTo>
                  <a:cubicBezTo>
                    <a:pt x="1826" y="1074"/>
                    <a:pt x="1843" y="1007"/>
                    <a:pt x="1843" y="936"/>
                  </a:cubicBezTo>
                  <a:lnTo>
                    <a:pt x="1843" y="882"/>
                  </a:lnTo>
                  <a:lnTo>
                    <a:pt x="1843" y="831"/>
                  </a:lnTo>
                  <a:cubicBezTo>
                    <a:pt x="1826" y="798"/>
                    <a:pt x="1826" y="760"/>
                    <a:pt x="1826" y="727"/>
                  </a:cubicBezTo>
                  <a:lnTo>
                    <a:pt x="1826" y="710"/>
                  </a:lnTo>
                  <a:cubicBezTo>
                    <a:pt x="1826" y="694"/>
                    <a:pt x="1826" y="673"/>
                    <a:pt x="1809" y="656"/>
                  </a:cubicBezTo>
                  <a:cubicBezTo>
                    <a:pt x="1809" y="568"/>
                    <a:pt x="1793" y="485"/>
                    <a:pt x="1759" y="414"/>
                  </a:cubicBezTo>
                  <a:cubicBezTo>
                    <a:pt x="1738" y="380"/>
                    <a:pt x="1722" y="343"/>
                    <a:pt x="1705" y="309"/>
                  </a:cubicBezTo>
                  <a:lnTo>
                    <a:pt x="1705" y="293"/>
                  </a:lnTo>
                  <a:cubicBezTo>
                    <a:pt x="1672" y="255"/>
                    <a:pt x="1655" y="222"/>
                    <a:pt x="1617" y="205"/>
                  </a:cubicBezTo>
                  <a:cubicBezTo>
                    <a:pt x="1584" y="188"/>
                    <a:pt x="1567" y="151"/>
                    <a:pt x="1530" y="151"/>
                  </a:cubicBezTo>
                  <a:cubicBezTo>
                    <a:pt x="1496" y="134"/>
                    <a:pt x="1463" y="117"/>
                    <a:pt x="1425" y="117"/>
                  </a:cubicBezTo>
                  <a:cubicBezTo>
                    <a:pt x="1408" y="100"/>
                    <a:pt x="1375" y="84"/>
                    <a:pt x="1342" y="84"/>
                  </a:cubicBezTo>
                  <a:cubicBezTo>
                    <a:pt x="1254" y="67"/>
                    <a:pt x="1166" y="67"/>
                    <a:pt x="1078" y="46"/>
                  </a:cubicBezTo>
                  <a:cubicBezTo>
                    <a:pt x="1028" y="46"/>
                    <a:pt x="974" y="29"/>
                    <a:pt x="924" y="29"/>
                  </a:cubicBezTo>
                  <a:cubicBezTo>
                    <a:pt x="853" y="13"/>
                    <a:pt x="782" y="13"/>
                    <a:pt x="715" y="13"/>
                  </a:cubicBezTo>
                  <a:cubicBezTo>
                    <a:pt x="679" y="4"/>
                    <a:pt x="644" y="0"/>
                    <a:pt x="609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34"/>
          <p:cNvGrpSpPr/>
          <p:nvPr/>
        </p:nvGrpSpPr>
        <p:grpSpPr>
          <a:xfrm>
            <a:off x="7177511" y="3410814"/>
            <a:ext cx="1824013" cy="1353986"/>
            <a:chOff x="7177511" y="3547489"/>
            <a:chExt cx="1824013" cy="1353986"/>
          </a:xfrm>
        </p:grpSpPr>
        <p:grpSp>
          <p:nvGrpSpPr>
            <p:cNvPr id="1441" name="Google Shape;1441;p34"/>
            <p:cNvGrpSpPr/>
            <p:nvPr/>
          </p:nvGrpSpPr>
          <p:grpSpPr>
            <a:xfrm>
              <a:off x="7486575" y="3547489"/>
              <a:ext cx="1514948" cy="1353986"/>
              <a:chOff x="6162075" y="2673225"/>
              <a:chExt cx="306825" cy="274225"/>
            </a:xfrm>
          </p:grpSpPr>
          <p:sp>
            <p:nvSpPr>
              <p:cNvPr id="1442" name="Google Shape;1442;p34"/>
              <p:cNvSpPr/>
              <p:nvPr/>
            </p:nvSpPr>
            <p:spPr>
              <a:xfrm>
                <a:off x="6162075" y="2673225"/>
                <a:ext cx="306825" cy="274225"/>
              </a:xfrm>
              <a:custGeom>
                <a:avLst/>
                <a:gdLst/>
                <a:ahLst/>
                <a:cxnLst/>
                <a:rect l="l" t="t" r="r" b="b"/>
                <a:pathLst>
                  <a:path w="12273" h="10969" extrusionOk="0">
                    <a:moveTo>
                      <a:pt x="5951" y="0"/>
                    </a:moveTo>
                    <a:cubicBezTo>
                      <a:pt x="5589" y="0"/>
                      <a:pt x="5218" y="56"/>
                      <a:pt x="4841" y="174"/>
                    </a:cubicBezTo>
                    <a:cubicBezTo>
                      <a:pt x="3221" y="679"/>
                      <a:pt x="1934" y="2158"/>
                      <a:pt x="1082" y="3553"/>
                    </a:cubicBezTo>
                    <a:cubicBezTo>
                      <a:pt x="401" y="4647"/>
                      <a:pt x="0" y="5833"/>
                      <a:pt x="577" y="7086"/>
                    </a:cubicBezTo>
                    <a:cubicBezTo>
                      <a:pt x="1736" y="9578"/>
                      <a:pt x="4099" y="10969"/>
                      <a:pt x="6421" y="10969"/>
                    </a:cubicBezTo>
                    <a:cubicBezTo>
                      <a:pt x="8383" y="10969"/>
                      <a:pt x="10315" y="9977"/>
                      <a:pt x="11470" y="7817"/>
                    </a:cubicBezTo>
                    <a:cubicBezTo>
                      <a:pt x="12097" y="6614"/>
                      <a:pt x="12272" y="5257"/>
                      <a:pt x="11558" y="4075"/>
                    </a:cubicBezTo>
                    <a:cubicBezTo>
                      <a:pt x="10827" y="2889"/>
                      <a:pt x="9624" y="1777"/>
                      <a:pt x="8530" y="959"/>
                    </a:cubicBezTo>
                    <a:cubicBezTo>
                      <a:pt x="7741" y="359"/>
                      <a:pt x="6873" y="0"/>
                      <a:pt x="5951" y="0"/>
                    </a:cubicBezTo>
                    <a:close/>
                  </a:path>
                </a:pathLst>
              </a:custGeom>
              <a:solidFill>
                <a:srgbClr val="FFB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4"/>
              <p:cNvSpPr/>
              <p:nvPr/>
            </p:nvSpPr>
            <p:spPr>
              <a:xfrm>
                <a:off x="6218250" y="2795750"/>
                <a:ext cx="78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1" extrusionOk="0">
                    <a:moveTo>
                      <a:pt x="188" y="1"/>
                    </a:moveTo>
                    <a:cubicBezTo>
                      <a:pt x="156" y="1"/>
                      <a:pt x="122" y="9"/>
                      <a:pt x="88" y="26"/>
                    </a:cubicBezTo>
                    <a:cubicBezTo>
                      <a:pt x="51" y="26"/>
                      <a:pt x="0" y="76"/>
                      <a:pt x="34" y="114"/>
                    </a:cubicBezTo>
                    <a:cubicBezTo>
                      <a:pt x="34" y="130"/>
                      <a:pt x="51" y="147"/>
                      <a:pt x="67" y="164"/>
                    </a:cubicBezTo>
                    <a:lnTo>
                      <a:pt x="105" y="164"/>
                    </a:lnTo>
                    <a:lnTo>
                      <a:pt x="122" y="181"/>
                    </a:lnTo>
                    <a:lnTo>
                      <a:pt x="172" y="181"/>
                    </a:lnTo>
                    <a:cubicBezTo>
                      <a:pt x="209" y="181"/>
                      <a:pt x="259" y="164"/>
                      <a:pt x="297" y="130"/>
                    </a:cubicBezTo>
                    <a:lnTo>
                      <a:pt x="314" y="114"/>
                    </a:lnTo>
                    <a:lnTo>
                      <a:pt x="314" y="97"/>
                    </a:lnTo>
                    <a:lnTo>
                      <a:pt x="314" y="76"/>
                    </a:lnTo>
                    <a:cubicBezTo>
                      <a:pt x="314" y="59"/>
                      <a:pt x="314" y="59"/>
                      <a:pt x="297" y="43"/>
                    </a:cubicBezTo>
                    <a:cubicBezTo>
                      <a:pt x="276" y="43"/>
                      <a:pt x="276" y="26"/>
                      <a:pt x="276" y="26"/>
                    </a:cubicBezTo>
                    <a:cubicBezTo>
                      <a:pt x="251" y="9"/>
                      <a:pt x="221" y="1"/>
                      <a:pt x="188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4"/>
              <p:cNvSpPr/>
              <p:nvPr/>
            </p:nvSpPr>
            <p:spPr>
              <a:xfrm>
                <a:off x="6207400" y="2789550"/>
                <a:ext cx="785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64" extrusionOk="0">
                    <a:moveTo>
                      <a:pt x="160" y="0"/>
                    </a:moveTo>
                    <a:cubicBezTo>
                      <a:pt x="132" y="0"/>
                      <a:pt x="105" y="4"/>
                      <a:pt x="84" y="11"/>
                    </a:cubicBezTo>
                    <a:cubicBezTo>
                      <a:pt x="33" y="32"/>
                      <a:pt x="0" y="82"/>
                      <a:pt x="33" y="136"/>
                    </a:cubicBezTo>
                    <a:cubicBezTo>
                      <a:pt x="63" y="156"/>
                      <a:pt x="105" y="164"/>
                      <a:pt x="146" y="164"/>
                    </a:cubicBezTo>
                    <a:cubicBezTo>
                      <a:pt x="175" y="164"/>
                      <a:pt x="203" y="160"/>
                      <a:pt x="226" y="153"/>
                    </a:cubicBezTo>
                    <a:cubicBezTo>
                      <a:pt x="276" y="136"/>
                      <a:pt x="313" y="82"/>
                      <a:pt x="276" y="32"/>
                    </a:cubicBezTo>
                    <a:cubicBezTo>
                      <a:pt x="246" y="9"/>
                      <a:pt x="202" y="0"/>
                      <a:pt x="160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4"/>
              <p:cNvSpPr/>
              <p:nvPr/>
            </p:nvSpPr>
            <p:spPr>
              <a:xfrm>
                <a:off x="6202175" y="2803550"/>
                <a:ext cx="7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59" extrusionOk="0">
                    <a:moveTo>
                      <a:pt x="136" y="1"/>
                    </a:moveTo>
                    <a:cubicBezTo>
                      <a:pt x="111" y="1"/>
                      <a:pt x="87" y="4"/>
                      <a:pt x="67" y="11"/>
                    </a:cubicBezTo>
                    <a:cubicBezTo>
                      <a:pt x="34" y="27"/>
                      <a:pt x="0" y="77"/>
                      <a:pt x="34" y="115"/>
                    </a:cubicBezTo>
                    <a:cubicBezTo>
                      <a:pt x="65" y="147"/>
                      <a:pt x="106" y="158"/>
                      <a:pt x="145" y="158"/>
                    </a:cubicBezTo>
                    <a:cubicBezTo>
                      <a:pt x="167" y="158"/>
                      <a:pt x="189" y="154"/>
                      <a:pt x="209" y="148"/>
                    </a:cubicBezTo>
                    <a:cubicBezTo>
                      <a:pt x="242" y="132"/>
                      <a:pt x="293" y="77"/>
                      <a:pt x="242" y="44"/>
                    </a:cubicBezTo>
                    <a:cubicBezTo>
                      <a:pt x="221" y="12"/>
                      <a:pt x="178" y="1"/>
                      <a:pt x="136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4"/>
              <p:cNvSpPr/>
              <p:nvPr/>
            </p:nvSpPr>
            <p:spPr>
              <a:xfrm>
                <a:off x="6215650" y="2775350"/>
                <a:ext cx="95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22" extrusionOk="0">
                    <a:moveTo>
                      <a:pt x="187" y="0"/>
                    </a:moveTo>
                    <a:cubicBezTo>
                      <a:pt x="131" y="0"/>
                      <a:pt x="74" y="19"/>
                      <a:pt x="33" y="57"/>
                    </a:cubicBezTo>
                    <a:cubicBezTo>
                      <a:pt x="17" y="78"/>
                      <a:pt x="0" y="111"/>
                      <a:pt x="17" y="144"/>
                    </a:cubicBezTo>
                    <a:cubicBezTo>
                      <a:pt x="17" y="161"/>
                      <a:pt x="33" y="161"/>
                      <a:pt x="33" y="182"/>
                    </a:cubicBezTo>
                    <a:cubicBezTo>
                      <a:pt x="50" y="190"/>
                      <a:pt x="59" y="195"/>
                      <a:pt x="63" y="195"/>
                    </a:cubicBezTo>
                    <a:cubicBezTo>
                      <a:pt x="67" y="195"/>
                      <a:pt x="67" y="190"/>
                      <a:pt x="67" y="182"/>
                    </a:cubicBezTo>
                    <a:cubicBezTo>
                      <a:pt x="106" y="210"/>
                      <a:pt x="150" y="222"/>
                      <a:pt x="194" y="222"/>
                    </a:cubicBezTo>
                    <a:cubicBezTo>
                      <a:pt x="229" y="222"/>
                      <a:pt x="265" y="214"/>
                      <a:pt x="297" y="199"/>
                    </a:cubicBezTo>
                    <a:lnTo>
                      <a:pt x="297" y="199"/>
                    </a:lnTo>
                    <a:cubicBezTo>
                      <a:pt x="290" y="204"/>
                      <a:pt x="288" y="206"/>
                      <a:pt x="288" y="206"/>
                    </a:cubicBezTo>
                    <a:cubicBezTo>
                      <a:pt x="289" y="206"/>
                      <a:pt x="306" y="194"/>
                      <a:pt x="330" y="182"/>
                    </a:cubicBezTo>
                    <a:cubicBezTo>
                      <a:pt x="363" y="161"/>
                      <a:pt x="380" y="128"/>
                      <a:pt x="380" y="94"/>
                    </a:cubicBezTo>
                    <a:cubicBezTo>
                      <a:pt x="380" y="40"/>
                      <a:pt x="297" y="7"/>
                      <a:pt x="242" y="7"/>
                    </a:cubicBezTo>
                    <a:cubicBezTo>
                      <a:pt x="225" y="2"/>
                      <a:pt x="206" y="0"/>
                      <a:pt x="187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4"/>
              <p:cNvSpPr/>
              <p:nvPr/>
            </p:nvSpPr>
            <p:spPr>
              <a:xfrm>
                <a:off x="6233850" y="2761725"/>
                <a:ext cx="10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170" extrusionOk="0">
                    <a:moveTo>
                      <a:pt x="241" y="1"/>
                    </a:moveTo>
                    <a:cubicBezTo>
                      <a:pt x="129" y="1"/>
                      <a:pt x="1" y="59"/>
                      <a:pt x="91" y="134"/>
                    </a:cubicBezTo>
                    <a:cubicBezTo>
                      <a:pt x="115" y="159"/>
                      <a:pt x="155" y="170"/>
                      <a:pt x="198" y="170"/>
                    </a:cubicBezTo>
                    <a:cubicBezTo>
                      <a:pt x="303" y="170"/>
                      <a:pt x="424" y="104"/>
                      <a:pt x="350" y="29"/>
                    </a:cubicBezTo>
                    <a:cubicBezTo>
                      <a:pt x="325" y="10"/>
                      <a:pt x="284" y="1"/>
                      <a:pt x="241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4"/>
              <p:cNvSpPr/>
              <p:nvPr/>
            </p:nvSpPr>
            <p:spPr>
              <a:xfrm>
                <a:off x="6242225" y="2778450"/>
                <a:ext cx="690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05" extrusionOk="0">
                    <a:moveTo>
                      <a:pt x="156" y="0"/>
                    </a:moveTo>
                    <a:cubicBezTo>
                      <a:pt x="86" y="0"/>
                      <a:pt x="0" y="40"/>
                      <a:pt x="48" y="91"/>
                    </a:cubicBezTo>
                    <a:cubicBezTo>
                      <a:pt x="63" y="100"/>
                      <a:pt x="87" y="104"/>
                      <a:pt x="113" y="104"/>
                    </a:cubicBezTo>
                    <a:cubicBezTo>
                      <a:pt x="186" y="104"/>
                      <a:pt x="276" y="73"/>
                      <a:pt x="224" y="20"/>
                    </a:cubicBezTo>
                    <a:cubicBezTo>
                      <a:pt x="209" y="6"/>
                      <a:pt x="184" y="0"/>
                      <a:pt x="156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4"/>
              <p:cNvSpPr/>
              <p:nvPr/>
            </p:nvSpPr>
            <p:spPr>
              <a:xfrm>
                <a:off x="6258650" y="2772225"/>
                <a:ext cx="9650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20" extrusionOk="0">
                    <a:moveTo>
                      <a:pt x="199" y="0"/>
                    </a:moveTo>
                    <a:cubicBezTo>
                      <a:pt x="151" y="0"/>
                      <a:pt x="104" y="12"/>
                      <a:pt x="72" y="44"/>
                    </a:cubicBezTo>
                    <a:cubicBezTo>
                      <a:pt x="18" y="77"/>
                      <a:pt x="1" y="132"/>
                      <a:pt x="39" y="165"/>
                    </a:cubicBezTo>
                    <a:cubicBezTo>
                      <a:pt x="105" y="219"/>
                      <a:pt x="176" y="219"/>
                      <a:pt x="247" y="219"/>
                    </a:cubicBezTo>
                    <a:lnTo>
                      <a:pt x="264" y="219"/>
                    </a:lnTo>
                    <a:cubicBezTo>
                      <a:pt x="314" y="203"/>
                      <a:pt x="385" y="165"/>
                      <a:pt x="385" y="115"/>
                    </a:cubicBezTo>
                    <a:lnTo>
                      <a:pt x="385" y="98"/>
                    </a:lnTo>
                    <a:cubicBezTo>
                      <a:pt x="385" y="61"/>
                      <a:pt x="331" y="27"/>
                      <a:pt x="281" y="10"/>
                    </a:cubicBezTo>
                    <a:cubicBezTo>
                      <a:pt x="255" y="4"/>
                      <a:pt x="227" y="0"/>
                      <a:pt x="199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4"/>
              <p:cNvSpPr/>
              <p:nvPr/>
            </p:nvSpPr>
            <p:spPr>
              <a:xfrm>
                <a:off x="6251250" y="2752275"/>
                <a:ext cx="785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2" extrusionOk="0">
                    <a:moveTo>
                      <a:pt x="217" y="0"/>
                    </a:moveTo>
                    <a:cubicBezTo>
                      <a:pt x="203" y="0"/>
                      <a:pt x="188" y="3"/>
                      <a:pt x="176" y="6"/>
                    </a:cubicBezTo>
                    <a:cubicBezTo>
                      <a:pt x="142" y="6"/>
                      <a:pt x="0" y="40"/>
                      <a:pt x="55" y="111"/>
                    </a:cubicBezTo>
                    <a:cubicBezTo>
                      <a:pt x="88" y="165"/>
                      <a:pt x="142" y="165"/>
                      <a:pt x="209" y="182"/>
                    </a:cubicBezTo>
                    <a:cubicBezTo>
                      <a:pt x="247" y="182"/>
                      <a:pt x="297" y="182"/>
                      <a:pt x="314" y="144"/>
                    </a:cubicBezTo>
                    <a:lnTo>
                      <a:pt x="314" y="77"/>
                    </a:lnTo>
                    <a:cubicBezTo>
                      <a:pt x="314" y="23"/>
                      <a:pt x="265" y="0"/>
                      <a:pt x="217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4"/>
              <p:cNvSpPr/>
              <p:nvPr/>
            </p:nvSpPr>
            <p:spPr>
              <a:xfrm>
                <a:off x="6249500" y="2793625"/>
                <a:ext cx="5325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5" extrusionOk="0">
                    <a:moveTo>
                      <a:pt x="136" y="0"/>
                    </a:moveTo>
                    <a:cubicBezTo>
                      <a:pt x="126" y="0"/>
                      <a:pt x="116" y="2"/>
                      <a:pt x="108" y="7"/>
                    </a:cubicBezTo>
                    <a:cubicBezTo>
                      <a:pt x="54" y="23"/>
                      <a:pt x="37" y="23"/>
                      <a:pt x="20" y="57"/>
                    </a:cubicBezTo>
                    <a:cubicBezTo>
                      <a:pt x="0" y="109"/>
                      <a:pt x="48" y="124"/>
                      <a:pt x="96" y="124"/>
                    </a:cubicBezTo>
                    <a:cubicBezTo>
                      <a:pt x="129" y="124"/>
                      <a:pt x="161" y="118"/>
                      <a:pt x="175" y="111"/>
                    </a:cubicBezTo>
                    <a:lnTo>
                      <a:pt x="196" y="94"/>
                    </a:lnTo>
                    <a:cubicBezTo>
                      <a:pt x="212" y="78"/>
                      <a:pt x="212" y="78"/>
                      <a:pt x="212" y="57"/>
                    </a:cubicBezTo>
                    <a:cubicBezTo>
                      <a:pt x="200" y="19"/>
                      <a:pt x="166" y="0"/>
                      <a:pt x="136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4"/>
              <p:cNvSpPr/>
              <p:nvPr/>
            </p:nvSpPr>
            <p:spPr>
              <a:xfrm>
                <a:off x="6218250" y="2749375"/>
                <a:ext cx="1130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223" y="1"/>
                    </a:moveTo>
                    <a:cubicBezTo>
                      <a:pt x="193" y="1"/>
                      <a:pt x="163" y="6"/>
                      <a:pt x="138" y="18"/>
                    </a:cubicBezTo>
                    <a:cubicBezTo>
                      <a:pt x="67" y="51"/>
                      <a:pt x="0" y="122"/>
                      <a:pt x="67" y="177"/>
                    </a:cubicBezTo>
                    <a:cubicBezTo>
                      <a:pt x="109" y="216"/>
                      <a:pt x="162" y="232"/>
                      <a:pt x="216" y="232"/>
                    </a:cubicBezTo>
                    <a:cubicBezTo>
                      <a:pt x="255" y="232"/>
                      <a:pt x="294" y="224"/>
                      <a:pt x="330" y="210"/>
                    </a:cubicBezTo>
                    <a:cubicBezTo>
                      <a:pt x="381" y="177"/>
                      <a:pt x="452" y="106"/>
                      <a:pt x="381" y="51"/>
                    </a:cubicBezTo>
                    <a:cubicBezTo>
                      <a:pt x="337" y="19"/>
                      <a:pt x="279" y="1"/>
                      <a:pt x="223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4"/>
              <p:cNvSpPr/>
              <p:nvPr/>
            </p:nvSpPr>
            <p:spPr>
              <a:xfrm>
                <a:off x="6407950" y="2802475"/>
                <a:ext cx="10150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57" extrusionOk="0">
                    <a:moveTo>
                      <a:pt x="220" y="0"/>
                    </a:moveTo>
                    <a:cubicBezTo>
                      <a:pt x="114" y="0"/>
                      <a:pt x="0" y="61"/>
                      <a:pt x="86" y="120"/>
                    </a:cubicBezTo>
                    <a:cubicBezTo>
                      <a:pt x="107" y="146"/>
                      <a:pt x="146" y="157"/>
                      <a:pt x="188" y="157"/>
                    </a:cubicBezTo>
                    <a:cubicBezTo>
                      <a:pt x="288" y="157"/>
                      <a:pt x="406" y="96"/>
                      <a:pt x="332" y="37"/>
                    </a:cubicBezTo>
                    <a:cubicBezTo>
                      <a:pt x="306" y="11"/>
                      <a:pt x="264" y="0"/>
                      <a:pt x="220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4"/>
              <p:cNvSpPr/>
              <p:nvPr/>
            </p:nvSpPr>
            <p:spPr>
              <a:xfrm>
                <a:off x="6418850" y="2783175"/>
                <a:ext cx="87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76" extrusionOk="0">
                    <a:moveTo>
                      <a:pt x="188" y="0"/>
                    </a:moveTo>
                    <a:cubicBezTo>
                      <a:pt x="158" y="0"/>
                      <a:pt x="127" y="9"/>
                      <a:pt x="105" y="24"/>
                    </a:cubicBezTo>
                    <a:cubicBezTo>
                      <a:pt x="51" y="40"/>
                      <a:pt x="1" y="95"/>
                      <a:pt x="51" y="145"/>
                    </a:cubicBezTo>
                    <a:cubicBezTo>
                      <a:pt x="82" y="166"/>
                      <a:pt x="122" y="175"/>
                      <a:pt x="162" y="175"/>
                    </a:cubicBezTo>
                    <a:cubicBezTo>
                      <a:pt x="191" y="175"/>
                      <a:pt x="220" y="170"/>
                      <a:pt x="243" y="161"/>
                    </a:cubicBezTo>
                    <a:cubicBezTo>
                      <a:pt x="293" y="145"/>
                      <a:pt x="347" y="95"/>
                      <a:pt x="293" y="40"/>
                    </a:cubicBezTo>
                    <a:cubicBezTo>
                      <a:pt x="265" y="13"/>
                      <a:pt x="226" y="0"/>
                      <a:pt x="188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4"/>
              <p:cNvSpPr/>
              <p:nvPr/>
            </p:nvSpPr>
            <p:spPr>
              <a:xfrm>
                <a:off x="6433150" y="2795025"/>
                <a:ext cx="870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92" extrusionOk="0">
                    <a:moveTo>
                      <a:pt x="193" y="1"/>
                    </a:moveTo>
                    <a:cubicBezTo>
                      <a:pt x="159" y="1"/>
                      <a:pt x="122" y="1"/>
                      <a:pt x="105" y="22"/>
                    </a:cubicBezTo>
                    <a:cubicBezTo>
                      <a:pt x="1" y="55"/>
                      <a:pt x="17" y="159"/>
                      <a:pt x="105" y="176"/>
                    </a:cubicBezTo>
                    <a:cubicBezTo>
                      <a:pt x="126" y="186"/>
                      <a:pt x="157" y="192"/>
                      <a:pt x="189" y="192"/>
                    </a:cubicBezTo>
                    <a:cubicBezTo>
                      <a:pt x="263" y="192"/>
                      <a:pt x="347" y="162"/>
                      <a:pt x="347" y="88"/>
                    </a:cubicBezTo>
                    <a:cubicBezTo>
                      <a:pt x="347" y="22"/>
                      <a:pt x="264" y="1"/>
                      <a:pt x="193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4"/>
              <p:cNvSpPr/>
              <p:nvPr/>
            </p:nvSpPr>
            <p:spPr>
              <a:xfrm>
                <a:off x="6425675" y="2814550"/>
                <a:ext cx="92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78" extrusionOk="0">
                    <a:moveTo>
                      <a:pt x="208" y="1"/>
                    </a:moveTo>
                    <a:cubicBezTo>
                      <a:pt x="124" y="1"/>
                      <a:pt x="1" y="38"/>
                      <a:pt x="74" y="126"/>
                    </a:cubicBezTo>
                    <a:lnTo>
                      <a:pt x="74" y="143"/>
                    </a:lnTo>
                    <a:cubicBezTo>
                      <a:pt x="97" y="168"/>
                      <a:pt x="135" y="178"/>
                      <a:pt x="175" y="178"/>
                    </a:cubicBezTo>
                    <a:cubicBezTo>
                      <a:pt x="223" y="178"/>
                      <a:pt x="272" y="163"/>
                      <a:pt x="300" y="143"/>
                    </a:cubicBezTo>
                    <a:cubicBezTo>
                      <a:pt x="371" y="109"/>
                      <a:pt x="333" y="38"/>
                      <a:pt x="266" y="5"/>
                    </a:cubicBezTo>
                    <a:lnTo>
                      <a:pt x="250" y="5"/>
                    </a:lnTo>
                    <a:cubicBezTo>
                      <a:pt x="238" y="2"/>
                      <a:pt x="224" y="1"/>
                      <a:pt x="208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4"/>
              <p:cNvSpPr/>
              <p:nvPr/>
            </p:nvSpPr>
            <p:spPr>
              <a:xfrm>
                <a:off x="6420100" y="2795725"/>
                <a:ext cx="5800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24" extrusionOk="0">
                    <a:moveTo>
                      <a:pt x="88" y="1"/>
                    </a:moveTo>
                    <a:cubicBezTo>
                      <a:pt x="47" y="1"/>
                      <a:pt x="1" y="16"/>
                      <a:pt x="1" y="60"/>
                    </a:cubicBezTo>
                    <a:cubicBezTo>
                      <a:pt x="1" y="98"/>
                      <a:pt x="17" y="115"/>
                      <a:pt x="55" y="115"/>
                    </a:cubicBezTo>
                    <a:cubicBezTo>
                      <a:pt x="66" y="120"/>
                      <a:pt x="90" y="124"/>
                      <a:pt x="116" y="124"/>
                    </a:cubicBezTo>
                    <a:cubicBezTo>
                      <a:pt x="169" y="124"/>
                      <a:pt x="232" y="108"/>
                      <a:pt x="209" y="60"/>
                    </a:cubicBezTo>
                    <a:cubicBezTo>
                      <a:pt x="193" y="27"/>
                      <a:pt x="176" y="10"/>
                      <a:pt x="138" y="10"/>
                    </a:cubicBezTo>
                    <a:cubicBezTo>
                      <a:pt x="127" y="5"/>
                      <a:pt x="108" y="1"/>
                      <a:pt x="88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4"/>
              <p:cNvSpPr/>
              <p:nvPr/>
            </p:nvSpPr>
            <p:spPr>
              <a:xfrm>
                <a:off x="6397025" y="2781550"/>
                <a:ext cx="8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96" extrusionOk="0">
                    <a:moveTo>
                      <a:pt x="143" y="1"/>
                    </a:moveTo>
                    <a:cubicBezTo>
                      <a:pt x="38" y="18"/>
                      <a:pt x="1" y="105"/>
                      <a:pt x="105" y="176"/>
                    </a:cubicBezTo>
                    <a:cubicBezTo>
                      <a:pt x="128" y="190"/>
                      <a:pt x="153" y="196"/>
                      <a:pt x="177" y="196"/>
                    </a:cubicBezTo>
                    <a:cubicBezTo>
                      <a:pt x="211" y="196"/>
                      <a:pt x="242" y="186"/>
                      <a:pt x="264" y="176"/>
                    </a:cubicBezTo>
                    <a:cubicBezTo>
                      <a:pt x="297" y="160"/>
                      <a:pt x="351" y="122"/>
                      <a:pt x="331" y="89"/>
                    </a:cubicBezTo>
                    <a:cubicBezTo>
                      <a:pt x="331" y="72"/>
                      <a:pt x="314" y="72"/>
                      <a:pt x="314" y="55"/>
                    </a:cubicBezTo>
                    <a:cubicBezTo>
                      <a:pt x="280" y="1"/>
                      <a:pt x="193" y="1"/>
                      <a:pt x="143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4"/>
              <p:cNvSpPr/>
              <p:nvPr/>
            </p:nvSpPr>
            <p:spPr>
              <a:xfrm>
                <a:off x="6386575" y="2809450"/>
                <a:ext cx="66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22" extrusionOk="0">
                    <a:moveTo>
                      <a:pt x="89" y="0"/>
                    </a:moveTo>
                    <a:cubicBezTo>
                      <a:pt x="18" y="17"/>
                      <a:pt x="1" y="88"/>
                      <a:pt x="72" y="121"/>
                    </a:cubicBezTo>
                    <a:cubicBezTo>
                      <a:pt x="105" y="121"/>
                      <a:pt x="264" y="121"/>
                      <a:pt x="226" y="50"/>
                    </a:cubicBezTo>
                    <a:lnTo>
                      <a:pt x="210" y="33"/>
                    </a:lnTo>
                    <a:cubicBezTo>
                      <a:pt x="210" y="0"/>
                      <a:pt x="143" y="0"/>
                      <a:pt x="105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4"/>
              <p:cNvSpPr/>
              <p:nvPr/>
            </p:nvSpPr>
            <p:spPr>
              <a:xfrm>
                <a:off x="6392750" y="2823475"/>
                <a:ext cx="477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17" extrusionOk="0">
                    <a:moveTo>
                      <a:pt x="87" y="1"/>
                    </a:moveTo>
                    <a:cubicBezTo>
                      <a:pt x="65" y="1"/>
                      <a:pt x="37" y="10"/>
                      <a:pt x="17" y="32"/>
                    </a:cubicBezTo>
                    <a:cubicBezTo>
                      <a:pt x="0" y="49"/>
                      <a:pt x="0" y="66"/>
                      <a:pt x="17" y="82"/>
                    </a:cubicBezTo>
                    <a:cubicBezTo>
                      <a:pt x="23" y="107"/>
                      <a:pt x="47" y="116"/>
                      <a:pt x="75" y="116"/>
                    </a:cubicBezTo>
                    <a:cubicBezTo>
                      <a:pt x="127" y="116"/>
                      <a:pt x="190" y="82"/>
                      <a:pt x="155" y="49"/>
                    </a:cubicBezTo>
                    <a:cubicBezTo>
                      <a:pt x="138" y="32"/>
                      <a:pt x="138" y="32"/>
                      <a:pt x="121" y="11"/>
                    </a:cubicBezTo>
                    <a:cubicBezTo>
                      <a:pt x="115" y="5"/>
                      <a:pt x="102" y="1"/>
                      <a:pt x="87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4"/>
              <p:cNvSpPr/>
              <p:nvPr/>
            </p:nvSpPr>
            <p:spPr>
              <a:xfrm>
                <a:off x="6397975" y="2804625"/>
                <a:ext cx="690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51" extrusionOk="0">
                    <a:moveTo>
                      <a:pt x="138" y="1"/>
                    </a:moveTo>
                    <a:cubicBezTo>
                      <a:pt x="84" y="18"/>
                      <a:pt x="0" y="72"/>
                      <a:pt x="84" y="105"/>
                    </a:cubicBezTo>
                    <a:lnTo>
                      <a:pt x="84" y="122"/>
                    </a:lnTo>
                    <a:cubicBezTo>
                      <a:pt x="94" y="141"/>
                      <a:pt x="120" y="150"/>
                      <a:pt x="146" y="150"/>
                    </a:cubicBezTo>
                    <a:cubicBezTo>
                      <a:pt x="172" y="150"/>
                      <a:pt x="199" y="141"/>
                      <a:pt x="209" y="122"/>
                    </a:cubicBezTo>
                    <a:lnTo>
                      <a:pt x="209" y="105"/>
                    </a:lnTo>
                    <a:cubicBezTo>
                      <a:pt x="276" y="55"/>
                      <a:pt x="209" y="1"/>
                      <a:pt x="138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4"/>
              <p:cNvSpPr/>
              <p:nvPr/>
            </p:nvSpPr>
            <p:spPr>
              <a:xfrm>
                <a:off x="6414475" y="2824400"/>
                <a:ext cx="7000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5" extrusionOk="0">
                    <a:moveTo>
                      <a:pt x="140" y="1"/>
                    </a:moveTo>
                    <a:cubicBezTo>
                      <a:pt x="116" y="1"/>
                      <a:pt x="92" y="5"/>
                      <a:pt x="71" y="12"/>
                    </a:cubicBezTo>
                    <a:cubicBezTo>
                      <a:pt x="34" y="29"/>
                      <a:pt x="0" y="62"/>
                      <a:pt x="34" y="116"/>
                    </a:cubicBezTo>
                    <a:cubicBezTo>
                      <a:pt x="56" y="136"/>
                      <a:pt x="88" y="144"/>
                      <a:pt x="121" y="144"/>
                    </a:cubicBezTo>
                    <a:cubicBezTo>
                      <a:pt x="145" y="144"/>
                      <a:pt x="170" y="140"/>
                      <a:pt x="192" y="133"/>
                    </a:cubicBezTo>
                    <a:cubicBezTo>
                      <a:pt x="226" y="116"/>
                      <a:pt x="280" y="62"/>
                      <a:pt x="226" y="29"/>
                    </a:cubicBezTo>
                    <a:cubicBezTo>
                      <a:pt x="206" y="9"/>
                      <a:pt x="174" y="1"/>
                      <a:pt x="140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4"/>
              <p:cNvSpPr/>
              <p:nvPr/>
            </p:nvSpPr>
            <p:spPr>
              <a:xfrm>
                <a:off x="6435350" y="2844875"/>
                <a:ext cx="78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0" extrusionOk="0">
                    <a:moveTo>
                      <a:pt x="163" y="0"/>
                    </a:moveTo>
                    <a:cubicBezTo>
                      <a:pt x="126" y="0"/>
                      <a:pt x="86" y="10"/>
                      <a:pt x="51" y="28"/>
                    </a:cubicBezTo>
                    <a:cubicBezTo>
                      <a:pt x="17" y="45"/>
                      <a:pt x="0" y="78"/>
                      <a:pt x="17" y="116"/>
                    </a:cubicBezTo>
                    <a:cubicBezTo>
                      <a:pt x="17" y="165"/>
                      <a:pt x="60" y="180"/>
                      <a:pt x="106" y="180"/>
                    </a:cubicBezTo>
                    <a:cubicBezTo>
                      <a:pt x="137" y="180"/>
                      <a:pt x="170" y="173"/>
                      <a:pt x="193" y="166"/>
                    </a:cubicBezTo>
                    <a:cubicBezTo>
                      <a:pt x="209" y="166"/>
                      <a:pt x="243" y="149"/>
                      <a:pt x="259" y="149"/>
                    </a:cubicBezTo>
                    <a:cubicBezTo>
                      <a:pt x="297" y="116"/>
                      <a:pt x="314" y="62"/>
                      <a:pt x="280" y="45"/>
                    </a:cubicBezTo>
                    <a:lnTo>
                      <a:pt x="259" y="28"/>
                    </a:lnTo>
                    <a:cubicBezTo>
                      <a:pt x="234" y="10"/>
                      <a:pt x="200" y="0"/>
                      <a:pt x="163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4"/>
              <p:cNvSpPr/>
              <p:nvPr/>
            </p:nvSpPr>
            <p:spPr>
              <a:xfrm>
                <a:off x="6441400" y="2823575"/>
                <a:ext cx="9650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32" extrusionOk="0">
                    <a:moveTo>
                      <a:pt x="205" y="1"/>
                    </a:moveTo>
                    <a:cubicBezTo>
                      <a:pt x="188" y="1"/>
                      <a:pt x="173" y="3"/>
                      <a:pt x="159" y="7"/>
                    </a:cubicBezTo>
                    <a:cubicBezTo>
                      <a:pt x="105" y="28"/>
                      <a:pt x="88" y="28"/>
                      <a:pt x="55" y="62"/>
                    </a:cubicBezTo>
                    <a:cubicBezTo>
                      <a:pt x="1" y="112"/>
                      <a:pt x="38" y="166"/>
                      <a:pt x="72" y="183"/>
                    </a:cubicBezTo>
                    <a:cubicBezTo>
                      <a:pt x="105" y="199"/>
                      <a:pt x="122" y="199"/>
                      <a:pt x="143" y="216"/>
                    </a:cubicBezTo>
                    <a:cubicBezTo>
                      <a:pt x="168" y="227"/>
                      <a:pt x="194" y="232"/>
                      <a:pt x="220" y="232"/>
                    </a:cubicBezTo>
                    <a:cubicBezTo>
                      <a:pt x="246" y="232"/>
                      <a:pt x="272" y="227"/>
                      <a:pt x="297" y="216"/>
                    </a:cubicBezTo>
                    <a:cubicBezTo>
                      <a:pt x="331" y="199"/>
                      <a:pt x="385" y="166"/>
                      <a:pt x="368" y="133"/>
                    </a:cubicBezTo>
                    <a:lnTo>
                      <a:pt x="368" y="112"/>
                    </a:lnTo>
                    <a:cubicBezTo>
                      <a:pt x="368" y="78"/>
                      <a:pt x="352" y="62"/>
                      <a:pt x="331" y="45"/>
                    </a:cubicBezTo>
                    <a:cubicBezTo>
                      <a:pt x="306" y="17"/>
                      <a:pt x="252" y="1"/>
                      <a:pt x="205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4"/>
              <p:cNvSpPr/>
              <p:nvPr/>
            </p:nvSpPr>
            <p:spPr>
              <a:xfrm>
                <a:off x="6411625" y="2766500"/>
                <a:ext cx="74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79" extrusionOk="0">
                    <a:moveTo>
                      <a:pt x="149" y="0"/>
                    </a:moveTo>
                    <a:cubicBezTo>
                      <a:pt x="79" y="0"/>
                      <a:pt x="10" y="31"/>
                      <a:pt x="10" y="97"/>
                    </a:cubicBezTo>
                    <a:cubicBezTo>
                      <a:pt x="1" y="153"/>
                      <a:pt x="69" y="179"/>
                      <a:pt x="141" y="179"/>
                    </a:cubicBezTo>
                    <a:cubicBezTo>
                      <a:pt x="205" y="179"/>
                      <a:pt x="272" y="158"/>
                      <a:pt x="290" y="118"/>
                    </a:cubicBezTo>
                    <a:lnTo>
                      <a:pt x="290" y="97"/>
                    </a:lnTo>
                    <a:cubicBezTo>
                      <a:pt x="298" y="35"/>
                      <a:pt x="223" y="0"/>
                      <a:pt x="149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4"/>
              <p:cNvSpPr/>
              <p:nvPr/>
            </p:nvSpPr>
            <p:spPr>
              <a:xfrm>
                <a:off x="6411250" y="2750800"/>
                <a:ext cx="462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79" extrusionOk="0">
                    <a:moveTo>
                      <a:pt x="102" y="0"/>
                    </a:moveTo>
                    <a:cubicBezTo>
                      <a:pt x="56" y="0"/>
                      <a:pt x="1" y="30"/>
                      <a:pt x="25" y="65"/>
                    </a:cubicBezTo>
                    <a:cubicBezTo>
                      <a:pt x="39" y="75"/>
                      <a:pt x="59" y="79"/>
                      <a:pt x="79" y="79"/>
                    </a:cubicBezTo>
                    <a:cubicBezTo>
                      <a:pt x="131" y="79"/>
                      <a:pt x="185" y="51"/>
                      <a:pt x="146" y="15"/>
                    </a:cubicBezTo>
                    <a:cubicBezTo>
                      <a:pt x="136" y="5"/>
                      <a:pt x="120" y="0"/>
                      <a:pt x="102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4"/>
              <p:cNvSpPr/>
              <p:nvPr/>
            </p:nvSpPr>
            <p:spPr>
              <a:xfrm>
                <a:off x="6339175" y="2870475"/>
                <a:ext cx="87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77" extrusionOk="0">
                    <a:moveTo>
                      <a:pt x="180" y="0"/>
                    </a:moveTo>
                    <a:cubicBezTo>
                      <a:pt x="153" y="0"/>
                      <a:pt x="127" y="4"/>
                      <a:pt x="105" y="11"/>
                    </a:cubicBezTo>
                    <a:cubicBezTo>
                      <a:pt x="55" y="32"/>
                      <a:pt x="0" y="82"/>
                      <a:pt x="55" y="136"/>
                    </a:cubicBezTo>
                    <a:cubicBezTo>
                      <a:pt x="82" y="164"/>
                      <a:pt x="121" y="176"/>
                      <a:pt x="163" y="176"/>
                    </a:cubicBezTo>
                    <a:cubicBezTo>
                      <a:pt x="196" y="176"/>
                      <a:pt x="232" y="168"/>
                      <a:pt x="264" y="153"/>
                    </a:cubicBezTo>
                    <a:cubicBezTo>
                      <a:pt x="297" y="136"/>
                      <a:pt x="347" y="82"/>
                      <a:pt x="297" y="32"/>
                    </a:cubicBezTo>
                    <a:cubicBezTo>
                      <a:pt x="264" y="9"/>
                      <a:pt x="221" y="0"/>
                      <a:pt x="180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4"/>
              <p:cNvSpPr/>
              <p:nvPr/>
            </p:nvSpPr>
            <p:spPr>
              <a:xfrm>
                <a:off x="6320075" y="2864275"/>
                <a:ext cx="7850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63" extrusionOk="0">
                    <a:moveTo>
                      <a:pt x="138" y="0"/>
                    </a:moveTo>
                    <a:cubicBezTo>
                      <a:pt x="121" y="0"/>
                      <a:pt x="104" y="0"/>
                      <a:pt x="88" y="17"/>
                    </a:cubicBezTo>
                    <a:cubicBezTo>
                      <a:pt x="33" y="33"/>
                      <a:pt x="0" y="104"/>
                      <a:pt x="67" y="138"/>
                    </a:cubicBezTo>
                    <a:cubicBezTo>
                      <a:pt x="90" y="154"/>
                      <a:pt x="122" y="163"/>
                      <a:pt x="154" y="163"/>
                    </a:cubicBezTo>
                    <a:cubicBezTo>
                      <a:pt x="200" y="163"/>
                      <a:pt x="247" y="146"/>
                      <a:pt x="276" y="104"/>
                    </a:cubicBezTo>
                    <a:cubicBezTo>
                      <a:pt x="297" y="88"/>
                      <a:pt x="313" y="50"/>
                      <a:pt x="276" y="33"/>
                    </a:cubicBezTo>
                    <a:cubicBezTo>
                      <a:pt x="242" y="0"/>
                      <a:pt x="171" y="0"/>
                      <a:pt x="138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4"/>
              <p:cNvSpPr/>
              <p:nvPr/>
            </p:nvSpPr>
            <p:spPr>
              <a:xfrm>
                <a:off x="6325775" y="2881125"/>
                <a:ext cx="59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7" extrusionOk="0">
                    <a:moveTo>
                      <a:pt x="131" y="1"/>
                    </a:moveTo>
                    <a:cubicBezTo>
                      <a:pt x="72" y="1"/>
                      <a:pt x="1" y="38"/>
                      <a:pt x="48" y="74"/>
                    </a:cubicBezTo>
                    <a:cubicBezTo>
                      <a:pt x="64" y="90"/>
                      <a:pt x="89" y="96"/>
                      <a:pt x="114" y="96"/>
                    </a:cubicBezTo>
                    <a:cubicBezTo>
                      <a:pt x="174" y="96"/>
                      <a:pt x="237" y="59"/>
                      <a:pt x="190" y="24"/>
                    </a:cubicBezTo>
                    <a:cubicBezTo>
                      <a:pt x="179" y="8"/>
                      <a:pt x="156" y="1"/>
                      <a:pt x="131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4"/>
              <p:cNvSpPr/>
              <p:nvPr/>
            </p:nvSpPr>
            <p:spPr>
              <a:xfrm>
                <a:off x="6333525" y="2855275"/>
                <a:ext cx="96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2" extrusionOk="0">
                    <a:moveTo>
                      <a:pt x="190" y="0"/>
                    </a:moveTo>
                    <a:cubicBezTo>
                      <a:pt x="162" y="0"/>
                      <a:pt x="133" y="5"/>
                      <a:pt x="105" y="13"/>
                    </a:cubicBezTo>
                    <a:cubicBezTo>
                      <a:pt x="51" y="30"/>
                      <a:pt x="1" y="97"/>
                      <a:pt x="51" y="151"/>
                    </a:cubicBezTo>
                    <a:cubicBezTo>
                      <a:pt x="81" y="179"/>
                      <a:pt x="126" y="191"/>
                      <a:pt x="169" y="191"/>
                    </a:cubicBezTo>
                    <a:cubicBezTo>
                      <a:pt x="204" y="191"/>
                      <a:pt x="237" y="183"/>
                      <a:pt x="260" y="168"/>
                    </a:cubicBezTo>
                    <a:cubicBezTo>
                      <a:pt x="314" y="151"/>
                      <a:pt x="385" y="97"/>
                      <a:pt x="314" y="47"/>
                    </a:cubicBezTo>
                    <a:cubicBezTo>
                      <a:pt x="281" y="13"/>
                      <a:pt x="236" y="0"/>
                      <a:pt x="190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4"/>
              <p:cNvSpPr/>
              <p:nvPr/>
            </p:nvSpPr>
            <p:spPr>
              <a:xfrm>
                <a:off x="6320075" y="2846400"/>
                <a:ext cx="65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41" extrusionOk="0">
                    <a:moveTo>
                      <a:pt x="138" y="1"/>
                    </a:moveTo>
                    <a:cubicBezTo>
                      <a:pt x="121" y="1"/>
                      <a:pt x="88" y="17"/>
                      <a:pt x="67" y="17"/>
                    </a:cubicBezTo>
                    <a:cubicBezTo>
                      <a:pt x="17" y="34"/>
                      <a:pt x="0" y="88"/>
                      <a:pt x="50" y="122"/>
                    </a:cubicBezTo>
                    <a:cubicBezTo>
                      <a:pt x="70" y="130"/>
                      <a:pt x="107" y="140"/>
                      <a:pt x="143" y="140"/>
                    </a:cubicBezTo>
                    <a:cubicBezTo>
                      <a:pt x="176" y="140"/>
                      <a:pt x="209" y="132"/>
                      <a:pt x="226" y="105"/>
                    </a:cubicBezTo>
                    <a:cubicBezTo>
                      <a:pt x="226" y="105"/>
                      <a:pt x="242" y="105"/>
                      <a:pt x="242" y="88"/>
                    </a:cubicBezTo>
                    <a:lnTo>
                      <a:pt x="242" y="72"/>
                    </a:lnTo>
                    <a:cubicBezTo>
                      <a:pt x="259" y="17"/>
                      <a:pt x="192" y="1"/>
                      <a:pt x="138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4"/>
              <p:cNvSpPr/>
              <p:nvPr/>
            </p:nvSpPr>
            <p:spPr>
              <a:xfrm>
                <a:off x="6358700" y="2855325"/>
                <a:ext cx="96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90" extrusionOk="0">
                    <a:moveTo>
                      <a:pt x="185" y="0"/>
                    </a:moveTo>
                    <a:cubicBezTo>
                      <a:pt x="99" y="0"/>
                      <a:pt x="1" y="23"/>
                      <a:pt x="38" y="95"/>
                    </a:cubicBezTo>
                    <a:cubicBezTo>
                      <a:pt x="55" y="116"/>
                      <a:pt x="72" y="132"/>
                      <a:pt x="72" y="149"/>
                    </a:cubicBezTo>
                    <a:cubicBezTo>
                      <a:pt x="101" y="177"/>
                      <a:pt x="147" y="189"/>
                      <a:pt x="189" y="189"/>
                    </a:cubicBezTo>
                    <a:cubicBezTo>
                      <a:pt x="224" y="189"/>
                      <a:pt x="258" y="181"/>
                      <a:pt x="280" y="166"/>
                    </a:cubicBezTo>
                    <a:cubicBezTo>
                      <a:pt x="318" y="149"/>
                      <a:pt x="385" y="95"/>
                      <a:pt x="335" y="45"/>
                    </a:cubicBezTo>
                    <a:cubicBezTo>
                      <a:pt x="318" y="28"/>
                      <a:pt x="297" y="28"/>
                      <a:pt x="280" y="11"/>
                    </a:cubicBezTo>
                    <a:cubicBezTo>
                      <a:pt x="260" y="5"/>
                      <a:pt x="224" y="0"/>
                      <a:pt x="185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4"/>
              <p:cNvSpPr/>
              <p:nvPr/>
            </p:nvSpPr>
            <p:spPr>
              <a:xfrm>
                <a:off x="6344600" y="2881800"/>
                <a:ext cx="8400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38" extrusionOk="0">
                    <a:moveTo>
                      <a:pt x="184" y="1"/>
                    </a:moveTo>
                    <a:cubicBezTo>
                      <a:pt x="98" y="1"/>
                      <a:pt x="1" y="55"/>
                      <a:pt x="63" y="118"/>
                    </a:cubicBezTo>
                    <a:cubicBezTo>
                      <a:pt x="82" y="131"/>
                      <a:pt x="112" y="138"/>
                      <a:pt x="145" y="138"/>
                    </a:cubicBezTo>
                    <a:cubicBezTo>
                      <a:pt x="232" y="138"/>
                      <a:pt x="336" y="94"/>
                      <a:pt x="272" y="30"/>
                    </a:cubicBezTo>
                    <a:cubicBezTo>
                      <a:pt x="252" y="10"/>
                      <a:pt x="219" y="1"/>
                      <a:pt x="184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4"/>
              <p:cNvSpPr/>
              <p:nvPr/>
            </p:nvSpPr>
            <p:spPr>
              <a:xfrm>
                <a:off x="6313075" y="2884725"/>
                <a:ext cx="52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06" extrusionOk="0">
                    <a:moveTo>
                      <a:pt x="105" y="1"/>
                    </a:moveTo>
                    <a:cubicBezTo>
                      <a:pt x="71" y="1"/>
                      <a:pt x="0" y="1"/>
                      <a:pt x="0" y="34"/>
                    </a:cubicBezTo>
                    <a:lnTo>
                      <a:pt x="17" y="34"/>
                    </a:lnTo>
                    <a:cubicBezTo>
                      <a:pt x="0" y="105"/>
                      <a:pt x="105" y="105"/>
                      <a:pt x="138" y="105"/>
                    </a:cubicBezTo>
                    <a:cubicBezTo>
                      <a:pt x="209" y="68"/>
                      <a:pt x="176" y="17"/>
                      <a:pt x="105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4"/>
              <p:cNvSpPr/>
              <p:nvPr/>
            </p:nvSpPr>
            <p:spPr>
              <a:xfrm>
                <a:off x="6306075" y="2915650"/>
                <a:ext cx="78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72" extrusionOk="0">
                    <a:moveTo>
                      <a:pt x="126" y="0"/>
                    </a:moveTo>
                    <a:cubicBezTo>
                      <a:pt x="105" y="17"/>
                      <a:pt x="88" y="17"/>
                      <a:pt x="71" y="17"/>
                    </a:cubicBezTo>
                    <a:cubicBezTo>
                      <a:pt x="55" y="17"/>
                      <a:pt x="55" y="34"/>
                      <a:pt x="55" y="34"/>
                    </a:cubicBezTo>
                    <a:lnTo>
                      <a:pt x="38" y="50"/>
                    </a:lnTo>
                    <a:lnTo>
                      <a:pt x="21" y="50"/>
                    </a:lnTo>
                    <a:cubicBezTo>
                      <a:pt x="0" y="67"/>
                      <a:pt x="0" y="84"/>
                      <a:pt x="0" y="105"/>
                    </a:cubicBezTo>
                    <a:cubicBezTo>
                      <a:pt x="0" y="121"/>
                      <a:pt x="21" y="121"/>
                      <a:pt x="21" y="121"/>
                    </a:cubicBezTo>
                    <a:cubicBezTo>
                      <a:pt x="38" y="155"/>
                      <a:pt x="88" y="171"/>
                      <a:pt x="105" y="171"/>
                    </a:cubicBezTo>
                    <a:cubicBezTo>
                      <a:pt x="159" y="171"/>
                      <a:pt x="209" y="171"/>
                      <a:pt x="247" y="138"/>
                    </a:cubicBezTo>
                    <a:cubicBezTo>
                      <a:pt x="263" y="138"/>
                      <a:pt x="314" y="84"/>
                      <a:pt x="280" y="67"/>
                    </a:cubicBezTo>
                    <a:lnTo>
                      <a:pt x="263" y="50"/>
                    </a:lnTo>
                    <a:cubicBezTo>
                      <a:pt x="263" y="34"/>
                      <a:pt x="230" y="17"/>
                      <a:pt x="209" y="17"/>
                    </a:cubicBezTo>
                    <a:cubicBezTo>
                      <a:pt x="192" y="0"/>
                      <a:pt x="159" y="0"/>
                      <a:pt x="142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4"/>
              <p:cNvSpPr/>
              <p:nvPr/>
            </p:nvSpPr>
            <p:spPr>
              <a:xfrm>
                <a:off x="6306075" y="2918250"/>
                <a:ext cx="5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4" extrusionOk="0">
                    <a:moveTo>
                      <a:pt x="0" y="1"/>
                    </a:moveTo>
                    <a:cubicBezTo>
                      <a:pt x="0" y="3"/>
                      <a:pt x="1" y="5"/>
                      <a:pt x="1" y="6"/>
                    </a:cubicBezTo>
                    <a:lnTo>
                      <a:pt x="1" y="6"/>
                    </a:lnTo>
                    <a:cubicBezTo>
                      <a:pt x="0" y="3"/>
                      <a:pt x="0" y="1"/>
                      <a:pt x="0" y="1"/>
                    </a:cubicBezTo>
                    <a:close/>
                    <a:moveTo>
                      <a:pt x="1" y="6"/>
                    </a:moveTo>
                    <a:cubicBezTo>
                      <a:pt x="3" y="13"/>
                      <a:pt x="8" y="23"/>
                      <a:pt x="21" y="34"/>
                    </a:cubicBezTo>
                    <a:lnTo>
                      <a:pt x="21" y="17"/>
                    </a:lnTo>
                    <a:cubicBezTo>
                      <a:pt x="21" y="17"/>
                      <a:pt x="5" y="17"/>
                      <a:pt x="1" y="6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4"/>
              <p:cNvSpPr/>
              <p:nvPr/>
            </p:nvSpPr>
            <p:spPr>
              <a:xfrm>
                <a:off x="6321725" y="2916150"/>
                <a:ext cx="40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02" extrusionOk="0">
                    <a:moveTo>
                      <a:pt x="89" y="1"/>
                    </a:moveTo>
                    <a:cubicBezTo>
                      <a:pt x="76" y="1"/>
                      <a:pt x="64" y="5"/>
                      <a:pt x="55" y="14"/>
                    </a:cubicBezTo>
                    <a:cubicBezTo>
                      <a:pt x="38" y="14"/>
                      <a:pt x="22" y="14"/>
                      <a:pt x="22" y="30"/>
                    </a:cubicBezTo>
                    <a:lnTo>
                      <a:pt x="22" y="64"/>
                    </a:lnTo>
                    <a:cubicBezTo>
                      <a:pt x="1" y="101"/>
                      <a:pt x="72" y="101"/>
                      <a:pt x="89" y="101"/>
                    </a:cubicBezTo>
                    <a:cubicBezTo>
                      <a:pt x="105" y="85"/>
                      <a:pt x="126" y="85"/>
                      <a:pt x="143" y="64"/>
                    </a:cubicBezTo>
                    <a:lnTo>
                      <a:pt x="143" y="47"/>
                    </a:lnTo>
                    <a:cubicBezTo>
                      <a:pt x="160" y="30"/>
                      <a:pt x="143" y="30"/>
                      <a:pt x="126" y="14"/>
                    </a:cubicBezTo>
                    <a:cubicBezTo>
                      <a:pt x="116" y="5"/>
                      <a:pt x="102" y="1"/>
                      <a:pt x="89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4"/>
              <p:cNvSpPr/>
              <p:nvPr/>
            </p:nvSpPr>
            <p:spPr>
              <a:xfrm>
                <a:off x="6317025" y="2930500"/>
                <a:ext cx="7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62" extrusionOk="0">
                    <a:moveTo>
                      <a:pt x="135" y="0"/>
                    </a:moveTo>
                    <a:cubicBezTo>
                      <a:pt x="95" y="0"/>
                      <a:pt x="54" y="11"/>
                      <a:pt x="34" y="33"/>
                    </a:cubicBezTo>
                    <a:cubicBezTo>
                      <a:pt x="1" y="66"/>
                      <a:pt x="18" y="99"/>
                      <a:pt x="51" y="137"/>
                    </a:cubicBezTo>
                    <a:cubicBezTo>
                      <a:pt x="65" y="154"/>
                      <a:pt x="89" y="161"/>
                      <a:pt x="116" y="161"/>
                    </a:cubicBezTo>
                    <a:cubicBezTo>
                      <a:pt x="194" y="161"/>
                      <a:pt x="296" y="103"/>
                      <a:pt x="243" y="66"/>
                    </a:cubicBezTo>
                    <a:cubicBezTo>
                      <a:pt x="253" y="24"/>
                      <a:pt x="194" y="0"/>
                      <a:pt x="135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4"/>
              <p:cNvSpPr/>
              <p:nvPr/>
            </p:nvSpPr>
            <p:spPr>
              <a:xfrm>
                <a:off x="6195175" y="2835900"/>
                <a:ext cx="63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40" extrusionOk="0">
                    <a:moveTo>
                      <a:pt x="148" y="0"/>
                    </a:moveTo>
                    <a:cubicBezTo>
                      <a:pt x="120" y="0"/>
                      <a:pt x="91" y="3"/>
                      <a:pt x="71" y="3"/>
                    </a:cubicBezTo>
                    <a:cubicBezTo>
                      <a:pt x="0" y="36"/>
                      <a:pt x="17" y="107"/>
                      <a:pt x="88" y="124"/>
                    </a:cubicBezTo>
                    <a:cubicBezTo>
                      <a:pt x="102" y="131"/>
                      <a:pt x="135" y="139"/>
                      <a:pt x="167" y="139"/>
                    </a:cubicBezTo>
                    <a:cubicBezTo>
                      <a:pt x="211" y="139"/>
                      <a:pt x="252" y="125"/>
                      <a:pt x="243" y="74"/>
                    </a:cubicBezTo>
                    <a:lnTo>
                      <a:pt x="243" y="36"/>
                    </a:lnTo>
                    <a:cubicBezTo>
                      <a:pt x="233" y="6"/>
                      <a:pt x="191" y="0"/>
                      <a:pt x="148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4"/>
              <p:cNvSpPr/>
              <p:nvPr/>
            </p:nvSpPr>
            <p:spPr>
              <a:xfrm>
                <a:off x="6242575" y="2849150"/>
                <a:ext cx="78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55" extrusionOk="0">
                    <a:moveTo>
                      <a:pt x="165" y="1"/>
                    </a:moveTo>
                    <a:cubicBezTo>
                      <a:pt x="136" y="1"/>
                      <a:pt x="109" y="5"/>
                      <a:pt x="88" y="12"/>
                    </a:cubicBezTo>
                    <a:cubicBezTo>
                      <a:pt x="55" y="29"/>
                      <a:pt x="1" y="83"/>
                      <a:pt x="55" y="116"/>
                    </a:cubicBezTo>
                    <a:cubicBezTo>
                      <a:pt x="75" y="139"/>
                      <a:pt x="115" y="154"/>
                      <a:pt x="155" y="154"/>
                    </a:cubicBezTo>
                    <a:cubicBezTo>
                      <a:pt x="181" y="154"/>
                      <a:pt x="207" y="148"/>
                      <a:pt x="226" y="133"/>
                    </a:cubicBezTo>
                    <a:cubicBezTo>
                      <a:pt x="281" y="116"/>
                      <a:pt x="314" y="66"/>
                      <a:pt x="281" y="29"/>
                    </a:cubicBezTo>
                    <a:cubicBezTo>
                      <a:pt x="249" y="9"/>
                      <a:pt x="205" y="1"/>
                      <a:pt x="165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4"/>
              <p:cNvSpPr/>
              <p:nvPr/>
            </p:nvSpPr>
            <p:spPr>
              <a:xfrm>
                <a:off x="6248300" y="2843300"/>
                <a:ext cx="68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12" extrusionOk="0">
                    <a:moveTo>
                      <a:pt x="156" y="0"/>
                    </a:moveTo>
                    <a:cubicBezTo>
                      <a:pt x="85" y="0"/>
                      <a:pt x="1" y="40"/>
                      <a:pt x="52" y="91"/>
                    </a:cubicBezTo>
                    <a:cubicBezTo>
                      <a:pt x="66" y="105"/>
                      <a:pt x="91" y="112"/>
                      <a:pt x="119" y="112"/>
                    </a:cubicBezTo>
                    <a:cubicBezTo>
                      <a:pt x="189" y="112"/>
                      <a:pt x="274" y="71"/>
                      <a:pt x="223" y="20"/>
                    </a:cubicBezTo>
                    <a:cubicBezTo>
                      <a:pt x="209" y="6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4"/>
              <p:cNvSpPr/>
              <p:nvPr/>
            </p:nvSpPr>
            <p:spPr>
              <a:xfrm>
                <a:off x="6340000" y="2713425"/>
                <a:ext cx="1047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04" extrusionOk="0">
                    <a:moveTo>
                      <a:pt x="208" y="1"/>
                    </a:moveTo>
                    <a:cubicBezTo>
                      <a:pt x="179" y="1"/>
                      <a:pt x="150" y="5"/>
                      <a:pt x="126" y="11"/>
                    </a:cubicBezTo>
                    <a:cubicBezTo>
                      <a:pt x="72" y="48"/>
                      <a:pt x="1" y="98"/>
                      <a:pt x="72" y="153"/>
                    </a:cubicBezTo>
                    <a:cubicBezTo>
                      <a:pt x="107" y="185"/>
                      <a:pt x="163" y="204"/>
                      <a:pt x="216" y="204"/>
                    </a:cubicBezTo>
                    <a:cubicBezTo>
                      <a:pt x="245" y="204"/>
                      <a:pt x="274" y="198"/>
                      <a:pt x="297" y="186"/>
                    </a:cubicBezTo>
                    <a:cubicBezTo>
                      <a:pt x="352" y="169"/>
                      <a:pt x="419" y="98"/>
                      <a:pt x="352" y="48"/>
                    </a:cubicBezTo>
                    <a:cubicBezTo>
                      <a:pt x="317" y="13"/>
                      <a:pt x="261" y="1"/>
                      <a:pt x="208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4"/>
              <p:cNvSpPr/>
              <p:nvPr/>
            </p:nvSpPr>
            <p:spPr>
              <a:xfrm>
                <a:off x="6333125" y="2728500"/>
                <a:ext cx="91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4" extrusionOk="0">
                    <a:moveTo>
                      <a:pt x="192" y="1"/>
                    </a:moveTo>
                    <a:cubicBezTo>
                      <a:pt x="138" y="1"/>
                      <a:pt x="88" y="18"/>
                      <a:pt x="50" y="51"/>
                    </a:cubicBezTo>
                    <a:cubicBezTo>
                      <a:pt x="0" y="105"/>
                      <a:pt x="50" y="176"/>
                      <a:pt x="105" y="176"/>
                    </a:cubicBezTo>
                    <a:lnTo>
                      <a:pt x="121" y="193"/>
                    </a:lnTo>
                    <a:cubicBezTo>
                      <a:pt x="171" y="193"/>
                      <a:pt x="242" y="193"/>
                      <a:pt x="297" y="155"/>
                    </a:cubicBezTo>
                    <a:cubicBezTo>
                      <a:pt x="347" y="139"/>
                      <a:pt x="364" y="89"/>
                      <a:pt x="313" y="51"/>
                    </a:cubicBezTo>
                    <a:cubicBezTo>
                      <a:pt x="276" y="18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4"/>
              <p:cNvSpPr/>
              <p:nvPr/>
            </p:nvSpPr>
            <p:spPr>
              <a:xfrm>
                <a:off x="6321325" y="2711550"/>
                <a:ext cx="66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50" extrusionOk="0">
                    <a:moveTo>
                      <a:pt x="171" y="1"/>
                    </a:moveTo>
                    <a:cubicBezTo>
                      <a:pt x="137" y="1"/>
                      <a:pt x="103" y="9"/>
                      <a:pt x="88" y="19"/>
                    </a:cubicBezTo>
                    <a:cubicBezTo>
                      <a:pt x="0" y="36"/>
                      <a:pt x="17" y="102"/>
                      <a:pt x="88" y="140"/>
                    </a:cubicBezTo>
                    <a:cubicBezTo>
                      <a:pt x="107" y="146"/>
                      <a:pt x="128" y="150"/>
                      <a:pt x="149" y="150"/>
                    </a:cubicBezTo>
                    <a:cubicBezTo>
                      <a:pt x="186" y="150"/>
                      <a:pt x="222" y="137"/>
                      <a:pt x="247" y="102"/>
                    </a:cubicBezTo>
                    <a:cubicBezTo>
                      <a:pt x="247" y="86"/>
                      <a:pt x="247" y="69"/>
                      <a:pt x="263" y="52"/>
                    </a:cubicBezTo>
                    <a:cubicBezTo>
                      <a:pt x="254" y="13"/>
                      <a:pt x="212" y="1"/>
                      <a:pt x="171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4"/>
              <p:cNvSpPr/>
              <p:nvPr/>
            </p:nvSpPr>
            <p:spPr>
              <a:xfrm>
                <a:off x="6323425" y="2692075"/>
                <a:ext cx="1350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215" extrusionOk="0">
                    <a:moveTo>
                      <a:pt x="289" y="0"/>
                    </a:moveTo>
                    <a:cubicBezTo>
                      <a:pt x="152" y="0"/>
                      <a:pt x="1" y="73"/>
                      <a:pt x="108" y="171"/>
                    </a:cubicBezTo>
                    <a:cubicBezTo>
                      <a:pt x="138" y="201"/>
                      <a:pt x="190" y="214"/>
                      <a:pt x="245" y="214"/>
                    </a:cubicBezTo>
                    <a:cubicBezTo>
                      <a:pt x="382" y="214"/>
                      <a:pt x="540" y="135"/>
                      <a:pt x="438" y="46"/>
                    </a:cubicBezTo>
                    <a:cubicBezTo>
                      <a:pt x="406" y="14"/>
                      <a:pt x="349" y="0"/>
                      <a:pt x="289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4"/>
              <p:cNvSpPr/>
              <p:nvPr/>
            </p:nvSpPr>
            <p:spPr>
              <a:xfrm>
                <a:off x="6339675" y="2696625"/>
                <a:ext cx="715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15" extrusionOk="0">
                    <a:moveTo>
                      <a:pt x="155" y="1"/>
                    </a:moveTo>
                    <a:cubicBezTo>
                      <a:pt x="85" y="1"/>
                      <a:pt x="1" y="43"/>
                      <a:pt x="51" y="94"/>
                    </a:cubicBezTo>
                    <a:cubicBezTo>
                      <a:pt x="66" y="108"/>
                      <a:pt x="92" y="114"/>
                      <a:pt x="121" y="114"/>
                    </a:cubicBezTo>
                    <a:cubicBezTo>
                      <a:pt x="196" y="114"/>
                      <a:pt x="286" y="74"/>
                      <a:pt x="223" y="23"/>
                    </a:cubicBezTo>
                    <a:cubicBezTo>
                      <a:pt x="208" y="7"/>
                      <a:pt x="183" y="1"/>
                      <a:pt x="155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4"/>
              <p:cNvSpPr/>
              <p:nvPr/>
            </p:nvSpPr>
            <p:spPr>
              <a:xfrm>
                <a:off x="6330500" y="2703650"/>
                <a:ext cx="65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43" extrusionOk="0">
                    <a:moveTo>
                      <a:pt x="155" y="1"/>
                    </a:moveTo>
                    <a:cubicBezTo>
                      <a:pt x="105" y="1"/>
                      <a:pt x="51" y="22"/>
                      <a:pt x="34" y="55"/>
                    </a:cubicBezTo>
                    <a:cubicBezTo>
                      <a:pt x="1" y="126"/>
                      <a:pt x="105" y="143"/>
                      <a:pt x="139" y="143"/>
                    </a:cubicBezTo>
                    <a:cubicBezTo>
                      <a:pt x="172" y="143"/>
                      <a:pt x="260" y="105"/>
                      <a:pt x="243" y="55"/>
                    </a:cubicBezTo>
                    <a:cubicBezTo>
                      <a:pt x="226" y="22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4"/>
              <p:cNvSpPr/>
              <p:nvPr/>
            </p:nvSpPr>
            <p:spPr>
              <a:xfrm>
                <a:off x="6357025" y="2718350"/>
                <a:ext cx="126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07" h="257" extrusionOk="0">
                    <a:moveTo>
                      <a:pt x="273" y="1"/>
                    </a:moveTo>
                    <a:cubicBezTo>
                      <a:pt x="232" y="1"/>
                      <a:pt x="191" y="9"/>
                      <a:pt x="155" y="23"/>
                    </a:cubicBezTo>
                    <a:cubicBezTo>
                      <a:pt x="88" y="60"/>
                      <a:pt x="1" y="127"/>
                      <a:pt x="88" y="198"/>
                    </a:cubicBezTo>
                    <a:cubicBezTo>
                      <a:pt x="127" y="239"/>
                      <a:pt x="185" y="256"/>
                      <a:pt x="244" y="256"/>
                    </a:cubicBezTo>
                    <a:cubicBezTo>
                      <a:pt x="286" y="256"/>
                      <a:pt x="329" y="247"/>
                      <a:pt x="364" y="231"/>
                    </a:cubicBezTo>
                    <a:cubicBezTo>
                      <a:pt x="435" y="198"/>
                      <a:pt x="506" y="127"/>
                      <a:pt x="435" y="60"/>
                    </a:cubicBezTo>
                    <a:cubicBezTo>
                      <a:pt x="393" y="18"/>
                      <a:pt x="333" y="1"/>
                      <a:pt x="273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>
                <a:off x="6360475" y="2709100"/>
                <a:ext cx="617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34" extrusionOk="0">
                    <a:moveTo>
                      <a:pt x="138" y="0"/>
                    </a:moveTo>
                    <a:cubicBezTo>
                      <a:pt x="114" y="0"/>
                      <a:pt x="89" y="5"/>
                      <a:pt x="72" y="13"/>
                    </a:cubicBezTo>
                    <a:cubicBezTo>
                      <a:pt x="1" y="46"/>
                      <a:pt x="17" y="96"/>
                      <a:pt x="72" y="117"/>
                    </a:cubicBezTo>
                    <a:cubicBezTo>
                      <a:pt x="80" y="125"/>
                      <a:pt x="88" y="125"/>
                      <a:pt x="97" y="125"/>
                    </a:cubicBezTo>
                    <a:cubicBezTo>
                      <a:pt x="105" y="125"/>
                      <a:pt x="113" y="125"/>
                      <a:pt x="122" y="134"/>
                    </a:cubicBezTo>
                    <a:cubicBezTo>
                      <a:pt x="143" y="134"/>
                      <a:pt x="247" y="134"/>
                      <a:pt x="226" y="79"/>
                    </a:cubicBezTo>
                    <a:lnTo>
                      <a:pt x="226" y="63"/>
                    </a:lnTo>
                    <a:cubicBezTo>
                      <a:pt x="226" y="17"/>
                      <a:pt x="182" y="0"/>
                      <a:pt x="138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>
                <a:off x="6314350" y="2721100"/>
                <a:ext cx="61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52" extrusionOk="0">
                    <a:moveTo>
                      <a:pt x="139" y="0"/>
                    </a:moveTo>
                    <a:cubicBezTo>
                      <a:pt x="75" y="0"/>
                      <a:pt x="0" y="24"/>
                      <a:pt x="37" y="71"/>
                    </a:cubicBezTo>
                    <a:lnTo>
                      <a:pt x="37" y="105"/>
                    </a:lnTo>
                    <a:cubicBezTo>
                      <a:pt x="37" y="138"/>
                      <a:pt x="70" y="151"/>
                      <a:pt x="104" y="151"/>
                    </a:cubicBezTo>
                    <a:cubicBezTo>
                      <a:pt x="125" y="151"/>
                      <a:pt x="145" y="146"/>
                      <a:pt x="158" y="138"/>
                    </a:cubicBezTo>
                    <a:cubicBezTo>
                      <a:pt x="191" y="121"/>
                      <a:pt x="212" y="105"/>
                      <a:pt x="229" y="88"/>
                    </a:cubicBezTo>
                    <a:cubicBezTo>
                      <a:pt x="246" y="71"/>
                      <a:pt x="246" y="55"/>
                      <a:pt x="229" y="55"/>
                    </a:cubicBezTo>
                    <a:cubicBezTo>
                      <a:pt x="229" y="34"/>
                      <a:pt x="229" y="34"/>
                      <a:pt x="212" y="17"/>
                    </a:cubicBezTo>
                    <a:cubicBezTo>
                      <a:pt x="200" y="6"/>
                      <a:pt x="171" y="0"/>
                      <a:pt x="139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4"/>
              <p:cNvSpPr/>
              <p:nvPr/>
            </p:nvSpPr>
            <p:spPr>
              <a:xfrm>
                <a:off x="6293950" y="2696600"/>
                <a:ext cx="11300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50" extrusionOk="0">
                    <a:moveTo>
                      <a:pt x="234" y="1"/>
                    </a:moveTo>
                    <a:cubicBezTo>
                      <a:pt x="179" y="1"/>
                      <a:pt x="125" y="13"/>
                      <a:pt x="89" y="41"/>
                    </a:cubicBezTo>
                    <a:lnTo>
                      <a:pt x="68" y="41"/>
                    </a:lnTo>
                    <a:cubicBezTo>
                      <a:pt x="34" y="74"/>
                      <a:pt x="1" y="112"/>
                      <a:pt x="34" y="162"/>
                    </a:cubicBezTo>
                    <a:cubicBezTo>
                      <a:pt x="68" y="233"/>
                      <a:pt x="155" y="249"/>
                      <a:pt x="226" y="249"/>
                    </a:cubicBezTo>
                    <a:cubicBezTo>
                      <a:pt x="297" y="249"/>
                      <a:pt x="364" y="233"/>
                      <a:pt x="419" y="178"/>
                    </a:cubicBezTo>
                    <a:cubicBezTo>
                      <a:pt x="452" y="128"/>
                      <a:pt x="435" y="57"/>
                      <a:pt x="364" y="24"/>
                    </a:cubicBezTo>
                    <a:cubicBezTo>
                      <a:pt x="325" y="9"/>
                      <a:pt x="279" y="1"/>
                      <a:pt x="234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34"/>
            <p:cNvGrpSpPr/>
            <p:nvPr/>
          </p:nvGrpSpPr>
          <p:grpSpPr>
            <a:xfrm>
              <a:off x="7177511" y="3870828"/>
              <a:ext cx="740995" cy="623977"/>
              <a:chOff x="5936300" y="2735800"/>
              <a:chExt cx="150075" cy="126375"/>
            </a:xfrm>
          </p:grpSpPr>
          <p:sp>
            <p:nvSpPr>
              <p:cNvPr id="1493" name="Google Shape;1493;p34"/>
              <p:cNvSpPr/>
              <p:nvPr/>
            </p:nvSpPr>
            <p:spPr>
              <a:xfrm>
                <a:off x="5943725" y="2743400"/>
                <a:ext cx="13525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4448" extrusionOk="0">
                    <a:moveTo>
                      <a:pt x="2706" y="1"/>
                    </a:moveTo>
                    <a:cubicBezTo>
                      <a:pt x="2024" y="1"/>
                      <a:pt x="1343" y="215"/>
                      <a:pt x="815" y="641"/>
                    </a:cubicBezTo>
                    <a:cubicBezTo>
                      <a:pt x="380" y="1005"/>
                      <a:pt x="105" y="1510"/>
                      <a:pt x="50" y="2066"/>
                    </a:cubicBezTo>
                    <a:cubicBezTo>
                      <a:pt x="0" y="2780"/>
                      <a:pt x="313" y="3477"/>
                      <a:pt x="902" y="3929"/>
                    </a:cubicBezTo>
                    <a:cubicBezTo>
                      <a:pt x="1349" y="4273"/>
                      <a:pt x="1894" y="4447"/>
                      <a:pt x="2471" y="4447"/>
                    </a:cubicBezTo>
                    <a:cubicBezTo>
                      <a:pt x="2886" y="4447"/>
                      <a:pt x="3317" y="4357"/>
                      <a:pt x="3739" y="4175"/>
                    </a:cubicBezTo>
                    <a:cubicBezTo>
                      <a:pt x="4678" y="3757"/>
                      <a:pt x="5326" y="2972"/>
                      <a:pt x="5376" y="2191"/>
                    </a:cubicBezTo>
                    <a:cubicBezTo>
                      <a:pt x="5409" y="1736"/>
                      <a:pt x="5271" y="1076"/>
                      <a:pt x="4403" y="499"/>
                    </a:cubicBezTo>
                    <a:cubicBezTo>
                      <a:pt x="3906" y="167"/>
                      <a:pt x="3306" y="1"/>
                      <a:pt x="2706" y="1"/>
                    </a:cubicBezTo>
                    <a:close/>
                  </a:path>
                </a:pathLst>
              </a:custGeom>
              <a:solidFill>
                <a:srgbClr val="FBF4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4"/>
              <p:cNvSpPr/>
              <p:nvPr/>
            </p:nvSpPr>
            <p:spPr>
              <a:xfrm>
                <a:off x="5936300" y="2735800"/>
                <a:ext cx="150075" cy="126375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5055" extrusionOk="0">
                    <a:moveTo>
                      <a:pt x="3013" y="599"/>
                    </a:moveTo>
                    <a:cubicBezTo>
                      <a:pt x="3558" y="599"/>
                      <a:pt x="4101" y="748"/>
                      <a:pt x="4541" y="1050"/>
                    </a:cubicBezTo>
                    <a:cubicBezTo>
                      <a:pt x="5184" y="1484"/>
                      <a:pt x="5414" y="1990"/>
                      <a:pt x="5376" y="2474"/>
                    </a:cubicBezTo>
                    <a:cubicBezTo>
                      <a:pt x="5301" y="3498"/>
                      <a:pt x="4026" y="4447"/>
                      <a:pt x="2754" y="4447"/>
                    </a:cubicBezTo>
                    <a:cubicBezTo>
                      <a:pt x="2272" y="4447"/>
                      <a:pt x="1790" y="4311"/>
                      <a:pt x="1375" y="3990"/>
                    </a:cubicBezTo>
                    <a:cubicBezTo>
                      <a:pt x="853" y="3589"/>
                      <a:pt x="610" y="2979"/>
                      <a:pt x="660" y="2407"/>
                    </a:cubicBezTo>
                    <a:cubicBezTo>
                      <a:pt x="694" y="1935"/>
                      <a:pt x="903" y="1501"/>
                      <a:pt x="1304" y="1171"/>
                    </a:cubicBezTo>
                    <a:cubicBezTo>
                      <a:pt x="1777" y="791"/>
                      <a:pt x="2396" y="599"/>
                      <a:pt x="3013" y="599"/>
                    </a:cubicBezTo>
                    <a:close/>
                    <a:moveTo>
                      <a:pt x="3028" y="1"/>
                    </a:moveTo>
                    <a:cubicBezTo>
                      <a:pt x="2273" y="1"/>
                      <a:pt x="1519" y="242"/>
                      <a:pt x="940" y="720"/>
                    </a:cubicBezTo>
                    <a:cubicBezTo>
                      <a:pt x="418" y="1117"/>
                      <a:pt x="105" y="1710"/>
                      <a:pt x="51" y="2353"/>
                    </a:cubicBezTo>
                    <a:cubicBezTo>
                      <a:pt x="1" y="3172"/>
                      <a:pt x="347" y="3957"/>
                      <a:pt x="1007" y="4458"/>
                    </a:cubicBezTo>
                    <a:cubicBezTo>
                      <a:pt x="1514" y="4854"/>
                      <a:pt x="2126" y="5055"/>
                      <a:pt x="2764" y="5055"/>
                    </a:cubicBezTo>
                    <a:cubicBezTo>
                      <a:pt x="3225" y="5055"/>
                      <a:pt x="3700" y="4950"/>
                      <a:pt x="4161" y="4738"/>
                    </a:cubicBezTo>
                    <a:cubicBezTo>
                      <a:pt x="5184" y="4287"/>
                      <a:pt x="5898" y="3414"/>
                      <a:pt x="5969" y="2528"/>
                    </a:cubicBezTo>
                    <a:cubicBezTo>
                      <a:pt x="6003" y="2094"/>
                      <a:pt x="5915" y="1242"/>
                      <a:pt x="4871" y="544"/>
                    </a:cubicBezTo>
                    <a:cubicBezTo>
                      <a:pt x="4331" y="181"/>
                      <a:pt x="3679" y="1"/>
                      <a:pt x="3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4"/>
              <p:cNvSpPr/>
              <p:nvPr/>
            </p:nvSpPr>
            <p:spPr>
              <a:xfrm>
                <a:off x="5975875" y="2804550"/>
                <a:ext cx="1527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305" extrusionOk="0">
                    <a:moveTo>
                      <a:pt x="311" y="0"/>
                    </a:moveTo>
                    <a:cubicBezTo>
                      <a:pt x="263" y="0"/>
                      <a:pt x="216" y="8"/>
                      <a:pt x="176" y="21"/>
                    </a:cubicBezTo>
                    <a:cubicBezTo>
                      <a:pt x="88" y="58"/>
                      <a:pt x="1" y="163"/>
                      <a:pt x="88" y="229"/>
                    </a:cubicBezTo>
                    <a:cubicBezTo>
                      <a:pt x="143" y="284"/>
                      <a:pt x="222" y="304"/>
                      <a:pt x="300" y="304"/>
                    </a:cubicBezTo>
                    <a:cubicBezTo>
                      <a:pt x="348" y="304"/>
                      <a:pt x="395" y="297"/>
                      <a:pt x="435" y="284"/>
                    </a:cubicBezTo>
                    <a:cubicBezTo>
                      <a:pt x="523" y="246"/>
                      <a:pt x="610" y="142"/>
                      <a:pt x="523" y="75"/>
                    </a:cubicBezTo>
                    <a:cubicBezTo>
                      <a:pt x="468" y="21"/>
                      <a:pt x="389" y="0"/>
                      <a:pt x="311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4"/>
              <p:cNvSpPr/>
              <p:nvPr/>
            </p:nvSpPr>
            <p:spPr>
              <a:xfrm>
                <a:off x="5973275" y="2789225"/>
                <a:ext cx="108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22" extrusionOk="0">
                    <a:moveTo>
                      <a:pt x="242" y="1"/>
                    </a:moveTo>
                    <a:cubicBezTo>
                      <a:pt x="202" y="1"/>
                      <a:pt x="160" y="9"/>
                      <a:pt x="121" y="24"/>
                    </a:cubicBezTo>
                    <a:cubicBezTo>
                      <a:pt x="71" y="45"/>
                      <a:pt x="0" y="112"/>
                      <a:pt x="71" y="166"/>
                    </a:cubicBezTo>
                    <a:cubicBezTo>
                      <a:pt x="101" y="205"/>
                      <a:pt x="154" y="221"/>
                      <a:pt x="208" y="221"/>
                    </a:cubicBezTo>
                    <a:cubicBezTo>
                      <a:pt x="246" y="221"/>
                      <a:pt x="284" y="213"/>
                      <a:pt x="313" y="199"/>
                    </a:cubicBezTo>
                    <a:cubicBezTo>
                      <a:pt x="384" y="183"/>
                      <a:pt x="435" y="112"/>
                      <a:pt x="384" y="45"/>
                    </a:cubicBezTo>
                    <a:cubicBezTo>
                      <a:pt x="345" y="14"/>
                      <a:pt x="294" y="1"/>
                      <a:pt x="242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>
                <a:off x="5986425" y="2784025"/>
                <a:ext cx="9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14" extrusionOk="0">
                    <a:moveTo>
                      <a:pt x="188" y="0"/>
                    </a:moveTo>
                    <a:cubicBezTo>
                      <a:pt x="113" y="0"/>
                      <a:pt x="0" y="26"/>
                      <a:pt x="13" y="94"/>
                    </a:cubicBezTo>
                    <a:cubicBezTo>
                      <a:pt x="30" y="94"/>
                      <a:pt x="30" y="111"/>
                      <a:pt x="30" y="111"/>
                    </a:cubicBezTo>
                    <a:cubicBezTo>
                      <a:pt x="56" y="184"/>
                      <a:pt x="132" y="214"/>
                      <a:pt x="199" y="214"/>
                    </a:cubicBezTo>
                    <a:cubicBezTo>
                      <a:pt x="228" y="214"/>
                      <a:pt x="255" y="208"/>
                      <a:pt x="276" y="198"/>
                    </a:cubicBezTo>
                    <a:cubicBezTo>
                      <a:pt x="397" y="148"/>
                      <a:pt x="381" y="61"/>
                      <a:pt x="276" y="23"/>
                    </a:cubicBezTo>
                    <a:cubicBezTo>
                      <a:pt x="255" y="23"/>
                      <a:pt x="239" y="6"/>
                      <a:pt x="239" y="6"/>
                    </a:cubicBezTo>
                    <a:cubicBezTo>
                      <a:pt x="227" y="3"/>
                      <a:pt x="209" y="0"/>
                      <a:pt x="188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>
                <a:off x="5994575" y="2797225"/>
                <a:ext cx="5925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25" extrusionOk="0">
                    <a:moveTo>
                      <a:pt x="88" y="0"/>
                    </a:moveTo>
                    <a:cubicBezTo>
                      <a:pt x="71" y="0"/>
                      <a:pt x="17" y="0"/>
                      <a:pt x="17" y="38"/>
                    </a:cubicBezTo>
                    <a:lnTo>
                      <a:pt x="0" y="38"/>
                    </a:lnTo>
                    <a:cubicBezTo>
                      <a:pt x="0" y="55"/>
                      <a:pt x="0" y="71"/>
                      <a:pt x="17" y="88"/>
                    </a:cubicBezTo>
                    <a:lnTo>
                      <a:pt x="34" y="105"/>
                    </a:lnTo>
                    <a:cubicBezTo>
                      <a:pt x="48" y="119"/>
                      <a:pt x="69" y="124"/>
                      <a:pt x="92" y="124"/>
                    </a:cubicBezTo>
                    <a:cubicBezTo>
                      <a:pt x="159" y="124"/>
                      <a:pt x="237" y="75"/>
                      <a:pt x="159" y="38"/>
                    </a:cubicBezTo>
                    <a:cubicBezTo>
                      <a:pt x="138" y="17"/>
                      <a:pt x="121" y="0"/>
                      <a:pt x="88" y="0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4"/>
              <p:cNvSpPr/>
              <p:nvPr/>
            </p:nvSpPr>
            <p:spPr>
              <a:xfrm>
                <a:off x="6031950" y="2792725"/>
                <a:ext cx="136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74" extrusionOk="0">
                    <a:moveTo>
                      <a:pt x="285" y="1"/>
                    </a:moveTo>
                    <a:cubicBezTo>
                      <a:pt x="237" y="1"/>
                      <a:pt x="187" y="10"/>
                      <a:pt x="143" y="26"/>
                    </a:cubicBezTo>
                    <a:cubicBezTo>
                      <a:pt x="72" y="59"/>
                      <a:pt x="1" y="147"/>
                      <a:pt x="72" y="218"/>
                    </a:cubicBezTo>
                    <a:cubicBezTo>
                      <a:pt x="123" y="257"/>
                      <a:pt x="192" y="273"/>
                      <a:pt x="257" y="273"/>
                    </a:cubicBezTo>
                    <a:cubicBezTo>
                      <a:pt x="304" y="273"/>
                      <a:pt x="349" y="265"/>
                      <a:pt x="385" y="251"/>
                    </a:cubicBezTo>
                    <a:cubicBezTo>
                      <a:pt x="456" y="218"/>
                      <a:pt x="544" y="130"/>
                      <a:pt x="456" y="59"/>
                    </a:cubicBezTo>
                    <a:cubicBezTo>
                      <a:pt x="415" y="18"/>
                      <a:pt x="351" y="1"/>
                      <a:pt x="285" y="1"/>
                    </a:cubicBez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0" name="Google Shape;1500;p34"/>
          <p:cNvGrpSpPr/>
          <p:nvPr/>
        </p:nvGrpSpPr>
        <p:grpSpPr>
          <a:xfrm rot="5400000">
            <a:off x="256425" y="388006"/>
            <a:ext cx="1443843" cy="1365835"/>
            <a:chOff x="321175" y="3524056"/>
            <a:chExt cx="1443843" cy="1365835"/>
          </a:xfrm>
        </p:grpSpPr>
        <p:sp>
          <p:nvSpPr>
            <p:cNvPr id="1501" name="Google Shape;1501;p34"/>
            <p:cNvSpPr/>
            <p:nvPr/>
          </p:nvSpPr>
          <p:spPr>
            <a:xfrm>
              <a:off x="321175" y="3586761"/>
              <a:ext cx="1364478" cy="1303130"/>
            </a:xfrm>
            <a:custGeom>
              <a:avLst/>
              <a:gdLst/>
              <a:ahLst/>
              <a:cxnLst/>
              <a:rect l="l" t="t" r="r" b="b"/>
              <a:pathLst>
                <a:path w="11054" h="10557" extrusionOk="0">
                  <a:moveTo>
                    <a:pt x="5244" y="1"/>
                  </a:moveTo>
                  <a:cubicBezTo>
                    <a:pt x="3356" y="1"/>
                    <a:pt x="1970" y="1520"/>
                    <a:pt x="1012" y="3122"/>
                  </a:cubicBezTo>
                  <a:cubicBezTo>
                    <a:pt x="456" y="4062"/>
                    <a:pt x="1" y="5173"/>
                    <a:pt x="1" y="6409"/>
                  </a:cubicBezTo>
                  <a:cubicBezTo>
                    <a:pt x="1" y="6948"/>
                    <a:pt x="122" y="7524"/>
                    <a:pt x="385" y="8030"/>
                  </a:cubicBezTo>
                  <a:cubicBezTo>
                    <a:pt x="665" y="8552"/>
                    <a:pt x="1099" y="8932"/>
                    <a:pt x="1534" y="9245"/>
                  </a:cubicBezTo>
                  <a:cubicBezTo>
                    <a:pt x="2595" y="9997"/>
                    <a:pt x="3848" y="10327"/>
                    <a:pt x="4980" y="10498"/>
                  </a:cubicBezTo>
                  <a:cubicBezTo>
                    <a:pt x="5267" y="10537"/>
                    <a:pt x="5549" y="10557"/>
                    <a:pt x="5825" y="10557"/>
                  </a:cubicBezTo>
                  <a:cubicBezTo>
                    <a:pt x="6689" y="10557"/>
                    <a:pt x="7501" y="10364"/>
                    <a:pt x="8250" y="9943"/>
                  </a:cubicBezTo>
                  <a:cubicBezTo>
                    <a:pt x="9295" y="9350"/>
                    <a:pt x="10063" y="8326"/>
                    <a:pt x="10498" y="7036"/>
                  </a:cubicBezTo>
                  <a:cubicBezTo>
                    <a:pt x="10932" y="5766"/>
                    <a:pt x="11053" y="4254"/>
                    <a:pt x="10251" y="2896"/>
                  </a:cubicBezTo>
                  <a:cubicBezTo>
                    <a:pt x="9123" y="1017"/>
                    <a:pt x="7139" y="110"/>
                    <a:pt x="5431" y="6"/>
                  </a:cubicBezTo>
                  <a:cubicBezTo>
                    <a:pt x="5368" y="3"/>
                    <a:pt x="5306" y="1"/>
                    <a:pt x="5244" y="1"/>
                  </a:cubicBezTo>
                  <a:close/>
                </a:path>
              </a:pathLst>
            </a:custGeom>
            <a:solidFill>
              <a:srgbClr val="00C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1440624" y="4205545"/>
              <a:ext cx="12961" cy="18392"/>
            </a:xfrm>
            <a:custGeom>
              <a:avLst/>
              <a:gdLst/>
              <a:ahLst/>
              <a:cxnLst/>
              <a:rect l="l" t="t" r="r" b="b"/>
              <a:pathLst>
                <a:path w="105" h="149" extrusionOk="0">
                  <a:moveTo>
                    <a:pt x="68" y="1"/>
                  </a:moveTo>
                  <a:cubicBezTo>
                    <a:pt x="64" y="1"/>
                    <a:pt x="59" y="2"/>
                    <a:pt x="54" y="5"/>
                  </a:cubicBezTo>
                  <a:cubicBezTo>
                    <a:pt x="6" y="20"/>
                    <a:pt x="1" y="149"/>
                    <a:pt x="39" y="149"/>
                  </a:cubicBezTo>
                  <a:cubicBezTo>
                    <a:pt x="44" y="149"/>
                    <a:pt x="49" y="147"/>
                    <a:pt x="54" y="143"/>
                  </a:cubicBezTo>
                  <a:cubicBezTo>
                    <a:pt x="100" y="128"/>
                    <a:pt x="104" y="1"/>
                    <a:pt x="6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1464323" y="4169132"/>
              <a:ext cx="10863" cy="18269"/>
            </a:xfrm>
            <a:custGeom>
              <a:avLst/>
              <a:gdLst/>
              <a:ahLst/>
              <a:cxnLst/>
              <a:rect l="l" t="t" r="r" b="b"/>
              <a:pathLst>
                <a:path w="88" h="148" extrusionOk="0">
                  <a:moveTo>
                    <a:pt x="48" y="0"/>
                  </a:moveTo>
                  <a:cubicBezTo>
                    <a:pt x="44" y="0"/>
                    <a:pt x="39" y="1"/>
                    <a:pt x="34" y="4"/>
                  </a:cubicBezTo>
                  <a:cubicBezTo>
                    <a:pt x="0" y="20"/>
                    <a:pt x="0" y="58"/>
                    <a:pt x="0" y="91"/>
                  </a:cubicBezTo>
                  <a:cubicBezTo>
                    <a:pt x="0" y="118"/>
                    <a:pt x="11" y="148"/>
                    <a:pt x="24" y="148"/>
                  </a:cubicBezTo>
                  <a:cubicBezTo>
                    <a:pt x="27" y="148"/>
                    <a:pt x="30" y="146"/>
                    <a:pt x="34" y="141"/>
                  </a:cubicBezTo>
                  <a:cubicBezTo>
                    <a:pt x="71" y="141"/>
                    <a:pt x="88" y="91"/>
                    <a:pt x="88" y="58"/>
                  </a:cubicBezTo>
                  <a:cubicBezTo>
                    <a:pt x="88" y="40"/>
                    <a:pt x="76" y="0"/>
                    <a:pt x="4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1418899" y="4132348"/>
              <a:ext cx="15553" cy="21602"/>
            </a:xfrm>
            <a:custGeom>
              <a:avLst/>
              <a:gdLst/>
              <a:ahLst/>
              <a:cxnLst/>
              <a:rect l="l" t="t" r="r" b="b"/>
              <a:pathLst>
                <a:path w="126" h="175" extrusionOk="0">
                  <a:moveTo>
                    <a:pt x="89" y="1"/>
                  </a:moveTo>
                  <a:cubicBezTo>
                    <a:pt x="83" y="1"/>
                    <a:pt x="78" y="2"/>
                    <a:pt x="72" y="5"/>
                  </a:cubicBezTo>
                  <a:cubicBezTo>
                    <a:pt x="38" y="22"/>
                    <a:pt x="1" y="110"/>
                    <a:pt x="55" y="164"/>
                  </a:cubicBezTo>
                  <a:cubicBezTo>
                    <a:pt x="63" y="172"/>
                    <a:pt x="70" y="175"/>
                    <a:pt x="76" y="175"/>
                  </a:cubicBezTo>
                  <a:cubicBezTo>
                    <a:pt x="96" y="175"/>
                    <a:pt x="110" y="138"/>
                    <a:pt x="126" y="110"/>
                  </a:cubicBezTo>
                  <a:lnTo>
                    <a:pt x="126" y="59"/>
                  </a:lnTo>
                  <a:cubicBezTo>
                    <a:pt x="126" y="29"/>
                    <a:pt x="112" y="1"/>
                    <a:pt x="8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1382855" y="4062236"/>
              <a:ext cx="15059" cy="24441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50" y="1"/>
                  </a:moveTo>
                  <a:cubicBezTo>
                    <a:pt x="17" y="18"/>
                    <a:pt x="0" y="51"/>
                    <a:pt x="0" y="105"/>
                  </a:cubicBezTo>
                  <a:cubicBezTo>
                    <a:pt x="0" y="122"/>
                    <a:pt x="0" y="139"/>
                    <a:pt x="17" y="155"/>
                  </a:cubicBezTo>
                  <a:cubicBezTo>
                    <a:pt x="17" y="169"/>
                    <a:pt x="28" y="197"/>
                    <a:pt x="42" y="197"/>
                  </a:cubicBezTo>
                  <a:cubicBezTo>
                    <a:pt x="45" y="197"/>
                    <a:pt x="48" y="196"/>
                    <a:pt x="50" y="193"/>
                  </a:cubicBezTo>
                  <a:cubicBezTo>
                    <a:pt x="67" y="172"/>
                    <a:pt x="84" y="172"/>
                    <a:pt x="105" y="139"/>
                  </a:cubicBezTo>
                  <a:lnTo>
                    <a:pt x="105" y="122"/>
                  </a:lnTo>
                  <a:lnTo>
                    <a:pt x="121" y="105"/>
                  </a:lnTo>
                  <a:lnTo>
                    <a:pt x="121" y="89"/>
                  </a:lnTo>
                  <a:lnTo>
                    <a:pt x="121" y="68"/>
                  </a:lnTo>
                  <a:lnTo>
                    <a:pt x="105" y="68"/>
                  </a:lnTo>
                  <a:lnTo>
                    <a:pt x="105" y="51"/>
                  </a:lnTo>
                  <a:lnTo>
                    <a:pt x="105" y="18"/>
                  </a:lnTo>
                  <a:lnTo>
                    <a:pt x="84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1427663" y="4078530"/>
              <a:ext cx="10492" cy="11973"/>
            </a:xfrm>
            <a:custGeom>
              <a:avLst/>
              <a:gdLst/>
              <a:ahLst/>
              <a:cxnLst/>
              <a:rect l="l" t="t" r="r" b="b"/>
              <a:pathLst>
                <a:path w="85" h="97" extrusionOk="0">
                  <a:moveTo>
                    <a:pt x="51" y="1"/>
                  </a:moveTo>
                  <a:cubicBezTo>
                    <a:pt x="46" y="1"/>
                    <a:pt x="41" y="3"/>
                    <a:pt x="34" y="7"/>
                  </a:cubicBezTo>
                  <a:cubicBezTo>
                    <a:pt x="3" y="7"/>
                    <a:pt x="1" y="96"/>
                    <a:pt x="27" y="96"/>
                  </a:cubicBezTo>
                  <a:cubicBezTo>
                    <a:pt x="29" y="96"/>
                    <a:pt x="32" y="96"/>
                    <a:pt x="34" y="94"/>
                  </a:cubicBezTo>
                  <a:cubicBezTo>
                    <a:pt x="67" y="94"/>
                    <a:pt x="84" y="1"/>
                    <a:pt x="5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1455806" y="4102847"/>
              <a:ext cx="12467" cy="15430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61" y="0"/>
                  </a:moveTo>
                  <a:cubicBezTo>
                    <a:pt x="59" y="0"/>
                    <a:pt x="56" y="1"/>
                    <a:pt x="53" y="2"/>
                  </a:cubicBezTo>
                  <a:cubicBezTo>
                    <a:pt x="17" y="17"/>
                    <a:pt x="1" y="125"/>
                    <a:pt x="43" y="125"/>
                  </a:cubicBezTo>
                  <a:cubicBezTo>
                    <a:pt x="46" y="125"/>
                    <a:pt x="49" y="124"/>
                    <a:pt x="53" y="123"/>
                  </a:cubicBezTo>
                  <a:cubicBezTo>
                    <a:pt x="84" y="107"/>
                    <a:pt x="100" y="0"/>
                    <a:pt x="6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1393224" y="4180241"/>
              <a:ext cx="12961" cy="19503"/>
            </a:xfrm>
            <a:custGeom>
              <a:avLst/>
              <a:gdLst/>
              <a:ahLst/>
              <a:cxnLst/>
              <a:rect l="l" t="t" r="r" b="b"/>
              <a:pathLst>
                <a:path w="105" h="158" extrusionOk="0">
                  <a:moveTo>
                    <a:pt x="61" y="0"/>
                  </a:moveTo>
                  <a:cubicBezTo>
                    <a:pt x="59" y="0"/>
                    <a:pt x="57" y="1"/>
                    <a:pt x="54" y="1"/>
                  </a:cubicBezTo>
                  <a:cubicBezTo>
                    <a:pt x="3" y="17"/>
                    <a:pt x="0" y="158"/>
                    <a:pt x="45" y="158"/>
                  </a:cubicBezTo>
                  <a:cubicBezTo>
                    <a:pt x="48" y="158"/>
                    <a:pt x="51" y="157"/>
                    <a:pt x="54" y="156"/>
                  </a:cubicBezTo>
                  <a:cubicBezTo>
                    <a:pt x="102" y="140"/>
                    <a:pt x="104" y="0"/>
                    <a:pt x="6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1369894" y="4130496"/>
              <a:ext cx="10492" cy="18022"/>
            </a:xfrm>
            <a:custGeom>
              <a:avLst/>
              <a:gdLst/>
              <a:ahLst/>
              <a:cxnLst/>
              <a:rect l="l" t="t" r="r" b="b"/>
              <a:pathLst>
                <a:path w="85" h="146" extrusionOk="0">
                  <a:moveTo>
                    <a:pt x="38" y="0"/>
                  </a:moveTo>
                  <a:cubicBezTo>
                    <a:pt x="13" y="0"/>
                    <a:pt x="1" y="42"/>
                    <a:pt x="1" y="74"/>
                  </a:cubicBezTo>
                  <a:cubicBezTo>
                    <a:pt x="1" y="103"/>
                    <a:pt x="13" y="146"/>
                    <a:pt x="37" y="146"/>
                  </a:cubicBezTo>
                  <a:cubicBezTo>
                    <a:pt x="41" y="146"/>
                    <a:pt x="46" y="144"/>
                    <a:pt x="51" y="141"/>
                  </a:cubicBezTo>
                  <a:cubicBezTo>
                    <a:pt x="51" y="141"/>
                    <a:pt x="51" y="125"/>
                    <a:pt x="68" y="125"/>
                  </a:cubicBezTo>
                  <a:cubicBezTo>
                    <a:pt x="68" y="125"/>
                    <a:pt x="84" y="108"/>
                    <a:pt x="84" y="91"/>
                  </a:cubicBezTo>
                  <a:cubicBezTo>
                    <a:pt x="84" y="74"/>
                    <a:pt x="84" y="20"/>
                    <a:pt x="51" y="3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4"/>
            <p:cNvSpPr/>
            <p:nvPr/>
          </p:nvSpPr>
          <p:spPr>
            <a:xfrm>
              <a:off x="1326691" y="4153455"/>
              <a:ext cx="10863" cy="17775"/>
            </a:xfrm>
            <a:custGeom>
              <a:avLst/>
              <a:gdLst/>
              <a:ahLst/>
              <a:cxnLst/>
              <a:rect l="l" t="t" r="r" b="b"/>
              <a:pathLst>
                <a:path w="88" h="144" extrusionOk="0">
                  <a:moveTo>
                    <a:pt x="52" y="0"/>
                  </a:moveTo>
                  <a:cubicBezTo>
                    <a:pt x="25" y="0"/>
                    <a:pt x="0" y="50"/>
                    <a:pt x="0" y="81"/>
                  </a:cubicBezTo>
                  <a:cubicBezTo>
                    <a:pt x="0" y="97"/>
                    <a:pt x="0" y="114"/>
                    <a:pt x="17" y="131"/>
                  </a:cubicBezTo>
                  <a:cubicBezTo>
                    <a:pt x="17" y="139"/>
                    <a:pt x="22" y="143"/>
                    <a:pt x="29" y="143"/>
                  </a:cubicBezTo>
                  <a:cubicBezTo>
                    <a:pt x="37" y="143"/>
                    <a:pt x="46" y="139"/>
                    <a:pt x="54" y="131"/>
                  </a:cubicBezTo>
                  <a:cubicBezTo>
                    <a:pt x="71" y="131"/>
                    <a:pt x="88" y="97"/>
                    <a:pt x="88" y="60"/>
                  </a:cubicBezTo>
                  <a:cubicBezTo>
                    <a:pt x="88" y="43"/>
                    <a:pt x="88" y="26"/>
                    <a:pt x="71" y="10"/>
                  </a:cubicBezTo>
                  <a:cubicBezTo>
                    <a:pt x="65" y="3"/>
                    <a:pt x="58" y="0"/>
                    <a:pt x="5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1337430" y="4160738"/>
              <a:ext cx="123" cy="1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4"/>
            <p:cNvSpPr/>
            <p:nvPr/>
          </p:nvSpPr>
          <p:spPr>
            <a:xfrm>
              <a:off x="1348293" y="4224925"/>
              <a:ext cx="23823" cy="39500"/>
            </a:xfrm>
            <a:custGeom>
              <a:avLst/>
              <a:gdLst/>
              <a:ahLst/>
              <a:cxnLst/>
              <a:rect l="l" t="t" r="r" b="b"/>
              <a:pathLst>
                <a:path w="193" h="320" extrusionOk="0">
                  <a:moveTo>
                    <a:pt x="103" y="0"/>
                  </a:moveTo>
                  <a:cubicBezTo>
                    <a:pt x="98" y="0"/>
                    <a:pt x="93" y="1"/>
                    <a:pt x="88" y="3"/>
                  </a:cubicBezTo>
                  <a:cubicBezTo>
                    <a:pt x="34" y="40"/>
                    <a:pt x="0" y="128"/>
                    <a:pt x="0" y="195"/>
                  </a:cubicBezTo>
                  <a:cubicBezTo>
                    <a:pt x="15" y="244"/>
                    <a:pt x="44" y="319"/>
                    <a:pt x="89" y="319"/>
                  </a:cubicBezTo>
                  <a:cubicBezTo>
                    <a:pt x="94" y="319"/>
                    <a:pt x="99" y="318"/>
                    <a:pt x="105" y="316"/>
                  </a:cubicBezTo>
                  <a:cubicBezTo>
                    <a:pt x="155" y="283"/>
                    <a:pt x="193" y="195"/>
                    <a:pt x="193" y="128"/>
                  </a:cubicBezTo>
                  <a:cubicBezTo>
                    <a:pt x="193" y="64"/>
                    <a:pt x="149" y="0"/>
                    <a:pt x="103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4"/>
            <p:cNvSpPr/>
            <p:nvPr/>
          </p:nvSpPr>
          <p:spPr>
            <a:xfrm>
              <a:off x="1397791" y="4303183"/>
              <a:ext cx="12961" cy="23577"/>
            </a:xfrm>
            <a:custGeom>
              <a:avLst/>
              <a:gdLst/>
              <a:ahLst/>
              <a:cxnLst/>
              <a:rect l="l" t="t" r="r" b="b"/>
              <a:pathLst>
                <a:path w="105" h="191" extrusionOk="0">
                  <a:moveTo>
                    <a:pt x="63" y="1"/>
                  </a:moveTo>
                  <a:cubicBezTo>
                    <a:pt x="47" y="1"/>
                    <a:pt x="31" y="11"/>
                    <a:pt x="17" y="33"/>
                  </a:cubicBezTo>
                  <a:cubicBezTo>
                    <a:pt x="0" y="50"/>
                    <a:pt x="0" y="83"/>
                    <a:pt x="0" y="121"/>
                  </a:cubicBezTo>
                  <a:cubicBezTo>
                    <a:pt x="0" y="137"/>
                    <a:pt x="0" y="171"/>
                    <a:pt x="34" y="187"/>
                  </a:cubicBezTo>
                  <a:cubicBezTo>
                    <a:pt x="40" y="189"/>
                    <a:pt x="45" y="190"/>
                    <a:pt x="50" y="190"/>
                  </a:cubicBezTo>
                  <a:cubicBezTo>
                    <a:pt x="92" y="190"/>
                    <a:pt x="105" y="132"/>
                    <a:pt x="105" y="83"/>
                  </a:cubicBezTo>
                  <a:lnTo>
                    <a:pt x="105" y="66"/>
                  </a:lnTo>
                  <a:cubicBezTo>
                    <a:pt x="105" y="24"/>
                    <a:pt x="85" y="1"/>
                    <a:pt x="6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1423589" y="4337005"/>
              <a:ext cx="12961" cy="15183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61" y="1"/>
                  </a:moveTo>
                  <a:cubicBezTo>
                    <a:pt x="44" y="1"/>
                    <a:pt x="27" y="24"/>
                    <a:pt x="17" y="35"/>
                  </a:cubicBezTo>
                  <a:cubicBezTo>
                    <a:pt x="17" y="55"/>
                    <a:pt x="0" y="106"/>
                    <a:pt x="17" y="122"/>
                  </a:cubicBezTo>
                  <a:lnTo>
                    <a:pt x="50" y="122"/>
                  </a:lnTo>
                  <a:cubicBezTo>
                    <a:pt x="88" y="122"/>
                    <a:pt x="105" y="72"/>
                    <a:pt x="88" y="35"/>
                  </a:cubicBezTo>
                  <a:cubicBezTo>
                    <a:pt x="80" y="9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1451609" y="4278866"/>
              <a:ext cx="10739" cy="16911"/>
            </a:xfrm>
            <a:custGeom>
              <a:avLst/>
              <a:gdLst/>
              <a:ahLst/>
              <a:cxnLst/>
              <a:rect l="l" t="t" r="r" b="b"/>
              <a:pathLst>
                <a:path w="87" h="137" extrusionOk="0">
                  <a:moveTo>
                    <a:pt x="37" y="1"/>
                  </a:moveTo>
                  <a:cubicBezTo>
                    <a:pt x="12" y="1"/>
                    <a:pt x="1" y="57"/>
                    <a:pt x="16" y="71"/>
                  </a:cubicBezTo>
                  <a:cubicBezTo>
                    <a:pt x="16" y="88"/>
                    <a:pt x="16" y="109"/>
                    <a:pt x="32" y="125"/>
                  </a:cubicBezTo>
                  <a:cubicBezTo>
                    <a:pt x="36" y="133"/>
                    <a:pt x="40" y="137"/>
                    <a:pt x="45" y="137"/>
                  </a:cubicBezTo>
                  <a:cubicBezTo>
                    <a:pt x="58" y="137"/>
                    <a:pt x="70" y="104"/>
                    <a:pt x="70" y="88"/>
                  </a:cubicBezTo>
                  <a:cubicBezTo>
                    <a:pt x="87" y="54"/>
                    <a:pt x="87" y="21"/>
                    <a:pt x="49" y="4"/>
                  </a:cubicBezTo>
                  <a:cubicBezTo>
                    <a:pt x="45" y="2"/>
                    <a:pt x="41" y="1"/>
                    <a:pt x="3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1339529" y="4306516"/>
              <a:ext cx="21725" cy="29008"/>
            </a:xfrm>
            <a:custGeom>
              <a:avLst/>
              <a:gdLst/>
              <a:ahLst/>
              <a:cxnLst/>
              <a:rect l="l" t="t" r="r" b="b"/>
              <a:pathLst>
                <a:path w="176" h="235" extrusionOk="0">
                  <a:moveTo>
                    <a:pt x="97" y="1"/>
                  </a:moveTo>
                  <a:cubicBezTo>
                    <a:pt x="82" y="1"/>
                    <a:pt x="69" y="9"/>
                    <a:pt x="55" y="23"/>
                  </a:cubicBezTo>
                  <a:cubicBezTo>
                    <a:pt x="17" y="73"/>
                    <a:pt x="0" y="144"/>
                    <a:pt x="55" y="215"/>
                  </a:cubicBezTo>
                  <a:cubicBezTo>
                    <a:pt x="62" y="229"/>
                    <a:pt x="75" y="234"/>
                    <a:pt x="89" y="234"/>
                  </a:cubicBezTo>
                  <a:cubicBezTo>
                    <a:pt x="109" y="234"/>
                    <a:pt x="130" y="224"/>
                    <a:pt x="142" y="215"/>
                  </a:cubicBezTo>
                  <a:cubicBezTo>
                    <a:pt x="159" y="177"/>
                    <a:pt x="176" y="127"/>
                    <a:pt x="159" y="73"/>
                  </a:cubicBezTo>
                  <a:lnTo>
                    <a:pt x="159" y="56"/>
                  </a:lnTo>
                  <a:cubicBezTo>
                    <a:pt x="137" y="17"/>
                    <a:pt x="117" y="1"/>
                    <a:pt x="9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1361130" y="4371690"/>
              <a:ext cx="15059" cy="21231"/>
            </a:xfrm>
            <a:custGeom>
              <a:avLst/>
              <a:gdLst/>
              <a:ahLst/>
              <a:cxnLst/>
              <a:rect l="l" t="t" r="r" b="b"/>
              <a:pathLst>
                <a:path w="122" h="172" extrusionOk="0">
                  <a:moveTo>
                    <a:pt x="72" y="0"/>
                  </a:moveTo>
                  <a:cubicBezTo>
                    <a:pt x="34" y="0"/>
                    <a:pt x="18" y="33"/>
                    <a:pt x="1" y="50"/>
                  </a:cubicBezTo>
                  <a:cubicBezTo>
                    <a:pt x="1" y="88"/>
                    <a:pt x="1" y="155"/>
                    <a:pt x="34" y="171"/>
                  </a:cubicBezTo>
                  <a:cubicBezTo>
                    <a:pt x="51" y="171"/>
                    <a:pt x="72" y="171"/>
                    <a:pt x="89" y="155"/>
                  </a:cubicBezTo>
                  <a:cubicBezTo>
                    <a:pt x="105" y="138"/>
                    <a:pt x="105" y="121"/>
                    <a:pt x="105" y="88"/>
                  </a:cubicBezTo>
                  <a:cubicBezTo>
                    <a:pt x="122" y="67"/>
                    <a:pt x="105" y="17"/>
                    <a:pt x="8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1429761" y="4423163"/>
              <a:ext cx="15059" cy="18022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88" y="1"/>
                  </a:moveTo>
                  <a:cubicBezTo>
                    <a:pt x="71" y="1"/>
                    <a:pt x="55" y="1"/>
                    <a:pt x="55" y="17"/>
                  </a:cubicBezTo>
                  <a:cubicBezTo>
                    <a:pt x="38" y="17"/>
                    <a:pt x="38" y="34"/>
                    <a:pt x="17" y="34"/>
                  </a:cubicBezTo>
                  <a:cubicBezTo>
                    <a:pt x="0" y="51"/>
                    <a:pt x="0" y="68"/>
                    <a:pt x="17" y="88"/>
                  </a:cubicBezTo>
                  <a:cubicBezTo>
                    <a:pt x="38" y="105"/>
                    <a:pt x="38" y="122"/>
                    <a:pt x="55" y="139"/>
                  </a:cubicBezTo>
                  <a:cubicBezTo>
                    <a:pt x="60" y="143"/>
                    <a:pt x="65" y="146"/>
                    <a:pt x="69" y="146"/>
                  </a:cubicBezTo>
                  <a:cubicBezTo>
                    <a:pt x="80" y="146"/>
                    <a:pt x="88" y="134"/>
                    <a:pt x="88" y="122"/>
                  </a:cubicBezTo>
                  <a:lnTo>
                    <a:pt x="105" y="122"/>
                  </a:lnTo>
                  <a:cubicBezTo>
                    <a:pt x="105" y="88"/>
                    <a:pt x="122" y="34"/>
                    <a:pt x="88" y="17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4"/>
            <p:cNvSpPr/>
            <p:nvPr/>
          </p:nvSpPr>
          <p:spPr>
            <a:xfrm>
              <a:off x="1496294" y="4351817"/>
              <a:ext cx="15183" cy="19997"/>
            </a:xfrm>
            <a:custGeom>
              <a:avLst/>
              <a:gdLst/>
              <a:ahLst/>
              <a:cxnLst/>
              <a:rect l="l" t="t" r="r" b="b"/>
              <a:pathLst>
                <a:path w="123" h="162" extrusionOk="0">
                  <a:moveTo>
                    <a:pt x="81" y="1"/>
                  </a:moveTo>
                  <a:cubicBezTo>
                    <a:pt x="78" y="1"/>
                    <a:pt x="75" y="1"/>
                    <a:pt x="71" y="2"/>
                  </a:cubicBezTo>
                  <a:cubicBezTo>
                    <a:pt x="21" y="19"/>
                    <a:pt x="0" y="90"/>
                    <a:pt x="21" y="144"/>
                  </a:cubicBezTo>
                  <a:cubicBezTo>
                    <a:pt x="21" y="144"/>
                    <a:pt x="21" y="161"/>
                    <a:pt x="38" y="161"/>
                  </a:cubicBezTo>
                  <a:cubicBezTo>
                    <a:pt x="55" y="144"/>
                    <a:pt x="71" y="144"/>
                    <a:pt x="88" y="123"/>
                  </a:cubicBezTo>
                  <a:cubicBezTo>
                    <a:pt x="104" y="108"/>
                    <a:pt x="123" y="1"/>
                    <a:pt x="8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4"/>
            <p:cNvSpPr/>
            <p:nvPr/>
          </p:nvSpPr>
          <p:spPr>
            <a:xfrm>
              <a:off x="1528757" y="4219494"/>
              <a:ext cx="8888" cy="13084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40" y="1"/>
                  </a:moveTo>
                  <a:cubicBezTo>
                    <a:pt x="34" y="1"/>
                    <a:pt x="25" y="5"/>
                    <a:pt x="17" y="13"/>
                  </a:cubicBezTo>
                  <a:cubicBezTo>
                    <a:pt x="0" y="30"/>
                    <a:pt x="0" y="68"/>
                    <a:pt x="17" y="84"/>
                  </a:cubicBezTo>
                  <a:cubicBezTo>
                    <a:pt x="17" y="101"/>
                    <a:pt x="17" y="101"/>
                    <a:pt x="34" y="101"/>
                  </a:cubicBezTo>
                  <a:cubicBezTo>
                    <a:pt x="37" y="104"/>
                    <a:pt x="40" y="106"/>
                    <a:pt x="44" y="106"/>
                  </a:cubicBezTo>
                  <a:cubicBezTo>
                    <a:pt x="58" y="106"/>
                    <a:pt x="71" y="81"/>
                    <a:pt x="71" y="68"/>
                  </a:cubicBezTo>
                  <a:lnTo>
                    <a:pt x="71" y="47"/>
                  </a:lnTo>
                  <a:cubicBezTo>
                    <a:pt x="71" y="47"/>
                    <a:pt x="71" y="30"/>
                    <a:pt x="51" y="13"/>
                  </a:cubicBezTo>
                  <a:cubicBezTo>
                    <a:pt x="51" y="5"/>
                    <a:pt x="46" y="1"/>
                    <a:pt x="4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4"/>
            <p:cNvSpPr/>
            <p:nvPr/>
          </p:nvSpPr>
          <p:spPr>
            <a:xfrm>
              <a:off x="1490122" y="4255660"/>
              <a:ext cx="17034" cy="25305"/>
            </a:xfrm>
            <a:custGeom>
              <a:avLst/>
              <a:gdLst/>
              <a:ahLst/>
              <a:cxnLst/>
              <a:rect l="l" t="t" r="r" b="b"/>
              <a:pathLst>
                <a:path w="138" h="205" extrusionOk="0">
                  <a:moveTo>
                    <a:pt x="0" y="121"/>
                  </a:moveTo>
                  <a:cubicBezTo>
                    <a:pt x="0" y="127"/>
                    <a:pt x="0" y="131"/>
                    <a:pt x="1" y="133"/>
                  </a:cubicBezTo>
                  <a:lnTo>
                    <a:pt x="1" y="133"/>
                  </a:lnTo>
                  <a:cubicBezTo>
                    <a:pt x="0" y="129"/>
                    <a:pt x="0" y="125"/>
                    <a:pt x="0" y="121"/>
                  </a:cubicBezTo>
                  <a:close/>
                  <a:moveTo>
                    <a:pt x="88" y="0"/>
                  </a:moveTo>
                  <a:cubicBezTo>
                    <a:pt x="71" y="0"/>
                    <a:pt x="50" y="0"/>
                    <a:pt x="34" y="17"/>
                  </a:cubicBezTo>
                  <a:cubicBezTo>
                    <a:pt x="0" y="50"/>
                    <a:pt x="0" y="105"/>
                    <a:pt x="17" y="138"/>
                  </a:cubicBezTo>
                  <a:cubicBezTo>
                    <a:pt x="6" y="138"/>
                    <a:pt x="2" y="138"/>
                    <a:pt x="1" y="133"/>
                  </a:cubicBezTo>
                  <a:lnTo>
                    <a:pt x="1" y="133"/>
                  </a:lnTo>
                  <a:cubicBezTo>
                    <a:pt x="4" y="163"/>
                    <a:pt x="19" y="192"/>
                    <a:pt x="34" y="192"/>
                  </a:cubicBezTo>
                  <a:cubicBezTo>
                    <a:pt x="52" y="201"/>
                    <a:pt x="62" y="205"/>
                    <a:pt x="69" y="205"/>
                  </a:cubicBezTo>
                  <a:cubicBezTo>
                    <a:pt x="75" y="205"/>
                    <a:pt x="79" y="201"/>
                    <a:pt x="88" y="192"/>
                  </a:cubicBezTo>
                  <a:cubicBezTo>
                    <a:pt x="138" y="155"/>
                    <a:pt x="138" y="67"/>
                    <a:pt x="105" y="34"/>
                  </a:cubicBezTo>
                  <a:cubicBezTo>
                    <a:pt x="105" y="17"/>
                    <a:pt x="105" y="17"/>
                    <a:pt x="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4"/>
            <p:cNvSpPr/>
            <p:nvPr/>
          </p:nvSpPr>
          <p:spPr>
            <a:xfrm>
              <a:off x="1541595" y="4315774"/>
              <a:ext cx="23823" cy="32464"/>
            </a:xfrm>
            <a:custGeom>
              <a:avLst/>
              <a:gdLst/>
              <a:ahLst/>
              <a:cxnLst/>
              <a:rect l="l" t="t" r="r" b="b"/>
              <a:pathLst>
                <a:path w="193" h="263" extrusionOk="0">
                  <a:moveTo>
                    <a:pt x="118" y="1"/>
                  </a:moveTo>
                  <a:cubicBezTo>
                    <a:pt x="100" y="1"/>
                    <a:pt x="81" y="15"/>
                    <a:pt x="72" y="35"/>
                  </a:cubicBezTo>
                  <a:cubicBezTo>
                    <a:pt x="34" y="69"/>
                    <a:pt x="1" y="173"/>
                    <a:pt x="51" y="227"/>
                  </a:cubicBezTo>
                  <a:cubicBezTo>
                    <a:pt x="72" y="244"/>
                    <a:pt x="72" y="244"/>
                    <a:pt x="89" y="261"/>
                  </a:cubicBezTo>
                  <a:cubicBezTo>
                    <a:pt x="93" y="262"/>
                    <a:pt x="97" y="263"/>
                    <a:pt x="101" y="263"/>
                  </a:cubicBezTo>
                  <a:cubicBezTo>
                    <a:pt x="145" y="263"/>
                    <a:pt x="176" y="186"/>
                    <a:pt x="176" y="140"/>
                  </a:cubicBezTo>
                  <a:cubicBezTo>
                    <a:pt x="193" y="102"/>
                    <a:pt x="193" y="69"/>
                    <a:pt x="155" y="35"/>
                  </a:cubicBezTo>
                  <a:cubicBezTo>
                    <a:pt x="148" y="11"/>
                    <a:pt x="133" y="1"/>
                    <a:pt x="11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4"/>
            <p:cNvSpPr/>
            <p:nvPr/>
          </p:nvSpPr>
          <p:spPr>
            <a:xfrm>
              <a:off x="1532831" y="4140001"/>
              <a:ext cx="13084" cy="21602"/>
            </a:xfrm>
            <a:custGeom>
              <a:avLst/>
              <a:gdLst/>
              <a:ahLst/>
              <a:cxnLst/>
              <a:rect l="l" t="t" r="r" b="b"/>
              <a:pathLst>
                <a:path w="106" h="175" extrusionOk="0">
                  <a:moveTo>
                    <a:pt x="54" y="1"/>
                  </a:moveTo>
                  <a:cubicBezTo>
                    <a:pt x="26" y="1"/>
                    <a:pt x="1" y="91"/>
                    <a:pt x="1" y="119"/>
                  </a:cubicBezTo>
                  <a:cubicBezTo>
                    <a:pt x="1" y="156"/>
                    <a:pt x="16" y="174"/>
                    <a:pt x="36" y="174"/>
                  </a:cubicBezTo>
                  <a:cubicBezTo>
                    <a:pt x="53" y="174"/>
                    <a:pt x="73" y="161"/>
                    <a:pt x="89" y="135"/>
                  </a:cubicBezTo>
                  <a:cubicBezTo>
                    <a:pt x="105" y="102"/>
                    <a:pt x="105" y="64"/>
                    <a:pt x="89" y="31"/>
                  </a:cubicBezTo>
                  <a:lnTo>
                    <a:pt x="72" y="14"/>
                  </a:lnTo>
                  <a:cubicBezTo>
                    <a:pt x="66" y="5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4"/>
            <p:cNvSpPr/>
            <p:nvPr/>
          </p:nvSpPr>
          <p:spPr>
            <a:xfrm>
              <a:off x="1573565" y="4202953"/>
              <a:ext cx="8888" cy="14936"/>
            </a:xfrm>
            <a:custGeom>
              <a:avLst/>
              <a:gdLst/>
              <a:ahLst/>
              <a:cxnLst/>
              <a:rect l="l" t="t" r="r" b="b"/>
              <a:pathLst>
                <a:path w="72" h="121" extrusionOk="0">
                  <a:moveTo>
                    <a:pt x="29" y="0"/>
                  </a:moveTo>
                  <a:cubicBezTo>
                    <a:pt x="15" y="0"/>
                    <a:pt x="1" y="63"/>
                    <a:pt x="1" y="76"/>
                  </a:cubicBezTo>
                  <a:cubicBezTo>
                    <a:pt x="1" y="104"/>
                    <a:pt x="21" y="120"/>
                    <a:pt x="39" y="120"/>
                  </a:cubicBezTo>
                  <a:cubicBezTo>
                    <a:pt x="45" y="120"/>
                    <a:pt x="51" y="118"/>
                    <a:pt x="55" y="114"/>
                  </a:cubicBezTo>
                  <a:cubicBezTo>
                    <a:pt x="72" y="97"/>
                    <a:pt x="72" y="43"/>
                    <a:pt x="55" y="26"/>
                  </a:cubicBezTo>
                  <a:lnTo>
                    <a:pt x="38" y="10"/>
                  </a:lnTo>
                  <a:cubicBezTo>
                    <a:pt x="36" y="3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620797" y="4031414"/>
              <a:ext cx="15059" cy="25922"/>
            </a:xfrm>
            <a:custGeom>
              <a:avLst/>
              <a:gdLst/>
              <a:ahLst/>
              <a:cxnLst/>
              <a:rect l="l" t="t" r="r" b="b"/>
              <a:pathLst>
                <a:path w="122" h="210" extrusionOk="0">
                  <a:moveTo>
                    <a:pt x="66" y="0"/>
                  </a:moveTo>
                  <a:cubicBezTo>
                    <a:pt x="57" y="0"/>
                    <a:pt x="46" y="5"/>
                    <a:pt x="34" y="17"/>
                  </a:cubicBezTo>
                  <a:cubicBezTo>
                    <a:pt x="17" y="34"/>
                    <a:pt x="0" y="51"/>
                    <a:pt x="0" y="67"/>
                  </a:cubicBezTo>
                  <a:lnTo>
                    <a:pt x="0" y="105"/>
                  </a:lnTo>
                  <a:lnTo>
                    <a:pt x="0" y="122"/>
                  </a:lnTo>
                  <a:cubicBezTo>
                    <a:pt x="0" y="138"/>
                    <a:pt x="0" y="172"/>
                    <a:pt x="17" y="193"/>
                  </a:cubicBezTo>
                  <a:lnTo>
                    <a:pt x="34" y="209"/>
                  </a:lnTo>
                  <a:cubicBezTo>
                    <a:pt x="88" y="209"/>
                    <a:pt x="105" y="155"/>
                    <a:pt x="105" y="122"/>
                  </a:cubicBezTo>
                  <a:lnTo>
                    <a:pt x="121" y="105"/>
                  </a:lnTo>
                  <a:cubicBezTo>
                    <a:pt x="121" y="63"/>
                    <a:pt x="101" y="0"/>
                    <a:pt x="6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614008" y="4112388"/>
              <a:ext cx="13084" cy="20244"/>
            </a:xfrm>
            <a:custGeom>
              <a:avLst/>
              <a:gdLst/>
              <a:ahLst/>
              <a:cxnLst/>
              <a:rect l="l" t="t" r="r" b="b"/>
              <a:pathLst>
                <a:path w="106" h="164" extrusionOk="0">
                  <a:moveTo>
                    <a:pt x="72" y="0"/>
                  </a:moveTo>
                  <a:cubicBezTo>
                    <a:pt x="67" y="0"/>
                    <a:pt x="61" y="1"/>
                    <a:pt x="55" y="4"/>
                  </a:cubicBezTo>
                  <a:cubicBezTo>
                    <a:pt x="22" y="21"/>
                    <a:pt x="1" y="59"/>
                    <a:pt x="22" y="92"/>
                  </a:cubicBezTo>
                  <a:cubicBezTo>
                    <a:pt x="22" y="126"/>
                    <a:pt x="38" y="163"/>
                    <a:pt x="55" y="163"/>
                  </a:cubicBezTo>
                  <a:cubicBezTo>
                    <a:pt x="89" y="142"/>
                    <a:pt x="105" y="92"/>
                    <a:pt x="105" y="59"/>
                  </a:cubicBezTo>
                  <a:cubicBezTo>
                    <a:pt x="105" y="28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976501" y="3757103"/>
              <a:ext cx="10986" cy="18639"/>
            </a:xfrm>
            <a:custGeom>
              <a:avLst/>
              <a:gdLst/>
              <a:ahLst/>
              <a:cxnLst/>
              <a:rect l="l" t="t" r="r" b="b"/>
              <a:pathLst>
                <a:path w="89" h="151" extrusionOk="0">
                  <a:moveTo>
                    <a:pt x="34" y="0"/>
                  </a:moveTo>
                  <a:cubicBezTo>
                    <a:pt x="18" y="0"/>
                    <a:pt x="18" y="33"/>
                    <a:pt x="18" y="54"/>
                  </a:cubicBezTo>
                  <a:cubicBezTo>
                    <a:pt x="1" y="71"/>
                    <a:pt x="1" y="71"/>
                    <a:pt x="1" y="88"/>
                  </a:cubicBezTo>
                  <a:cubicBezTo>
                    <a:pt x="1" y="113"/>
                    <a:pt x="20" y="151"/>
                    <a:pt x="46" y="151"/>
                  </a:cubicBezTo>
                  <a:cubicBezTo>
                    <a:pt x="54" y="151"/>
                    <a:pt x="63" y="147"/>
                    <a:pt x="72" y="138"/>
                  </a:cubicBezTo>
                  <a:cubicBezTo>
                    <a:pt x="72" y="121"/>
                    <a:pt x="72" y="121"/>
                    <a:pt x="89" y="121"/>
                  </a:cubicBezTo>
                  <a:lnTo>
                    <a:pt x="89" y="88"/>
                  </a:lnTo>
                  <a:lnTo>
                    <a:pt x="89" y="33"/>
                  </a:lnTo>
                  <a:lnTo>
                    <a:pt x="89" y="17"/>
                  </a:lnTo>
                  <a:lnTo>
                    <a:pt x="72" y="1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1004398" y="3832398"/>
              <a:ext cx="10986" cy="25675"/>
            </a:xfrm>
            <a:custGeom>
              <a:avLst/>
              <a:gdLst/>
              <a:ahLst/>
              <a:cxnLst/>
              <a:rect l="l" t="t" r="r" b="b"/>
              <a:pathLst>
                <a:path w="89" h="208" extrusionOk="0">
                  <a:moveTo>
                    <a:pt x="41" y="1"/>
                  </a:moveTo>
                  <a:cubicBezTo>
                    <a:pt x="23" y="1"/>
                    <a:pt x="0" y="55"/>
                    <a:pt x="0" y="71"/>
                  </a:cubicBezTo>
                  <a:lnTo>
                    <a:pt x="0" y="121"/>
                  </a:lnTo>
                  <a:cubicBezTo>
                    <a:pt x="0" y="138"/>
                    <a:pt x="0" y="175"/>
                    <a:pt x="17" y="192"/>
                  </a:cubicBezTo>
                  <a:cubicBezTo>
                    <a:pt x="29" y="203"/>
                    <a:pt x="39" y="207"/>
                    <a:pt x="47" y="207"/>
                  </a:cubicBezTo>
                  <a:cubicBezTo>
                    <a:pt x="78" y="207"/>
                    <a:pt x="88" y="147"/>
                    <a:pt x="88" y="121"/>
                  </a:cubicBezTo>
                  <a:cubicBezTo>
                    <a:pt x="88" y="88"/>
                    <a:pt x="88" y="33"/>
                    <a:pt x="55" y="17"/>
                  </a:cubicBezTo>
                  <a:cubicBezTo>
                    <a:pt x="51" y="5"/>
                    <a:pt x="46" y="1"/>
                    <a:pt x="4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946629" y="3849680"/>
              <a:ext cx="12961" cy="17281"/>
            </a:xfrm>
            <a:custGeom>
              <a:avLst/>
              <a:gdLst/>
              <a:ahLst/>
              <a:cxnLst/>
              <a:rect l="l" t="t" r="r" b="b"/>
              <a:pathLst>
                <a:path w="105" h="140" extrusionOk="0">
                  <a:moveTo>
                    <a:pt x="49" y="1"/>
                  </a:moveTo>
                  <a:cubicBezTo>
                    <a:pt x="22" y="1"/>
                    <a:pt x="1" y="72"/>
                    <a:pt x="1" y="85"/>
                  </a:cubicBezTo>
                  <a:cubicBezTo>
                    <a:pt x="1" y="119"/>
                    <a:pt x="17" y="140"/>
                    <a:pt x="34" y="140"/>
                  </a:cubicBezTo>
                  <a:cubicBezTo>
                    <a:pt x="51" y="140"/>
                    <a:pt x="51" y="140"/>
                    <a:pt x="67" y="119"/>
                  </a:cubicBezTo>
                  <a:cubicBezTo>
                    <a:pt x="88" y="119"/>
                    <a:pt x="105" y="85"/>
                    <a:pt x="88" y="69"/>
                  </a:cubicBezTo>
                  <a:cubicBezTo>
                    <a:pt x="88" y="52"/>
                    <a:pt x="88" y="35"/>
                    <a:pt x="67" y="14"/>
                  </a:cubicBezTo>
                  <a:cubicBezTo>
                    <a:pt x="61" y="5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976501" y="3941392"/>
              <a:ext cx="13084" cy="19256"/>
            </a:xfrm>
            <a:custGeom>
              <a:avLst/>
              <a:gdLst/>
              <a:ahLst/>
              <a:cxnLst/>
              <a:rect l="l" t="t" r="r" b="b"/>
              <a:pathLst>
                <a:path w="106" h="156" extrusionOk="0">
                  <a:moveTo>
                    <a:pt x="66" y="1"/>
                  </a:moveTo>
                  <a:cubicBezTo>
                    <a:pt x="56" y="1"/>
                    <a:pt x="45" y="7"/>
                    <a:pt x="34" y="23"/>
                  </a:cubicBezTo>
                  <a:cubicBezTo>
                    <a:pt x="1" y="40"/>
                    <a:pt x="1" y="107"/>
                    <a:pt x="18" y="144"/>
                  </a:cubicBezTo>
                  <a:lnTo>
                    <a:pt x="34" y="144"/>
                  </a:lnTo>
                  <a:cubicBezTo>
                    <a:pt x="43" y="152"/>
                    <a:pt x="51" y="155"/>
                    <a:pt x="59" y="155"/>
                  </a:cubicBezTo>
                  <a:cubicBezTo>
                    <a:pt x="85" y="155"/>
                    <a:pt x="105" y="116"/>
                    <a:pt x="105" y="73"/>
                  </a:cubicBezTo>
                  <a:cubicBezTo>
                    <a:pt x="105" y="38"/>
                    <a:pt x="89" y="1"/>
                    <a:pt x="6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935767" y="4238132"/>
              <a:ext cx="19256" cy="30489"/>
            </a:xfrm>
            <a:custGeom>
              <a:avLst/>
              <a:gdLst/>
              <a:ahLst/>
              <a:cxnLst/>
              <a:rect l="l" t="t" r="r" b="b"/>
              <a:pathLst>
                <a:path w="156" h="247" extrusionOk="0">
                  <a:moveTo>
                    <a:pt x="72" y="0"/>
                  </a:moveTo>
                  <a:cubicBezTo>
                    <a:pt x="72" y="21"/>
                    <a:pt x="51" y="21"/>
                    <a:pt x="51" y="21"/>
                  </a:cubicBezTo>
                  <a:cubicBezTo>
                    <a:pt x="18" y="54"/>
                    <a:pt x="1" y="105"/>
                    <a:pt x="1" y="159"/>
                  </a:cubicBezTo>
                  <a:cubicBezTo>
                    <a:pt x="1" y="192"/>
                    <a:pt x="18" y="247"/>
                    <a:pt x="72" y="247"/>
                  </a:cubicBezTo>
                  <a:cubicBezTo>
                    <a:pt x="105" y="247"/>
                    <a:pt x="122" y="209"/>
                    <a:pt x="139" y="176"/>
                  </a:cubicBezTo>
                  <a:cubicBezTo>
                    <a:pt x="155" y="142"/>
                    <a:pt x="155" y="54"/>
                    <a:pt x="122" y="2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991437" y="4219000"/>
              <a:ext cx="10986" cy="10986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55" y="1"/>
                  </a:moveTo>
                  <a:cubicBezTo>
                    <a:pt x="39" y="1"/>
                    <a:pt x="39" y="17"/>
                    <a:pt x="39" y="17"/>
                  </a:cubicBezTo>
                  <a:cubicBezTo>
                    <a:pt x="18" y="34"/>
                    <a:pt x="1" y="72"/>
                    <a:pt x="39" y="72"/>
                  </a:cubicBezTo>
                  <a:lnTo>
                    <a:pt x="39" y="88"/>
                  </a:lnTo>
                  <a:lnTo>
                    <a:pt x="55" y="88"/>
                  </a:lnTo>
                  <a:lnTo>
                    <a:pt x="55" y="72"/>
                  </a:lnTo>
                  <a:cubicBezTo>
                    <a:pt x="72" y="72"/>
                    <a:pt x="89" y="1"/>
                    <a:pt x="5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1015260" y="4275533"/>
              <a:ext cx="12961" cy="19256"/>
            </a:xfrm>
            <a:custGeom>
              <a:avLst/>
              <a:gdLst/>
              <a:ahLst/>
              <a:cxnLst/>
              <a:rect l="l" t="t" r="r" b="b"/>
              <a:pathLst>
                <a:path w="105" h="156" extrusionOk="0">
                  <a:moveTo>
                    <a:pt x="57" y="0"/>
                  </a:moveTo>
                  <a:cubicBezTo>
                    <a:pt x="49" y="0"/>
                    <a:pt x="42" y="3"/>
                    <a:pt x="34" y="10"/>
                  </a:cubicBezTo>
                  <a:lnTo>
                    <a:pt x="17" y="10"/>
                  </a:lnTo>
                  <a:cubicBezTo>
                    <a:pt x="0" y="10"/>
                    <a:pt x="0" y="48"/>
                    <a:pt x="0" y="65"/>
                  </a:cubicBezTo>
                  <a:cubicBezTo>
                    <a:pt x="0" y="81"/>
                    <a:pt x="0" y="136"/>
                    <a:pt x="34" y="152"/>
                  </a:cubicBezTo>
                  <a:cubicBezTo>
                    <a:pt x="37" y="154"/>
                    <a:pt x="41" y="155"/>
                    <a:pt x="45" y="155"/>
                  </a:cubicBezTo>
                  <a:cubicBezTo>
                    <a:pt x="75" y="155"/>
                    <a:pt x="90" y="96"/>
                    <a:pt x="105" y="81"/>
                  </a:cubicBezTo>
                  <a:cubicBezTo>
                    <a:pt x="105" y="42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972428" y="4273805"/>
              <a:ext cx="10986" cy="16541"/>
            </a:xfrm>
            <a:custGeom>
              <a:avLst/>
              <a:gdLst/>
              <a:ahLst/>
              <a:cxnLst/>
              <a:rect l="l" t="t" r="r" b="b"/>
              <a:pathLst>
                <a:path w="89" h="134" extrusionOk="0">
                  <a:moveTo>
                    <a:pt x="49" y="1"/>
                  </a:moveTo>
                  <a:cubicBezTo>
                    <a:pt x="44" y="1"/>
                    <a:pt x="39" y="3"/>
                    <a:pt x="34" y="8"/>
                  </a:cubicBezTo>
                  <a:cubicBezTo>
                    <a:pt x="17" y="24"/>
                    <a:pt x="0" y="62"/>
                    <a:pt x="0" y="95"/>
                  </a:cubicBezTo>
                  <a:cubicBezTo>
                    <a:pt x="17" y="112"/>
                    <a:pt x="17" y="129"/>
                    <a:pt x="34" y="129"/>
                  </a:cubicBezTo>
                  <a:cubicBezTo>
                    <a:pt x="39" y="132"/>
                    <a:pt x="44" y="134"/>
                    <a:pt x="49" y="134"/>
                  </a:cubicBezTo>
                  <a:cubicBezTo>
                    <a:pt x="73" y="134"/>
                    <a:pt x="88" y="93"/>
                    <a:pt x="88" y="79"/>
                  </a:cubicBezTo>
                  <a:lnTo>
                    <a:pt x="88" y="24"/>
                  </a:lnTo>
                  <a:cubicBezTo>
                    <a:pt x="73" y="13"/>
                    <a:pt x="61" y="1"/>
                    <a:pt x="4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1260406" y="3825239"/>
              <a:ext cx="23206" cy="31353"/>
            </a:xfrm>
            <a:custGeom>
              <a:avLst/>
              <a:gdLst/>
              <a:ahLst/>
              <a:cxnLst/>
              <a:rect l="l" t="t" r="r" b="b"/>
              <a:pathLst>
                <a:path w="188" h="254" extrusionOk="0">
                  <a:moveTo>
                    <a:pt x="105" y="0"/>
                  </a:moveTo>
                  <a:cubicBezTo>
                    <a:pt x="99" y="0"/>
                    <a:pt x="93" y="1"/>
                    <a:pt x="86" y="4"/>
                  </a:cubicBezTo>
                  <a:cubicBezTo>
                    <a:pt x="19" y="39"/>
                    <a:pt x="1" y="253"/>
                    <a:pt x="84" y="253"/>
                  </a:cubicBezTo>
                  <a:cubicBezTo>
                    <a:pt x="90" y="253"/>
                    <a:pt x="96" y="252"/>
                    <a:pt x="103" y="250"/>
                  </a:cubicBezTo>
                  <a:cubicBezTo>
                    <a:pt x="169" y="215"/>
                    <a:pt x="188" y="0"/>
                    <a:pt x="10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1258060" y="3885476"/>
              <a:ext cx="17158" cy="28391"/>
            </a:xfrm>
            <a:custGeom>
              <a:avLst/>
              <a:gdLst/>
              <a:ahLst/>
              <a:cxnLst/>
              <a:rect l="l" t="t" r="r" b="b"/>
              <a:pathLst>
                <a:path w="139" h="230" extrusionOk="0">
                  <a:moveTo>
                    <a:pt x="68" y="1"/>
                  </a:moveTo>
                  <a:cubicBezTo>
                    <a:pt x="29" y="1"/>
                    <a:pt x="15" y="43"/>
                    <a:pt x="0" y="75"/>
                  </a:cubicBezTo>
                  <a:lnTo>
                    <a:pt x="0" y="92"/>
                  </a:lnTo>
                  <a:cubicBezTo>
                    <a:pt x="0" y="125"/>
                    <a:pt x="0" y="230"/>
                    <a:pt x="51" y="230"/>
                  </a:cubicBezTo>
                  <a:cubicBezTo>
                    <a:pt x="105" y="230"/>
                    <a:pt x="138" y="142"/>
                    <a:pt x="138" y="92"/>
                  </a:cubicBezTo>
                  <a:cubicBezTo>
                    <a:pt x="138" y="59"/>
                    <a:pt x="122" y="4"/>
                    <a:pt x="88" y="4"/>
                  </a:cubicBezTo>
                  <a:cubicBezTo>
                    <a:pt x="81" y="2"/>
                    <a:pt x="74" y="1"/>
                    <a:pt x="6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1223498" y="3858690"/>
              <a:ext cx="17652" cy="25798"/>
            </a:xfrm>
            <a:custGeom>
              <a:avLst/>
              <a:gdLst/>
              <a:ahLst/>
              <a:cxnLst/>
              <a:rect l="l" t="t" r="r" b="b"/>
              <a:pathLst>
                <a:path w="143" h="209" extrusionOk="0">
                  <a:moveTo>
                    <a:pt x="70" y="1"/>
                  </a:moveTo>
                  <a:cubicBezTo>
                    <a:pt x="43" y="1"/>
                    <a:pt x="17" y="41"/>
                    <a:pt x="17" y="67"/>
                  </a:cubicBezTo>
                  <a:lnTo>
                    <a:pt x="1" y="83"/>
                  </a:lnTo>
                  <a:cubicBezTo>
                    <a:pt x="1" y="117"/>
                    <a:pt x="1" y="171"/>
                    <a:pt x="17" y="188"/>
                  </a:cubicBezTo>
                  <a:cubicBezTo>
                    <a:pt x="28" y="205"/>
                    <a:pt x="37" y="209"/>
                    <a:pt x="48" y="209"/>
                  </a:cubicBezTo>
                  <a:cubicBezTo>
                    <a:pt x="59" y="209"/>
                    <a:pt x="72" y="205"/>
                    <a:pt x="88" y="205"/>
                  </a:cubicBezTo>
                  <a:cubicBezTo>
                    <a:pt x="122" y="205"/>
                    <a:pt x="143" y="134"/>
                    <a:pt x="122" y="100"/>
                  </a:cubicBezTo>
                  <a:cubicBezTo>
                    <a:pt x="105" y="83"/>
                    <a:pt x="105" y="46"/>
                    <a:pt x="105" y="29"/>
                  </a:cubicBezTo>
                  <a:cubicBezTo>
                    <a:pt x="95" y="9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1193626" y="3752535"/>
              <a:ext cx="6295" cy="9258"/>
            </a:xfrm>
            <a:custGeom>
              <a:avLst/>
              <a:gdLst/>
              <a:ahLst/>
              <a:cxnLst/>
              <a:rect l="l" t="t" r="r" b="b"/>
              <a:pathLst>
                <a:path w="51" h="75" extrusionOk="0">
                  <a:moveTo>
                    <a:pt x="27" y="1"/>
                  </a:moveTo>
                  <a:cubicBezTo>
                    <a:pt x="24" y="1"/>
                    <a:pt x="21" y="2"/>
                    <a:pt x="17" y="4"/>
                  </a:cubicBezTo>
                  <a:cubicBezTo>
                    <a:pt x="2" y="18"/>
                    <a:pt x="1" y="74"/>
                    <a:pt x="23" y="74"/>
                  </a:cubicBezTo>
                  <a:cubicBezTo>
                    <a:pt x="26" y="74"/>
                    <a:pt x="30" y="73"/>
                    <a:pt x="34" y="70"/>
                  </a:cubicBezTo>
                  <a:cubicBezTo>
                    <a:pt x="49" y="56"/>
                    <a:pt x="50" y="1"/>
                    <a:pt x="2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4"/>
            <p:cNvSpPr/>
            <p:nvPr/>
          </p:nvSpPr>
          <p:spPr>
            <a:xfrm>
              <a:off x="643469" y="3810921"/>
              <a:ext cx="17652" cy="28761"/>
            </a:xfrm>
            <a:custGeom>
              <a:avLst/>
              <a:gdLst/>
              <a:ahLst/>
              <a:cxnLst/>
              <a:rect l="l" t="t" r="r" b="b"/>
              <a:pathLst>
                <a:path w="143" h="233" extrusionOk="0">
                  <a:moveTo>
                    <a:pt x="86" y="1"/>
                  </a:moveTo>
                  <a:cubicBezTo>
                    <a:pt x="69" y="1"/>
                    <a:pt x="50" y="22"/>
                    <a:pt x="38" y="36"/>
                  </a:cubicBezTo>
                  <a:cubicBezTo>
                    <a:pt x="0" y="69"/>
                    <a:pt x="0" y="120"/>
                    <a:pt x="0" y="174"/>
                  </a:cubicBezTo>
                  <a:cubicBezTo>
                    <a:pt x="17" y="191"/>
                    <a:pt x="17" y="224"/>
                    <a:pt x="55" y="224"/>
                  </a:cubicBezTo>
                  <a:cubicBezTo>
                    <a:pt x="60" y="230"/>
                    <a:pt x="65" y="233"/>
                    <a:pt x="70" y="233"/>
                  </a:cubicBezTo>
                  <a:cubicBezTo>
                    <a:pt x="81" y="233"/>
                    <a:pt x="93" y="219"/>
                    <a:pt x="105" y="207"/>
                  </a:cubicBezTo>
                  <a:cubicBezTo>
                    <a:pt x="142" y="174"/>
                    <a:pt x="142" y="120"/>
                    <a:pt x="142" y="69"/>
                  </a:cubicBezTo>
                  <a:cubicBezTo>
                    <a:pt x="122" y="53"/>
                    <a:pt x="122" y="36"/>
                    <a:pt x="105" y="15"/>
                  </a:cubicBezTo>
                  <a:cubicBezTo>
                    <a:pt x="100" y="5"/>
                    <a:pt x="93" y="1"/>
                    <a:pt x="8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699632" y="3752412"/>
              <a:ext cx="10492" cy="17652"/>
            </a:xfrm>
            <a:custGeom>
              <a:avLst/>
              <a:gdLst/>
              <a:ahLst/>
              <a:cxnLst/>
              <a:rect l="l" t="t" r="r" b="b"/>
              <a:pathLst>
                <a:path w="85" h="143" extrusionOk="0">
                  <a:moveTo>
                    <a:pt x="51" y="0"/>
                  </a:moveTo>
                  <a:cubicBezTo>
                    <a:pt x="46" y="0"/>
                    <a:pt x="40" y="2"/>
                    <a:pt x="34" y="5"/>
                  </a:cubicBezTo>
                  <a:cubicBezTo>
                    <a:pt x="17" y="5"/>
                    <a:pt x="1" y="55"/>
                    <a:pt x="1" y="92"/>
                  </a:cubicBezTo>
                  <a:lnTo>
                    <a:pt x="51" y="142"/>
                  </a:lnTo>
                  <a:cubicBezTo>
                    <a:pt x="68" y="142"/>
                    <a:pt x="68" y="126"/>
                    <a:pt x="84" y="109"/>
                  </a:cubicBezTo>
                  <a:lnTo>
                    <a:pt x="84" y="55"/>
                  </a:lnTo>
                  <a:cubicBezTo>
                    <a:pt x="84" y="27"/>
                    <a:pt x="73" y="0"/>
                    <a:pt x="5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742465" y="3868936"/>
              <a:ext cx="123" cy="1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740366" y="3863751"/>
              <a:ext cx="13084" cy="19009"/>
            </a:xfrm>
            <a:custGeom>
              <a:avLst/>
              <a:gdLst/>
              <a:ahLst/>
              <a:cxnLst/>
              <a:rect l="l" t="t" r="r" b="b"/>
              <a:pathLst>
                <a:path w="106" h="154" extrusionOk="0">
                  <a:moveTo>
                    <a:pt x="42" y="1"/>
                  </a:moveTo>
                  <a:cubicBezTo>
                    <a:pt x="29" y="1"/>
                    <a:pt x="17" y="29"/>
                    <a:pt x="17" y="42"/>
                  </a:cubicBezTo>
                  <a:cubicBezTo>
                    <a:pt x="17" y="59"/>
                    <a:pt x="17" y="59"/>
                    <a:pt x="1" y="59"/>
                  </a:cubicBezTo>
                  <a:cubicBezTo>
                    <a:pt x="1" y="93"/>
                    <a:pt x="1" y="130"/>
                    <a:pt x="17" y="147"/>
                  </a:cubicBezTo>
                  <a:cubicBezTo>
                    <a:pt x="22" y="152"/>
                    <a:pt x="27" y="154"/>
                    <a:pt x="32" y="154"/>
                  </a:cubicBezTo>
                  <a:cubicBezTo>
                    <a:pt x="44" y="154"/>
                    <a:pt x="56" y="142"/>
                    <a:pt x="68" y="130"/>
                  </a:cubicBezTo>
                  <a:cubicBezTo>
                    <a:pt x="88" y="109"/>
                    <a:pt x="105" y="26"/>
                    <a:pt x="68" y="5"/>
                  </a:cubicBezTo>
                  <a:lnTo>
                    <a:pt x="51" y="5"/>
                  </a:lnTo>
                  <a:cubicBezTo>
                    <a:pt x="48" y="2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684203" y="3838323"/>
              <a:ext cx="14689" cy="18269"/>
            </a:xfrm>
            <a:custGeom>
              <a:avLst/>
              <a:gdLst/>
              <a:ahLst/>
              <a:cxnLst/>
              <a:rect l="l" t="t" r="r" b="b"/>
              <a:pathLst>
                <a:path w="119" h="148" extrusionOk="0">
                  <a:moveTo>
                    <a:pt x="63" y="1"/>
                  </a:moveTo>
                  <a:cubicBezTo>
                    <a:pt x="61" y="1"/>
                    <a:pt x="58" y="1"/>
                    <a:pt x="55" y="2"/>
                  </a:cubicBezTo>
                  <a:cubicBezTo>
                    <a:pt x="21" y="2"/>
                    <a:pt x="0" y="106"/>
                    <a:pt x="38" y="144"/>
                  </a:cubicBezTo>
                  <a:cubicBezTo>
                    <a:pt x="43" y="147"/>
                    <a:pt x="48" y="148"/>
                    <a:pt x="53" y="148"/>
                  </a:cubicBezTo>
                  <a:cubicBezTo>
                    <a:pt x="105" y="148"/>
                    <a:pt x="119" y="1"/>
                    <a:pt x="6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643469" y="3885970"/>
              <a:ext cx="23823" cy="25181"/>
            </a:xfrm>
            <a:custGeom>
              <a:avLst/>
              <a:gdLst/>
              <a:ahLst/>
              <a:cxnLst/>
              <a:rect l="l" t="t" r="r" b="b"/>
              <a:pathLst>
                <a:path w="193" h="204" extrusionOk="0">
                  <a:moveTo>
                    <a:pt x="105" y="0"/>
                  </a:moveTo>
                  <a:cubicBezTo>
                    <a:pt x="55" y="0"/>
                    <a:pt x="0" y="121"/>
                    <a:pt x="71" y="176"/>
                  </a:cubicBezTo>
                  <a:cubicBezTo>
                    <a:pt x="81" y="195"/>
                    <a:pt x="91" y="203"/>
                    <a:pt x="101" y="203"/>
                  </a:cubicBezTo>
                  <a:cubicBezTo>
                    <a:pt x="108" y="203"/>
                    <a:pt x="115" y="199"/>
                    <a:pt x="122" y="192"/>
                  </a:cubicBezTo>
                  <a:cubicBezTo>
                    <a:pt x="159" y="176"/>
                    <a:pt x="193" y="71"/>
                    <a:pt x="159" y="17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4"/>
            <p:cNvSpPr/>
            <p:nvPr/>
          </p:nvSpPr>
          <p:spPr>
            <a:xfrm>
              <a:off x="656306" y="3885970"/>
              <a:ext cx="123" cy="1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4"/>
            <p:cNvSpPr/>
            <p:nvPr/>
          </p:nvSpPr>
          <p:spPr>
            <a:xfrm>
              <a:off x="794061" y="4577334"/>
              <a:ext cx="10863" cy="19750"/>
            </a:xfrm>
            <a:custGeom>
              <a:avLst/>
              <a:gdLst/>
              <a:ahLst/>
              <a:cxnLst/>
              <a:rect l="l" t="t" r="r" b="b"/>
              <a:pathLst>
                <a:path w="88" h="160" extrusionOk="0">
                  <a:moveTo>
                    <a:pt x="52" y="0"/>
                  </a:moveTo>
                  <a:cubicBezTo>
                    <a:pt x="47" y="0"/>
                    <a:pt x="40" y="2"/>
                    <a:pt x="34" y="5"/>
                  </a:cubicBezTo>
                  <a:cubicBezTo>
                    <a:pt x="17" y="22"/>
                    <a:pt x="0" y="55"/>
                    <a:pt x="0" y="93"/>
                  </a:cubicBezTo>
                  <a:cubicBezTo>
                    <a:pt x="0" y="126"/>
                    <a:pt x="17" y="159"/>
                    <a:pt x="50" y="159"/>
                  </a:cubicBezTo>
                  <a:cubicBezTo>
                    <a:pt x="71" y="143"/>
                    <a:pt x="88" y="93"/>
                    <a:pt x="88" y="55"/>
                  </a:cubicBezTo>
                  <a:cubicBezTo>
                    <a:pt x="88" y="28"/>
                    <a:pt x="77" y="0"/>
                    <a:pt x="5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845535" y="4552400"/>
              <a:ext cx="15059" cy="18886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76" y="1"/>
                  </a:moveTo>
                  <a:cubicBezTo>
                    <a:pt x="53" y="1"/>
                    <a:pt x="34" y="24"/>
                    <a:pt x="34" y="48"/>
                  </a:cubicBezTo>
                  <a:cubicBezTo>
                    <a:pt x="18" y="65"/>
                    <a:pt x="1" y="136"/>
                    <a:pt x="34" y="153"/>
                  </a:cubicBezTo>
                  <a:cubicBezTo>
                    <a:pt x="51" y="153"/>
                    <a:pt x="89" y="136"/>
                    <a:pt x="122" y="119"/>
                  </a:cubicBezTo>
                  <a:cubicBezTo>
                    <a:pt x="122" y="86"/>
                    <a:pt x="122" y="31"/>
                    <a:pt x="105" y="15"/>
                  </a:cubicBezTo>
                  <a:cubicBezTo>
                    <a:pt x="95" y="5"/>
                    <a:pt x="85" y="1"/>
                    <a:pt x="7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880097" y="4659172"/>
              <a:ext cx="19256" cy="29625"/>
            </a:xfrm>
            <a:custGeom>
              <a:avLst/>
              <a:gdLst/>
              <a:ahLst/>
              <a:cxnLst/>
              <a:rect l="l" t="t" r="r" b="b"/>
              <a:pathLst>
                <a:path w="156" h="240" extrusionOk="0">
                  <a:moveTo>
                    <a:pt x="69" y="1"/>
                  </a:moveTo>
                  <a:cubicBezTo>
                    <a:pt x="23" y="1"/>
                    <a:pt x="1" y="99"/>
                    <a:pt x="1" y="140"/>
                  </a:cubicBezTo>
                  <a:lnTo>
                    <a:pt x="1" y="161"/>
                  </a:lnTo>
                  <a:cubicBezTo>
                    <a:pt x="1" y="199"/>
                    <a:pt x="30" y="240"/>
                    <a:pt x="59" y="240"/>
                  </a:cubicBezTo>
                  <a:cubicBezTo>
                    <a:pt x="68" y="240"/>
                    <a:pt x="76" y="236"/>
                    <a:pt x="84" y="227"/>
                  </a:cubicBezTo>
                  <a:cubicBezTo>
                    <a:pt x="122" y="194"/>
                    <a:pt x="155" y="90"/>
                    <a:pt x="105" y="19"/>
                  </a:cubicBezTo>
                  <a:cubicBezTo>
                    <a:pt x="92" y="6"/>
                    <a:pt x="80" y="1"/>
                    <a:pt x="6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830599" y="4622759"/>
              <a:ext cx="13084" cy="19997"/>
            </a:xfrm>
            <a:custGeom>
              <a:avLst/>
              <a:gdLst/>
              <a:ahLst/>
              <a:cxnLst/>
              <a:rect l="l" t="t" r="r" b="b"/>
              <a:pathLst>
                <a:path w="106" h="162" extrusionOk="0">
                  <a:moveTo>
                    <a:pt x="68" y="0"/>
                  </a:moveTo>
                  <a:cubicBezTo>
                    <a:pt x="34" y="0"/>
                    <a:pt x="1" y="105"/>
                    <a:pt x="34" y="142"/>
                  </a:cubicBezTo>
                  <a:cubicBezTo>
                    <a:pt x="51" y="142"/>
                    <a:pt x="51" y="142"/>
                    <a:pt x="51" y="159"/>
                  </a:cubicBezTo>
                  <a:cubicBezTo>
                    <a:pt x="55" y="161"/>
                    <a:pt x="58" y="161"/>
                    <a:pt x="62" y="161"/>
                  </a:cubicBezTo>
                  <a:cubicBezTo>
                    <a:pt x="92" y="161"/>
                    <a:pt x="105" y="101"/>
                    <a:pt x="105" y="71"/>
                  </a:cubicBezTo>
                  <a:lnTo>
                    <a:pt x="105" y="55"/>
                  </a:lnTo>
                  <a:cubicBezTo>
                    <a:pt x="105" y="38"/>
                    <a:pt x="105" y="17"/>
                    <a:pt x="6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4"/>
            <p:cNvSpPr/>
            <p:nvPr/>
          </p:nvSpPr>
          <p:spPr>
            <a:xfrm>
              <a:off x="766165" y="4665467"/>
              <a:ext cx="13084" cy="22219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60" y="0"/>
                  </a:moveTo>
                  <a:cubicBezTo>
                    <a:pt x="56" y="0"/>
                    <a:pt x="53" y="2"/>
                    <a:pt x="51" y="5"/>
                  </a:cubicBezTo>
                  <a:cubicBezTo>
                    <a:pt x="17" y="22"/>
                    <a:pt x="1" y="72"/>
                    <a:pt x="1" y="110"/>
                  </a:cubicBezTo>
                  <a:cubicBezTo>
                    <a:pt x="1" y="138"/>
                    <a:pt x="13" y="180"/>
                    <a:pt x="38" y="180"/>
                  </a:cubicBezTo>
                  <a:cubicBezTo>
                    <a:pt x="42" y="180"/>
                    <a:pt x="46" y="179"/>
                    <a:pt x="51" y="176"/>
                  </a:cubicBezTo>
                  <a:cubicBezTo>
                    <a:pt x="88" y="160"/>
                    <a:pt x="105" y="110"/>
                    <a:pt x="105" y="72"/>
                  </a:cubicBezTo>
                  <a:cubicBezTo>
                    <a:pt x="105" y="44"/>
                    <a:pt x="78" y="0"/>
                    <a:pt x="6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722838" y="4633498"/>
              <a:ext cx="13084" cy="20244"/>
            </a:xfrm>
            <a:custGeom>
              <a:avLst/>
              <a:gdLst/>
              <a:ahLst/>
              <a:cxnLst/>
              <a:rect l="l" t="t" r="r" b="b"/>
              <a:pathLst>
                <a:path w="106" h="164" extrusionOk="0">
                  <a:moveTo>
                    <a:pt x="55" y="1"/>
                  </a:moveTo>
                  <a:cubicBezTo>
                    <a:pt x="22" y="18"/>
                    <a:pt x="1" y="72"/>
                    <a:pt x="1" y="105"/>
                  </a:cubicBezTo>
                  <a:cubicBezTo>
                    <a:pt x="1" y="133"/>
                    <a:pt x="27" y="164"/>
                    <a:pt x="45" y="164"/>
                  </a:cubicBezTo>
                  <a:cubicBezTo>
                    <a:pt x="49" y="164"/>
                    <a:pt x="52" y="163"/>
                    <a:pt x="55" y="160"/>
                  </a:cubicBezTo>
                  <a:cubicBezTo>
                    <a:pt x="88" y="139"/>
                    <a:pt x="105" y="105"/>
                    <a:pt x="105" y="72"/>
                  </a:cubicBezTo>
                  <a:cubicBezTo>
                    <a:pt x="88" y="34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695065" y="4710522"/>
              <a:ext cx="12961" cy="22095"/>
            </a:xfrm>
            <a:custGeom>
              <a:avLst/>
              <a:gdLst/>
              <a:ahLst/>
              <a:cxnLst/>
              <a:rect l="l" t="t" r="r" b="b"/>
              <a:pathLst>
                <a:path w="105" h="179" extrusionOk="0">
                  <a:moveTo>
                    <a:pt x="67" y="0"/>
                  </a:moveTo>
                  <a:cubicBezTo>
                    <a:pt x="63" y="0"/>
                    <a:pt x="59" y="1"/>
                    <a:pt x="54" y="4"/>
                  </a:cubicBezTo>
                  <a:cubicBezTo>
                    <a:pt x="0" y="20"/>
                    <a:pt x="0" y="75"/>
                    <a:pt x="0" y="125"/>
                  </a:cubicBezTo>
                  <a:cubicBezTo>
                    <a:pt x="17" y="141"/>
                    <a:pt x="54" y="162"/>
                    <a:pt x="71" y="179"/>
                  </a:cubicBezTo>
                  <a:lnTo>
                    <a:pt x="105" y="141"/>
                  </a:lnTo>
                  <a:lnTo>
                    <a:pt x="105" y="75"/>
                  </a:lnTo>
                  <a:cubicBezTo>
                    <a:pt x="105" y="42"/>
                    <a:pt x="92" y="0"/>
                    <a:pt x="6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925028" y="4651766"/>
              <a:ext cx="8888" cy="12838"/>
            </a:xfrm>
            <a:custGeom>
              <a:avLst/>
              <a:gdLst/>
              <a:ahLst/>
              <a:cxnLst/>
              <a:rect l="l" t="t" r="r" b="b"/>
              <a:pathLst>
                <a:path w="72" h="104" extrusionOk="0">
                  <a:moveTo>
                    <a:pt x="23" y="1"/>
                  </a:moveTo>
                  <a:cubicBezTo>
                    <a:pt x="11" y="1"/>
                    <a:pt x="0" y="49"/>
                    <a:pt x="0" y="62"/>
                  </a:cubicBezTo>
                  <a:lnTo>
                    <a:pt x="17" y="62"/>
                  </a:lnTo>
                  <a:cubicBezTo>
                    <a:pt x="17" y="86"/>
                    <a:pt x="26" y="104"/>
                    <a:pt x="38" y="104"/>
                  </a:cubicBezTo>
                  <a:cubicBezTo>
                    <a:pt x="43" y="104"/>
                    <a:pt x="49" y="101"/>
                    <a:pt x="54" y="95"/>
                  </a:cubicBezTo>
                  <a:cubicBezTo>
                    <a:pt x="71" y="79"/>
                    <a:pt x="71" y="28"/>
                    <a:pt x="54" y="12"/>
                  </a:cubicBezTo>
                  <a:lnTo>
                    <a:pt x="34" y="12"/>
                  </a:lnTo>
                  <a:cubicBezTo>
                    <a:pt x="30" y="4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907994" y="4714595"/>
              <a:ext cx="16788" cy="24811"/>
            </a:xfrm>
            <a:custGeom>
              <a:avLst/>
              <a:gdLst/>
              <a:ahLst/>
              <a:cxnLst/>
              <a:rect l="l" t="t" r="r" b="b"/>
              <a:pathLst>
                <a:path w="136" h="201" extrusionOk="0">
                  <a:moveTo>
                    <a:pt x="82" y="0"/>
                  </a:moveTo>
                  <a:cubicBezTo>
                    <a:pt x="78" y="0"/>
                    <a:pt x="73" y="1"/>
                    <a:pt x="67" y="4"/>
                  </a:cubicBezTo>
                  <a:cubicBezTo>
                    <a:pt x="6" y="38"/>
                    <a:pt x="1" y="201"/>
                    <a:pt x="51" y="201"/>
                  </a:cubicBezTo>
                  <a:cubicBezTo>
                    <a:pt x="56" y="201"/>
                    <a:pt x="61" y="199"/>
                    <a:pt x="67" y="196"/>
                  </a:cubicBezTo>
                  <a:cubicBezTo>
                    <a:pt x="117" y="165"/>
                    <a:pt x="135" y="0"/>
                    <a:pt x="8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880097" y="4709534"/>
              <a:ext cx="8394" cy="11973"/>
            </a:xfrm>
            <a:custGeom>
              <a:avLst/>
              <a:gdLst/>
              <a:ahLst/>
              <a:cxnLst/>
              <a:rect l="l" t="t" r="r" b="b"/>
              <a:pathLst>
                <a:path w="68" h="97" extrusionOk="0">
                  <a:moveTo>
                    <a:pt x="22" y="0"/>
                  </a:moveTo>
                  <a:cubicBezTo>
                    <a:pt x="10" y="0"/>
                    <a:pt x="1" y="32"/>
                    <a:pt x="1" y="45"/>
                  </a:cubicBezTo>
                  <a:cubicBezTo>
                    <a:pt x="1" y="72"/>
                    <a:pt x="9" y="96"/>
                    <a:pt x="20" y="96"/>
                  </a:cubicBezTo>
                  <a:cubicBezTo>
                    <a:pt x="24" y="96"/>
                    <a:pt x="29" y="92"/>
                    <a:pt x="34" y="83"/>
                  </a:cubicBezTo>
                  <a:cubicBezTo>
                    <a:pt x="51" y="66"/>
                    <a:pt x="68" y="12"/>
                    <a:pt x="34" y="12"/>
                  </a:cubicBezTo>
                  <a:cubicBezTo>
                    <a:pt x="30" y="3"/>
                    <a:pt x="26" y="0"/>
                    <a:pt x="2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1193626" y="4592764"/>
              <a:ext cx="12961" cy="19750"/>
            </a:xfrm>
            <a:custGeom>
              <a:avLst/>
              <a:gdLst/>
              <a:ahLst/>
              <a:cxnLst/>
              <a:rect l="l" t="t" r="r" b="b"/>
              <a:pathLst>
                <a:path w="105" h="160" extrusionOk="0">
                  <a:moveTo>
                    <a:pt x="50" y="1"/>
                  </a:moveTo>
                  <a:cubicBezTo>
                    <a:pt x="34" y="18"/>
                    <a:pt x="17" y="18"/>
                    <a:pt x="17" y="34"/>
                  </a:cubicBezTo>
                  <a:cubicBezTo>
                    <a:pt x="17" y="72"/>
                    <a:pt x="0" y="105"/>
                    <a:pt x="17" y="139"/>
                  </a:cubicBezTo>
                  <a:cubicBezTo>
                    <a:pt x="24" y="154"/>
                    <a:pt x="34" y="160"/>
                    <a:pt x="44" y="160"/>
                  </a:cubicBezTo>
                  <a:cubicBezTo>
                    <a:pt x="58" y="160"/>
                    <a:pt x="71" y="149"/>
                    <a:pt x="71" y="139"/>
                  </a:cubicBezTo>
                  <a:cubicBezTo>
                    <a:pt x="88" y="122"/>
                    <a:pt x="105" y="72"/>
                    <a:pt x="88" y="34"/>
                  </a:cubicBezTo>
                  <a:cubicBezTo>
                    <a:pt x="88" y="18"/>
                    <a:pt x="71" y="1"/>
                    <a:pt x="5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1285957" y="4696450"/>
              <a:ext cx="17034" cy="19503"/>
            </a:xfrm>
            <a:custGeom>
              <a:avLst/>
              <a:gdLst/>
              <a:ahLst/>
              <a:cxnLst/>
              <a:rect l="l" t="t" r="r" b="b"/>
              <a:pathLst>
                <a:path w="138" h="158" extrusionOk="0">
                  <a:moveTo>
                    <a:pt x="79" y="1"/>
                  </a:moveTo>
                  <a:cubicBezTo>
                    <a:pt x="71" y="1"/>
                    <a:pt x="63" y="5"/>
                    <a:pt x="54" y="13"/>
                  </a:cubicBezTo>
                  <a:lnTo>
                    <a:pt x="71" y="13"/>
                  </a:lnTo>
                  <a:cubicBezTo>
                    <a:pt x="33" y="30"/>
                    <a:pt x="0" y="101"/>
                    <a:pt x="33" y="134"/>
                  </a:cubicBezTo>
                  <a:lnTo>
                    <a:pt x="54" y="151"/>
                  </a:lnTo>
                  <a:cubicBezTo>
                    <a:pt x="61" y="155"/>
                    <a:pt x="68" y="157"/>
                    <a:pt x="73" y="157"/>
                  </a:cubicBezTo>
                  <a:cubicBezTo>
                    <a:pt x="94" y="157"/>
                    <a:pt x="104" y="131"/>
                    <a:pt x="104" y="118"/>
                  </a:cubicBezTo>
                  <a:lnTo>
                    <a:pt x="121" y="118"/>
                  </a:lnTo>
                  <a:cubicBezTo>
                    <a:pt x="121" y="84"/>
                    <a:pt x="138" y="46"/>
                    <a:pt x="104" y="13"/>
                  </a:cubicBezTo>
                  <a:cubicBezTo>
                    <a:pt x="96" y="5"/>
                    <a:pt x="88" y="1"/>
                    <a:pt x="7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1326691" y="4644977"/>
              <a:ext cx="12961" cy="20491"/>
            </a:xfrm>
            <a:custGeom>
              <a:avLst/>
              <a:gdLst/>
              <a:ahLst/>
              <a:cxnLst/>
              <a:rect l="l" t="t" r="r" b="b"/>
              <a:pathLst>
                <a:path w="105" h="166" extrusionOk="0">
                  <a:moveTo>
                    <a:pt x="54" y="0"/>
                  </a:moveTo>
                  <a:cubicBezTo>
                    <a:pt x="26" y="0"/>
                    <a:pt x="0" y="89"/>
                    <a:pt x="0" y="117"/>
                  </a:cubicBezTo>
                  <a:cubicBezTo>
                    <a:pt x="17" y="117"/>
                    <a:pt x="17" y="134"/>
                    <a:pt x="17" y="150"/>
                  </a:cubicBezTo>
                  <a:cubicBezTo>
                    <a:pt x="27" y="161"/>
                    <a:pt x="41" y="166"/>
                    <a:pt x="52" y="166"/>
                  </a:cubicBezTo>
                  <a:cubicBezTo>
                    <a:pt x="63" y="166"/>
                    <a:pt x="71" y="161"/>
                    <a:pt x="71" y="150"/>
                  </a:cubicBezTo>
                  <a:cubicBezTo>
                    <a:pt x="88" y="117"/>
                    <a:pt x="104" y="83"/>
                    <a:pt x="88" y="46"/>
                  </a:cubicBezTo>
                  <a:cubicBezTo>
                    <a:pt x="88" y="29"/>
                    <a:pt x="71" y="29"/>
                    <a:pt x="71" y="12"/>
                  </a:cubicBezTo>
                  <a:cubicBezTo>
                    <a:pt x="65" y="4"/>
                    <a:pt x="60" y="0"/>
                    <a:pt x="54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1280032" y="4654605"/>
              <a:ext cx="18516" cy="24934"/>
            </a:xfrm>
            <a:custGeom>
              <a:avLst/>
              <a:gdLst/>
              <a:ahLst/>
              <a:cxnLst/>
              <a:rect l="l" t="t" r="r" b="b"/>
              <a:pathLst>
                <a:path w="150" h="202" extrusionOk="0">
                  <a:moveTo>
                    <a:pt x="84" y="1"/>
                  </a:moveTo>
                  <a:cubicBezTo>
                    <a:pt x="78" y="1"/>
                    <a:pt x="72" y="2"/>
                    <a:pt x="65" y="5"/>
                  </a:cubicBezTo>
                  <a:cubicBezTo>
                    <a:pt x="19" y="36"/>
                    <a:pt x="1" y="201"/>
                    <a:pt x="63" y="201"/>
                  </a:cubicBezTo>
                  <a:cubicBezTo>
                    <a:pt x="69" y="201"/>
                    <a:pt x="75" y="200"/>
                    <a:pt x="81" y="198"/>
                  </a:cubicBezTo>
                  <a:cubicBezTo>
                    <a:pt x="131" y="178"/>
                    <a:pt x="149" y="1"/>
                    <a:pt x="8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1245223" y="4720150"/>
              <a:ext cx="15059" cy="23330"/>
            </a:xfrm>
            <a:custGeom>
              <a:avLst/>
              <a:gdLst/>
              <a:ahLst/>
              <a:cxnLst/>
              <a:rect l="l" t="t" r="r" b="b"/>
              <a:pathLst>
                <a:path w="122" h="189" extrusionOk="0">
                  <a:moveTo>
                    <a:pt x="73" y="1"/>
                  </a:moveTo>
                  <a:cubicBezTo>
                    <a:pt x="66" y="1"/>
                    <a:pt x="61" y="5"/>
                    <a:pt x="50" y="13"/>
                  </a:cubicBezTo>
                  <a:lnTo>
                    <a:pt x="33" y="13"/>
                  </a:lnTo>
                  <a:cubicBezTo>
                    <a:pt x="17" y="30"/>
                    <a:pt x="0" y="84"/>
                    <a:pt x="0" y="118"/>
                  </a:cubicBezTo>
                  <a:cubicBezTo>
                    <a:pt x="0" y="134"/>
                    <a:pt x="17" y="189"/>
                    <a:pt x="50" y="189"/>
                  </a:cubicBezTo>
                  <a:cubicBezTo>
                    <a:pt x="71" y="168"/>
                    <a:pt x="88" y="151"/>
                    <a:pt x="104" y="134"/>
                  </a:cubicBezTo>
                  <a:cubicBezTo>
                    <a:pt x="121" y="101"/>
                    <a:pt x="121" y="47"/>
                    <a:pt x="104" y="13"/>
                  </a:cubicBezTo>
                  <a:cubicBezTo>
                    <a:pt x="88" y="5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1376189" y="4682749"/>
              <a:ext cx="15059" cy="22466"/>
            </a:xfrm>
            <a:custGeom>
              <a:avLst/>
              <a:gdLst/>
              <a:ahLst/>
              <a:cxnLst/>
              <a:rect l="l" t="t" r="r" b="b"/>
              <a:pathLst>
                <a:path w="122" h="182" extrusionOk="0">
                  <a:moveTo>
                    <a:pt x="77" y="0"/>
                  </a:moveTo>
                  <a:cubicBezTo>
                    <a:pt x="62" y="0"/>
                    <a:pt x="45" y="10"/>
                    <a:pt x="33" y="20"/>
                  </a:cubicBezTo>
                  <a:cubicBezTo>
                    <a:pt x="17" y="36"/>
                    <a:pt x="0" y="74"/>
                    <a:pt x="0" y="107"/>
                  </a:cubicBezTo>
                  <a:cubicBezTo>
                    <a:pt x="0" y="137"/>
                    <a:pt x="13" y="182"/>
                    <a:pt x="41" y="182"/>
                  </a:cubicBezTo>
                  <a:cubicBezTo>
                    <a:pt x="45" y="182"/>
                    <a:pt x="49" y="181"/>
                    <a:pt x="54" y="178"/>
                  </a:cubicBezTo>
                  <a:cubicBezTo>
                    <a:pt x="104" y="141"/>
                    <a:pt x="121" y="74"/>
                    <a:pt x="104" y="20"/>
                  </a:cubicBezTo>
                  <a:cubicBezTo>
                    <a:pt x="97" y="6"/>
                    <a:pt x="87" y="0"/>
                    <a:pt x="7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1425688" y="4637448"/>
              <a:ext cx="14442" cy="18145"/>
            </a:xfrm>
            <a:custGeom>
              <a:avLst/>
              <a:gdLst/>
              <a:ahLst/>
              <a:cxnLst/>
              <a:rect l="l" t="t" r="r" b="b"/>
              <a:pathLst>
                <a:path w="117" h="147" extrusionOk="0">
                  <a:moveTo>
                    <a:pt x="80" y="1"/>
                  </a:moveTo>
                  <a:cubicBezTo>
                    <a:pt x="77" y="1"/>
                    <a:pt x="74" y="1"/>
                    <a:pt x="71" y="2"/>
                  </a:cubicBezTo>
                  <a:cubicBezTo>
                    <a:pt x="33" y="2"/>
                    <a:pt x="17" y="23"/>
                    <a:pt x="0" y="57"/>
                  </a:cubicBezTo>
                  <a:cubicBezTo>
                    <a:pt x="0" y="72"/>
                    <a:pt x="0" y="146"/>
                    <a:pt x="38" y="146"/>
                  </a:cubicBezTo>
                  <a:cubicBezTo>
                    <a:pt x="42" y="146"/>
                    <a:pt x="46" y="146"/>
                    <a:pt x="50" y="144"/>
                  </a:cubicBezTo>
                  <a:lnTo>
                    <a:pt x="71" y="128"/>
                  </a:lnTo>
                  <a:cubicBezTo>
                    <a:pt x="87" y="108"/>
                    <a:pt x="117" y="1"/>
                    <a:pt x="8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1241520" y="4678552"/>
              <a:ext cx="9875" cy="14072"/>
            </a:xfrm>
            <a:custGeom>
              <a:avLst/>
              <a:gdLst/>
              <a:ahLst/>
              <a:cxnLst/>
              <a:rect l="l" t="t" r="r" b="b"/>
              <a:pathLst>
                <a:path w="80" h="114" extrusionOk="0">
                  <a:moveTo>
                    <a:pt x="55" y="1"/>
                  </a:moveTo>
                  <a:cubicBezTo>
                    <a:pt x="53" y="1"/>
                    <a:pt x="50" y="2"/>
                    <a:pt x="47" y="4"/>
                  </a:cubicBezTo>
                  <a:cubicBezTo>
                    <a:pt x="17" y="18"/>
                    <a:pt x="1" y="114"/>
                    <a:pt x="31" y="114"/>
                  </a:cubicBezTo>
                  <a:cubicBezTo>
                    <a:pt x="36" y="114"/>
                    <a:pt x="41" y="112"/>
                    <a:pt x="47" y="108"/>
                  </a:cubicBezTo>
                  <a:cubicBezTo>
                    <a:pt x="77" y="89"/>
                    <a:pt x="80" y="1"/>
                    <a:pt x="5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1243125" y="4611649"/>
              <a:ext cx="10616" cy="16047"/>
            </a:xfrm>
            <a:custGeom>
              <a:avLst/>
              <a:gdLst/>
              <a:ahLst/>
              <a:cxnLst/>
              <a:rect l="l" t="t" r="r" b="b"/>
              <a:pathLst>
                <a:path w="86" h="130" extrusionOk="0">
                  <a:moveTo>
                    <a:pt x="43" y="1"/>
                  </a:moveTo>
                  <a:cubicBezTo>
                    <a:pt x="40" y="1"/>
                    <a:pt x="37" y="1"/>
                    <a:pt x="34" y="3"/>
                  </a:cubicBezTo>
                  <a:cubicBezTo>
                    <a:pt x="2" y="22"/>
                    <a:pt x="0" y="129"/>
                    <a:pt x="41" y="129"/>
                  </a:cubicBezTo>
                  <a:cubicBezTo>
                    <a:pt x="44" y="129"/>
                    <a:pt x="47" y="129"/>
                    <a:pt x="50" y="128"/>
                  </a:cubicBezTo>
                  <a:cubicBezTo>
                    <a:pt x="66" y="108"/>
                    <a:pt x="85" y="1"/>
                    <a:pt x="4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84203" y="4451059"/>
              <a:ext cx="12961" cy="19133"/>
            </a:xfrm>
            <a:custGeom>
              <a:avLst/>
              <a:gdLst/>
              <a:ahLst/>
              <a:cxnLst/>
              <a:rect l="l" t="t" r="r" b="b"/>
              <a:pathLst>
                <a:path w="105" h="155" extrusionOk="0">
                  <a:moveTo>
                    <a:pt x="55" y="0"/>
                  </a:moveTo>
                  <a:cubicBezTo>
                    <a:pt x="38" y="0"/>
                    <a:pt x="21" y="17"/>
                    <a:pt x="21" y="34"/>
                  </a:cubicBezTo>
                  <a:lnTo>
                    <a:pt x="0" y="34"/>
                  </a:lnTo>
                  <a:lnTo>
                    <a:pt x="0" y="88"/>
                  </a:lnTo>
                  <a:lnTo>
                    <a:pt x="0" y="121"/>
                  </a:lnTo>
                  <a:cubicBezTo>
                    <a:pt x="21" y="138"/>
                    <a:pt x="21" y="155"/>
                    <a:pt x="38" y="155"/>
                  </a:cubicBezTo>
                  <a:cubicBezTo>
                    <a:pt x="55" y="155"/>
                    <a:pt x="55" y="138"/>
                    <a:pt x="55" y="121"/>
                  </a:cubicBezTo>
                  <a:cubicBezTo>
                    <a:pt x="71" y="105"/>
                    <a:pt x="71" y="88"/>
                    <a:pt x="71" y="88"/>
                  </a:cubicBezTo>
                  <a:lnTo>
                    <a:pt x="71" y="121"/>
                  </a:lnTo>
                  <a:cubicBezTo>
                    <a:pt x="88" y="88"/>
                    <a:pt x="105" y="17"/>
                    <a:pt x="5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96670" y="4428471"/>
              <a:ext cx="16047" cy="15923"/>
            </a:xfrm>
            <a:custGeom>
              <a:avLst/>
              <a:gdLst/>
              <a:ahLst/>
              <a:cxnLst/>
              <a:rect l="l" t="t" r="r" b="b"/>
              <a:pathLst>
                <a:path w="130" h="129" extrusionOk="0">
                  <a:moveTo>
                    <a:pt x="100" y="0"/>
                  </a:moveTo>
                  <a:cubicBezTo>
                    <a:pt x="60" y="0"/>
                    <a:pt x="0" y="105"/>
                    <a:pt x="75" y="129"/>
                  </a:cubicBezTo>
                  <a:lnTo>
                    <a:pt x="92" y="129"/>
                  </a:lnTo>
                  <a:cubicBezTo>
                    <a:pt x="108" y="129"/>
                    <a:pt x="108" y="96"/>
                    <a:pt x="108" y="79"/>
                  </a:cubicBezTo>
                  <a:cubicBezTo>
                    <a:pt x="129" y="79"/>
                    <a:pt x="129" y="79"/>
                    <a:pt x="129" y="62"/>
                  </a:cubicBezTo>
                  <a:cubicBezTo>
                    <a:pt x="129" y="17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813071" y="3999284"/>
              <a:ext cx="15553" cy="22713"/>
            </a:xfrm>
            <a:custGeom>
              <a:avLst/>
              <a:gdLst/>
              <a:ahLst/>
              <a:cxnLst/>
              <a:rect l="l" t="t" r="r" b="b"/>
              <a:pathLst>
                <a:path w="126" h="184" extrusionOk="0">
                  <a:moveTo>
                    <a:pt x="72" y="1"/>
                  </a:moveTo>
                  <a:cubicBezTo>
                    <a:pt x="67" y="1"/>
                    <a:pt x="61" y="2"/>
                    <a:pt x="55" y="5"/>
                  </a:cubicBezTo>
                  <a:cubicBezTo>
                    <a:pt x="22" y="22"/>
                    <a:pt x="1" y="76"/>
                    <a:pt x="1" y="110"/>
                  </a:cubicBezTo>
                  <a:cubicBezTo>
                    <a:pt x="1" y="139"/>
                    <a:pt x="17" y="184"/>
                    <a:pt x="43" y="184"/>
                  </a:cubicBezTo>
                  <a:cubicBezTo>
                    <a:pt x="47" y="184"/>
                    <a:pt x="51" y="183"/>
                    <a:pt x="55" y="181"/>
                  </a:cubicBezTo>
                  <a:lnTo>
                    <a:pt x="72" y="181"/>
                  </a:lnTo>
                  <a:cubicBezTo>
                    <a:pt x="105" y="160"/>
                    <a:pt x="126" y="110"/>
                    <a:pt x="105" y="56"/>
                  </a:cubicBezTo>
                  <a:cubicBezTo>
                    <a:pt x="105" y="28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845535" y="4025946"/>
              <a:ext cx="13084" cy="18886"/>
            </a:xfrm>
            <a:custGeom>
              <a:avLst/>
              <a:gdLst/>
              <a:ahLst/>
              <a:cxnLst/>
              <a:rect l="l" t="t" r="r" b="b"/>
              <a:pathLst>
                <a:path w="106" h="153" extrusionOk="0">
                  <a:moveTo>
                    <a:pt x="69" y="1"/>
                  </a:moveTo>
                  <a:cubicBezTo>
                    <a:pt x="52" y="1"/>
                    <a:pt x="34" y="20"/>
                    <a:pt x="34" y="32"/>
                  </a:cubicBezTo>
                  <a:cubicBezTo>
                    <a:pt x="18" y="48"/>
                    <a:pt x="1" y="119"/>
                    <a:pt x="34" y="136"/>
                  </a:cubicBezTo>
                  <a:cubicBezTo>
                    <a:pt x="34" y="136"/>
                    <a:pt x="51" y="136"/>
                    <a:pt x="51" y="153"/>
                  </a:cubicBezTo>
                  <a:cubicBezTo>
                    <a:pt x="89" y="153"/>
                    <a:pt x="105" y="103"/>
                    <a:pt x="105" y="69"/>
                  </a:cubicBezTo>
                  <a:cubicBezTo>
                    <a:pt x="105" y="48"/>
                    <a:pt x="105" y="32"/>
                    <a:pt x="89" y="15"/>
                  </a:cubicBezTo>
                  <a:cubicBezTo>
                    <a:pt x="83" y="5"/>
                    <a:pt x="76" y="1"/>
                    <a:pt x="6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1202390" y="4102476"/>
              <a:ext cx="12961" cy="20367"/>
            </a:xfrm>
            <a:custGeom>
              <a:avLst/>
              <a:gdLst/>
              <a:ahLst/>
              <a:cxnLst/>
              <a:rect l="l" t="t" r="r" b="b"/>
              <a:pathLst>
                <a:path w="105" h="165" extrusionOk="0">
                  <a:moveTo>
                    <a:pt x="60" y="0"/>
                  </a:moveTo>
                  <a:cubicBezTo>
                    <a:pt x="57" y="0"/>
                    <a:pt x="54" y="2"/>
                    <a:pt x="50" y="5"/>
                  </a:cubicBezTo>
                  <a:cubicBezTo>
                    <a:pt x="17" y="5"/>
                    <a:pt x="0" y="55"/>
                    <a:pt x="0" y="93"/>
                  </a:cubicBezTo>
                  <a:cubicBezTo>
                    <a:pt x="0" y="121"/>
                    <a:pt x="12" y="164"/>
                    <a:pt x="36" y="164"/>
                  </a:cubicBezTo>
                  <a:cubicBezTo>
                    <a:pt x="41" y="164"/>
                    <a:pt x="45" y="163"/>
                    <a:pt x="50" y="159"/>
                  </a:cubicBezTo>
                  <a:cubicBezTo>
                    <a:pt x="84" y="143"/>
                    <a:pt x="105" y="93"/>
                    <a:pt x="84" y="55"/>
                  </a:cubicBezTo>
                  <a:cubicBezTo>
                    <a:pt x="84" y="28"/>
                    <a:pt x="73" y="0"/>
                    <a:pt x="6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4"/>
            <p:cNvSpPr/>
            <p:nvPr/>
          </p:nvSpPr>
          <p:spPr>
            <a:xfrm>
              <a:off x="1165730" y="4047300"/>
              <a:ext cx="13084" cy="18763"/>
            </a:xfrm>
            <a:custGeom>
              <a:avLst/>
              <a:gdLst/>
              <a:ahLst/>
              <a:cxnLst/>
              <a:rect l="l" t="t" r="r" b="b"/>
              <a:pathLst>
                <a:path w="106" h="152" extrusionOk="0">
                  <a:moveTo>
                    <a:pt x="74" y="1"/>
                  </a:moveTo>
                  <a:cubicBezTo>
                    <a:pt x="59" y="1"/>
                    <a:pt x="44" y="16"/>
                    <a:pt x="34" y="34"/>
                  </a:cubicBezTo>
                  <a:cubicBezTo>
                    <a:pt x="17" y="68"/>
                    <a:pt x="1" y="122"/>
                    <a:pt x="34" y="139"/>
                  </a:cubicBezTo>
                  <a:cubicBezTo>
                    <a:pt x="43" y="147"/>
                    <a:pt x="47" y="151"/>
                    <a:pt x="51" y="151"/>
                  </a:cubicBezTo>
                  <a:cubicBezTo>
                    <a:pt x="55" y="151"/>
                    <a:pt x="59" y="147"/>
                    <a:pt x="68" y="139"/>
                  </a:cubicBezTo>
                  <a:cubicBezTo>
                    <a:pt x="105" y="139"/>
                    <a:pt x="105" y="68"/>
                    <a:pt x="105" y="34"/>
                  </a:cubicBezTo>
                  <a:cubicBezTo>
                    <a:pt x="98" y="10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4"/>
            <p:cNvSpPr/>
            <p:nvPr/>
          </p:nvSpPr>
          <p:spPr>
            <a:xfrm>
              <a:off x="1163755" y="4115807"/>
              <a:ext cx="12961" cy="18392"/>
            </a:xfrm>
            <a:custGeom>
              <a:avLst/>
              <a:gdLst/>
              <a:ahLst/>
              <a:cxnLst/>
              <a:rect l="l" t="t" r="r" b="b"/>
              <a:pathLst>
                <a:path w="105" h="149" extrusionOk="0">
                  <a:moveTo>
                    <a:pt x="69" y="1"/>
                  </a:moveTo>
                  <a:cubicBezTo>
                    <a:pt x="58" y="1"/>
                    <a:pt x="45" y="6"/>
                    <a:pt x="33" y="18"/>
                  </a:cubicBezTo>
                  <a:cubicBezTo>
                    <a:pt x="17" y="51"/>
                    <a:pt x="0" y="122"/>
                    <a:pt x="33" y="139"/>
                  </a:cubicBezTo>
                  <a:lnTo>
                    <a:pt x="50" y="139"/>
                  </a:lnTo>
                  <a:cubicBezTo>
                    <a:pt x="56" y="145"/>
                    <a:pt x="61" y="148"/>
                    <a:pt x="66" y="148"/>
                  </a:cubicBezTo>
                  <a:cubicBezTo>
                    <a:pt x="90" y="148"/>
                    <a:pt x="105" y="83"/>
                    <a:pt x="105" y="51"/>
                  </a:cubicBezTo>
                  <a:cubicBezTo>
                    <a:pt x="105" y="19"/>
                    <a:pt x="89" y="1"/>
                    <a:pt x="6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1180666" y="4321328"/>
              <a:ext cx="13084" cy="21108"/>
            </a:xfrm>
            <a:custGeom>
              <a:avLst/>
              <a:gdLst/>
              <a:ahLst/>
              <a:cxnLst/>
              <a:rect l="l" t="t" r="r" b="b"/>
              <a:pathLst>
                <a:path w="106" h="171" extrusionOk="0">
                  <a:moveTo>
                    <a:pt x="60" y="0"/>
                  </a:moveTo>
                  <a:cubicBezTo>
                    <a:pt x="53" y="0"/>
                    <a:pt x="44" y="3"/>
                    <a:pt x="34" y="7"/>
                  </a:cubicBezTo>
                  <a:lnTo>
                    <a:pt x="34" y="24"/>
                  </a:lnTo>
                  <a:cubicBezTo>
                    <a:pt x="18" y="40"/>
                    <a:pt x="1" y="95"/>
                    <a:pt x="1" y="128"/>
                  </a:cubicBezTo>
                  <a:cubicBezTo>
                    <a:pt x="18" y="145"/>
                    <a:pt x="18" y="162"/>
                    <a:pt x="34" y="162"/>
                  </a:cubicBezTo>
                  <a:cubicBezTo>
                    <a:pt x="40" y="169"/>
                    <a:pt x="46" y="171"/>
                    <a:pt x="52" y="171"/>
                  </a:cubicBezTo>
                  <a:cubicBezTo>
                    <a:pt x="63" y="171"/>
                    <a:pt x="72" y="162"/>
                    <a:pt x="72" y="162"/>
                  </a:cubicBezTo>
                  <a:cubicBezTo>
                    <a:pt x="105" y="145"/>
                    <a:pt x="105" y="78"/>
                    <a:pt x="105" y="40"/>
                  </a:cubicBezTo>
                  <a:cubicBezTo>
                    <a:pt x="93" y="16"/>
                    <a:pt x="81" y="0"/>
                    <a:pt x="6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1204983" y="4364654"/>
              <a:ext cx="10369" cy="11973"/>
            </a:xfrm>
            <a:custGeom>
              <a:avLst/>
              <a:gdLst/>
              <a:ahLst/>
              <a:cxnLst/>
              <a:rect l="l" t="t" r="r" b="b"/>
              <a:pathLst>
                <a:path w="84" h="97" extrusionOk="0">
                  <a:moveTo>
                    <a:pt x="41" y="1"/>
                  </a:moveTo>
                  <a:cubicBezTo>
                    <a:pt x="37" y="1"/>
                    <a:pt x="34" y="2"/>
                    <a:pt x="29" y="3"/>
                  </a:cubicBezTo>
                  <a:cubicBezTo>
                    <a:pt x="15" y="17"/>
                    <a:pt x="1" y="97"/>
                    <a:pt x="29" y="97"/>
                  </a:cubicBezTo>
                  <a:cubicBezTo>
                    <a:pt x="34" y="97"/>
                    <a:pt x="39" y="95"/>
                    <a:pt x="46" y="90"/>
                  </a:cubicBezTo>
                  <a:cubicBezTo>
                    <a:pt x="81" y="90"/>
                    <a:pt x="84" y="1"/>
                    <a:pt x="4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1168198" y="4366753"/>
              <a:ext cx="10245" cy="13578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42" y="1"/>
                  </a:moveTo>
                  <a:cubicBezTo>
                    <a:pt x="39" y="1"/>
                    <a:pt x="35" y="1"/>
                    <a:pt x="31" y="2"/>
                  </a:cubicBezTo>
                  <a:cubicBezTo>
                    <a:pt x="16" y="21"/>
                    <a:pt x="1" y="110"/>
                    <a:pt x="36" y="110"/>
                  </a:cubicBezTo>
                  <a:cubicBezTo>
                    <a:pt x="39" y="110"/>
                    <a:pt x="43" y="109"/>
                    <a:pt x="48" y="107"/>
                  </a:cubicBezTo>
                  <a:cubicBezTo>
                    <a:pt x="67" y="91"/>
                    <a:pt x="83" y="1"/>
                    <a:pt x="4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1167828" y="4431433"/>
              <a:ext cx="12961" cy="16170"/>
            </a:xfrm>
            <a:custGeom>
              <a:avLst/>
              <a:gdLst/>
              <a:ahLst/>
              <a:cxnLst/>
              <a:rect l="l" t="t" r="r" b="b"/>
              <a:pathLst>
                <a:path w="105" h="131" extrusionOk="0">
                  <a:moveTo>
                    <a:pt x="34" y="1"/>
                  </a:moveTo>
                  <a:cubicBezTo>
                    <a:pt x="0" y="21"/>
                    <a:pt x="0" y="55"/>
                    <a:pt x="0" y="88"/>
                  </a:cubicBezTo>
                  <a:cubicBezTo>
                    <a:pt x="0" y="102"/>
                    <a:pt x="12" y="130"/>
                    <a:pt x="25" y="130"/>
                  </a:cubicBezTo>
                  <a:cubicBezTo>
                    <a:pt x="28" y="130"/>
                    <a:pt x="31" y="129"/>
                    <a:pt x="34" y="126"/>
                  </a:cubicBezTo>
                  <a:cubicBezTo>
                    <a:pt x="34" y="126"/>
                    <a:pt x="51" y="126"/>
                    <a:pt x="51" y="105"/>
                  </a:cubicBezTo>
                  <a:cubicBezTo>
                    <a:pt x="72" y="88"/>
                    <a:pt x="105" y="1"/>
                    <a:pt x="5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1043034" y="4504384"/>
              <a:ext cx="8888" cy="11480"/>
            </a:xfrm>
            <a:custGeom>
              <a:avLst/>
              <a:gdLst/>
              <a:ahLst/>
              <a:cxnLst/>
              <a:rect l="l" t="t" r="r" b="b"/>
              <a:pathLst>
                <a:path w="72" h="93" extrusionOk="0">
                  <a:moveTo>
                    <a:pt x="45" y="1"/>
                  </a:moveTo>
                  <a:cubicBezTo>
                    <a:pt x="43" y="1"/>
                    <a:pt x="41" y="1"/>
                    <a:pt x="38" y="3"/>
                  </a:cubicBezTo>
                  <a:cubicBezTo>
                    <a:pt x="4" y="18"/>
                    <a:pt x="1" y="93"/>
                    <a:pt x="29" y="93"/>
                  </a:cubicBezTo>
                  <a:cubicBezTo>
                    <a:pt x="32" y="93"/>
                    <a:pt x="35" y="92"/>
                    <a:pt x="38" y="90"/>
                  </a:cubicBezTo>
                  <a:cubicBezTo>
                    <a:pt x="69" y="90"/>
                    <a:pt x="71" y="1"/>
                    <a:pt x="4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1125366" y="3666254"/>
              <a:ext cx="10122" cy="14689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35" y="0"/>
                  </a:moveTo>
                  <a:cubicBezTo>
                    <a:pt x="0" y="0"/>
                    <a:pt x="2" y="111"/>
                    <a:pt x="41" y="111"/>
                  </a:cubicBezTo>
                  <a:cubicBezTo>
                    <a:pt x="43" y="111"/>
                    <a:pt x="45" y="110"/>
                    <a:pt x="48" y="110"/>
                  </a:cubicBezTo>
                  <a:cubicBezTo>
                    <a:pt x="51" y="116"/>
                    <a:pt x="54" y="119"/>
                    <a:pt x="58" y="119"/>
                  </a:cubicBezTo>
                  <a:cubicBezTo>
                    <a:pt x="71" y="119"/>
                    <a:pt x="81" y="73"/>
                    <a:pt x="81" y="59"/>
                  </a:cubicBezTo>
                  <a:cubicBezTo>
                    <a:pt x="81" y="22"/>
                    <a:pt x="65" y="5"/>
                    <a:pt x="48" y="5"/>
                  </a:cubicBezTo>
                  <a:cubicBezTo>
                    <a:pt x="43" y="2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790111" y="3653910"/>
              <a:ext cx="16911" cy="24070"/>
            </a:xfrm>
            <a:custGeom>
              <a:avLst/>
              <a:gdLst/>
              <a:ahLst/>
              <a:cxnLst/>
              <a:rect l="l" t="t" r="r" b="b"/>
              <a:pathLst>
                <a:path w="137" h="195" extrusionOk="0">
                  <a:moveTo>
                    <a:pt x="86" y="1"/>
                  </a:moveTo>
                  <a:cubicBezTo>
                    <a:pt x="73" y="1"/>
                    <a:pt x="60" y="6"/>
                    <a:pt x="49" y="17"/>
                  </a:cubicBezTo>
                  <a:cubicBezTo>
                    <a:pt x="32" y="34"/>
                    <a:pt x="32" y="55"/>
                    <a:pt x="15" y="72"/>
                  </a:cubicBezTo>
                  <a:cubicBezTo>
                    <a:pt x="0" y="118"/>
                    <a:pt x="13" y="195"/>
                    <a:pt x="54" y="195"/>
                  </a:cubicBezTo>
                  <a:cubicBezTo>
                    <a:pt x="57" y="195"/>
                    <a:pt x="61" y="194"/>
                    <a:pt x="66" y="193"/>
                  </a:cubicBezTo>
                  <a:cubicBezTo>
                    <a:pt x="120" y="193"/>
                    <a:pt x="137" y="122"/>
                    <a:pt x="137" y="72"/>
                  </a:cubicBezTo>
                  <a:cubicBezTo>
                    <a:pt x="137" y="24"/>
                    <a:pt x="112" y="1"/>
                    <a:pt x="8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831092" y="3683658"/>
              <a:ext cx="14566" cy="20491"/>
            </a:xfrm>
            <a:custGeom>
              <a:avLst/>
              <a:gdLst/>
              <a:ahLst/>
              <a:cxnLst/>
              <a:rect l="l" t="t" r="r" b="b"/>
              <a:pathLst>
                <a:path w="118" h="166" extrusionOk="0">
                  <a:moveTo>
                    <a:pt x="57" y="1"/>
                  </a:moveTo>
                  <a:cubicBezTo>
                    <a:pt x="54" y="1"/>
                    <a:pt x="50" y="1"/>
                    <a:pt x="47" y="2"/>
                  </a:cubicBezTo>
                  <a:cubicBezTo>
                    <a:pt x="17" y="36"/>
                    <a:pt x="0" y="165"/>
                    <a:pt x="46" y="165"/>
                  </a:cubicBezTo>
                  <a:cubicBezTo>
                    <a:pt x="51" y="165"/>
                    <a:pt x="57" y="164"/>
                    <a:pt x="64" y="161"/>
                  </a:cubicBezTo>
                  <a:cubicBezTo>
                    <a:pt x="115" y="145"/>
                    <a:pt x="118" y="1"/>
                    <a:pt x="5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847633" y="3670944"/>
              <a:ext cx="6789" cy="8888"/>
            </a:xfrm>
            <a:custGeom>
              <a:avLst/>
              <a:gdLst/>
              <a:ahLst/>
              <a:cxnLst/>
              <a:rect l="l" t="t" r="r" b="b"/>
              <a:pathLst>
                <a:path w="55" h="72" extrusionOk="0">
                  <a:moveTo>
                    <a:pt x="17" y="0"/>
                  </a:moveTo>
                  <a:cubicBezTo>
                    <a:pt x="1" y="21"/>
                    <a:pt x="1" y="72"/>
                    <a:pt x="34" y="72"/>
                  </a:cubicBezTo>
                  <a:cubicBezTo>
                    <a:pt x="55" y="55"/>
                    <a:pt x="55" y="0"/>
                    <a:pt x="1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1245223" y="3551335"/>
              <a:ext cx="491898" cy="414009"/>
            </a:xfrm>
            <a:custGeom>
              <a:avLst/>
              <a:gdLst/>
              <a:ahLst/>
              <a:cxnLst/>
              <a:rect l="l" t="t" r="r" b="b"/>
              <a:pathLst>
                <a:path w="3985" h="3354" extrusionOk="0">
                  <a:moveTo>
                    <a:pt x="2059" y="0"/>
                  </a:moveTo>
                  <a:cubicBezTo>
                    <a:pt x="1469" y="0"/>
                    <a:pt x="877" y="216"/>
                    <a:pt x="468" y="623"/>
                  </a:cubicBezTo>
                  <a:cubicBezTo>
                    <a:pt x="155" y="936"/>
                    <a:pt x="0" y="1337"/>
                    <a:pt x="0" y="1755"/>
                  </a:cubicBezTo>
                  <a:cubicBezTo>
                    <a:pt x="17" y="2294"/>
                    <a:pt x="297" y="2782"/>
                    <a:pt x="764" y="3079"/>
                  </a:cubicBezTo>
                  <a:cubicBezTo>
                    <a:pt x="1067" y="3262"/>
                    <a:pt x="1406" y="3353"/>
                    <a:pt x="1759" y="3353"/>
                  </a:cubicBezTo>
                  <a:cubicBezTo>
                    <a:pt x="2136" y="3353"/>
                    <a:pt x="2529" y="3249"/>
                    <a:pt x="2907" y="3041"/>
                  </a:cubicBezTo>
                  <a:cubicBezTo>
                    <a:pt x="3567" y="2661"/>
                    <a:pt x="3985" y="2035"/>
                    <a:pt x="3968" y="1458"/>
                  </a:cubicBezTo>
                  <a:cubicBezTo>
                    <a:pt x="3968" y="1112"/>
                    <a:pt x="3809" y="623"/>
                    <a:pt x="3116" y="259"/>
                  </a:cubicBezTo>
                  <a:cubicBezTo>
                    <a:pt x="2795" y="84"/>
                    <a:pt x="2428" y="0"/>
                    <a:pt x="2059" y="0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1217326" y="3524056"/>
              <a:ext cx="547692" cy="468816"/>
            </a:xfrm>
            <a:custGeom>
              <a:avLst/>
              <a:gdLst/>
              <a:ahLst/>
              <a:cxnLst/>
              <a:rect l="l" t="t" r="r" b="b"/>
              <a:pathLst>
                <a:path w="4437" h="3798" extrusionOk="0">
                  <a:moveTo>
                    <a:pt x="2299" y="444"/>
                  </a:moveTo>
                  <a:cubicBezTo>
                    <a:pt x="2627" y="444"/>
                    <a:pt x="2954" y="518"/>
                    <a:pt x="3238" y="668"/>
                  </a:cubicBezTo>
                  <a:cubicBezTo>
                    <a:pt x="3760" y="948"/>
                    <a:pt x="3969" y="1316"/>
                    <a:pt x="3969" y="1679"/>
                  </a:cubicBezTo>
                  <a:cubicBezTo>
                    <a:pt x="3994" y="2499"/>
                    <a:pt x="2993" y="3351"/>
                    <a:pt x="1981" y="3351"/>
                  </a:cubicBezTo>
                  <a:cubicBezTo>
                    <a:pt x="1683" y="3351"/>
                    <a:pt x="1385" y="3278"/>
                    <a:pt x="1112" y="3108"/>
                  </a:cubicBezTo>
                  <a:cubicBezTo>
                    <a:pt x="694" y="2845"/>
                    <a:pt x="452" y="2410"/>
                    <a:pt x="452" y="1976"/>
                  </a:cubicBezTo>
                  <a:cubicBezTo>
                    <a:pt x="452" y="1629"/>
                    <a:pt x="573" y="1278"/>
                    <a:pt x="853" y="1019"/>
                  </a:cubicBezTo>
                  <a:cubicBezTo>
                    <a:pt x="1221" y="641"/>
                    <a:pt x="1762" y="444"/>
                    <a:pt x="2299" y="444"/>
                  </a:cubicBezTo>
                  <a:close/>
                  <a:moveTo>
                    <a:pt x="2283" y="0"/>
                  </a:moveTo>
                  <a:cubicBezTo>
                    <a:pt x="1636" y="0"/>
                    <a:pt x="989" y="240"/>
                    <a:pt x="539" y="689"/>
                  </a:cubicBezTo>
                  <a:cubicBezTo>
                    <a:pt x="193" y="1036"/>
                    <a:pt x="0" y="1504"/>
                    <a:pt x="0" y="1976"/>
                  </a:cubicBezTo>
                  <a:cubicBezTo>
                    <a:pt x="17" y="2586"/>
                    <a:pt x="347" y="3158"/>
                    <a:pt x="869" y="3488"/>
                  </a:cubicBezTo>
                  <a:cubicBezTo>
                    <a:pt x="1211" y="3693"/>
                    <a:pt x="1599" y="3797"/>
                    <a:pt x="1997" y="3797"/>
                  </a:cubicBezTo>
                  <a:cubicBezTo>
                    <a:pt x="2411" y="3797"/>
                    <a:pt x="2837" y="3684"/>
                    <a:pt x="3238" y="3454"/>
                  </a:cubicBezTo>
                  <a:cubicBezTo>
                    <a:pt x="3969" y="3037"/>
                    <a:pt x="4436" y="2339"/>
                    <a:pt x="4420" y="1662"/>
                  </a:cubicBezTo>
                  <a:cubicBezTo>
                    <a:pt x="4403" y="1349"/>
                    <a:pt x="4282" y="723"/>
                    <a:pt x="3447" y="288"/>
                  </a:cubicBezTo>
                  <a:cubicBezTo>
                    <a:pt x="3091" y="94"/>
                    <a:pt x="2687" y="0"/>
                    <a:pt x="2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4"/>
            <p:cNvSpPr/>
            <p:nvPr/>
          </p:nvSpPr>
          <p:spPr>
            <a:xfrm>
              <a:off x="1363229" y="3787344"/>
              <a:ext cx="55794" cy="29748"/>
            </a:xfrm>
            <a:custGeom>
              <a:avLst/>
              <a:gdLst/>
              <a:ahLst/>
              <a:cxnLst/>
              <a:rect l="l" t="t" r="r" b="b"/>
              <a:pathLst>
                <a:path w="452" h="241" extrusionOk="0">
                  <a:moveTo>
                    <a:pt x="266" y="0"/>
                  </a:moveTo>
                  <a:cubicBezTo>
                    <a:pt x="214" y="0"/>
                    <a:pt x="160" y="14"/>
                    <a:pt x="122" y="35"/>
                  </a:cubicBezTo>
                  <a:cubicBezTo>
                    <a:pt x="55" y="68"/>
                    <a:pt x="1" y="139"/>
                    <a:pt x="72" y="206"/>
                  </a:cubicBezTo>
                  <a:cubicBezTo>
                    <a:pt x="102" y="231"/>
                    <a:pt x="145" y="241"/>
                    <a:pt x="188" y="241"/>
                  </a:cubicBezTo>
                  <a:cubicBezTo>
                    <a:pt x="240" y="241"/>
                    <a:pt x="294" y="227"/>
                    <a:pt x="331" y="206"/>
                  </a:cubicBezTo>
                  <a:cubicBezTo>
                    <a:pt x="402" y="173"/>
                    <a:pt x="452" y="102"/>
                    <a:pt x="385" y="35"/>
                  </a:cubicBezTo>
                  <a:cubicBezTo>
                    <a:pt x="353" y="10"/>
                    <a:pt x="310" y="0"/>
                    <a:pt x="26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4"/>
            <p:cNvSpPr/>
            <p:nvPr/>
          </p:nvSpPr>
          <p:spPr>
            <a:xfrm>
              <a:off x="1348293" y="3733033"/>
              <a:ext cx="38759" cy="20984"/>
            </a:xfrm>
            <a:custGeom>
              <a:avLst/>
              <a:gdLst/>
              <a:ahLst/>
              <a:cxnLst/>
              <a:rect l="l" t="t" r="r" b="b"/>
              <a:pathLst>
                <a:path w="314" h="170" extrusionOk="0">
                  <a:moveTo>
                    <a:pt x="187" y="0"/>
                  </a:moveTo>
                  <a:cubicBezTo>
                    <a:pt x="150" y="0"/>
                    <a:pt x="110" y="10"/>
                    <a:pt x="71" y="20"/>
                  </a:cubicBezTo>
                  <a:cubicBezTo>
                    <a:pt x="34" y="57"/>
                    <a:pt x="0" y="107"/>
                    <a:pt x="51" y="145"/>
                  </a:cubicBezTo>
                  <a:cubicBezTo>
                    <a:pt x="78" y="162"/>
                    <a:pt x="109" y="170"/>
                    <a:pt x="142" y="170"/>
                  </a:cubicBezTo>
                  <a:cubicBezTo>
                    <a:pt x="175" y="170"/>
                    <a:pt x="209" y="162"/>
                    <a:pt x="243" y="145"/>
                  </a:cubicBezTo>
                  <a:cubicBezTo>
                    <a:pt x="280" y="124"/>
                    <a:pt x="314" y="74"/>
                    <a:pt x="259" y="20"/>
                  </a:cubicBezTo>
                  <a:cubicBezTo>
                    <a:pt x="238" y="5"/>
                    <a:pt x="213" y="0"/>
                    <a:pt x="18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1393100" y="3709580"/>
              <a:ext cx="36784" cy="20367"/>
            </a:xfrm>
            <a:custGeom>
              <a:avLst/>
              <a:gdLst/>
              <a:ahLst/>
              <a:cxnLst/>
              <a:rect l="l" t="t" r="r" b="b"/>
              <a:pathLst>
                <a:path w="298" h="165" extrusionOk="0">
                  <a:moveTo>
                    <a:pt x="176" y="1"/>
                  </a:moveTo>
                  <a:cubicBezTo>
                    <a:pt x="143" y="1"/>
                    <a:pt x="1" y="22"/>
                    <a:pt x="22" y="88"/>
                  </a:cubicBezTo>
                  <a:lnTo>
                    <a:pt x="22" y="105"/>
                  </a:lnTo>
                  <a:cubicBezTo>
                    <a:pt x="42" y="147"/>
                    <a:pt x="86" y="164"/>
                    <a:pt x="134" y="164"/>
                  </a:cubicBezTo>
                  <a:cubicBezTo>
                    <a:pt x="167" y="164"/>
                    <a:pt x="202" y="156"/>
                    <a:pt x="231" y="143"/>
                  </a:cubicBezTo>
                  <a:cubicBezTo>
                    <a:pt x="297" y="105"/>
                    <a:pt x="281" y="38"/>
                    <a:pt x="210" y="22"/>
                  </a:cubicBezTo>
                  <a:cubicBezTo>
                    <a:pt x="193" y="22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4"/>
            <p:cNvSpPr/>
            <p:nvPr/>
          </p:nvSpPr>
          <p:spPr>
            <a:xfrm>
              <a:off x="1427663" y="3757103"/>
              <a:ext cx="21602" cy="11109"/>
            </a:xfrm>
            <a:custGeom>
              <a:avLst/>
              <a:gdLst/>
              <a:ahLst/>
              <a:cxnLst/>
              <a:rect l="l" t="t" r="r" b="b"/>
              <a:pathLst>
                <a:path w="175" h="90" extrusionOk="0">
                  <a:moveTo>
                    <a:pt x="72" y="0"/>
                  </a:moveTo>
                  <a:cubicBezTo>
                    <a:pt x="55" y="0"/>
                    <a:pt x="17" y="0"/>
                    <a:pt x="1" y="33"/>
                  </a:cubicBezTo>
                  <a:cubicBezTo>
                    <a:pt x="1" y="54"/>
                    <a:pt x="17" y="54"/>
                    <a:pt x="17" y="71"/>
                  </a:cubicBezTo>
                  <a:lnTo>
                    <a:pt x="34" y="71"/>
                  </a:lnTo>
                  <a:cubicBezTo>
                    <a:pt x="44" y="84"/>
                    <a:pt x="59" y="89"/>
                    <a:pt x="75" y="89"/>
                  </a:cubicBezTo>
                  <a:cubicBezTo>
                    <a:pt x="121" y="89"/>
                    <a:pt x="175" y="45"/>
                    <a:pt x="122" y="17"/>
                  </a:cubicBezTo>
                  <a:cubicBezTo>
                    <a:pt x="105" y="0"/>
                    <a:pt x="88" y="0"/>
                    <a:pt x="7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1565295" y="3723898"/>
              <a:ext cx="49622" cy="26786"/>
            </a:xfrm>
            <a:custGeom>
              <a:avLst/>
              <a:gdLst/>
              <a:ahLst/>
              <a:cxnLst/>
              <a:rect l="l" t="t" r="r" b="b"/>
              <a:pathLst>
                <a:path w="402" h="217" extrusionOk="0">
                  <a:moveTo>
                    <a:pt x="196" y="0"/>
                  </a:moveTo>
                  <a:cubicBezTo>
                    <a:pt x="157" y="0"/>
                    <a:pt x="119" y="10"/>
                    <a:pt x="89" y="27"/>
                  </a:cubicBezTo>
                  <a:cubicBezTo>
                    <a:pt x="34" y="60"/>
                    <a:pt x="1" y="131"/>
                    <a:pt x="51" y="181"/>
                  </a:cubicBezTo>
                  <a:cubicBezTo>
                    <a:pt x="83" y="206"/>
                    <a:pt x="123" y="216"/>
                    <a:pt x="163" y="216"/>
                  </a:cubicBezTo>
                  <a:cubicBezTo>
                    <a:pt x="210" y="216"/>
                    <a:pt x="259" y="202"/>
                    <a:pt x="298" y="181"/>
                  </a:cubicBezTo>
                  <a:cubicBezTo>
                    <a:pt x="348" y="148"/>
                    <a:pt x="402" y="77"/>
                    <a:pt x="331" y="43"/>
                  </a:cubicBezTo>
                  <a:cubicBezTo>
                    <a:pt x="292" y="14"/>
                    <a:pt x="243" y="0"/>
                    <a:pt x="19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>
            <a:off x="2583351" y="981700"/>
            <a:ext cx="3977253" cy="3383518"/>
          </a:xfrm>
          <a:custGeom>
            <a:avLst/>
            <a:gdLst/>
            <a:ahLst/>
            <a:cxnLst/>
            <a:rect l="l" t="t" r="r" b="b"/>
            <a:pathLst>
              <a:path w="38646" h="37968" extrusionOk="0">
                <a:moveTo>
                  <a:pt x="38100" y="1"/>
                </a:moveTo>
                <a:lnTo>
                  <a:pt x="720" y="186"/>
                </a:lnTo>
                <a:lnTo>
                  <a:pt x="0" y="37142"/>
                </a:lnTo>
                <a:cubicBezTo>
                  <a:pt x="0" y="37142"/>
                  <a:pt x="9584" y="37968"/>
                  <a:pt x="19190" y="37968"/>
                </a:cubicBezTo>
                <a:cubicBezTo>
                  <a:pt x="27028" y="37968"/>
                  <a:pt x="34882" y="37418"/>
                  <a:pt x="37555" y="35420"/>
                </a:cubicBezTo>
                <a:cubicBezTo>
                  <a:pt x="38645" y="33698"/>
                  <a:pt x="38100" y="1"/>
                  <a:pt x="38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3168000" y="213687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3168000" y="2579825"/>
            <a:ext cx="2808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590025"/>
            <a:ext cx="28080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pic>
        <p:nvPicPr>
          <p:cNvPr id="84" name="Google Shape;8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150" y="690600"/>
            <a:ext cx="2399650" cy="5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3"/>
          <p:cNvGrpSpPr/>
          <p:nvPr/>
        </p:nvGrpSpPr>
        <p:grpSpPr>
          <a:xfrm>
            <a:off x="886850" y="647450"/>
            <a:ext cx="1104876" cy="906325"/>
            <a:chOff x="1030725" y="776925"/>
            <a:chExt cx="1104876" cy="906325"/>
          </a:xfrm>
        </p:grpSpPr>
        <p:sp>
          <p:nvSpPr>
            <p:cNvPr id="86" name="Google Shape;86;p3"/>
            <p:cNvSpPr/>
            <p:nvPr/>
          </p:nvSpPr>
          <p:spPr>
            <a:xfrm>
              <a:off x="1030725" y="921726"/>
              <a:ext cx="148453" cy="181305"/>
            </a:xfrm>
            <a:custGeom>
              <a:avLst/>
              <a:gdLst/>
              <a:ahLst/>
              <a:cxnLst/>
              <a:rect l="l" t="t" r="r" b="b"/>
              <a:pathLst>
                <a:path w="732" h="894" extrusionOk="0">
                  <a:moveTo>
                    <a:pt x="418" y="0"/>
                  </a:moveTo>
                  <a:cubicBezTo>
                    <a:pt x="331" y="0"/>
                    <a:pt x="243" y="55"/>
                    <a:pt x="193" y="121"/>
                  </a:cubicBezTo>
                  <a:cubicBezTo>
                    <a:pt x="155" y="176"/>
                    <a:pt x="138" y="243"/>
                    <a:pt x="105" y="297"/>
                  </a:cubicBezTo>
                  <a:cubicBezTo>
                    <a:pt x="67" y="368"/>
                    <a:pt x="34" y="435"/>
                    <a:pt x="17" y="506"/>
                  </a:cubicBezTo>
                  <a:cubicBezTo>
                    <a:pt x="1" y="577"/>
                    <a:pt x="1" y="627"/>
                    <a:pt x="17" y="698"/>
                  </a:cubicBezTo>
                  <a:cubicBezTo>
                    <a:pt x="34" y="786"/>
                    <a:pt x="105" y="852"/>
                    <a:pt x="193" y="890"/>
                  </a:cubicBezTo>
                  <a:cubicBezTo>
                    <a:pt x="209" y="893"/>
                    <a:pt x="226" y="894"/>
                    <a:pt x="241" y="894"/>
                  </a:cubicBezTo>
                  <a:cubicBezTo>
                    <a:pt x="324" y="894"/>
                    <a:pt x="395" y="858"/>
                    <a:pt x="468" y="802"/>
                  </a:cubicBezTo>
                  <a:cubicBezTo>
                    <a:pt x="506" y="786"/>
                    <a:pt x="523" y="748"/>
                    <a:pt x="556" y="715"/>
                  </a:cubicBezTo>
                  <a:cubicBezTo>
                    <a:pt x="590" y="644"/>
                    <a:pt x="627" y="577"/>
                    <a:pt x="644" y="522"/>
                  </a:cubicBezTo>
                  <a:cubicBezTo>
                    <a:pt x="644" y="506"/>
                    <a:pt x="661" y="489"/>
                    <a:pt x="661" y="472"/>
                  </a:cubicBezTo>
                  <a:cubicBezTo>
                    <a:pt x="677" y="451"/>
                    <a:pt x="677" y="435"/>
                    <a:pt x="677" y="435"/>
                  </a:cubicBezTo>
                  <a:cubicBezTo>
                    <a:pt x="694" y="401"/>
                    <a:pt x="715" y="385"/>
                    <a:pt x="715" y="347"/>
                  </a:cubicBezTo>
                  <a:cubicBezTo>
                    <a:pt x="732" y="297"/>
                    <a:pt x="732" y="263"/>
                    <a:pt x="715" y="209"/>
                  </a:cubicBezTo>
                  <a:cubicBezTo>
                    <a:pt x="715" y="192"/>
                    <a:pt x="694" y="159"/>
                    <a:pt x="694" y="138"/>
                  </a:cubicBezTo>
                  <a:cubicBezTo>
                    <a:pt x="661" y="105"/>
                    <a:pt x="644" y="71"/>
                    <a:pt x="610" y="55"/>
                  </a:cubicBezTo>
                  <a:cubicBezTo>
                    <a:pt x="573" y="34"/>
                    <a:pt x="539" y="17"/>
                    <a:pt x="506" y="17"/>
                  </a:cubicBezTo>
                  <a:cubicBezTo>
                    <a:pt x="468" y="17"/>
                    <a:pt x="435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291733" y="776925"/>
              <a:ext cx="155146" cy="208481"/>
            </a:xfrm>
            <a:custGeom>
              <a:avLst/>
              <a:gdLst/>
              <a:ahLst/>
              <a:cxnLst/>
              <a:rect l="l" t="t" r="r" b="b"/>
              <a:pathLst>
                <a:path w="765" h="1028" extrusionOk="0">
                  <a:moveTo>
                    <a:pt x="522" y="0"/>
                  </a:moveTo>
                  <a:cubicBezTo>
                    <a:pt x="435" y="0"/>
                    <a:pt x="347" y="54"/>
                    <a:pt x="313" y="121"/>
                  </a:cubicBezTo>
                  <a:cubicBezTo>
                    <a:pt x="297" y="159"/>
                    <a:pt x="280" y="192"/>
                    <a:pt x="263" y="226"/>
                  </a:cubicBezTo>
                  <a:lnTo>
                    <a:pt x="242" y="226"/>
                  </a:lnTo>
                  <a:cubicBezTo>
                    <a:pt x="226" y="247"/>
                    <a:pt x="209" y="263"/>
                    <a:pt x="192" y="280"/>
                  </a:cubicBezTo>
                  <a:cubicBezTo>
                    <a:pt x="159" y="297"/>
                    <a:pt x="138" y="330"/>
                    <a:pt x="121" y="384"/>
                  </a:cubicBezTo>
                  <a:cubicBezTo>
                    <a:pt x="105" y="434"/>
                    <a:pt x="88" y="489"/>
                    <a:pt x="71" y="539"/>
                  </a:cubicBezTo>
                  <a:cubicBezTo>
                    <a:pt x="34" y="593"/>
                    <a:pt x="17" y="664"/>
                    <a:pt x="0" y="714"/>
                  </a:cubicBezTo>
                  <a:lnTo>
                    <a:pt x="0" y="852"/>
                  </a:lnTo>
                  <a:cubicBezTo>
                    <a:pt x="17" y="906"/>
                    <a:pt x="71" y="957"/>
                    <a:pt x="121" y="994"/>
                  </a:cubicBezTo>
                  <a:cubicBezTo>
                    <a:pt x="159" y="1011"/>
                    <a:pt x="192" y="1028"/>
                    <a:pt x="242" y="1028"/>
                  </a:cubicBezTo>
                  <a:cubicBezTo>
                    <a:pt x="297" y="1028"/>
                    <a:pt x="384" y="1011"/>
                    <a:pt x="418" y="957"/>
                  </a:cubicBezTo>
                  <a:cubicBezTo>
                    <a:pt x="435" y="923"/>
                    <a:pt x="472" y="906"/>
                    <a:pt x="489" y="873"/>
                  </a:cubicBezTo>
                  <a:cubicBezTo>
                    <a:pt x="489" y="852"/>
                    <a:pt x="489" y="835"/>
                    <a:pt x="506" y="835"/>
                  </a:cubicBezTo>
                  <a:lnTo>
                    <a:pt x="506" y="819"/>
                  </a:lnTo>
                  <a:cubicBezTo>
                    <a:pt x="556" y="802"/>
                    <a:pt x="593" y="769"/>
                    <a:pt x="627" y="714"/>
                  </a:cubicBezTo>
                  <a:cubicBezTo>
                    <a:pt x="660" y="643"/>
                    <a:pt x="681" y="576"/>
                    <a:pt x="714" y="489"/>
                  </a:cubicBezTo>
                  <a:cubicBezTo>
                    <a:pt x="731" y="418"/>
                    <a:pt x="765" y="330"/>
                    <a:pt x="765" y="247"/>
                  </a:cubicBezTo>
                  <a:cubicBezTo>
                    <a:pt x="765" y="142"/>
                    <a:pt x="681" y="38"/>
                    <a:pt x="577" y="17"/>
                  </a:cubicBezTo>
                  <a:cubicBezTo>
                    <a:pt x="556" y="0"/>
                    <a:pt x="539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2160" y="1208083"/>
              <a:ext cx="151698" cy="223488"/>
            </a:xfrm>
            <a:custGeom>
              <a:avLst/>
              <a:gdLst/>
              <a:ahLst/>
              <a:cxnLst/>
              <a:rect l="l" t="t" r="r" b="b"/>
              <a:pathLst>
                <a:path w="748" h="1102" extrusionOk="0">
                  <a:moveTo>
                    <a:pt x="455" y="0"/>
                  </a:moveTo>
                  <a:cubicBezTo>
                    <a:pt x="351" y="0"/>
                    <a:pt x="226" y="84"/>
                    <a:pt x="209" y="188"/>
                  </a:cubicBezTo>
                  <a:cubicBezTo>
                    <a:pt x="176" y="293"/>
                    <a:pt x="159" y="397"/>
                    <a:pt x="121" y="485"/>
                  </a:cubicBezTo>
                  <a:lnTo>
                    <a:pt x="121" y="501"/>
                  </a:lnTo>
                  <a:cubicBezTo>
                    <a:pt x="105" y="522"/>
                    <a:pt x="88" y="556"/>
                    <a:pt x="88" y="572"/>
                  </a:cubicBezTo>
                  <a:cubicBezTo>
                    <a:pt x="71" y="606"/>
                    <a:pt x="54" y="643"/>
                    <a:pt x="38" y="660"/>
                  </a:cubicBezTo>
                  <a:cubicBezTo>
                    <a:pt x="17" y="731"/>
                    <a:pt x="0" y="815"/>
                    <a:pt x="38" y="886"/>
                  </a:cubicBezTo>
                  <a:cubicBezTo>
                    <a:pt x="38" y="919"/>
                    <a:pt x="71" y="957"/>
                    <a:pt x="88" y="990"/>
                  </a:cubicBezTo>
                  <a:cubicBezTo>
                    <a:pt x="121" y="1044"/>
                    <a:pt x="176" y="1078"/>
                    <a:pt x="247" y="1095"/>
                  </a:cubicBezTo>
                  <a:cubicBezTo>
                    <a:pt x="265" y="1099"/>
                    <a:pt x="283" y="1102"/>
                    <a:pt x="302" y="1102"/>
                  </a:cubicBezTo>
                  <a:cubicBezTo>
                    <a:pt x="411" y="1102"/>
                    <a:pt x="528" y="1023"/>
                    <a:pt x="560" y="902"/>
                  </a:cubicBezTo>
                  <a:cubicBezTo>
                    <a:pt x="610" y="710"/>
                    <a:pt x="664" y="522"/>
                    <a:pt x="714" y="347"/>
                  </a:cubicBezTo>
                  <a:cubicBezTo>
                    <a:pt x="748" y="209"/>
                    <a:pt x="664" y="50"/>
                    <a:pt x="522" y="17"/>
                  </a:cubicBezTo>
                  <a:cubicBezTo>
                    <a:pt x="506" y="17"/>
                    <a:pt x="489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312825" y="1186789"/>
              <a:ext cx="138313" cy="168326"/>
            </a:xfrm>
            <a:custGeom>
              <a:avLst/>
              <a:gdLst/>
              <a:ahLst/>
              <a:cxnLst/>
              <a:rect l="l" t="t" r="r" b="b"/>
              <a:pathLst>
                <a:path w="682" h="830" extrusionOk="0">
                  <a:moveTo>
                    <a:pt x="368" y="1"/>
                  </a:moveTo>
                  <a:cubicBezTo>
                    <a:pt x="331" y="1"/>
                    <a:pt x="297" y="17"/>
                    <a:pt x="280" y="34"/>
                  </a:cubicBezTo>
                  <a:cubicBezTo>
                    <a:pt x="264" y="34"/>
                    <a:pt x="243" y="51"/>
                    <a:pt x="226" y="51"/>
                  </a:cubicBezTo>
                  <a:cubicBezTo>
                    <a:pt x="226" y="68"/>
                    <a:pt x="209" y="84"/>
                    <a:pt x="193" y="105"/>
                  </a:cubicBezTo>
                  <a:lnTo>
                    <a:pt x="176" y="122"/>
                  </a:lnTo>
                  <a:cubicBezTo>
                    <a:pt x="176" y="139"/>
                    <a:pt x="176" y="155"/>
                    <a:pt x="159" y="172"/>
                  </a:cubicBezTo>
                  <a:cubicBezTo>
                    <a:pt x="138" y="210"/>
                    <a:pt x="138" y="226"/>
                    <a:pt x="122" y="260"/>
                  </a:cubicBezTo>
                  <a:cubicBezTo>
                    <a:pt x="105" y="314"/>
                    <a:pt x="72" y="364"/>
                    <a:pt x="55" y="418"/>
                  </a:cubicBezTo>
                  <a:cubicBezTo>
                    <a:pt x="34" y="469"/>
                    <a:pt x="17" y="540"/>
                    <a:pt x="34" y="606"/>
                  </a:cubicBezTo>
                  <a:lnTo>
                    <a:pt x="17" y="627"/>
                  </a:lnTo>
                  <a:cubicBezTo>
                    <a:pt x="1" y="661"/>
                    <a:pt x="17" y="711"/>
                    <a:pt x="34" y="748"/>
                  </a:cubicBezTo>
                  <a:cubicBezTo>
                    <a:pt x="55" y="782"/>
                    <a:pt x="88" y="815"/>
                    <a:pt x="138" y="815"/>
                  </a:cubicBezTo>
                  <a:cubicBezTo>
                    <a:pt x="154" y="824"/>
                    <a:pt x="173" y="829"/>
                    <a:pt x="191" y="829"/>
                  </a:cubicBezTo>
                  <a:cubicBezTo>
                    <a:pt x="217" y="829"/>
                    <a:pt x="242" y="820"/>
                    <a:pt x="264" y="799"/>
                  </a:cubicBezTo>
                  <a:lnTo>
                    <a:pt x="331" y="799"/>
                  </a:lnTo>
                  <a:cubicBezTo>
                    <a:pt x="385" y="799"/>
                    <a:pt x="435" y="799"/>
                    <a:pt x="489" y="765"/>
                  </a:cubicBezTo>
                  <a:cubicBezTo>
                    <a:pt x="539" y="732"/>
                    <a:pt x="577" y="677"/>
                    <a:pt x="594" y="627"/>
                  </a:cubicBezTo>
                  <a:cubicBezTo>
                    <a:pt x="610" y="590"/>
                    <a:pt x="627" y="540"/>
                    <a:pt x="644" y="502"/>
                  </a:cubicBezTo>
                  <a:cubicBezTo>
                    <a:pt x="644" y="485"/>
                    <a:pt x="644" y="469"/>
                    <a:pt x="661" y="452"/>
                  </a:cubicBezTo>
                  <a:cubicBezTo>
                    <a:pt x="661" y="381"/>
                    <a:pt x="681" y="331"/>
                    <a:pt x="661" y="260"/>
                  </a:cubicBezTo>
                  <a:cubicBezTo>
                    <a:pt x="644" y="210"/>
                    <a:pt x="627" y="155"/>
                    <a:pt x="577" y="139"/>
                  </a:cubicBezTo>
                  <a:lnTo>
                    <a:pt x="539" y="105"/>
                  </a:lnTo>
                  <a:cubicBezTo>
                    <a:pt x="523" y="68"/>
                    <a:pt x="506" y="51"/>
                    <a:pt x="473" y="34"/>
                  </a:cubicBezTo>
                  <a:cubicBezTo>
                    <a:pt x="435" y="17"/>
                    <a:pt x="402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33863" y="1200377"/>
              <a:ext cx="151901" cy="218215"/>
            </a:xfrm>
            <a:custGeom>
              <a:avLst/>
              <a:gdLst/>
              <a:ahLst/>
              <a:cxnLst/>
              <a:rect l="l" t="t" r="r" b="b"/>
              <a:pathLst>
                <a:path w="749" h="1076" extrusionOk="0">
                  <a:moveTo>
                    <a:pt x="473" y="1"/>
                  </a:moveTo>
                  <a:cubicBezTo>
                    <a:pt x="418" y="1"/>
                    <a:pt x="368" y="17"/>
                    <a:pt x="331" y="55"/>
                  </a:cubicBezTo>
                  <a:cubicBezTo>
                    <a:pt x="314" y="55"/>
                    <a:pt x="297" y="72"/>
                    <a:pt x="264" y="88"/>
                  </a:cubicBezTo>
                  <a:cubicBezTo>
                    <a:pt x="247" y="122"/>
                    <a:pt x="210" y="159"/>
                    <a:pt x="193" y="209"/>
                  </a:cubicBezTo>
                  <a:cubicBezTo>
                    <a:pt x="176" y="280"/>
                    <a:pt x="143" y="351"/>
                    <a:pt x="122" y="418"/>
                  </a:cubicBezTo>
                  <a:cubicBezTo>
                    <a:pt x="88" y="489"/>
                    <a:pt x="55" y="560"/>
                    <a:pt x="38" y="644"/>
                  </a:cubicBezTo>
                  <a:cubicBezTo>
                    <a:pt x="1" y="715"/>
                    <a:pt x="17" y="803"/>
                    <a:pt x="72" y="874"/>
                  </a:cubicBezTo>
                  <a:cubicBezTo>
                    <a:pt x="88" y="957"/>
                    <a:pt x="159" y="1045"/>
                    <a:pt x="247" y="1062"/>
                  </a:cubicBezTo>
                  <a:cubicBezTo>
                    <a:pt x="276" y="1070"/>
                    <a:pt x="305" y="1076"/>
                    <a:pt x="335" y="1076"/>
                  </a:cubicBezTo>
                  <a:cubicBezTo>
                    <a:pt x="375" y="1076"/>
                    <a:pt x="415" y="1066"/>
                    <a:pt x="456" y="1045"/>
                  </a:cubicBezTo>
                  <a:cubicBezTo>
                    <a:pt x="473" y="1028"/>
                    <a:pt x="489" y="1011"/>
                    <a:pt x="506" y="995"/>
                  </a:cubicBezTo>
                  <a:cubicBezTo>
                    <a:pt x="540" y="978"/>
                    <a:pt x="560" y="924"/>
                    <a:pt x="577" y="890"/>
                  </a:cubicBezTo>
                  <a:lnTo>
                    <a:pt x="577" y="874"/>
                  </a:lnTo>
                  <a:cubicBezTo>
                    <a:pt x="594" y="819"/>
                    <a:pt x="611" y="769"/>
                    <a:pt x="627" y="715"/>
                  </a:cubicBezTo>
                  <a:cubicBezTo>
                    <a:pt x="665" y="644"/>
                    <a:pt x="682" y="577"/>
                    <a:pt x="698" y="506"/>
                  </a:cubicBezTo>
                  <a:cubicBezTo>
                    <a:pt x="715" y="473"/>
                    <a:pt x="715" y="435"/>
                    <a:pt x="715" y="402"/>
                  </a:cubicBezTo>
                  <a:cubicBezTo>
                    <a:pt x="715" y="385"/>
                    <a:pt x="732" y="368"/>
                    <a:pt x="732" y="351"/>
                  </a:cubicBezTo>
                  <a:cubicBezTo>
                    <a:pt x="748" y="297"/>
                    <a:pt x="732" y="209"/>
                    <a:pt x="698" y="143"/>
                  </a:cubicBezTo>
                  <a:cubicBezTo>
                    <a:pt x="665" y="88"/>
                    <a:pt x="611" y="38"/>
                    <a:pt x="540" y="17"/>
                  </a:cubicBezTo>
                  <a:cubicBezTo>
                    <a:pt x="523" y="17"/>
                    <a:pt x="489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306133" y="1496874"/>
              <a:ext cx="137299" cy="186375"/>
            </a:xfrm>
            <a:custGeom>
              <a:avLst/>
              <a:gdLst/>
              <a:ahLst/>
              <a:cxnLst/>
              <a:rect l="l" t="t" r="r" b="b"/>
              <a:pathLst>
                <a:path w="677" h="919" extrusionOk="0">
                  <a:moveTo>
                    <a:pt x="418" y="1"/>
                  </a:moveTo>
                  <a:cubicBezTo>
                    <a:pt x="380" y="1"/>
                    <a:pt x="330" y="1"/>
                    <a:pt x="297" y="38"/>
                  </a:cubicBezTo>
                  <a:cubicBezTo>
                    <a:pt x="259" y="55"/>
                    <a:pt x="209" y="105"/>
                    <a:pt x="192" y="159"/>
                  </a:cubicBezTo>
                  <a:lnTo>
                    <a:pt x="192" y="176"/>
                  </a:lnTo>
                  <a:cubicBezTo>
                    <a:pt x="155" y="209"/>
                    <a:pt x="138" y="247"/>
                    <a:pt x="138" y="280"/>
                  </a:cubicBezTo>
                  <a:cubicBezTo>
                    <a:pt x="121" y="297"/>
                    <a:pt x="121" y="314"/>
                    <a:pt x="121" y="314"/>
                  </a:cubicBezTo>
                  <a:cubicBezTo>
                    <a:pt x="121" y="351"/>
                    <a:pt x="105" y="368"/>
                    <a:pt x="88" y="402"/>
                  </a:cubicBezTo>
                  <a:lnTo>
                    <a:pt x="88" y="456"/>
                  </a:lnTo>
                  <a:cubicBezTo>
                    <a:pt x="67" y="489"/>
                    <a:pt x="50" y="539"/>
                    <a:pt x="34" y="577"/>
                  </a:cubicBezTo>
                  <a:cubicBezTo>
                    <a:pt x="0" y="698"/>
                    <a:pt x="50" y="819"/>
                    <a:pt x="155" y="890"/>
                  </a:cubicBezTo>
                  <a:cubicBezTo>
                    <a:pt x="193" y="909"/>
                    <a:pt x="237" y="918"/>
                    <a:pt x="281" y="918"/>
                  </a:cubicBezTo>
                  <a:cubicBezTo>
                    <a:pt x="356" y="918"/>
                    <a:pt x="432" y="891"/>
                    <a:pt x="485" y="836"/>
                  </a:cubicBezTo>
                  <a:cubicBezTo>
                    <a:pt x="522" y="819"/>
                    <a:pt x="539" y="786"/>
                    <a:pt x="556" y="748"/>
                  </a:cubicBezTo>
                  <a:cubicBezTo>
                    <a:pt x="572" y="715"/>
                    <a:pt x="572" y="681"/>
                    <a:pt x="589" y="644"/>
                  </a:cubicBezTo>
                  <a:lnTo>
                    <a:pt x="610" y="627"/>
                  </a:lnTo>
                  <a:cubicBezTo>
                    <a:pt x="627" y="594"/>
                    <a:pt x="627" y="577"/>
                    <a:pt x="643" y="539"/>
                  </a:cubicBezTo>
                  <a:cubicBezTo>
                    <a:pt x="660" y="506"/>
                    <a:pt x="660" y="473"/>
                    <a:pt x="677" y="435"/>
                  </a:cubicBezTo>
                  <a:lnTo>
                    <a:pt x="677" y="351"/>
                  </a:lnTo>
                  <a:cubicBezTo>
                    <a:pt x="677" y="297"/>
                    <a:pt x="677" y="264"/>
                    <a:pt x="643" y="209"/>
                  </a:cubicBezTo>
                  <a:cubicBezTo>
                    <a:pt x="643" y="122"/>
                    <a:pt x="572" y="38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93064" y="890292"/>
              <a:ext cx="148453" cy="184145"/>
            </a:xfrm>
            <a:custGeom>
              <a:avLst/>
              <a:gdLst/>
              <a:ahLst/>
              <a:cxnLst/>
              <a:rect l="l" t="t" r="r" b="b"/>
              <a:pathLst>
                <a:path w="732" h="908" extrusionOk="0">
                  <a:moveTo>
                    <a:pt x="419" y="1"/>
                  </a:moveTo>
                  <a:cubicBezTo>
                    <a:pt x="402" y="17"/>
                    <a:pt x="364" y="17"/>
                    <a:pt x="348" y="17"/>
                  </a:cubicBezTo>
                  <a:cubicBezTo>
                    <a:pt x="298" y="34"/>
                    <a:pt x="260" y="51"/>
                    <a:pt x="227" y="84"/>
                  </a:cubicBezTo>
                  <a:cubicBezTo>
                    <a:pt x="172" y="122"/>
                    <a:pt x="156" y="172"/>
                    <a:pt x="122" y="210"/>
                  </a:cubicBezTo>
                  <a:cubicBezTo>
                    <a:pt x="105" y="226"/>
                    <a:pt x="105" y="260"/>
                    <a:pt x="89" y="276"/>
                  </a:cubicBezTo>
                  <a:cubicBezTo>
                    <a:pt x="68" y="314"/>
                    <a:pt x="51" y="347"/>
                    <a:pt x="34" y="398"/>
                  </a:cubicBezTo>
                  <a:cubicBezTo>
                    <a:pt x="18" y="435"/>
                    <a:pt x="18" y="485"/>
                    <a:pt x="18" y="540"/>
                  </a:cubicBezTo>
                  <a:cubicBezTo>
                    <a:pt x="1" y="590"/>
                    <a:pt x="18" y="661"/>
                    <a:pt x="51" y="732"/>
                  </a:cubicBezTo>
                  <a:cubicBezTo>
                    <a:pt x="68" y="782"/>
                    <a:pt x="122" y="836"/>
                    <a:pt x="172" y="870"/>
                  </a:cubicBezTo>
                  <a:cubicBezTo>
                    <a:pt x="212" y="897"/>
                    <a:pt x="257" y="908"/>
                    <a:pt x="303" y="908"/>
                  </a:cubicBezTo>
                  <a:cubicBezTo>
                    <a:pt x="379" y="908"/>
                    <a:pt x="458" y="878"/>
                    <a:pt x="523" y="836"/>
                  </a:cubicBezTo>
                  <a:cubicBezTo>
                    <a:pt x="540" y="815"/>
                    <a:pt x="556" y="799"/>
                    <a:pt x="573" y="765"/>
                  </a:cubicBezTo>
                  <a:cubicBezTo>
                    <a:pt x="611" y="732"/>
                    <a:pt x="628" y="711"/>
                    <a:pt x="661" y="661"/>
                  </a:cubicBezTo>
                  <a:cubicBezTo>
                    <a:pt x="678" y="627"/>
                    <a:pt x="715" y="573"/>
                    <a:pt x="715" y="523"/>
                  </a:cubicBezTo>
                  <a:cubicBezTo>
                    <a:pt x="732" y="469"/>
                    <a:pt x="732" y="418"/>
                    <a:pt x="715" y="364"/>
                  </a:cubicBezTo>
                  <a:lnTo>
                    <a:pt x="715" y="347"/>
                  </a:lnTo>
                  <a:lnTo>
                    <a:pt x="715" y="226"/>
                  </a:lnTo>
                  <a:cubicBezTo>
                    <a:pt x="694" y="189"/>
                    <a:pt x="678" y="172"/>
                    <a:pt x="678" y="155"/>
                  </a:cubicBezTo>
                  <a:cubicBezTo>
                    <a:pt x="644" y="105"/>
                    <a:pt x="611" y="68"/>
                    <a:pt x="573" y="51"/>
                  </a:cubicBezTo>
                  <a:cubicBezTo>
                    <a:pt x="523" y="17"/>
                    <a:pt x="469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980455" y="1115605"/>
              <a:ext cx="155146" cy="212131"/>
            </a:xfrm>
            <a:custGeom>
              <a:avLst/>
              <a:gdLst/>
              <a:ahLst/>
              <a:cxnLst/>
              <a:rect l="l" t="t" r="r" b="b"/>
              <a:pathLst>
                <a:path w="765" h="1046" extrusionOk="0">
                  <a:moveTo>
                    <a:pt x="363" y="1"/>
                  </a:moveTo>
                  <a:cubicBezTo>
                    <a:pt x="330" y="1"/>
                    <a:pt x="276" y="18"/>
                    <a:pt x="242" y="38"/>
                  </a:cubicBezTo>
                  <a:cubicBezTo>
                    <a:pt x="209" y="72"/>
                    <a:pt x="155" y="122"/>
                    <a:pt x="138" y="176"/>
                  </a:cubicBezTo>
                  <a:cubicBezTo>
                    <a:pt x="121" y="247"/>
                    <a:pt x="105" y="314"/>
                    <a:pt x="84" y="402"/>
                  </a:cubicBezTo>
                  <a:cubicBezTo>
                    <a:pt x="67" y="473"/>
                    <a:pt x="33" y="540"/>
                    <a:pt x="33" y="611"/>
                  </a:cubicBezTo>
                  <a:lnTo>
                    <a:pt x="17" y="644"/>
                  </a:lnTo>
                  <a:cubicBezTo>
                    <a:pt x="17" y="715"/>
                    <a:pt x="0" y="749"/>
                    <a:pt x="17" y="820"/>
                  </a:cubicBezTo>
                  <a:cubicBezTo>
                    <a:pt x="33" y="874"/>
                    <a:pt x="67" y="924"/>
                    <a:pt x="105" y="957"/>
                  </a:cubicBezTo>
                  <a:cubicBezTo>
                    <a:pt x="138" y="995"/>
                    <a:pt x="171" y="1028"/>
                    <a:pt x="226" y="1028"/>
                  </a:cubicBezTo>
                  <a:cubicBezTo>
                    <a:pt x="242" y="1045"/>
                    <a:pt x="276" y="1045"/>
                    <a:pt x="313" y="1045"/>
                  </a:cubicBezTo>
                  <a:cubicBezTo>
                    <a:pt x="347" y="1045"/>
                    <a:pt x="418" y="1028"/>
                    <a:pt x="451" y="995"/>
                  </a:cubicBezTo>
                  <a:cubicBezTo>
                    <a:pt x="485" y="978"/>
                    <a:pt x="501" y="957"/>
                    <a:pt x="522" y="941"/>
                  </a:cubicBezTo>
                  <a:cubicBezTo>
                    <a:pt x="539" y="924"/>
                    <a:pt x="556" y="891"/>
                    <a:pt x="572" y="874"/>
                  </a:cubicBezTo>
                  <a:cubicBezTo>
                    <a:pt x="589" y="853"/>
                    <a:pt x="589" y="836"/>
                    <a:pt x="606" y="820"/>
                  </a:cubicBezTo>
                  <a:cubicBezTo>
                    <a:pt x="643" y="749"/>
                    <a:pt x="660" y="682"/>
                    <a:pt x="710" y="611"/>
                  </a:cubicBezTo>
                  <a:cubicBezTo>
                    <a:pt x="764" y="523"/>
                    <a:pt x="764" y="402"/>
                    <a:pt x="710" y="314"/>
                  </a:cubicBezTo>
                  <a:cubicBezTo>
                    <a:pt x="677" y="264"/>
                    <a:pt x="643" y="226"/>
                    <a:pt x="589" y="210"/>
                  </a:cubicBezTo>
                  <a:lnTo>
                    <a:pt x="589" y="176"/>
                  </a:lnTo>
                  <a:cubicBezTo>
                    <a:pt x="572" y="143"/>
                    <a:pt x="556" y="105"/>
                    <a:pt x="522" y="72"/>
                  </a:cubicBezTo>
                  <a:cubicBezTo>
                    <a:pt x="522" y="55"/>
                    <a:pt x="501" y="55"/>
                    <a:pt x="485" y="38"/>
                  </a:cubicBezTo>
                  <a:cubicBezTo>
                    <a:pt x="451" y="18"/>
                    <a:pt x="397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757574" y="1521413"/>
              <a:ext cx="127362" cy="153927"/>
            </a:xfrm>
            <a:custGeom>
              <a:avLst/>
              <a:gdLst/>
              <a:ahLst/>
              <a:cxnLst/>
              <a:rect l="l" t="t" r="r" b="b"/>
              <a:pathLst>
                <a:path w="628" h="759" extrusionOk="0">
                  <a:moveTo>
                    <a:pt x="297" y="1"/>
                  </a:moveTo>
                  <a:cubicBezTo>
                    <a:pt x="209" y="22"/>
                    <a:pt x="138" y="88"/>
                    <a:pt x="105" y="159"/>
                  </a:cubicBezTo>
                  <a:cubicBezTo>
                    <a:pt x="72" y="193"/>
                    <a:pt x="55" y="247"/>
                    <a:pt x="34" y="281"/>
                  </a:cubicBezTo>
                  <a:cubicBezTo>
                    <a:pt x="34" y="297"/>
                    <a:pt x="34" y="314"/>
                    <a:pt x="17" y="335"/>
                  </a:cubicBezTo>
                  <a:lnTo>
                    <a:pt x="17" y="439"/>
                  </a:lnTo>
                  <a:cubicBezTo>
                    <a:pt x="1" y="489"/>
                    <a:pt x="17" y="560"/>
                    <a:pt x="55" y="610"/>
                  </a:cubicBezTo>
                  <a:cubicBezTo>
                    <a:pt x="88" y="665"/>
                    <a:pt x="122" y="681"/>
                    <a:pt x="159" y="715"/>
                  </a:cubicBezTo>
                  <a:cubicBezTo>
                    <a:pt x="209" y="743"/>
                    <a:pt x="260" y="759"/>
                    <a:pt x="312" y="759"/>
                  </a:cubicBezTo>
                  <a:cubicBezTo>
                    <a:pt x="331" y="759"/>
                    <a:pt x="349" y="757"/>
                    <a:pt x="368" y="753"/>
                  </a:cubicBezTo>
                  <a:cubicBezTo>
                    <a:pt x="489" y="715"/>
                    <a:pt x="577" y="610"/>
                    <a:pt x="577" y="489"/>
                  </a:cubicBezTo>
                  <a:cubicBezTo>
                    <a:pt x="594" y="473"/>
                    <a:pt x="594" y="439"/>
                    <a:pt x="594" y="418"/>
                  </a:cubicBezTo>
                  <a:cubicBezTo>
                    <a:pt x="594" y="402"/>
                    <a:pt x="610" y="385"/>
                    <a:pt x="610" y="368"/>
                  </a:cubicBezTo>
                  <a:lnTo>
                    <a:pt x="610" y="352"/>
                  </a:lnTo>
                  <a:cubicBezTo>
                    <a:pt x="627" y="314"/>
                    <a:pt x="627" y="297"/>
                    <a:pt x="627" y="264"/>
                  </a:cubicBezTo>
                  <a:cubicBezTo>
                    <a:pt x="627" y="247"/>
                    <a:pt x="627" y="209"/>
                    <a:pt x="610" y="193"/>
                  </a:cubicBezTo>
                  <a:cubicBezTo>
                    <a:pt x="594" y="126"/>
                    <a:pt x="556" y="72"/>
                    <a:pt x="489" y="38"/>
                  </a:cubicBezTo>
                  <a:cubicBezTo>
                    <a:pt x="452" y="1"/>
                    <a:pt x="402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49091" y="794569"/>
              <a:ext cx="173195" cy="257356"/>
            </a:xfrm>
            <a:custGeom>
              <a:avLst/>
              <a:gdLst/>
              <a:ahLst/>
              <a:cxnLst/>
              <a:rect l="l" t="t" r="r" b="b"/>
              <a:pathLst>
                <a:path w="854" h="1269" extrusionOk="0">
                  <a:moveTo>
                    <a:pt x="523" y="1"/>
                  </a:moveTo>
                  <a:cubicBezTo>
                    <a:pt x="473" y="1"/>
                    <a:pt x="419" y="1"/>
                    <a:pt x="369" y="34"/>
                  </a:cubicBezTo>
                  <a:lnTo>
                    <a:pt x="314" y="88"/>
                  </a:lnTo>
                  <a:cubicBezTo>
                    <a:pt x="264" y="122"/>
                    <a:pt x="247" y="176"/>
                    <a:pt x="227" y="226"/>
                  </a:cubicBezTo>
                  <a:cubicBezTo>
                    <a:pt x="210" y="264"/>
                    <a:pt x="193" y="314"/>
                    <a:pt x="176" y="368"/>
                  </a:cubicBezTo>
                  <a:cubicBezTo>
                    <a:pt x="160" y="402"/>
                    <a:pt x="160" y="418"/>
                    <a:pt x="143" y="452"/>
                  </a:cubicBezTo>
                  <a:cubicBezTo>
                    <a:pt x="122" y="523"/>
                    <a:pt x="89" y="594"/>
                    <a:pt x="72" y="661"/>
                  </a:cubicBezTo>
                  <a:cubicBezTo>
                    <a:pt x="72" y="698"/>
                    <a:pt x="55" y="748"/>
                    <a:pt x="72" y="786"/>
                  </a:cubicBezTo>
                  <a:cubicBezTo>
                    <a:pt x="55" y="819"/>
                    <a:pt x="55" y="853"/>
                    <a:pt x="39" y="870"/>
                  </a:cubicBezTo>
                  <a:cubicBezTo>
                    <a:pt x="1" y="1045"/>
                    <a:pt x="89" y="1220"/>
                    <a:pt x="264" y="1254"/>
                  </a:cubicBezTo>
                  <a:cubicBezTo>
                    <a:pt x="292" y="1264"/>
                    <a:pt x="321" y="1268"/>
                    <a:pt x="350" y="1268"/>
                  </a:cubicBezTo>
                  <a:cubicBezTo>
                    <a:pt x="478" y="1268"/>
                    <a:pt x="603" y="1175"/>
                    <a:pt x="644" y="1045"/>
                  </a:cubicBezTo>
                  <a:cubicBezTo>
                    <a:pt x="665" y="957"/>
                    <a:pt x="682" y="870"/>
                    <a:pt x="699" y="803"/>
                  </a:cubicBezTo>
                  <a:cubicBezTo>
                    <a:pt x="715" y="748"/>
                    <a:pt x="732" y="715"/>
                    <a:pt x="770" y="682"/>
                  </a:cubicBezTo>
                  <a:lnTo>
                    <a:pt x="749" y="682"/>
                  </a:lnTo>
                  <a:cubicBezTo>
                    <a:pt x="770" y="661"/>
                    <a:pt x="786" y="644"/>
                    <a:pt x="786" y="611"/>
                  </a:cubicBezTo>
                  <a:cubicBezTo>
                    <a:pt x="803" y="594"/>
                    <a:pt x="803" y="556"/>
                    <a:pt x="803" y="523"/>
                  </a:cubicBezTo>
                  <a:lnTo>
                    <a:pt x="803" y="489"/>
                  </a:lnTo>
                  <a:lnTo>
                    <a:pt x="803" y="452"/>
                  </a:lnTo>
                  <a:cubicBezTo>
                    <a:pt x="820" y="452"/>
                    <a:pt x="820" y="435"/>
                    <a:pt x="820" y="418"/>
                  </a:cubicBezTo>
                  <a:cubicBezTo>
                    <a:pt x="853" y="347"/>
                    <a:pt x="836" y="281"/>
                    <a:pt x="820" y="226"/>
                  </a:cubicBezTo>
                  <a:cubicBezTo>
                    <a:pt x="803" y="88"/>
                    <a:pt x="665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3"/>
          <p:cNvSpPr/>
          <p:nvPr/>
        </p:nvSpPr>
        <p:spPr>
          <a:xfrm>
            <a:off x="6751574" y="540000"/>
            <a:ext cx="571621" cy="1692641"/>
          </a:xfrm>
          <a:custGeom>
            <a:avLst/>
            <a:gdLst/>
            <a:ahLst/>
            <a:cxnLst/>
            <a:rect l="l" t="t" r="r" b="b"/>
            <a:pathLst>
              <a:path w="3781" h="8436" extrusionOk="0">
                <a:moveTo>
                  <a:pt x="1439" y="1"/>
                </a:moveTo>
                <a:cubicBezTo>
                  <a:pt x="1240" y="1"/>
                  <a:pt x="949" y="105"/>
                  <a:pt x="857" y="208"/>
                </a:cubicBezTo>
                <a:cubicBezTo>
                  <a:pt x="314" y="797"/>
                  <a:pt x="71" y="1440"/>
                  <a:pt x="38" y="2226"/>
                </a:cubicBezTo>
                <a:cubicBezTo>
                  <a:pt x="0" y="2990"/>
                  <a:pt x="247" y="3738"/>
                  <a:pt x="594" y="4419"/>
                </a:cubicBezTo>
                <a:cubicBezTo>
                  <a:pt x="961" y="5116"/>
                  <a:pt x="1500" y="5722"/>
                  <a:pt x="2022" y="6332"/>
                </a:cubicBezTo>
                <a:cubicBezTo>
                  <a:pt x="2507" y="6908"/>
                  <a:pt x="3050" y="7551"/>
                  <a:pt x="3188" y="8333"/>
                </a:cubicBezTo>
                <a:cubicBezTo>
                  <a:pt x="3202" y="8406"/>
                  <a:pt x="3261" y="8436"/>
                  <a:pt x="3336" y="8436"/>
                </a:cubicBezTo>
                <a:cubicBezTo>
                  <a:pt x="3513" y="8436"/>
                  <a:pt x="3781" y="8270"/>
                  <a:pt x="3781" y="8124"/>
                </a:cubicBezTo>
                <a:cubicBezTo>
                  <a:pt x="3676" y="6683"/>
                  <a:pt x="2473" y="5638"/>
                  <a:pt x="1797" y="4435"/>
                </a:cubicBezTo>
                <a:cubicBezTo>
                  <a:pt x="1082" y="3182"/>
                  <a:pt x="731" y="1582"/>
                  <a:pt x="1567" y="292"/>
                </a:cubicBezTo>
                <a:cubicBezTo>
                  <a:pt x="1711" y="76"/>
                  <a:pt x="1608" y="1"/>
                  <a:pt x="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7009794" y="828329"/>
            <a:ext cx="220273" cy="632433"/>
          </a:xfrm>
          <a:custGeom>
            <a:avLst/>
            <a:gdLst/>
            <a:ahLst/>
            <a:cxnLst/>
            <a:rect l="l" t="t" r="r" b="b"/>
            <a:pathLst>
              <a:path w="1457" h="3152" extrusionOk="0">
                <a:moveTo>
                  <a:pt x="999" y="0"/>
                </a:moveTo>
                <a:cubicBezTo>
                  <a:pt x="827" y="0"/>
                  <a:pt x="527" y="167"/>
                  <a:pt x="469" y="283"/>
                </a:cubicBezTo>
                <a:cubicBezTo>
                  <a:pt x="1" y="1206"/>
                  <a:pt x="260" y="2301"/>
                  <a:pt x="870" y="3103"/>
                </a:cubicBezTo>
                <a:cubicBezTo>
                  <a:pt x="896" y="3137"/>
                  <a:pt x="940" y="3152"/>
                  <a:pt x="991" y="3152"/>
                </a:cubicBezTo>
                <a:cubicBezTo>
                  <a:pt x="1176" y="3152"/>
                  <a:pt x="1457" y="2965"/>
                  <a:pt x="1375" y="2844"/>
                </a:cubicBezTo>
                <a:cubicBezTo>
                  <a:pt x="836" y="2025"/>
                  <a:pt x="853" y="1069"/>
                  <a:pt x="1112" y="162"/>
                </a:cubicBezTo>
                <a:cubicBezTo>
                  <a:pt x="1142" y="45"/>
                  <a:pt x="1087" y="0"/>
                  <a:pt x="9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 rot="2297953">
            <a:off x="1515242" y="2986992"/>
            <a:ext cx="1134528" cy="1312462"/>
          </a:xfrm>
          <a:custGeom>
            <a:avLst/>
            <a:gdLst/>
            <a:ahLst/>
            <a:cxnLst/>
            <a:rect l="l" t="t" r="r" b="b"/>
            <a:pathLst>
              <a:path w="8856" h="9118" extrusionOk="0">
                <a:moveTo>
                  <a:pt x="2209" y="0"/>
                </a:moveTo>
                <a:cubicBezTo>
                  <a:pt x="2097" y="0"/>
                  <a:pt x="1979" y="26"/>
                  <a:pt x="1913" y="49"/>
                </a:cubicBezTo>
                <a:cubicBezTo>
                  <a:pt x="798" y="450"/>
                  <a:pt x="0" y="1457"/>
                  <a:pt x="50" y="2660"/>
                </a:cubicBezTo>
                <a:cubicBezTo>
                  <a:pt x="104" y="3792"/>
                  <a:pt x="957" y="4732"/>
                  <a:pt x="1880" y="5287"/>
                </a:cubicBezTo>
                <a:cubicBezTo>
                  <a:pt x="2991" y="5968"/>
                  <a:pt x="4332" y="6177"/>
                  <a:pt x="5585" y="6490"/>
                </a:cubicBezTo>
                <a:cubicBezTo>
                  <a:pt x="6228" y="6645"/>
                  <a:pt x="6909" y="6803"/>
                  <a:pt x="7448" y="7200"/>
                </a:cubicBezTo>
                <a:cubicBezTo>
                  <a:pt x="7690" y="7392"/>
                  <a:pt x="7882" y="7618"/>
                  <a:pt x="7987" y="7915"/>
                </a:cubicBezTo>
                <a:cubicBezTo>
                  <a:pt x="8091" y="8178"/>
                  <a:pt x="8020" y="8700"/>
                  <a:pt x="7657" y="8717"/>
                </a:cubicBezTo>
                <a:cubicBezTo>
                  <a:pt x="7519" y="8717"/>
                  <a:pt x="7343" y="8788"/>
                  <a:pt x="7256" y="8909"/>
                </a:cubicBezTo>
                <a:cubicBezTo>
                  <a:pt x="7185" y="9013"/>
                  <a:pt x="7239" y="9118"/>
                  <a:pt x="7360" y="9118"/>
                </a:cubicBezTo>
                <a:cubicBezTo>
                  <a:pt x="7832" y="9118"/>
                  <a:pt x="8250" y="8854"/>
                  <a:pt x="8525" y="8474"/>
                </a:cubicBezTo>
                <a:cubicBezTo>
                  <a:pt x="8855" y="8019"/>
                  <a:pt x="8751" y="7409"/>
                  <a:pt x="8492" y="6941"/>
                </a:cubicBezTo>
                <a:cubicBezTo>
                  <a:pt x="8179" y="6402"/>
                  <a:pt x="7535" y="6139"/>
                  <a:pt x="6997" y="5930"/>
                </a:cubicBezTo>
                <a:cubicBezTo>
                  <a:pt x="6332" y="5655"/>
                  <a:pt x="5618" y="5496"/>
                  <a:pt x="4941" y="5287"/>
                </a:cubicBezTo>
                <a:cubicBezTo>
                  <a:pt x="3776" y="4941"/>
                  <a:pt x="2590" y="4435"/>
                  <a:pt x="1896" y="3391"/>
                </a:cubicBezTo>
                <a:cubicBezTo>
                  <a:pt x="1583" y="2902"/>
                  <a:pt x="1424" y="2363"/>
                  <a:pt x="1479" y="1791"/>
                </a:cubicBezTo>
                <a:cubicBezTo>
                  <a:pt x="1512" y="1440"/>
                  <a:pt x="1721" y="885"/>
                  <a:pt x="2051" y="693"/>
                </a:cubicBezTo>
                <a:cubicBezTo>
                  <a:pt x="2226" y="588"/>
                  <a:pt x="2485" y="434"/>
                  <a:pt x="2485" y="204"/>
                </a:cubicBezTo>
                <a:cubicBezTo>
                  <a:pt x="2497" y="46"/>
                  <a:pt x="2359" y="0"/>
                  <a:pt x="2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 rot="2297953">
            <a:off x="1372311" y="2889653"/>
            <a:ext cx="731114" cy="834719"/>
          </a:xfrm>
          <a:custGeom>
            <a:avLst/>
            <a:gdLst/>
            <a:ahLst/>
            <a:cxnLst/>
            <a:rect l="l" t="t" r="r" b="b"/>
            <a:pathLst>
              <a:path w="5707" h="5799" extrusionOk="0">
                <a:moveTo>
                  <a:pt x="563" y="1"/>
                </a:moveTo>
                <a:cubicBezTo>
                  <a:pt x="341" y="1"/>
                  <a:pt x="0" y="218"/>
                  <a:pt x="0" y="402"/>
                </a:cubicBezTo>
                <a:cubicBezTo>
                  <a:pt x="0" y="3222"/>
                  <a:pt x="2419" y="5415"/>
                  <a:pt x="5100" y="5795"/>
                </a:cubicBezTo>
                <a:cubicBezTo>
                  <a:pt x="5119" y="5797"/>
                  <a:pt x="5137" y="5799"/>
                  <a:pt x="5156" y="5799"/>
                </a:cubicBezTo>
                <a:cubicBezTo>
                  <a:pt x="5295" y="5799"/>
                  <a:pt x="5443" y="5732"/>
                  <a:pt x="5535" y="5640"/>
                </a:cubicBezTo>
                <a:cubicBezTo>
                  <a:pt x="5623" y="5569"/>
                  <a:pt x="5706" y="5415"/>
                  <a:pt x="5552" y="5377"/>
                </a:cubicBezTo>
                <a:cubicBezTo>
                  <a:pt x="4315" y="5135"/>
                  <a:pt x="3237" y="4508"/>
                  <a:pt x="2385" y="3585"/>
                </a:cubicBezTo>
                <a:cubicBezTo>
                  <a:pt x="1512" y="2662"/>
                  <a:pt x="1007" y="1376"/>
                  <a:pt x="748" y="139"/>
                </a:cubicBezTo>
                <a:cubicBezTo>
                  <a:pt x="732" y="40"/>
                  <a:pt x="658" y="1"/>
                  <a:pt x="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rot="2297953">
            <a:off x="1368671" y="3519872"/>
            <a:ext cx="372027" cy="235345"/>
          </a:xfrm>
          <a:custGeom>
            <a:avLst/>
            <a:gdLst/>
            <a:ahLst/>
            <a:cxnLst/>
            <a:rect l="l" t="t" r="r" b="b"/>
            <a:pathLst>
              <a:path w="2904" h="1635" extrusionOk="0">
                <a:moveTo>
                  <a:pt x="549" y="1"/>
                </a:moveTo>
                <a:cubicBezTo>
                  <a:pt x="352" y="1"/>
                  <a:pt x="1" y="240"/>
                  <a:pt x="102" y="359"/>
                </a:cubicBezTo>
                <a:cubicBezTo>
                  <a:pt x="679" y="1019"/>
                  <a:pt x="1410" y="1420"/>
                  <a:pt x="2245" y="1629"/>
                </a:cubicBezTo>
                <a:cubicBezTo>
                  <a:pt x="2258" y="1633"/>
                  <a:pt x="2272" y="1634"/>
                  <a:pt x="2287" y="1634"/>
                </a:cubicBezTo>
                <a:cubicBezTo>
                  <a:pt x="2499" y="1634"/>
                  <a:pt x="2904" y="1327"/>
                  <a:pt x="2646" y="1245"/>
                </a:cubicBezTo>
                <a:cubicBezTo>
                  <a:pt x="1894" y="1019"/>
                  <a:pt x="1218" y="585"/>
                  <a:pt x="641" y="29"/>
                </a:cubicBezTo>
                <a:cubicBezTo>
                  <a:pt x="619" y="9"/>
                  <a:pt x="587" y="1"/>
                  <a:pt x="5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>
            <a:off x="6484978" y="3448088"/>
            <a:ext cx="1269798" cy="1320283"/>
            <a:chOff x="5535925" y="2493250"/>
            <a:chExt cx="210650" cy="219025"/>
          </a:xfrm>
        </p:grpSpPr>
        <p:sp>
          <p:nvSpPr>
            <p:cNvPr id="102" name="Google Shape;102;p3"/>
            <p:cNvSpPr/>
            <p:nvPr/>
          </p:nvSpPr>
          <p:spPr>
            <a:xfrm>
              <a:off x="5669225" y="2629850"/>
              <a:ext cx="20500" cy="23275"/>
            </a:xfrm>
            <a:custGeom>
              <a:avLst/>
              <a:gdLst/>
              <a:ahLst/>
              <a:cxnLst/>
              <a:rect l="l" t="t" r="r" b="b"/>
              <a:pathLst>
                <a:path w="820" h="931" extrusionOk="0">
                  <a:moveTo>
                    <a:pt x="656" y="0"/>
                  </a:moveTo>
                  <a:cubicBezTo>
                    <a:pt x="639" y="0"/>
                    <a:pt x="621" y="4"/>
                    <a:pt x="604" y="12"/>
                  </a:cubicBezTo>
                  <a:cubicBezTo>
                    <a:pt x="500" y="83"/>
                    <a:pt x="450" y="204"/>
                    <a:pt x="362" y="309"/>
                  </a:cubicBezTo>
                  <a:cubicBezTo>
                    <a:pt x="308" y="363"/>
                    <a:pt x="274" y="413"/>
                    <a:pt x="224" y="484"/>
                  </a:cubicBezTo>
                  <a:cubicBezTo>
                    <a:pt x="203" y="501"/>
                    <a:pt x="187" y="534"/>
                    <a:pt x="170" y="551"/>
                  </a:cubicBezTo>
                  <a:cubicBezTo>
                    <a:pt x="170" y="551"/>
                    <a:pt x="117" y="629"/>
                    <a:pt x="137" y="629"/>
                  </a:cubicBezTo>
                  <a:cubicBezTo>
                    <a:pt x="141" y="629"/>
                    <a:pt x="146" y="627"/>
                    <a:pt x="153" y="622"/>
                  </a:cubicBezTo>
                  <a:lnTo>
                    <a:pt x="153" y="622"/>
                  </a:lnTo>
                  <a:cubicBezTo>
                    <a:pt x="1" y="731"/>
                    <a:pt x="90" y="930"/>
                    <a:pt x="230" y="930"/>
                  </a:cubicBezTo>
                  <a:cubicBezTo>
                    <a:pt x="266" y="930"/>
                    <a:pt x="306" y="917"/>
                    <a:pt x="345" y="885"/>
                  </a:cubicBezTo>
                  <a:cubicBezTo>
                    <a:pt x="396" y="848"/>
                    <a:pt x="412" y="797"/>
                    <a:pt x="433" y="743"/>
                  </a:cubicBezTo>
                  <a:cubicBezTo>
                    <a:pt x="467" y="655"/>
                    <a:pt x="517" y="589"/>
                    <a:pt x="554" y="518"/>
                  </a:cubicBezTo>
                  <a:cubicBezTo>
                    <a:pt x="604" y="467"/>
                    <a:pt x="659" y="396"/>
                    <a:pt x="692" y="325"/>
                  </a:cubicBezTo>
                  <a:cubicBezTo>
                    <a:pt x="709" y="275"/>
                    <a:pt x="725" y="221"/>
                    <a:pt x="763" y="171"/>
                  </a:cubicBezTo>
                  <a:cubicBezTo>
                    <a:pt x="819" y="97"/>
                    <a:pt x="743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723425" y="2619625"/>
              <a:ext cx="16125" cy="21325"/>
            </a:xfrm>
            <a:custGeom>
              <a:avLst/>
              <a:gdLst/>
              <a:ahLst/>
              <a:cxnLst/>
              <a:rect l="l" t="t" r="r" b="b"/>
              <a:pathLst>
                <a:path w="645" h="853" extrusionOk="0">
                  <a:moveTo>
                    <a:pt x="562" y="1"/>
                  </a:moveTo>
                  <a:cubicBezTo>
                    <a:pt x="556" y="1"/>
                    <a:pt x="549" y="2"/>
                    <a:pt x="542" y="3"/>
                  </a:cubicBezTo>
                  <a:cubicBezTo>
                    <a:pt x="437" y="41"/>
                    <a:pt x="354" y="179"/>
                    <a:pt x="283" y="267"/>
                  </a:cubicBezTo>
                  <a:cubicBezTo>
                    <a:pt x="228" y="333"/>
                    <a:pt x="195" y="404"/>
                    <a:pt x="145" y="459"/>
                  </a:cubicBezTo>
                  <a:cubicBezTo>
                    <a:pt x="124" y="509"/>
                    <a:pt x="90" y="580"/>
                    <a:pt x="57" y="613"/>
                  </a:cubicBezTo>
                  <a:cubicBezTo>
                    <a:pt x="0" y="710"/>
                    <a:pt x="90" y="852"/>
                    <a:pt x="190" y="852"/>
                  </a:cubicBezTo>
                  <a:cubicBezTo>
                    <a:pt x="216" y="852"/>
                    <a:pt x="242" y="843"/>
                    <a:pt x="266" y="822"/>
                  </a:cubicBezTo>
                  <a:cubicBezTo>
                    <a:pt x="333" y="789"/>
                    <a:pt x="354" y="734"/>
                    <a:pt x="370" y="668"/>
                  </a:cubicBezTo>
                  <a:cubicBezTo>
                    <a:pt x="387" y="613"/>
                    <a:pt x="437" y="542"/>
                    <a:pt x="458" y="492"/>
                  </a:cubicBezTo>
                  <a:cubicBezTo>
                    <a:pt x="508" y="371"/>
                    <a:pt x="562" y="229"/>
                    <a:pt x="629" y="108"/>
                  </a:cubicBezTo>
                  <a:cubicBezTo>
                    <a:pt x="644" y="63"/>
                    <a:pt x="619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690800" y="2648975"/>
              <a:ext cx="17450" cy="18925"/>
            </a:xfrm>
            <a:custGeom>
              <a:avLst/>
              <a:gdLst/>
              <a:ahLst/>
              <a:cxnLst/>
              <a:rect l="l" t="t" r="r" b="b"/>
              <a:pathLst>
                <a:path w="698" h="757" extrusionOk="0">
                  <a:moveTo>
                    <a:pt x="527" y="0"/>
                  </a:moveTo>
                  <a:cubicBezTo>
                    <a:pt x="503" y="0"/>
                    <a:pt x="481" y="5"/>
                    <a:pt x="472" y="16"/>
                  </a:cubicBezTo>
                  <a:cubicBezTo>
                    <a:pt x="385" y="66"/>
                    <a:pt x="334" y="170"/>
                    <a:pt x="263" y="241"/>
                  </a:cubicBezTo>
                  <a:cubicBezTo>
                    <a:pt x="213" y="329"/>
                    <a:pt x="159" y="413"/>
                    <a:pt x="109" y="484"/>
                  </a:cubicBezTo>
                  <a:cubicBezTo>
                    <a:pt x="0" y="605"/>
                    <a:pt x="88" y="756"/>
                    <a:pt x="206" y="756"/>
                  </a:cubicBezTo>
                  <a:cubicBezTo>
                    <a:pt x="242" y="756"/>
                    <a:pt x="281" y="742"/>
                    <a:pt x="318" y="709"/>
                  </a:cubicBezTo>
                  <a:cubicBezTo>
                    <a:pt x="422" y="621"/>
                    <a:pt x="472" y="467"/>
                    <a:pt x="543" y="346"/>
                  </a:cubicBezTo>
                  <a:cubicBezTo>
                    <a:pt x="593" y="258"/>
                    <a:pt x="698" y="99"/>
                    <a:pt x="593" y="32"/>
                  </a:cubicBezTo>
                  <a:lnTo>
                    <a:pt x="593" y="16"/>
                  </a:lnTo>
                  <a:cubicBezTo>
                    <a:pt x="577" y="5"/>
                    <a:pt x="551" y="0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636300" y="2659700"/>
              <a:ext cx="16625" cy="18775"/>
            </a:xfrm>
            <a:custGeom>
              <a:avLst/>
              <a:gdLst/>
              <a:ahLst/>
              <a:cxnLst/>
              <a:rect l="l" t="t" r="r" b="b"/>
              <a:pathLst>
                <a:path w="665" h="751" extrusionOk="0">
                  <a:moveTo>
                    <a:pt x="572" y="1"/>
                  </a:moveTo>
                  <a:cubicBezTo>
                    <a:pt x="564" y="1"/>
                    <a:pt x="556" y="2"/>
                    <a:pt x="547" y="4"/>
                  </a:cubicBezTo>
                  <a:cubicBezTo>
                    <a:pt x="409" y="4"/>
                    <a:pt x="322" y="176"/>
                    <a:pt x="251" y="263"/>
                  </a:cubicBezTo>
                  <a:cubicBezTo>
                    <a:pt x="163" y="368"/>
                    <a:pt x="79" y="456"/>
                    <a:pt x="42" y="577"/>
                  </a:cubicBezTo>
                  <a:cubicBezTo>
                    <a:pt x="1" y="684"/>
                    <a:pt x="88" y="751"/>
                    <a:pt x="175" y="751"/>
                  </a:cubicBezTo>
                  <a:cubicBezTo>
                    <a:pt x="230" y="751"/>
                    <a:pt x="284" y="724"/>
                    <a:pt x="305" y="664"/>
                  </a:cubicBezTo>
                  <a:cubicBezTo>
                    <a:pt x="322" y="560"/>
                    <a:pt x="393" y="489"/>
                    <a:pt x="459" y="401"/>
                  </a:cubicBezTo>
                  <a:cubicBezTo>
                    <a:pt x="514" y="318"/>
                    <a:pt x="581" y="213"/>
                    <a:pt x="635" y="126"/>
                  </a:cubicBezTo>
                  <a:cubicBezTo>
                    <a:pt x="664" y="63"/>
                    <a:pt x="629" y="1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616450" y="2641800"/>
              <a:ext cx="13350" cy="19175"/>
            </a:xfrm>
            <a:custGeom>
              <a:avLst/>
              <a:gdLst/>
              <a:ahLst/>
              <a:cxnLst/>
              <a:rect l="l" t="t" r="r" b="b"/>
              <a:pathLst>
                <a:path w="534" h="767" extrusionOk="0">
                  <a:moveTo>
                    <a:pt x="411" y="0"/>
                  </a:moveTo>
                  <a:cubicBezTo>
                    <a:pt x="382" y="0"/>
                    <a:pt x="353" y="12"/>
                    <a:pt x="330" y="40"/>
                  </a:cubicBezTo>
                  <a:cubicBezTo>
                    <a:pt x="209" y="198"/>
                    <a:pt x="159" y="407"/>
                    <a:pt x="55" y="578"/>
                  </a:cubicBezTo>
                  <a:cubicBezTo>
                    <a:pt x="0" y="633"/>
                    <a:pt x="55" y="720"/>
                    <a:pt x="105" y="754"/>
                  </a:cubicBezTo>
                  <a:cubicBezTo>
                    <a:pt x="128" y="763"/>
                    <a:pt x="150" y="767"/>
                    <a:pt x="171" y="767"/>
                  </a:cubicBezTo>
                  <a:cubicBezTo>
                    <a:pt x="227" y="767"/>
                    <a:pt x="272" y="735"/>
                    <a:pt x="297" y="683"/>
                  </a:cubicBezTo>
                  <a:cubicBezTo>
                    <a:pt x="351" y="595"/>
                    <a:pt x="368" y="512"/>
                    <a:pt x="401" y="407"/>
                  </a:cubicBezTo>
                  <a:cubicBezTo>
                    <a:pt x="456" y="319"/>
                    <a:pt x="506" y="232"/>
                    <a:pt x="522" y="127"/>
                  </a:cubicBezTo>
                  <a:cubicBezTo>
                    <a:pt x="534" y="56"/>
                    <a:pt x="473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613550" y="2596900"/>
              <a:ext cx="11175" cy="24650"/>
            </a:xfrm>
            <a:custGeom>
              <a:avLst/>
              <a:gdLst/>
              <a:ahLst/>
              <a:cxnLst/>
              <a:rect l="l" t="t" r="r" b="b"/>
              <a:pathLst>
                <a:path w="447" h="986" extrusionOk="0">
                  <a:moveTo>
                    <a:pt x="306" y="0"/>
                  </a:moveTo>
                  <a:cubicBezTo>
                    <a:pt x="265" y="0"/>
                    <a:pt x="221" y="28"/>
                    <a:pt x="221" y="60"/>
                  </a:cubicBezTo>
                  <a:cubicBezTo>
                    <a:pt x="154" y="303"/>
                    <a:pt x="83" y="549"/>
                    <a:pt x="29" y="775"/>
                  </a:cubicBezTo>
                  <a:cubicBezTo>
                    <a:pt x="1" y="909"/>
                    <a:pt x="100" y="985"/>
                    <a:pt x="197" y="985"/>
                  </a:cubicBezTo>
                  <a:cubicBezTo>
                    <a:pt x="276" y="985"/>
                    <a:pt x="353" y="935"/>
                    <a:pt x="363" y="825"/>
                  </a:cubicBezTo>
                  <a:cubicBezTo>
                    <a:pt x="363" y="758"/>
                    <a:pt x="379" y="704"/>
                    <a:pt x="379" y="637"/>
                  </a:cubicBezTo>
                  <a:cubicBezTo>
                    <a:pt x="363" y="549"/>
                    <a:pt x="379" y="478"/>
                    <a:pt x="379" y="390"/>
                  </a:cubicBezTo>
                  <a:cubicBezTo>
                    <a:pt x="396" y="286"/>
                    <a:pt x="446" y="131"/>
                    <a:pt x="363" y="27"/>
                  </a:cubicBezTo>
                  <a:cubicBezTo>
                    <a:pt x="350" y="8"/>
                    <a:pt x="329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648700" y="2569650"/>
              <a:ext cx="11325" cy="20075"/>
            </a:xfrm>
            <a:custGeom>
              <a:avLst/>
              <a:gdLst/>
              <a:ahLst/>
              <a:cxnLst/>
              <a:rect l="l" t="t" r="r" b="b"/>
              <a:pathLst>
                <a:path w="453" h="803" extrusionOk="0">
                  <a:moveTo>
                    <a:pt x="260" y="0"/>
                  </a:moveTo>
                  <a:cubicBezTo>
                    <a:pt x="241" y="0"/>
                    <a:pt x="223" y="6"/>
                    <a:pt x="210" y="18"/>
                  </a:cubicBezTo>
                  <a:cubicBezTo>
                    <a:pt x="122" y="89"/>
                    <a:pt x="85" y="227"/>
                    <a:pt x="68" y="332"/>
                  </a:cubicBezTo>
                  <a:cubicBezTo>
                    <a:pt x="51" y="436"/>
                    <a:pt x="1" y="557"/>
                    <a:pt x="1" y="662"/>
                  </a:cubicBezTo>
                  <a:cubicBezTo>
                    <a:pt x="9" y="758"/>
                    <a:pt x="83" y="803"/>
                    <a:pt x="157" y="803"/>
                  </a:cubicBezTo>
                  <a:cubicBezTo>
                    <a:pt x="244" y="803"/>
                    <a:pt x="332" y="741"/>
                    <a:pt x="314" y="628"/>
                  </a:cubicBezTo>
                  <a:cubicBezTo>
                    <a:pt x="277" y="436"/>
                    <a:pt x="452" y="227"/>
                    <a:pt x="348" y="35"/>
                  </a:cubicBezTo>
                  <a:cubicBezTo>
                    <a:pt x="327" y="14"/>
                    <a:pt x="292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673450" y="2527000"/>
              <a:ext cx="7225" cy="21525"/>
            </a:xfrm>
            <a:custGeom>
              <a:avLst/>
              <a:gdLst/>
              <a:ahLst/>
              <a:cxnLst/>
              <a:rect l="l" t="t" r="r" b="b"/>
              <a:pathLst>
                <a:path w="289" h="861" extrusionOk="0">
                  <a:moveTo>
                    <a:pt x="118" y="1"/>
                  </a:moveTo>
                  <a:cubicBezTo>
                    <a:pt x="65" y="1"/>
                    <a:pt x="37" y="59"/>
                    <a:pt x="55" y="108"/>
                  </a:cubicBezTo>
                  <a:cubicBezTo>
                    <a:pt x="53" y="106"/>
                    <a:pt x="51" y="105"/>
                    <a:pt x="49" y="105"/>
                  </a:cubicBezTo>
                  <a:cubicBezTo>
                    <a:pt x="34" y="105"/>
                    <a:pt x="34" y="160"/>
                    <a:pt x="34" y="175"/>
                  </a:cubicBezTo>
                  <a:lnTo>
                    <a:pt x="34" y="350"/>
                  </a:lnTo>
                  <a:cubicBezTo>
                    <a:pt x="34" y="471"/>
                    <a:pt x="1" y="592"/>
                    <a:pt x="1" y="718"/>
                  </a:cubicBezTo>
                  <a:cubicBezTo>
                    <a:pt x="1" y="814"/>
                    <a:pt x="79" y="861"/>
                    <a:pt x="152" y="861"/>
                  </a:cubicBezTo>
                  <a:cubicBezTo>
                    <a:pt x="222" y="861"/>
                    <a:pt x="289" y="818"/>
                    <a:pt x="281" y="734"/>
                  </a:cubicBezTo>
                  <a:cubicBezTo>
                    <a:pt x="264" y="576"/>
                    <a:pt x="264" y="421"/>
                    <a:pt x="243" y="246"/>
                  </a:cubicBezTo>
                  <a:cubicBezTo>
                    <a:pt x="227" y="158"/>
                    <a:pt x="243" y="54"/>
                    <a:pt x="139" y="3"/>
                  </a:cubicBezTo>
                  <a:cubicBezTo>
                    <a:pt x="132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700925" y="2519975"/>
              <a:ext cx="9950" cy="20700"/>
            </a:xfrm>
            <a:custGeom>
              <a:avLst/>
              <a:gdLst/>
              <a:ahLst/>
              <a:cxnLst/>
              <a:rect l="l" t="t" r="r" b="b"/>
              <a:pathLst>
                <a:path w="398" h="828" extrusionOk="0">
                  <a:moveTo>
                    <a:pt x="110" y="0"/>
                  </a:moveTo>
                  <a:cubicBezTo>
                    <a:pt x="96" y="0"/>
                    <a:pt x="82" y="7"/>
                    <a:pt x="67" y="21"/>
                  </a:cubicBezTo>
                  <a:cubicBezTo>
                    <a:pt x="1" y="76"/>
                    <a:pt x="1" y="230"/>
                    <a:pt x="1" y="318"/>
                  </a:cubicBezTo>
                  <a:lnTo>
                    <a:pt x="1" y="510"/>
                  </a:lnTo>
                  <a:cubicBezTo>
                    <a:pt x="10" y="519"/>
                    <a:pt x="14" y="560"/>
                    <a:pt x="16" y="581"/>
                  </a:cubicBezTo>
                  <a:lnTo>
                    <a:pt x="16" y="581"/>
                  </a:lnTo>
                  <a:cubicBezTo>
                    <a:pt x="12" y="610"/>
                    <a:pt x="1" y="637"/>
                    <a:pt x="1" y="665"/>
                  </a:cubicBezTo>
                  <a:cubicBezTo>
                    <a:pt x="1" y="746"/>
                    <a:pt x="74" y="828"/>
                    <a:pt x="156" y="828"/>
                  </a:cubicBezTo>
                  <a:cubicBezTo>
                    <a:pt x="179" y="828"/>
                    <a:pt x="203" y="821"/>
                    <a:pt x="226" y="807"/>
                  </a:cubicBezTo>
                  <a:cubicBezTo>
                    <a:pt x="397" y="665"/>
                    <a:pt x="276" y="456"/>
                    <a:pt x="243" y="268"/>
                  </a:cubicBezTo>
                  <a:cubicBezTo>
                    <a:pt x="243" y="235"/>
                    <a:pt x="19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679475" y="2560850"/>
              <a:ext cx="12275" cy="21075"/>
            </a:xfrm>
            <a:custGeom>
              <a:avLst/>
              <a:gdLst/>
              <a:ahLst/>
              <a:cxnLst/>
              <a:rect l="l" t="t" r="r" b="b"/>
              <a:pathLst>
                <a:path w="491" h="843" extrusionOk="0">
                  <a:moveTo>
                    <a:pt x="377" y="0"/>
                  </a:moveTo>
                  <a:cubicBezTo>
                    <a:pt x="353" y="0"/>
                    <a:pt x="331" y="16"/>
                    <a:pt x="315" y="40"/>
                  </a:cubicBezTo>
                  <a:cubicBezTo>
                    <a:pt x="315" y="57"/>
                    <a:pt x="282" y="95"/>
                    <a:pt x="265" y="111"/>
                  </a:cubicBezTo>
                  <a:cubicBezTo>
                    <a:pt x="232" y="178"/>
                    <a:pt x="194" y="249"/>
                    <a:pt x="161" y="304"/>
                  </a:cubicBezTo>
                  <a:cubicBezTo>
                    <a:pt x="107" y="425"/>
                    <a:pt x="57" y="563"/>
                    <a:pt x="23" y="684"/>
                  </a:cubicBezTo>
                  <a:cubicBezTo>
                    <a:pt x="0" y="780"/>
                    <a:pt x="74" y="842"/>
                    <a:pt x="148" y="842"/>
                  </a:cubicBezTo>
                  <a:cubicBezTo>
                    <a:pt x="196" y="842"/>
                    <a:pt x="244" y="816"/>
                    <a:pt x="265" y="755"/>
                  </a:cubicBezTo>
                  <a:cubicBezTo>
                    <a:pt x="299" y="684"/>
                    <a:pt x="315" y="596"/>
                    <a:pt x="336" y="529"/>
                  </a:cubicBezTo>
                  <a:cubicBezTo>
                    <a:pt x="353" y="441"/>
                    <a:pt x="386" y="370"/>
                    <a:pt x="403" y="283"/>
                  </a:cubicBezTo>
                  <a:cubicBezTo>
                    <a:pt x="441" y="199"/>
                    <a:pt x="491" y="74"/>
                    <a:pt x="403" y="7"/>
                  </a:cubicBezTo>
                  <a:cubicBezTo>
                    <a:pt x="394" y="3"/>
                    <a:pt x="385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714400" y="2552125"/>
              <a:ext cx="9100" cy="16550"/>
            </a:xfrm>
            <a:custGeom>
              <a:avLst/>
              <a:gdLst/>
              <a:ahLst/>
              <a:cxnLst/>
              <a:rect l="l" t="t" r="r" b="b"/>
              <a:pathLst>
                <a:path w="364" h="662" extrusionOk="0">
                  <a:moveTo>
                    <a:pt x="50" y="1"/>
                  </a:moveTo>
                  <a:cubicBezTo>
                    <a:pt x="23" y="1"/>
                    <a:pt x="0" y="29"/>
                    <a:pt x="0" y="43"/>
                  </a:cubicBezTo>
                  <a:cubicBezTo>
                    <a:pt x="0" y="147"/>
                    <a:pt x="17" y="235"/>
                    <a:pt x="34" y="318"/>
                  </a:cubicBezTo>
                  <a:cubicBezTo>
                    <a:pt x="50" y="406"/>
                    <a:pt x="34" y="494"/>
                    <a:pt x="50" y="565"/>
                  </a:cubicBezTo>
                  <a:cubicBezTo>
                    <a:pt x="72" y="625"/>
                    <a:pt x="133" y="662"/>
                    <a:pt x="191" y="662"/>
                  </a:cubicBezTo>
                  <a:cubicBezTo>
                    <a:pt x="233" y="662"/>
                    <a:pt x="274" y="642"/>
                    <a:pt x="297" y="598"/>
                  </a:cubicBezTo>
                  <a:cubicBezTo>
                    <a:pt x="364" y="494"/>
                    <a:pt x="297" y="389"/>
                    <a:pt x="243" y="285"/>
                  </a:cubicBezTo>
                  <a:cubicBezTo>
                    <a:pt x="192" y="197"/>
                    <a:pt x="155" y="76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648200" y="2686100"/>
              <a:ext cx="21675" cy="14275"/>
            </a:xfrm>
            <a:custGeom>
              <a:avLst/>
              <a:gdLst/>
              <a:ahLst/>
              <a:cxnLst/>
              <a:rect l="l" t="t" r="r" b="b"/>
              <a:pathLst>
                <a:path w="867" h="571" extrusionOk="0">
                  <a:moveTo>
                    <a:pt x="750" y="0"/>
                  </a:moveTo>
                  <a:cubicBezTo>
                    <a:pt x="738" y="0"/>
                    <a:pt x="726" y="3"/>
                    <a:pt x="714" y="9"/>
                  </a:cubicBezTo>
                  <a:cubicBezTo>
                    <a:pt x="593" y="60"/>
                    <a:pt x="472" y="114"/>
                    <a:pt x="368" y="181"/>
                  </a:cubicBezTo>
                  <a:cubicBezTo>
                    <a:pt x="230" y="252"/>
                    <a:pt x="71" y="268"/>
                    <a:pt x="21" y="427"/>
                  </a:cubicBezTo>
                  <a:cubicBezTo>
                    <a:pt x="0" y="477"/>
                    <a:pt x="38" y="548"/>
                    <a:pt x="88" y="565"/>
                  </a:cubicBezTo>
                  <a:cubicBezTo>
                    <a:pt x="106" y="568"/>
                    <a:pt x="124" y="570"/>
                    <a:pt x="142" y="570"/>
                  </a:cubicBezTo>
                  <a:cubicBezTo>
                    <a:pt x="292" y="570"/>
                    <a:pt x="416" y="451"/>
                    <a:pt x="543" y="373"/>
                  </a:cubicBezTo>
                  <a:cubicBezTo>
                    <a:pt x="627" y="306"/>
                    <a:pt x="769" y="235"/>
                    <a:pt x="836" y="131"/>
                  </a:cubicBezTo>
                  <a:cubicBezTo>
                    <a:pt x="867" y="71"/>
                    <a:pt x="811" y="0"/>
                    <a:pt x="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96425" y="2701025"/>
              <a:ext cx="22225" cy="11250"/>
            </a:xfrm>
            <a:custGeom>
              <a:avLst/>
              <a:gdLst/>
              <a:ahLst/>
              <a:cxnLst/>
              <a:rect l="l" t="t" r="r" b="b"/>
              <a:pathLst>
                <a:path w="889" h="450" extrusionOk="0">
                  <a:moveTo>
                    <a:pt x="787" y="0"/>
                  </a:moveTo>
                  <a:cubicBezTo>
                    <a:pt x="744" y="0"/>
                    <a:pt x="696" y="13"/>
                    <a:pt x="663" y="22"/>
                  </a:cubicBezTo>
                  <a:cubicBezTo>
                    <a:pt x="488" y="72"/>
                    <a:pt x="333" y="127"/>
                    <a:pt x="158" y="177"/>
                  </a:cubicBezTo>
                  <a:cubicBezTo>
                    <a:pt x="0" y="207"/>
                    <a:pt x="42" y="450"/>
                    <a:pt x="179" y="450"/>
                  </a:cubicBezTo>
                  <a:cubicBezTo>
                    <a:pt x="195" y="450"/>
                    <a:pt x="211" y="447"/>
                    <a:pt x="229" y="440"/>
                  </a:cubicBezTo>
                  <a:cubicBezTo>
                    <a:pt x="367" y="386"/>
                    <a:pt x="505" y="315"/>
                    <a:pt x="647" y="248"/>
                  </a:cubicBezTo>
                  <a:cubicBezTo>
                    <a:pt x="697" y="193"/>
                    <a:pt x="785" y="106"/>
                    <a:pt x="856" y="106"/>
                  </a:cubicBezTo>
                  <a:cubicBezTo>
                    <a:pt x="872" y="106"/>
                    <a:pt x="889" y="89"/>
                    <a:pt x="889" y="72"/>
                  </a:cubicBezTo>
                  <a:cubicBezTo>
                    <a:pt x="880" y="17"/>
                    <a:pt x="836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579900" y="2682775"/>
              <a:ext cx="23525" cy="11975"/>
            </a:xfrm>
            <a:custGeom>
              <a:avLst/>
              <a:gdLst/>
              <a:ahLst/>
              <a:cxnLst/>
              <a:rect l="l" t="t" r="r" b="b"/>
              <a:pathLst>
                <a:path w="941" h="479" extrusionOk="0">
                  <a:moveTo>
                    <a:pt x="819" y="0"/>
                  </a:moveTo>
                  <a:cubicBezTo>
                    <a:pt x="681" y="21"/>
                    <a:pt x="560" y="38"/>
                    <a:pt x="435" y="88"/>
                  </a:cubicBezTo>
                  <a:cubicBezTo>
                    <a:pt x="330" y="126"/>
                    <a:pt x="192" y="142"/>
                    <a:pt x="105" y="209"/>
                  </a:cubicBezTo>
                  <a:cubicBezTo>
                    <a:pt x="0" y="264"/>
                    <a:pt x="17" y="439"/>
                    <a:pt x="142" y="472"/>
                  </a:cubicBezTo>
                  <a:cubicBezTo>
                    <a:pt x="161" y="477"/>
                    <a:pt x="179" y="479"/>
                    <a:pt x="196" y="479"/>
                  </a:cubicBezTo>
                  <a:cubicBezTo>
                    <a:pt x="308" y="479"/>
                    <a:pt x="401" y="395"/>
                    <a:pt x="506" y="351"/>
                  </a:cubicBezTo>
                  <a:cubicBezTo>
                    <a:pt x="627" y="280"/>
                    <a:pt x="802" y="230"/>
                    <a:pt x="890" y="126"/>
                  </a:cubicBezTo>
                  <a:cubicBezTo>
                    <a:pt x="940" y="71"/>
                    <a:pt x="890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550275" y="2667100"/>
              <a:ext cx="27025" cy="16125"/>
            </a:xfrm>
            <a:custGeom>
              <a:avLst/>
              <a:gdLst/>
              <a:ahLst/>
              <a:cxnLst/>
              <a:rect l="l" t="t" r="r" b="b"/>
              <a:pathLst>
                <a:path w="1081" h="645" extrusionOk="0">
                  <a:moveTo>
                    <a:pt x="976" y="1"/>
                  </a:moveTo>
                  <a:cubicBezTo>
                    <a:pt x="701" y="38"/>
                    <a:pt x="492" y="231"/>
                    <a:pt x="229" y="297"/>
                  </a:cubicBezTo>
                  <a:cubicBezTo>
                    <a:pt x="0" y="355"/>
                    <a:pt x="111" y="644"/>
                    <a:pt x="273" y="644"/>
                  </a:cubicBezTo>
                  <a:cubicBezTo>
                    <a:pt x="310" y="644"/>
                    <a:pt x="349" y="629"/>
                    <a:pt x="388" y="594"/>
                  </a:cubicBezTo>
                  <a:cubicBezTo>
                    <a:pt x="596" y="419"/>
                    <a:pt x="872" y="335"/>
                    <a:pt x="1047" y="126"/>
                  </a:cubicBezTo>
                  <a:cubicBezTo>
                    <a:pt x="1081" y="72"/>
                    <a:pt x="1047" y="1"/>
                    <a:pt x="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626475" y="2552950"/>
              <a:ext cx="9475" cy="21250"/>
            </a:xfrm>
            <a:custGeom>
              <a:avLst/>
              <a:gdLst/>
              <a:ahLst/>
              <a:cxnLst/>
              <a:rect l="l" t="t" r="r" b="b"/>
              <a:pathLst>
                <a:path w="379" h="850" extrusionOk="0">
                  <a:moveTo>
                    <a:pt x="226" y="1"/>
                  </a:moveTo>
                  <a:cubicBezTo>
                    <a:pt x="179" y="1"/>
                    <a:pt x="132" y="20"/>
                    <a:pt x="105" y="60"/>
                  </a:cubicBezTo>
                  <a:cubicBezTo>
                    <a:pt x="71" y="114"/>
                    <a:pt x="88" y="164"/>
                    <a:pt x="88" y="219"/>
                  </a:cubicBezTo>
                  <a:cubicBezTo>
                    <a:pt x="88" y="285"/>
                    <a:pt x="71" y="356"/>
                    <a:pt x="71" y="427"/>
                  </a:cubicBezTo>
                  <a:cubicBezTo>
                    <a:pt x="55" y="532"/>
                    <a:pt x="0" y="686"/>
                    <a:pt x="34" y="791"/>
                  </a:cubicBezTo>
                  <a:cubicBezTo>
                    <a:pt x="51" y="822"/>
                    <a:pt x="76" y="850"/>
                    <a:pt x="112" y="850"/>
                  </a:cubicBezTo>
                  <a:cubicBezTo>
                    <a:pt x="120" y="850"/>
                    <a:pt x="129" y="848"/>
                    <a:pt x="138" y="845"/>
                  </a:cubicBezTo>
                  <a:cubicBezTo>
                    <a:pt x="176" y="808"/>
                    <a:pt x="192" y="774"/>
                    <a:pt x="209" y="741"/>
                  </a:cubicBezTo>
                  <a:cubicBezTo>
                    <a:pt x="243" y="653"/>
                    <a:pt x="263" y="582"/>
                    <a:pt x="297" y="515"/>
                  </a:cubicBezTo>
                  <a:cubicBezTo>
                    <a:pt x="330" y="390"/>
                    <a:pt x="347" y="269"/>
                    <a:pt x="368" y="148"/>
                  </a:cubicBezTo>
                  <a:cubicBezTo>
                    <a:pt x="378" y="52"/>
                    <a:pt x="302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636600" y="2523400"/>
              <a:ext cx="12975" cy="19125"/>
            </a:xfrm>
            <a:custGeom>
              <a:avLst/>
              <a:gdLst/>
              <a:ahLst/>
              <a:cxnLst/>
              <a:rect l="l" t="t" r="r" b="b"/>
              <a:pathLst>
                <a:path w="519" h="765" extrusionOk="0">
                  <a:moveTo>
                    <a:pt x="222" y="0"/>
                  </a:moveTo>
                  <a:cubicBezTo>
                    <a:pt x="115" y="0"/>
                    <a:pt x="0" y="114"/>
                    <a:pt x="84" y="235"/>
                  </a:cubicBezTo>
                  <a:cubicBezTo>
                    <a:pt x="151" y="340"/>
                    <a:pt x="222" y="461"/>
                    <a:pt x="276" y="582"/>
                  </a:cubicBezTo>
                  <a:cubicBezTo>
                    <a:pt x="310" y="632"/>
                    <a:pt x="343" y="757"/>
                    <a:pt x="431" y="757"/>
                  </a:cubicBezTo>
                  <a:cubicBezTo>
                    <a:pt x="435" y="762"/>
                    <a:pt x="442" y="764"/>
                    <a:pt x="449" y="764"/>
                  </a:cubicBezTo>
                  <a:cubicBezTo>
                    <a:pt x="466" y="764"/>
                    <a:pt x="485" y="751"/>
                    <a:pt x="485" y="736"/>
                  </a:cubicBezTo>
                  <a:cubicBezTo>
                    <a:pt x="518" y="653"/>
                    <a:pt x="502" y="565"/>
                    <a:pt x="485" y="477"/>
                  </a:cubicBezTo>
                  <a:cubicBezTo>
                    <a:pt x="464" y="340"/>
                    <a:pt x="414" y="214"/>
                    <a:pt x="343" y="76"/>
                  </a:cubicBezTo>
                  <a:cubicBezTo>
                    <a:pt x="316" y="23"/>
                    <a:pt x="270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57425" y="2493250"/>
              <a:ext cx="19925" cy="14900"/>
            </a:xfrm>
            <a:custGeom>
              <a:avLst/>
              <a:gdLst/>
              <a:ahLst/>
              <a:cxnLst/>
              <a:rect l="l" t="t" r="r" b="b"/>
              <a:pathLst>
                <a:path w="797" h="596" extrusionOk="0">
                  <a:moveTo>
                    <a:pt x="253" y="1"/>
                  </a:moveTo>
                  <a:cubicBezTo>
                    <a:pt x="83" y="1"/>
                    <a:pt x="0" y="300"/>
                    <a:pt x="208" y="343"/>
                  </a:cubicBezTo>
                  <a:cubicBezTo>
                    <a:pt x="295" y="359"/>
                    <a:pt x="345" y="397"/>
                    <a:pt x="416" y="430"/>
                  </a:cubicBezTo>
                  <a:cubicBezTo>
                    <a:pt x="450" y="464"/>
                    <a:pt x="487" y="501"/>
                    <a:pt x="521" y="518"/>
                  </a:cubicBezTo>
                  <a:cubicBezTo>
                    <a:pt x="571" y="551"/>
                    <a:pt x="609" y="551"/>
                    <a:pt x="642" y="585"/>
                  </a:cubicBezTo>
                  <a:cubicBezTo>
                    <a:pt x="656" y="592"/>
                    <a:pt x="670" y="595"/>
                    <a:pt x="684" y="595"/>
                  </a:cubicBezTo>
                  <a:cubicBezTo>
                    <a:pt x="743" y="595"/>
                    <a:pt x="797" y="538"/>
                    <a:pt x="780" y="480"/>
                  </a:cubicBezTo>
                  <a:cubicBezTo>
                    <a:pt x="763" y="376"/>
                    <a:pt x="642" y="309"/>
                    <a:pt x="571" y="222"/>
                  </a:cubicBezTo>
                  <a:cubicBezTo>
                    <a:pt x="504" y="150"/>
                    <a:pt x="433" y="84"/>
                    <a:pt x="345" y="29"/>
                  </a:cubicBezTo>
                  <a:cubicBezTo>
                    <a:pt x="313" y="9"/>
                    <a:pt x="281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34350" y="2535475"/>
              <a:ext cx="11025" cy="21025"/>
            </a:xfrm>
            <a:custGeom>
              <a:avLst/>
              <a:gdLst/>
              <a:ahLst/>
              <a:cxnLst/>
              <a:rect l="l" t="t" r="r" b="b"/>
              <a:pathLst>
                <a:path w="441" h="841" extrusionOk="0">
                  <a:moveTo>
                    <a:pt x="171" y="1"/>
                  </a:moveTo>
                  <a:cubicBezTo>
                    <a:pt x="110" y="1"/>
                    <a:pt x="49" y="32"/>
                    <a:pt x="38" y="99"/>
                  </a:cubicBezTo>
                  <a:cubicBezTo>
                    <a:pt x="21" y="187"/>
                    <a:pt x="0" y="274"/>
                    <a:pt x="21" y="379"/>
                  </a:cubicBezTo>
                  <a:cubicBezTo>
                    <a:pt x="21" y="483"/>
                    <a:pt x="38" y="588"/>
                    <a:pt x="54" y="709"/>
                  </a:cubicBezTo>
                  <a:cubicBezTo>
                    <a:pt x="68" y="800"/>
                    <a:pt x="137" y="840"/>
                    <a:pt x="211" y="840"/>
                  </a:cubicBezTo>
                  <a:cubicBezTo>
                    <a:pt x="320" y="840"/>
                    <a:pt x="440" y="755"/>
                    <a:pt x="418" y="621"/>
                  </a:cubicBezTo>
                  <a:cubicBezTo>
                    <a:pt x="384" y="517"/>
                    <a:pt x="368" y="412"/>
                    <a:pt x="334" y="308"/>
                  </a:cubicBezTo>
                  <a:cubicBezTo>
                    <a:pt x="313" y="203"/>
                    <a:pt x="334" y="116"/>
                    <a:pt x="263" y="28"/>
                  </a:cubicBezTo>
                  <a:cubicBezTo>
                    <a:pt x="238" y="10"/>
                    <a:pt x="204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736125" y="2578950"/>
              <a:ext cx="10450" cy="20125"/>
            </a:xfrm>
            <a:custGeom>
              <a:avLst/>
              <a:gdLst/>
              <a:ahLst/>
              <a:cxnLst/>
              <a:rect l="l" t="t" r="r" b="b"/>
              <a:pathLst>
                <a:path w="418" h="805" extrusionOk="0">
                  <a:moveTo>
                    <a:pt x="266" y="1"/>
                  </a:moveTo>
                  <a:cubicBezTo>
                    <a:pt x="221" y="1"/>
                    <a:pt x="169" y="28"/>
                    <a:pt x="159" y="81"/>
                  </a:cubicBezTo>
                  <a:cubicBezTo>
                    <a:pt x="138" y="169"/>
                    <a:pt x="105" y="240"/>
                    <a:pt x="88" y="327"/>
                  </a:cubicBezTo>
                  <a:cubicBezTo>
                    <a:pt x="71" y="415"/>
                    <a:pt x="71" y="519"/>
                    <a:pt x="54" y="586"/>
                  </a:cubicBezTo>
                  <a:cubicBezTo>
                    <a:pt x="0" y="715"/>
                    <a:pt x="112" y="804"/>
                    <a:pt x="222" y="804"/>
                  </a:cubicBezTo>
                  <a:cubicBezTo>
                    <a:pt x="290" y="804"/>
                    <a:pt x="357" y="770"/>
                    <a:pt x="384" y="691"/>
                  </a:cubicBezTo>
                  <a:cubicBezTo>
                    <a:pt x="401" y="641"/>
                    <a:pt x="401" y="586"/>
                    <a:pt x="401" y="536"/>
                  </a:cubicBezTo>
                  <a:cubicBezTo>
                    <a:pt x="401" y="465"/>
                    <a:pt x="418" y="415"/>
                    <a:pt x="418" y="344"/>
                  </a:cubicBezTo>
                  <a:cubicBezTo>
                    <a:pt x="418" y="240"/>
                    <a:pt x="418" y="118"/>
                    <a:pt x="330" y="31"/>
                  </a:cubicBezTo>
                  <a:cubicBezTo>
                    <a:pt x="318" y="10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54550" y="2604575"/>
              <a:ext cx="13725" cy="21850"/>
            </a:xfrm>
            <a:custGeom>
              <a:avLst/>
              <a:gdLst/>
              <a:ahLst/>
              <a:cxnLst/>
              <a:rect l="l" t="t" r="r" b="b"/>
              <a:pathLst>
                <a:path w="549" h="874" extrusionOk="0">
                  <a:moveTo>
                    <a:pt x="454" y="0"/>
                  </a:moveTo>
                  <a:cubicBezTo>
                    <a:pt x="432" y="0"/>
                    <a:pt x="410" y="10"/>
                    <a:pt x="394" y="33"/>
                  </a:cubicBezTo>
                  <a:cubicBezTo>
                    <a:pt x="289" y="121"/>
                    <a:pt x="201" y="259"/>
                    <a:pt x="147" y="380"/>
                  </a:cubicBezTo>
                  <a:cubicBezTo>
                    <a:pt x="97" y="484"/>
                    <a:pt x="9" y="622"/>
                    <a:pt x="9" y="727"/>
                  </a:cubicBezTo>
                  <a:cubicBezTo>
                    <a:pt x="1" y="825"/>
                    <a:pt x="69" y="873"/>
                    <a:pt x="141" y="873"/>
                  </a:cubicBezTo>
                  <a:cubicBezTo>
                    <a:pt x="209" y="873"/>
                    <a:pt x="279" y="831"/>
                    <a:pt x="289" y="747"/>
                  </a:cubicBezTo>
                  <a:cubicBezTo>
                    <a:pt x="289" y="710"/>
                    <a:pt x="323" y="676"/>
                    <a:pt x="323" y="660"/>
                  </a:cubicBezTo>
                  <a:cubicBezTo>
                    <a:pt x="356" y="572"/>
                    <a:pt x="394" y="501"/>
                    <a:pt x="410" y="434"/>
                  </a:cubicBezTo>
                  <a:cubicBezTo>
                    <a:pt x="460" y="330"/>
                    <a:pt x="548" y="225"/>
                    <a:pt x="548" y="100"/>
                  </a:cubicBezTo>
                  <a:cubicBezTo>
                    <a:pt x="548" y="44"/>
                    <a:pt x="500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00350" y="2589400"/>
              <a:ext cx="9275" cy="20800"/>
            </a:xfrm>
            <a:custGeom>
              <a:avLst/>
              <a:gdLst/>
              <a:ahLst/>
              <a:cxnLst/>
              <a:rect l="l" t="t" r="r" b="b"/>
              <a:pathLst>
                <a:path w="371" h="832" extrusionOk="0">
                  <a:moveTo>
                    <a:pt x="253" y="1"/>
                  </a:moveTo>
                  <a:cubicBezTo>
                    <a:pt x="219" y="1"/>
                    <a:pt x="178" y="38"/>
                    <a:pt x="178" y="64"/>
                  </a:cubicBezTo>
                  <a:cubicBezTo>
                    <a:pt x="178" y="118"/>
                    <a:pt x="161" y="152"/>
                    <a:pt x="145" y="206"/>
                  </a:cubicBezTo>
                  <a:cubicBezTo>
                    <a:pt x="128" y="239"/>
                    <a:pt x="128" y="289"/>
                    <a:pt x="107" y="344"/>
                  </a:cubicBezTo>
                  <a:cubicBezTo>
                    <a:pt x="90" y="465"/>
                    <a:pt x="40" y="553"/>
                    <a:pt x="24" y="657"/>
                  </a:cubicBezTo>
                  <a:cubicBezTo>
                    <a:pt x="0" y="764"/>
                    <a:pt x="76" y="831"/>
                    <a:pt x="155" y="831"/>
                  </a:cubicBezTo>
                  <a:cubicBezTo>
                    <a:pt x="204" y="831"/>
                    <a:pt x="255" y="804"/>
                    <a:pt x="282" y="745"/>
                  </a:cubicBezTo>
                  <a:cubicBezTo>
                    <a:pt x="337" y="624"/>
                    <a:pt x="337" y="465"/>
                    <a:pt x="353" y="327"/>
                  </a:cubicBezTo>
                  <a:cubicBezTo>
                    <a:pt x="353" y="223"/>
                    <a:pt x="370" y="81"/>
                    <a:pt x="282" y="14"/>
                  </a:cubicBezTo>
                  <a:cubicBezTo>
                    <a:pt x="274" y="5"/>
                    <a:pt x="26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588825" y="2642650"/>
              <a:ext cx="16175" cy="12875"/>
            </a:xfrm>
            <a:custGeom>
              <a:avLst/>
              <a:gdLst/>
              <a:ahLst/>
              <a:cxnLst/>
              <a:rect l="l" t="t" r="r" b="b"/>
              <a:pathLst>
                <a:path w="647" h="515" extrusionOk="0">
                  <a:moveTo>
                    <a:pt x="547" y="0"/>
                  </a:moveTo>
                  <a:cubicBezTo>
                    <a:pt x="538" y="0"/>
                    <a:pt x="527" y="2"/>
                    <a:pt x="516" y="6"/>
                  </a:cubicBezTo>
                  <a:cubicBezTo>
                    <a:pt x="445" y="22"/>
                    <a:pt x="374" y="77"/>
                    <a:pt x="324" y="127"/>
                  </a:cubicBezTo>
                  <a:cubicBezTo>
                    <a:pt x="253" y="181"/>
                    <a:pt x="165" y="231"/>
                    <a:pt x="99" y="285"/>
                  </a:cubicBezTo>
                  <a:cubicBezTo>
                    <a:pt x="0" y="368"/>
                    <a:pt x="98" y="514"/>
                    <a:pt x="203" y="514"/>
                  </a:cubicBezTo>
                  <a:cubicBezTo>
                    <a:pt x="232" y="514"/>
                    <a:pt x="261" y="503"/>
                    <a:pt x="287" y="478"/>
                  </a:cubicBezTo>
                  <a:lnTo>
                    <a:pt x="445" y="319"/>
                  </a:lnTo>
                  <a:cubicBezTo>
                    <a:pt x="495" y="269"/>
                    <a:pt x="533" y="198"/>
                    <a:pt x="583" y="143"/>
                  </a:cubicBezTo>
                  <a:cubicBezTo>
                    <a:pt x="647" y="114"/>
                    <a:pt x="62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535925" y="2701025"/>
              <a:ext cx="22275" cy="8975"/>
            </a:xfrm>
            <a:custGeom>
              <a:avLst/>
              <a:gdLst/>
              <a:ahLst/>
              <a:cxnLst/>
              <a:rect l="l" t="t" r="r" b="b"/>
              <a:pathLst>
                <a:path w="891" h="359" extrusionOk="0">
                  <a:moveTo>
                    <a:pt x="564" y="1"/>
                  </a:moveTo>
                  <a:cubicBezTo>
                    <a:pt x="533" y="1"/>
                    <a:pt x="503" y="1"/>
                    <a:pt x="473" y="1"/>
                  </a:cubicBezTo>
                  <a:cubicBezTo>
                    <a:pt x="419" y="22"/>
                    <a:pt x="368" y="22"/>
                    <a:pt x="314" y="22"/>
                  </a:cubicBezTo>
                  <a:lnTo>
                    <a:pt x="281" y="22"/>
                  </a:lnTo>
                  <a:cubicBezTo>
                    <a:pt x="314" y="22"/>
                    <a:pt x="210" y="1"/>
                    <a:pt x="193" y="1"/>
                  </a:cubicBezTo>
                  <a:cubicBezTo>
                    <a:pt x="89" y="1"/>
                    <a:pt x="1" y="89"/>
                    <a:pt x="22" y="210"/>
                  </a:cubicBezTo>
                  <a:cubicBezTo>
                    <a:pt x="38" y="281"/>
                    <a:pt x="89" y="336"/>
                    <a:pt x="143" y="352"/>
                  </a:cubicBezTo>
                  <a:cubicBezTo>
                    <a:pt x="170" y="357"/>
                    <a:pt x="197" y="359"/>
                    <a:pt x="222" y="359"/>
                  </a:cubicBezTo>
                  <a:cubicBezTo>
                    <a:pt x="295" y="359"/>
                    <a:pt x="362" y="342"/>
                    <a:pt x="439" y="315"/>
                  </a:cubicBezTo>
                  <a:cubicBezTo>
                    <a:pt x="544" y="265"/>
                    <a:pt x="682" y="248"/>
                    <a:pt x="803" y="231"/>
                  </a:cubicBezTo>
                  <a:cubicBezTo>
                    <a:pt x="857" y="231"/>
                    <a:pt x="891" y="143"/>
                    <a:pt x="857" y="106"/>
                  </a:cubicBezTo>
                  <a:cubicBezTo>
                    <a:pt x="788" y="11"/>
                    <a:pt x="676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696950" y="2495275"/>
              <a:ext cx="17675" cy="13075"/>
            </a:xfrm>
            <a:custGeom>
              <a:avLst/>
              <a:gdLst/>
              <a:ahLst/>
              <a:cxnLst/>
              <a:rect l="l" t="t" r="r" b="b"/>
              <a:pathLst>
                <a:path w="707" h="523" extrusionOk="0">
                  <a:moveTo>
                    <a:pt x="188" y="1"/>
                  </a:moveTo>
                  <a:cubicBezTo>
                    <a:pt x="143" y="1"/>
                    <a:pt x="98" y="16"/>
                    <a:pt x="55" y="53"/>
                  </a:cubicBezTo>
                  <a:cubicBezTo>
                    <a:pt x="1" y="86"/>
                    <a:pt x="17" y="174"/>
                    <a:pt x="55" y="228"/>
                  </a:cubicBezTo>
                  <a:cubicBezTo>
                    <a:pt x="88" y="278"/>
                    <a:pt x="139" y="278"/>
                    <a:pt x="176" y="295"/>
                  </a:cubicBezTo>
                  <a:cubicBezTo>
                    <a:pt x="210" y="316"/>
                    <a:pt x="243" y="333"/>
                    <a:pt x="281" y="349"/>
                  </a:cubicBezTo>
                  <a:cubicBezTo>
                    <a:pt x="331" y="383"/>
                    <a:pt x="368" y="399"/>
                    <a:pt x="402" y="437"/>
                  </a:cubicBezTo>
                  <a:cubicBezTo>
                    <a:pt x="452" y="470"/>
                    <a:pt x="506" y="487"/>
                    <a:pt x="556" y="504"/>
                  </a:cubicBezTo>
                  <a:cubicBezTo>
                    <a:pt x="574" y="517"/>
                    <a:pt x="592" y="523"/>
                    <a:pt x="609" y="523"/>
                  </a:cubicBezTo>
                  <a:cubicBezTo>
                    <a:pt x="663" y="523"/>
                    <a:pt x="707" y="466"/>
                    <a:pt x="682" y="399"/>
                  </a:cubicBezTo>
                  <a:cubicBezTo>
                    <a:pt x="627" y="295"/>
                    <a:pt x="506" y="191"/>
                    <a:pt x="418" y="107"/>
                  </a:cubicBezTo>
                  <a:cubicBezTo>
                    <a:pt x="351" y="50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52525" y="327475"/>
            <a:ext cx="8620710" cy="4629188"/>
          </a:xfrm>
          <a:custGeom>
            <a:avLst/>
            <a:gdLst/>
            <a:ahLst/>
            <a:cxnLst/>
            <a:rect l="l" t="t" r="r" b="b"/>
            <a:pathLst>
              <a:path w="36869" h="36798" extrusionOk="0">
                <a:moveTo>
                  <a:pt x="35692" y="0"/>
                </a:moveTo>
                <a:lnTo>
                  <a:pt x="0" y="273"/>
                </a:lnTo>
                <a:lnTo>
                  <a:pt x="273" y="36651"/>
                </a:lnTo>
                <a:cubicBezTo>
                  <a:pt x="273" y="36651"/>
                  <a:pt x="4409" y="36428"/>
                  <a:pt x="9508" y="36428"/>
                </a:cubicBezTo>
                <a:cubicBezTo>
                  <a:pt x="12057" y="36428"/>
                  <a:pt x="14847" y="36484"/>
                  <a:pt x="17481" y="36651"/>
                </a:cubicBezTo>
                <a:cubicBezTo>
                  <a:pt x="18994" y="36747"/>
                  <a:pt x="20481" y="36798"/>
                  <a:pt x="21913" y="36798"/>
                </a:cubicBezTo>
                <a:cubicBezTo>
                  <a:pt x="27957" y="36798"/>
                  <a:pt x="33023" y="35892"/>
                  <a:pt x="34961" y="33654"/>
                </a:cubicBezTo>
                <a:cubicBezTo>
                  <a:pt x="34961" y="33654"/>
                  <a:pt x="36869" y="7498"/>
                  <a:pt x="35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vvic"/>
              <a:buAutoNum type="arabicPeriod"/>
              <a:defRPr sz="1200">
                <a:solidFill>
                  <a:schemeClr val="dk2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47085">
            <a:off x="7330036" y="271065"/>
            <a:ext cx="1953549" cy="53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22597">
            <a:off x="24275" y="294731"/>
            <a:ext cx="1953549" cy="49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 flipH="1">
            <a:off x="218475" y="327475"/>
            <a:ext cx="8620710" cy="4629188"/>
          </a:xfrm>
          <a:custGeom>
            <a:avLst/>
            <a:gdLst/>
            <a:ahLst/>
            <a:cxnLst/>
            <a:rect l="l" t="t" r="r" b="b"/>
            <a:pathLst>
              <a:path w="36869" h="36798" extrusionOk="0">
                <a:moveTo>
                  <a:pt x="35692" y="0"/>
                </a:moveTo>
                <a:lnTo>
                  <a:pt x="0" y="273"/>
                </a:lnTo>
                <a:lnTo>
                  <a:pt x="273" y="36651"/>
                </a:lnTo>
                <a:cubicBezTo>
                  <a:pt x="273" y="36651"/>
                  <a:pt x="4409" y="36428"/>
                  <a:pt x="9508" y="36428"/>
                </a:cubicBezTo>
                <a:cubicBezTo>
                  <a:pt x="12057" y="36428"/>
                  <a:pt x="14847" y="36484"/>
                  <a:pt x="17481" y="36651"/>
                </a:cubicBezTo>
                <a:cubicBezTo>
                  <a:pt x="18994" y="36747"/>
                  <a:pt x="20481" y="36798"/>
                  <a:pt x="21913" y="36798"/>
                </a:cubicBezTo>
                <a:cubicBezTo>
                  <a:pt x="27957" y="36798"/>
                  <a:pt x="33023" y="35892"/>
                  <a:pt x="34961" y="33654"/>
                </a:cubicBezTo>
                <a:cubicBezTo>
                  <a:pt x="34961" y="33654"/>
                  <a:pt x="36869" y="7498"/>
                  <a:pt x="35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0001">
            <a:off x="7121800" y="436887"/>
            <a:ext cx="2215650" cy="5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1">
            <a:off x="-64625" y="396488"/>
            <a:ext cx="2167899" cy="54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8175" y="407700"/>
            <a:ext cx="5027625" cy="9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" name="Google Shape;167;p6"/>
          <p:cNvGrpSpPr/>
          <p:nvPr/>
        </p:nvGrpSpPr>
        <p:grpSpPr>
          <a:xfrm>
            <a:off x="-2360187" y="3989698"/>
            <a:ext cx="3417754" cy="3054620"/>
            <a:chOff x="6162075" y="2673225"/>
            <a:chExt cx="306825" cy="274225"/>
          </a:xfrm>
        </p:grpSpPr>
        <p:sp>
          <p:nvSpPr>
            <p:cNvPr id="168" name="Google Shape;168;p6"/>
            <p:cNvSpPr/>
            <p:nvPr/>
          </p:nvSpPr>
          <p:spPr>
            <a:xfrm>
              <a:off x="6162075" y="2673225"/>
              <a:ext cx="306825" cy="274225"/>
            </a:xfrm>
            <a:custGeom>
              <a:avLst/>
              <a:gdLst/>
              <a:ahLst/>
              <a:cxnLst/>
              <a:rect l="l" t="t" r="r" b="b"/>
              <a:pathLst>
                <a:path w="12273" h="10969" extrusionOk="0">
                  <a:moveTo>
                    <a:pt x="5951" y="0"/>
                  </a:moveTo>
                  <a:cubicBezTo>
                    <a:pt x="5589" y="0"/>
                    <a:pt x="5218" y="56"/>
                    <a:pt x="4841" y="174"/>
                  </a:cubicBezTo>
                  <a:cubicBezTo>
                    <a:pt x="3221" y="679"/>
                    <a:pt x="1934" y="2158"/>
                    <a:pt x="1082" y="3553"/>
                  </a:cubicBezTo>
                  <a:cubicBezTo>
                    <a:pt x="401" y="4647"/>
                    <a:pt x="0" y="5833"/>
                    <a:pt x="577" y="7086"/>
                  </a:cubicBezTo>
                  <a:cubicBezTo>
                    <a:pt x="1736" y="9578"/>
                    <a:pt x="4099" y="10969"/>
                    <a:pt x="6421" y="10969"/>
                  </a:cubicBezTo>
                  <a:cubicBezTo>
                    <a:pt x="8383" y="10969"/>
                    <a:pt x="10315" y="9977"/>
                    <a:pt x="11470" y="7817"/>
                  </a:cubicBezTo>
                  <a:cubicBezTo>
                    <a:pt x="12097" y="6614"/>
                    <a:pt x="12272" y="5257"/>
                    <a:pt x="11558" y="4075"/>
                  </a:cubicBezTo>
                  <a:cubicBezTo>
                    <a:pt x="10827" y="2889"/>
                    <a:pt x="9624" y="1777"/>
                    <a:pt x="8530" y="959"/>
                  </a:cubicBezTo>
                  <a:cubicBezTo>
                    <a:pt x="7741" y="359"/>
                    <a:pt x="6873" y="0"/>
                    <a:pt x="5951" y="0"/>
                  </a:cubicBezTo>
                  <a:close/>
                </a:path>
              </a:pathLst>
            </a:custGeom>
            <a:solidFill>
              <a:srgbClr val="FF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6218250" y="2795750"/>
              <a:ext cx="7850" cy="4525"/>
            </a:xfrm>
            <a:custGeom>
              <a:avLst/>
              <a:gdLst/>
              <a:ahLst/>
              <a:cxnLst/>
              <a:rect l="l" t="t" r="r" b="b"/>
              <a:pathLst>
                <a:path w="314" h="181" extrusionOk="0">
                  <a:moveTo>
                    <a:pt x="188" y="1"/>
                  </a:moveTo>
                  <a:cubicBezTo>
                    <a:pt x="156" y="1"/>
                    <a:pt x="122" y="9"/>
                    <a:pt x="88" y="26"/>
                  </a:cubicBezTo>
                  <a:cubicBezTo>
                    <a:pt x="51" y="26"/>
                    <a:pt x="0" y="76"/>
                    <a:pt x="34" y="114"/>
                  </a:cubicBezTo>
                  <a:cubicBezTo>
                    <a:pt x="34" y="130"/>
                    <a:pt x="51" y="147"/>
                    <a:pt x="67" y="164"/>
                  </a:cubicBezTo>
                  <a:lnTo>
                    <a:pt x="105" y="164"/>
                  </a:lnTo>
                  <a:lnTo>
                    <a:pt x="122" y="181"/>
                  </a:lnTo>
                  <a:lnTo>
                    <a:pt x="172" y="181"/>
                  </a:lnTo>
                  <a:cubicBezTo>
                    <a:pt x="209" y="181"/>
                    <a:pt x="259" y="164"/>
                    <a:pt x="297" y="130"/>
                  </a:cubicBezTo>
                  <a:lnTo>
                    <a:pt x="314" y="114"/>
                  </a:lnTo>
                  <a:lnTo>
                    <a:pt x="314" y="97"/>
                  </a:lnTo>
                  <a:lnTo>
                    <a:pt x="314" y="76"/>
                  </a:lnTo>
                  <a:cubicBezTo>
                    <a:pt x="314" y="59"/>
                    <a:pt x="314" y="59"/>
                    <a:pt x="297" y="43"/>
                  </a:cubicBezTo>
                  <a:cubicBezTo>
                    <a:pt x="276" y="43"/>
                    <a:pt x="276" y="26"/>
                    <a:pt x="276" y="26"/>
                  </a:cubicBezTo>
                  <a:cubicBezTo>
                    <a:pt x="251" y="9"/>
                    <a:pt x="221" y="1"/>
                    <a:pt x="18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6207400" y="2789550"/>
              <a:ext cx="7850" cy="4100"/>
            </a:xfrm>
            <a:custGeom>
              <a:avLst/>
              <a:gdLst/>
              <a:ahLst/>
              <a:cxnLst/>
              <a:rect l="l" t="t" r="r" b="b"/>
              <a:pathLst>
                <a:path w="314" h="164" extrusionOk="0">
                  <a:moveTo>
                    <a:pt x="160" y="0"/>
                  </a:moveTo>
                  <a:cubicBezTo>
                    <a:pt x="132" y="0"/>
                    <a:pt x="105" y="4"/>
                    <a:pt x="84" y="11"/>
                  </a:cubicBezTo>
                  <a:cubicBezTo>
                    <a:pt x="33" y="32"/>
                    <a:pt x="0" y="82"/>
                    <a:pt x="33" y="136"/>
                  </a:cubicBezTo>
                  <a:cubicBezTo>
                    <a:pt x="63" y="156"/>
                    <a:pt x="105" y="164"/>
                    <a:pt x="146" y="164"/>
                  </a:cubicBezTo>
                  <a:cubicBezTo>
                    <a:pt x="175" y="164"/>
                    <a:pt x="203" y="160"/>
                    <a:pt x="226" y="153"/>
                  </a:cubicBezTo>
                  <a:cubicBezTo>
                    <a:pt x="276" y="136"/>
                    <a:pt x="313" y="82"/>
                    <a:pt x="276" y="32"/>
                  </a:cubicBezTo>
                  <a:cubicBezTo>
                    <a:pt x="246" y="9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202175" y="2803550"/>
              <a:ext cx="7325" cy="3975"/>
            </a:xfrm>
            <a:custGeom>
              <a:avLst/>
              <a:gdLst/>
              <a:ahLst/>
              <a:cxnLst/>
              <a:rect l="l" t="t" r="r" b="b"/>
              <a:pathLst>
                <a:path w="293" h="159" extrusionOk="0">
                  <a:moveTo>
                    <a:pt x="136" y="1"/>
                  </a:moveTo>
                  <a:cubicBezTo>
                    <a:pt x="111" y="1"/>
                    <a:pt x="87" y="4"/>
                    <a:pt x="67" y="11"/>
                  </a:cubicBezTo>
                  <a:cubicBezTo>
                    <a:pt x="34" y="27"/>
                    <a:pt x="0" y="77"/>
                    <a:pt x="34" y="115"/>
                  </a:cubicBezTo>
                  <a:cubicBezTo>
                    <a:pt x="65" y="147"/>
                    <a:pt x="106" y="158"/>
                    <a:pt x="145" y="158"/>
                  </a:cubicBezTo>
                  <a:cubicBezTo>
                    <a:pt x="167" y="158"/>
                    <a:pt x="189" y="154"/>
                    <a:pt x="209" y="148"/>
                  </a:cubicBezTo>
                  <a:cubicBezTo>
                    <a:pt x="242" y="132"/>
                    <a:pt x="293" y="77"/>
                    <a:pt x="242" y="44"/>
                  </a:cubicBezTo>
                  <a:cubicBezTo>
                    <a:pt x="221" y="12"/>
                    <a:pt x="178" y="1"/>
                    <a:pt x="13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215650" y="2775350"/>
              <a:ext cx="9525" cy="5550"/>
            </a:xfrm>
            <a:custGeom>
              <a:avLst/>
              <a:gdLst/>
              <a:ahLst/>
              <a:cxnLst/>
              <a:rect l="l" t="t" r="r" b="b"/>
              <a:pathLst>
                <a:path w="381" h="222" extrusionOk="0">
                  <a:moveTo>
                    <a:pt x="187" y="0"/>
                  </a:moveTo>
                  <a:cubicBezTo>
                    <a:pt x="131" y="0"/>
                    <a:pt x="74" y="19"/>
                    <a:pt x="33" y="57"/>
                  </a:cubicBezTo>
                  <a:cubicBezTo>
                    <a:pt x="17" y="78"/>
                    <a:pt x="0" y="111"/>
                    <a:pt x="17" y="144"/>
                  </a:cubicBezTo>
                  <a:cubicBezTo>
                    <a:pt x="17" y="161"/>
                    <a:pt x="33" y="161"/>
                    <a:pt x="33" y="182"/>
                  </a:cubicBezTo>
                  <a:cubicBezTo>
                    <a:pt x="50" y="190"/>
                    <a:pt x="59" y="195"/>
                    <a:pt x="63" y="195"/>
                  </a:cubicBezTo>
                  <a:cubicBezTo>
                    <a:pt x="67" y="195"/>
                    <a:pt x="67" y="190"/>
                    <a:pt x="67" y="182"/>
                  </a:cubicBezTo>
                  <a:cubicBezTo>
                    <a:pt x="106" y="210"/>
                    <a:pt x="150" y="222"/>
                    <a:pt x="194" y="222"/>
                  </a:cubicBezTo>
                  <a:cubicBezTo>
                    <a:pt x="229" y="222"/>
                    <a:pt x="265" y="214"/>
                    <a:pt x="297" y="199"/>
                  </a:cubicBezTo>
                  <a:lnTo>
                    <a:pt x="297" y="199"/>
                  </a:lnTo>
                  <a:cubicBezTo>
                    <a:pt x="290" y="204"/>
                    <a:pt x="288" y="206"/>
                    <a:pt x="288" y="206"/>
                  </a:cubicBezTo>
                  <a:cubicBezTo>
                    <a:pt x="289" y="206"/>
                    <a:pt x="306" y="194"/>
                    <a:pt x="330" y="182"/>
                  </a:cubicBezTo>
                  <a:cubicBezTo>
                    <a:pt x="363" y="161"/>
                    <a:pt x="380" y="128"/>
                    <a:pt x="380" y="94"/>
                  </a:cubicBezTo>
                  <a:cubicBezTo>
                    <a:pt x="380" y="40"/>
                    <a:pt x="297" y="7"/>
                    <a:pt x="242" y="7"/>
                  </a:cubicBezTo>
                  <a:cubicBezTo>
                    <a:pt x="225" y="2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233850" y="2761725"/>
              <a:ext cx="10625" cy="4250"/>
            </a:xfrm>
            <a:custGeom>
              <a:avLst/>
              <a:gdLst/>
              <a:ahLst/>
              <a:cxnLst/>
              <a:rect l="l" t="t" r="r" b="b"/>
              <a:pathLst>
                <a:path w="425" h="170" extrusionOk="0">
                  <a:moveTo>
                    <a:pt x="241" y="1"/>
                  </a:moveTo>
                  <a:cubicBezTo>
                    <a:pt x="129" y="1"/>
                    <a:pt x="1" y="59"/>
                    <a:pt x="91" y="134"/>
                  </a:cubicBezTo>
                  <a:cubicBezTo>
                    <a:pt x="115" y="159"/>
                    <a:pt x="155" y="170"/>
                    <a:pt x="198" y="170"/>
                  </a:cubicBezTo>
                  <a:cubicBezTo>
                    <a:pt x="303" y="170"/>
                    <a:pt x="424" y="104"/>
                    <a:pt x="350" y="29"/>
                  </a:cubicBezTo>
                  <a:cubicBezTo>
                    <a:pt x="325" y="10"/>
                    <a:pt x="284" y="1"/>
                    <a:pt x="24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6242225" y="2778450"/>
              <a:ext cx="6900" cy="2625"/>
            </a:xfrm>
            <a:custGeom>
              <a:avLst/>
              <a:gdLst/>
              <a:ahLst/>
              <a:cxnLst/>
              <a:rect l="l" t="t" r="r" b="b"/>
              <a:pathLst>
                <a:path w="276" h="105" extrusionOk="0">
                  <a:moveTo>
                    <a:pt x="156" y="0"/>
                  </a:moveTo>
                  <a:cubicBezTo>
                    <a:pt x="86" y="0"/>
                    <a:pt x="0" y="40"/>
                    <a:pt x="48" y="91"/>
                  </a:cubicBezTo>
                  <a:cubicBezTo>
                    <a:pt x="63" y="100"/>
                    <a:pt x="87" y="104"/>
                    <a:pt x="113" y="104"/>
                  </a:cubicBezTo>
                  <a:cubicBezTo>
                    <a:pt x="186" y="104"/>
                    <a:pt x="276" y="73"/>
                    <a:pt x="224" y="20"/>
                  </a:cubicBezTo>
                  <a:cubicBezTo>
                    <a:pt x="209" y="6"/>
                    <a:pt x="184" y="0"/>
                    <a:pt x="15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6258650" y="2772225"/>
              <a:ext cx="9650" cy="5500"/>
            </a:xfrm>
            <a:custGeom>
              <a:avLst/>
              <a:gdLst/>
              <a:ahLst/>
              <a:cxnLst/>
              <a:rect l="l" t="t" r="r" b="b"/>
              <a:pathLst>
                <a:path w="386" h="220" extrusionOk="0">
                  <a:moveTo>
                    <a:pt x="199" y="0"/>
                  </a:moveTo>
                  <a:cubicBezTo>
                    <a:pt x="151" y="0"/>
                    <a:pt x="104" y="12"/>
                    <a:pt x="72" y="44"/>
                  </a:cubicBezTo>
                  <a:cubicBezTo>
                    <a:pt x="18" y="77"/>
                    <a:pt x="1" y="132"/>
                    <a:pt x="39" y="165"/>
                  </a:cubicBezTo>
                  <a:cubicBezTo>
                    <a:pt x="105" y="219"/>
                    <a:pt x="176" y="219"/>
                    <a:pt x="247" y="219"/>
                  </a:cubicBezTo>
                  <a:lnTo>
                    <a:pt x="264" y="219"/>
                  </a:lnTo>
                  <a:cubicBezTo>
                    <a:pt x="314" y="203"/>
                    <a:pt x="385" y="165"/>
                    <a:pt x="385" y="115"/>
                  </a:cubicBezTo>
                  <a:lnTo>
                    <a:pt x="385" y="98"/>
                  </a:lnTo>
                  <a:cubicBezTo>
                    <a:pt x="385" y="61"/>
                    <a:pt x="331" y="27"/>
                    <a:pt x="281" y="10"/>
                  </a:cubicBezTo>
                  <a:cubicBezTo>
                    <a:pt x="255" y="4"/>
                    <a:pt x="227" y="0"/>
                    <a:pt x="19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6251250" y="2752275"/>
              <a:ext cx="7850" cy="4550"/>
            </a:xfrm>
            <a:custGeom>
              <a:avLst/>
              <a:gdLst/>
              <a:ahLst/>
              <a:cxnLst/>
              <a:rect l="l" t="t" r="r" b="b"/>
              <a:pathLst>
                <a:path w="314" h="182" extrusionOk="0">
                  <a:moveTo>
                    <a:pt x="217" y="0"/>
                  </a:moveTo>
                  <a:cubicBezTo>
                    <a:pt x="203" y="0"/>
                    <a:pt x="188" y="3"/>
                    <a:pt x="176" y="6"/>
                  </a:cubicBezTo>
                  <a:cubicBezTo>
                    <a:pt x="142" y="6"/>
                    <a:pt x="0" y="40"/>
                    <a:pt x="55" y="111"/>
                  </a:cubicBezTo>
                  <a:cubicBezTo>
                    <a:pt x="88" y="165"/>
                    <a:pt x="142" y="165"/>
                    <a:pt x="209" y="182"/>
                  </a:cubicBezTo>
                  <a:cubicBezTo>
                    <a:pt x="247" y="182"/>
                    <a:pt x="297" y="182"/>
                    <a:pt x="314" y="144"/>
                  </a:cubicBezTo>
                  <a:lnTo>
                    <a:pt x="314" y="77"/>
                  </a:lnTo>
                  <a:cubicBezTo>
                    <a:pt x="314" y="23"/>
                    <a:pt x="265" y="0"/>
                    <a:pt x="21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6249500" y="2793625"/>
              <a:ext cx="5325" cy="3125"/>
            </a:xfrm>
            <a:custGeom>
              <a:avLst/>
              <a:gdLst/>
              <a:ahLst/>
              <a:cxnLst/>
              <a:rect l="l" t="t" r="r" b="b"/>
              <a:pathLst>
                <a:path w="213" h="125" extrusionOk="0">
                  <a:moveTo>
                    <a:pt x="136" y="0"/>
                  </a:moveTo>
                  <a:cubicBezTo>
                    <a:pt x="126" y="0"/>
                    <a:pt x="116" y="2"/>
                    <a:pt x="108" y="7"/>
                  </a:cubicBezTo>
                  <a:cubicBezTo>
                    <a:pt x="54" y="23"/>
                    <a:pt x="37" y="23"/>
                    <a:pt x="20" y="57"/>
                  </a:cubicBezTo>
                  <a:cubicBezTo>
                    <a:pt x="0" y="109"/>
                    <a:pt x="48" y="124"/>
                    <a:pt x="96" y="124"/>
                  </a:cubicBezTo>
                  <a:cubicBezTo>
                    <a:pt x="129" y="124"/>
                    <a:pt x="161" y="118"/>
                    <a:pt x="175" y="111"/>
                  </a:cubicBezTo>
                  <a:lnTo>
                    <a:pt x="196" y="94"/>
                  </a:lnTo>
                  <a:cubicBezTo>
                    <a:pt x="212" y="78"/>
                    <a:pt x="212" y="78"/>
                    <a:pt x="212" y="57"/>
                  </a:cubicBezTo>
                  <a:cubicBezTo>
                    <a:pt x="200" y="19"/>
                    <a:pt x="166" y="0"/>
                    <a:pt x="13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6218250" y="2749375"/>
              <a:ext cx="11300" cy="5825"/>
            </a:xfrm>
            <a:custGeom>
              <a:avLst/>
              <a:gdLst/>
              <a:ahLst/>
              <a:cxnLst/>
              <a:rect l="l" t="t" r="r" b="b"/>
              <a:pathLst>
                <a:path w="452" h="233" extrusionOk="0">
                  <a:moveTo>
                    <a:pt x="223" y="1"/>
                  </a:moveTo>
                  <a:cubicBezTo>
                    <a:pt x="193" y="1"/>
                    <a:pt x="163" y="6"/>
                    <a:pt x="138" y="18"/>
                  </a:cubicBezTo>
                  <a:cubicBezTo>
                    <a:pt x="67" y="51"/>
                    <a:pt x="0" y="122"/>
                    <a:pt x="67" y="177"/>
                  </a:cubicBezTo>
                  <a:cubicBezTo>
                    <a:pt x="109" y="216"/>
                    <a:pt x="162" y="232"/>
                    <a:pt x="216" y="232"/>
                  </a:cubicBezTo>
                  <a:cubicBezTo>
                    <a:pt x="255" y="232"/>
                    <a:pt x="294" y="224"/>
                    <a:pt x="330" y="210"/>
                  </a:cubicBezTo>
                  <a:cubicBezTo>
                    <a:pt x="381" y="177"/>
                    <a:pt x="452" y="106"/>
                    <a:pt x="381" y="51"/>
                  </a:cubicBezTo>
                  <a:cubicBezTo>
                    <a:pt x="337" y="19"/>
                    <a:pt x="279" y="1"/>
                    <a:pt x="22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6407950" y="2802475"/>
              <a:ext cx="10150" cy="3925"/>
            </a:xfrm>
            <a:custGeom>
              <a:avLst/>
              <a:gdLst/>
              <a:ahLst/>
              <a:cxnLst/>
              <a:rect l="l" t="t" r="r" b="b"/>
              <a:pathLst>
                <a:path w="406" h="157" extrusionOk="0">
                  <a:moveTo>
                    <a:pt x="220" y="0"/>
                  </a:moveTo>
                  <a:cubicBezTo>
                    <a:pt x="114" y="0"/>
                    <a:pt x="0" y="61"/>
                    <a:pt x="86" y="120"/>
                  </a:cubicBezTo>
                  <a:cubicBezTo>
                    <a:pt x="107" y="146"/>
                    <a:pt x="146" y="157"/>
                    <a:pt x="188" y="157"/>
                  </a:cubicBezTo>
                  <a:cubicBezTo>
                    <a:pt x="288" y="157"/>
                    <a:pt x="406" y="96"/>
                    <a:pt x="332" y="37"/>
                  </a:cubicBezTo>
                  <a:cubicBezTo>
                    <a:pt x="306" y="11"/>
                    <a:pt x="264" y="0"/>
                    <a:pt x="22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6418850" y="2783175"/>
              <a:ext cx="8700" cy="4400"/>
            </a:xfrm>
            <a:custGeom>
              <a:avLst/>
              <a:gdLst/>
              <a:ahLst/>
              <a:cxnLst/>
              <a:rect l="l" t="t" r="r" b="b"/>
              <a:pathLst>
                <a:path w="348" h="176" extrusionOk="0">
                  <a:moveTo>
                    <a:pt x="188" y="0"/>
                  </a:moveTo>
                  <a:cubicBezTo>
                    <a:pt x="158" y="0"/>
                    <a:pt x="127" y="9"/>
                    <a:pt x="105" y="24"/>
                  </a:cubicBezTo>
                  <a:cubicBezTo>
                    <a:pt x="51" y="40"/>
                    <a:pt x="1" y="95"/>
                    <a:pt x="51" y="145"/>
                  </a:cubicBezTo>
                  <a:cubicBezTo>
                    <a:pt x="82" y="166"/>
                    <a:pt x="122" y="175"/>
                    <a:pt x="162" y="175"/>
                  </a:cubicBezTo>
                  <a:cubicBezTo>
                    <a:pt x="191" y="175"/>
                    <a:pt x="220" y="170"/>
                    <a:pt x="243" y="161"/>
                  </a:cubicBezTo>
                  <a:cubicBezTo>
                    <a:pt x="293" y="145"/>
                    <a:pt x="347" y="95"/>
                    <a:pt x="293" y="40"/>
                  </a:cubicBezTo>
                  <a:cubicBezTo>
                    <a:pt x="265" y="13"/>
                    <a:pt x="226" y="0"/>
                    <a:pt x="1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6433150" y="2795025"/>
              <a:ext cx="8700" cy="4800"/>
            </a:xfrm>
            <a:custGeom>
              <a:avLst/>
              <a:gdLst/>
              <a:ahLst/>
              <a:cxnLst/>
              <a:rect l="l" t="t" r="r" b="b"/>
              <a:pathLst>
                <a:path w="348" h="192" extrusionOk="0">
                  <a:moveTo>
                    <a:pt x="193" y="1"/>
                  </a:moveTo>
                  <a:cubicBezTo>
                    <a:pt x="159" y="1"/>
                    <a:pt x="122" y="1"/>
                    <a:pt x="105" y="22"/>
                  </a:cubicBezTo>
                  <a:cubicBezTo>
                    <a:pt x="1" y="55"/>
                    <a:pt x="17" y="159"/>
                    <a:pt x="105" y="176"/>
                  </a:cubicBezTo>
                  <a:cubicBezTo>
                    <a:pt x="126" y="186"/>
                    <a:pt x="157" y="192"/>
                    <a:pt x="189" y="192"/>
                  </a:cubicBezTo>
                  <a:cubicBezTo>
                    <a:pt x="263" y="192"/>
                    <a:pt x="347" y="162"/>
                    <a:pt x="347" y="88"/>
                  </a:cubicBezTo>
                  <a:cubicBezTo>
                    <a:pt x="347" y="22"/>
                    <a:pt x="264" y="1"/>
                    <a:pt x="19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425675" y="2814550"/>
              <a:ext cx="9275" cy="4450"/>
            </a:xfrm>
            <a:custGeom>
              <a:avLst/>
              <a:gdLst/>
              <a:ahLst/>
              <a:cxnLst/>
              <a:rect l="l" t="t" r="r" b="b"/>
              <a:pathLst>
                <a:path w="371" h="178" extrusionOk="0">
                  <a:moveTo>
                    <a:pt x="208" y="1"/>
                  </a:moveTo>
                  <a:cubicBezTo>
                    <a:pt x="124" y="1"/>
                    <a:pt x="1" y="38"/>
                    <a:pt x="74" y="126"/>
                  </a:cubicBezTo>
                  <a:lnTo>
                    <a:pt x="74" y="143"/>
                  </a:lnTo>
                  <a:cubicBezTo>
                    <a:pt x="97" y="168"/>
                    <a:pt x="135" y="178"/>
                    <a:pt x="175" y="178"/>
                  </a:cubicBezTo>
                  <a:cubicBezTo>
                    <a:pt x="223" y="178"/>
                    <a:pt x="272" y="163"/>
                    <a:pt x="300" y="143"/>
                  </a:cubicBezTo>
                  <a:cubicBezTo>
                    <a:pt x="371" y="109"/>
                    <a:pt x="333" y="38"/>
                    <a:pt x="266" y="5"/>
                  </a:cubicBezTo>
                  <a:lnTo>
                    <a:pt x="250" y="5"/>
                  </a:lnTo>
                  <a:cubicBezTo>
                    <a:pt x="238" y="2"/>
                    <a:pt x="224" y="1"/>
                    <a:pt x="20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420100" y="2795725"/>
              <a:ext cx="5800" cy="3100"/>
            </a:xfrm>
            <a:custGeom>
              <a:avLst/>
              <a:gdLst/>
              <a:ahLst/>
              <a:cxnLst/>
              <a:rect l="l" t="t" r="r" b="b"/>
              <a:pathLst>
                <a:path w="232" h="124" extrusionOk="0">
                  <a:moveTo>
                    <a:pt x="88" y="1"/>
                  </a:moveTo>
                  <a:cubicBezTo>
                    <a:pt x="47" y="1"/>
                    <a:pt x="1" y="16"/>
                    <a:pt x="1" y="60"/>
                  </a:cubicBezTo>
                  <a:cubicBezTo>
                    <a:pt x="1" y="98"/>
                    <a:pt x="17" y="115"/>
                    <a:pt x="55" y="115"/>
                  </a:cubicBezTo>
                  <a:cubicBezTo>
                    <a:pt x="66" y="120"/>
                    <a:pt x="90" y="124"/>
                    <a:pt x="116" y="124"/>
                  </a:cubicBezTo>
                  <a:cubicBezTo>
                    <a:pt x="169" y="124"/>
                    <a:pt x="232" y="108"/>
                    <a:pt x="209" y="60"/>
                  </a:cubicBezTo>
                  <a:cubicBezTo>
                    <a:pt x="193" y="27"/>
                    <a:pt x="176" y="10"/>
                    <a:pt x="138" y="10"/>
                  </a:cubicBezTo>
                  <a:cubicBezTo>
                    <a:pt x="127" y="5"/>
                    <a:pt x="108" y="1"/>
                    <a:pt x="8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6397025" y="2781550"/>
              <a:ext cx="8800" cy="4900"/>
            </a:xfrm>
            <a:custGeom>
              <a:avLst/>
              <a:gdLst/>
              <a:ahLst/>
              <a:cxnLst/>
              <a:rect l="l" t="t" r="r" b="b"/>
              <a:pathLst>
                <a:path w="352" h="196" extrusionOk="0">
                  <a:moveTo>
                    <a:pt x="143" y="1"/>
                  </a:moveTo>
                  <a:cubicBezTo>
                    <a:pt x="38" y="18"/>
                    <a:pt x="1" y="105"/>
                    <a:pt x="105" y="176"/>
                  </a:cubicBezTo>
                  <a:cubicBezTo>
                    <a:pt x="128" y="190"/>
                    <a:pt x="153" y="196"/>
                    <a:pt x="177" y="196"/>
                  </a:cubicBezTo>
                  <a:cubicBezTo>
                    <a:pt x="211" y="196"/>
                    <a:pt x="242" y="186"/>
                    <a:pt x="264" y="176"/>
                  </a:cubicBezTo>
                  <a:cubicBezTo>
                    <a:pt x="297" y="160"/>
                    <a:pt x="351" y="122"/>
                    <a:pt x="331" y="89"/>
                  </a:cubicBezTo>
                  <a:cubicBezTo>
                    <a:pt x="331" y="72"/>
                    <a:pt x="314" y="72"/>
                    <a:pt x="314" y="55"/>
                  </a:cubicBezTo>
                  <a:cubicBezTo>
                    <a:pt x="280" y="1"/>
                    <a:pt x="193" y="1"/>
                    <a:pt x="14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6386575" y="2809450"/>
              <a:ext cx="6600" cy="3050"/>
            </a:xfrm>
            <a:custGeom>
              <a:avLst/>
              <a:gdLst/>
              <a:ahLst/>
              <a:cxnLst/>
              <a:rect l="l" t="t" r="r" b="b"/>
              <a:pathLst>
                <a:path w="264" h="122" extrusionOk="0">
                  <a:moveTo>
                    <a:pt x="89" y="0"/>
                  </a:moveTo>
                  <a:cubicBezTo>
                    <a:pt x="18" y="17"/>
                    <a:pt x="1" y="88"/>
                    <a:pt x="72" y="121"/>
                  </a:cubicBezTo>
                  <a:cubicBezTo>
                    <a:pt x="105" y="121"/>
                    <a:pt x="264" y="121"/>
                    <a:pt x="226" y="50"/>
                  </a:cubicBezTo>
                  <a:lnTo>
                    <a:pt x="210" y="33"/>
                  </a:lnTo>
                  <a:cubicBezTo>
                    <a:pt x="210" y="0"/>
                    <a:pt x="143" y="0"/>
                    <a:pt x="10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392750" y="2823475"/>
              <a:ext cx="4775" cy="2925"/>
            </a:xfrm>
            <a:custGeom>
              <a:avLst/>
              <a:gdLst/>
              <a:ahLst/>
              <a:cxnLst/>
              <a:rect l="l" t="t" r="r" b="b"/>
              <a:pathLst>
                <a:path w="191" h="117" extrusionOk="0">
                  <a:moveTo>
                    <a:pt x="87" y="1"/>
                  </a:moveTo>
                  <a:cubicBezTo>
                    <a:pt x="65" y="1"/>
                    <a:pt x="37" y="10"/>
                    <a:pt x="17" y="32"/>
                  </a:cubicBezTo>
                  <a:cubicBezTo>
                    <a:pt x="0" y="49"/>
                    <a:pt x="0" y="66"/>
                    <a:pt x="17" y="82"/>
                  </a:cubicBezTo>
                  <a:cubicBezTo>
                    <a:pt x="23" y="107"/>
                    <a:pt x="47" y="116"/>
                    <a:pt x="75" y="116"/>
                  </a:cubicBezTo>
                  <a:cubicBezTo>
                    <a:pt x="127" y="116"/>
                    <a:pt x="190" y="82"/>
                    <a:pt x="155" y="49"/>
                  </a:cubicBezTo>
                  <a:cubicBezTo>
                    <a:pt x="138" y="32"/>
                    <a:pt x="138" y="32"/>
                    <a:pt x="121" y="11"/>
                  </a:cubicBezTo>
                  <a:cubicBezTo>
                    <a:pt x="115" y="5"/>
                    <a:pt x="102" y="1"/>
                    <a:pt x="87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397975" y="2804625"/>
              <a:ext cx="6900" cy="3775"/>
            </a:xfrm>
            <a:custGeom>
              <a:avLst/>
              <a:gdLst/>
              <a:ahLst/>
              <a:cxnLst/>
              <a:rect l="l" t="t" r="r" b="b"/>
              <a:pathLst>
                <a:path w="276" h="151" extrusionOk="0">
                  <a:moveTo>
                    <a:pt x="138" y="1"/>
                  </a:moveTo>
                  <a:cubicBezTo>
                    <a:pt x="84" y="18"/>
                    <a:pt x="0" y="72"/>
                    <a:pt x="84" y="105"/>
                  </a:cubicBezTo>
                  <a:lnTo>
                    <a:pt x="84" y="122"/>
                  </a:lnTo>
                  <a:cubicBezTo>
                    <a:pt x="94" y="141"/>
                    <a:pt x="120" y="150"/>
                    <a:pt x="146" y="150"/>
                  </a:cubicBezTo>
                  <a:cubicBezTo>
                    <a:pt x="172" y="150"/>
                    <a:pt x="199" y="141"/>
                    <a:pt x="209" y="122"/>
                  </a:cubicBezTo>
                  <a:lnTo>
                    <a:pt x="209" y="105"/>
                  </a:lnTo>
                  <a:cubicBezTo>
                    <a:pt x="276" y="55"/>
                    <a:pt x="209" y="1"/>
                    <a:pt x="13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414475" y="2824400"/>
              <a:ext cx="7000" cy="3625"/>
            </a:xfrm>
            <a:custGeom>
              <a:avLst/>
              <a:gdLst/>
              <a:ahLst/>
              <a:cxnLst/>
              <a:rect l="l" t="t" r="r" b="b"/>
              <a:pathLst>
                <a:path w="280" h="145" extrusionOk="0">
                  <a:moveTo>
                    <a:pt x="140" y="1"/>
                  </a:moveTo>
                  <a:cubicBezTo>
                    <a:pt x="116" y="1"/>
                    <a:pt x="92" y="5"/>
                    <a:pt x="71" y="12"/>
                  </a:cubicBezTo>
                  <a:cubicBezTo>
                    <a:pt x="34" y="29"/>
                    <a:pt x="0" y="62"/>
                    <a:pt x="34" y="116"/>
                  </a:cubicBezTo>
                  <a:cubicBezTo>
                    <a:pt x="56" y="136"/>
                    <a:pt x="88" y="144"/>
                    <a:pt x="121" y="144"/>
                  </a:cubicBezTo>
                  <a:cubicBezTo>
                    <a:pt x="145" y="144"/>
                    <a:pt x="170" y="140"/>
                    <a:pt x="192" y="133"/>
                  </a:cubicBezTo>
                  <a:cubicBezTo>
                    <a:pt x="226" y="116"/>
                    <a:pt x="280" y="62"/>
                    <a:pt x="226" y="29"/>
                  </a:cubicBezTo>
                  <a:cubicBezTo>
                    <a:pt x="206" y="9"/>
                    <a:pt x="174" y="1"/>
                    <a:pt x="14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435350" y="2844875"/>
              <a:ext cx="7850" cy="450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63" y="0"/>
                  </a:moveTo>
                  <a:cubicBezTo>
                    <a:pt x="126" y="0"/>
                    <a:pt x="86" y="10"/>
                    <a:pt x="51" y="28"/>
                  </a:cubicBezTo>
                  <a:cubicBezTo>
                    <a:pt x="17" y="45"/>
                    <a:pt x="0" y="78"/>
                    <a:pt x="17" y="116"/>
                  </a:cubicBezTo>
                  <a:cubicBezTo>
                    <a:pt x="17" y="165"/>
                    <a:pt x="60" y="180"/>
                    <a:pt x="106" y="180"/>
                  </a:cubicBezTo>
                  <a:cubicBezTo>
                    <a:pt x="137" y="180"/>
                    <a:pt x="170" y="173"/>
                    <a:pt x="193" y="166"/>
                  </a:cubicBezTo>
                  <a:cubicBezTo>
                    <a:pt x="209" y="166"/>
                    <a:pt x="243" y="149"/>
                    <a:pt x="259" y="149"/>
                  </a:cubicBezTo>
                  <a:cubicBezTo>
                    <a:pt x="297" y="116"/>
                    <a:pt x="314" y="62"/>
                    <a:pt x="280" y="45"/>
                  </a:cubicBezTo>
                  <a:lnTo>
                    <a:pt x="259" y="28"/>
                  </a:lnTo>
                  <a:cubicBezTo>
                    <a:pt x="234" y="10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441400" y="2823575"/>
              <a:ext cx="9650" cy="5800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205" y="1"/>
                  </a:moveTo>
                  <a:cubicBezTo>
                    <a:pt x="188" y="1"/>
                    <a:pt x="173" y="3"/>
                    <a:pt x="159" y="7"/>
                  </a:cubicBezTo>
                  <a:cubicBezTo>
                    <a:pt x="105" y="28"/>
                    <a:pt x="88" y="28"/>
                    <a:pt x="55" y="62"/>
                  </a:cubicBezTo>
                  <a:cubicBezTo>
                    <a:pt x="1" y="112"/>
                    <a:pt x="38" y="166"/>
                    <a:pt x="72" y="183"/>
                  </a:cubicBezTo>
                  <a:cubicBezTo>
                    <a:pt x="105" y="199"/>
                    <a:pt x="122" y="199"/>
                    <a:pt x="143" y="216"/>
                  </a:cubicBezTo>
                  <a:cubicBezTo>
                    <a:pt x="168" y="227"/>
                    <a:pt x="194" y="232"/>
                    <a:pt x="220" y="232"/>
                  </a:cubicBezTo>
                  <a:cubicBezTo>
                    <a:pt x="246" y="232"/>
                    <a:pt x="272" y="227"/>
                    <a:pt x="297" y="216"/>
                  </a:cubicBezTo>
                  <a:cubicBezTo>
                    <a:pt x="331" y="199"/>
                    <a:pt x="385" y="166"/>
                    <a:pt x="368" y="133"/>
                  </a:cubicBezTo>
                  <a:lnTo>
                    <a:pt x="368" y="112"/>
                  </a:lnTo>
                  <a:cubicBezTo>
                    <a:pt x="368" y="78"/>
                    <a:pt x="352" y="62"/>
                    <a:pt x="331" y="45"/>
                  </a:cubicBezTo>
                  <a:cubicBezTo>
                    <a:pt x="306" y="17"/>
                    <a:pt x="252" y="1"/>
                    <a:pt x="20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411625" y="2766500"/>
              <a:ext cx="7475" cy="4475"/>
            </a:xfrm>
            <a:custGeom>
              <a:avLst/>
              <a:gdLst/>
              <a:ahLst/>
              <a:cxnLst/>
              <a:rect l="l" t="t" r="r" b="b"/>
              <a:pathLst>
                <a:path w="299" h="179" extrusionOk="0">
                  <a:moveTo>
                    <a:pt x="149" y="0"/>
                  </a:moveTo>
                  <a:cubicBezTo>
                    <a:pt x="79" y="0"/>
                    <a:pt x="10" y="31"/>
                    <a:pt x="10" y="97"/>
                  </a:cubicBezTo>
                  <a:cubicBezTo>
                    <a:pt x="1" y="153"/>
                    <a:pt x="69" y="179"/>
                    <a:pt x="141" y="179"/>
                  </a:cubicBezTo>
                  <a:cubicBezTo>
                    <a:pt x="205" y="179"/>
                    <a:pt x="272" y="158"/>
                    <a:pt x="290" y="118"/>
                  </a:cubicBezTo>
                  <a:lnTo>
                    <a:pt x="290" y="97"/>
                  </a:lnTo>
                  <a:cubicBezTo>
                    <a:pt x="298" y="35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411250" y="2750800"/>
              <a:ext cx="4625" cy="1975"/>
            </a:xfrm>
            <a:custGeom>
              <a:avLst/>
              <a:gdLst/>
              <a:ahLst/>
              <a:cxnLst/>
              <a:rect l="l" t="t" r="r" b="b"/>
              <a:pathLst>
                <a:path w="185" h="79" extrusionOk="0">
                  <a:moveTo>
                    <a:pt x="102" y="0"/>
                  </a:moveTo>
                  <a:cubicBezTo>
                    <a:pt x="56" y="0"/>
                    <a:pt x="1" y="30"/>
                    <a:pt x="25" y="65"/>
                  </a:cubicBezTo>
                  <a:cubicBezTo>
                    <a:pt x="39" y="75"/>
                    <a:pt x="59" y="79"/>
                    <a:pt x="79" y="79"/>
                  </a:cubicBezTo>
                  <a:cubicBezTo>
                    <a:pt x="131" y="79"/>
                    <a:pt x="185" y="51"/>
                    <a:pt x="146" y="15"/>
                  </a:cubicBezTo>
                  <a:cubicBezTo>
                    <a:pt x="136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6339175" y="2870475"/>
              <a:ext cx="8700" cy="4425"/>
            </a:xfrm>
            <a:custGeom>
              <a:avLst/>
              <a:gdLst/>
              <a:ahLst/>
              <a:cxnLst/>
              <a:rect l="l" t="t" r="r" b="b"/>
              <a:pathLst>
                <a:path w="348" h="177" extrusionOk="0">
                  <a:moveTo>
                    <a:pt x="180" y="0"/>
                  </a:moveTo>
                  <a:cubicBezTo>
                    <a:pt x="153" y="0"/>
                    <a:pt x="127" y="4"/>
                    <a:pt x="105" y="11"/>
                  </a:cubicBezTo>
                  <a:cubicBezTo>
                    <a:pt x="55" y="32"/>
                    <a:pt x="0" y="82"/>
                    <a:pt x="55" y="136"/>
                  </a:cubicBezTo>
                  <a:cubicBezTo>
                    <a:pt x="82" y="164"/>
                    <a:pt x="121" y="176"/>
                    <a:pt x="163" y="176"/>
                  </a:cubicBezTo>
                  <a:cubicBezTo>
                    <a:pt x="196" y="176"/>
                    <a:pt x="232" y="168"/>
                    <a:pt x="264" y="153"/>
                  </a:cubicBezTo>
                  <a:cubicBezTo>
                    <a:pt x="297" y="136"/>
                    <a:pt x="347" y="82"/>
                    <a:pt x="297" y="32"/>
                  </a:cubicBezTo>
                  <a:cubicBezTo>
                    <a:pt x="264" y="9"/>
                    <a:pt x="221" y="0"/>
                    <a:pt x="18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6320075" y="2864275"/>
              <a:ext cx="7850" cy="4075"/>
            </a:xfrm>
            <a:custGeom>
              <a:avLst/>
              <a:gdLst/>
              <a:ahLst/>
              <a:cxnLst/>
              <a:rect l="l" t="t" r="r" b="b"/>
              <a:pathLst>
                <a:path w="314" h="163" extrusionOk="0">
                  <a:moveTo>
                    <a:pt x="138" y="0"/>
                  </a:moveTo>
                  <a:cubicBezTo>
                    <a:pt x="121" y="0"/>
                    <a:pt x="104" y="0"/>
                    <a:pt x="88" y="17"/>
                  </a:cubicBezTo>
                  <a:cubicBezTo>
                    <a:pt x="33" y="33"/>
                    <a:pt x="0" y="104"/>
                    <a:pt x="67" y="138"/>
                  </a:cubicBezTo>
                  <a:cubicBezTo>
                    <a:pt x="90" y="154"/>
                    <a:pt x="122" y="163"/>
                    <a:pt x="154" y="163"/>
                  </a:cubicBezTo>
                  <a:cubicBezTo>
                    <a:pt x="200" y="163"/>
                    <a:pt x="247" y="146"/>
                    <a:pt x="276" y="104"/>
                  </a:cubicBezTo>
                  <a:cubicBezTo>
                    <a:pt x="297" y="88"/>
                    <a:pt x="313" y="50"/>
                    <a:pt x="276" y="33"/>
                  </a:cubicBezTo>
                  <a:cubicBezTo>
                    <a:pt x="242" y="0"/>
                    <a:pt x="171" y="0"/>
                    <a:pt x="13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325775" y="2881125"/>
              <a:ext cx="5925" cy="2425"/>
            </a:xfrm>
            <a:custGeom>
              <a:avLst/>
              <a:gdLst/>
              <a:ahLst/>
              <a:cxnLst/>
              <a:rect l="l" t="t" r="r" b="b"/>
              <a:pathLst>
                <a:path w="237" h="97" extrusionOk="0">
                  <a:moveTo>
                    <a:pt x="131" y="1"/>
                  </a:moveTo>
                  <a:cubicBezTo>
                    <a:pt x="72" y="1"/>
                    <a:pt x="1" y="38"/>
                    <a:pt x="48" y="74"/>
                  </a:cubicBezTo>
                  <a:cubicBezTo>
                    <a:pt x="64" y="90"/>
                    <a:pt x="89" y="96"/>
                    <a:pt x="114" y="96"/>
                  </a:cubicBezTo>
                  <a:cubicBezTo>
                    <a:pt x="174" y="96"/>
                    <a:pt x="237" y="59"/>
                    <a:pt x="190" y="24"/>
                  </a:cubicBezTo>
                  <a:cubicBezTo>
                    <a:pt x="179" y="8"/>
                    <a:pt x="156" y="1"/>
                    <a:pt x="13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6333525" y="2855275"/>
              <a:ext cx="9650" cy="4800"/>
            </a:xfrm>
            <a:custGeom>
              <a:avLst/>
              <a:gdLst/>
              <a:ahLst/>
              <a:cxnLst/>
              <a:rect l="l" t="t" r="r" b="b"/>
              <a:pathLst>
                <a:path w="386" h="192" extrusionOk="0">
                  <a:moveTo>
                    <a:pt x="190" y="0"/>
                  </a:moveTo>
                  <a:cubicBezTo>
                    <a:pt x="162" y="0"/>
                    <a:pt x="133" y="5"/>
                    <a:pt x="105" y="13"/>
                  </a:cubicBezTo>
                  <a:cubicBezTo>
                    <a:pt x="51" y="30"/>
                    <a:pt x="1" y="97"/>
                    <a:pt x="51" y="151"/>
                  </a:cubicBezTo>
                  <a:cubicBezTo>
                    <a:pt x="81" y="179"/>
                    <a:pt x="126" y="191"/>
                    <a:pt x="169" y="191"/>
                  </a:cubicBezTo>
                  <a:cubicBezTo>
                    <a:pt x="204" y="191"/>
                    <a:pt x="237" y="183"/>
                    <a:pt x="260" y="168"/>
                  </a:cubicBezTo>
                  <a:cubicBezTo>
                    <a:pt x="314" y="151"/>
                    <a:pt x="385" y="97"/>
                    <a:pt x="314" y="47"/>
                  </a:cubicBezTo>
                  <a:cubicBezTo>
                    <a:pt x="281" y="13"/>
                    <a:pt x="236" y="0"/>
                    <a:pt x="19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6320075" y="2846400"/>
              <a:ext cx="6500" cy="3525"/>
            </a:xfrm>
            <a:custGeom>
              <a:avLst/>
              <a:gdLst/>
              <a:ahLst/>
              <a:cxnLst/>
              <a:rect l="l" t="t" r="r" b="b"/>
              <a:pathLst>
                <a:path w="260" h="141" extrusionOk="0">
                  <a:moveTo>
                    <a:pt x="138" y="1"/>
                  </a:moveTo>
                  <a:cubicBezTo>
                    <a:pt x="121" y="1"/>
                    <a:pt x="88" y="17"/>
                    <a:pt x="67" y="17"/>
                  </a:cubicBezTo>
                  <a:cubicBezTo>
                    <a:pt x="17" y="34"/>
                    <a:pt x="0" y="88"/>
                    <a:pt x="50" y="122"/>
                  </a:cubicBezTo>
                  <a:cubicBezTo>
                    <a:pt x="70" y="130"/>
                    <a:pt x="107" y="140"/>
                    <a:pt x="143" y="140"/>
                  </a:cubicBezTo>
                  <a:cubicBezTo>
                    <a:pt x="176" y="140"/>
                    <a:pt x="209" y="132"/>
                    <a:pt x="226" y="105"/>
                  </a:cubicBezTo>
                  <a:cubicBezTo>
                    <a:pt x="226" y="105"/>
                    <a:pt x="242" y="105"/>
                    <a:pt x="242" y="88"/>
                  </a:cubicBezTo>
                  <a:lnTo>
                    <a:pt x="242" y="72"/>
                  </a:lnTo>
                  <a:cubicBezTo>
                    <a:pt x="259" y="17"/>
                    <a:pt x="192" y="1"/>
                    <a:pt x="13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6358700" y="2855325"/>
              <a:ext cx="9625" cy="4750"/>
            </a:xfrm>
            <a:custGeom>
              <a:avLst/>
              <a:gdLst/>
              <a:ahLst/>
              <a:cxnLst/>
              <a:rect l="l" t="t" r="r" b="b"/>
              <a:pathLst>
                <a:path w="385" h="190" extrusionOk="0">
                  <a:moveTo>
                    <a:pt x="185" y="0"/>
                  </a:moveTo>
                  <a:cubicBezTo>
                    <a:pt x="99" y="0"/>
                    <a:pt x="1" y="23"/>
                    <a:pt x="38" y="95"/>
                  </a:cubicBezTo>
                  <a:cubicBezTo>
                    <a:pt x="55" y="116"/>
                    <a:pt x="72" y="132"/>
                    <a:pt x="72" y="149"/>
                  </a:cubicBezTo>
                  <a:cubicBezTo>
                    <a:pt x="101" y="177"/>
                    <a:pt x="147" y="189"/>
                    <a:pt x="189" y="189"/>
                  </a:cubicBezTo>
                  <a:cubicBezTo>
                    <a:pt x="224" y="189"/>
                    <a:pt x="258" y="181"/>
                    <a:pt x="280" y="166"/>
                  </a:cubicBezTo>
                  <a:cubicBezTo>
                    <a:pt x="318" y="149"/>
                    <a:pt x="385" y="95"/>
                    <a:pt x="335" y="45"/>
                  </a:cubicBezTo>
                  <a:cubicBezTo>
                    <a:pt x="318" y="28"/>
                    <a:pt x="297" y="28"/>
                    <a:pt x="280" y="11"/>
                  </a:cubicBezTo>
                  <a:cubicBezTo>
                    <a:pt x="260" y="5"/>
                    <a:pt x="224" y="0"/>
                    <a:pt x="18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6344600" y="2881800"/>
              <a:ext cx="8400" cy="3450"/>
            </a:xfrm>
            <a:custGeom>
              <a:avLst/>
              <a:gdLst/>
              <a:ahLst/>
              <a:cxnLst/>
              <a:rect l="l" t="t" r="r" b="b"/>
              <a:pathLst>
                <a:path w="336" h="138" extrusionOk="0">
                  <a:moveTo>
                    <a:pt x="184" y="1"/>
                  </a:moveTo>
                  <a:cubicBezTo>
                    <a:pt x="98" y="1"/>
                    <a:pt x="1" y="55"/>
                    <a:pt x="63" y="118"/>
                  </a:cubicBezTo>
                  <a:cubicBezTo>
                    <a:pt x="82" y="131"/>
                    <a:pt x="112" y="138"/>
                    <a:pt x="145" y="138"/>
                  </a:cubicBezTo>
                  <a:cubicBezTo>
                    <a:pt x="232" y="138"/>
                    <a:pt x="336" y="94"/>
                    <a:pt x="272" y="30"/>
                  </a:cubicBezTo>
                  <a:cubicBezTo>
                    <a:pt x="252" y="10"/>
                    <a:pt x="219" y="1"/>
                    <a:pt x="18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6313075" y="2884725"/>
              <a:ext cx="5250" cy="2650"/>
            </a:xfrm>
            <a:custGeom>
              <a:avLst/>
              <a:gdLst/>
              <a:ahLst/>
              <a:cxnLst/>
              <a:rect l="l" t="t" r="r" b="b"/>
              <a:pathLst>
                <a:path w="210" h="106" extrusionOk="0">
                  <a:moveTo>
                    <a:pt x="105" y="1"/>
                  </a:moveTo>
                  <a:cubicBezTo>
                    <a:pt x="71" y="1"/>
                    <a:pt x="0" y="1"/>
                    <a:pt x="0" y="34"/>
                  </a:cubicBezTo>
                  <a:lnTo>
                    <a:pt x="17" y="34"/>
                  </a:lnTo>
                  <a:cubicBezTo>
                    <a:pt x="0" y="105"/>
                    <a:pt x="105" y="105"/>
                    <a:pt x="138" y="105"/>
                  </a:cubicBezTo>
                  <a:cubicBezTo>
                    <a:pt x="209" y="68"/>
                    <a:pt x="176" y="17"/>
                    <a:pt x="10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306075" y="2915650"/>
              <a:ext cx="7850" cy="4300"/>
            </a:xfrm>
            <a:custGeom>
              <a:avLst/>
              <a:gdLst/>
              <a:ahLst/>
              <a:cxnLst/>
              <a:rect l="l" t="t" r="r" b="b"/>
              <a:pathLst>
                <a:path w="314" h="172" extrusionOk="0">
                  <a:moveTo>
                    <a:pt x="126" y="0"/>
                  </a:moveTo>
                  <a:cubicBezTo>
                    <a:pt x="105" y="17"/>
                    <a:pt x="88" y="17"/>
                    <a:pt x="71" y="17"/>
                  </a:cubicBezTo>
                  <a:cubicBezTo>
                    <a:pt x="55" y="17"/>
                    <a:pt x="55" y="34"/>
                    <a:pt x="55" y="34"/>
                  </a:cubicBezTo>
                  <a:lnTo>
                    <a:pt x="38" y="50"/>
                  </a:lnTo>
                  <a:lnTo>
                    <a:pt x="21" y="50"/>
                  </a:lnTo>
                  <a:cubicBezTo>
                    <a:pt x="0" y="67"/>
                    <a:pt x="0" y="84"/>
                    <a:pt x="0" y="105"/>
                  </a:cubicBezTo>
                  <a:cubicBezTo>
                    <a:pt x="0" y="121"/>
                    <a:pt x="21" y="121"/>
                    <a:pt x="21" y="121"/>
                  </a:cubicBezTo>
                  <a:cubicBezTo>
                    <a:pt x="38" y="155"/>
                    <a:pt x="88" y="171"/>
                    <a:pt x="105" y="171"/>
                  </a:cubicBezTo>
                  <a:cubicBezTo>
                    <a:pt x="159" y="171"/>
                    <a:pt x="209" y="171"/>
                    <a:pt x="247" y="138"/>
                  </a:cubicBezTo>
                  <a:cubicBezTo>
                    <a:pt x="263" y="138"/>
                    <a:pt x="314" y="84"/>
                    <a:pt x="280" y="67"/>
                  </a:cubicBezTo>
                  <a:lnTo>
                    <a:pt x="263" y="50"/>
                  </a:lnTo>
                  <a:cubicBezTo>
                    <a:pt x="263" y="34"/>
                    <a:pt x="230" y="17"/>
                    <a:pt x="209" y="17"/>
                  </a:cubicBezTo>
                  <a:cubicBezTo>
                    <a:pt x="192" y="0"/>
                    <a:pt x="159" y="0"/>
                    <a:pt x="142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6306075" y="2918250"/>
              <a:ext cx="550" cy="850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0" y="1"/>
                  </a:moveTo>
                  <a:cubicBezTo>
                    <a:pt x="0" y="3"/>
                    <a:pt x="1" y="5"/>
                    <a:pt x="1" y="6"/>
                  </a:cubicBezTo>
                  <a:lnTo>
                    <a:pt x="1" y="6"/>
                  </a:lnTo>
                  <a:cubicBezTo>
                    <a:pt x="0" y="3"/>
                    <a:pt x="0" y="1"/>
                    <a:pt x="0" y="1"/>
                  </a:cubicBezTo>
                  <a:close/>
                  <a:moveTo>
                    <a:pt x="1" y="6"/>
                  </a:moveTo>
                  <a:cubicBezTo>
                    <a:pt x="3" y="13"/>
                    <a:pt x="8" y="23"/>
                    <a:pt x="21" y="34"/>
                  </a:cubicBezTo>
                  <a:lnTo>
                    <a:pt x="21" y="17"/>
                  </a:lnTo>
                  <a:cubicBezTo>
                    <a:pt x="21" y="17"/>
                    <a:pt x="5" y="17"/>
                    <a:pt x="1" y="6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6321725" y="2916150"/>
              <a:ext cx="4000" cy="2550"/>
            </a:xfrm>
            <a:custGeom>
              <a:avLst/>
              <a:gdLst/>
              <a:ahLst/>
              <a:cxnLst/>
              <a:rect l="l" t="t" r="r" b="b"/>
              <a:pathLst>
                <a:path w="160" h="102" extrusionOk="0">
                  <a:moveTo>
                    <a:pt x="89" y="1"/>
                  </a:moveTo>
                  <a:cubicBezTo>
                    <a:pt x="76" y="1"/>
                    <a:pt x="64" y="5"/>
                    <a:pt x="55" y="14"/>
                  </a:cubicBezTo>
                  <a:cubicBezTo>
                    <a:pt x="38" y="14"/>
                    <a:pt x="22" y="14"/>
                    <a:pt x="22" y="30"/>
                  </a:cubicBezTo>
                  <a:lnTo>
                    <a:pt x="22" y="64"/>
                  </a:lnTo>
                  <a:cubicBezTo>
                    <a:pt x="1" y="101"/>
                    <a:pt x="72" y="101"/>
                    <a:pt x="89" y="101"/>
                  </a:cubicBezTo>
                  <a:cubicBezTo>
                    <a:pt x="105" y="85"/>
                    <a:pt x="126" y="85"/>
                    <a:pt x="143" y="64"/>
                  </a:cubicBezTo>
                  <a:lnTo>
                    <a:pt x="143" y="47"/>
                  </a:lnTo>
                  <a:cubicBezTo>
                    <a:pt x="160" y="30"/>
                    <a:pt x="143" y="30"/>
                    <a:pt x="126" y="14"/>
                  </a:cubicBezTo>
                  <a:cubicBezTo>
                    <a:pt x="116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6317025" y="2930500"/>
              <a:ext cx="7400" cy="4050"/>
            </a:xfrm>
            <a:custGeom>
              <a:avLst/>
              <a:gdLst/>
              <a:ahLst/>
              <a:cxnLst/>
              <a:rect l="l" t="t" r="r" b="b"/>
              <a:pathLst>
                <a:path w="296" h="162" extrusionOk="0">
                  <a:moveTo>
                    <a:pt x="135" y="0"/>
                  </a:moveTo>
                  <a:cubicBezTo>
                    <a:pt x="95" y="0"/>
                    <a:pt x="54" y="11"/>
                    <a:pt x="34" y="33"/>
                  </a:cubicBezTo>
                  <a:cubicBezTo>
                    <a:pt x="1" y="66"/>
                    <a:pt x="18" y="99"/>
                    <a:pt x="51" y="137"/>
                  </a:cubicBezTo>
                  <a:cubicBezTo>
                    <a:pt x="65" y="154"/>
                    <a:pt x="89" y="161"/>
                    <a:pt x="116" y="161"/>
                  </a:cubicBezTo>
                  <a:cubicBezTo>
                    <a:pt x="194" y="161"/>
                    <a:pt x="296" y="103"/>
                    <a:pt x="243" y="66"/>
                  </a:cubicBezTo>
                  <a:cubicBezTo>
                    <a:pt x="253" y="24"/>
                    <a:pt x="194" y="0"/>
                    <a:pt x="13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6195175" y="2835900"/>
              <a:ext cx="6325" cy="3500"/>
            </a:xfrm>
            <a:custGeom>
              <a:avLst/>
              <a:gdLst/>
              <a:ahLst/>
              <a:cxnLst/>
              <a:rect l="l" t="t" r="r" b="b"/>
              <a:pathLst>
                <a:path w="253" h="140" extrusionOk="0">
                  <a:moveTo>
                    <a:pt x="148" y="0"/>
                  </a:moveTo>
                  <a:cubicBezTo>
                    <a:pt x="120" y="0"/>
                    <a:pt x="91" y="3"/>
                    <a:pt x="71" y="3"/>
                  </a:cubicBezTo>
                  <a:cubicBezTo>
                    <a:pt x="0" y="36"/>
                    <a:pt x="17" y="107"/>
                    <a:pt x="88" y="124"/>
                  </a:cubicBezTo>
                  <a:cubicBezTo>
                    <a:pt x="102" y="131"/>
                    <a:pt x="135" y="139"/>
                    <a:pt x="167" y="139"/>
                  </a:cubicBezTo>
                  <a:cubicBezTo>
                    <a:pt x="211" y="139"/>
                    <a:pt x="252" y="125"/>
                    <a:pt x="243" y="74"/>
                  </a:cubicBezTo>
                  <a:lnTo>
                    <a:pt x="243" y="36"/>
                  </a:lnTo>
                  <a:cubicBezTo>
                    <a:pt x="233" y="6"/>
                    <a:pt x="191" y="0"/>
                    <a:pt x="14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6242575" y="2849150"/>
              <a:ext cx="7850" cy="3875"/>
            </a:xfrm>
            <a:custGeom>
              <a:avLst/>
              <a:gdLst/>
              <a:ahLst/>
              <a:cxnLst/>
              <a:rect l="l" t="t" r="r" b="b"/>
              <a:pathLst>
                <a:path w="314" h="155" extrusionOk="0">
                  <a:moveTo>
                    <a:pt x="165" y="1"/>
                  </a:moveTo>
                  <a:cubicBezTo>
                    <a:pt x="136" y="1"/>
                    <a:pt x="109" y="5"/>
                    <a:pt x="88" y="12"/>
                  </a:cubicBezTo>
                  <a:cubicBezTo>
                    <a:pt x="55" y="29"/>
                    <a:pt x="1" y="83"/>
                    <a:pt x="55" y="116"/>
                  </a:cubicBezTo>
                  <a:cubicBezTo>
                    <a:pt x="75" y="139"/>
                    <a:pt x="115" y="154"/>
                    <a:pt x="155" y="154"/>
                  </a:cubicBezTo>
                  <a:cubicBezTo>
                    <a:pt x="181" y="154"/>
                    <a:pt x="207" y="148"/>
                    <a:pt x="226" y="133"/>
                  </a:cubicBezTo>
                  <a:cubicBezTo>
                    <a:pt x="281" y="116"/>
                    <a:pt x="314" y="66"/>
                    <a:pt x="281" y="29"/>
                  </a:cubicBezTo>
                  <a:cubicBezTo>
                    <a:pt x="249" y="9"/>
                    <a:pt x="205" y="1"/>
                    <a:pt x="16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48300" y="2843300"/>
              <a:ext cx="6850" cy="2800"/>
            </a:xfrm>
            <a:custGeom>
              <a:avLst/>
              <a:gdLst/>
              <a:ahLst/>
              <a:cxnLst/>
              <a:rect l="l" t="t" r="r" b="b"/>
              <a:pathLst>
                <a:path w="274" h="112" extrusionOk="0">
                  <a:moveTo>
                    <a:pt x="156" y="0"/>
                  </a:moveTo>
                  <a:cubicBezTo>
                    <a:pt x="85" y="0"/>
                    <a:pt x="1" y="40"/>
                    <a:pt x="52" y="91"/>
                  </a:cubicBezTo>
                  <a:cubicBezTo>
                    <a:pt x="66" y="105"/>
                    <a:pt x="91" y="112"/>
                    <a:pt x="119" y="112"/>
                  </a:cubicBezTo>
                  <a:cubicBezTo>
                    <a:pt x="189" y="112"/>
                    <a:pt x="274" y="71"/>
                    <a:pt x="223" y="20"/>
                  </a:cubicBezTo>
                  <a:cubicBezTo>
                    <a:pt x="209" y="6"/>
                    <a:pt x="183" y="0"/>
                    <a:pt x="15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40000" y="2713425"/>
              <a:ext cx="10475" cy="5100"/>
            </a:xfrm>
            <a:custGeom>
              <a:avLst/>
              <a:gdLst/>
              <a:ahLst/>
              <a:cxnLst/>
              <a:rect l="l" t="t" r="r" b="b"/>
              <a:pathLst>
                <a:path w="419" h="204" extrusionOk="0">
                  <a:moveTo>
                    <a:pt x="208" y="1"/>
                  </a:moveTo>
                  <a:cubicBezTo>
                    <a:pt x="179" y="1"/>
                    <a:pt x="150" y="5"/>
                    <a:pt x="126" y="11"/>
                  </a:cubicBezTo>
                  <a:cubicBezTo>
                    <a:pt x="72" y="48"/>
                    <a:pt x="1" y="98"/>
                    <a:pt x="72" y="153"/>
                  </a:cubicBezTo>
                  <a:cubicBezTo>
                    <a:pt x="107" y="185"/>
                    <a:pt x="163" y="204"/>
                    <a:pt x="216" y="204"/>
                  </a:cubicBezTo>
                  <a:cubicBezTo>
                    <a:pt x="245" y="204"/>
                    <a:pt x="274" y="198"/>
                    <a:pt x="297" y="186"/>
                  </a:cubicBezTo>
                  <a:cubicBezTo>
                    <a:pt x="352" y="169"/>
                    <a:pt x="419" y="98"/>
                    <a:pt x="352" y="48"/>
                  </a:cubicBezTo>
                  <a:cubicBezTo>
                    <a:pt x="317" y="13"/>
                    <a:pt x="261" y="1"/>
                    <a:pt x="20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6333125" y="2728500"/>
              <a:ext cx="9100" cy="4850"/>
            </a:xfrm>
            <a:custGeom>
              <a:avLst/>
              <a:gdLst/>
              <a:ahLst/>
              <a:cxnLst/>
              <a:rect l="l" t="t" r="r" b="b"/>
              <a:pathLst>
                <a:path w="364" h="194" extrusionOk="0">
                  <a:moveTo>
                    <a:pt x="192" y="1"/>
                  </a:moveTo>
                  <a:cubicBezTo>
                    <a:pt x="138" y="1"/>
                    <a:pt x="88" y="18"/>
                    <a:pt x="50" y="51"/>
                  </a:cubicBezTo>
                  <a:cubicBezTo>
                    <a:pt x="0" y="105"/>
                    <a:pt x="50" y="176"/>
                    <a:pt x="105" y="176"/>
                  </a:cubicBezTo>
                  <a:lnTo>
                    <a:pt x="121" y="193"/>
                  </a:lnTo>
                  <a:cubicBezTo>
                    <a:pt x="171" y="193"/>
                    <a:pt x="242" y="193"/>
                    <a:pt x="297" y="155"/>
                  </a:cubicBezTo>
                  <a:cubicBezTo>
                    <a:pt x="347" y="139"/>
                    <a:pt x="364" y="89"/>
                    <a:pt x="313" y="51"/>
                  </a:cubicBezTo>
                  <a:cubicBezTo>
                    <a:pt x="276" y="18"/>
                    <a:pt x="259" y="1"/>
                    <a:pt x="209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321325" y="2711550"/>
              <a:ext cx="6600" cy="3750"/>
            </a:xfrm>
            <a:custGeom>
              <a:avLst/>
              <a:gdLst/>
              <a:ahLst/>
              <a:cxnLst/>
              <a:rect l="l" t="t" r="r" b="b"/>
              <a:pathLst>
                <a:path w="264" h="150" extrusionOk="0">
                  <a:moveTo>
                    <a:pt x="171" y="1"/>
                  </a:moveTo>
                  <a:cubicBezTo>
                    <a:pt x="137" y="1"/>
                    <a:pt x="103" y="9"/>
                    <a:pt x="88" y="19"/>
                  </a:cubicBezTo>
                  <a:cubicBezTo>
                    <a:pt x="0" y="36"/>
                    <a:pt x="17" y="102"/>
                    <a:pt x="88" y="140"/>
                  </a:cubicBezTo>
                  <a:cubicBezTo>
                    <a:pt x="107" y="146"/>
                    <a:pt x="128" y="150"/>
                    <a:pt x="149" y="150"/>
                  </a:cubicBezTo>
                  <a:cubicBezTo>
                    <a:pt x="186" y="150"/>
                    <a:pt x="222" y="137"/>
                    <a:pt x="247" y="102"/>
                  </a:cubicBezTo>
                  <a:cubicBezTo>
                    <a:pt x="247" y="86"/>
                    <a:pt x="247" y="69"/>
                    <a:pt x="263" y="52"/>
                  </a:cubicBezTo>
                  <a:cubicBezTo>
                    <a:pt x="254" y="13"/>
                    <a:pt x="212" y="1"/>
                    <a:pt x="17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6323425" y="2692075"/>
              <a:ext cx="13500" cy="5375"/>
            </a:xfrm>
            <a:custGeom>
              <a:avLst/>
              <a:gdLst/>
              <a:ahLst/>
              <a:cxnLst/>
              <a:rect l="l" t="t" r="r" b="b"/>
              <a:pathLst>
                <a:path w="540" h="215" extrusionOk="0">
                  <a:moveTo>
                    <a:pt x="289" y="0"/>
                  </a:moveTo>
                  <a:cubicBezTo>
                    <a:pt x="152" y="0"/>
                    <a:pt x="1" y="73"/>
                    <a:pt x="108" y="171"/>
                  </a:cubicBezTo>
                  <a:cubicBezTo>
                    <a:pt x="138" y="201"/>
                    <a:pt x="190" y="214"/>
                    <a:pt x="245" y="214"/>
                  </a:cubicBezTo>
                  <a:cubicBezTo>
                    <a:pt x="382" y="214"/>
                    <a:pt x="540" y="135"/>
                    <a:pt x="438" y="46"/>
                  </a:cubicBezTo>
                  <a:cubicBezTo>
                    <a:pt x="406" y="14"/>
                    <a:pt x="349" y="0"/>
                    <a:pt x="28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6339675" y="2696625"/>
              <a:ext cx="7150" cy="2875"/>
            </a:xfrm>
            <a:custGeom>
              <a:avLst/>
              <a:gdLst/>
              <a:ahLst/>
              <a:cxnLst/>
              <a:rect l="l" t="t" r="r" b="b"/>
              <a:pathLst>
                <a:path w="286" h="115" extrusionOk="0">
                  <a:moveTo>
                    <a:pt x="155" y="1"/>
                  </a:moveTo>
                  <a:cubicBezTo>
                    <a:pt x="85" y="1"/>
                    <a:pt x="1" y="43"/>
                    <a:pt x="51" y="94"/>
                  </a:cubicBezTo>
                  <a:cubicBezTo>
                    <a:pt x="66" y="108"/>
                    <a:pt x="92" y="114"/>
                    <a:pt x="121" y="114"/>
                  </a:cubicBezTo>
                  <a:cubicBezTo>
                    <a:pt x="196" y="114"/>
                    <a:pt x="286" y="74"/>
                    <a:pt x="223" y="23"/>
                  </a:cubicBezTo>
                  <a:cubicBezTo>
                    <a:pt x="208" y="7"/>
                    <a:pt x="183" y="1"/>
                    <a:pt x="15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330500" y="2703650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155" y="1"/>
                  </a:moveTo>
                  <a:cubicBezTo>
                    <a:pt x="105" y="1"/>
                    <a:pt x="51" y="22"/>
                    <a:pt x="34" y="55"/>
                  </a:cubicBezTo>
                  <a:cubicBezTo>
                    <a:pt x="1" y="126"/>
                    <a:pt x="105" y="143"/>
                    <a:pt x="139" y="143"/>
                  </a:cubicBezTo>
                  <a:cubicBezTo>
                    <a:pt x="172" y="143"/>
                    <a:pt x="260" y="105"/>
                    <a:pt x="243" y="55"/>
                  </a:cubicBezTo>
                  <a:cubicBezTo>
                    <a:pt x="226" y="22"/>
                    <a:pt x="193" y="1"/>
                    <a:pt x="15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357025" y="2718350"/>
              <a:ext cx="12675" cy="6425"/>
            </a:xfrm>
            <a:custGeom>
              <a:avLst/>
              <a:gdLst/>
              <a:ahLst/>
              <a:cxnLst/>
              <a:rect l="l" t="t" r="r" b="b"/>
              <a:pathLst>
                <a:path w="507" h="257" extrusionOk="0">
                  <a:moveTo>
                    <a:pt x="273" y="1"/>
                  </a:moveTo>
                  <a:cubicBezTo>
                    <a:pt x="232" y="1"/>
                    <a:pt x="191" y="9"/>
                    <a:pt x="155" y="23"/>
                  </a:cubicBezTo>
                  <a:cubicBezTo>
                    <a:pt x="88" y="60"/>
                    <a:pt x="1" y="127"/>
                    <a:pt x="88" y="198"/>
                  </a:cubicBezTo>
                  <a:cubicBezTo>
                    <a:pt x="127" y="239"/>
                    <a:pt x="185" y="256"/>
                    <a:pt x="244" y="256"/>
                  </a:cubicBezTo>
                  <a:cubicBezTo>
                    <a:pt x="286" y="256"/>
                    <a:pt x="329" y="247"/>
                    <a:pt x="364" y="231"/>
                  </a:cubicBezTo>
                  <a:cubicBezTo>
                    <a:pt x="435" y="198"/>
                    <a:pt x="506" y="127"/>
                    <a:pt x="435" y="60"/>
                  </a:cubicBezTo>
                  <a:cubicBezTo>
                    <a:pt x="393" y="18"/>
                    <a:pt x="333" y="1"/>
                    <a:pt x="273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360475" y="2709100"/>
              <a:ext cx="6175" cy="3350"/>
            </a:xfrm>
            <a:custGeom>
              <a:avLst/>
              <a:gdLst/>
              <a:ahLst/>
              <a:cxnLst/>
              <a:rect l="l" t="t" r="r" b="b"/>
              <a:pathLst>
                <a:path w="247" h="134" extrusionOk="0">
                  <a:moveTo>
                    <a:pt x="138" y="0"/>
                  </a:moveTo>
                  <a:cubicBezTo>
                    <a:pt x="114" y="0"/>
                    <a:pt x="89" y="5"/>
                    <a:pt x="72" y="13"/>
                  </a:cubicBezTo>
                  <a:cubicBezTo>
                    <a:pt x="1" y="46"/>
                    <a:pt x="17" y="96"/>
                    <a:pt x="72" y="117"/>
                  </a:cubicBezTo>
                  <a:cubicBezTo>
                    <a:pt x="80" y="125"/>
                    <a:pt x="88" y="125"/>
                    <a:pt x="97" y="125"/>
                  </a:cubicBezTo>
                  <a:cubicBezTo>
                    <a:pt x="105" y="125"/>
                    <a:pt x="113" y="125"/>
                    <a:pt x="122" y="134"/>
                  </a:cubicBezTo>
                  <a:cubicBezTo>
                    <a:pt x="143" y="134"/>
                    <a:pt x="247" y="134"/>
                    <a:pt x="226" y="79"/>
                  </a:cubicBezTo>
                  <a:lnTo>
                    <a:pt x="226" y="63"/>
                  </a:lnTo>
                  <a:cubicBezTo>
                    <a:pt x="226" y="17"/>
                    <a:pt x="182" y="0"/>
                    <a:pt x="13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314350" y="2721100"/>
              <a:ext cx="6150" cy="3800"/>
            </a:xfrm>
            <a:custGeom>
              <a:avLst/>
              <a:gdLst/>
              <a:ahLst/>
              <a:cxnLst/>
              <a:rect l="l" t="t" r="r" b="b"/>
              <a:pathLst>
                <a:path w="246" h="152" extrusionOk="0">
                  <a:moveTo>
                    <a:pt x="139" y="0"/>
                  </a:moveTo>
                  <a:cubicBezTo>
                    <a:pt x="75" y="0"/>
                    <a:pt x="0" y="24"/>
                    <a:pt x="37" y="71"/>
                  </a:cubicBezTo>
                  <a:lnTo>
                    <a:pt x="37" y="105"/>
                  </a:lnTo>
                  <a:cubicBezTo>
                    <a:pt x="37" y="138"/>
                    <a:pt x="70" y="151"/>
                    <a:pt x="104" y="151"/>
                  </a:cubicBezTo>
                  <a:cubicBezTo>
                    <a:pt x="125" y="151"/>
                    <a:pt x="145" y="146"/>
                    <a:pt x="158" y="138"/>
                  </a:cubicBezTo>
                  <a:cubicBezTo>
                    <a:pt x="191" y="121"/>
                    <a:pt x="212" y="105"/>
                    <a:pt x="229" y="88"/>
                  </a:cubicBezTo>
                  <a:cubicBezTo>
                    <a:pt x="246" y="71"/>
                    <a:pt x="246" y="55"/>
                    <a:pt x="229" y="55"/>
                  </a:cubicBezTo>
                  <a:cubicBezTo>
                    <a:pt x="229" y="34"/>
                    <a:pt x="229" y="34"/>
                    <a:pt x="212" y="17"/>
                  </a:cubicBezTo>
                  <a:cubicBezTo>
                    <a:pt x="200" y="6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6293950" y="2696600"/>
              <a:ext cx="11300" cy="6250"/>
            </a:xfrm>
            <a:custGeom>
              <a:avLst/>
              <a:gdLst/>
              <a:ahLst/>
              <a:cxnLst/>
              <a:rect l="l" t="t" r="r" b="b"/>
              <a:pathLst>
                <a:path w="452" h="250" extrusionOk="0">
                  <a:moveTo>
                    <a:pt x="234" y="1"/>
                  </a:moveTo>
                  <a:cubicBezTo>
                    <a:pt x="179" y="1"/>
                    <a:pt x="125" y="13"/>
                    <a:pt x="89" y="41"/>
                  </a:cubicBezTo>
                  <a:lnTo>
                    <a:pt x="68" y="41"/>
                  </a:lnTo>
                  <a:cubicBezTo>
                    <a:pt x="34" y="74"/>
                    <a:pt x="1" y="112"/>
                    <a:pt x="34" y="162"/>
                  </a:cubicBezTo>
                  <a:cubicBezTo>
                    <a:pt x="68" y="233"/>
                    <a:pt x="155" y="249"/>
                    <a:pt x="226" y="249"/>
                  </a:cubicBezTo>
                  <a:cubicBezTo>
                    <a:pt x="297" y="249"/>
                    <a:pt x="364" y="233"/>
                    <a:pt x="419" y="178"/>
                  </a:cubicBezTo>
                  <a:cubicBezTo>
                    <a:pt x="452" y="128"/>
                    <a:pt x="435" y="57"/>
                    <a:pt x="364" y="24"/>
                  </a:cubicBezTo>
                  <a:cubicBezTo>
                    <a:pt x="325" y="9"/>
                    <a:pt x="279" y="1"/>
                    <a:pt x="23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"/>
          <p:cNvSpPr/>
          <p:nvPr/>
        </p:nvSpPr>
        <p:spPr>
          <a:xfrm>
            <a:off x="2871050" y="1076675"/>
            <a:ext cx="3482237" cy="3263518"/>
          </a:xfrm>
          <a:custGeom>
            <a:avLst/>
            <a:gdLst/>
            <a:ahLst/>
            <a:cxnLst/>
            <a:rect l="l" t="t" r="r" b="b"/>
            <a:pathLst>
              <a:path w="35191" h="39736" extrusionOk="0">
                <a:moveTo>
                  <a:pt x="0" y="1"/>
                </a:moveTo>
                <a:cubicBezTo>
                  <a:pt x="0" y="1"/>
                  <a:pt x="316" y="21841"/>
                  <a:pt x="0" y="39735"/>
                </a:cubicBezTo>
                <a:cubicBezTo>
                  <a:pt x="1904" y="38701"/>
                  <a:pt x="6373" y="38354"/>
                  <a:pt x="11540" y="38354"/>
                </a:cubicBezTo>
                <a:cubicBezTo>
                  <a:pt x="20689" y="38354"/>
                  <a:pt x="32028" y="39443"/>
                  <a:pt x="35190" y="39735"/>
                </a:cubicBezTo>
                <a:cubicBezTo>
                  <a:pt x="33926" y="26516"/>
                  <a:pt x="35190" y="1"/>
                  <a:pt x="35190" y="1"/>
                </a:cubicBezTo>
                <a:close/>
              </a:path>
            </a:pathLst>
          </a:custGeom>
          <a:solidFill>
            <a:srgbClr val="FBF4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9"/>
          <p:cNvSpPr/>
          <p:nvPr/>
        </p:nvSpPr>
        <p:spPr>
          <a:xfrm>
            <a:off x="3456551" y="539612"/>
            <a:ext cx="2309327" cy="377369"/>
          </a:xfrm>
          <a:custGeom>
            <a:avLst/>
            <a:gdLst/>
            <a:ahLst/>
            <a:cxnLst/>
            <a:rect l="l" t="t" r="r" b="b"/>
            <a:pathLst>
              <a:path w="16688" h="2727" extrusionOk="0">
                <a:moveTo>
                  <a:pt x="13754" y="0"/>
                </a:moveTo>
                <a:cubicBezTo>
                  <a:pt x="12419" y="0"/>
                  <a:pt x="11047" y="386"/>
                  <a:pt x="9789" y="731"/>
                </a:cubicBezTo>
                <a:cubicBezTo>
                  <a:pt x="8317" y="1120"/>
                  <a:pt x="6863" y="1532"/>
                  <a:pt x="5333" y="1720"/>
                </a:cubicBezTo>
                <a:cubicBezTo>
                  <a:pt x="4987" y="1765"/>
                  <a:pt x="4631" y="1788"/>
                  <a:pt x="4274" y="1788"/>
                </a:cubicBezTo>
                <a:cubicBezTo>
                  <a:pt x="3885" y="1788"/>
                  <a:pt x="3495" y="1760"/>
                  <a:pt x="3114" y="1702"/>
                </a:cubicBezTo>
                <a:cubicBezTo>
                  <a:pt x="2519" y="1608"/>
                  <a:pt x="1589" y="1496"/>
                  <a:pt x="1477" y="767"/>
                </a:cubicBezTo>
                <a:cubicBezTo>
                  <a:pt x="1453" y="612"/>
                  <a:pt x="1352" y="555"/>
                  <a:pt x="1222" y="555"/>
                </a:cubicBezTo>
                <a:cubicBezTo>
                  <a:pt x="946" y="555"/>
                  <a:pt x="534" y="815"/>
                  <a:pt x="430" y="955"/>
                </a:cubicBezTo>
                <a:cubicBezTo>
                  <a:pt x="1" y="1550"/>
                  <a:pt x="336" y="2167"/>
                  <a:pt x="972" y="2391"/>
                </a:cubicBezTo>
                <a:cubicBezTo>
                  <a:pt x="1719" y="2650"/>
                  <a:pt x="2537" y="2726"/>
                  <a:pt x="3320" y="2726"/>
                </a:cubicBezTo>
                <a:cubicBezTo>
                  <a:pt x="3356" y="2727"/>
                  <a:pt x="3391" y="2727"/>
                  <a:pt x="3427" y="2727"/>
                </a:cubicBezTo>
                <a:cubicBezTo>
                  <a:pt x="5014" y="2727"/>
                  <a:pt x="6562" y="2341"/>
                  <a:pt x="8076" y="1903"/>
                </a:cubicBezTo>
                <a:cubicBezTo>
                  <a:pt x="9583" y="1456"/>
                  <a:pt x="11095" y="955"/>
                  <a:pt x="12661" y="713"/>
                </a:cubicBezTo>
                <a:cubicBezTo>
                  <a:pt x="13017" y="661"/>
                  <a:pt x="13386" y="616"/>
                  <a:pt x="13753" y="616"/>
                </a:cubicBezTo>
                <a:cubicBezTo>
                  <a:pt x="14170" y="616"/>
                  <a:pt x="14584" y="674"/>
                  <a:pt x="14969" y="843"/>
                </a:cubicBezTo>
                <a:cubicBezTo>
                  <a:pt x="15605" y="1102"/>
                  <a:pt x="16088" y="1756"/>
                  <a:pt x="15976" y="2462"/>
                </a:cubicBezTo>
                <a:cubicBezTo>
                  <a:pt x="15965" y="2529"/>
                  <a:pt x="16009" y="2556"/>
                  <a:pt x="16076" y="2556"/>
                </a:cubicBezTo>
                <a:cubicBezTo>
                  <a:pt x="16236" y="2556"/>
                  <a:pt x="16535" y="2403"/>
                  <a:pt x="16575" y="2261"/>
                </a:cubicBezTo>
                <a:cubicBezTo>
                  <a:pt x="16687" y="1662"/>
                  <a:pt x="16441" y="1143"/>
                  <a:pt x="16052" y="713"/>
                </a:cubicBezTo>
                <a:cubicBezTo>
                  <a:pt x="15623" y="226"/>
                  <a:pt x="14934" y="78"/>
                  <a:pt x="14316" y="24"/>
                </a:cubicBezTo>
                <a:cubicBezTo>
                  <a:pt x="14130" y="8"/>
                  <a:pt x="13942" y="0"/>
                  <a:pt x="137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9"/>
          <p:cNvSpPr/>
          <p:nvPr/>
        </p:nvSpPr>
        <p:spPr>
          <a:xfrm>
            <a:off x="4148050" y="416175"/>
            <a:ext cx="940309" cy="184741"/>
          </a:xfrm>
          <a:custGeom>
            <a:avLst/>
            <a:gdLst/>
            <a:ahLst/>
            <a:cxnLst/>
            <a:rect l="l" t="t" r="r" b="b"/>
            <a:pathLst>
              <a:path w="6795" h="1335" extrusionOk="0">
                <a:moveTo>
                  <a:pt x="6634" y="0"/>
                </a:moveTo>
                <a:cubicBezTo>
                  <a:pt x="6604" y="0"/>
                  <a:pt x="6568" y="7"/>
                  <a:pt x="6523" y="22"/>
                </a:cubicBezTo>
                <a:cubicBezTo>
                  <a:pt x="5651" y="317"/>
                  <a:pt x="4774" y="523"/>
                  <a:pt x="3862" y="558"/>
                </a:cubicBezTo>
                <a:cubicBezTo>
                  <a:pt x="3702" y="568"/>
                  <a:pt x="3543" y="572"/>
                  <a:pt x="3383" y="572"/>
                </a:cubicBezTo>
                <a:cubicBezTo>
                  <a:pt x="2567" y="572"/>
                  <a:pt x="1747" y="456"/>
                  <a:pt x="954" y="299"/>
                </a:cubicBezTo>
                <a:cubicBezTo>
                  <a:pt x="926" y="295"/>
                  <a:pt x="897" y="293"/>
                  <a:pt x="869" y="293"/>
                </a:cubicBezTo>
                <a:cubicBezTo>
                  <a:pt x="642" y="293"/>
                  <a:pt x="393" y="412"/>
                  <a:pt x="242" y="558"/>
                </a:cubicBezTo>
                <a:cubicBezTo>
                  <a:pt x="95" y="693"/>
                  <a:pt x="1" y="894"/>
                  <a:pt x="242" y="988"/>
                </a:cubicBezTo>
                <a:cubicBezTo>
                  <a:pt x="937" y="1226"/>
                  <a:pt x="1687" y="1335"/>
                  <a:pt x="2447" y="1335"/>
                </a:cubicBezTo>
                <a:cubicBezTo>
                  <a:pt x="3890" y="1335"/>
                  <a:pt x="5371" y="940"/>
                  <a:pt x="6581" y="281"/>
                </a:cubicBezTo>
                <a:cubicBezTo>
                  <a:pt x="6755" y="187"/>
                  <a:pt x="6795" y="0"/>
                  <a:pt x="66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975" y="795626"/>
            <a:ext cx="880800" cy="9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9"/>
          <p:cNvSpPr txBox="1">
            <a:spLocks noGrp="1"/>
          </p:cNvSpPr>
          <p:nvPr>
            <p:ph type="subTitle" idx="1"/>
          </p:nvPr>
        </p:nvSpPr>
        <p:spPr>
          <a:xfrm>
            <a:off x="3100350" y="2790600"/>
            <a:ext cx="29433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9" name="Google Shape;419;p9"/>
          <p:cNvSpPr/>
          <p:nvPr/>
        </p:nvSpPr>
        <p:spPr>
          <a:xfrm>
            <a:off x="2501875" y="742861"/>
            <a:ext cx="273859" cy="716129"/>
          </a:xfrm>
          <a:custGeom>
            <a:avLst/>
            <a:gdLst/>
            <a:ahLst/>
            <a:cxnLst/>
            <a:rect l="l" t="t" r="r" b="b"/>
            <a:pathLst>
              <a:path w="1979" h="5175" extrusionOk="0">
                <a:moveTo>
                  <a:pt x="1696" y="0"/>
                </a:moveTo>
                <a:cubicBezTo>
                  <a:pt x="1473" y="0"/>
                  <a:pt x="1177" y="130"/>
                  <a:pt x="1048" y="336"/>
                </a:cubicBezTo>
                <a:cubicBezTo>
                  <a:pt x="131" y="1754"/>
                  <a:pt x="1" y="3503"/>
                  <a:pt x="412" y="5109"/>
                </a:cubicBezTo>
                <a:cubicBezTo>
                  <a:pt x="421" y="5155"/>
                  <a:pt x="462" y="5175"/>
                  <a:pt x="518" y="5175"/>
                </a:cubicBezTo>
                <a:cubicBezTo>
                  <a:pt x="685" y="5175"/>
                  <a:pt x="985" y="5004"/>
                  <a:pt x="972" y="4863"/>
                </a:cubicBezTo>
                <a:cubicBezTo>
                  <a:pt x="913" y="4103"/>
                  <a:pt x="972" y="3297"/>
                  <a:pt x="1119" y="2555"/>
                </a:cubicBezTo>
                <a:cubicBezTo>
                  <a:pt x="1271" y="1754"/>
                  <a:pt x="1607" y="989"/>
                  <a:pt x="1920" y="242"/>
                </a:cubicBezTo>
                <a:cubicBezTo>
                  <a:pt x="1978" y="76"/>
                  <a:pt x="1848" y="0"/>
                  <a:pt x="1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9"/>
          <p:cNvSpPr/>
          <p:nvPr/>
        </p:nvSpPr>
        <p:spPr>
          <a:xfrm>
            <a:off x="2267316" y="980326"/>
            <a:ext cx="216845" cy="468286"/>
          </a:xfrm>
          <a:custGeom>
            <a:avLst/>
            <a:gdLst/>
            <a:ahLst/>
            <a:cxnLst/>
            <a:rect l="l" t="t" r="r" b="b"/>
            <a:pathLst>
              <a:path w="1567" h="3384" extrusionOk="0">
                <a:moveTo>
                  <a:pt x="915" y="1"/>
                </a:moveTo>
                <a:cubicBezTo>
                  <a:pt x="662" y="1"/>
                  <a:pt x="208" y="243"/>
                  <a:pt x="170" y="463"/>
                </a:cubicBezTo>
                <a:cubicBezTo>
                  <a:pt x="0" y="1470"/>
                  <a:pt x="224" y="2534"/>
                  <a:pt x="877" y="3317"/>
                </a:cubicBezTo>
                <a:cubicBezTo>
                  <a:pt x="918" y="3364"/>
                  <a:pt x="982" y="3384"/>
                  <a:pt x="1054" y="3384"/>
                </a:cubicBezTo>
                <a:cubicBezTo>
                  <a:pt x="1273" y="3384"/>
                  <a:pt x="1566" y="3199"/>
                  <a:pt x="1512" y="3017"/>
                </a:cubicBezTo>
                <a:cubicBezTo>
                  <a:pt x="1177" y="2087"/>
                  <a:pt x="989" y="1156"/>
                  <a:pt x="1083" y="150"/>
                </a:cubicBezTo>
                <a:cubicBezTo>
                  <a:pt x="1094" y="44"/>
                  <a:pt x="1022" y="1"/>
                  <a:pt x="9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9"/>
          <p:cNvSpPr/>
          <p:nvPr/>
        </p:nvSpPr>
        <p:spPr>
          <a:xfrm>
            <a:off x="5845669" y="3230883"/>
            <a:ext cx="1163382" cy="1298305"/>
          </a:xfrm>
          <a:custGeom>
            <a:avLst/>
            <a:gdLst/>
            <a:ahLst/>
            <a:cxnLst/>
            <a:rect l="l" t="t" r="r" b="b"/>
            <a:pathLst>
              <a:path w="8407" h="9382" extrusionOk="0">
                <a:moveTo>
                  <a:pt x="7531" y="0"/>
                </a:moveTo>
                <a:cubicBezTo>
                  <a:pt x="7166" y="0"/>
                  <a:pt x="6626" y="336"/>
                  <a:pt x="6653" y="631"/>
                </a:cubicBezTo>
                <a:cubicBezTo>
                  <a:pt x="6693" y="1155"/>
                  <a:pt x="6841" y="1674"/>
                  <a:pt x="6841" y="2215"/>
                </a:cubicBezTo>
                <a:cubicBezTo>
                  <a:pt x="6841" y="2774"/>
                  <a:pt x="6671" y="3315"/>
                  <a:pt x="6429" y="3799"/>
                </a:cubicBezTo>
                <a:cubicBezTo>
                  <a:pt x="5910" y="4805"/>
                  <a:pt x="4975" y="5235"/>
                  <a:pt x="3933" y="5516"/>
                </a:cubicBezTo>
                <a:cubicBezTo>
                  <a:pt x="2868" y="5794"/>
                  <a:pt x="1790" y="6076"/>
                  <a:pt x="967" y="6859"/>
                </a:cubicBezTo>
                <a:cubicBezTo>
                  <a:pt x="318" y="7471"/>
                  <a:pt x="1" y="8554"/>
                  <a:pt x="578" y="9319"/>
                </a:cubicBezTo>
                <a:cubicBezTo>
                  <a:pt x="610" y="9363"/>
                  <a:pt x="664" y="9381"/>
                  <a:pt x="729" y="9381"/>
                </a:cubicBezTo>
                <a:cubicBezTo>
                  <a:pt x="959" y="9381"/>
                  <a:pt x="1314" y="9145"/>
                  <a:pt x="1213" y="9001"/>
                </a:cubicBezTo>
                <a:cubicBezTo>
                  <a:pt x="931" y="8572"/>
                  <a:pt x="931" y="8107"/>
                  <a:pt x="1101" y="7641"/>
                </a:cubicBezTo>
                <a:cubicBezTo>
                  <a:pt x="1267" y="7136"/>
                  <a:pt x="1714" y="6818"/>
                  <a:pt x="2179" y="6595"/>
                </a:cubicBezTo>
                <a:cubicBezTo>
                  <a:pt x="2685" y="6353"/>
                  <a:pt x="3262" y="6277"/>
                  <a:pt x="3803" y="6147"/>
                </a:cubicBezTo>
                <a:cubicBezTo>
                  <a:pt x="4380" y="6018"/>
                  <a:pt x="4957" y="5830"/>
                  <a:pt x="5517" y="5570"/>
                </a:cubicBezTo>
                <a:cubicBezTo>
                  <a:pt x="6429" y="5087"/>
                  <a:pt x="7176" y="4322"/>
                  <a:pt x="7659" y="3409"/>
                </a:cubicBezTo>
                <a:cubicBezTo>
                  <a:pt x="8107" y="2515"/>
                  <a:pt x="8407" y="1021"/>
                  <a:pt x="7812" y="126"/>
                </a:cubicBezTo>
                <a:cubicBezTo>
                  <a:pt x="7756" y="38"/>
                  <a:pt x="7653" y="0"/>
                  <a:pt x="75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9"/>
          <p:cNvSpPr/>
          <p:nvPr/>
        </p:nvSpPr>
        <p:spPr>
          <a:xfrm>
            <a:off x="6448599" y="1641970"/>
            <a:ext cx="560449" cy="1250286"/>
          </a:xfrm>
          <a:custGeom>
            <a:avLst/>
            <a:gdLst/>
            <a:ahLst/>
            <a:cxnLst/>
            <a:rect l="l" t="t" r="r" b="b"/>
            <a:pathLst>
              <a:path w="4050" h="9035" extrusionOk="0">
                <a:moveTo>
                  <a:pt x="1541" y="1"/>
                </a:moveTo>
                <a:cubicBezTo>
                  <a:pt x="1328" y="1"/>
                  <a:pt x="1017" y="112"/>
                  <a:pt x="918" y="223"/>
                </a:cubicBezTo>
                <a:cubicBezTo>
                  <a:pt x="336" y="853"/>
                  <a:pt x="77" y="1542"/>
                  <a:pt x="41" y="2383"/>
                </a:cubicBezTo>
                <a:cubicBezTo>
                  <a:pt x="1" y="3202"/>
                  <a:pt x="265" y="4003"/>
                  <a:pt x="636" y="4732"/>
                </a:cubicBezTo>
                <a:cubicBezTo>
                  <a:pt x="1030" y="5479"/>
                  <a:pt x="1607" y="6128"/>
                  <a:pt x="2166" y="6781"/>
                </a:cubicBezTo>
                <a:cubicBezTo>
                  <a:pt x="2685" y="7398"/>
                  <a:pt x="3267" y="8087"/>
                  <a:pt x="3414" y="8924"/>
                </a:cubicBezTo>
                <a:cubicBezTo>
                  <a:pt x="3430" y="9002"/>
                  <a:pt x="3493" y="9034"/>
                  <a:pt x="3573" y="9034"/>
                </a:cubicBezTo>
                <a:cubicBezTo>
                  <a:pt x="3763" y="9034"/>
                  <a:pt x="4049" y="8857"/>
                  <a:pt x="4049" y="8700"/>
                </a:cubicBezTo>
                <a:cubicBezTo>
                  <a:pt x="3938" y="7157"/>
                  <a:pt x="2649" y="6038"/>
                  <a:pt x="1925" y="4750"/>
                </a:cubicBezTo>
                <a:cubicBezTo>
                  <a:pt x="1160" y="3408"/>
                  <a:pt x="784" y="1694"/>
                  <a:pt x="1678" y="312"/>
                </a:cubicBezTo>
                <a:cubicBezTo>
                  <a:pt x="1833" y="81"/>
                  <a:pt x="1723" y="1"/>
                  <a:pt x="1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9"/>
          <p:cNvSpPr/>
          <p:nvPr/>
        </p:nvSpPr>
        <p:spPr>
          <a:xfrm>
            <a:off x="6701839" y="1854942"/>
            <a:ext cx="215877" cy="467179"/>
          </a:xfrm>
          <a:custGeom>
            <a:avLst/>
            <a:gdLst/>
            <a:ahLst/>
            <a:cxnLst/>
            <a:rect l="l" t="t" r="r" b="b"/>
            <a:pathLst>
              <a:path w="1560" h="3376" extrusionOk="0">
                <a:moveTo>
                  <a:pt x="1070" y="0"/>
                </a:moveTo>
                <a:cubicBezTo>
                  <a:pt x="885" y="0"/>
                  <a:pt x="564" y="179"/>
                  <a:pt x="502" y="303"/>
                </a:cubicBezTo>
                <a:cubicBezTo>
                  <a:pt x="1" y="1292"/>
                  <a:pt x="278" y="2464"/>
                  <a:pt x="931" y="3323"/>
                </a:cubicBezTo>
                <a:cubicBezTo>
                  <a:pt x="959" y="3360"/>
                  <a:pt x="1006" y="3375"/>
                  <a:pt x="1061" y="3375"/>
                </a:cubicBezTo>
                <a:cubicBezTo>
                  <a:pt x="1259" y="3375"/>
                  <a:pt x="1560" y="3175"/>
                  <a:pt x="1472" y="3045"/>
                </a:cubicBezTo>
                <a:cubicBezTo>
                  <a:pt x="895" y="2169"/>
                  <a:pt x="913" y="1144"/>
                  <a:pt x="1191" y="173"/>
                </a:cubicBezTo>
                <a:cubicBezTo>
                  <a:pt x="1222" y="47"/>
                  <a:pt x="1164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9"/>
          <p:cNvSpPr/>
          <p:nvPr/>
        </p:nvSpPr>
        <p:spPr>
          <a:xfrm>
            <a:off x="2237002" y="3512215"/>
            <a:ext cx="1312558" cy="1351305"/>
          </a:xfrm>
          <a:custGeom>
            <a:avLst/>
            <a:gdLst/>
            <a:ahLst/>
            <a:cxnLst/>
            <a:rect l="l" t="t" r="r" b="b"/>
            <a:pathLst>
              <a:path w="9485" h="9765" extrusionOk="0">
                <a:moveTo>
                  <a:pt x="2367" y="0"/>
                </a:moveTo>
                <a:cubicBezTo>
                  <a:pt x="2247" y="0"/>
                  <a:pt x="2121" y="27"/>
                  <a:pt x="2050" y="52"/>
                </a:cubicBezTo>
                <a:cubicBezTo>
                  <a:pt x="855" y="482"/>
                  <a:pt x="1" y="1560"/>
                  <a:pt x="54" y="2848"/>
                </a:cubicBezTo>
                <a:cubicBezTo>
                  <a:pt x="113" y="4061"/>
                  <a:pt x="1025" y="5067"/>
                  <a:pt x="2014" y="5662"/>
                </a:cubicBezTo>
                <a:cubicBezTo>
                  <a:pt x="3204" y="6391"/>
                  <a:pt x="4640" y="6615"/>
                  <a:pt x="5982" y="6950"/>
                </a:cubicBezTo>
                <a:cubicBezTo>
                  <a:pt x="6671" y="7116"/>
                  <a:pt x="7400" y="7286"/>
                  <a:pt x="7977" y="7711"/>
                </a:cubicBezTo>
                <a:cubicBezTo>
                  <a:pt x="8237" y="7917"/>
                  <a:pt x="8442" y="8158"/>
                  <a:pt x="8554" y="8476"/>
                </a:cubicBezTo>
                <a:cubicBezTo>
                  <a:pt x="8666" y="8758"/>
                  <a:pt x="8590" y="9317"/>
                  <a:pt x="8201" y="9335"/>
                </a:cubicBezTo>
                <a:cubicBezTo>
                  <a:pt x="8053" y="9335"/>
                  <a:pt x="7865" y="9411"/>
                  <a:pt x="7771" y="9541"/>
                </a:cubicBezTo>
                <a:cubicBezTo>
                  <a:pt x="7695" y="9653"/>
                  <a:pt x="7754" y="9764"/>
                  <a:pt x="7883" y="9764"/>
                </a:cubicBezTo>
                <a:cubicBezTo>
                  <a:pt x="8389" y="9764"/>
                  <a:pt x="8836" y="9483"/>
                  <a:pt x="9131" y="9075"/>
                </a:cubicBezTo>
                <a:cubicBezTo>
                  <a:pt x="9485" y="8588"/>
                  <a:pt x="9373" y="7935"/>
                  <a:pt x="9096" y="7434"/>
                </a:cubicBezTo>
                <a:cubicBezTo>
                  <a:pt x="8760" y="6857"/>
                  <a:pt x="8071" y="6575"/>
                  <a:pt x="7494" y="6351"/>
                </a:cubicBezTo>
                <a:cubicBezTo>
                  <a:pt x="6783" y="6056"/>
                  <a:pt x="6018" y="5886"/>
                  <a:pt x="5293" y="5662"/>
                </a:cubicBezTo>
                <a:cubicBezTo>
                  <a:pt x="4045" y="5291"/>
                  <a:pt x="2774" y="4749"/>
                  <a:pt x="2032" y="3631"/>
                </a:cubicBezTo>
                <a:cubicBezTo>
                  <a:pt x="1696" y="3108"/>
                  <a:pt x="1526" y="2531"/>
                  <a:pt x="1584" y="1918"/>
                </a:cubicBezTo>
                <a:cubicBezTo>
                  <a:pt x="1620" y="1542"/>
                  <a:pt x="1844" y="947"/>
                  <a:pt x="2197" y="741"/>
                </a:cubicBezTo>
                <a:cubicBezTo>
                  <a:pt x="2385" y="629"/>
                  <a:pt x="2663" y="464"/>
                  <a:pt x="2663" y="218"/>
                </a:cubicBezTo>
                <a:cubicBezTo>
                  <a:pt x="2675" y="49"/>
                  <a:pt x="2527" y="0"/>
                  <a:pt x="23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9"/>
          <p:cNvSpPr/>
          <p:nvPr/>
        </p:nvSpPr>
        <p:spPr>
          <a:xfrm>
            <a:off x="1929930" y="3704982"/>
            <a:ext cx="845794" cy="859494"/>
          </a:xfrm>
          <a:custGeom>
            <a:avLst/>
            <a:gdLst/>
            <a:ahLst/>
            <a:cxnLst/>
            <a:rect l="l" t="t" r="r" b="b"/>
            <a:pathLst>
              <a:path w="6112" h="6211" extrusionOk="0">
                <a:moveTo>
                  <a:pt x="604" y="1"/>
                </a:moveTo>
                <a:cubicBezTo>
                  <a:pt x="365" y="1"/>
                  <a:pt x="1" y="233"/>
                  <a:pt x="1" y="431"/>
                </a:cubicBezTo>
                <a:cubicBezTo>
                  <a:pt x="1" y="3450"/>
                  <a:pt x="2591" y="5799"/>
                  <a:pt x="5463" y="6206"/>
                </a:cubicBezTo>
                <a:cubicBezTo>
                  <a:pt x="5483" y="6209"/>
                  <a:pt x="5503" y="6210"/>
                  <a:pt x="5523" y="6210"/>
                </a:cubicBezTo>
                <a:cubicBezTo>
                  <a:pt x="5672" y="6210"/>
                  <a:pt x="5830" y="6139"/>
                  <a:pt x="5928" y="6041"/>
                </a:cubicBezTo>
                <a:cubicBezTo>
                  <a:pt x="6022" y="5965"/>
                  <a:pt x="6112" y="5799"/>
                  <a:pt x="5946" y="5759"/>
                </a:cubicBezTo>
                <a:cubicBezTo>
                  <a:pt x="4622" y="5499"/>
                  <a:pt x="3468" y="4828"/>
                  <a:pt x="2555" y="3840"/>
                </a:cubicBezTo>
                <a:cubicBezTo>
                  <a:pt x="1620" y="2851"/>
                  <a:pt x="1079" y="1473"/>
                  <a:pt x="802" y="149"/>
                </a:cubicBezTo>
                <a:cubicBezTo>
                  <a:pt x="784" y="43"/>
                  <a:pt x="706" y="1"/>
                  <a:pt x="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9"/>
          <p:cNvSpPr/>
          <p:nvPr/>
        </p:nvSpPr>
        <p:spPr>
          <a:xfrm>
            <a:off x="2108029" y="4407829"/>
            <a:ext cx="430370" cy="242169"/>
          </a:xfrm>
          <a:custGeom>
            <a:avLst/>
            <a:gdLst/>
            <a:ahLst/>
            <a:cxnLst/>
            <a:rect l="l" t="t" r="r" b="b"/>
            <a:pathLst>
              <a:path w="3110" h="1750" extrusionOk="0">
                <a:moveTo>
                  <a:pt x="588" y="0"/>
                </a:moveTo>
                <a:cubicBezTo>
                  <a:pt x="377" y="0"/>
                  <a:pt x="1" y="257"/>
                  <a:pt x="110" y="385"/>
                </a:cubicBezTo>
                <a:cubicBezTo>
                  <a:pt x="727" y="1091"/>
                  <a:pt x="1510" y="1521"/>
                  <a:pt x="2405" y="1745"/>
                </a:cubicBezTo>
                <a:cubicBezTo>
                  <a:pt x="2418" y="1748"/>
                  <a:pt x="2434" y="1750"/>
                  <a:pt x="2450" y="1750"/>
                </a:cubicBezTo>
                <a:cubicBezTo>
                  <a:pt x="2676" y="1750"/>
                  <a:pt x="3110" y="1421"/>
                  <a:pt x="2834" y="1333"/>
                </a:cubicBezTo>
                <a:cubicBezTo>
                  <a:pt x="2029" y="1091"/>
                  <a:pt x="1304" y="626"/>
                  <a:pt x="687" y="31"/>
                </a:cubicBezTo>
                <a:cubicBezTo>
                  <a:pt x="663" y="10"/>
                  <a:pt x="629" y="0"/>
                  <a:pt x="5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9"/>
          <p:cNvSpPr/>
          <p:nvPr/>
        </p:nvSpPr>
        <p:spPr>
          <a:xfrm>
            <a:off x="2126850" y="1809024"/>
            <a:ext cx="451957" cy="1408872"/>
          </a:xfrm>
          <a:custGeom>
            <a:avLst/>
            <a:gdLst/>
            <a:ahLst/>
            <a:cxnLst/>
            <a:rect l="l" t="t" r="r" b="b"/>
            <a:pathLst>
              <a:path w="3266" h="10181" extrusionOk="0">
                <a:moveTo>
                  <a:pt x="1650" y="0"/>
                </a:moveTo>
                <a:cubicBezTo>
                  <a:pt x="1527" y="0"/>
                  <a:pt x="1419" y="77"/>
                  <a:pt x="1324" y="138"/>
                </a:cubicBezTo>
                <a:cubicBezTo>
                  <a:pt x="0" y="1221"/>
                  <a:pt x="94" y="3086"/>
                  <a:pt x="635" y="4540"/>
                </a:cubicBezTo>
                <a:cubicBezTo>
                  <a:pt x="989" y="5453"/>
                  <a:pt x="1494" y="6289"/>
                  <a:pt x="1812" y="7224"/>
                </a:cubicBezTo>
                <a:cubicBezTo>
                  <a:pt x="1977" y="7672"/>
                  <a:pt x="2071" y="8137"/>
                  <a:pt x="2089" y="8620"/>
                </a:cubicBezTo>
                <a:cubicBezTo>
                  <a:pt x="2107" y="8861"/>
                  <a:pt x="2107" y="9108"/>
                  <a:pt x="2071" y="9349"/>
                </a:cubicBezTo>
                <a:cubicBezTo>
                  <a:pt x="2036" y="9573"/>
                  <a:pt x="1942" y="9779"/>
                  <a:pt x="1942" y="10020"/>
                </a:cubicBezTo>
                <a:cubicBezTo>
                  <a:pt x="1936" y="10137"/>
                  <a:pt x="1998" y="10180"/>
                  <a:pt x="2089" y="10180"/>
                </a:cubicBezTo>
                <a:cubicBezTo>
                  <a:pt x="2302" y="10180"/>
                  <a:pt x="2677" y="9946"/>
                  <a:pt x="2742" y="9868"/>
                </a:cubicBezTo>
                <a:cubicBezTo>
                  <a:pt x="3266" y="9161"/>
                  <a:pt x="3154" y="8119"/>
                  <a:pt x="2948" y="7336"/>
                </a:cubicBezTo>
                <a:cubicBezTo>
                  <a:pt x="2725" y="6441"/>
                  <a:pt x="2237" y="5618"/>
                  <a:pt x="1812" y="4799"/>
                </a:cubicBezTo>
                <a:cubicBezTo>
                  <a:pt x="1119" y="3493"/>
                  <a:pt x="318" y="1409"/>
                  <a:pt x="1718" y="232"/>
                </a:cubicBezTo>
                <a:cubicBezTo>
                  <a:pt x="1772" y="178"/>
                  <a:pt x="1848" y="49"/>
                  <a:pt x="1718" y="8"/>
                </a:cubicBezTo>
                <a:cubicBezTo>
                  <a:pt x="1695" y="3"/>
                  <a:pt x="1672" y="0"/>
                  <a:pt x="16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9"/>
          <p:cNvSpPr txBox="1">
            <a:spLocks noGrp="1"/>
          </p:cNvSpPr>
          <p:nvPr>
            <p:ph type="title"/>
          </p:nvPr>
        </p:nvSpPr>
        <p:spPr>
          <a:xfrm>
            <a:off x="3100350" y="1990675"/>
            <a:ext cx="2943300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"/>
          <p:cNvSpPr/>
          <p:nvPr/>
        </p:nvSpPr>
        <p:spPr>
          <a:xfrm>
            <a:off x="2029426" y="917900"/>
            <a:ext cx="5272211" cy="3192594"/>
          </a:xfrm>
          <a:custGeom>
            <a:avLst/>
            <a:gdLst/>
            <a:ahLst/>
            <a:cxnLst/>
            <a:rect l="l" t="t" r="r" b="b"/>
            <a:pathLst>
              <a:path w="39910" h="40932" extrusionOk="0">
                <a:moveTo>
                  <a:pt x="22650" y="0"/>
                </a:moveTo>
                <a:cubicBezTo>
                  <a:pt x="15742" y="0"/>
                  <a:pt x="8247" y="93"/>
                  <a:pt x="1" y="238"/>
                </a:cubicBezTo>
                <a:cubicBezTo>
                  <a:pt x="1" y="238"/>
                  <a:pt x="1047" y="29173"/>
                  <a:pt x="230" y="40932"/>
                </a:cubicBezTo>
                <a:cubicBezTo>
                  <a:pt x="230" y="40932"/>
                  <a:pt x="14476" y="39824"/>
                  <a:pt x="35276" y="39824"/>
                </a:cubicBezTo>
                <a:cubicBezTo>
                  <a:pt x="36787" y="39824"/>
                  <a:pt x="38333" y="39830"/>
                  <a:pt x="39910" y="39842"/>
                </a:cubicBezTo>
                <a:cubicBezTo>
                  <a:pt x="38232" y="28530"/>
                  <a:pt x="38232" y="15866"/>
                  <a:pt x="39507" y="238"/>
                </a:cubicBezTo>
                <a:cubicBezTo>
                  <a:pt x="34261" y="71"/>
                  <a:pt x="28679" y="0"/>
                  <a:pt x="226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1"/>
          <p:cNvSpPr txBox="1">
            <a:spLocks noGrp="1"/>
          </p:cNvSpPr>
          <p:nvPr>
            <p:ph type="title" hasCustomPrompt="1"/>
          </p:nvPr>
        </p:nvSpPr>
        <p:spPr>
          <a:xfrm>
            <a:off x="1344238" y="1848950"/>
            <a:ext cx="64554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2" name="Google Shape;662;p11"/>
          <p:cNvSpPr txBox="1">
            <a:spLocks noGrp="1"/>
          </p:cNvSpPr>
          <p:nvPr>
            <p:ph type="body" idx="1"/>
          </p:nvPr>
        </p:nvSpPr>
        <p:spPr>
          <a:xfrm>
            <a:off x="720000" y="2781641"/>
            <a:ext cx="7704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63" name="Google Shape;6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425" y="474225"/>
            <a:ext cx="3582449" cy="86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4" name="Google Shape;664;p11"/>
          <p:cNvGrpSpPr/>
          <p:nvPr/>
        </p:nvGrpSpPr>
        <p:grpSpPr>
          <a:xfrm>
            <a:off x="462483" y="287771"/>
            <a:ext cx="1508759" cy="1020877"/>
            <a:chOff x="4916800" y="3065050"/>
            <a:chExt cx="275075" cy="186125"/>
          </a:xfrm>
        </p:grpSpPr>
        <p:sp>
          <p:nvSpPr>
            <p:cNvPr id="665" name="Google Shape;665;p11"/>
            <p:cNvSpPr/>
            <p:nvPr/>
          </p:nvSpPr>
          <p:spPr>
            <a:xfrm>
              <a:off x="5012650" y="3097325"/>
              <a:ext cx="28250" cy="16775"/>
            </a:xfrm>
            <a:custGeom>
              <a:avLst/>
              <a:gdLst/>
              <a:ahLst/>
              <a:cxnLst/>
              <a:rect l="l" t="t" r="r" b="b"/>
              <a:pathLst>
                <a:path w="1130" h="671" extrusionOk="0">
                  <a:moveTo>
                    <a:pt x="893" y="1"/>
                  </a:moveTo>
                  <a:cubicBezTo>
                    <a:pt x="879" y="1"/>
                    <a:pt x="864" y="2"/>
                    <a:pt x="849" y="5"/>
                  </a:cubicBezTo>
                  <a:cubicBezTo>
                    <a:pt x="778" y="22"/>
                    <a:pt x="744" y="60"/>
                    <a:pt x="694" y="93"/>
                  </a:cubicBezTo>
                  <a:cubicBezTo>
                    <a:pt x="623" y="147"/>
                    <a:pt x="552" y="181"/>
                    <a:pt x="464" y="231"/>
                  </a:cubicBezTo>
                  <a:cubicBezTo>
                    <a:pt x="398" y="268"/>
                    <a:pt x="327" y="285"/>
                    <a:pt x="256" y="335"/>
                  </a:cubicBezTo>
                  <a:cubicBezTo>
                    <a:pt x="205" y="373"/>
                    <a:pt x="151" y="423"/>
                    <a:pt x="101" y="440"/>
                  </a:cubicBezTo>
                  <a:cubicBezTo>
                    <a:pt x="1" y="492"/>
                    <a:pt x="43" y="670"/>
                    <a:pt x="157" y="670"/>
                  </a:cubicBezTo>
                  <a:cubicBezTo>
                    <a:pt x="162" y="670"/>
                    <a:pt x="167" y="670"/>
                    <a:pt x="172" y="669"/>
                  </a:cubicBezTo>
                  <a:cubicBezTo>
                    <a:pt x="293" y="669"/>
                    <a:pt x="414" y="582"/>
                    <a:pt x="535" y="527"/>
                  </a:cubicBezTo>
                  <a:cubicBezTo>
                    <a:pt x="606" y="494"/>
                    <a:pt x="673" y="461"/>
                    <a:pt x="744" y="440"/>
                  </a:cubicBezTo>
                  <a:cubicBezTo>
                    <a:pt x="778" y="423"/>
                    <a:pt x="815" y="406"/>
                    <a:pt x="849" y="390"/>
                  </a:cubicBezTo>
                  <a:cubicBezTo>
                    <a:pt x="832" y="390"/>
                    <a:pt x="953" y="335"/>
                    <a:pt x="903" y="335"/>
                  </a:cubicBezTo>
                  <a:cubicBezTo>
                    <a:pt x="1130" y="320"/>
                    <a:pt x="1097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4961175" y="3081350"/>
              <a:ext cx="23850" cy="15900"/>
            </a:xfrm>
            <a:custGeom>
              <a:avLst/>
              <a:gdLst/>
              <a:ahLst/>
              <a:cxnLst/>
              <a:rect l="l" t="t" r="r" b="b"/>
              <a:pathLst>
                <a:path w="954" h="636" extrusionOk="0">
                  <a:moveTo>
                    <a:pt x="763" y="0"/>
                  </a:moveTo>
                  <a:cubicBezTo>
                    <a:pt x="758" y="0"/>
                    <a:pt x="753" y="0"/>
                    <a:pt x="748" y="1"/>
                  </a:cubicBezTo>
                  <a:cubicBezTo>
                    <a:pt x="665" y="18"/>
                    <a:pt x="627" y="55"/>
                    <a:pt x="577" y="105"/>
                  </a:cubicBezTo>
                  <a:cubicBezTo>
                    <a:pt x="523" y="160"/>
                    <a:pt x="456" y="193"/>
                    <a:pt x="401" y="227"/>
                  </a:cubicBezTo>
                  <a:cubicBezTo>
                    <a:pt x="280" y="314"/>
                    <a:pt x="176" y="419"/>
                    <a:pt x="55" y="490"/>
                  </a:cubicBezTo>
                  <a:cubicBezTo>
                    <a:pt x="0" y="523"/>
                    <a:pt x="0" y="611"/>
                    <a:pt x="71" y="628"/>
                  </a:cubicBezTo>
                  <a:cubicBezTo>
                    <a:pt x="91" y="633"/>
                    <a:pt x="111" y="635"/>
                    <a:pt x="132" y="635"/>
                  </a:cubicBezTo>
                  <a:cubicBezTo>
                    <a:pt x="242" y="635"/>
                    <a:pt x="368" y="569"/>
                    <a:pt x="456" y="523"/>
                  </a:cubicBezTo>
                  <a:cubicBezTo>
                    <a:pt x="523" y="490"/>
                    <a:pt x="594" y="452"/>
                    <a:pt x="681" y="402"/>
                  </a:cubicBezTo>
                  <a:cubicBezTo>
                    <a:pt x="731" y="385"/>
                    <a:pt x="786" y="331"/>
                    <a:pt x="836" y="314"/>
                  </a:cubicBezTo>
                  <a:cubicBezTo>
                    <a:pt x="953" y="245"/>
                    <a:pt x="910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5005550" y="3073050"/>
              <a:ext cx="23250" cy="14400"/>
            </a:xfrm>
            <a:custGeom>
              <a:avLst/>
              <a:gdLst/>
              <a:ahLst/>
              <a:cxnLst/>
              <a:rect l="l" t="t" r="r" b="b"/>
              <a:pathLst>
                <a:path w="930" h="576" extrusionOk="0">
                  <a:moveTo>
                    <a:pt x="699" y="0"/>
                  </a:moveTo>
                  <a:cubicBezTo>
                    <a:pt x="688" y="0"/>
                    <a:pt x="677" y="1"/>
                    <a:pt x="665" y="3"/>
                  </a:cubicBezTo>
                  <a:cubicBezTo>
                    <a:pt x="523" y="36"/>
                    <a:pt x="385" y="158"/>
                    <a:pt x="264" y="229"/>
                  </a:cubicBezTo>
                  <a:cubicBezTo>
                    <a:pt x="176" y="283"/>
                    <a:pt x="1" y="366"/>
                    <a:pt x="55" y="492"/>
                  </a:cubicBezTo>
                  <a:lnTo>
                    <a:pt x="72" y="508"/>
                  </a:lnTo>
                  <a:cubicBezTo>
                    <a:pt x="88" y="542"/>
                    <a:pt x="143" y="575"/>
                    <a:pt x="176" y="575"/>
                  </a:cubicBezTo>
                  <a:cubicBezTo>
                    <a:pt x="281" y="559"/>
                    <a:pt x="385" y="508"/>
                    <a:pt x="473" y="454"/>
                  </a:cubicBezTo>
                  <a:cubicBezTo>
                    <a:pt x="560" y="421"/>
                    <a:pt x="644" y="350"/>
                    <a:pt x="748" y="316"/>
                  </a:cubicBezTo>
                  <a:cubicBezTo>
                    <a:pt x="930" y="249"/>
                    <a:pt x="880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5061325" y="3091150"/>
              <a:ext cx="24000" cy="13650"/>
            </a:xfrm>
            <a:custGeom>
              <a:avLst/>
              <a:gdLst/>
              <a:ahLst/>
              <a:cxnLst/>
              <a:rect l="l" t="t" r="r" b="b"/>
              <a:pathLst>
                <a:path w="960" h="546" extrusionOk="0">
                  <a:moveTo>
                    <a:pt x="734" y="0"/>
                  </a:moveTo>
                  <a:cubicBezTo>
                    <a:pt x="702" y="0"/>
                    <a:pt x="670" y="13"/>
                    <a:pt x="644" y="43"/>
                  </a:cubicBezTo>
                  <a:cubicBezTo>
                    <a:pt x="573" y="131"/>
                    <a:pt x="468" y="148"/>
                    <a:pt x="380" y="202"/>
                  </a:cubicBezTo>
                  <a:cubicBezTo>
                    <a:pt x="276" y="252"/>
                    <a:pt x="172" y="307"/>
                    <a:pt x="67" y="373"/>
                  </a:cubicBezTo>
                  <a:cubicBezTo>
                    <a:pt x="0" y="411"/>
                    <a:pt x="17" y="499"/>
                    <a:pt x="84" y="532"/>
                  </a:cubicBezTo>
                  <a:cubicBezTo>
                    <a:pt x="107" y="541"/>
                    <a:pt x="132" y="545"/>
                    <a:pt x="158" y="545"/>
                  </a:cubicBezTo>
                  <a:cubicBezTo>
                    <a:pt x="271" y="545"/>
                    <a:pt x="403" y="469"/>
                    <a:pt x="501" y="428"/>
                  </a:cubicBezTo>
                  <a:cubicBezTo>
                    <a:pt x="627" y="373"/>
                    <a:pt x="748" y="340"/>
                    <a:pt x="852" y="252"/>
                  </a:cubicBezTo>
                  <a:cubicBezTo>
                    <a:pt x="960" y="158"/>
                    <a:pt x="847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5073275" y="3117425"/>
              <a:ext cx="19825" cy="15600"/>
            </a:xfrm>
            <a:custGeom>
              <a:avLst/>
              <a:gdLst/>
              <a:ahLst/>
              <a:cxnLst/>
              <a:rect l="l" t="t" r="r" b="b"/>
              <a:pathLst>
                <a:path w="793" h="624" extrusionOk="0">
                  <a:moveTo>
                    <a:pt x="653" y="1"/>
                  </a:moveTo>
                  <a:cubicBezTo>
                    <a:pt x="621" y="1"/>
                    <a:pt x="590" y="13"/>
                    <a:pt x="567" y="37"/>
                  </a:cubicBezTo>
                  <a:cubicBezTo>
                    <a:pt x="462" y="91"/>
                    <a:pt x="391" y="158"/>
                    <a:pt x="303" y="229"/>
                  </a:cubicBezTo>
                  <a:cubicBezTo>
                    <a:pt x="232" y="300"/>
                    <a:pt x="128" y="350"/>
                    <a:pt x="61" y="438"/>
                  </a:cubicBezTo>
                  <a:cubicBezTo>
                    <a:pt x="1" y="512"/>
                    <a:pt x="55" y="624"/>
                    <a:pt x="138" y="624"/>
                  </a:cubicBezTo>
                  <a:cubicBezTo>
                    <a:pt x="152" y="624"/>
                    <a:pt x="167" y="620"/>
                    <a:pt x="182" y="613"/>
                  </a:cubicBezTo>
                  <a:cubicBezTo>
                    <a:pt x="391" y="525"/>
                    <a:pt x="546" y="367"/>
                    <a:pt x="721" y="262"/>
                  </a:cubicBezTo>
                  <a:cubicBezTo>
                    <a:pt x="792" y="229"/>
                    <a:pt x="792" y="124"/>
                    <a:pt x="754" y="53"/>
                  </a:cubicBezTo>
                  <a:cubicBezTo>
                    <a:pt x="728" y="18"/>
                    <a:pt x="690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056925" y="3154800"/>
              <a:ext cx="20525" cy="22200"/>
            </a:xfrm>
            <a:custGeom>
              <a:avLst/>
              <a:gdLst/>
              <a:ahLst/>
              <a:cxnLst/>
              <a:rect l="l" t="t" r="r" b="b"/>
              <a:pathLst>
                <a:path w="821" h="888" extrusionOk="0">
                  <a:moveTo>
                    <a:pt x="565" y="0"/>
                  </a:moveTo>
                  <a:cubicBezTo>
                    <a:pt x="512" y="0"/>
                    <a:pt x="458" y="27"/>
                    <a:pt x="419" y="91"/>
                  </a:cubicBezTo>
                  <a:cubicBezTo>
                    <a:pt x="385" y="146"/>
                    <a:pt x="348" y="196"/>
                    <a:pt x="314" y="267"/>
                  </a:cubicBezTo>
                  <a:cubicBezTo>
                    <a:pt x="281" y="334"/>
                    <a:pt x="226" y="405"/>
                    <a:pt x="176" y="476"/>
                  </a:cubicBezTo>
                  <a:cubicBezTo>
                    <a:pt x="105" y="563"/>
                    <a:pt x="1" y="684"/>
                    <a:pt x="18" y="822"/>
                  </a:cubicBezTo>
                  <a:cubicBezTo>
                    <a:pt x="28" y="865"/>
                    <a:pt x="63" y="888"/>
                    <a:pt x="97" y="888"/>
                  </a:cubicBezTo>
                  <a:cubicBezTo>
                    <a:pt x="120" y="888"/>
                    <a:pt x="142" y="878"/>
                    <a:pt x="155" y="856"/>
                  </a:cubicBezTo>
                  <a:cubicBezTo>
                    <a:pt x="348" y="668"/>
                    <a:pt x="523" y="492"/>
                    <a:pt x="698" y="300"/>
                  </a:cubicBezTo>
                  <a:cubicBezTo>
                    <a:pt x="821" y="163"/>
                    <a:pt x="696" y="0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011725" y="3166850"/>
              <a:ext cx="17025" cy="18125"/>
            </a:xfrm>
            <a:custGeom>
              <a:avLst/>
              <a:gdLst/>
              <a:ahLst/>
              <a:cxnLst/>
              <a:rect l="l" t="t" r="r" b="b"/>
              <a:pathLst>
                <a:path w="681" h="725" extrusionOk="0">
                  <a:moveTo>
                    <a:pt x="466" y="1"/>
                  </a:moveTo>
                  <a:cubicBezTo>
                    <a:pt x="409" y="1"/>
                    <a:pt x="354" y="30"/>
                    <a:pt x="330" y="98"/>
                  </a:cubicBezTo>
                  <a:cubicBezTo>
                    <a:pt x="259" y="290"/>
                    <a:pt x="0" y="411"/>
                    <a:pt x="0" y="637"/>
                  </a:cubicBezTo>
                  <a:cubicBezTo>
                    <a:pt x="0" y="687"/>
                    <a:pt x="67" y="725"/>
                    <a:pt x="121" y="725"/>
                  </a:cubicBezTo>
                  <a:cubicBezTo>
                    <a:pt x="226" y="687"/>
                    <a:pt x="330" y="583"/>
                    <a:pt x="397" y="499"/>
                  </a:cubicBezTo>
                  <a:cubicBezTo>
                    <a:pt x="485" y="411"/>
                    <a:pt x="572" y="324"/>
                    <a:pt x="627" y="219"/>
                  </a:cubicBezTo>
                  <a:cubicBezTo>
                    <a:pt x="681" y="95"/>
                    <a:pt x="570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969950" y="3192350"/>
              <a:ext cx="15725" cy="20975"/>
            </a:xfrm>
            <a:custGeom>
              <a:avLst/>
              <a:gdLst/>
              <a:ahLst/>
              <a:cxnLst/>
              <a:rect l="l" t="t" r="r" b="b"/>
              <a:pathLst>
                <a:path w="629" h="839" extrusionOk="0">
                  <a:moveTo>
                    <a:pt x="417" y="1"/>
                  </a:moveTo>
                  <a:cubicBezTo>
                    <a:pt x="374" y="1"/>
                    <a:pt x="334" y="21"/>
                    <a:pt x="314" y="68"/>
                  </a:cubicBezTo>
                  <a:cubicBezTo>
                    <a:pt x="226" y="227"/>
                    <a:pt x="155" y="381"/>
                    <a:pt x="105" y="540"/>
                  </a:cubicBezTo>
                  <a:cubicBezTo>
                    <a:pt x="67" y="628"/>
                    <a:pt x="0" y="732"/>
                    <a:pt x="67" y="816"/>
                  </a:cubicBezTo>
                  <a:cubicBezTo>
                    <a:pt x="83" y="832"/>
                    <a:pt x="100" y="838"/>
                    <a:pt x="117" y="838"/>
                  </a:cubicBezTo>
                  <a:cubicBezTo>
                    <a:pt x="157" y="838"/>
                    <a:pt x="194" y="801"/>
                    <a:pt x="209" y="766"/>
                  </a:cubicBezTo>
                  <a:lnTo>
                    <a:pt x="209" y="766"/>
                  </a:lnTo>
                  <a:cubicBezTo>
                    <a:pt x="207" y="767"/>
                    <a:pt x="206" y="768"/>
                    <a:pt x="205" y="768"/>
                  </a:cubicBezTo>
                  <a:cubicBezTo>
                    <a:pt x="199" y="768"/>
                    <a:pt x="244" y="709"/>
                    <a:pt x="259" y="695"/>
                  </a:cubicBezTo>
                  <a:cubicBezTo>
                    <a:pt x="293" y="661"/>
                    <a:pt x="314" y="590"/>
                    <a:pt x="347" y="540"/>
                  </a:cubicBezTo>
                  <a:cubicBezTo>
                    <a:pt x="418" y="436"/>
                    <a:pt x="485" y="331"/>
                    <a:pt x="556" y="227"/>
                  </a:cubicBezTo>
                  <a:cubicBezTo>
                    <a:pt x="629" y="105"/>
                    <a:pt x="515" y="1"/>
                    <a:pt x="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4941525" y="3185750"/>
              <a:ext cx="13975" cy="20250"/>
            </a:xfrm>
            <a:custGeom>
              <a:avLst/>
              <a:gdLst/>
              <a:ahLst/>
              <a:cxnLst/>
              <a:rect l="l" t="t" r="r" b="b"/>
              <a:pathLst>
                <a:path w="559" h="810" extrusionOk="0">
                  <a:moveTo>
                    <a:pt x="402" y="1"/>
                  </a:moveTo>
                  <a:cubicBezTo>
                    <a:pt x="397" y="1"/>
                    <a:pt x="391" y="1"/>
                    <a:pt x="385" y="2"/>
                  </a:cubicBezTo>
                  <a:cubicBezTo>
                    <a:pt x="143" y="35"/>
                    <a:pt x="160" y="299"/>
                    <a:pt x="93" y="491"/>
                  </a:cubicBezTo>
                  <a:cubicBezTo>
                    <a:pt x="74" y="522"/>
                    <a:pt x="0" y="809"/>
                    <a:pt x="101" y="809"/>
                  </a:cubicBezTo>
                  <a:cubicBezTo>
                    <a:pt x="108" y="809"/>
                    <a:pt x="117" y="808"/>
                    <a:pt x="127" y="804"/>
                  </a:cubicBezTo>
                  <a:cubicBezTo>
                    <a:pt x="214" y="787"/>
                    <a:pt x="281" y="645"/>
                    <a:pt x="335" y="558"/>
                  </a:cubicBezTo>
                  <a:cubicBezTo>
                    <a:pt x="369" y="507"/>
                    <a:pt x="406" y="436"/>
                    <a:pt x="440" y="386"/>
                  </a:cubicBezTo>
                  <a:cubicBezTo>
                    <a:pt x="440" y="375"/>
                    <a:pt x="463" y="312"/>
                    <a:pt x="462" y="297"/>
                  </a:cubicBezTo>
                  <a:lnTo>
                    <a:pt x="462" y="297"/>
                  </a:lnTo>
                  <a:cubicBezTo>
                    <a:pt x="478" y="284"/>
                    <a:pt x="497" y="269"/>
                    <a:pt x="511" y="244"/>
                  </a:cubicBezTo>
                  <a:cubicBezTo>
                    <a:pt x="559" y="164"/>
                    <a:pt x="515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4976000" y="3158675"/>
              <a:ext cx="20625" cy="16975"/>
            </a:xfrm>
            <a:custGeom>
              <a:avLst/>
              <a:gdLst/>
              <a:ahLst/>
              <a:cxnLst/>
              <a:rect l="l" t="t" r="r" b="b"/>
              <a:pathLst>
                <a:path w="825" h="679" extrusionOk="0">
                  <a:moveTo>
                    <a:pt x="639" y="0"/>
                  </a:moveTo>
                  <a:cubicBezTo>
                    <a:pt x="606" y="0"/>
                    <a:pt x="572" y="12"/>
                    <a:pt x="539" y="41"/>
                  </a:cubicBezTo>
                  <a:cubicBezTo>
                    <a:pt x="489" y="95"/>
                    <a:pt x="435" y="145"/>
                    <a:pt x="385" y="216"/>
                  </a:cubicBezTo>
                  <a:cubicBezTo>
                    <a:pt x="314" y="283"/>
                    <a:pt x="243" y="337"/>
                    <a:pt x="176" y="408"/>
                  </a:cubicBezTo>
                  <a:cubicBezTo>
                    <a:pt x="122" y="458"/>
                    <a:pt x="1" y="546"/>
                    <a:pt x="51" y="651"/>
                  </a:cubicBezTo>
                  <a:cubicBezTo>
                    <a:pt x="63" y="670"/>
                    <a:pt x="80" y="678"/>
                    <a:pt x="98" y="678"/>
                  </a:cubicBezTo>
                  <a:cubicBezTo>
                    <a:pt x="111" y="678"/>
                    <a:pt x="125" y="674"/>
                    <a:pt x="138" y="667"/>
                  </a:cubicBezTo>
                  <a:cubicBezTo>
                    <a:pt x="155" y="651"/>
                    <a:pt x="193" y="634"/>
                    <a:pt x="226" y="634"/>
                  </a:cubicBezTo>
                  <a:cubicBezTo>
                    <a:pt x="297" y="596"/>
                    <a:pt x="347" y="546"/>
                    <a:pt x="418" y="492"/>
                  </a:cubicBezTo>
                  <a:cubicBezTo>
                    <a:pt x="523" y="425"/>
                    <a:pt x="644" y="337"/>
                    <a:pt x="732" y="233"/>
                  </a:cubicBezTo>
                  <a:cubicBezTo>
                    <a:pt x="824" y="128"/>
                    <a:pt x="743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4947275" y="3152825"/>
              <a:ext cx="8975" cy="17525"/>
            </a:xfrm>
            <a:custGeom>
              <a:avLst/>
              <a:gdLst/>
              <a:ahLst/>
              <a:cxnLst/>
              <a:rect l="l" t="t" r="r" b="b"/>
              <a:pathLst>
                <a:path w="359" h="701" extrusionOk="0">
                  <a:moveTo>
                    <a:pt x="192" y="1"/>
                  </a:moveTo>
                  <a:cubicBezTo>
                    <a:pt x="174" y="1"/>
                    <a:pt x="155" y="6"/>
                    <a:pt x="139" y="16"/>
                  </a:cubicBezTo>
                  <a:cubicBezTo>
                    <a:pt x="18" y="83"/>
                    <a:pt x="18" y="204"/>
                    <a:pt x="18" y="329"/>
                  </a:cubicBezTo>
                  <a:cubicBezTo>
                    <a:pt x="18" y="433"/>
                    <a:pt x="1" y="571"/>
                    <a:pt x="34" y="676"/>
                  </a:cubicBezTo>
                  <a:cubicBezTo>
                    <a:pt x="43" y="692"/>
                    <a:pt x="60" y="701"/>
                    <a:pt x="78" y="701"/>
                  </a:cubicBezTo>
                  <a:cubicBezTo>
                    <a:pt x="96" y="701"/>
                    <a:pt x="114" y="692"/>
                    <a:pt x="122" y="676"/>
                  </a:cubicBezTo>
                  <a:cubicBezTo>
                    <a:pt x="176" y="588"/>
                    <a:pt x="210" y="500"/>
                    <a:pt x="243" y="396"/>
                  </a:cubicBezTo>
                  <a:cubicBezTo>
                    <a:pt x="260" y="308"/>
                    <a:pt x="314" y="258"/>
                    <a:pt x="331" y="170"/>
                  </a:cubicBezTo>
                  <a:cubicBezTo>
                    <a:pt x="358" y="86"/>
                    <a:pt x="27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059125" y="3065050"/>
              <a:ext cx="25200" cy="7550"/>
            </a:xfrm>
            <a:custGeom>
              <a:avLst/>
              <a:gdLst/>
              <a:ahLst/>
              <a:cxnLst/>
              <a:rect l="l" t="t" r="r" b="b"/>
              <a:pathLst>
                <a:path w="1008" h="302" extrusionOk="0">
                  <a:moveTo>
                    <a:pt x="729" y="0"/>
                  </a:moveTo>
                  <a:cubicBezTo>
                    <a:pt x="640" y="0"/>
                    <a:pt x="548" y="18"/>
                    <a:pt x="468" y="26"/>
                  </a:cubicBezTo>
                  <a:cubicBezTo>
                    <a:pt x="347" y="43"/>
                    <a:pt x="193" y="26"/>
                    <a:pt x="67" y="97"/>
                  </a:cubicBezTo>
                  <a:cubicBezTo>
                    <a:pt x="1" y="131"/>
                    <a:pt x="34" y="252"/>
                    <a:pt x="122" y="269"/>
                  </a:cubicBezTo>
                  <a:cubicBezTo>
                    <a:pt x="260" y="269"/>
                    <a:pt x="402" y="290"/>
                    <a:pt x="523" y="290"/>
                  </a:cubicBezTo>
                  <a:cubicBezTo>
                    <a:pt x="598" y="290"/>
                    <a:pt x="679" y="302"/>
                    <a:pt x="756" y="302"/>
                  </a:cubicBezTo>
                  <a:cubicBezTo>
                    <a:pt x="836" y="302"/>
                    <a:pt x="912" y="289"/>
                    <a:pt x="974" y="235"/>
                  </a:cubicBezTo>
                  <a:cubicBezTo>
                    <a:pt x="1007" y="202"/>
                    <a:pt x="1007" y="114"/>
                    <a:pt x="974" y="81"/>
                  </a:cubicBezTo>
                  <a:cubicBezTo>
                    <a:pt x="905" y="18"/>
                    <a:pt x="818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113525" y="3079575"/>
              <a:ext cx="24825" cy="8025"/>
            </a:xfrm>
            <a:custGeom>
              <a:avLst/>
              <a:gdLst/>
              <a:ahLst/>
              <a:cxnLst/>
              <a:rect l="l" t="t" r="r" b="b"/>
              <a:pathLst>
                <a:path w="993" h="321" extrusionOk="0">
                  <a:moveTo>
                    <a:pt x="331" y="1"/>
                  </a:moveTo>
                  <a:cubicBezTo>
                    <a:pt x="273" y="1"/>
                    <a:pt x="181" y="26"/>
                    <a:pt x="111" y="26"/>
                  </a:cubicBezTo>
                  <a:cubicBezTo>
                    <a:pt x="95" y="26"/>
                    <a:pt x="81" y="25"/>
                    <a:pt x="68" y="22"/>
                  </a:cubicBezTo>
                  <a:cubicBezTo>
                    <a:pt x="51" y="22"/>
                    <a:pt x="34" y="22"/>
                    <a:pt x="17" y="39"/>
                  </a:cubicBezTo>
                  <a:cubicBezTo>
                    <a:pt x="1" y="143"/>
                    <a:pt x="139" y="193"/>
                    <a:pt x="210" y="193"/>
                  </a:cubicBezTo>
                  <a:cubicBezTo>
                    <a:pt x="381" y="231"/>
                    <a:pt x="573" y="264"/>
                    <a:pt x="748" y="314"/>
                  </a:cubicBezTo>
                  <a:cubicBezTo>
                    <a:pt x="764" y="319"/>
                    <a:pt x="778" y="321"/>
                    <a:pt x="792" y="321"/>
                  </a:cubicBezTo>
                  <a:cubicBezTo>
                    <a:pt x="950" y="321"/>
                    <a:pt x="992" y="53"/>
                    <a:pt x="815" y="22"/>
                  </a:cubicBezTo>
                  <a:cubicBezTo>
                    <a:pt x="661" y="1"/>
                    <a:pt x="502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5118750" y="3103600"/>
              <a:ext cx="26125" cy="8800"/>
            </a:xfrm>
            <a:custGeom>
              <a:avLst/>
              <a:gdLst/>
              <a:ahLst/>
              <a:cxnLst/>
              <a:rect l="l" t="t" r="r" b="b"/>
              <a:pathLst>
                <a:path w="1045" h="352" extrusionOk="0">
                  <a:moveTo>
                    <a:pt x="264" y="5"/>
                  </a:moveTo>
                  <a:cubicBezTo>
                    <a:pt x="195" y="5"/>
                    <a:pt x="127" y="11"/>
                    <a:pt x="67" y="34"/>
                  </a:cubicBezTo>
                  <a:cubicBezTo>
                    <a:pt x="1" y="51"/>
                    <a:pt x="1" y="139"/>
                    <a:pt x="67" y="172"/>
                  </a:cubicBezTo>
                  <a:cubicBezTo>
                    <a:pt x="209" y="226"/>
                    <a:pt x="347" y="276"/>
                    <a:pt x="485" y="293"/>
                  </a:cubicBezTo>
                  <a:cubicBezTo>
                    <a:pt x="571" y="324"/>
                    <a:pt x="681" y="352"/>
                    <a:pt x="776" y="352"/>
                  </a:cubicBezTo>
                  <a:cubicBezTo>
                    <a:pt x="797" y="352"/>
                    <a:pt x="817" y="350"/>
                    <a:pt x="836" y="347"/>
                  </a:cubicBezTo>
                  <a:cubicBezTo>
                    <a:pt x="957" y="347"/>
                    <a:pt x="1045" y="189"/>
                    <a:pt x="940" y="105"/>
                  </a:cubicBezTo>
                  <a:cubicBezTo>
                    <a:pt x="836" y="1"/>
                    <a:pt x="677" y="34"/>
                    <a:pt x="539" y="17"/>
                  </a:cubicBezTo>
                  <a:cubicBezTo>
                    <a:pt x="457" y="17"/>
                    <a:pt x="359" y="5"/>
                    <a:pt x="26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5134825" y="3129025"/>
              <a:ext cx="29550" cy="9125"/>
            </a:xfrm>
            <a:custGeom>
              <a:avLst/>
              <a:gdLst/>
              <a:ahLst/>
              <a:cxnLst/>
              <a:rect l="l" t="t" r="r" b="b"/>
              <a:pathLst>
                <a:path w="1182" h="365" extrusionOk="0">
                  <a:moveTo>
                    <a:pt x="957" y="1"/>
                  </a:moveTo>
                  <a:cubicBezTo>
                    <a:pt x="940" y="1"/>
                    <a:pt x="922" y="3"/>
                    <a:pt x="903" y="7"/>
                  </a:cubicBezTo>
                  <a:cubicBezTo>
                    <a:pt x="627" y="78"/>
                    <a:pt x="331" y="7"/>
                    <a:pt x="68" y="111"/>
                  </a:cubicBezTo>
                  <a:cubicBezTo>
                    <a:pt x="1" y="149"/>
                    <a:pt x="1" y="237"/>
                    <a:pt x="68" y="254"/>
                  </a:cubicBezTo>
                  <a:cubicBezTo>
                    <a:pt x="331" y="358"/>
                    <a:pt x="627" y="287"/>
                    <a:pt x="903" y="358"/>
                  </a:cubicBezTo>
                  <a:cubicBezTo>
                    <a:pt x="922" y="362"/>
                    <a:pt x="940" y="364"/>
                    <a:pt x="957" y="364"/>
                  </a:cubicBezTo>
                  <a:cubicBezTo>
                    <a:pt x="1182" y="364"/>
                    <a:pt x="1182" y="1"/>
                    <a:pt x="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5022550" y="3193550"/>
              <a:ext cx="17900" cy="18425"/>
            </a:xfrm>
            <a:custGeom>
              <a:avLst/>
              <a:gdLst/>
              <a:ahLst/>
              <a:cxnLst/>
              <a:rect l="l" t="t" r="r" b="b"/>
              <a:pathLst>
                <a:path w="716" h="737" extrusionOk="0">
                  <a:moveTo>
                    <a:pt x="663" y="0"/>
                  </a:moveTo>
                  <a:cubicBezTo>
                    <a:pt x="658" y="0"/>
                    <a:pt x="652" y="1"/>
                    <a:pt x="645" y="3"/>
                  </a:cubicBezTo>
                  <a:cubicBezTo>
                    <a:pt x="591" y="3"/>
                    <a:pt x="557" y="20"/>
                    <a:pt x="524" y="58"/>
                  </a:cubicBezTo>
                  <a:cubicBezTo>
                    <a:pt x="453" y="108"/>
                    <a:pt x="403" y="162"/>
                    <a:pt x="332" y="212"/>
                  </a:cubicBezTo>
                  <a:cubicBezTo>
                    <a:pt x="227" y="317"/>
                    <a:pt x="156" y="404"/>
                    <a:pt x="68" y="525"/>
                  </a:cubicBezTo>
                  <a:cubicBezTo>
                    <a:pt x="0" y="624"/>
                    <a:pt x="101" y="737"/>
                    <a:pt x="207" y="737"/>
                  </a:cubicBezTo>
                  <a:cubicBezTo>
                    <a:pt x="231" y="737"/>
                    <a:pt x="255" y="731"/>
                    <a:pt x="277" y="718"/>
                  </a:cubicBezTo>
                  <a:cubicBezTo>
                    <a:pt x="332" y="684"/>
                    <a:pt x="348" y="647"/>
                    <a:pt x="382" y="596"/>
                  </a:cubicBezTo>
                  <a:cubicBezTo>
                    <a:pt x="403" y="525"/>
                    <a:pt x="453" y="475"/>
                    <a:pt x="507" y="404"/>
                  </a:cubicBezTo>
                  <a:cubicBezTo>
                    <a:pt x="574" y="317"/>
                    <a:pt x="678" y="212"/>
                    <a:pt x="716" y="91"/>
                  </a:cubicBezTo>
                  <a:cubicBezTo>
                    <a:pt x="716" y="44"/>
                    <a:pt x="700" y="0"/>
                    <a:pt x="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4999700" y="3213025"/>
              <a:ext cx="8700" cy="21075"/>
            </a:xfrm>
            <a:custGeom>
              <a:avLst/>
              <a:gdLst/>
              <a:ahLst/>
              <a:cxnLst/>
              <a:rect l="l" t="t" r="r" b="b"/>
              <a:pathLst>
                <a:path w="348" h="843" extrusionOk="0">
                  <a:moveTo>
                    <a:pt x="237" y="1"/>
                  </a:moveTo>
                  <a:cubicBezTo>
                    <a:pt x="230" y="1"/>
                    <a:pt x="223" y="3"/>
                    <a:pt x="218" y="10"/>
                  </a:cubicBezTo>
                  <a:cubicBezTo>
                    <a:pt x="130" y="76"/>
                    <a:pt x="114" y="164"/>
                    <a:pt x="80" y="252"/>
                  </a:cubicBezTo>
                  <a:cubicBezTo>
                    <a:pt x="26" y="406"/>
                    <a:pt x="26" y="548"/>
                    <a:pt x="9" y="686"/>
                  </a:cubicBezTo>
                  <a:cubicBezTo>
                    <a:pt x="1" y="791"/>
                    <a:pt x="87" y="843"/>
                    <a:pt x="174" y="843"/>
                  </a:cubicBezTo>
                  <a:cubicBezTo>
                    <a:pt x="261" y="843"/>
                    <a:pt x="347" y="791"/>
                    <a:pt x="339" y="686"/>
                  </a:cubicBezTo>
                  <a:cubicBezTo>
                    <a:pt x="322" y="548"/>
                    <a:pt x="306" y="406"/>
                    <a:pt x="322" y="269"/>
                  </a:cubicBezTo>
                  <a:cubicBezTo>
                    <a:pt x="322" y="198"/>
                    <a:pt x="339" y="76"/>
                    <a:pt x="272" y="26"/>
                  </a:cubicBezTo>
                  <a:cubicBezTo>
                    <a:pt x="272" y="15"/>
                    <a:pt x="25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4959925" y="3230825"/>
              <a:ext cx="15675" cy="20350"/>
            </a:xfrm>
            <a:custGeom>
              <a:avLst/>
              <a:gdLst/>
              <a:ahLst/>
              <a:cxnLst/>
              <a:rect l="l" t="t" r="r" b="b"/>
              <a:pathLst>
                <a:path w="627" h="814" extrusionOk="0">
                  <a:moveTo>
                    <a:pt x="121" y="1"/>
                  </a:moveTo>
                  <a:cubicBezTo>
                    <a:pt x="82" y="1"/>
                    <a:pt x="43" y="28"/>
                    <a:pt x="34" y="79"/>
                  </a:cubicBezTo>
                  <a:cubicBezTo>
                    <a:pt x="0" y="183"/>
                    <a:pt x="67" y="304"/>
                    <a:pt x="88" y="409"/>
                  </a:cubicBezTo>
                  <a:cubicBezTo>
                    <a:pt x="105" y="513"/>
                    <a:pt x="138" y="617"/>
                    <a:pt x="193" y="722"/>
                  </a:cubicBezTo>
                  <a:cubicBezTo>
                    <a:pt x="233" y="787"/>
                    <a:pt x="287" y="813"/>
                    <a:pt x="339" y="813"/>
                  </a:cubicBezTo>
                  <a:cubicBezTo>
                    <a:pt x="485" y="813"/>
                    <a:pt x="626" y="613"/>
                    <a:pt x="485" y="496"/>
                  </a:cubicBezTo>
                  <a:cubicBezTo>
                    <a:pt x="418" y="446"/>
                    <a:pt x="380" y="375"/>
                    <a:pt x="347" y="304"/>
                  </a:cubicBezTo>
                  <a:cubicBezTo>
                    <a:pt x="330" y="254"/>
                    <a:pt x="314" y="216"/>
                    <a:pt x="276" y="166"/>
                  </a:cubicBezTo>
                  <a:cubicBezTo>
                    <a:pt x="259" y="133"/>
                    <a:pt x="226" y="95"/>
                    <a:pt x="193" y="45"/>
                  </a:cubicBezTo>
                  <a:cubicBezTo>
                    <a:pt x="177" y="15"/>
                    <a:pt x="149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4916800" y="3153325"/>
              <a:ext cx="15300" cy="21125"/>
            </a:xfrm>
            <a:custGeom>
              <a:avLst/>
              <a:gdLst/>
              <a:ahLst/>
              <a:cxnLst/>
              <a:rect l="l" t="t" r="r" b="b"/>
              <a:pathLst>
                <a:path w="612" h="845" extrusionOk="0">
                  <a:moveTo>
                    <a:pt x="365" y="1"/>
                  </a:moveTo>
                  <a:cubicBezTo>
                    <a:pt x="287" y="1"/>
                    <a:pt x="210" y="40"/>
                    <a:pt x="176" y="134"/>
                  </a:cubicBezTo>
                  <a:cubicBezTo>
                    <a:pt x="142" y="238"/>
                    <a:pt x="121" y="359"/>
                    <a:pt x="88" y="464"/>
                  </a:cubicBezTo>
                  <a:cubicBezTo>
                    <a:pt x="71" y="551"/>
                    <a:pt x="0" y="639"/>
                    <a:pt x="38" y="743"/>
                  </a:cubicBezTo>
                  <a:cubicBezTo>
                    <a:pt x="49" y="802"/>
                    <a:pt x="114" y="844"/>
                    <a:pt x="178" y="844"/>
                  </a:cubicBezTo>
                  <a:cubicBezTo>
                    <a:pt x="209" y="844"/>
                    <a:pt x="240" y="834"/>
                    <a:pt x="263" y="810"/>
                  </a:cubicBezTo>
                  <a:cubicBezTo>
                    <a:pt x="330" y="727"/>
                    <a:pt x="385" y="656"/>
                    <a:pt x="418" y="568"/>
                  </a:cubicBezTo>
                  <a:cubicBezTo>
                    <a:pt x="472" y="447"/>
                    <a:pt x="506" y="342"/>
                    <a:pt x="560" y="238"/>
                  </a:cubicBezTo>
                  <a:cubicBezTo>
                    <a:pt x="611" y="100"/>
                    <a:pt x="488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4935075" y="3113075"/>
              <a:ext cx="18250" cy="18975"/>
            </a:xfrm>
            <a:custGeom>
              <a:avLst/>
              <a:gdLst/>
              <a:ahLst/>
              <a:cxnLst/>
              <a:rect l="l" t="t" r="r" b="b"/>
              <a:pathLst>
                <a:path w="730" h="759" extrusionOk="0">
                  <a:moveTo>
                    <a:pt x="456" y="0"/>
                  </a:moveTo>
                  <a:cubicBezTo>
                    <a:pt x="414" y="0"/>
                    <a:pt x="370" y="17"/>
                    <a:pt x="330" y="56"/>
                  </a:cubicBezTo>
                  <a:cubicBezTo>
                    <a:pt x="280" y="90"/>
                    <a:pt x="263" y="144"/>
                    <a:pt x="226" y="194"/>
                  </a:cubicBezTo>
                  <a:cubicBezTo>
                    <a:pt x="209" y="248"/>
                    <a:pt x="159" y="298"/>
                    <a:pt x="121" y="353"/>
                  </a:cubicBezTo>
                  <a:cubicBezTo>
                    <a:pt x="71" y="457"/>
                    <a:pt x="0" y="562"/>
                    <a:pt x="38" y="683"/>
                  </a:cubicBezTo>
                  <a:cubicBezTo>
                    <a:pt x="49" y="727"/>
                    <a:pt x="99" y="759"/>
                    <a:pt x="151" y="759"/>
                  </a:cubicBezTo>
                  <a:cubicBezTo>
                    <a:pt x="177" y="759"/>
                    <a:pt x="204" y="751"/>
                    <a:pt x="226" y="733"/>
                  </a:cubicBezTo>
                  <a:cubicBezTo>
                    <a:pt x="280" y="666"/>
                    <a:pt x="351" y="612"/>
                    <a:pt x="418" y="524"/>
                  </a:cubicBezTo>
                  <a:cubicBezTo>
                    <a:pt x="472" y="474"/>
                    <a:pt x="522" y="369"/>
                    <a:pt x="593" y="315"/>
                  </a:cubicBezTo>
                  <a:cubicBezTo>
                    <a:pt x="729" y="195"/>
                    <a:pt x="602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5019150" y="3130575"/>
              <a:ext cx="23100" cy="16700"/>
            </a:xfrm>
            <a:custGeom>
              <a:avLst/>
              <a:gdLst/>
              <a:ahLst/>
              <a:cxnLst/>
              <a:rect l="l" t="t" r="r" b="b"/>
              <a:pathLst>
                <a:path w="924" h="668" extrusionOk="0">
                  <a:moveTo>
                    <a:pt x="730" y="0"/>
                  </a:moveTo>
                  <a:cubicBezTo>
                    <a:pt x="685" y="0"/>
                    <a:pt x="638" y="21"/>
                    <a:pt x="605" y="70"/>
                  </a:cubicBezTo>
                  <a:cubicBezTo>
                    <a:pt x="589" y="87"/>
                    <a:pt x="539" y="104"/>
                    <a:pt x="518" y="120"/>
                  </a:cubicBezTo>
                  <a:cubicBezTo>
                    <a:pt x="451" y="175"/>
                    <a:pt x="397" y="225"/>
                    <a:pt x="330" y="279"/>
                  </a:cubicBezTo>
                  <a:cubicBezTo>
                    <a:pt x="225" y="346"/>
                    <a:pt x="83" y="400"/>
                    <a:pt x="33" y="505"/>
                  </a:cubicBezTo>
                  <a:cubicBezTo>
                    <a:pt x="1" y="580"/>
                    <a:pt x="48" y="667"/>
                    <a:pt x="118" y="667"/>
                  </a:cubicBezTo>
                  <a:cubicBezTo>
                    <a:pt x="129" y="667"/>
                    <a:pt x="142" y="665"/>
                    <a:pt x="154" y="659"/>
                  </a:cubicBezTo>
                  <a:cubicBezTo>
                    <a:pt x="292" y="626"/>
                    <a:pt x="434" y="555"/>
                    <a:pt x="555" y="467"/>
                  </a:cubicBezTo>
                  <a:cubicBezTo>
                    <a:pt x="643" y="384"/>
                    <a:pt x="781" y="313"/>
                    <a:pt x="852" y="208"/>
                  </a:cubicBezTo>
                  <a:cubicBezTo>
                    <a:pt x="924" y="99"/>
                    <a:pt x="830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4973800" y="3122125"/>
              <a:ext cx="18025" cy="18400"/>
            </a:xfrm>
            <a:custGeom>
              <a:avLst/>
              <a:gdLst/>
              <a:ahLst/>
              <a:cxnLst/>
              <a:rect l="l" t="t" r="r" b="b"/>
              <a:pathLst>
                <a:path w="721" h="736" extrusionOk="0">
                  <a:moveTo>
                    <a:pt x="536" y="0"/>
                  </a:moveTo>
                  <a:cubicBezTo>
                    <a:pt x="504" y="0"/>
                    <a:pt x="469" y="12"/>
                    <a:pt x="435" y="41"/>
                  </a:cubicBezTo>
                  <a:cubicBezTo>
                    <a:pt x="314" y="129"/>
                    <a:pt x="226" y="266"/>
                    <a:pt x="160" y="387"/>
                  </a:cubicBezTo>
                  <a:cubicBezTo>
                    <a:pt x="105" y="475"/>
                    <a:pt x="1" y="596"/>
                    <a:pt x="55" y="701"/>
                  </a:cubicBezTo>
                  <a:cubicBezTo>
                    <a:pt x="70" y="726"/>
                    <a:pt x="93" y="736"/>
                    <a:pt x="116" y="736"/>
                  </a:cubicBezTo>
                  <a:cubicBezTo>
                    <a:pt x="142" y="736"/>
                    <a:pt x="167" y="721"/>
                    <a:pt x="176" y="701"/>
                  </a:cubicBezTo>
                  <a:cubicBezTo>
                    <a:pt x="193" y="667"/>
                    <a:pt x="243" y="634"/>
                    <a:pt x="281" y="596"/>
                  </a:cubicBezTo>
                  <a:cubicBezTo>
                    <a:pt x="314" y="563"/>
                    <a:pt x="348" y="530"/>
                    <a:pt x="385" y="475"/>
                  </a:cubicBezTo>
                  <a:cubicBezTo>
                    <a:pt x="452" y="387"/>
                    <a:pt x="556" y="321"/>
                    <a:pt x="627" y="233"/>
                  </a:cubicBezTo>
                  <a:cubicBezTo>
                    <a:pt x="720" y="128"/>
                    <a:pt x="642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5096500" y="3136050"/>
              <a:ext cx="19750" cy="8575"/>
            </a:xfrm>
            <a:custGeom>
              <a:avLst/>
              <a:gdLst/>
              <a:ahLst/>
              <a:cxnLst/>
              <a:rect l="l" t="t" r="r" b="b"/>
              <a:pathLst>
                <a:path w="790" h="343" extrusionOk="0">
                  <a:moveTo>
                    <a:pt x="596" y="0"/>
                  </a:moveTo>
                  <a:cubicBezTo>
                    <a:pt x="583" y="0"/>
                    <a:pt x="570" y="2"/>
                    <a:pt x="556" y="6"/>
                  </a:cubicBezTo>
                  <a:cubicBezTo>
                    <a:pt x="490" y="39"/>
                    <a:pt x="419" y="39"/>
                    <a:pt x="331" y="77"/>
                  </a:cubicBezTo>
                  <a:cubicBezTo>
                    <a:pt x="264" y="94"/>
                    <a:pt x="193" y="144"/>
                    <a:pt x="122" y="165"/>
                  </a:cubicBezTo>
                  <a:cubicBezTo>
                    <a:pt x="34" y="165"/>
                    <a:pt x="1" y="319"/>
                    <a:pt x="105" y="336"/>
                  </a:cubicBezTo>
                  <a:cubicBezTo>
                    <a:pt x="131" y="341"/>
                    <a:pt x="157" y="343"/>
                    <a:pt x="182" y="343"/>
                  </a:cubicBezTo>
                  <a:cubicBezTo>
                    <a:pt x="244" y="343"/>
                    <a:pt x="306" y="331"/>
                    <a:pt x="368" y="319"/>
                  </a:cubicBezTo>
                  <a:cubicBezTo>
                    <a:pt x="452" y="302"/>
                    <a:pt x="540" y="302"/>
                    <a:pt x="627" y="286"/>
                  </a:cubicBezTo>
                  <a:cubicBezTo>
                    <a:pt x="789" y="251"/>
                    <a:pt x="74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5170500" y="3108225"/>
              <a:ext cx="21375" cy="13775"/>
            </a:xfrm>
            <a:custGeom>
              <a:avLst/>
              <a:gdLst/>
              <a:ahLst/>
              <a:cxnLst/>
              <a:rect l="l" t="t" r="r" b="b"/>
              <a:pathLst>
                <a:path w="855" h="551" extrusionOk="0">
                  <a:moveTo>
                    <a:pt x="118" y="1"/>
                  </a:moveTo>
                  <a:cubicBezTo>
                    <a:pt x="66" y="1"/>
                    <a:pt x="1" y="48"/>
                    <a:pt x="19" y="91"/>
                  </a:cubicBezTo>
                  <a:cubicBezTo>
                    <a:pt x="36" y="250"/>
                    <a:pt x="190" y="317"/>
                    <a:pt x="332" y="388"/>
                  </a:cubicBezTo>
                  <a:cubicBezTo>
                    <a:pt x="366" y="405"/>
                    <a:pt x="416" y="421"/>
                    <a:pt x="470" y="442"/>
                  </a:cubicBezTo>
                  <a:cubicBezTo>
                    <a:pt x="454" y="442"/>
                    <a:pt x="514" y="473"/>
                    <a:pt x="505" y="475"/>
                  </a:cubicBezTo>
                  <a:lnTo>
                    <a:pt x="505" y="475"/>
                  </a:lnTo>
                  <a:cubicBezTo>
                    <a:pt x="500" y="471"/>
                    <a:pt x="496" y="468"/>
                    <a:pt x="496" y="468"/>
                  </a:cubicBezTo>
                  <a:lnTo>
                    <a:pt x="496" y="468"/>
                  </a:lnTo>
                  <a:cubicBezTo>
                    <a:pt x="496" y="468"/>
                    <a:pt x="498" y="470"/>
                    <a:pt x="504" y="476"/>
                  </a:cubicBezTo>
                  <a:cubicBezTo>
                    <a:pt x="504" y="476"/>
                    <a:pt x="505" y="476"/>
                    <a:pt x="505" y="475"/>
                  </a:cubicBezTo>
                  <a:lnTo>
                    <a:pt x="505" y="475"/>
                  </a:lnTo>
                  <a:cubicBezTo>
                    <a:pt x="524" y="491"/>
                    <a:pt x="564" y="526"/>
                    <a:pt x="575" y="526"/>
                  </a:cubicBezTo>
                  <a:cubicBezTo>
                    <a:pt x="607" y="542"/>
                    <a:pt x="640" y="551"/>
                    <a:pt x="673" y="551"/>
                  </a:cubicBezTo>
                  <a:cubicBezTo>
                    <a:pt x="745" y="551"/>
                    <a:pt x="810" y="508"/>
                    <a:pt x="834" y="421"/>
                  </a:cubicBezTo>
                  <a:lnTo>
                    <a:pt x="834" y="405"/>
                  </a:lnTo>
                  <a:cubicBezTo>
                    <a:pt x="855" y="355"/>
                    <a:pt x="834" y="267"/>
                    <a:pt x="800" y="233"/>
                  </a:cubicBezTo>
                  <a:cubicBezTo>
                    <a:pt x="713" y="162"/>
                    <a:pt x="608" y="146"/>
                    <a:pt x="504" y="129"/>
                  </a:cubicBezTo>
                  <a:cubicBezTo>
                    <a:pt x="383" y="108"/>
                    <a:pt x="261" y="58"/>
                    <a:pt x="140" y="4"/>
                  </a:cubicBezTo>
                  <a:cubicBezTo>
                    <a:pt x="133" y="2"/>
                    <a:pt x="126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4926400" y="3211850"/>
              <a:ext cx="12650" cy="18475"/>
            </a:xfrm>
            <a:custGeom>
              <a:avLst/>
              <a:gdLst/>
              <a:ahLst/>
              <a:cxnLst/>
              <a:rect l="l" t="t" r="r" b="b"/>
              <a:pathLst>
                <a:path w="506" h="739" extrusionOk="0">
                  <a:moveTo>
                    <a:pt x="104" y="0"/>
                  </a:moveTo>
                  <a:cubicBezTo>
                    <a:pt x="60" y="0"/>
                    <a:pt x="17" y="34"/>
                    <a:pt x="17" y="90"/>
                  </a:cubicBezTo>
                  <a:cubicBezTo>
                    <a:pt x="1" y="211"/>
                    <a:pt x="51" y="370"/>
                    <a:pt x="105" y="491"/>
                  </a:cubicBezTo>
                  <a:cubicBezTo>
                    <a:pt x="150" y="615"/>
                    <a:pt x="225" y="738"/>
                    <a:pt x="355" y="738"/>
                  </a:cubicBezTo>
                  <a:cubicBezTo>
                    <a:pt x="370" y="738"/>
                    <a:pt x="385" y="737"/>
                    <a:pt x="402" y="733"/>
                  </a:cubicBezTo>
                  <a:cubicBezTo>
                    <a:pt x="468" y="717"/>
                    <a:pt x="506" y="629"/>
                    <a:pt x="489" y="558"/>
                  </a:cubicBezTo>
                  <a:cubicBezTo>
                    <a:pt x="489" y="508"/>
                    <a:pt x="452" y="474"/>
                    <a:pt x="418" y="437"/>
                  </a:cubicBezTo>
                  <a:cubicBezTo>
                    <a:pt x="385" y="403"/>
                    <a:pt x="364" y="370"/>
                    <a:pt x="347" y="332"/>
                  </a:cubicBezTo>
                  <a:cubicBezTo>
                    <a:pt x="331" y="282"/>
                    <a:pt x="297" y="245"/>
                    <a:pt x="280" y="194"/>
                  </a:cubicBezTo>
                  <a:cubicBezTo>
                    <a:pt x="243" y="140"/>
                    <a:pt x="209" y="90"/>
                    <a:pt x="176" y="36"/>
                  </a:cubicBezTo>
                  <a:cubicBezTo>
                    <a:pt x="156" y="11"/>
                    <a:pt x="130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1"/>
          <p:cNvGrpSpPr/>
          <p:nvPr/>
        </p:nvGrpSpPr>
        <p:grpSpPr>
          <a:xfrm>
            <a:off x="7736120" y="4016979"/>
            <a:ext cx="860305" cy="724419"/>
            <a:chOff x="5936300" y="2735800"/>
            <a:chExt cx="150075" cy="126375"/>
          </a:xfrm>
        </p:grpSpPr>
        <p:sp>
          <p:nvSpPr>
            <p:cNvPr id="691" name="Google Shape;691;p11"/>
            <p:cNvSpPr/>
            <p:nvPr/>
          </p:nvSpPr>
          <p:spPr>
            <a:xfrm>
              <a:off x="5943725" y="2743400"/>
              <a:ext cx="135250" cy="111200"/>
            </a:xfrm>
            <a:custGeom>
              <a:avLst/>
              <a:gdLst/>
              <a:ahLst/>
              <a:cxnLst/>
              <a:rect l="l" t="t" r="r" b="b"/>
              <a:pathLst>
                <a:path w="5410" h="4448" extrusionOk="0">
                  <a:moveTo>
                    <a:pt x="2706" y="1"/>
                  </a:moveTo>
                  <a:cubicBezTo>
                    <a:pt x="2024" y="1"/>
                    <a:pt x="1343" y="215"/>
                    <a:pt x="815" y="641"/>
                  </a:cubicBezTo>
                  <a:cubicBezTo>
                    <a:pt x="380" y="1005"/>
                    <a:pt x="105" y="1510"/>
                    <a:pt x="50" y="2066"/>
                  </a:cubicBezTo>
                  <a:cubicBezTo>
                    <a:pt x="0" y="2780"/>
                    <a:pt x="313" y="3477"/>
                    <a:pt x="902" y="3929"/>
                  </a:cubicBezTo>
                  <a:cubicBezTo>
                    <a:pt x="1349" y="4273"/>
                    <a:pt x="1894" y="4447"/>
                    <a:pt x="2471" y="4447"/>
                  </a:cubicBezTo>
                  <a:cubicBezTo>
                    <a:pt x="2886" y="4447"/>
                    <a:pt x="3317" y="4357"/>
                    <a:pt x="3739" y="4175"/>
                  </a:cubicBezTo>
                  <a:cubicBezTo>
                    <a:pt x="4678" y="3757"/>
                    <a:pt x="5326" y="2972"/>
                    <a:pt x="5376" y="2191"/>
                  </a:cubicBezTo>
                  <a:cubicBezTo>
                    <a:pt x="5409" y="1736"/>
                    <a:pt x="5271" y="1076"/>
                    <a:pt x="4403" y="499"/>
                  </a:cubicBezTo>
                  <a:cubicBezTo>
                    <a:pt x="3906" y="167"/>
                    <a:pt x="3306" y="1"/>
                    <a:pt x="2706" y="1"/>
                  </a:cubicBezTo>
                  <a:close/>
                </a:path>
              </a:pathLst>
            </a:custGeom>
            <a:solidFill>
              <a:srgbClr val="FBF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5936300" y="2735800"/>
              <a:ext cx="150075" cy="126375"/>
            </a:xfrm>
            <a:custGeom>
              <a:avLst/>
              <a:gdLst/>
              <a:ahLst/>
              <a:cxnLst/>
              <a:rect l="l" t="t" r="r" b="b"/>
              <a:pathLst>
                <a:path w="6003" h="5055" extrusionOk="0">
                  <a:moveTo>
                    <a:pt x="3013" y="599"/>
                  </a:moveTo>
                  <a:cubicBezTo>
                    <a:pt x="3558" y="599"/>
                    <a:pt x="4101" y="748"/>
                    <a:pt x="4541" y="1050"/>
                  </a:cubicBezTo>
                  <a:cubicBezTo>
                    <a:pt x="5184" y="1484"/>
                    <a:pt x="5414" y="1990"/>
                    <a:pt x="5376" y="2474"/>
                  </a:cubicBezTo>
                  <a:cubicBezTo>
                    <a:pt x="5301" y="3498"/>
                    <a:pt x="4026" y="4447"/>
                    <a:pt x="2754" y="4447"/>
                  </a:cubicBezTo>
                  <a:cubicBezTo>
                    <a:pt x="2272" y="4447"/>
                    <a:pt x="1790" y="4311"/>
                    <a:pt x="1375" y="3990"/>
                  </a:cubicBezTo>
                  <a:cubicBezTo>
                    <a:pt x="853" y="3589"/>
                    <a:pt x="610" y="2979"/>
                    <a:pt x="660" y="2407"/>
                  </a:cubicBezTo>
                  <a:cubicBezTo>
                    <a:pt x="694" y="1935"/>
                    <a:pt x="903" y="1501"/>
                    <a:pt x="1304" y="1171"/>
                  </a:cubicBezTo>
                  <a:cubicBezTo>
                    <a:pt x="1777" y="791"/>
                    <a:pt x="2396" y="599"/>
                    <a:pt x="3013" y="599"/>
                  </a:cubicBezTo>
                  <a:close/>
                  <a:moveTo>
                    <a:pt x="3028" y="1"/>
                  </a:moveTo>
                  <a:cubicBezTo>
                    <a:pt x="2273" y="1"/>
                    <a:pt x="1519" y="242"/>
                    <a:pt x="940" y="720"/>
                  </a:cubicBezTo>
                  <a:cubicBezTo>
                    <a:pt x="418" y="1117"/>
                    <a:pt x="105" y="1710"/>
                    <a:pt x="51" y="2353"/>
                  </a:cubicBezTo>
                  <a:cubicBezTo>
                    <a:pt x="1" y="3172"/>
                    <a:pt x="347" y="3957"/>
                    <a:pt x="1007" y="4458"/>
                  </a:cubicBezTo>
                  <a:cubicBezTo>
                    <a:pt x="1514" y="4854"/>
                    <a:pt x="2126" y="5055"/>
                    <a:pt x="2764" y="5055"/>
                  </a:cubicBezTo>
                  <a:cubicBezTo>
                    <a:pt x="3225" y="5055"/>
                    <a:pt x="3700" y="4950"/>
                    <a:pt x="4161" y="4738"/>
                  </a:cubicBezTo>
                  <a:cubicBezTo>
                    <a:pt x="5184" y="4287"/>
                    <a:pt x="5898" y="3414"/>
                    <a:pt x="5969" y="2528"/>
                  </a:cubicBezTo>
                  <a:cubicBezTo>
                    <a:pt x="6003" y="2094"/>
                    <a:pt x="5915" y="1242"/>
                    <a:pt x="4871" y="544"/>
                  </a:cubicBezTo>
                  <a:cubicBezTo>
                    <a:pt x="4331" y="181"/>
                    <a:pt x="3679" y="1"/>
                    <a:pt x="30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5975875" y="2804550"/>
              <a:ext cx="15275" cy="7625"/>
            </a:xfrm>
            <a:custGeom>
              <a:avLst/>
              <a:gdLst/>
              <a:ahLst/>
              <a:cxnLst/>
              <a:rect l="l" t="t" r="r" b="b"/>
              <a:pathLst>
                <a:path w="611" h="305" extrusionOk="0">
                  <a:moveTo>
                    <a:pt x="311" y="0"/>
                  </a:moveTo>
                  <a:cubicBezTo>
                    <a:pt x="263" y="0"/>
                    <a:pt x="216" y="8"/>
                    <a:pt x="176" y="21"/>
                  </a:cubicBezTo>
                  <a:cubicBezTo>
                    <a:pt x="88" y="58"/>
                    <a:pt x="1" y="163"/>
                    <a:pt x="88" y="229"/>
                  </a:cubicBezTo>
                  <a:cubicBezTo>
                    <a:pt x="143" y="284"/>
                    <a:pt x="222" y="304"/>
                    <a:pt x="300" y="304"/>
                  </a:cubicBezTo>
                  <a:cubicBezTo>
                    <a:pt x="348" y="304"/>
                    <a:pt x="395" y="297"/>
                    <a:pt x="435" y="284"/>
                  </a:cubicBezTo>
                  <a:cubicBezTo>
                    <a:pt x="523" y="246"/>
                    <a:pt x="610" y="142"/>
                    <a:pt x="523" y="75"/>
                  </a:cubicBezTo>
                  <a:cubicBezTo>
                    <a:pt x="468" y="21"/>
                    <a:pt x="389" y="0"/>
                    <a:pt x="31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5973275" y="2789225"/>
              <a:ext cx="10875" cy="5550"/>
            </a:xfrm>
            <a:custGeom>
              <a:avLst/>
              <a:gdLst/>
              <a:ahLst/>
              <a:cxnLst/>
              <a:rect l="l" t="t" r="r" b="b"/>
              <a:pathLst>
                <a:path w="435" h="222" extrusionOk="0">
                  <a:moveTo>
                    <a:pt x="242" y="1"/>
                  </a:moveTo>
                  <a:cubicBezTo>
                    <a:pt x="202" y="1"/>
                    <a:pt x="160" y="9"/>
                    <a:pt x="121" y="24"/>
                  </a:cubicBezTo>
                  <a:cubicBezTo>
                    <a:pt x="71" y="45"/>
                    <a:pt x="0" y="112"/>
                    <a:pt x="71" y="166"/>
                  </a:cubicBezTo>
                  <a:cubicBezTo>
                    <a:pt x="101" y="205"/>
                    <a:pt x="154" y="221"/>
                    <a:pt x="208" y="221"/>
                  </a:cubicBezTo>
                  <a:cubicBezTo>
                    <a:pt x="246" y="221"/>
                    <a:pt x="284" y="213"/>
                    <a:pt x="313" y="199"/>
                  </a:cubicBezTo>
                  <a:cubicBezTo>
                    <a:pt x="384" y="183"/>
                    <a:pt x="435" y="112"/>
                    <a:pt x="384" y="45"/>
                  </a:cubicBezTo>
                  <a:cubicBezTo>
                    <a:pt x="345" y="14"/>
                    <a:pt x="294" y="1"/>
                    <a:pt x="24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5986425" y="2784025"/>
              <a:ext cx="9950" cy="5350"/>
            </a:xfrm>
            <a:custGeom>
              <a:avLst/>
              <a:gdLst/>
              <a:ahLst/>
              <a:cxnLst/>
              <a:rect l="l" t="t" r="r" b="b"/>
              <a:pathLst>
                <a:path w="398" h="214" extrusionOk="0">
                  <a:moveTo>
                    <a:pt x="188" y="0"/>
                  </a:moveTo>
                  <a:cubicBezTo>
                    <a:pt x="113" y="0"/>
                    <a:pt x="0" y="26"/>
                    <a:pt x="13" y="94"/>
                  </a:cubicBezTo>
                  <a:cubicBezTo>
                    <a:pt x="30" y="94"/>
                    <a:pt x="30" y="111"/>
                    <a:pt x="30" y="111"/>
                  </a:cubicBezTo>
                  <a:cubicBezTo>
                    <a:pt x="56" y="184"/>
                    <a:pt x="132" y="214"/>
                    <a:pt x="199" y="214"/>
                  </a:cubicBezTo>
                  <a:cubicBezTo>
                    <a:pt x="228" y="214"/>
                    <a:pt x="255" y="208"/>
                    <a:pt x="276" y="198"/>
                  </a:cubicBezTo>
                  <a:cubicBezTo>
                    <a:pt x="397" y="148"/>
                    <a:pt x="381" y="61"/>
                    <a:pt x="276" y="23"/>
                  </a:cubicBezTo>
                  <a:cubicBezTo>
                    <a:pt x="255" y="23"/>
                    <a:pt x="239" y="6"/>
                    <a:pt x="239" y="6"/>
                  </a:cubicBezTo>
                  <a:cubicBezTo>
                    <a:pt x="227" y="3"/>
                    <a:pt x="209" y="0"/>
                    <a:pt x="1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5994575" y="2797225"/>
              <a:ext cx="5925" cy="3125"/>
            </a:xfrm>
            <a:custGeom>
              <a:avLst/>
              <a:gdLst/>
              <a:ahLst/>
              <a:cxnLst/>
              <a:rect l="l" t="t" r="r" b="b"/>
              <a:pathLst>
                <a:path w="237" h="125" extrusionOk="0">
                  <a:moveTo>
                    <a:pt x="88" y="0"/>
                  </a:moveTo>
                  <a:cubicBezTo>
                    <a:pt x="71" y="0"/>
                    <a:pt x="17" y="0"/>
                    <a:pt x="17" y="38"/>
                  </a:cubicBezTo>
                  <a:lnTo>
                    <a:pt x="0" y="38"/>
                  </a:lnTo>
                  <a:cubicBezTo>
                    <a:pt x="0" y="55"/>
                    <a:pt x="0" y="71"/>
                    <a:pt x="17" y="88"/>
                  </a:cubicBezTo>
                  <a:lnTo>
                    <a:pt x="34" y="105"/>
                  </a:lnTo>
                  <a:cubicBezTo>
                    <a:pt x="48" y="119"/>
                    <a:pt x="69" y="124"/>
                    <a:pt x="92" y="124"/>
                  </a:cubicBezTo>
                  <a:cubicBezTo>
                    <a:pt x="159" y="124"/>
                    <a:pt x="237" y="75"/>
                    <a:pt x="159" y="38"/>
                  </a:cubicBezTo>
                  <a:cubicBezTo>
                    <a:pt x="138" y="17"/>
                    <a:pt x="121" y="0"/>
                    <a:pt x="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6031950" y="2792725"/>
              <a:ext cx="13600" cy="6850"/>
            </a:xfrm>
            <a:custGeom>
              <a:avLst/>
              <a:gdLst/>
              <a:ahLst/>
              <a:cxnLst/>
              <a:rect l="l" t="t" r="r" b="b"/>
              <a:pathLst>
                <a:path w="544" h="274" extrusionOk="0">
                  <a:moveTo>
                    <a:pt x="285" y="1"/>
                  </a:moveTo>
                  <a:cubicBezTo>
                    <a:pt x="237" y="1"/>
                    <a:pt x="187" y="10"/>
                    <a:pt x="143" y="26"/>
                  </a:cubicBezTo>
                  <a:cubicBezTo>
                    <a:pt x="72" y="59"/>
                    <a:pt x="1" y="147"/>
                    <a:pt x="72" y="218"/>
                  </a:cubicBezTo>
                  <a:cubicBezTo>
                    <a:pt x="123" y="257"/>
                    <a:pt x="192" y="273"/>
                    <a:pt x="257" y="273"/>
                  </a:cubicBezTo>
                  <a:cubicBezTo>
                    <a:pt x="304" y="273"/>
                    <a:pt x="349" y="265"/>
                    <a:pt x="385" y="251"/>
                  </a:cubicBezTo>
                  <a:cubicBezTo>
                    <a:pt x="456" y="218"/>
                    <a:pt x="544" y="130"/>
                    <a:pt x="456" y="59"/>
                  </a:cubicBezTo>
                  <a:cubicBezTo>
                    <a:pt x="415" y="18"/>
                    <a:pt x="351" y="1"/>
                    <a:pt x="28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11"/>
          <p:cNvGrpSpPr/>
          <p:nvPr/>
        </p:nvGrpSpPr>
        <p:grpSpPr>
          <a:xfrm>
            <a:off x="7512922" y="372478"/>
            <a:ext cx="1083502" cy="1128971"/>
            <a:chOff x="5307975" y="3352025"/>
            <a:chExt cx="248875" cy="259325"/>
          </a:xfrm>
        </p:grpSpPr>
        <p:sp>
          <p:nvSpPr>
            <p:cNvPr id="699" name="Google Shape;699;p11"/>
            <p:cNvSpPr/>
            <p:nvPr/>
          </p:nvSpPr>
          <p:spPr>
            <a:xfrm>
              <a:off x="5307975" y="3352025"/>
              <a:ext cx="67075" cy="80550"/>
            </a:xfrm>
            <a:custGeom>
              <a:avLst/>
              <a:gdLst/>
              <a:ahLst/>
              <a:cxnLst/>
              <a:rect l="l" t="t" r="r" b="b"/>
              <a:pathLst>
                <a:path w="2683" h="3222" extrusionOk="0">
                  <a:moveTo>
                    <a:pt x="1341" y="276"/>
                  </a:moveTo>
                  <a:cubicBezTo>
                    <a:pt x="1462" y="276"/>
                    <a:pt x="1583" y="314"/>
                    <a:pt x="1725" y="347"/>
                  </a:cubicBezTo>
                  <a:cubicBezTo>
                    <a:pt x="1776" y="364"/>
                    <a:pt x="1809" y="364"/>
                    <a:pt x="1847" y="381"/>
                  </a:cubicBezTo>
                  <a:lnTo>
                    <a:pt x="1880" y="402"/>
                  </a:lnTo>
                  <a:cubicBezTo>
                    <a:pt x="1968" y="418"/>
                    <a:pt x="2039" y="452"/>
                    <a:pt x="2089" y="469"/>
                  </a:cubicBezTo>
                  <a:cubicBezTo>
                    <a:pt x="2122" y="485"/>
                    <a:pt x="2160" y="506"/>
                    <a:pt x="2193" y="556"/>
                  </a:cubicBezTo>
                  <a:cubicBezTo>
                    <a:pt x="2227" y="573"/>
                    <a:pt x="2264" y="611"/>
                    <a:pt x="2281" y="661"/>
                  </a:cubicBezTo>
                  <a:cubicBezTo>
                    <a:pt x="2314" y="732"/>
                    <a:pt x="2331" y="782"/>
                    <a:pt x="2352" y="853"/>
                  </a:cubicBezTo>
                  <a:cubicBezTo>
                    <a:pt x="2385" y="974"/>
                    <a:pt x="2402" y="1112"/>
                    <a:pt x="2402" y="1254"/>
                  </a:cubicBezTo>
                  <a:cubicBezTo>
                    <a:pt x="2402" y="1392"/>
                    <a:pt x="2385" y="1530"/>
                    <a:pt x="2385" y="1672"/>
                  </a:cubicBezTo>
                  <a:lnTo>
                    <a:pt x="2385" y="1705"/>
                  </a:lnTo>
                  <a:cubicBezTo>
                    <a:pt x="2385" y="1826"/>
                    <a:pt x="2385" y="1931"/>
                    <a:pt x="2369" y="2052"/>
                  </a:cubicBezTo>
                  <a:cubicBezTo>
                    <a:pt x="2369" y="2123"/>
                    <a:pt x="2352" y="2210"/>
                    <a:pt x="2331" y="2298"/>
                  </a:cubicBezTo>
                  <a:cubicBezTo>
                    <a:pt x="2314" y="2386"/>
                    <a:pt x="2298" y="2453"/>
                    <a:pt x="2264" y="2540"/>
                  </a:cubicBezTo>
                  <a:cubicBezTo>
                    <a:pt x="2227" y="2595"/>
                    <a:pt x="2193" y="2645"/>
                    <a:pt x="2143" y="2699"/>
                  </a:cubicBezTo>
                  <a:cubicBezTo>
                    <a:pt x="2122" y="2716"/>
                    <a:pt x="2089" y="2733"/>
                    <a:pt x="2055" y="2766"/>
                  </a:cubicBezTo>
                  <a:cubicBezTo>
                    <a:pt x="2018" y="2783"/>
                    <a:pt x="2001" y="2783"/>
                    <a:pt x="1984" y="2804"/>
                  </a:cubicBezTo>
                  <a:cubicBezTo>
                    <a:pt x="1913" y="2837"/>
                    <a:pt x="1847" y="2870"/>
                    <a:pt x="1792" y="2887"/>
                  </a:cubicBezTo>
                  <a:cubicBezTo>
                    <a:pt x="1759" y="2887"/>
                    <a:pt x="1725" y="2908"/>
                    <a:pt x="1705" y="2908"/>
                  </a:cubicBezTo>
                  <a:cubicBezTo>
                    <a:pt x="1671" y="2925"/>
                    <a:pt x="1638" y="2925"/>
                    <a:pt x="1600" y="2925"/>
                  </a:cubicBezTo>
                  <a:lnTo>
                    <a:pt x="1567" y="2925"/>
                  </a:lnTo>
                  <a:cubicBezTo>
                    <a:pt x="1496" y="2941"/>
                    <a:pt x="1429" y="2941"/>
                    <a:pt x="1341" y="2941"/>
                  </a:cubicBezTo>
                  <a:lnTo>
                    <a:pt x="1182" y="2941"/>
                  </a:lnTo>
                  <a:cubicBezTo>
                    <a:pt x="1116" y="2941"/>
                    <a:pt x="1061" y="2925"/>
                    <a:pt x="1011" y="2925"/>
                  </a:cubicBezTo>
                  <a:cubicBezTo>
                    <a:pt x="957" y="2925"/>
                    <a:pt x="890" y="2908"/>
                    <a:pt x="819" y="2908"/>
                  </a:cubicBezTo>
                  <a:cubicBezTo>
                    <a:pt x="786" y="2908"/>
                    <a:pt x="731" y="2887"/>
                    <a:pt x="698" y="2887"/>
                  </a:cubicBezTo>
                  <a:cubicBezTo>
                    <a:pt x="644" y="2870"/>
                    <a:pt x="610" y="2854"/>
                    <a:pt x="556" y="2837"/>
                  </a:cubicBezTo>
                  <a:cubicBezTo>
                    <a:pt x="472" y="2804"/>
                    <a:pt x="401" y="2733"/>
                    <a:pt x="368" y="2678"/>
                  </a:cubicBezTo>
                  <a:cubicBezTo>
                    <a:pt x="330" y="2645"/>
                    <a:pt x="314" y="2595"/>
                    <a:pt x="314" y="2540"/>
                  </a:cubicBezTo>
                  <a:cubicBezTo>
                    <a:pt x="297" y="2453"/>
                    <a:pt x="280" y="2386"/>
                    <a:pt x="280" y="2298"/>
                  </a:cubicBezTo>
                  <a:lnTo>
                    <a:pt x="280" y="2018"/>
                  </a:lnTo>
                  <a:lnTo>
                    <a:pt x="280" y="1809"/>
                  </a:lnTo>
                  <a:lnTo>
                    <a:pt x="280" y="1584"/>
                  </a:lnTo>
                  <a:lnTo>
                    <a:pt x="280" y="1513"/>
                  </a:lnTo>
                  <a:lnTo>
                    <a:pt x="280" y="1287"/>
                  </a:lnTo>
                  <a:lnTo>
                    <a:pt x="280" y="1216"/>
                  </a:lnTo>
                  <a:lnTo>
                    <a:pt x="280" y="1133"/>
                  </a:lnTo>
                  <a:lnTo>
                    <a:pt x="280" y="1095"/>
                  </a:lnTo>
                  <a:cubicBezTo>
                    <a:pt x="280" y="941"/>
                    <a:pt x="297" y="782"/>
                    <a:pt x="297" y="677"/>
                  </a:cubicBezTo>
                  <a:cubicBezTo>
                    <a:pt x="297" y="644"/>
                    <a:pt x="297" y="627"/>
                    <a:pt x="314" y="627"/>
                  </a:cubicBezTo>
                  <a:cubicBezTo>
                    <a:pt x="314" y="611"/>
                    <a:pt x="314" y="611"/>
                    <a:pt x="330" y="590"/>
                  </a:cubicBezTo>
                  <a:lnTo>
                    <a:pt x="368" y="573"/>
                  </a:lnTo>
                  <a:lnTo>
                    <a:pt x="368" y="540"/>
                  </a:lnTo>
                  <a:cubicBezTo>
                    <a:pt x="385" y="523"/>
                    <a:pt x="385" y="523"/>
                    <a:pt x="385" y="506"/>
                  </a:cubicBezTo>
                  <a:cubicBezTo>
                    <a:pt x="401" y="485"/>
                    <a:pt x="418" y="469"/>
                    <a:pt x="435" y="452"/>
                  </a:cubicBezTo>
                  <a:cubicBezTo>
                    <a:pt x="451" y="435"/>
                    <a:pt x="472" y="435"/>
                    <a:pt x="472" y="418"/>
                  </a:cubicBezTo>
                  <a:lnTo>
                    <a:pt x="489" y="418"/>
                  </a:lnTo>
                  <a:cubicBezTo>
                    <a:pt x="523" y="402"/>
                    <a:pt x="539" y="381"/>
                    <a:pt x="556" y="381"/>
                  </a:cubicBezTo>
                  <a:cubicBezTo>
                    <a:pt x="594" y="364"/>
                    <a:pt x="610" y="364"/>
                    <a:pt x="627" y="347"/>
                  </a:cubicBezTo>
                  <a:cubicBezTo>
                    <a:pt x="660" y="347"/>
                    <a:pt x="698" y="347"/>
                    <a:pt x="731" y="331"/>
                  </a:cubicBezTo>
                  <a:lnTo>
                    <a:pt x="802" y="331"/>
                  </a:lnTo>
                  <a:cubicBezTo>
                    <a:pt x="836" y="314"/>
                    <a:pt x="907" y="314"/>
                    <a:pt x="957" y="297"/>
                  </a:cubicBezTo>
                  <a:lnTo>
                    <a:pt x="1028" y="297"/>
                  </a:lnTo>
                  <a:cubicBezTo>
                    <a:pt x="1078" y="276"/>
                    <a:pt x="1132" y="276"/>
                    <a:pt x="1166" y="276"/>
                  </a:cubicBezTo>
                  <a:close/>
                  <a:moveTo>
                    <a:pt x="1149" y="1"/>
                  </a:moveTo>
                  <a:cubicBezTo>
                    <a:pt x="1099" y="1"/>
                    <a:pt x="1045" y="1"/>
                    <a:pt x="995" y="17"/>
                  </a:cubicBezTo>
                  <a:lnTo>
                    <a:pt x="923" y="17"/>
                  </a:lnTo>
                  <a:cubicBezTo>
                    <a:pt x="852" y="34"/>
                    <a:pt x="802" y="34"/>
                    <a:pt x="748" y="51"/>
                  </a:cubicBezTo>
                  <a:cubicBezTo>
                    <a:pt x="731" y="51"/>
                    <a:pt x="715" y="51"/>
                    <a:pt x="698" y="68"/>
                  </a:cubicBezTo>
                  <a:cubicBezTo>
                    <a:pt x="644" y="68"/>
                    <a:pt x="610" y="68"/>
                    <a:pt x="556" y="89"/>
                  </a:cubicBezTo>
                  <a:cubicBezTo>
                    <a:pt x="523" y="89"/>
                    <a:pt x="506" y="105"/>
                    <a:pt x="472" y="122"/>
                  </a:cubicBezTo>
                  <a:cubicBezTo>
                    <a:pt x="435" y="122"/>
                    <a:pt x="401" y="139"/>
                    <a:pt x="368" y="155"/>
                  </a:cubicBezTo>
                  <a:cubicBezTo>
                    <a:pt x="330" y="172"/>
                    <a:pt x="314" y="193"/>
                    <a:pt x="297" y="210"/>
                  </a:cubicBezTo>
                  <a:cubicBezTo>
                    <a:pt x="280" y="210"/>
                    <a:pt x="280" y="226"/>
                    <a:pt x="264" y="226"/>
                  </a:cubicBezTo>
                  <a:lnTo>
                    <a:pt x="264" y="243"/>
                  </a:lnTo>
                  <a:lnTo>
                    <a:pt x="243" y="243"/>
                  </a:lnTo>
                  <a:cubicBezTo>
                    <a:pt x="209" y="276"/>
                    <a:pt x="193" y="314"/>
                    <a:pt x="159" y="347"/>
                  </a:cubicBezTo>
                  <a:cubicBezTo>
                    <a:pt x="145" y="371"/>
                    <a:pt x="132" y="388"/>
                    <a:pt x="126" y="402"/>
                  </a:cubicBezTo>
                  <a:lnTo>
                    <a:pt x="122" y="402"/>
                  </a:lnTo>
                  <a:cubicBezTo>
                    <a:pt x="88" y="435"/>
                    <a:pt x="71" y="469"/>
                    <a:pt x="55" y="523"/>
                  </a:cubicBezTo>
                  <a:cubicBezTo>
                    <a:pt x="34" y="556"/>
                    <a:pt x="17" y="611"/>
                    <a:pt x="17" y="644"/>
                  </a:cubicBezTo>
                  <a:cubicBezTo>
                    <a:pt x="17" y="765"/>
                    <a:pt x="0" y="924"/>
                    <a:pt x="0" y="1078"/>
                  </a:cubicBezTo>
                  <a:lnTo>
                    <a:pt x="0" y="1133"/>
                  </a:lnTo>
                  <a:lnTo>
                    <a:pt x="0" y="1237"/>
                  </a:lnTo>
                  <a:lnTo>
                    <a:pt x="0" y="1287"/>
                  </a:lnTo>
                  <a:lnTo>
                    <a:pt x="0" y="1513"/>
                  </a:lnTo>
                  <a:lnTo>
                    <a:pt x="0" y="1584"/>
                  </a:lnTo>
                  <a:lnTo>
                    <a:pt x="0" y="1809"/>
                  </a:lnTo>
                  <a:lnTo>
                    <a:pt x="0" y="2018"/>
                  </a:lnTo>
                  <a:lnTo>
                    <a:pt x="0" y="2315"/>
                  </a:lnTo>
                  <a:cubicBezTo>
                    <a:pt x="0" y="2403"/>
                    <a:pt x="17" y="2490"/>
                    <a:pt x="34" y="2595"/>
                  </a:cubicBezTo>
                  <a:cubicBezTo>
                    <a:pt x="55" y="2662"/>
                    <a:pt x="88" y="2749"/>
                    <a:pt x="122" y="2820"/>
                  </a:cubicBezTo>
                  <a:cubicBezTo>
                    <a:pt x="193" y="2941"/>
                    <a:pt x="314" y="3029"/>
                    <a:pt x="451" y="3096"/>
                  </a:cubicBezTo>
                  <a:cubicBezTo>
                    <a:pt x="506" y="3117"/>
                    <a:pt x="556" y="3134"/>
                    <a:pt x="627" y="3150"/>
                  </a:cubicBezTo>
                  <a:cubicBezTo>
                    <a:pt x="698" y="3167"/>
                    <a:pt x="731" y="3167"/>
                    <a:pt x="786" y="3184"/>
                  </a:cubicBezTo>
                  <a:cubicBezTo>
                    <a:pt x="852" y="3184"/>
                    <a:pt x="923" y="3200"/>
                    <a:pt x="974" y="3200"/>
                  </a:cubicBezTo>
                  <a:cubicBezTo>
                    <a:pt x="1045" y="3200"/>
                    <a:pt x="1099" y="3221"/>
                    <a:pt x="1166" y="3221"/>
                  </a:cubicBezTo>
                  <a:lnTo>
                    <a:pt x="1341" y="3221"/>
                  </a:lnTo>
                  <a:cubicBezTo>
                    <a:pt x="1446" y="3221"/>
                    <a:pt x="1517" y="3221"/>
                    <a:pt x="1600" y="3200"/>
                  </a:cubicBezTo>
                  <a:lnTo>
                    <a:pt x="1638" y="3200"/>
                  </a:lnTo>
                  <a:cubicBezTo>
                    <a:pt x="1671" y="3200"/>
                    <a:pt x="1725" y="3184"/>
                    <a:pt x="1759" y="3184"/>
                  </a:cubicBezTo>
                  <a:cubicBezTo>
                    <a:pt x="1809" y="3167"/>
                    <a:pt x="1847" y="3167"/>
                    <a:pt x="1880" y="3150"/>
                  </a:cubicBezTo>
                  <a:cubicBezTo>
                    <a:pt x="1951" y="3117"/>
                    <a:pt x="2039" y="3096"/>
                    <a:pt x="2122" y="3046"/>
                  </a:cubicBezTo>
                  <a:cubicBezTo>
                    <a:pt x="2160" y="3029"/>
                    <a:pt x="2177" y="3012"/>
                    <a:pt x="2210" y="2992"/>
                  </a:cubicBezTo>
                  <a:cubicBezTo>
                    <a:pt x="2248" y="2975"/>
                    <a:pt x="2298" y="2941"/>
                    <a:pt x="2331" y="2887"/>
                  </a:cubicBezTo>
                  <a:cubicBezTo>
                    <a:pt x="2402" y="2820"/>
                    <a:pt x="2456" y="2749"/>
                    <a:pt x="2507" y="2662"/>
                  </a:cubicBezTo>
                  <a:cubicBezTo>
                    <a:pt x="2561" y="2557"/>
                    <a:pt x="2594" y="2453"/>
                    <a:pt x="2611" y="2348"/>
                  </a:cubicBezTo>
                  <a:cubicBezTo>
                    <a:pt x="2628" y="2244"/>
                    <a:pt x="2644" y="2156"/>
                    <a:pt x="2644" y="2073"/>
                  </a:cubicBezTo>
                  <a:cubicBezTo>
                    <a:pt x="2665" y="1947"/>
                    <a:pt x="2665" y="1826"/>
                    <a:pt x="2665" y="1705"/>
                  </a:cubicBezTo>
                  <a:lnTo>
                    <a:pt x="2665" y="1672"/>
                  </a:lnTo>
                  <a:cubicBezTo>
                    <a:pt x="2665" y="1530"/>
                    <a:pt x="2682" y="1392"/>
                    <a:pt x="2682" y="1254"/>
                  </a:cubicBezTo>
                  <a:cubicBezTo>
                    <a:pt x="2682" y="1095"/>
                    <a:pt x="2665" y="941"/>
                    <a:pt x="2628" y="799"/>
                  </a:cubicBezTo>
                  <a:cubicBezTo>
                    <a:pt x="2611" y="715"/>
                    <a:pt x="2578" y="627"/>
                    <a:pt x="2540" y="540"/>
                  </a:cubicBezTo>
                  <a:cubicBezTo>
                    <a:pt x="2490" y="452"/>
                    <a:pt x="2436" y="381"/>
                    <a:pt x="2385" y="331"/>
                  </a:cubicBezTo>
                  <a:cubicBezTo>
                    <a:pt x="2314" y="297"/>
                    <a:pt x="2264" y="243"/>
                    <a:pt x="2210" y="226"/>
                  </a:cubicBezTo>
                  <a:cubicBezTo>
                    <a:pt x="2122" y="193"/>
                    <a:pt x="2055" y="155"/>
                    <a:pt x="1968" y="139"/>
                  </a:cubicBezTo>
                  <a:lnTo>
                    <a:pt x="1951" y="122"/>
                  </a:lnTo>
                  <a:cubicBezTo>
                    <a:pt x="1897" y="105"/>
                    <a:pt x="1847" y="89"/>
                    <a:pt x="1809" y="89"/>
                  </a:cubicBezTo>
                  <a:cubicBezTo>
                    <a:pt x="1638" y="34"/>
                    <a:pt x="1496" y="1"/>
                    <a:pt x="1358" y="1"/>
                  </a:cubicBezTo>
                  <a:close/>
                </a:path>
              </a:pathLst>
            </a:custGeom>
            <a:solidFill>
              <a:srgbClr val="00C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5422425" y="3399025"/>
              <a:ext cx="37825" cy="53500"/>
            </a:xfrm>
            <a:custGeom>
              <a:avLst/>
              <a:gdLst/>
              <a:ahLst/>
              <a:cxnLst/>
              <a:rect l="l" t="t" r="r" b="b"/>
              <a:pathLst>
                <a:path w="1513" h="2140" extrusionOk="0">
                  <a:moveTo>
                    <a:pt x="468" y="259"/>
                  </a:moveTo>
                  <a:cubicBezTo>
                    <a:pt x="506" y="259"/>
                    <a:pt x="539" y="259"/>
                    <a:pt x="573" y="276"/>
                  </a:cubicBezTo>
                  <a:cubicBezTo>
                    <a:pt x="644" y="276"/>
                    <a:pt x="715" y="276"/>
                    <a:pt x="781" y="297"/>
                  </a:cubicBezTo>
                  <a:cubicBezTo>
                    <a:pt x="836" y="297"/>
                    <a:pt x="886" y="314"/>
                    <a:pt x="940" y="314"/>
                  </a:cubicBezTo>
                  <a:cubicBezTo>
                    <a:pt x="957" y="330"/>
                    <a:pt x="990" y="330"/>
                    <a:pt x="1011" y="347"/>
                  </a:cubicBezTo>
                  <a:cubicBezTo>
                    <a:pt x="1028" y="347"/>
                    <a:pt x="1045" y="347"/>
                    <a:pt x="1061" y="364"/>
                  </a:cubicBezTo>
                  <a:cubicBezTo>
                    <a:pt x="1095" y="364"/>
                    <a:pt x="1116" y="381"/>
                    <a:pt x="1132" y="401"/>
                  </a:cubicBezTo>
                  <a:lnTo>
                    <a:pt x="1149" y="401"/>
                  </a:lnTo>
                  <a:lnTo>
                    <a:pt x="1149" y="418"/>
                  </a:lnTo>
                  <a:cubicBezTo>
                    <a:pt x="1166" y="485"/>
                    <a:pt x="1182" y="539"/>
                    <a:pt x="1199" y="610"/>
                  </a:cubicBezTo>
                  <a:cubicBezTo>
                    <a:pt x="1220" y="782"/>
                    <a:pt x="1220" y="974"/>
                    <a:pt x="1220" y="1149"/>
                  </a:cubicBezTo>
                  <a:cubicBezTo>
                    <a:pt x="1220" y="1320"/>
                    <a:pt x="1220" y="1496"/>
                    <a:pt x="1199" y="1671"/>
                  </a:cubicBezTo>
                  <a:cubicBezTo>
                    <a:pt x="1182" y="1688"/>
                    <a:pt x="1182" y="1705"/>
                    <a:pt x="1182" y="1738"/>
                  </a:cubicBezTo>
                  <a:cubicBezTo>
                    <a:pt x="1166" y="1759"/>
                    <a:pt x="1166" y="1776"/>
                    <a:pt x="1149" y="1776"/>
                  </a:cubicBezTo>
                  <a:cubicBezTo>
                    <a:pt x="1149" y="1792"/>
                    <a:pt x="1132" y="1792"/>
                    <a:pt x="1132" y="1809"/>
                  </a:cubicBezTo>
                  <a:cubicBezTo>
                    <a:pt x="1116" y="1809"/>
                    <a:pt x="1116" y="1809"/>
                    <a:pt x="1095" y="1826"/>
                  </a:cubicBezTo>
                  <a:cubicBezTo>
                    <a:pt x="1078" y="1826"/>
                    <a:pt x="1045" y="1842"/>
                    <a:pt x="1011" y="1842"/>
                  </a:cubicBezTo>
                  <a:lnTo>
                    <a:pt x="748" y="1842"/>
                  </a:lnTo>
                  <a:cubicBezTo>
                    <a:pt x="660" y="1842"/>
                    <a:pt x="573" y="1826"/>
                    <a:pt x="489" y="1826"/>
                  </a:cubicBezTo>
                  <a:cubicBezTo>
                    <a:pt x="452" y="1809"/>
                    <a:pt x="435" y="1809"/>
                    <a:pt x="401" y="1792"/>
                  </a:cubicBezTo>
                  <a:lnTo>
                    <a:pt x="385" y="1792"/>
                  </a:lnTo>
                  <a:lnTo>
                    <a:pt x="385" y="1776"/>
                  </a:lnTo>
                  <a:cubicBezTo>
                    <a:pt x="364" y="1738"/>
                    <a:pt x="347" y="1705"/>
                    <a:pt x="347" y="1671"/>
                  </a:cubicBezTo>
                  <a:cubicBezTo>
                    <a:pt x="330" y="1479"/>
                    <a:pt x="330" y="1304"/>
                    <a:pt x="330" y="1132"/>
                  </a:cubicBezTo>
                  <a:cubicBezTo>
                    <a:pt x="330" y="940"/>
                    <a:pt x="314" y="748"/>
                    <a:pt x="314" y="573"/>
                  </a:cubicBezTo>
                  <a:cubicBezTo>
                    <a:pt x="314" y="485"/>
                    <a:pt x="314" y="381"/>
                    <a:pt x="297" y="297"/>
                  </a:cubicBezTo>
                  <a:lnTo>
                    <a:pt x="314" y="297"/>
                  </a:lnTo>
                  <a:lnTo>
                    <a:pt x="330" y="276"/>
                  </a:lnTo>
                  <a:cubicBezTo>
                    <a:pt x="330" y="276"/>
                    <a:pt x="347" y="276"/>
                    <a:pt x="364" y="259"/>
                  </a:cubicBezTo>
                  <a:close/>
                  <a:moveTo>
                    <a:pt x="627" y="0"/>
                  </a:moveTo>
                  <a:cubicBezTo>
                    <a:pt x="573" y="0"/>
                    <a:pt x="523" y="17"/>
                    <a:pt x="489" y="17"/>
                  </a:cubicBezTo>
                  <a:lnTo>
                    <a:pt x="330" y="17"/>
                  </a:lnTo>
                  <a:cubicBezTo>
                    <a:pt x="297" y="34"/>
                    <a:pt x="280" y="34"/>
                    <a:pt x="259" y="34"/>
                  </a:cubicBezTo>
                  <a:cubicBezTo>
                    <a:pt x="226" y="51"/>
                    <a:pt x="209" y="51"/>
                    <a:pt x="176" y="67"/>
                  </a:cubicBezTo>
                  <a:cubicBezTo>
                    <a:pt x="138" y="88"/>
                    <a:pt x="105" y="122"/>
                    <a:pt x="88" y="155"/>
                  </a:cubicBezTo>
                  <a:cubicBezTo>
                    <a:pt x="71" y="172"/>
                    <a:pt x="71" y="172"/>
                    <a:pt x="51" y="193"/>
                  </a:cubicBezTo>
                  <a:cubicBezTo>
                    <a:pt x="34" y="226"/>
                    <a:pt x="17" y="259"/>
                    <a:pt x="17" y="297"/>
                  </a:cubicBezTo>
                  <a:lnTo>
                    <a:pt x="17" y="401"/>
                  </a:lnTo>
                  <a:lnTo>
                    <a:pt x="17" y="435"/>
                  </a:lnTo>
                  <a:lnTo>
                    <a:pt x="17" y="539"/>
                  </a:lnTo>
                  <a:lnTo>
                    <a:pt x="17" y="573"/>
                  </a:lnTo>
                  <a:lnTo>
                    <a:pt x="17" y="853"/>
                  </a:lnTo>
                  <a:lnTo>
                    <a:pt x="17" y="1425"/>
                  </a:lnTo>
                  <a:cubicBezTo>
                    <a:pt x="0" y="1513"/>
                    <a:pt x="17" y="1600"/>
                    <a:pt x="17" y="1688"/>
                  </a:cubicBezTo>
                  <a:cubicBezTo>
                    <a:pt x="34" y="1738"/>
                    <a:pt x="34" y="1809"/>
                    <a:pt x="51" y="1863"/>
                  </a:cubicBezTo>
                  <a:cubicBezTo>
                    <a:pt x="71" y="1897"/>
                    <a:pt x="88" y="1930"/>
                    <a:pt x="105" y="1968"/>
                  </a:cubicBezTo>
                  <a:cubicBezTo>
                    <a:pt x="122" y="2001"/>
                    <a:pt x="155" y="2018"/>
                    <a:pt x="193" y="2051"/>
                  </a:cubicBezTo>
                  <a:cubicBezTo>
                    <a:pt x="226" y="2072"/>
                    <a:pt x="243" y="2089"/>
                    <a:pt x="280" y="2106"/>
                  </a:cubicBezTo>
                  <a:cubicBezTo>
                    <a:pt x="314" y="2106"/>
                    <a:pt x="347" y="2106"/>
                    <a:pt x="364" y="2122"/>
                  </a:cubicBezTo>
                  <a:cubicBezTo>
                    <a:pt x="401" y="2122"/>
                    <a:pt x="435" y="2122"/>
                    <a:pt x="468" y="2139"/>
                  </a:cubicBezTo>
                  <a:lnTo>
                    <a:pt x="957" y="2139"/>
                  </a:lnTo>
                  <a:cubicBezTo>
                    <a:pt x="990" y="2139"/>
                    <a:pt x="1028" y="2139"/>
                    <a:pt x="1061" y="2122"/>
                  </a:cubicBezTo>
                  <a:lnTo>
                    <a:pt x="1116" y="2122"/>
                  </a:lnTo>
                  <a:cubicBezTo>
                    <a:pt x="1149" y="2106"/>
                    <a:pt x="1166" y="2106"/>
                    <a:pt x="1182" y="2089"/>
                  </a:cubicBezTo>
                  <a:cubicBezTo>
                    <a:pt x="1199" y="2089"/>
                    <a:pt x="1220" y="2072"/>
                    <a:pt x="1237" y="2072"/>
                  </a:cubicBezTo>
                  <a:cubicBezTo>
                    <a:pt x="1253" y="2051"/>
                    <a:pt x="1287" y="2035"/>
                    <a:pt x="1304" y="2018"/>
                  </a:cubicBezTo>
                  <a:cubicBezTo>
                    <a:pt x="1325" y="2001"/>
                    <a:pt x="1341" y="1985"/>
                    <a:pt x="1358" y="1968"/>
                  </a:cubicBezTo>
                  <a:cubicBezTo>
                    <a:pt x="1375" y="1930"/>
                    <a:pt x="1391" y="1914"/>
                    <a:pt x="1408" y="1880"/>
                  </a:cubicBezTo>
                  <a:cubicBezTo>
                    <a:pt x="1429" y="1863"/>
                    <a:pt x="1446" y="1826"/>
                    <a:pt x="1446" y="1792"/>
                  </a:cubicBezTo>
                  <a:cubicBezTo>
                    <a:pt x="1462" y="1759"/>
                    <a:pt x="1479" y="1721"/>
                    <a:pt x="1479" y="1688"/>
                  </a:cubicBezTo>
                  <a:cubicBezTo>
                    <a:pt x="1496" y="1584"/>
                    <a:pt x="1496" y="1479"/>
                    <a:pt x="1496" y="1375"/>
                  </a:cubicBezTo>
                  <a:cubicBezTo>
                    <a:pt x="1512" y="1287"/>
                    <a:pt x="1512" y="1199"/>
                    <a:pt x="1512" y="1095"/>
                  </a:cubicBezTo>
                  <a:cubicBezTo>
                    <a:pt x="1512" y="903"/>
                    <a:pt x="1512" y="715"/>
                    <a:pt x="1479" y="523"/>
                  </a:cubicBezTo>
                  <a:cubicBezTo>
                    <a:pt x="1479" y="468"/>
                    <a:pt x="1462" y="435"/>
                    <a:pt x="1462" y="381"/>
                  </a:cubicBezTo>
                  <a:cubicBezTo>
                    <a:pt x="1446" y="364"/>
                    <a:pt x="1446" y="330"/>
                    <a:pt x="1429" y="297"/>
                  </a:cubicBezTo>
                  <a:cubicBezTo>
                    <a:pt x="1408" y="276"/>
                    <a:pt x="1408" y="276"/>
                    <a:pt x="1408" y="259"/>
                  </a:cubicBezTo>
                  <a:cubicBezTo>
                    <a:pt x="1375" y="226"/>
                    <a:pt x="1341" y="193"/>
                    <a:pt x="1304" y="155"/>
                  </a:cubicBezTo>
                  <a:cubicBezTo>
                    <a:pt x="1270" y="122"/>
                    <a:pt x="1220" y="105"/>
                    <a:pt x="1166" y="88"/>
                  </a:cubicBezTo>
                  <a:cubicBezTo>
                    <a:pt x="1116" y="67"/>
                    <a:pt x="1078" y="51"/>
                    <a:pt x="1045" y="51"/>
                  </a:cubicBezTo>
                  <a:cubicBezTo>
                    <a:pt x="940" y="34"/>
                    <a:pt x="836" y="17"/>
                    <a:pt x="748" y="17"/>
                  </a:cubicBezTo>
                  <a:cubicBezTo>
                    <a:pt x="698" y="0"/>
                    <a:pt x="660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5460225" y="3516925"/>
              <a:ext cx="75725" cy="94425"/>
            </a:xfrm>
            <a:custGeom>
              <a:avLst/>
              <a:gdLst/>
              <a:ahLst/>
              <a:cxnLst/>
              <a:rect l="l" t="t" r="r" b="b"/>
              <a:pathLst>
                <a:path w="3029" h="3777" extrusionOk="0">
                  <a:moveTo>
                    <a:pt x="1132" y="314"/>
                  </a:moveTo>
                  <a:cubicBezTo>
                    <a:pt x="1237" y="314"/>
                    <a:pt x="1325" y="330"/>
                    <a:pt x="1412" y="330"/>
                  </a:cubicBezTo>
                  <a:cubicBezTo>
                    <a:pt x="1462" y="330"/>
                    <a:pt x="1500" y="330"/>
                    <a:pt x="1550" y="347"/>
                  </a:cubicBezTo>
                  <a:lnTo>
                    <a:pt x="1776" y="347"/>
                  </a:lnTo>
                  <a:cubicBezTo>
                    <a:pt x="1813" y="364"/>
                    <a:pt x="1847" y="364"/>
                    <a:pt x="1901" y="385"/>
                  </a:cubicBezTo>
                  <a:cubicBezTo>
                    <a:pt x="1934" y="401"/>
                    <a:pt x="1985" y="401"/>
                    <a:pt x="2039" y="418"/>
                  </a:cubicBezTo>
                  <a:cubicBezTo>
                    <a:pt x="2127" y="435"/>
                    <a:pt x="2214" y="468"/>
                    <a:pt x="2298" y="506"/>
                  </a:cubicBezTo>
                  <a:cubicBezTo>
                    <a:pt x="2298" y="506"/>
                    <a:pt x="2319" y="506"/>
                    <a:pt x="2335" y="522"/>
                  </a:cubicBezTo>
                  <a:lnTo>
                    <a:pt x="2352" y="539"/>
                  </a:lnTo>
                  <a:cubicBezTo>
                    <a:pt x="2369" y="556"/>
                    <a:pt x="2369" y="573"/>
                    <a:pt x="2386" y="593"/>
                  </a:cubicBezTo>
                  <a:cubicBezTo>
                    <a:pt x="2402" y="644"/>
                    <a:pt x="2423" y="698"/>
                    <a:pt x="2423" y="748"/>
                  </a:cubicBezTo>
                  <a:cubicBezTo>
                    <a:pt x="2440" y="819"/>
                    <a:pt x="2457" y="886"/>
                    <a:pt x="2473" y="940"/>
                  </a:cubicBezTo>
                  <a:cubicBezTo>
                    <a:pt x="2490" y="1078"/>
                    <a:pt x="2528" y="1199"/>
                    <a:pt x="2544" y="1341"/>
                  </a:cubicBezTo>
                  <a:cubicBezTo>
                    <a:pt x="2561" y="1462"/>
                    <a:pt x="2578" y="1583"/>
                    <a:pt x="2594" y="1688"/>
                  </a:cubicBezTo>
                  <a:cubicBezTo>
                    <a:pt x="2611" y="1863"/>
                    <a:pt x="2611" y="2034"/>
                    <a:pt x="2632" y="2210"/>
                  </a:cubicBezTo>
                  <a:lnTo>
                    <a:pt x="2632" y="2506"/>
                  </a:lnTo>
                  <a:cubicBezTo>
                    <a:pt x="2649" y="2611"/>
                    <a:pt x="2632" y="2715"/>
                    <a:pt x="2632" y="2803"/>
                  </a:cubicBezTo>
                  <a:lnTo>
                    <a:pt x="2632" y="3062"/>
                  </a:lnTo>
                  <a:cubicBezTo>
                    <a:pt x="2611" y="3100"/>
                    <a:pt x="2611" y="3133"/>
                    <a:pt x="2594" y="3166"/>
                  </a:cubicBezTo>
                  <a:cubicBezTo>
                    <a:pt x="2594" y="3183"/>
                    <a:pt x="2594" y="3183"/>
                    <a:pt x="2578" y="3204"/>
                  </a:cubicBezTo>
                  <a:lnTo>
                    <a:pt x="2561" y="3221"/>
                  </a:lnTo>
                  <a:cubicBezTo>
                    <a:pt x="2528" y="3254"/>
                    <a:pt x="2490" y="3271"/>
                    <a:pt x="2457" y="3288"/>
                  </a:cubicBezTo>
                  <a:lnTo>
                    <a:pt x="2423" y="3288"/>
                  </a:lnTo>
                  <a:cubicBezTo>
                    <a:pt x="2369" y="3308"/>
                    <a:pt x="2335" y="3342"/>
                    <a:pt x="2281" y="3342"/>
                  </a:cubicBezTo>
                  <a:cubicBezTo>
                    <a:pt x="2193" y="3375"/>
                    <a:pt x="2127" y="3392"/>
                    <a:pt x="2039" y="3413"/>
                  </a:cubicBezTo>
                  <a:cubicBezTo>
                    <a:pt x="1951" y="3430"/>
                    <a:pt x="1863" y="3430"/>
                    <a:pt x="1797" y="3430"/>
                  </a:cubicBezTo>
                  <a:lnTo>
                    <a:pt x="1517" y="3430"/>
                  </a:lnTo>
                  <a:cubicBezTo>
                    <a:pt x="1341" y="3430"/>
                    <a:pt x="1149" y="3430"/>
                    <a:pt x="961" y="3413"/>
                  </a:cubicBezTo>
                  <a:cubicBezTo>
                    <a:pt x="907" y="3392"/>
                    <a:pt x="873" y="3392"/>
                    <a:pt x="819" y="3375"/>
                  </a:cubicBezTo>
                  <a:cubicBezTo>
                    <a:pt x="769" y="3375"/>
                    <a:pt x="731" y="3359"/>
                    <a:pt x="698" y="3359"/>
                  </a:cubicBezTo>
                  <a:cubicBezTo>
                    <a:pt x="610" y="3342"/>
                    <a:pt x="543" y="3308"/>
                    <a:pt x="472" y="3288"/>
                  </a:cubicBezTo>
                  <a:cubicBezTo>
                    <a:pt x="439" y="3271"/>
                    <a:pt x="418" y="3254"/>
                    <a:pt x="385" y="3237"/>
                  </a:cubicBezTo>
                  <a:lnTo>
                    <a:pt x="368" y="3221"/>
                  </a:lnTo>
                  <a:cubicBezTo>
                    <a:pt x="351" y="3183"/>
                    <a:pt x="351" y="3150"/>
                    <a:pt x="351" y="3100"/>
                  </a:cubicBezTo>
                  <a:cubicBezTo>
                    <a:pt x="335" y="2941"/>
                    <a:pt x="314" y="2765"/>
                    <a:pt x="314" y="2594"/>
                  </a:cubicBezTo>
                  <a:cubicBezTo>
                    <a:pt x="314" y="2402"/>
                    <a:pt x="314" y="2193"/>
                    <a:pt x="297" y="2001"/>
                  </a:cubicBezTo>
                  <a:cubicBezTo>
                    <a:pt x="297" y="1617"/>
                    <a:pt x="280" y="1237"/>
                    <a:pt x="280" y="852"/>
                  </a:cubicBezTo>
                  <a:lnTo>
                    <a:pt x="280" y="819"/>
                  </a:lnTo>
                  <a:lnTo>
                    <a:pt x="280" y="660"/>
                  </a:lnTo>
                  <a:cubicBezTo>
                    <a:pt x="280" y="610"/>
                    <a:pt x="280" y="556"/>
                    <a:pt x="297" y="489"/>
                  </a:cubicBezTo>
                  <a:lnTo>
                    <a:pt x="297" y="451"/>
                  </a:lnTo>
                  <a:cubicBezTo>
                    <a:pt x="314" y="435"/>
                    <a:pt x="314" y="435"/>
                    <a:pt x="314" y="418"/>
                  </a:cubicBezTo>
                  <a:lnTo>
                    <a:pt x="335" y="401"/>
                  </a:lnTo>
                  <a:lnTo>
                    <a:pt x="351" y="401"/>
                  </a:lnTo>
                  <a:cubicBezTo>
                    <a:pt x="385" y="385"/>
                    <a:pt x="418" y="385"/>
                    <a:pt x="439" y="364"/>
                  </a:cubicBezTo>
                  <a:cubicBezTo>
                    <a:pt x="472" y="364"/>
                    <a:pt x="523" y="347"/>
                    <a:pt x="560" y="347"/>
                  </a:cubicBezTo>
                  <a:lnTo>
                    <a:pt x="543" y="347"/>
                  </a:lnTo>
                  <a:cubicBezTo>
                    <a:pt x="577" y="347"/>
                    <a:pt x="610" y="330"/>
                    <a:pt x="648" y="330"/>
                  </a:cubicBezTo>
                  <a:cubicBezTo>
                    <a:pt x="715" y="314"/>
                    <a:pt x="786" y="314"/>
                    <a:pt x="857" y="314"/>
                  </a:cubicBezTo>
                  <a:close/>
                  <a:moveTo>
                    <a:pt x="1170" y="0"/>
                  </a:moveTo>
                  <a:cubicBezTo>
                    <a:pt x="1066" y="0"/>
                    <a:pt x="978" y="0"/>
                    <a:pt x="873" y="17"/>
                  </a:cubicBezTo>
                  <a:cubicBezTo>
                    <a:pt x="819" y="17"/>
                    <a:pt x="769" y="17"/>
                    <a:pt x="715" y="34"/>
                  </a:cubicBezTo>
                  <a:cubicBezTo>
                    <a:pt x="681" y="34"/>
                    <a:pt x="627" y="50"/>
                    <a:pt x="594" y="50"/>
                  </a:cubicBezTo>
                  <a:cubicBezTo>
                    <a:pt x="560" y="50"/>
                    <a:pt x="506" y="71"/>
                    <a:pt x="472" y="71"/>
                  </a:cubicBezTo>
                  <a:cubicBezTo>
                    <a:pt x="418" y="88"/>
                    <a:pt x="385" y="105"/>
                    <a:pt x="351" y="105"/>
                  </a:cubicBezTo>
                  <a:cubicBezTo>
                    <a:pt x="297" y="121"/>
                    <a:pt x="247" y="138"/>
                    <a:pt x="209" y="176"/>
                  </a:cubicBezTo>
                  <a:cubicBezTo>
                    <a:pt x="142" y="209"/>
                    <a:pt x="105" y="259"/>
                    <a:pt x="71" y="314"/>
                  </a:cubicBezTo>
                  <a:cubicBezTo>
                    <a:pt x="21" y="418"/>
                    <a:pt x="21" y="522"/>
                    <a:pt x="0" y="627"/>
                  </a:cubicBezTo>
                  <a:lnTo>
                    <a:pt x="0" y="886"/>
                  </a:lnTo>
                  <a:cubicBezTo>
                    <a:pt x="0" y="923"/>
                    <a:pt x="21" y="940"/>
                    <a:pt x="21" y="957"/>
                  </a:cubicBezTo>
                  <a:cubicBezTo>
                    <a:pt x="38" y="974"/>
                    <a:pt x="38" y="974"/>
                    <a:pt x="38" y="990"/>
                  </a:cubicBezTo>
                  <a:lnTo>
                    <a:pt x="38" y="1704"/>
                  </a:lnTo>
                  <a:cubicBezTo>
                    <a:pt x="21" y="2089"/>
                    <a:pt x="21" y="2473"/>
                    <a:pt x="0" y="2853"/>
                  </a:cubicBezTo>
                  <a:lnTo>
                    <a:pt x="0" y="3116"/>
                  </a:lnTo>
                  <a:cubicBezTo>
                    <a:pt x="21" y="3166"/>
                    <a:pt x="21" y="3237"/>
                    <a:pt x="38" y="3288"/>
                  </a:cubicBezTo>
                  <a:cubicBezTo>
                    <a:pt x="38" y="3325"/>
                    <a:pt x="55" y="3359"/>
                    <a:pt x="71" y="3392"/>
                  </a:cubicBezTo>
                  <a:cubicBezTo>
                    <a:pt x="105" y="3446"/>
                    <a:pt x="142" y="3480"/>
                    <a:pt x="193" y="3517"/>
                  </a:cubicBezTo>
                  <a:cubicBezTo>
                    <a:pt x="230" y="3551"/>
                    <a:pt x="264" y="3567"/>
                    <a:pt x="297" y="3584"/>
                  </a:cubicBezTo>
                  <a:cubicBezTo>
                    <a:pt x="351" y="3601"/>
                    <a:pt x="401" y="3622"/>
                    <a:pt x="472" y="3638"/>
                  </a:cubicBezTo>
                  <a:cubicBezTo>
                    <a:pt x="543" y="3672"/>
                    <a:pt x="648" y="3689"/>
                    <a:pt x="731" y="3705"/>
                  </a:cubicBezTo>
                  <a:cubicBezTo>
                    <a:pt x="924" y="3743"/>
                    <a:pt x="1132" y="3760"/>
                    <a:pt x="1325" y="3776"/>
                  </a:cubicBezTo>
                  <a:cubicBezTo>
                    <a:pt x="1517" y="3776"/>
                    <a:pt x="1709" y="3776"/>
                    <a:pt x="1901" y="3760"/>
                  </a:cubicBezTo>
                  <a:cubicBezTo>
                    <a:pt x="1951" y="3760"/>
                    <a:pt x="1985" y="3760"/>
                    <a:pt x="2039" y="3743"/>
                  </a:cubicBezTo>
                  <a:cubicBezTo>
                    <a:pt x="2089" y="3743"/>
                    <a:pt x="2143" y="3726"/>
                    <a:pt x="2214" y="3705"/>
                  </a:cubicBezTo>
                  <a:cubicBezTo>
                    <a:pt x="2231" y="3705"/>
                    <a:pt x="2264" y="3705"/>
                    <a:pt x="2281" y="3689"/>
                  </a:cubicBezTo>
                  <a:cubicBezTo>
                    <a:pt x="2335" y="3672"/>
                    <a:pt x="2369" y="3672"/>
                    <a:pt x="2423" y="3655"/>
                  </a:cubicBezTo>
                  <a:cubicBezTo>
                    <a:pt x="2457" y="3638"/>
                    <a:pt x="2507" y="3622"/>
                    <a:pt x="2544" y="3601"/>
                  </a:cubicBezTo>
                  <a:lnTo>
                    <a:pt x="2561" y="3601"/>
                  </a:lnTo>
                  <a:lnTo>
                    <a:pt x="2578" y="3584"/>
                  </a:lnTo>
                  <a:lnTo>
                    <a:pt x="2594" y="3584"/>
                  </a:lnTo>
                  <a:cubicBezTo>
                    <a:pt x="2632" y="3567"/>
                    <a:pt x="2665" y="3551"/>
                    <a:pt x="2716" y="3517"/>
                  </a:cubicBezTo>
                  <a:cubicBezTo>
                    <a:pt x="2753" y="3496"/>
                    <a:pt x="2803" y="3463"/>
                    <a:pt x="2841" y="3413"/>
                  </a:cubicBezTo>
                  <a:cubicBezTo>
                    <a:pt x="2874" y="3375"/>
                    <a:pt x="2891" y="3342"/>
                    <a:pt x="2924" y="3288"/>
                  </a:cubicBezTo>
                  <a:cubicBezTo>
                    <a:pt x="2945" y="3237"/>
                    <a:pt x="2962" y="3183"/>
                    <a:pt x="2979" y="3116"/>
                  </a:cubicBezTo>
                  <a:cubicBezTo>
                    <a:pt x="2995" y="3012"/>
                    <a:pt x="2995" y="2907"/>
                    <a:pt x="3012" y="2803"/>
                  </a:cubicBezTo>
                  <a:lnTo>
                    <a:pt x="3012" y="2490"/>
                  </a:lnTo>
                  <a:cubicBezTo>
                    <a:pt x="3029" y="2314"/>
                    <a:pt x="3012" y="2122"/>
                    <a:pt x="3012" y="1951"/>
                  </a:cubicBezTo>
                  <a:cubicBezTo>
                    <a:pt x="2995" y="1826"/>
                    <a:pt x="2995" y="1721"/>
                    <a:pt x="2979" y="1617"/>
                  </a:cubicBezTo>
                  <a:cubicBezTo>
                    <a:pt x="2962" y="1512"/>
                    <a:pt x="2945" y="1429"/>
                    <a:pt x="2945" y="1341"/>
                  </a:cubicBezTo>
                  <a:cubicBezTo>
                    <a:pt x="2908" y="1166"/>
                    <a:pt x="2874" y="990"/>
                    <a:pt x="2841" y="819"/>
                  </a:cubicBezTo>
                  <a:cubicBezTo>
                    <a:pt x="2803" y="731"/>
                    <a:pt x="2787" y="644"/>
                    <a:pt x="2770" y="556"/>
                  </a:cubicBezTo>
                  <a:cubicBezTo>
                    <a:pt x="2753" y="506"/>
                    <a:pt x="2736" y="451"/>
                    <a:pt x="2699" y="401"/>
                  </a:cubicBezTo>
                  <a:cubicBezTo>
                    <a:pt x="2682" y="364"/>
                    <a:pt x="2665" y="330"/>
                    <a:pt x="2632" y="297"/>
                  </a:cubicBezTo>
                  <a:lnTo>
                    <a:pt x="2561" y="226"/>
                  </a:lnTo>
                  <a:cubicBezTo>
                    <a:pt x="2473" y="155"/>
                    <a:pt x="2352" y="138"/>
                    <a:pt x="2248" y="105"/>
                  </a:cubicBezTo>
                  <a:cubicBezTo>
                    <a:pt x="2160" y="88"/>
                    <a:pt x="2072" y="71"/>
                    <a:pt x="1985" y="50"/>
                  </a:cubicBezTo>
                  <a:cubicBezTo>
                    <a:pt x="1880" y="34"/>
                    <a:pt x="1797" y="17"/>
                    <a:pt x="1692" y="17"/>
                  </a:cubicBezTo>
                  <a:lnTo>
                    <a:pt x="1429" y="17"/>
                  </a:lnTo>
                  <a:cubicBezTo>
                    <a:pt x="1341" y="0"/>
                    <a:pt x="1254" y="0"/>
                    <a:pt x="1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5477675" y="3416875"/>
              <a:ext cx="79175" cy="60500"/>
            </a:xfrm>
            <a:custGeom>
              <a:avLst/>
              <a:gdLst/>
              <a:ahLst/>
              <a:cxnLst/>
              <a:rect l="l" t="t" r="r" b="b"/>
              <a:pathLst>
                <a:path w="3167" h="2420" extrusionOk="0">
                  <a:moveTo>
                    <a:pt x="1516" y="347"/>
                  </a:moveTo>
                  <a:cubicBezTo>
                    <a:pt x="1600" y="347"/>
                    <a:pt x="1688" y="364"/>
                    <a:pt x="1775" y="364"/>
                  </a:cubicBezTo>
                  <a:cubicBezTo>
                    <a:pt x="1880" y="364"/>
                    <a:pt x="1967" y="381"/>
                    <a:pt x="2055" y="381"/>
                  </a:cubicBezTo>
                  <a:cubicBezTo>
                    <a:pt x="2143" y="381"/>
                    <a:pt x="2210" y="398"/>
                    <a:pt x="2297" y="398"/>
                  </a:cubicBezTo>
                  <a:cubicBezTo>
                    <a:pt x="2352" y="398"/>
                    <a:pt x="2419" y="398"/>
                    <a:pt x="2490" y="418"/>
                  </a:cubicBezTo>
                  <a:cubicBezTo>
                    <a:pt x="2540" y="418"/>
                    <a:pt x="2577" y="435"/>
                    <a:pt x="2627" y="452"/>
                  </a:cubicBezTo>
                  <a:cubicBezTo>
                    <a:pt x="2644" y="452"/>
                    <a:pt x="2665" y="469"/>
                    <a:pt x="2682" y="485"/>
                  </a:cubicBezTo>
                  <a:cubicBezTo>
                    <a:pt x="2698" y="502"/>
                    <a:pt x="2698" y="523"/>
                    <a:pt x="2715" y="540"/>
                  </a:cubicBezTo>
                  <a:cubicBezTo>
                    <a:pt x="2732" y="590"/>
                    <a:pt x="2749" y="661"/>
                    <a:pt x="2769" y="711"/>
                  </a:cubicBezTo>
                  <a:cubicBezTo>
                    <a:pt x="2786" y="765"/>
                    <a:pt x="2786" y="836"/>
                    <a:pt x="2803" y="886"/>
                  </a:cubicBezTo>
                  <a:lnTo>
                    <a:pt x="2803" y="1078"/>
                  </a:lnTo>
                  <a:lnTo>
                    <a:pt x="2803" y="1271"/>
                  </a:lnTo>
                  <a:cubicBezTo>
                    <a:pt x="2803" y="1337"/>
                    <a:pt x="2786" y="1408"/>
                    <a:pt x="2786" y="1463"/>
                  </a:cubicBezTo>
                  <a:cubicBezTo>
                    <a:pt x="2786" y="1529"/>
                    <a:pt x="2786" y="1584"/>
                    <a:pt x="2769" y="1634"/>
                  </a:cubicBezTo>
                  <a:cubicBezTo>
                    <a:pt x="2749" y="1722"/>
                    <a:pt x="2732" y="1809"/>
                    <a:pt x="2715" y="1897"/>
                  </a:cubicBezTo>
                  <a:cubicBezTo>
                    <a:pt x="2698" y="1930"/>
                    <a:pt x="2682" y="1964"/>
                    <a:pt x="2665" y="1985"/>
                  </a:cubicBezTo>
                  <a:lnTo>
                    <a:pt x="2644" y="2001"/>
                  </a:lnTo>
                  <a:cubicBezTo>
                    <a:pt x="2644" y="2018"/>
                    <a:pt x="2627" y="2018"/>
                    <a:pt x="2611" y="2018"/>
                  </a:cubicBezTo>
                  <a:cubicBezTo>
                    <a:pt x="2594" y="2035"/>
                    <a:pt x="2561" y="2035"/>
                    <a:pt x="2523" y="2052"/>
                  </a:cubicBezTo>
                  <a:cubicBezTo>
                    <a:pt x="2352" y="2068"/>
                    <a:pt x="2176" y="2068"/>
                    <a:pt x="2001" y="2068"/>
                  </a:cubicBezTo>
                  <a:cubicBezTo>
                    <a:pt x="1830" y="2068"/>
                    <a:pt x="1637" y="2068"/>
                    <a:pt x="1445" y="2052"/>
                  </a:cubicBezTo>
                  <a:cubicBezTo>
                    <a:pt x="1341" y="2052"/>
                    <a:pt x="1253" y="2035"/>
                    <a:pt x="1149" y="2035"/>
                  </a:cubicBezTo>
                  <a:cubicBezTo>
                    <a:pt x="1078" y="2018"/>
                    <a:pt x="1011" y="2018"/>
                    <a:pt x="923" y="2001"/>
                  </a:cubicBezTo>
                  <a:cubicBezTo>
                    <a:pt x="869" y="1985"/>
                    <a:pt x="802" y="1985"/>
                    <a:pt x="731" y="1964"/>
                  </a:cubicBezTo>
                  <a:cubicBezTo>
                    <a:pt x="681" y="1947"/>
                    <a:pt x="627" y="1930"/>
                    <a:pt x="556" y="1914"/>
                  </a:cubicBezTo>
                  <a:cubicBezTo>
                    <a:pt x="539" y="1914"/>
                    <a:pt x="522" y="1897"/>
                    <a:pt x="505" y="1880"/>
                  </a:cubicBezTo>
                  <a:lnTo>
                    <a:pt x="489" y="1880"/>
                  </a:lnTo>
                  <a:cubicBezTo>
                    <a:pt x="489" y="1859"/>
                    <a:pt x="472" y="1843"/>
                    <a:pt x="472" y="1826"/>
                  </a:cubicBezTo>
                  <a:cubicBezTo>
                    <a:pt x="472" y="1809"/>
                    <a:pt x="451" y="1793"/>
                    <a:pt x="451" y="1776"/>
                  </a:cubicBezTo>
                  <a:lnTo>
                    <a:pt x="451" y="1546"/>
                  </a:lnTo>
                  <a:cubicBezTo>
                    <a:pt x="472" y="1463"/>
                    <a:pt x="472" y="1358"/>
                    <a:pt x="489" y="1271"/>
                  </a:cubicBezTo>
                  <a:cubicBezTo>
                    <a:pt x="505" y="1095"/>
                    <a:pt x="522" y="941"/>
                    <a:pt x="539" y="765"/>
                  </a:cubicBezTo>
                  <a:cubicBezTo>
                    <a:pt x="539" y="694"/>
                    <a:pt x="556" y="644"/>
                    <a:pt x="576" y="590"/>
                  </a:cubicBezTo>
                  <a:cubicBezTo>
                    <a:pt x="593" y="556"/>
                    <a:pt x="593" y="540"/>
                    <a:pt x="610" y="523"/>
                  </a:cubicBezTo>
                  <a:cubicBezTo>
                    <a:pt x="627" y="523"/>
                    <a:pt x="627" y="502"/>
                    <a:pt x="643" y="502"/>
                  </a:cubicBezTo>
                  <a:lnTo>
                    <a:pt x="643" y="485"/>
                  </a:lnTo>
                  <a:cubicBezTo>
                    <a:pt x="698" y="452"/>
                    <a:pt x="731" y="435"/>
                    <a:pt x="785" y="418"/>
                  </a:cubicBezTo>
                  <a:cubicBezTo>
                    <a:pt x="819" y="398"/>
                    <a:pt x="852" y="398"/>
                    <a:pt x="869" y="381"/>
                  </a:cubicBezTo>
                  <a:lnTo>
                    <a:pt x="923" y="381"/>
                  </a:lnTo>
                  <a:cubicBezTo>
                    <a:pt x="1099" y="364"/>
                    <a:pt x="1287" y="364"/>
                    <a:pt x="1479" y="347"/>
                  </a:cubicBezTo>
                  <a:close/>
                  <a:moveTo>
                    <a:pt x="1099" y="1"/>
                  </a:moveTo>
                  <a:cubicBezTo>
                    <a:pt x="1044" y="1"/>
                    <a:pt x="1011" y="17"/>
                    <a:pt x="957" y="17"/>
                  </a:cubicBezTo>
                  <a:lnTo>
                    <a:pt x="940" y="17"/>
                  </a:lnTo>
                  <a:cubicBezTo>
                    <a:pt x="923" y="17"/>
                    <a:pt x="890" y="17"/>
                    <a:pt x="869" y="34"/>
                  </a:cubicBezTo>
                  <a:cubicBezTo>
                    <a:pt x="748" y="34"/>
                    <a:pt x="643" y="68"/>
                    <a:pt x="539" y="105"/>
                  </a:cubicBezTo>
                  <a:cubicBezTo>
                    <a:pt x="505" y="122"/>
                    <a:pt x="451" y="139"/>
                    <a:pt x="418" y="172"/>
                  </a:cubicBezTo>
                  <a:lnTo>
                    <a:pt x="401" y="172"/>
                  </a:lnTo>
                  <a:lnTo>
                    <a:pt x="384" y="189"/>
                  </a:lnTo>
                  <a:cubicBezTo>
                    <a:pt x="347" y="226"/>
                    <a:pt x="297" y="260"/>
                    <a:pt x="263" y="293"/>
                  </a:cubicBezTo>
                  <a:cubicBezTo>
                    <a:pt x="242" y="331"/>
                    <a:pt x="209" y="364"/>
                    <a:pt x="192" y="418"/>
                  </a:cubicBezTo>
                  <a:cubicBezTo>
                    <a:pt x="175" y="452"/>
                    <a:pt x="159" y="485"/>
                    <a:pt x="159" y="540"/>
                  </a:cubicBezTo>
                  <a:cubicBezTo>
                    <a:pt x="138" y="573"/>
                    <a:pt x="121" y="627"/>
                    <a:pt x="121" y="661"/>
                  </a:cubicBezTo>
                  <a:cubicBezTo>
                    <a:pt x="104" y="782"/>
                    <a:pt x="88" y="886"/>
                    <a:pt x="71" y="991"/>
                  </a:cubicBezTo>
                  <a:cubicBezTo>
                    <a:pt x="71" y="1062"/>
                    <a:pt x="54" y="1128"/>
                    <a:pt x="54" y="1200"/>
                  </a:cubicBezTo>
                  <a:cubicBezTo>
                    <a:pt x="33" y="1304"/>
                    <a:pt x="17" y="1392"/>
                    <a:pt x="17" y="1496"/>
                  </a:cubicBezTo>
                  <a:cubicBezTo>
                    <a:pt x="0" y="1584"/>
                    <a:pt x="0" y="1672"/>
                    <a:pt x="17" y="1755"/>
                  </a:cubicBezTo>
                  <a:cubicBezTo>
                    <a:pt x="17" y="1826"/>
                    <a:pt x="33" y="1880"/>
                    <a:pt x="54" y="1930"/>
                  </a:cubicBezTo>
                  <a:cubicBezTo>
                    <a:pt x="71" y="1964"/>
                    <a:pt x="71" y="2001"/>
                    <a:pt x="104" y="2035"/>
                  </a:cubicBezTo>
                  <a:cubicBezTo>
                    <a:pt x="121" y="2068"/>
                    <a:pt x="138" y="2106"/>
                    <a:pt x="159" y="2123"/>
                  </a:cubicBezTo>
                  <a:cubicBezTo>
                    <a:pt x="242" y="2227"/>
                    <a:pt x="368" y="2277"/>
                    <a:pt x="472" y="2315"/>
                  </a:cubicBezTo>
                  <a:cubicBezTo>
                    <a:pt x="522" y="2331"/>
                    <a:pt x="576" y="2331"/>
                    <a:pt x="610" y="2348"/>
                  </a:cubicBezTo>
                  <a:cubicBezTo>
                    <a:pt x="681" y="2348"/>
                    <a:pt x="748" y="2365"/>
                    <a:pt x="802" y="2365"/>
                  </a:cubicBezTo>
                  <a:cubicBezTo>
                    <a:pt x="906" y="2382"/>
                    <a:pt x="994" y="2382"/>
                    <a:pt x="1078" y="2402"/>
                  </a:cubicBezTo>
                  <a:cubicBezTo>
                    <a:pt x="1165" y="2402"/>
                    <a:pt x="1253" y="2419"/>
                    <a:pt x="1341" y="2419"/>
                  </a:cubicBezTo>
                  <a:lnTo>
                    <a:pt x="2193" y="2419"/>
                  </a:lnTo>
                  <a:cubicBezTo>
                    <a:pt x="2297" y="2419"/>
                    <a:pt x="2385" y="2402"/>
                    <a:pt x="2473" y="2382"/>
                  </a:cubicBezTo>
                  <a:cubicBezTo>
                    <a:pt x="2594" y="2382"/>
                    <a:pt x="2698" y="2365"/>
                    <a:pt x="2803" y="2315"/>
                  </a:cubicBezTo>
                  <a:cubicBezTo>
                    <a:pt x="2836" y="2277"/>
                    <a:pt x="2874" y="2260"/>
                    <a:pt x="2891" y="2244"/>
                  </a:cubicBezTo>
                  <a:cubicBezTo>
                    <a:pt x="2907" y="2227"/>
                    <a:pt x="2924" y="2210"/>
                    <a:pt x="2924" y="2194"/>
                  </a:cubicBezTo>
                  <a:lnTo>
                    <a:pt x="2978" y="2139"/>
                  </a:lnTo>
                  <a:cubicBezTo>
                    <a:pt x="2995" y="2106"/>
                    <a:pt x="3028" y="2052"/>
                    <a:pt x="3045" y="2001"/>
                  </a:cubicBezTo>
                  <a:cubicBezTo>
                    <a:pt x="3083" y="1914"/>
                    <a:pt x="3099" y="1826"/>
                    <a:pt x="3116" y="1722"/>
                  </a:cubicBezTo>
                  <a:cubicBezTo>
                    <a:pt x="3133" y="1617"/>
                    <a:pt x="3133" y="1513"/>
                    <a:pt x="3150" y="1408"/>
                  </a:cubicBezTo>
                  <a:cubicBezTo>
                    <a:pt x="3150" y="1337"/>
                    <a:pt x="3166" y="1254"/>
                    <a:pt x="3166" y="1149"/>
                  </a:cubicBezTo>
                  <a:cubicBezTo>
                    <a:pt x="3166" y="1045"/>
                    <a:pt x="3150" y="941"/>
                    <a:pt x="3133" y="836"/>
                  </a:cubicBezTo>
                  <a:cubicBezTo>
                    <a:pt x="3133" y="748"/>
                    <a:pt x="3099" y="661"/>
                    <a:pt x="3083" y="573"/>
                  </a:cubicBezTo>
                  <a:cubicBezTo>
                    <a:pt x="3062" y="523"/>
                    <a:pt x="3045" y="469"/>
                    <a:pt x="3028" y="435"/>
                  </a:cubicBezTo>
                  <a:cubicBezTo>
                    <a:pt x="2995" y="381"/>
                    <a:pt x="2978" y="331"/>
                    <a:pt x="2941" y="293"/>
                  </a:cubicBezTo>
                  <a:cubicBezTo>
                    <a:pt x="2907" y="243"/>
                    <a:pt x="2836" y="210"/>
                    <a:pt x="2786" y="189"/>
                  </a:cubicBezTo>
                  <a:cubicBezTo>
                    <a:pt x="2749" y="155"/>
                    <a:pt x="2698" y="139"/>
                    <a:pt x="2644" y="122"/>
                  </a:cubicBezTo>
                  <a:cubicBezTo>
                    <a:pt x="2540" y="84"/>
                    <a:pt x="2435" y="84"/>
                    <a:pt x="2352" y="68"/>
                  </a:cubicBezTo>
                  <a:cubicBezTo>
                    <a:pt x="2247" y="68"/>
                    <a:pt x="2160" y="51"/>
                    <a:pt x="2072" y="51"/>
                  </a:cubicBezTo>
                  <a:cubicBezTo>
                    <a:pt x="1984" y="51"/>
                    <a:pt x="1880" y="34"/>
                    <a:pt x="1792" y="34"/>
                  </a:cubicBezTo>
                  <a:cubicBezTo>
                    <a:pt x="1704" y="17"/>
                    <a:pt x="1600" y="17"/>
                    <a:pt x="1516" y="17"/>
                  </a:cubicBezTo>
                  <a:cubicBezTo>
                    <a:pt x="1429" y="1"/>
                    <a:pt x="1324" y="1"/>
                    <a:pt x="1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385450" y="3472650"/>
              <a:ext cx="46075" cy="59950"/>
            </a:xfrm>
            <a:custGeom>
              <a:avLst/>
              <a:gdLst/>
              <a:ahLst/>
              <a:cxnLst/>
              <a:rect l="l" t="t" r="r" b="b"/>
              <a:pathLst>
                <a:path w="1843" h="2398" extrusionOk="0">
                  <a:moveTo>
                    <a:pt x="661" y="343"/>
                  </a:moveTo>
                  <a:cubicBezTo>
                    <a:pt x="732" y="343"/>
                    <a:pt x="799" y="343"/>
                    <a:pt x="870" y="359"/>
                  </a:cubicBezTo>
                  <a:cubicBezTo>
                    <a:pt x="1007" y="380"/>
                    <a:pt x="1133" y="380"/>
                    <a:pt x="1254" y="397"/>
                  </a:cubicBezTo>
                  <a:cubicBezTo>
                    <a:pt x="1304" y="414"/>
                    <a:pt x="1358" y="414"/>
                    <a:pt x="1392" y="430"/>
                  </a:cubicBezTo>
                  <a:cubicBezTo>
                    <a:pt x="1408" y="447"/>
                    <a:pt x="1425" y="447"/>
                    <a:pt x="1446" y="464"/>
                  </a:cubicBezTo>
                  <a:cubicBezTo>
                    <a:pt x="1446" y="464"/>
                    <a:pt x="1463" y="464"/>
                    <a:pt x="1463" y="485"/>
                  </a:cubicBezTo>
                  <a:cubicBezTo>
                    <a:pt x="1496" y="518"/>
                    <a:pt x="1513" y="552"/>
                    <a:pt x="1530" y="589"/>
                  </a:cubicBezTo>
                  <a:cubicBezTo>
                    <a:pt x="1530" y="606"/>
                    <a:pt x="1530" y="639"/>
                    <a:pt x="1550" y="656"/>
                  </a:cubicBezTo>
                  <a:lnTo>
                    <a:pt x="1550" y="694"/>
                  </a:lnTo>
                  <a:cubicBezTo>
                    <a:pt x="1567" y="831"/>
                    <a:pt x="1567" y="969"/>
                    <a:pt x="1567" y="1111"/>
                  </a:cubicBezTo>
                  <a:lnTo>
                    <a:pt x="1567" y="1145"/>
                  </a:lnTo>
                  <a:lnTo>
                    <a:pt x="1567" y="1354"/>
                  </a:lnTo>
                  <a:cubicBezTo>
                    <a:pt x="1567" y="1425"/>
                    <a:pt x="1550" y="1491"/>
                    <a:pt x="1550" y="1562"/>
                  </a:cubicBezTo>
                  <a:cubicBezTo>
                    <a:pt x="1550" y="1613"/>
                    <a:pt x="1550" y="1667"/>
                    <a:pt x="1530" y="1738"/>
                  </a:cubicBezTo>
                  <a:lnTo>
                    <a:pt x="1530" y="1892"/>
                  </a:lnTo>
                  <a:cubicBezTo>
                    <a:pt x="1513" y="1909"/>
                    <a:pt x="1513" y="1947"/>
                    <a:pt x="1496" y="1980"/>
                  </a:cubicBezTo>
                  <a:cubicBezTo>
                    <a:pt x="1496" y="1997"/>
                    <a:pt x="1479" y="2014"/>
                    <a:pt x="1479" y="2030"/>
                  </a:cubicBezTo>
                  <a:cubicBezTo>
                    <a:pt x="1463" y="2030"/>
                    <a:pt x="1446" y="2051"/>
                    <a:pt x="1425" y="2051"/>
                  </a:cubicBezTo>
                  <a:cubicBezTo>
                    <a:pt x="1392" y="2068"/>
                    <a:pt x="1342" y="2085"/>
                    <a:pt x="1304" y="2085"/>
                  </a:cubicBezTo>
                  <a:cubicBezTo>
                    <a:pt x="1254" y="2101"/>
                    <a:pt x="1200" y="2101"/>
                    <a:pt x="1166" y="2118"/>
                  </a:cubicBezTo>
                  <a:lnTo>
                    <a:pt x="870" y="2118"/>
                  </a:lnTo>
                  <a:cubicBezTo>
                    <a:pt x="819" y="2118"/>
                    <a:pt x="782" y="2118"/>
                    <a:pt x="732" y="2101"/>
                  </a:cubicBezTo>
                  <a:lnTo>
                    <a:pt x="590" y="2101"/>
                  </a:lnTo>
                  <a:cubicBezTo>
                    <a:pt x="540" y="2085"/>
                    <a:pt x="469" y="2068"/>
                    <a:pt x="402" y="2051"/>
                  </a:cubicBezTo>
                  <a:cubicBezTo>
                    <a:pt x="381" y="2030"/>
                    <a:pt x="347" y="2030"/>
                    <a:pt x="331" y="2014"/>
                  </a:cubicBezTo>
                  <a:lnTo>
                    <a:pt x="314" y="1997"/>
                  </a:lnTo>
                  <a:lnTo>
                    <a:pt x="314" y="1980"/>
                  </a:lnTo>
                  <a:cubicBezTo>
                    <a:pt x="297" y="1963"/>
                    <a:pt x="297" y="1926"/>
                    <a:pt x="297" y="1909"/>
                  </a:cubicBezTo>
                  <a:cubicBezTo>
                    <a:pt x="276" y="1771"/>
                    <a:pt x="260" y="1650"/>
                    <a:pt x="276" y="1508"/>
                  </a:cubicBezTo>
                  <a:lnTo>
                    <a:pt x="276" y="1090"/>
                  </a:lnTo>
                  <a:cubicBezTo>
                    <a:pt x="297" y="1024"/>
                    <a:pt x="297" y="936"/>
                    <a:pt x="297" y="865"/>
                  </a:cubicBezTo>
                  <a:cubicBezTo>
                    <a:pt x="314" y="815"/>
                    <a:pt x="314" y="760"/>
                    <a:pt x="331" y="694"/>
                  </a:cubicBezTo>
                  <a:cubicBezTo>
                    <a:pt x="331" y="656"/>
                    <a:pt x="331" y="606"/>
                    <a:pt x="347" y="552"/>
                  </a:cubicBezTo>
                  <a:cubicBezTo>
                    <a:pt x="364" y="518"/>
                    <a:pt x="364" y="464"/>
                    <a:pt x="381" y="430"/>
                  </a:cubicBezTo>
                  <a:cubicBezTo>
                    <a:pt x="402" y="414"/>
                    <a:pt x="402" y="397"/>
                    <a:pt x="418" y="380"/>
                  </a:cubicBezTo>
                  <a:cubicBezTo>
                    <a:pt x="435" y="359"/>
                    <a:pt x="435" y="359"/>
                    <a:pt x="452" y="359"/>
                  </a:cubicBezTo>
                  <a:cubicBezTo>
                    <a:pt x="469" y="343"/>
                    <a:pt x="485" y="343"/>
                    <a:pt x="506" y="343"/>
                  </a:cubicBezTo>
                  <a:close/>
                  <a:moveTo>
                    <a:pt x="609" y="0"/>
                  </a:moveTo>
                  <a:cubicBezTo>
                    <a:pt x="574" y="0"/>
                    <a:pt x="540" y="4"/>
                    <a:pt x="506" y="13"/>
                  </a:cubicBezTo>
                  <a:cubicBezTo>
                    <a:pt x="452" y="13"/>
                    <a:pt x="418" y="13"/>
                    <a:pt x="364" y="29"/>
                  </a:cubicBezTo>
                  <a:cubicBezTo>
                    <a:pt x="347" y="46"/>
                    <a:pt x="314" y="46"/>
                    <a:pt x="297" y="67"/>
                  </a:cubicBezTo>
                  <a:cubicBezTo>
                    <a:pt x="260" y="84"/>
                    <a:pt x="243" y="100"/>
                    <a:pt x="226" y="117"/>
                  </a:cubicBezTo>
                  <a:cubicBezTo>
                    <a:pt x="155" y="188"/>
                    <a:pt x="122" y="276"/>
                    <a:pt x="88" y="359"/>
                  </a:cubicBezTo>
                  <a:cubicBezTo>
                    <a:pt x="88" y="397"/>
                    <a:pt x="68" y="430"/>
                    <a:pt x="68" y="464"/>
                  </a:cubicBezTo>
                  <a:cubicBezTo>
                    <a:pt x="51" y="518"/>
                    <a:pt x="51" y="552"/>
                    <a:pt x="34" y="606"/>
                  </a:cubicBezTo>
                  <a:cubicBezTo>
                    <a:pt x="34" y="673"/>
                    <a:pt x="34" y="744"/>
                    <a:pt x="17" y="815"/>
                  </a:cubicBezTo>
                  <a:cubicBezTo>
                    <a:pt x="17" y="882"/>
                    <a:pt x="17" y="953"/>
                    <a:pt x="1" y="1024"/>
                  </a:cubicBezTo>
                  <a:lnTo>
                    <a:pt x="1" y="1232"/>
                  </a:lnTo>
                  <a:lnTo>
                    <a:pt x="1" y="1441"/>
                  </a:lnTo>
                  <a:cubicBezTo>
                    <a:pt x="1" y="1529"/>
                    <a:pt x="1" y="1596"/>
                    <a:pt x="17" y="1667"/>
                  </a:cubicBezTo>
                  <a:cubicBezTo>
                    <a:pt x="17" y="1738"/>
                    <a:pt x="17" y="1805"/>
                    <a:pt x="34" y="1876"/>
                  </a:cubicBezTo>
                  <a:cubicBezTo>
                    <a:pt x="34" y="1963"/>
                    <a:pt x="51" y="2051"/>
                    <a:pt x="88" y="2118"/>
                  </a:cubicBezTo>
                  <a:cubicBezTo>
                    <a:pt x="105" y="2135"/>
                    <a:pt x="122" y="2172"/>
                    <a:pt x="139" y="2189"/>
                  </a:cubicBezTo>
                  <a:cubicBezTo>
                    <a:pt x="155" y="2189"/>
                    <a:pt x="155" y="2206"/>
                    <a:pt x="172" y="2206"/>
                  </a:cubicBezTo>
                  <a:cubicBezTo>
                    <a:pt x="193" y="2222"/>
                    <a:pt x="210" y="2239"/>
                    <a:pt x="210" y="2239"/>
                  </a:cubicBezTo>
                  <a:cubicBezTo>
                    <a:pt x="243" y="2260"/>
                    <a:pt x="297" y="2277"/>
                    <a:pt x="331" y="2293"/>
                  </a:cubicBezTo>
                  <a:cubicBezTo>
                    <a:pt x="381" y="2327"/>
                    <a:pt x="452" y="2344"/>
                    <a:pt x="523" y="2344"/>
                  </a:cubicBezTo>
                  <a:cubicBezTo>
                    <a:pt x="611" y="2364"/>
                    <a:pt x="677" y="2381"/>
                    <a:pt x="765" y="2381"/>
                  </a:cubicBezTo>
                  <a:cubicBezTo>
                    <a:pt x="836" y="2381"/>
                    <a:pt x="903" y="2398"/>
                    <a:pt x="957" y="2398"/>
                  </a:cubicBezTo>
                  <a:cubicBezTo>
                    <a:pt x="1045" y="2398"/>
                    <a:pt x="1133" y="2381"/>
                    <a:pt x="1200" y="2381"/>
                  </a:cubicBezTo>
                  <a:cubicBezTo>
                    <a:pt x="1271" y="2364"/>
                    <a:pt x="1342" y="2344"/>
                    <a:pt x="1392" y="2327"/>
                  </a:cubicBezTo>
                  <a:cubicBezTo>
                    <a:pt x="1446" y="2310"/>
                    <a:pt x="1479" y="2293"/>
                    <a:pt x="1513" y="2277"/>
                  </a:cubicBezTo>
                  <a:cubicBezTo>
                    <a:pt x="1550" y="2277"/>
                    <a:pt x="1584" y="2239"/>
                    <a:pt x="1617" y="2222"/>
                  </a:cubicBezTo>
                  <a:cubicBezTo>
                    <a:pt x="1655" y="2189"/>
                    <a:pt x="1672" y="2156"/>
                    <a:pt x="1705" y="2118"/>
                  </a:cubicBezTo>
                  <a:cubicBezTo>
                    <a:pt x="1722" y="2068"/>
                    <a:pt x="1738" y="2030"/>
                    <a:pt x="1759" y="1997"/>
                  </a:cubicBezTo>
                  <a:cubicBezTo>
                    <a:pt x="1776" y="1926"/>
                    <a:pt x="1776" y="1842"/>
                    <a:pt x="1793" y="1771"/>
                  </a:cubicBezTo>
                  <a:lnTo>
                    <a:pt x="1793" y="1562"/>
                  </a:lnTo>
                  <a:cubicBezTo>
                    <a:pt x="1809" y="1491"/>
                    <a:pt x="1809" y="1425"/>
                    <a:pt x="1809" y="1354"/>
                  </a:cubicBezTo>
                  <a:cubicBezTo>
                    <a:pt x="1826" y="1283"/>
                    <a:pt x="1826" y="1216"/>
                    <a:pt x="1826" y="1145"/>
                  </a:cubicBezTo>
                  <a:cubicBezTo>
                    <a:pt x="1826" y="1074"/>
                    <a:pt x="1843" y="1007"/>
                    <a:pt x="1843" y="936"/>
                  </a:cubicBezTo>
                  <a:lnTo>
                    <a:pt x="1843" y="882"/>
                  </a:lnTo>
                  <a:lnTo>
                    <a:pt x="1843" y="831"/>
                  </a:lnTo>
                  <a:cubicBezTo>
                    <a:pt x="1826" y="798"/>
                    <a:pt x="1826" y="760"/>
                    <a:pt x="1826" y="727"/>
                  </a:cubicBezTo>
                  <a:lnTo>
                    <a:pt x="1826" y="710"/>
                  </a:lnTo>
                  <a:cubicBezTo>
                    <a:pt x="1826" y="694"/>
                    <a:pt x="1826" y="673"/>
                    <a:pt x="1809" y="656"/>
                  </a:cubicBezTo>
                  <a:cubicBezTo>
                    <a:pt x="1809" y="568"/>
                    <a:pt x="1793" y="485"/>
                    <a:pt x="1759" y="414"/>
                  </a:cubicBezTo>
                  <a:cubicBezTo>
                    <a:pt x="1738" y="380"/>
                    <a:pt x="1722" y="343"/>
                    <a:pt x="1705" y="309"/>
                  </a:cubicBezTo>
                  <a:lnTo>
                    <a:pt x="1705" y="293"/>
                  </a:lnTo>
                  <a:cubicBezTo>
                    <a:pt x="1672" y="255"/>
                    <a:pt x="1655" y="222"/>
                    <a:pt x="1617" y="205"/>
                  </a:cubicBezTo>
                  <a:cubicBezTo>
                    <a:pt x="1584" y="188"/>
                    <a:pt x="1567" y="151"/>
                    <a:pt x="1530" y="151"/>
                  </a:cubicBezTo>
                  <a:cubicBezTo>
                    <a:pt x="1496" y="134"/>
                    <a:pt x="1463" y="117"/>
                    <a:pt x="1425" y="117"/>
                  </a:cubicBezTo>
                  <a:cubicBezTo>
                    <a:pt x="1408" y="100"/>
                    <a:pt x="1375" y="84"/>
                    <a:pt x="1342" y="84"/>
                  </a:cubicBezTo>
                  <a:cubicBezTo>
                    <a:pt x="1254" y="67"/>
                    <a:pt x="1166" y="67"/>
                    <a:pt x="1078" y="46"/>
                  </a:cubicBezTo>
                  <a:cubicBezTo>
                    <a:pt x="1028" y="46"/>
                    <a:pt x="974" y="29"/>
                    <a:pt x="924" y="29"/>
                  </a:cubicBezTo>
                  <a:cubicBezTo>
                    <a:pt x="853" y="13"/>
                    <a:pt x="782" y="13"/>
                    <a:pt x="715" y="13"/>
                  </a:cubicBezTo>
                  <a:cubicBezTo>
                    <a:pt x="679" y="4"/>
                    <a:pt x="644" y="0"/>
                    <a:pt x="609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11"/>
          <p:cNvSpPr/>
          <p:nvPr/>
        </p:nvSpPr>
        <p:spPr>
          <a:xfrm>
            <a:off x="554550" y="3639450"/>
            <a:ext cx="1091340" cy="1101953"/>
          </a:xfrm>
          <a:custGeom>
            <a:avLst/>
            <a:gdLst/>
            <a:ahLst/>
            <a:cxnLst/>
            <a:rect l="l" t="t" r="r" b="b"/>
            <a:pathLst>
              <a:path w="9379" h="9470" extrusionOk="0">
                <a:moveTo>
                  <a:pt x="6108" y="280"/>
                </a:moveTo>
                <a:cubicBezTo>
                  <a:pt x="6316" y="280"/>
                  <a:pt x="6542" y="331"/>
                  <a:pt x="6768" y="456"/>
                </a:cubicBezTo>
                <a:cubicBezTo>
                  <a:pt x="7273" y="698"/>
                  <a:pt x="7641" y="1062"/>
                  <a:pt x="7937" y="1479"/>
                </a:cubicBezTo>
                <a:cubicBezTo>
                  <a:pt x="8250" y="1918"/>
                  <a:pt x="8476" y="2402"/>
                  <a:pt x="8668" y="2874"/>
                </a:cubicBezTo>
                <a:cubicBezTo>
                  <a:pt x="8927" y="3484"/>
                  <a:pt x="9102" y="4320"/>
                  <a:pt x="9102" y="5084"/>
                </a:cubicBezTo>
                <a:cubicBezTo>
                  <a:pt x="9102" y="5485"/>
                  <a:pt x="9065" y="5865"/>
                  <a:pt x="8960" y="6178"/>
                </a:cubicBezTo>
                <a:cubicBezTo>
                  <a:pt x="8839" y="6579"/>
                  <a:pt x="8614" y="6909"/>
                  <a:pt x="8317" y="7156"/>
                </a:cubicBezTo>
                <a:cubicBezTo>
                  <a:pt x="8021" y="7398"/>
                  <a:pt x="7657" y="7573"/>
                  <a:pt x="7223" y="7640"/>
                </a:cubicBezTo>
                <a:cubicBezTo>
                  <a:pt x="6734" y="7711"/>
                  <a:pt x="6300" y="7766"/>
                  <a:pt x="5882" y="7849"/>
                </a:cubicBezTo>
                <a:cubicBezTo>
                  <a:pt x="5464" y="7954"/>
                  <a:pt x="5063" y="8112"/>
                  <a:pt x="4646" y="8409"/>
                </a:cubicBezTo>
                <a:cubicBezTo>
                  <a:pt x="4349" y="8618"/>
                  <a:pt x="4123" y="8810"/>
                  <a:pt x="3915" y="8964"/>
                </a:cubicBezTo>
                <a:cubicBezTo>
                  <a:pt x="3810" y="9035"/>
                  <a:pt x="3706" y="9086"/>
                  <a:pt x="3585" y="9123"/>
                </a:cubicBezTo>
                <a:cubicBezTo>
                  <a:pt x="3480" y="9157"/>
                  <a:pt x="3359" y="9190"/>
                  <a:pt x="3217" y="9190"/>
                </a:cubicBezTo>
                <a:cubicBezTo>
                  <a:pt x="3096" y="9190"/>
                  <a:pt x="2975" y="9173"/>
                  <a:pt x="2820" y="9140"/>
                </a:cubicBezTo>
                <a:cubicBezTo>
                  <a:pt x="2244" y="8998"/>
                  <a:pt x="1776" y="8705"/>
                  <a:pt x="1442" y="8217"/>
                </a:cubicBezTo>
                <a:cubicBezTo>
                  <a:pt x="1200" y="7903"/>
                  <a:pt x="991" y="7486"/>
                  <a:pt x="799" y="7051"/>
                </a:cubicBezTo>
                <a:cubicBezTo>
                  <a:pt x="627" y="6634"/>
                  <a:pt x="452" y="6199"/>
                  <a:pt x="331" y="5815"/>
                </a:cubicBezTo>
                <a:cubicBezTo>
                  <a:pt x="293" y="5727"/>
                  <a:pt x="276" y="5656"/>
                  <a:pt x="276" y="5589"/>
                </a:cubicBezTo>
                <a:lnTo>
                  <a:pt x="276" y="5535"/>
                </a:lnTo>
                <a:cubicBezTo>
                  <a:pt x="293" y="5485"/>
                  <a:pt x="331" y="5414"/>
                  <a:pt x="381" y="5326"/>
                </a:cubicBezTo>
                <a:cubicBezTo>
                  <a:pt x="452" y="5222"/>
                  <a:pt x="573" y="5101"/>
                  <a:pt x="694" y="4996"/>
                </a:cubicBezTo>
                <a:cubicBezTo>
                  <a:pt x="815" y="4875"/>
                  <a:pt x="941" y="4787"/>
                  <a:pt x="1024" y="4700"/>
                </a:cubicBezTo>
                <a:cubicBezTo>
                  <a:pt x="1149" y="4579"/>
                  <a:pt x="1287" y="4474"/>
                  <a:pt x="1425" y="4370"/>
                </a:cubicBezTo>
                <a:cubicBezTo>
                  <a:pt x="1584" y="4265"/>
                  <a:pt x="1722" y="4161"/>
                  <a:pt x="1860" y="4023"/>
                </a:cubicBezTo>
                <a:cubicBezTo>
                  <a:pt x="2089" y="3831"/>
                  <a:pt x="2244" y="3589"/>
                  <a:pt x="2403" y="3359"/>
                </a:cubicBezTo>
                <a:cubicBezTo>
                  <a:pt x="2557" y="3117"/>
                  <a:pt x="2716" y="2891"/>
                  <a:pt x="2887" y="2699"/>
                </a:cubicBezTo>
                <a:cubicBezTo>
                  <a:pt x="3046" y="2507"/>
                  <a:pt x="3255" y="2264"/>
                  <a:pt x="3497" y="2001"/>
                </a:cubicBezTo>
                <a:cubicBezTo>
                  <a:pt x="3844" y="1605"/>
                  <a:pt x="4261" y="1166"/>
                  <a:pt x="4700" y="836"/>
                </a:cubicBezTo>
                <a:cubicBezTo>
                  <a:pt x="4925" y="665"/>
                  <a:pt x="5168" y="523"/>
                  <a:pt x="5393" y="435"/>
                </a:cubicBezTo>
                <a:cubicBezTo>
                  <a:pt x="5640" y="331"/>
                  <a:pt x="5865" y="280"/>
                  <a:pt x="6108" y="280"/>
                </a:cubicBezTo>
                <a:close/>
                <a:moveTo>
                  <a:pt x="6108" y="1"/>
                </a:moveTo>
                <a:cubicBezTo>
                  <a:pt x="5723" y="1"/>
                  <a:pt x="5377" y="122"/>
                  <a:pt x="5030" y="297"/>
                </a:cubicBezTo>
                <a:cubicBezTo>
                  <a:pt x="4524" y="577"/>
                  <a:pt x="4073" y="995"/>
                  <a:pt x="3656" y="1396"/>
                </a:cubicBezTo>
                <a:cubicBezTo>
                  <a:pt x="3255" y="1813"/>
                  <a:pt x="2925" y="2231"/>
                  <a:pt x="2678" y="2507"/>
                </a:cubicBezTo>
                <a:cubicBezTo>
                  <a:pt x="2486" y="2732"/>
                  <a:pt x="2332" y="2962"/>
                  <a:pt x="2173" y="3204"/>
                </a:cubicBezTo>
                <a:cubicBezTo>
                  <a:pt x="2018" y="3430"/>
                  <a:pt x="1860" y="3639"/>
                  <a:pt x="1672" y="3831"/>
                </a:cubicBezTo>
                <a:cubicBezTo>
                  <a:pt x="1546" y="3935"/>
                  <a:pt x="1408" y="4040"/>
                  <a:pt x="1271" y="4144"/>
                </a:cubicBezTo>
                <a:cubicBezTo>
                  <a:pt x="1129" y="4249"/>
                  <a:pt x="974" y="4353"/>
                  <a:pt x="836" y="4491"/>
                </a:cubicBezTo>
                <a:cubicBezTo>
                  <a:pt x="711" y="4595"/>
                  <a:pt x="540" y="4737"/>
                  <a:pt x="381" y="4909"/>
                </a:cubicBezTo>
                <a:cubicBezTo>
                  <a:pt x="293" y="4996"/>
                  <a:pt x="210" y="5084"/>
                  <a:pt x="155" y="5172"/>
                </a:cubicBezTo>
                <a:cubicBezTo>
                  <a:pt x="84" y="5276"/>
                  <a:pt x="34" y="5364"/>
                  <a:pt x="1" y="5485"/>
                </a:cubicBezTo>
                <a:lnTo>
                  <a:pt x="1" y="5573"/>
                </a:lnTo>
                <a:lnTo>
                  <a:pt x="1" y="5589"/>
                </a:lnTo>
                <a:cubicBezTo>
                  <a:pt x="1" y="5711"/>
                  <a:pt x="34" y="5815"/>
                  <a:pt x="51" y="5903"/>
                </a:cubicBezTo>
                <a:cubicBezTo>
                  <a:pt x="189" y="6283"/>
                  <a:pt x="364" y="6738"/>
                  <a:pt x="556" y="7172"/>
                </a:cubicBezTo>
                <a:cubicBezTo>
                  <a:pt x="748" y="7607"/>
                  <a:pt x="957" y="8025"/>
                  <a:pt x="1200" y="8371"/>
                </a:cubicBezTo>
                <a:cubicBezTo>
                  <a:pt x="1584" y="8914"/>
                  <a:pt x="2123" y="9261"/>
                  <a:pt x="2766" y="9399"/>
                </a:cubicBezTo>
                <a:cubicBezTo>
                  <a:pt x="2925" y="9453"/>
                  <a:pt x="3079" y="9470"/>
                  <a:pt x="3217" y="9470"/>
                </a:cubicBezTo>
                <a:cubicBezTo>
                  <a:pt x="3392" y="9470"/>
                  <a:pt x="3551" y="9436"/>
                  <a:pt x="3689" y="9382"/>
                </a:cubicBezTo>
                <a:cubicBezTo>
                  <a:pt x="3898" y="9311"/>
                  <a:pt x="4073" y="9190"/>
                  <a:pt x="4245" y="9052"/>
                </a:cubicBezTo>
                <a:cubicBezTo>
                  <a:pt x="4420" y="8931"/>
                  <a:pt x="4595" y="8772"/>
                  <a:pt x="4804" y="8634"/>
                </a:cubicBezTo>
                <a:cubicBezTo>
                  <a:pt x="5184" y="8355"/>
                  <a:pt x="5552" y="8217"/>
                  <a:pt x="5953" y="8129"/>
                </a:cubicBezTo>
                <a:cubicBezTo>
                  <a:pt x="6333" y="8041"/>
                  <a:pt x="6768" y="7991"/>
                  <a:pt x="7273" y="7920"/>
                </a:cubicBezTo>
                <a:cubicBezTo>
                  <a:pt x="7745" y="7832"/>
                  <a:pt x="8163" y="7640"/>
                  <a:pt x="8509" y="7365"/>
                </a:cubicBezTo>
                <a:cubicBezTo>
                  <a:pt x="8839" y="7085"/>
                  <a:pt x="9086" y="6700"/>
                  <a:pt x="9224" y="6266"/>
                </a:cubicBezTo>
                <a:cubicBezTo>
                  <a:pt x="9345" y="5903"/>
                  <a:pt x="9378" y="5502"/>
                  <a:pt x="9378" y="5084"/>
                </a:cubicBezTo>
                <a:cubicBezTo>
                  <a:pt x="9378" y="4282"/>
                  <a:pt x="9207" y="3413"/>
                  <a:pt x="8927" y="2770"/>
                </a:cubicBezTo>
                <a:cubicBezTo>
                  <a:pt x="8718" y="2281"/>
                  <a:pt x="8493" y="1776"/>
                  <a:pt x="8163" y="1325"/>
                </a:cubicBezTo>
                <a:cubicBezTo>
                  <a:pt x="7849" y="874"/>
                  <a:pt x="7448" y="473"/>
                  <a:pt x="6910" y="193"/>
                </a:cubicBezTo>
                <a:cubicBezTo>
                  <a:pt x="6630" y="72"/>
                  <a:pt x="6371" y="1"/>
                  <a:pt x="61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1"/>
          <p:cNvSpPr/>
          <p:nvPr/>
        </p:nvSpPr>
        <p:spPr>
          <a:xfrm>
            <a:off x="694067" y="3789674"/>
            <a:ext cx="824411" cy="826406"/>
          </a:xfrm>
          <a:custGeom>
            <a:avLst/>
            <a:gdLst/>
            <a:ahLst/>
            <a:cxnLst/>
            <a:rect l="l" t="t" r="r" b="b"/>
            <a:pathLst>
              <a:path w="7085" h="7102" extrusionOk="0">
                <a:moveTo>
                  <a:pt x="4562" y="276"/>
                </a:moveTo>
                <a:cubicBezTo>
                  <a:pt x="4700" y="276"/>
                  <a:pt x="4858" y="314"/>
                  <a:pt x="5013" y="380"/>
                </a:cubicBezTo>
                <a:cubicBezTo>
                  <a:pt x="5381" y="556"/>
                  <a:pt x="5656" y="798"/>
                  <a:pt x="5882" y="1078"/>
                </a:cubicBezTo>
                <a:cubicBezTo>
                  <a:pt x="6112" y="1374"/>
                  <a:pt x="6299" y="1721"/>
                  <a:pt x="6458" y="2068"/>
                </a:cubicBezTo>
                <a:cubicBezTo>
                  <a:pt x="6667" y="2523"/>
                  <a:pt x="6805" y="3150"/>
                  <a:pt x="6805" y="3722"/>
                </a:cubicBezTo>
                <a:cubicBezTo>
                  <a:pt x="6805" y="3985"/>
                  <a:pt x="6788" y="4244"/>
                  <a:pt x="6717" y="4453"/>
                </a:cubicBezTo>
                <a:cubicBezTo>
                  <a:pt x="6634" y="4766"/>
                  <a:pt x="6492" y="5029"/>
                  <a:pt x="6283" y="5221"/>
                </a:cubicBezTo>
                <a:cubicBezTo>
                  <a:pt x="6057" y="5430"/>
                  <a:pt x="5798" y="5551"/>
                  <a:pt x="5485" y="5618"/>
                </a:cubicBezTo>
                <a:cubicBezTo>
                  <a:pt x="5134" y="5706"/>
                  <a:pt x="4804" y="5744"/>
                  <a:pt x="4474" y="5827"/>
                </a:cubicBezTo>
                <a:cubicBezTo>
                  <a:pt x="4161" y="5915"/>
                  <a:pt x="3831" y="6036"/>
                  <a:pt x="3501" y="6266"/>
                </a:cubicBezTo>
                <a:cubicBezTo>
                  <a:pt x="3292" y="6420"/>
                  <a:pt x="3117" y="6558"/>
                  <a:pt x="2979" y="6663"/>
                </a:cubicBezTo>
                <a:cubicBezTo>
                  <a:pt x="2891" y="6700"/>
                  <a:pt x="2820" y="6750"/>
                  <a:pt x="2749" y="6767"/>
                </a:cubicBezTo>
                <a:cubicBezTo>
                  <a:pt x="2665" y="6805"/>
                  <a:pt x="2594" y="6821"/>
                  <a:pt x="2490" y="6821"/>
                </a:cubicBezTo>
                <a:cubicBezTo>
                  <a:pt x="2419" y="6821"/>
                  <a:pt x="2352" y="6805"/>
                  <a:pt x="2248" y="6788"/>
                </a:cubicBezTo>
                <a:cubicBezTo>
                  <a:pt x="2056" y="6750"/>
                  <a:pt x="1880" y="6683"/>
                  <a:pt x="1705" y="6596"/>
                </a:cubicBezTo>
                <a:cubicBezTo>
                  <a:pt x="1550" y="6491"/>
                  <a:pt x="1412" y="6370"/>
                  <a:pt x="1308" y="6228"/>
                </a:cubicBezTo>
                <a:cubicBezTo>
                  <a:pt x="1133" y="6019"/>
                  <a:pt x="974" y="5744"/>
                  <a:pt x="836" y="5464"/>
                </a:cubicBezTo>
                <a:cubicBezTo>
                  <a:pt x="698" y="5167"/>
                  <a:pt x="577" y="4871"/>
                  <a:pt x="473" y="4612"/>
                </a:cubicBezTo>
                <a:cubicBezTo>
                  <a:pt x="435" y="4541"/>
                  <a:pt x="435" y="4491"/>
                  <a:pt x="435" y="4470"/>
                </a:cubicBezTo>
                <a:lnTo>
                  <a:pt x="435" y="4403"/>
                </a:lnTo>
                <a:lnTo>
                  <a:pt x="385" y="4348"/>
                </a:lnTo>
                <a:cubicBezTo>
                  <a:pt x="368" y="4348"/>
                  <a:pt x="331" y="4315"/>
                  <a:pt x="314" y="4261"/>
                </a:cubicBezTo>
                <a:cubicBezTo>
                  <a:pt x="297" y="4227"/>
                  <a:pt x="280" y="4177"/>
                  <a:pt x="280" y="4156"/>
                </a:cubicBezTo>
                <a:lnTo>
                  <a:pt x="280" y="4140"/>
                </a:lnTo>
                <a:cubicBezTo>
                  <a:pt x="297" y="4106"/>
                  <a:pt x="314" y="4073"/>
                  <a:pt x="347" y="4019"/>
                </a:cubicBezTo>
                <a:cubicBezTo>
                  <a:pt x="402" y="3931"/>
                  <a:pt x="489" y="3843"/>
                  <a:pt x="577" y="3760"/>
                </a:cubicBezTo>
                <a:cubicBezTo>
                  <a:pt x="661" y="3689"/>
                  <a:pt x="748" y="3601"/>
                  <a:pt x="819" y="3530"/>
                </a:cubicBezTo>
                <a:cubicBezTo>
                  <a:pt x="907" y="3446"/>
                  <a:pt x="1011" y="3375"/>
                  <a:pt x="1116" y="3288"/>
                </a:cubicBezTo>
                <a:cubicBezTo>
                  <a:pt x="1220" y="3217"/>
                  <a:pt x="1325" y="3133"/>
                  <a:pt x="1429" y="3029"/>
                </a:cubicBezTo>
                <a:cubicBezTo>
                  <a:pt x="1584" y="2870"/>
                  <a:pt x="1705" y="2694"/>
                  <a:pt x="1830" y="2523"/>
                </a:cubicBezTo>
                <a:cubicBezTo>
                  <a:pt x="1951" y="2348"/>
                  <a:pt x="2056" y="2193"/>
                  <a:pt x="2177" y="2051"/>
                </a:cubicBezTo>
                <a:cubicBezTo>
                  <a:pt x="2419" y="1775"/>
                  <a:pt x="2749" y="1374"/>
                  <a:pt x="3117" y="1024"/>
                </a:cubicBezTo>
                <a:cubicBezTo>
                  <a:pt x="3325" y="815"/>
                  <a:pt x="3568" y="627"/>
                  <a:pt x="3814" y="501"/>
                </a:cubicBezTo>
                <a:cubicBezTo>
                  <a:pt x="4056" y="364"/>
                  <a:pt x="4315" y="276"/>
                  <a:pt x="4562" y="276"/>
                </a:cubicBezTo>
                <a:close/>
                <a:moveTo>
                  <a:pt x="4562" y="0"/>
                </a:moveTo>
                <a:cubicBezTo>
                  <a:pt x="4249" y="0"/>
                  <a:pt x="3952" y="105"/>
                  <a:pt x="3672" y="259"/>
                </a:cubicBezTo>
                <a:cubicBezTo>
                  <a:pt x="3413" y="397"/>
                  <a:pt x="3150" y="606"/>
                  <a:pt x="2924" y="836"/>
                </a:cubicBezTo>
                <a:cubicBezTo>
                  <a:pt x="2540" y="1182"/>
                  <a:pt x="2210" y="1600"/>
                  <a:pt x="1968" y="1859"/>
                </a:cubicBezTo>
                <a:cubicBezTo>
                  <a:pt x="1830" y="2018"/>
                  <a:pt x="1705" y="2193"/>
                  <a:pt x="1600" y="2364"/>
                </a:cubicBezTo>
                <a:cubicBezTo>
                  <a:pt x="1479" y="2540"/>
                  <a:pt x="1358" y="2694"/>
                  <a:pt x="1237" y="2836"/>
                </a:cubicBezTo>
                <a:cubicBezTo>
                  <a:pt x="1149" y="2903"/>
                  <a:pt x="1045" y="2991"/>
                  <a:pt x="940" y="3062"/>
                </a:cubicBezTo>
                <a:cubicBezTo>
                  <a:pt x="836" y="3150"/>
                  <a:pt x="732" y="3237"/>
                  <a:pt x="627" y="3321"/>
                </a:cubicBezTo>
                <a:cubicBezTo>
                  <a:pt x="539" y="3409"/>
                  <a:pt x="402" y="3530"/>
                  <a:pt x="297" y="3655"/>
                </a:cubicBezTo>
                <a:cubicBezTo>
                  <a:pt x="226" y="3722"/>
                  <a:pt x="176" y="3776"/>
                  <a:pt x="122" y="3843"/>
                </a:cubicBezTo>
                <a:cubicBezTo>
                  <a:pt x="72" y="3914"/>
                  <a:pt x="34" y="4002"/>
                  <a:pt x="17" y="4073"/>
                </a:cubicBezTo>
                <a:lnTo>
                  <a:pt x="17" y="4090"/>
                </a:lnTo>
                <a:cubicBezTo>
                  <a:pt x="1" y="4106"/>
                  <a:pt x="1" y="4123"/>
                  <a:pt x="1" y="4156"/>
                </a:cubicBezTo>
                <a:cubicBezTo>
                  <a:pt x="1" y="4227"/>
                  <a:pt x="34" y="4315"/>
                  <a:pt x="72" y="4386"/>
                </a:cubicBezTo>
                <a:cubicBezTo>
                  <a:pt x="99" y="4442"/>
                  <a:pt x="127" y="4500"/>
                  <a:pt x="167" y="4547"/>
                </a:cubicBezTo>
                <a:lnTo>
                  <a:pt x="167" y="4547"/>
                </a:lnTo>
                <a:cubicBezTo>
                  <a:pt x="178" y="4608"/>
                  <a:pt x="198" y="4666"/>
                  <a:pt x="209" y="4716"/>
                </a:cubicBezTo>
                <a:cubicBezTo>
                  <a:pt x="314" y="4975"/>
                  <a:pt x="452" y="5288"/>
                  <a:pt x="594" y="5585"/>
                </a:cubicBezTo>
                <a:cubicBezTo>
                  <a:pt x="732" y="5881"/>
                  <a:pt x="907" y="6161"/>
                  <a:pt x="1078" y="6404"/>
                </a:cubicBezTo>
                <a:cubicBezTo>
                  <a:pt x="1220" y="6579"/>
                  <a:pt x="1375" y="6717"/>
                  <a:pt x="1567" y="6838"/>
                </a:cubicBezTo>
                <a:cubicBezTo>
                  <a:pt x="1759" y="6942"/>
                  <a:pt x="1968" y="7013"/>
                  <a:pt x="2193" y="7064"/>
                </a:cubicBezTo>
                <a:cubicBezTo>
                  <a:pt x="2298" y="7080"/>
                  <a:pt x="2402" y="7101"/>
                  <a:pt x="2490" y="7101"/>
                </a:cubicBezTo>
                <a:cubicBezTo>
                  <a:pt x="2611" y="7101"/>
                  <a:pt x="2732" y="7064"/>
                  <a:pt x="2837" y="7030"/>
                </a:cubicBezTo>
                <a:cubicBezTo>
                  <a:pt x="2995" y="6976"/>
                  <a:pt x="3133" y="6892"/>
                  <a:pt x="3254" y="6805"/>
                </a:cubicBezTo>
                <a:cubicBezTo>
                  <a:pt x="3376" y="6700"/>
                  <a:pt x="3518" y="6596"/>
                  <a:pt x="3655" y="6491"/>
                </a:cubicBezTo>
                <a:cubicBezTo>
                  <a:pt x="3952" y="6282"/>
                  <a:pt x="4249" y="6178"/>
                  <a:pt x="4545" y="6090"/>
                </a:cubicBezTo>
                <a:cubicBezTo>
                  <a:pt x="4858" y="6019"/>
                  <a:pt x="5172" y="5969"/>
                  <a:pt x="5535" y="5898"/>
                </a:cubicBezTo>
                <a:cubicBezTo>
                  <a:pt x="5903" y="5827"/>
                  <a:pt x="6216" y="5656"/>
                  <a:pt x="6458" y="5430"/>
                </a:cubicBezTo>
                <a:cubicBezTo>
                  <a:pt x="6717" y="5201"/>
                  <a:pt x="6893" y="4887"/>
                  <a:pt x="6997" y="4524"/>
                </a:cubicBezTo>
                <a:cubicBezTo>
                  <a:pt x="7068" y="4282"/>
                  <a:pt x="7085" y="4002"/>
                  <a:pt x="7085" y="3722"/>
                </a:cubicBezTo>
                <a:cubicBezTo>
                  <a:pt x="7085" y="3095"/>
                  <a:pt x="6947" y="2435"/>
                  <a:pt x="6700" y="1947"/>
                </a:cubicBezTo>
                <a:cubicBezTo>
                  <a:pt x="6546" y="1600"/>
                  <a:pt x="6354" y="1232"/>
                  <a:pt x="6112" y="919"/>
                </a:cubicBezTo>
                <a:cubicBezTo>
                  <a:pt x="5848" y="589"/>
                  <a:pt x="5535" y="314"/>
                  <a:pt x="5134" y="138"/>
                </a:cubicBezTo>
                <a:cubicBezTo>
                  <a:pt x="4942" y="50"/>
                  <a:pt x="4754" y="0"/>
                  <a:pt x="45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1"/>
          <p:cNvSpPr/>
          <p:nvPr/>
        </p:nvSpPr>
        <p:spPr>
          <a:xfrm>
            <a:off x="836027" y="3939315"/>
            <a:ext cx="554688" cy="550860"/>
          </a:xfrm>
          <a:custGeom>
            <a:avLst/>
            <a:gdLst/>
            <a:ahLst/>
            <a:cxnLst/>
            <a:rect l="l" t="t" r="r" b="b"/>
            <a:pathLst>
              <a:path w="4767" h="4734" extrusionOk="0">
                <a:moveTo>
                  <a:pt x="2991" y="281"/>
                </a:moveTo>
                <a:cubicBezTo>
                  <a:pt x="3079" y="281"/>
                  <a:pt x="3150" y="297"/>
                  <a:pt x="3237" y="331"/>
                </a:cubicBezTo>
                <a:cubicBezTo>
                  <a:pt x="3463" y="402"/>
                  <a:pt x="3655" y="540"/>
                  <a:pt x="3810" y="698"/>
                </a:cubicBezTo>
                <a:cubicBezTo>
                  <a:pt x="3968" y="853"/>
                  <a:pt x="4106" y="1045"/>
                  <a:pt x="4227" y="1254"/>
                </a:cubicBezTo>
                <a:cubicBezTo>
                  <a:pt x="4386" y="1550"/>
                  <a:pt x="4491" y="1985"/>
                  <a:pt x="4491" y="2369"/>
                </a:cubicBezTo>
                <a:cubicBezTo>
                  <a:pt x="4491" y="2507"/>
                  <a:pt x="4491" y="2628"/>
                  <a:pt x="4453" y="2733"/>
                </a:cubicBezTo>
                <a:cubicBezTo>
                  <a:pt x="4420" y="2975"/>
                  <a:pt x="4332" y="3167"/>
                  <a:pt x="4194" y="3309"/>
                </a:cubicBezTo>
                <a:cubicBezTo>
                  <a:pt x="4073" y="3447"/>
                  <a:pt x="3914" y="3551"/>
                  <a:pt x="3722" y="3622"/>
                </a:cubicBezTo>
                <a:cubicBezTo>
                  <a:pt x="3496" y="3689"/>
                  <a:pt x="3271" y="3743"/>
                  <a:pt x="3045" y="3810"/>
                </a:cubicBezTo>
                <a:cubicBezTo>
                  <a:pt x="2820" y="3881"/>
                  <a:pt x="2573" y="3969"/>
                  <a:pt x="2348" y="4123"/>
                </a:cubicBezTo>
                <a:cubicBezTo>
                  <a:pt x="2210" y="4211"/>
                  <a:pt x="2105" y="4316"/>
                  <a:pt x="2018" y="4370"/>
                </a:cubicBezTo>
                <a:cubicBezTo>
                  <a:pt x="1968" y="4387"/>
                  <a:pt x="1930" y="4420"/>
                  <a:pt x="1880" y="4420"/>
                </a:cubicBezTo>
                <a:cubicBezTo>
                  <a:pt x="1826" y="4437"/>
                  <a:pt x="1792" y="4458"/>
                  <a:pt x="1721" y="4458"/>
                </a:cubicBezTo>
                <a:cubicBezTo>
                  <a:pt x="1704" y="4458"/>
                  <a:pt x="1688" y="4458"/>
                  <a:pt x="1654" y="4437"/>
                </a:cubicBezTo>
                <a:cubicBezTo>
                  <a:pt x="1550" y="4437"/>
                  <a:pt x="1445" y="4403"/>
                  <a:pt x="1358" y="4370"/>
                </a:cubicBezTo>
                <a:cubicBezTo>
                  <a:pt x="1270" y="4332"/>
                  <a:pt x="1199" y="4299"/>
                  <a:pt x="1132" y="4228"/>
                </a:cubicBezTo>
                <a:cubicBezTo>
                  <a:pt x="1044" y="4123"/>
                  <a:pt x="940" y="4002"/>
                  <a:pt x="852" y="3864"/>
                </a:cubicBezTo>
                <a:cubicBezTo>
                  <a:pt x="765" y="3706"/>
                  <a:pt x="677" y="3551"/>
                  <a:pt x="589" y="3392"/>
                </a:cubicBezTo>
                <a:cubicBezTo>
                  <a:pt x="572" y="3376"/>
                  <a:pt x="572" y="3342"/>
                  <a:pt x="572" y="3342"/>
                </a:cubicBezTo>
                <a:lnTo>
                  <a:pt x="556" y="3271"/>
                </a:lnTo>
                <a:lnTo>
                  <a:pt x="506" y="3238"/>
                </a:lnTo>
                <a:cubicBezTo>
                  <a:pt x="485" y="3221"/>
                  <a:pt x="451" y="3205"/>
                  <a:pt x="435" y="3167"/>
                </a:cubicBezTo>
                <a:cubicBezTo>
                  <a:pt x="380" y="3117"/>
                  <a:pt x="347" y="3046"/>
                  <a:pt x="314" y="2975"/>
                </a:cubicBezTo>
                <a:cubicBezTo>
                  <a:pt x="297" y="2908"/>
                  <a:pt x="276" y="2837"/>
                  <a:pt x="276" y="2787"/>
                </a:cubicBezTo>
                <a:lnTo>
                  <a:pt x="276" y="2749"/>
                </a:lnTo>
                <a:cubicBezTo>
                  <a:pt x="276" y="2749"/>
                  <a:pt x="297" y="2716"/>
                  <a:pt x="314" y="2699"/>
                </a:cubicBezTo>
                <a:cubicBezTo>
                  <a:pt x="330" y="2645"/>
                  <a:pt x="380" y="2595"/>
                  <a:pt x="435" y="2540"/>
                </a:cubicBezTo>
                <a:cubicBezTo>
                  <a:pt x="485" y="2474"/>
                  <a:pt x="556" y="2419"/>
                  <a:pt x="610" y="2369"/>
                </a:cubicBezTo>
                <a:cubicBezTo>
                  <a:pt x="643" y="2315"/>
                  <a:pt x="715" y="2265"/>
                  <a:pt x="765" y="2210"/>
                </a:cubicBezTo>
                <a:cubicBezTo>
                  <a:pt x="836" y="2160"/>
                  <a:pt x="902" y="2089"/>
                  <a:pt x="973" y="2018"/>
                </a:cubicBezTo>
                <a:cubicBezTo>
                  <a:pt x="1061" y="1914"/>
                  <a:pt x="1149" y="1809"/>
                  <a:pt x="1216" y="1705"/>
                </a:cubicBezTo>
                <a:cubicBezTo>
                  <a:pt x="1303" y="1601"/>
                  <a:pt x="1374" y="1496"/>
                  <a:pt x="1462" y="1392"/>
                </a:cubicBezTo>
                <a:cubicBezTo>
                  <a:pt x="1617" y="1200"/>
                  <a:pt x="1826" y="957"/>
                  <a:pt x="2051" y="748"/>
                </a:cubicBezTo>
                <a:cubicBezTo>
                  <a:pt x="2193" y="627"/>
                  <a:pt x="2364" y="506"/>
                  <a:pt x="2523" y="418"/>
                </a:cubicBezTo>
                <a:cubicBezTo>
                  <a:pt x="2678" y="331"/>
                  <a:pt x="2836" y="281"/>
                  <a:pt x="2991" y="281"/>
                </a:cubicBezTo>
                <a:close/>
                <a:moveTo>
                  <a:pt x="2991" y="1"/>
                </a:moveTo>
                <a:cubicBezTo>
                  <a:pt x="2782" y="1"/>
                  <a:pt x="2573" y="72"/>
                  <a:pt x="2385" y="176"/>
                </a:cubicBezTo>
                <a:cubicBezTo>
                  <a:pt x="2193" y="260"/>
                  <a:pt x="2018" y="402"/>
                  <a:pt x="1863" y="556"/>
                </a:cubicBezTo>
                <a:cubicBezTo>
                  <a:pt x="1617" y="765"/>
                  <a:pt x="1408" y="1028"/>
                  <a:pt x="1253" y="1220"/>
                </a:cubicBezTo>
                <a:cubicBezTo>
                  <a:pt x="1149" y="1325"/>
                  <a:pt x="1078" y="1429"/>
                  <a:pt x="990" y="1550"/>
                </a:cubicBezTo>
                <a:cubicBezTo>
                  <a:pt x="923" y="1655"/>
                  <a:pt x="852" y="1743"/>
                  <a:pt x="765" y="1826"/>
                </a:cubicBezTo>
                <a:cubicBezTo>
                  <a:pt x="715" y="1897"/>
                  <a:pt x="660" y="1951"/>
                  <a:pt x="589" y="2002"/>
                </a:cubicBezTo>
                <a:cubicBezTo>
                  <a:pt x="522" y="2056"/>
                  <a:pt x="451" y="2106"/>
                  <a:pt x="401" y="2177"/>
                </a:cubicBezTo>
                <a:cubicBezTo>
                  <a:pt x="330" y="2244"/>
                  <a:pt x="259" y="2315"/>
                  <a:pt x="171" y="2403"/>
                </a:cubicBezTo>
                <a:cubicBezTo>
                  <a:pt x="138" y="2453"/>
                  <a:pt x="105" y="2490"/>
                  <a:pt x="88" y="2540"/>
                </a:cubicBezTo>
                <a:cubicBezTo>
                  <a:pt x="50" y="2578"/>
                  <a:pt x="17" y="2628"/>
                  <a:pt x="0" y="2682"/>
                </a:cubicBezTo>
                <a:lnTo>
                  <a:pt x="0" y="2787"/>
                </a:lnTo>
                <a:cubicBezTo>
                  <a:pt x="0" y="2854"/>
                  <a:pt x="0" y="2925"/>
                  <a:pt x="17" y="2975"/>
                </a:cubicBezTo>
                <a:cubicBezTo>
                  <a:pt x="50" y="3079"/>
                  <a:pt x="105" y="3167"/>
                  <a:pt x="155" y="3255"/>
                </a:cubicBezTo>
                <a:cubicBezTo>
                  <a:pt x="198" y="3325"/>
                  <a:pt x="249" y="3384"/>
                  <a:pt x="304" y="3430"/>
                </a:cubicBezTo>
                <a:lnTo>
                  <a:pt x="304" y="3430"/>
                </a:lnTo>
                <a:cubicBezTo>
                  <a:pt x="315" y="3468"/>
                  <a:pt x="335" y="3496"/>
                  <a:pt x="347" y="3534"/>
                </a:cubicBezTo>
                <a:cubicBezTo>
                  <a:pt x="435" y="3689"/>
                  <a:pt x="522" y="3848"/>
                  <a:pt x="627" y="4002"/>
                </a:cubicBezTo>
                <a:cubicBezTo>
                  <a:pt x="715" y="4161"/>
                  <a:pt x="819" y="4299"/>
                  <a:pt x="940" y="4420"/>
                </a:cubicBezTo>
                <a:cubicBezTo>
                  <a:pt x="1028" y="4508"/>
                  <a:pt x="1132" y="4579"/>
                  <a:pt x="1253" y="4629"/>
                </a:cubicBezTo>
                <a:cubicBezTo>
                  <a:pt x="1374" y="4683"/>
                  <a:pt x="1496" y="4717"/>
                  <a:pt x="1633" y="4717"/>
                </a:cubicBezTo>
                <a:cubicBezTo>
                  <a:pt x="1671" y="4733"/>
                  <a:pt x="1688" y="4733"/>
                  <a:pt x="1721" y="4733"/>
                </a:cubicBezTo>
                <a:cubicBezTo>
                  <a:pt x="1809" y="4733"/>
                  <a:pt x="1897" y="4717"/>
                  <a:pt x="1968" y="4700"/>
                </a:cubicBezTo>
                <a:cubicBezTo>
                  <a:pt x="2072" y="4666"/>
                  <a:pt x="2156" y="4595"/>
                  <a:pt x="2243" y="4541"/>
                </a:cubicBezTo>
                <a:cubicBezTo>
                  <a:pt x="2331" y="4491"/>
                  <a:pt x="2402" y="4420"/>
                  <a:pt x="2490" y="4370"/>
                </a:cubicBezTo>
                <a:cubicBezTo>
                  <a:pt x="2715" y="4211"/>
                  <a:pt x="2907" y="4144"/>
                  <a:pt x="3133" y="4073"/>
                </a:cubicBezTo>
                <a:cubicBezTo>
                  <a:pt x="3342" y="4002"/>
                  <a:pt x="3567" y="3952"/>
                  <a:pt x="3810" y="3881"/>
                </a:cubicBezTo>
                <a:cubicBezTo>
                  <a:pt x="4035" y="3810"/>
                  <a:pt x="4244" y="3672"/>
                  <a:pt x="4403" y="3497"/>
                </a:cubicBezTo>
                <a:cubicBezTo>
                  <a:pt x="4578" y="3309"/>
                  <a:pt x="4683" y="3079"/>
                  <a:pt x="4733" y="2787"/>
                </a:cubicBezTo>
                <a:cubicBezTo>
                  <a:pt x="4766" y="2662"/>
                  <a:pt x="4766" y="2524"/>
                  <a:pt x="4766" y="2369"/>
                </a:cubicBezTo>
                <a:cubicBezTo>
                  <a:pt x="4766" y="1931"/>
                  <a:pt x="4662" y="1463"/>
                  <a:pt x="4474" y="1116"/>
                </a:cubicBezTo>
                <a:cubicBezTo>
                  <a:pt x="4332" y="907"/>
                  <a:pt x="4194" y="677"/>
                  <a:pt x="4002" y="506"/>
                </a:cubicBezTo>
                <a:cubicBezTo>
                  <a:pt x="3826" y="314"/>
                  <a:pt x="3601" y="155"/>
                  <a:pt x="3325" y="72"/>
                </a:cubicBezTo>
                <a:cubicBezTo>
                  <a:pt x="3221" y="17"/>
                  <a:pt x="3095" y="1"/>
                  <a:pt x="29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1"/>
          <p:cNvSpPr/>
          <p:nvPr/>
        </p:nvSpPr>
        <p:spPr>
          <a:xfrm>
            <a:off x="975544" y="4089074"/>
            <a:ext cx="291715" cy="289743"/>
          </a:xfrm>
          <a:custGeom>
            <a:avLst/>
            <a:gdLst/>
            <a:ahLst/>
            <a:cxnLst/>
            <a:rect l="l" t="t" r="r" b="b"/>
            <a:pathLst>
              <a:path w="2507" h="2490" extrusionOk="0">
                <a:moveTo>
                  <a:pt x="1550" y="280"/>
                </a:moveTo>
                <a:cubicBezTo>
                  <a:pt x="1725" y="280"/>
                  <a:pt x="1896" y="351"/>
                  <a:pt x="2022" y="472"/>
                </a:cubicBezTo>
                <a:cubicBezTo>
                  <a:pt x="2143" y="593"/>
                  <a:pt x="2231" y="769"/>
                  <a:pt x="2231" y="1011"/>
                </a:cubicBezTo>
                <a:lnTo>
                  <a:pt x="2231" y="1045"/>
                </a:lnTo>
                <a:cubicBezTo>
                  <a:pt x="2210" y="1220"/>
                  <a:pt x="2193" y="1324"/>
                  <a:pt x="2143" y="1412"/>
                </a:cubicBezTo>
                <a:cubicBezTo>
                  <a:pt x="2105" y="1479"/>
                  <a:pt x="2055" y="1533"/>
                  <a:pt x="2001" y="1583"/>
                </a:cubicBezTo>
                <a:cubicBezTo>
                  <a:pt x="1917" y="1654"/>
                  <a:pt x="1792" y="1709"/>
                  <a:pt x="1671" y="1775"/>
                </a:cubicBezTo>
                <a:cubicBezTo>
                  <a:pt x="1533" y="1830"/>
                  <a:pt x="1374" y="1897"/>
                  <a:pt x="1220" y="1984"/>
                </a:cubicBezTo>
                <a:cubicBezTo>
                  <a:pt x="1099" y="2055"/>
                  <a:pt x="1028" y="2105"/>
                  <a:pt x="957" y="2160"/>
                </a:cubicBezTo>
                <a:cubicBezTo>
                  <a:pt x="940" y="2176"/>
                  <a:pt x="906" y="2193"/>
                  <a:pt x="890" y="2193"/>
                </a:cubicBezTo>
                <a:cubicBezTo>
                  <a:pt x="873" y="2210"/>
                  <a:pt x="852" y="2210"/>
                  <a:pt x="835" y="2210"/>
                </a:cubicBezTo>
                <a:cubicBezTo>
                  <a:pt x="819" y="2210"/>
                  <a:pt x="802" y="2210"/>
                  <a:pt x="785" y="2193"/>
                </a:cubicBezTo>
                <a:cubicBezTo>
                  <a:pt x="748" y="2176"/>
                  <a:pt x="714" y="2160"/>
                  <a:pt x="664" y="2126"/>
                </a:cubicBezTo>
                <a:cubicBezTo>
                  <a:pt x="627" y="2105"/>
                  <a:pt x="576" y="2055"/>
                  <a:pt x="522" y="2001"/>
                </a:cubicBezTo>
                <a:cubicBezTo>
                  <a:pt x="455" y="1918"/>
                  <a:pt x="401" y="1813"/>
                  <a:pt x="351" y="1709"/>
                </a:cubicBezTo>
                <a:cubicBezTo>
                  <a:pt x="297" y="1604"/>
                  <a:pt x="280" y="1500"/>
                  <a:pt x="280" y="1412"/>
                </a:cubicBezTo>
                <a:lnTo>
                  <a:pt x="280" y="1395"/>
                </a:lnTo>
                <a:cubicBezTo>
                  <a:pt x="280" y="1395"/>
                  <a:pt x="280" y="1375"/>
                  <a:pt x="297" y="1341"/>
                </a:cubicBezTo>
                <a:cubicBezTo>
                  <a:pt x="368" y="1253"/>
                  <a:pt x="489" y="1082"/>
                  <a:pt x="610" y="907"/>
                </a:cubicBezTo>
                <a:cubicBezTo>
                  <a:pt x="681" y="836"/>
                  <a:pt x="748" y="748"/>
                  <a:pt x="819" y="664"/>
                </a:cubicBezTo>
                <a:cubicBezTo>
                  <a:pt x="890" y="593"/>
                  <a:pt x="957" y="522"/>
                  <a:pt x="1011" y="489"/>
                </a:cubicBezTo>
                <a:cubicBezTo>
                  <a:pt x="1186" y="330"/>
                  <a:pt x="1374" y="280"/>
                  <a:pt x="1550" y="280"/>
                </a:cubicBezTo>
                <a:close/>
                <a:moveTo>
                  <a:pt x="1550" y="0"/>
                </a:moveTo>
                <a:cubicBezTo>
                  <a:pt x="1307" y="0"/>
                  <a:pt x="1044" y="88"/>
                  <a:pt x="835" y="263"/>
                </a:cubicBezTo>
                <a:cubicBezTo>
                  <a:pt x="748" y="330"/>
                  <a:pt x="664" y="418"/>
                  <a:pt x="593" y="522"/>
                </a:cubicBezTo>
                <a:cubicBezTo>
                  <a:pt x="455" y="664"/>
                  <a:pt x="330" y="819"/>
                  <a:pt x="226" y="957"/>
                </a:cubicBezTo>
                <a:cubicBezTo>
                  <a:pt x="175" y="1028"/>
                  <a:pt x="142" y="1099"/>
                  <a:pt x="104" y="1149"/>
                </a:cubicBezTo>
                <a:cubicBezTo>
                  <a:pt x="88" y="1166"/>
                  <a:pt x="71" y="1187"/>
                  <a:pt x="54" y="1203"/>
                </a:cubicBezTo>
                <a:cubicBezTo>
                  <a:pt x="54" y="1220"/>
                  <a:pt x="38" y="1237"/>
                  <a:pt x="38" y="1253"/>
                </a:cubicBezTo>
                <a:lnTo>
                  <a:pt x="17" y="1270"/>
                </a:lnTo>
                <a:lnTo>
                  <a:pt x="17" y="1291"/>
                </a:lnTo>
                <a:cubicBezTo>
                  <a:pt x="0" y="1341"/>
                  <a:pt x="0" y="1375"/>
                  <a:pt x="0" y="1412"/>
                </a:cubicBezTo>
                <a:cubicBezTo>
                  <a:pt x="0" y="1500"/>
                  <a:pt x="17" y="1604"/>
                  <a:pt x="54" y="1688"/>
                </a:cubicBezTo>
                <a:cubicBezTo>
                  <a:pt x="88" y="1813"/>
                  <a:pt x="159" y="1951"/>
                  <a:pt x="226" y="2072"/>
                </a:cubicBezTo>
                <a:cubicBezTo>
                  <a:pt x="313" y="2193"/>
                  <a:pt x="401" y="2298"/>
                  <a:pt x="505" y="2369"/>
                </a:cubicBezTo>
                <a:cubicBezTo>
                  <a:pt x="576" y="2402"/>
                  <a:pt x="627" y="2440"/>
                  <a:pt x="681" y="2456"/>
                </a:cubicBezTo>
                <a:cubicBezTo>
                  <a:pt x="731" y="2473"/>
                  <a:pt x="785" y="2490"/>
                  <a:pt x="835" y="2490"/>
                </a:cubicBezTo>
                <a:cubicBezTo>
                  <a:pt x="906" y="2490"/>
                  <a:pt x="957" y="2473"/>
                  <a:pt x="994" y="2456"/>
                </a:cubicBezTo>
                <a:cubicBezTo>
                  <a:pt x="1061" y="2419"/>
                  <a:pt x="1115" y="2385"/>
                  <a:pt x="1165" y="2352"/>
                </a:cubicBezTo>
                <a:cubicBezTo>
                  <a:pt x="1220" y="2314"/>
                  <a:pt x="1291" y="2264"/>
                  <a:pt x="1341" y="2231"/>
                </a:cubicBezTo>
                <a:cubicBezTo>
                  <a:pt x="1479" y="2160"/>
                  <a:pt x="1604" y="2105"/>
                  <a:pt x="1725" y="2055"/>
                </a:cubicBezTo>
                <a:cubicBezTo>
                  <a:pt x="1830" y="2001"/>
                  <a:pt x="1917" y="1968"/>
                  <a:pt x="2001" y="1918"/>
                </a:cubicBezTo>
                <a:cubicBezTo>
                  <a:pt x="2143" y="1847"/>
                  <a:pt x="2264" y="1742"/>
                  <a:pt x="2352" y="1604"/>
                </a:cubicBezTo>
                <a:cubicBezTo>
                  <a:pt x="2456" y="1462"/>
                  <a:pt x="2490" y="1270"/>
                  <a:pt x="2506" y="1045"/>
                </a:cubicBezTo>
                <a:lnTo>
                  <a:pt x="2506" y="1011"/>
                </a:lnTo>
                <a:cubicBezTo>
                  <a:pt x="2506" y="698"/>
                  <a:pt x="2385" y="456"/>
                  <a:pt x="2210" y="263"/>
                </a:cubicBezTo>
                <a:cubicBezTo>
                  <a:pt x="2038" y="88"/>
                  <a:pt x="1792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"/>
          <p:cNvSpPr/>
          <p:nvPr/>
        </p:nvSpPr>
        <p:spPr>
          <a:xfrm rot="336792">
            <a:off x="796275" y="1118882"/>
            <a:ext cx="2177642" cy="2417586"/>
          </a:xfrm>
          <a:prstGeom prst="rect">
            <a:avLst/>
          </a:prstGeom>
          <a:solidFill>
            <a:srgbClr val="383838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3"/>
          <p:cNvSpPr/>
          <p:nvPr/>
        </p:nvSpPr>
        <p:spPr>
          <a:xfrm>
            <a:off x="2027400" y="2773425"/>
            <a:ext cx="2403580" cy="2204291"/>
          </a:xfrm>
          <a:custGeom>
            <a:avLst/>
            <a:gdLst/>
            <a:ahLst/>
            <a:cxnLst/>
            <a:rect l="l" t="t" r="r" b="b"/>
            <a:pathLst>
              <a:path w="39910" h="40932" extrusionOk="0">
                <a:moveTo>
                  <a:pt x="22650" y="0"/>
                </a:moveTo>
                <a:cubicBezTo>
                  <a:pt x="15742" y="0"/>
                  <a:pt x="8247" y="93"/>
                  <a:pt x="1" y="238"/>
                </a:cubicBezTo>
                <a:cubicBezTo>
                  <a:pt x="1" y="238"/>
                  <a:pt x="1047" y="29173"/>
                  <a:pt x="230" y="40932"/>
                </a:cubicBezTo>
                <a:cubicBezTo>
                  <a:pt x="230" y="40932"/>
                  <a:pt x="14476" y="39824"/>
                  <a:pt x="35276" y="39824"/>
                </a:cubicBezTo>
                <a:cubicBezTo>
                  <a:pt x="36787" y="39824"/>
                  <a:pt x="38333" y="39830"/>
                  <a:pt x="39910" y="39842"/>
                </a:cubicBezTo>
                <a:cubicBezTo>
                  <a:pt x="38232" y="28530"/>
                  <a:pt x="38232" y="15866"/>
                  <a:pt x="39507" y="238"/>
                </a:cubicBezTo>
                <a:cubicBezTo>
                  <a:pt x="34261" y="71"/>
                  <a:pt x="28679" y="0"/>
                  <a:pt x="22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3"/>
          <p:cNvSpPr/>
          <p:nvPr/>
        </p:nvSpPr>
        <p:spPr>
          <a:xfrm rot="299346">
            <a:off x="4735626" y="2709946"/>
            <a:ext cx="2555703" cy="2331254"/>
          </a:xfrm>
          <a:custGeom>
            <a:avLst/>
            <a:gdLst/>
            <a:ahLst/>
            <a:cxnLst/>
            <a:rect l="l" t="t" r="r" b="b"/>
            <a:pathLst>
              <a:path w="42416" h="39507" extrusionOk="0">
                <a:moveTo>
                  <a:pt x="36694" y="1"/>
                </a:moveTo>
                <a:lnTo>
                  <a:pt x="0" y="2181"/>
                </a:lnTo>
                <a:cubicBezTo>
                  <a:pt x="1046" y="17165"/>
                  <a:pt x="2409" y="27246"/>
                  <a:pt x="4316" y="39507"/>
                </a:cubicBezTo>
                <a:lnTo>
                  <a:pt x="42416" y="36739"/>
                </a:lnTo>
                <a:cubicBezTo>
                  <a:pt x="42416" y="36739"/>
                  <a:pt x="36923" y="9352"/>
                  <a:pt x="36465" y="6769"/>
                </a:cubicBezTo>
                <a:cubicBezTo>
                  <a:pt x="36051" y="4175"/>
                  <a:pt x="36694" y="1"/>
                  <a:pt x="366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3"/>
          <p:cNvSpPr/>
          <p:nvPr/>
        </p:nvSpPr>
        <p:spPr>
          <a:xfrm>
            <a:off x="5988025" y="1017600"/>
            <a:ext cx="2359029" cy="2204333"/>
          </a:xfrm>
          <a:custGeom>
            <a:avLst/>
            <a:gdLst/>
            <a:ahLst/>
            <a:cxnLst/>
            <a:rect l="l" t="t" r="r" b="b"/>
            <a:pathLst>
              <a:path w="36880" h="36791" extrusionOk="0">
                <a:moveTo>
                  <a:pt x="35649" y="1"/>
                </a:moveTo>
                <a:lnTo>
                  <a:pt x="1" y="273"/>
                </a:lnTo>
                <a:lnTo>
                  <a:pt x="1" y="273"/>
                </a:lnTo>
                <a:lnTo>
                  <a:pt x="229" y="36651"/>
                </a:lnTo>
                <a:cubicBezTo>
                  <a:pt x="229" y="36651"/>
                  <a:pt x="4385" y="36428"/>
                  <a:pt x="9497" y="36428"/>
                </a:cubicBezTo>
                <a:cubicBezTo>
                  <a:pt x="12053" y="36428"/>
                  <a:pt x="14848" y="36484"/>
                  <a:pt x="17481" y="36651"/>
                </a:cubicBezTo>
                <a:cubicBezTo>
                  <a:pt x="18950" y="36742"/>
                  <a:pt x="20394" y="36790"/>
                  <a:pt x="21787" y="36790"/>
                </a:cubicBezTo>
                <a:cubicBezTo>
                  <a:pt x="27888" y="36790"/>
                  <a:pt x="33012" y="35872"/>
                  <a:pt x="34973" y="33654"/>
                </a:cubicBezTo>
                <a:cubicBezTo>
                  <a:pt x="34973" y="33654"/>
                  <a:pt x="36880" y="7499"/>
                  <a:pt x="35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3"/>
          <p:cNvSpPr/>
          <p:nvPr/>
        </p:nvSpPr>
        <p:spPr>
          <a:xfrm>
            <a:off x="839750" y="1073000"/>
            <a:ext cx="2316018" cy="2311558"/>
          </a:xfrm>
          <a:custGeom>
            <a:avLst/>
            <a:gdLst/>
            <a:ahLst/>
            <a:cxnLst/>
            <a:rect l="l" t="t" r="r" b="b"/>
            <a:pathLst>
              <a:path w="36869" h="36798" extrusionOk="0">
                <a:moveTo>
                  <a:pt x="35692" y="0"/>
                </a:moveTo>
                <a:lnTo>
                  <a:pt x="0" y="273"/>
                </a:lnTo>
                <a:lnTo>
                  <a:pt x="273" y="36651"/>
                </a:lnTo>
                <a:cubicBezTo>
                  <a:pt x="273" y="36651"/>
                  <a:pt x="4409" y="36428"/>
                  <a:pt x="9508" y="36428"/>
                </a:cubicBezTo>
                <a:cubicBezTo>
                  <a:pt x="12057" y="36428"/>
                  <a:pt x="14847" y="36484"/>
                  <a:pt x="17481" y="36651"/>
                </a:cubicBezTo>
                <a:cubicBezTo>
                  <a:pt x="18994" y="36747"/>
                  <a:pt x="20481" y="36798"/>
                  <a:pt x="21913" y="36798"/>
                </a:cubicBezTo>
                <a:cubicBezTo>
                  <a:pt x="27957" y="36798"/>
                  <a:pt x="33023" y="35892"/>
                  <a:pt x="34961" y="33654"/>
                </a:cubicBezTo>
                <a:cubicBezTo>
                  <a:pt x="34961" y="33654"/>
                  <a:pt x="36869" y="7498"/>
                  <a:pt x="35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"/>
          </p:nvPr>
        </p:nvSpPr>
        <p:spPr>
          <a:xfrm>
            <a:off x="839738" y="224971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title"/>
          </p:nvPr>
        </p:nvSpPr>
        <p:spPr>
          <a:xfrm>
            <a:off x="719988" y="194670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title" idx="2" hasCustomPrompt="1"/>
          </p:nvPr>
        </p:nvSpPr>
        <p:spPr>
          <a:xfrm>
            <a:off x="839775" y="144718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3"/>
          <p:cNvSpPr txBox="1">
            <a:spLocks noGrp="1"/>
          </p:cNvSpPr>
          <p:nvPr>
            <p:ph type="subTitle" idx="3"/>
          </p:nvPr>
        </p:nvSpPr>
        <p:spPr>
          <a:xfrm>
            <a:off x="5988033" y="228479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 idx="4"/>
          </p:nvPr>
        </p:nvSpPr>
        <p:spPr>
          <a:xfrm>
            <a:off x="5868288" y="193560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5" hasCustomPrompt="1"/>
          </p:nvPr>
        </p:nvSpPr>
        <p:spPr>
          <a:xfrm>
            <a:off x="5988021" y="143602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6"/>
          </p:nvPr>
        </p:nvSpPr>
        <p:spPr>
          <a:xfrm>
            <a:off x="206893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7"/>
          </p:nvPr>
        </p:nvSpPr>
        <p:spPr>
          <a:xfrm>
            <a:off x="1949200" y="3754075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8" hasCustomPrompt="1"/>
          </p:nvPr>
        </p:nvSpPr>
        <p:spPr>
          <a:xfrm>
            <a:off x="2068950" y="32545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9"/>
          </p:nvPr>
        </p:nvSpPr>
        <p:spPr>
          <a:xfrm>
            <a:off x="475880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13"/>
          </p:nvPr>
        </p:nvSpPr>
        <p:spPr>
          <a:xfrm>
            <a:off x="4639063" y="3754075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8821" y="32545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727" name="Google Shape;72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000" y="539525"/>
            <a:ext cx="3632001" cy="7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3"/>
          <p:cNvSpPr txBox="1">
            <a:spLocks noGrp="1"/>
          </p:cNvSpPr>
          <p:nvPr>
            <p:ph type="title" idx="15"/>
          </p:nvPr>
        </p:nvSpPr>
        <p:spPr>
          <a:xfrm>
            <a:off x="1949088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00" y="40250"/>
            <a:ext cx="5293625" cy="5062999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5"/>
          <p:cNvSpPr txBox="1">
            <a:spLocks noGrp="1"/>
          </p:cNvSpPr>
          <p:nvPr>
            <p:ph type="title"/>
          </p:nvPr>
        </p:nvSpPr>
        <p:spPr>
          <a:xfrm>
            <a:off x="1012759" y="528375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9" name="Google Shape;829;p15"/>
          <p:cNvSpPr txBox="1">
            <a:spLocks noGrp="1"/>
          </p:cNvSpPr>
          <p:nvPr>
            <p:ph type="subTitle" idx="1"/>
          </p:nvPr>
        </p:nvSpPr>
        <p:spPr>
          <a:xfrm>
            <a:off x="1012650" y="1502450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830" name="Google Shape;830;p15"/>
          <p:cNvGrpSpPr/>
          <p:nvPr/>
        </p:nvGrpSpPr>
        <p:grpSpPr>
          <a:xfrm>
            <a:off x="5557572" y="662675"/>
            <a:ext cx="2168649" cy="3444851"/>
            <a:chOff x="5557572" y="662675"/>
            <a:chExt cx="2168649" cy="3444851"/>
          </a:xfrm>
        </p:grpSpPr>
        <p:sp>
          <p:nvSpPr>
            <p:cNvPr id="831" name="Google Shape;831;p15"/>
            <p:cNvSpPr/>
            <p:nvPr/>
          </p:nvSpPr>
          <p:spPr>
            <a:xfrm>
              <a:off x="5847110" y="2707852"/>
              <a:ext cx="992444" cy="644421"/>
            </a:xfrm>
            <a:custGeom>
              <a:avLst/>
              <a:gdLst/>
              <a:ahLst/>
              <a:cxnLst/>
              <a:rect l="l" t="t" r="r" b="b"/>
              <a:pathLst>
                <a:path w="2749" h="1785" extrusionOk="0">
                  <a:moveTo>
                    <a:pt x="257" y="0"/>
                  </a:moveTo>
                  <a:cubicBezTo>
                    <a:pt x="188" y="0"/>
                    <a:pt x="118" y="21"/>
                    <a:pt x="50" y="79"/>
                  </a:cubicBezTo>
                  <a:cubicBezTo>
                    <a:pt x="0" y="134"/>
                    <a:pt x="0" y="150"/>
                    <a:pt x="17" y="221"/>
                  </a:cubicBezTo>
                  <a:cubicBezTo>
                    <a:pt x="67" y="342"/>
                    <a:pt x="171" y="409"/>
                    <a:pt x="276" y="480"/>
                  </a:cubicBezTo>
                  <a:cubicBezTo>
                    <a:pt x="660" y="743"/>
                    <a:pt x="1044" y="986"/>
                    <a:pt x="1424" y="1245"/>
                  </a:cubicBezTo>
                  <a:cubicBezTo>
                    <a:pt x="1704" y="1437"/>
                    <a:pt x="2018" y="1612"/>
                    <a:pt x="2331" y="1750"/>
                  </a:cubicBezTo>
                  <a:cubicBezTo>
                    <a:pt x="2369" y="1771"/>
                    <a:pt x="2407" y="1785"/>
                    <a:pt x="2444" y="1785"/>
                  </a:cubicBezTo>
                  <a:cubicBezTo>
                    <a:pt x="2476" y="1785"/>
                    <a:pt x="2507" y="1775"/>
                    <a:pt x="2540" y="1750"/>
                  </a:cubicBezTo>
                  <a:cubicBezTo>
                    <a:pt x="2594" y="1733"/>
                    <a:pt x="2627" y="1700"/>
                    <a:pt x="2661" y="1683"/>
                  </a:cubicBezTo>
                  <a:cubicBezTo>
                    <a:pt x="2715" y="1629"/>
                    <a:pt x="2749" y="1558"/>
                    <a:pt x="2715" y="1491"/>
                  </a:cubicBezTo>
                  <a:cubicBezTo>
                    <a:pt x="2678" y="1420"/>
                    <a:pt x="2661" y="1370"/>
                    <a:pt x="2627" y="1316"/>
                  </a:cubicBezTo>
                  <a:cubicBezTo>
                    <a:pt x="2523" y="1161"/>
                    <a:pt x="2385" y="1019"/>
                    <a:pt x="2226" y="898"/>
                  </a:cubicBezTo>
                  <a:cubicBezTo>
                    <a:pt x="2001" y="743"/>
                    <a:pt x="1775" y="585"/>
                    <a:pt x="1512" y="464"/>
                  </a:cubicBezTo>
                  <a:cubicBezTo>
                    <a:pt x="1270" y="359"/>
                    <a:pt x="539" y="63"/>
                    <a:pt x="418" y="29"/>
                  </a:cubicBezTo>
                  <a:cubicBezTo>
                    <a:pt x="365" y="13"/>
                    <a:pt x="311" y="0"/>
                    <a:pt x="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916426" y="2110365"/>
              <a:ext cx="1256350" cy="350189"/>
            </a:xfrm>
            <a:custGeom>
              <a:avLst/>
              <a:gdLst/>
              <a:ahLst/>
              <a:cxnLst/>
              <a:rect l="l" t="t" r="r" b="b"/>
              <a:pathLst>
                <a:path w="3480" h="970" extrusionOk="0">
                  <a:moveTo>
                    <a:pt x="2817" y="1"/>
                  </a:moveTo>
                  <a:cubicBezTo>
                    <a:pt x="2715" y="1"/>
                    <a:pt x="2611" y="5"/>
                    <a:pt x="2506" y="13"/>
                  </a:cubicBezTo>
                  <a:cubicBezTo>
                    <a:pt x="2243" y="30"/>
                    <a:pt x="2001" y="64"/>
                    <a:pt x="1738" y="118"/>
                  </a:cubicBezTo>
                  <a:cubicBezTo>
                    <a:pt x="1303" y="168"/>
                    <a:pt x="869" y="256"/>
                    <a:pt x="451" y="431"/>
                  </a:cubicBezTo>
                  <a:cubicBezTo>
                    <a:pt x="347" y="465"/>
                    <a:pt x="259" y="519"/>
                    <a:pt x="171" y="586"/>
                  </a:cubicBezTo>
                  <a:cubicBezTo>
                    <a:pt x="105" y="623"/>
                    <a:pt x="67" y="690"/>
                    <a:pt x="17" y="761"/>
                  </a:cubicBezTo>
                  <a:cubicBezTo>
                    <a:pt x="0" y="778"/>
                    <a:pt x="17" y="832"/>
                    <a:pt x="34" y="865"/>
                  </a:cubicBezTo>
                  <a:cubicBezTo>
                    <a:pt x="84" y="937"/>
                    <a:pt x="155" y="970"/>
                    <a:pt x="259" y="970"/>
                  </a:cubicBezTo>
                  <a:cubicBezTo>
                    <a:pt x="397" y="970"/>
                    <a:pt x="1061" y="970"/>
                    <a:pt x="1253" y="953"/>
                  </a:cubicBezTo>
                  <a:cubicBezTo>
                    <a:pt x="1546" y="937"/>
                    <a:pt x="1826" y="916"/>
                    <a:pt x="2105" y="899"/>
                  </a:cubicBezTo>
                  <a:cubicBezTo>
                    <a:pt x="2402" y="865"/>
                    <a:pt x="2678" y="811"/>
                    <a:pt x="2974" y="778"/>
                  </a:cubicBezTo>
                  <a:cubicBezTo>
                    <a:pt x="3200" y="761"/>
                    <a:pt x="3359" y="640"/>
                    <a:pt x="3446" y="431"/>
                  </a:cubicBezTo>
                  <a:cubicBezTo>
                    <a:pt x="3463" y="393"/>
                    <a:pt x="3480" y="343"/>
                    <a:pt x="3463" y="310"/>
                  </a:cubicBezTo>
                  <a:cubicBezTo>
                    <a:pt x="3392" y="168"/>
                    <a:pt x="3287" y="30"/>
                    <a:pt x="3112" y="13"/>
                  </a:cubicBezTo>
                  <a:cubicBezTo>
                    <a:pt x="3018" y="5"/>
                    <a:pt x="2919" y="1"/>
                    <a:pt x="2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041339" y="1207454"/>
              <a:ext cx="804353" cy="570412"/>
            </a:xfrm>
            <a:custGeom>
              <a:avLst/>
              <a:gdLst/>
              <a:ahLst/>
              <a:cxnLst/>
              <a:rect l="l" t="t" r="r" b="b"/>
              <a:pathLst>
                <a:path w="2228" h="1580" extrusionOk="0">
                  <a:moveTo>
                    <a:pt x="2001" y="1"/>
                  </a:moveTo>
                  <a:cubicBezTo>
                    <a:pt x="1991" y="1"/>
                    <a:pt x="1979" y="3"/>
                    <a:pt x="1968" y="8"/>
                  </a:cubicBezTo>
                  <a:cubicBezTo>
                    <a:pt x="1881" y="42"/>
                    <a:pt x="1776" y="96"/>
                    <a:pt x="1672" y="146"/>
                  </a:cubicBezTo>
                  <a:cubicBezTo>
                    <a:pt x="1567" y="217"/>
                    <a:pt x="1446" y="305"/>
                    <a:pt x="1342" y="388"/>
                  </a:cubicBezTo>
                  <a:cubicBezTo>
                    <a:pt x="907" y="685"/>
                    <a:pt x="490" y="981"/>
                    <a:pt x="89" y="1328"/>
                  </a:cubicBezTo>
                  <a:cubicBezTo>
                    <a:pt x="1" y="1399"/>
                    <a:pt x="1" y="1433"/>
                    <a:pt x="51" y="1520"/>
                  </a:cubicBezTo>
                  <a:cubicBezTo>
                    <a:pt x="73" y="1562"/>
                    <a:pt x="100" y="1580"/>
                    <a:pt x="136" y="1580"/>
                  </a:cubicBezTo>
                  <a:cubicBezTo>
                    <a:pt x="161" y="1580"/>
                    <a:pt x="191" y="1571"/>
                    <a:pt x="226" y="1558"/>
                  </a:cubicBezTo>
                  <a:cubicBezTo>
                    <a:pt x="243" y="1537"/>
                    <a:pt x="281" y="1537"/>
                    <a:pt x="297" y="1520"/>
                  </a:cubicBezTo>
                  <a:cubicBezTo>
                    <a:pt x="803" y="1224"/>
                    <a:pt x="1325" y="931"/>
                    <a:pt x="1826" y="635"/>
                  </a:cubicBezTo>
                  <a:cubicBezTo>
                    <a:pt x="1931" y="564"/>
                    <a:pt x="2035" y="493"/>
                    <a:pt x="2123" y="426"/>
                  </a:cubicBezTo>
                  <a:cubicBezTo>
                    <a:pt x="2227" y="338"/>
                    <a:pt x="2194" y="96"/>
                    <a:pt x="2056" y="8"/>
                  </a:cubicBezTo>
                  <a:cubicBezTo>
                    <a:pt x="2042" y="8"/>
                    <a:pt x="2023" y="1"/>
                    <a:pt x="2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5720392" y="1884366"/>
              <a:ext cx="150906" cy="149462"/>
            </a:xfrm>
            <a:custGeom>
              <a:avLst/>
              <a:gdLst/>
              <a:ahLst/>
              <a:cxnLst/>
              <a:rect l="l" t="t" r="r" b="b"/>
              <a:pathLst>
                <a:path w="418" h="414" extrusionOk="0">
                  <a:moveTo>
                    <a:pt x="196" y="0"/>
                  </a:moveTo>
                  <a:cubicBezTo>
                    <a:pt x="172" y="0"/>
                    <a:pt x="151" y="4"/>
                    <a:pt x="142" y="13"/>
                  </a:cubicBezTo>
                  <a:cubicBezTo>
                    <a:pt x="88" y="63"/>
                    <a:pt x="54" y="117"/>
                    <a:pt x="21" y="167"/>
                  </a:cubicBezTo>
                  <a:cubicBezTo>
                    <a:pt x="0" y="184"/>
                    <a:pt x="0" y="222"/>
                    <a:pt x="0" y="238"/>
                  </a:cubicBezTo>
                  <a:cubicBezTo>
                    <a:pt x="21" y="309"/>
                    <a:pt x="159" y="414"/>
                    <a:pt x="209" y="414"/>
                  </a:cubicBezTo>
                  <a:cubicBezTo>
                    <a:pt x="280" y="414"/>
                    <a:pt x="384" y="309"/>
                    <a:pt x="401" y="222"/>
                  </a:cubicBezTo>
                  <a:cubicBezTo>
                    <a:pt x="418" y="184"/>
                    <a:pt x="418" y="151"/>
                    <a:pt x="401" y="134"/>
                  </a:cubicBezTo>
                  <a:cubicBezTo>
                    <a:pt x="351" y="101"/>
                    <a:pt x="313" y="46"/>
                    <a:pt x="263" y="13"/>
                  </a:cubicBezTo>
                  <a:cubicBezTo>
                    <a:pt x="247" y="4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795845" y="2632399"/>
              <a:ext cx="993888" cy="644421"/>
            </a:xfrm>
            <a:custGeom>
              <a:avLst/>
              <a:gdLst/>
              <a:ahLst/>
              <a:cxnLst/>
              <a:rect l="l" t="t" r="r" b="b"/>
              <a:pathLst>
                <a:path w="2753" h="1785" extrusionOk="0">
                  <a:moveTo>
                    <a:pt x="258" y="0"/>
                  </a:moveTo>
                  <a:cubicBezTo>
                    <a:pt x="190" y="0"/>
                    <a:pt x="122" y="21"/>
                    <a:pt x="54" y="79"/>
                  </a:cubicBezTo>
                  <a:cubicBezTo>
                    <a:pt x="0" y="134"/>
                    <a:pt x="0" y="150"/>
                    <a:pt x="21" y="221"/>
                  </a:cubicBezTo>
                  <a:cubicBezTo>
                    <a:pt x="71" y="343"/>
                    <a:pt x="175" y="409"/>
                    <a:pt x="280" y="480"/>
                  </a:cubicBezTo>
                  <a:cubicBezTo>
                    <a:pt x="664" y="744"/>
                    <a:pt x="1044" y="986"/>
                    <a:pt x="1429" y="1245"/>
                  </a:cubicBezTo>
                  <a:cubicBezTo>
                    <a:pt x="1708" y="1437"/>
                    <a:pt x="2022" y="1612"/>
                    <a:pt x="2335" y="1750"/>
                  </a:cubicBezTo>
                  <a:cubicBezTo>
                    <a:pt x="2371" y="1771"/>
                    <a:pt x="2409" y="1785"/>
                    <a:pt x="2447" y="1785"/>
                  </a:cubicBezTo>
                  <a:cubicBezTo>
                    <a:pt x="2479" y="1785"/>
                    <a:pt x="2511" y="1775"/>
                    <a:pt x="2544" y="1750"/>
                  </a:cubicBezTo>
                  <a:cubicBezTo>
                    <a:pt x="2594" y="1734"/>
                    <a:pt x="2632" y="1700"/>
                    <a:pt x="2665" y="1683"/>
                  </a:cubicBezTo>
                  <a:cubicBezTo>
                    <a:pt x="2715" y="1629"/>
                    <a:pt x="2753" y="1558"/>
                    <a:pt x="2715" y="1491"/>
                  </a:cubicBezTo>
                  <a:cubicBezTo>
                    <a:pt x="2682" y="1420"/>
                    <a:pt x="2665" y="1370"/>
                    <a:pt x="2632" y="1316"/>
                  </a:cubicBezTo>
                  <a:cubicBezTo>
                    <a:pt x="2527" y="1161"/>
                    <a:pt x="2385" y="1019"/>
                    <a:pt x="2231" y="898"/>
                  </a:cubicBezTo>
                  <a:cubicBezTo>
                    <a:pt x="2005" y="744"/>
                    <a:pt x="1775" y="585"/>
                    <a:pt x="1516" y="464"/>
                  </a:cubicBezTo>
                  <a:cubicBezTo>
                    <a:pt x="1274" y="359"/>
                    <a:pt x="543" y="63"/>
                    <a:pt x="418" y="29"/>
                  </a:cubicBezTo>
                  <a:cubicBezTo>
                    <a:pt x="365" y="13"/>
                    <a:pt x="311" y="0"/>
                    <a:pt x="258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865161" y="2035272"/>
              <a:ext cx="1257794" cy="350189"/>
            </a:xfrm>
            <a:custGeom>
              <a:avLst/>
              <a:gdLst/>
              <a:ahLst/>
              <a:cxnLst/>
              <a:rect l="l" t="t" r="r" b="b"/>
              <a:pathLst>
                <a:path w="3484" h="970" extrusionOk="0">
                  <a:moveTo>
                    <a:pt x="2818" y="0"/>
                  </a:moveTo>
                  <a:cubicBezTo>
                    <a:pt x="2715" y="0"/>
                    <a:pt x="2611" y="4"/>
                    <a:pt x="2506" y="13"/>
                  </a:cubicBezTo>
                  <a:cubicBezTo>
                    <a:pt x="2247" y="29"/>
                    <a:pt x="2001" y="63"/>
                    <a:pt x="1742" y="117"/>
                  </a:cubicBezTo>
                  <a:cubicBezTo>
                    <a:pt x="1308" y="167"/>
                    <a:pt x="873" y="255"/>
                    <a:pt x="455" y="430"/>
                  </a:cubicBezTo>
                  <a:cubicBezTo>
                    <a:pt x="351" y="464"/>
                    <a:pt x="263" y="518"/>
                    <a:pt x="176" y="585"/>
                  </a:cubicBezTo>
                  <a:cubicBezTo>
                    <a:pt x="105" y="622"/>
                    <a:pt x="71" y="689"/>
                    <a:pt x="17" y="760"/>
                  </a:cubicBezTo>
                  <a:cubicBezTo>
                    <a:pt x="0" y="777"/>
                    <a:pt x="17" y="831"/>
                    <a:pt x="38" y="865"/>
                  </a:cubicBezTo>
                  <a:cubicBezTo>
                    <a:pt x="88" y="936"/>
                    <a:pt x="159" y="969"/>
                    <a:pt x="263" y="969"/>
                  </a:cubicBezTo>
                  <a:cubicBezTo>
                    <a:pt x="401" y="969"/>
                    <a:pt x="1061" y="969"/>
                    <a:pt x="1253" y="952"/>
                  </a:cubicBezTo>
                  <a:cubicBezTo>
                    <a:pt x="1550" y="936"/>
                    <a:pt x="1830" y="915"/>
                    <a:pt x="2105" y="898"/>
                  </a:cubicBezTo>
                  <a:cubicBezTo>
                    <a:pt x="2402" y="865"/>
                    <a:pt x="2682" y="810"/>
                    <a:pt x="2978" y="777"/>
                  </a:cubicBezTo>
                  <a:cubicBezTo>
                    <a:pt x="3204" y="760"/>
                    <a:pt x="3358" y="639"/>
                    <a:pt x="3446" y="430"/>
                  </a:cubicBezTo>
                  <a:cubicBezTo>
                    <a:pt x="3463" y="393"/>
                    <a:pt x="3484" y="343"/>
                    <a:pt x="3463" y="309"/>
                  </a:cubicBezTo>
                  <a:cubicBezTo>
                    <a:pt x="3396" y="167"/>
                    <a:pt x="3292" y="29"/>
                    <a:pt x="3116" y="13"/>
                  </a:cubicBezTo>
                  <a:cubicBezTo>
                    <a:pt x="3020" y="4"/>
                    <a:pt x="2920" y="0"/>
                    <a:pt x="2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991879" y="1132001"/>
              <a:ext cx="803992" cy="570412"/>
            </a:xfrm>
            <a:custGeom>
              <a:avLst/>
              <a:gdLst/>
              <a:ahLst/>
              <a:cxnLst/>
              <a:rect l="l" t="t" r="r" b="b"/>
              <a:pathLst>
                <a:path w="2227" h="1580" extrusionOk="0">
                  <a:moveTo>
                    <a:pt x="1999" y="1"/>
                  </a:moveTo>
                  <a:cubicBezTo>
                    <a:pt x="1988" y="1"/>
                    <a:pt x="1976" y="3"/>
                    <a:pt x="1963" y="8"/>
                  </a:cubicBezTo>
                  <a:cubicBezTo>
                    <a:pt x="1880" y="42"/>
                    <a:pt x="1775" y="96"/>
                    <a:pt x="1671" y="146"/>
                  </a:cubicBezTo>
                  <a:cubicBezTo>
                    <a:pt x="1566" y="217"/>
                    <a:pt x="1441" y="305"/>
                    <a:pt x="1337" y="388"/>
                  </a:cubicBezTo>
                  <a:cubicBezTo>
                    <a:pt x="902" y="685"/>
                    <a:pt x="485" y="982"/>
                    <a:pt x="84" y="1328"/>
                  </a:cubicBezTo>
                  <a:cubicBezTo>
                    <a:pt x="0" y="1399"/>
                    <a:pt x="0" y="1433"/>
                    <a:pt x="50" y="1520"/>
                  </a:cubicBezTo>
                  <a:cubicBezTo>
                    <a:pt x="70" y="1563"/>
                    <a:pt x="97" y="1580"/>
                    <a:pt x="134" y="1580"/>
                  </a:cubicBezTo>
                  <a:cubicBezTo>
                    <a:pt x="160" y="1580"/>
                    <a:pt x="190" y="1572"/>
                    <a:pt x="226" y="1558"/>
                  </a:cubicBezTo>
                  <a:cubicBezTo>
                    <a:pt x="242" y="1537"/>
                    <a:pt x="276" y="1537"/>
                    <a:pt x="292" y="1520"/>
                  </a:cubicBezTo>
                  <a:cubicBezTo>
                    <a:pt x="798" y="1224"/>
                    <a:pt x="1320" y="931"/>
                    <a:pt x="1825" y="635"/>
                  </a:cubicBezTo>
                  <a:cubicBezTo>
                    <a:pt x="1930" y="564"/>
                    <a:pt x="2034" y="493"/>
                    <a:pt x="2122" y="426"/>
                  </a:cubicBezTo>
                  <a:cubicBezTo>
                    <a:pt x="2226" y="338"/>
                    <a:pt x="2193" y="96"/>
                    <a:pt x="2051" y="8"/>
                  </a:cubicBezTo>
                  <a:cubicBezTo>
                    <a:pt x="2040" y="8"/>
                    <a:pt x="2021" y="1"/>
                    <a:pt x="1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670571" y="1808913"/>
              <a:ext cx="151267" cy="149462"/>
            </a:xfrm>
            <a:custGeom>
              <a:avLst/>
              <a:gdLst/>
              <a:ahLst/>
              <a:cxnLst/>
              <a:rect l="l" t="t" r="r" b="b"/>
              <a:pathLst>
                <a:path w="419" h="414" extrusionOk="0">
                  <a:moveTo>
                    <a:pt x="195" y="0"/>
                  </a:moveTo>
                  <a:cubicBezTo>
                    <a:pt x="171" y="0"/>
                    <a:pt x="149" y="5"/>
                    <a:pt x="138" y="13"/>
                  </a:cubicBezTo>
                  <a:cubicBezTo>
                    <a:pt x="88" y="63"/>
                    <a:pt x="55" y="117"/>
                    <a:pt x="17" y="168"/>
                  </a:cubicBezTo>
                  <a:cubicBezTo>
                    <a:pt x="0" y="184"/>
                    <a:pt x="0" y="222"/>
                    <a:pt x="0" y="239"/>
                  </a:cubicBezTo>
                  <a:cubicBezTo>
                    <a:pt x="17" y="310"/>
                    <a:pt x="159" y="414"/>
                    <a:pt x="209" y="414"/>
                  </a:cubicBezTo>
                  <a:cubicBezTo>
                    <a:pt x="280" y="414"/>
                    <a:pt x="385" y="310"/>
                    <a:pt x="401" y="222"/>
                  </a:cubicBezTo>
                  <a:cubicBezTo>
                    <a:pt x="418" y="184"/>
                    <a:pt x="418" y="151"/>
                    <a:pt x="401" y="134"/>
                  </a:cubicBezTo>
                  <a:cubicBezTo>
                    <a:pt x="347" y="101"/>
                    <a:pt x="314" y="46"/>
                    <a:pt x="263" y="13"/>
                  </a:cubicBezTo>
                  <a:cubicBezTo>
                    <a:pt x="245" y="5"/>
                    <a:pt x="219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456151" y="3773944"/>
              <a:ext cx="333582" cy="333582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68" y="0"/>
                  </a:moveTo>
                  <a:cubicBezTo>
                    <a:pt x="209" y="0"/>
                    <a:pt x="1" y="209"/>
                    <a:pt x="1" y="468"/>
                  </a:cubicBezTo>
                  <a:cubicBezTo>
                    <a:pt x="1" y="731"/>
                    <a:pt x="209" y="923"/>
                    <a:pt x="468" y="923"/>
                  </a:cubicBezTo>
                  <a:cubicBezTo>
                    <a:pt x="715" y="923"/>
                    <a:pt x="924" y="731"/>
                    <a:pt x="924" y="468"/>
                  </a:cubicBezTo>
                  <a:cubicBezTo>
                    <a:pt x="924" y="209"/>
                    <a:pt x="715" y="0"/>
                    <a:pt x="468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5771657" y="3428448"/>
              <a:ext cx="119498" cy="113360"/>
            </a:xfrm>
            <a:custGeom>
              <a:avLst/>
              <a:gdLst/>
              <a:ahLst/>
              <a:cxnLst/>
              <a:rect l="l" t="t" r="r" b="b"/>
              <a:pathLst>
                <a:path w="331" h="314" extrusionOk="0">
                  <a:moveTo>
                    <a:pt x="155" y="1"/>
                  </a:moveTo>
                  <a:cubicBezTo>
                    <a:pt x="67" y="1"/>
                    <a:pt x="0" y="67"/>
                    <a:pt x="0" y="155"/>
                  </a:cubicBezTo>
                  <a:cubicBezTo>
                    <a:pt x="0" y="243"/>
                    <a:pt x="67" y="314"/>
                    <a:pt x="155" y="314"/>
                  </a:cubicBezTo>
                  <a:cubicBezTo>
                    <a:pt x="259" y="314"/>
                    <a:pt x="330" y="243"/>
                    <a:pt x="330" y="155"/>
                  </a:cubicBezTo>
                  <a:cubicBezTo>
                    <a:pt x="330" y="67"/>
                    <a:pt x="259" y="1"/>
                    <a:pt x="155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5626888" y="1008171"/>
              <a:ext cx="194951" cy="202532"/>
            </a:xfrm>
            <a:custGeom>
              <a:avLst/>
              <a:gdLst/>
              <a:ahLst/>
              <a:cxnLst/>
              <a:rect l="l" t="t" r="r" b="b"/>
              <a:pathLst>
                <a:path w="540" h="561" extrusionOk="0">
                  <a:moveTo>
                    <a:pt x="259" y="0"/>
                  </a:moveTo>
                  <a:cubicBezTo>
                    <a:pt x="121" y="0"/>
                    <a:pt x="0" y="126"/>
                    <a:pt x="0" y="280"/>
                  </a:cubicBezTo>
                  <a:cubicBezTo>
                    <a:pt x="0" y="439"/>
                    <a:pt x="121" y="560"/>
                    <a:pt x="259" y="560"/>
                  </a:cubicBezTo>
                  <a:cubicBezTo>
                    <a:pt x="418" y="560"/>
                    <a:pt x="539" y="439"/>
                    <a:pt x="539" y="280"/>
                  </a:cubicBezTo>
                  <a:cubicBezTo>
                    <a:pt x="539" y="126"/>
                    <a:pt x="418" y="0"/>
                    <a:pt x="259" y="0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7505638" y="738128"/>
              <a:ext cx="220583" cy="220583"/>
            </a:xfrm>
            <a:custGeom>
              <a:avLst/>
              <a:gdLst/>
              <a:ahLst/>
              <a:cxnLst/>
              <a:rect l="l" t="t" r="r" b="b"/>
              <a:pathLst>
                <a:path w="611" h="611" extrusionOk="0">
                  <a:moveTo>
                    <a:pt x="297" y="1"/>
                  </a:moveTo>
                  <a:cubicBezTo>
                    <a:pt x="122" y="1"/>
                    <a:pt x="1" y="143"/>
                    <a:pt x="1" y="314"/>
                  </a:cubicBezTo>
                  <a:cubicBezTo>
                    <a:pt x="1" y="473"/>
                    <a:pt x="122" y="611"/>
                    <a:pt x="297" y="611"/>
                  </a:cubicBezTo>
                  <a:cubicBezTo>
                    <a:pt x="469" y="611"/>
                    <a:pt x="611" y="473"/>
                    <a:pt x="611" y="314"/>
                  </a:cubicBezTo>
                  <a:cubicBezTo>
                    <a:pt x="611" y="143"/>
                    <a:pt x="469" y="1"/>
                    <a:pt x="297" y="1"/>
                  </a:cubicBezTo>
                  <a:close/>
                </a:path>
              </a:pathLst>
            </a:custGeom>
            <a:solidFill>
              <a:srgbClr val="95E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386835" y="3698491"/>
              <a:ext cx="333582" cy="333582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72" y="0"/>
                  </a:moveTo>
                  <a:cubicBezTo>
                    <a:pt x="209" y="0"/>
                    <a:pt x="0" y="209"/>
                    <a:pt x="0" y="468"/>
                  </a:cubicBezTo>
                  <a:cubicBezTo>
                    <a:pt x="0" y="731"/>
                    <a:pt x="209" y="923"/>
                    <a:pt x="472" y="923"/>
                  </a:cubicBezTo>
                  <a:cubicBezTo>
                    <a:pt x="731" y="923"/>
                    <a:pt x="924" y="731"/>
                    <a:pt x="924" y="468"/>
                  </a:cubicBezTo>
                  <a:cubicBezTo>
                    <a:pt x="924" y="209"/>
                    <a:pt x="731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5702341" y="3352995"/>
              <a:ext cx="119498" cy="113360"/>
            </a:xfrm>
            <a:custGeom>
              <a:avLst/>
              <a:gdLst/>
              <a:ahLst/>
              <a:cxnLst/>
              <a:rect l="l" t="t" r="r" b="b"/>
              <a:pathLst>
                <a:path w="331" h="314" extrusionOk="0">
                  <a:moveTo>
                    <a:pt x="175" y="1"/>
                  </a:moveTo>
                  <a:cubicBezTo>
                    <a:pt x="88" y="1"/>
                    <a:pt x="0" y="68"/>
                    <a:pt x="0" y="155"/>
                  </a:cubicBezTo>
                  <a:cubicBezTo>
                    <a:pt x="0" y="243"/>
                    <a:pt x="88" y="314"/>
                    <a:pt x="175" y="314"/>
                  </a:cubicBezTo>
                  <a:cubicBezTo>
                    <a:pt x="259" y="314"/>
                    <a:pt x="330" y="243"/>
                    <a:pt x="330" y="155"/>
                  </a:cubicBezTo>
                  <a:cubicBezTo>
                    <a:pt x="330" y="68"/>
                    <a:pt x="25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557572" y="932718"/>
              <a:ext cx="194590" cy="202532"/>
            </a:xfrm>
            <a:custGeom>
              <a:avLst/>
              <a:gdLst/>
              <a:ahLst/>
              <a:cxnLst/>
              <a:rect l="l" t="t" r="r" b="b"/>
              <a:pathLst>
                <a:path w="539" h="561" extrusionOk="0">
                  <a:moveTo>
                    <a:pt x="263" y="1"/>
                  </a:moveTo>
                  <a:cubicBezTo>
                    <a:pt x="121" y="1"/>
                    <a:pt x="0" y="126"/>
                    <a:pt x="0" y="280"/>
                  </a:cubicBezTo>
                  <a:cubicBezTo>
                    <a:pt x="0" y="439"/>
                    <a:pt x="121" y="560"/>
                    <a:pt x="263" y="560"/>
                  </a:cubicBezTo>
                  <a:cubicBezTo>
                    <a:pt x="418" y="560"/>
                    <a:pt x="539" y="439"/>
                    <a:pt x="539" y="280"/>
                  </a:cubicBezTo>
                  <a:cubicBezTo>
                    <a:pt x="539" y="126"/>
                    <a:pt x="418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7436322" y="662675"/>
              <a:ext cx="220583" cy="220583"/>
            </a:xfrm>
            <a:custGeom>
              <a:avLst/>
              <a:gdLst/>
              <a:ahLst/>
              <a:cxnLst/>
              <a:rect l="l" t="t" r="r" b="b"/>
              <a:pathLst>
                <a:path w="611" h="611" extrusionOk="0">
                  <a:moveTo>
                    <a:pt x="297" y="1"/>
                  </a:moveTo>
                  <a:cubicBezTo>
                    <a:pt x="138" y="1"/>
                    <a:pt x="1" y="143"/>
                    <a:pt x="1" y="314"/>
                  </a:cubicBezTo>
                  <a:cubicBezTo>
                    <a:pt x="1" y="473"/>
                    <a:pt x="138" y="611"/>
                    <a:pt x="297" y="611"/>
                  </a:cubicBezTo>
                  <a:cubicBezTo>
                    <a:pt x="468" y="611"/>
                    <a:pt x="610" y="473"/>
                    <a:pt x="610" y="314"/>
                  </a:cubicBezTo>
                  <a:cubicBezTo>
                    <a:pt x="610" y="143"/>
                    <a:pt x="468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●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○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■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●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○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■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●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○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Josefin Slab"/>
              <a:buChar char="■"/>
              <a:defRPr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77" r:id="rId15"/>
    <p:sldLayoutId id="2147483678" r:id="rId16"/>
    <p:sldLayoutId id="2147483679" r:id="rId17"/>
    <p:sldLayoutId id="214748368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37"/>
          <p:cNvSpPr txBox="1">
            <a:spLocks noGrp="1"/>
          </p:cNvSpPr>
          <p:nvPr>
            <p:ph type="ctrTitle"/>
          </p:nvPr>
        </p:nvSpPr>
        <p:spPr>
          <a:xfrm>
            <a:off x="2699792" y="1635646"/>
            <a:ext cx="3768900" cy="1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Centaur" panose="02030504050205020304" pitchFamily="18" charset="0"/>
              </a:rPr>
              <a:t>Unit</a:t>
            </a:r>
            <a:r>
              <a:rPr lang="en-US" sz="4400" dirty="0">
                <a:latin typeface="Centaur" panose="02030504050205020304" pitchFamily="18" charset="0"/>
              </a:rPr>
              <a:t>4</a:t>
            </a:r>
            <a:br>
              <a:rPr lang="en" sz="3200" dirty="0"/>
            </a:br>
            <a:br>
              <a:rPr lang="en" sz="1100" dirty="0"/>
            </a:br>
            <a:r>
              <a:rPr lang="en" sz="5400" dirty="0">
                <a:latin typeface="Fontdinerdotcom Sparkly" pitchFamily="2" charset="0"/>
              </a:rPr>
              <a:t>Wishful Thinking</a:t>
            </a:r>
            <a:br>
              <a:rPr lang="en" sz="2800" dirty="0">
                <a:latin typeface="Arial Rounded MT Bold" pitchFamily="34" charset="0"/>
              </a:rPr>
            </a:br>
            <a:br>
              <a:rPr lang="en" sz="200" dirty="0">
                <a:latin typeface="Arial Rounded MT Bold" pitchFamily="34" charset="0"/>
              </a:rPr>
            </a:br>
            <a:r>
              <a:rPr lang="en" sz="3200" dirty="0"/>
              <a:t>Language in Context</a:t>
            </a:r>
            <a:endParaRPr sz="3200" dirty="0"/>
          </a:p>
        </p:txBody>
      </p:sp>
      <p:sp>
        <p:nvSpPr>
          <p:cNvPr id="1597" name="Google Shape;1597;p37"/>
          <p:cNvSpPr txBox="1">
            <a:spLocks noGrp="1"/>
          </p:cNvSpPr>
          <p:nvPr>
            <p:ph type="subTitle" idx="1"/>
          </p:nvPr>
        </p:nvSpPr>
        <p:spPr>
          <a:xfrm>
            <a:off x="2843808" y="3651870"/>
            <a:ext cx="3201224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Done by : </a:t>
            </a:r>
            <a:r>
              <a:rPr lang="en-US" b="1" dirty="0" err="1"/>
              <a:t>Entisar</a:t>
            </a:r>
            <a:r>
              <a:rPr lang="en-US" b="1" dirty="0"/>
              <a:t> Al-</a:t>
            </a:r>
            <a:r>
              <a:rPr lang="en-US" b="1" dirty="0" err="1"/>
              <a:t>Obaidallah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597;p37"/>
          <p:cNvSpPr txBox="1">
            <a:spLocks/>
          </p:cNvSpPr>
          <p:nvPr/>
        </p:nvSpPr>
        <p:spPr>
          <a:xfrm>
            <a:off x="107504" y="267494"/>
            <a:ext cx="1944216" cy="5427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6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8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8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8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8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8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8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8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Josefin Slab"/>
              <a:buNone/>
              <a:defRPr sz="18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Mega Goal 1.2</a:t>
            </a:r>
          </a:p>
          <a:p>
            <a:pPr marL="0" indent="0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67"/>
          <p:cNvSpPr/>
          <p:nvPr/>
        </p:nvSpPr>
        <p:spPr>
          <a:xfrm>
            <a:off x="1486076" y="1228250"/>
            <a:ext cx="5979089" cy="3585100"/>
          </a:xfrm>
          <a:custGeom>
            <a:avLst/>
            <a:gdLst/>
            <a:ahLst/>
            <a:cxnLst/>
            <a:rect l="l" t="t" r="r" b="b"/>
            <a:pathLst>
              <a:path w="36739" h="36879" extrusionOk="0">
                <a:moveTo>
                  <a:pt x="1090" y="1"/>
                </a:moveTo>
                <a:cubicBezTo>
                  <a:pt x="2954" y="13667"/>
                  <a:pt x="1" y="36466"/>
                  <a:pt x="1" y="36466"/>
                </a:cubicBezTo>
                <a:cubicBezTo>
                  <a:pt x="3447" y="36644"/>
                  <a:pt x="7266" y="36879"/>
                  <a:pt x="11710" y="36879"/>
                </a:cubicBezTo>
                <a:cubicBezTo>
                  <a:pt x="14054" y="36879"/>
                  <a:pt x="16572" y="36813"/>
                  <a:pt x="19301" y="36640"/>
                </a:cubicBezTo>
                <a:cubicBezTo>
                  <a:pt x="21921" y="36473"/>
                  <a:pt x="24706" y="36417"/>
                  <a:pt x="27255" y="36417"/>
                </a:cubicBezTo>
                <a:cubicBezTo>
                  <a:pt x="32354" y="36417"/>
                  <a:pt x="36510" y="36640"/>
                  <a:pt x="36510" y="36640"/>
                </a:cubicBezTo>
                <a:lnTo>
                  <a:pt x="36738" y="273"/>
                </a:lnTo>
                <a:lnTo>
                  <a:pt x="1090" y="1"/>
                </a:lnTo>
                <a:close/>
              </a:path>
            </a:pathLst>
          </a:custGeom>
          <a:solidFill>
            <a:srgbClr val="FCFA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2" name="Google Shape;3082;p67"/>
          <p:cNvSpPr/>
          <p:nvPr/>
        </p:nvSpPr>
        <p:spPr>
          <a:xfrm>
            <a:off x="659917" y="2898225"/>
            <a:ext cx="584402" cy="220706"/>
          </a:xfrm>
          <a:custGeom>
            <a:avLst/>
            <a:gdLst/>
            <a:ahLst/>
            <a:cxnLst/>
            <a:rect l="l" t="t" r="r" b="b"/>
            <a:pathLst>
              <a:path w="7843" h="2962" extrusionOk="0">
                <a:moveTo>
                  <a:pt x="7843" y="2962"/>
                </a:moveTo>
                <a:lnTo>
                  <a:pt x="0" y="2943"/>
                </a:lnTo>
                <a:lnTo>
                  <a:pt x="1241" y="2539"/>
                </a:lnTo>
                <a:cubicBezTo>
                  <a:pt x="1241" y="2539"/>
                  <a:pt x="465" y="2167"/>
                  <a:pt x="776" y="1493"/>
                </a:cubicBezTo>
                <a:cubicBezTo>
                  <a:pt x="1102" y="716"/>
                  <a:pt x="1762" y="1102"/>
                  <a:pt x="1762" y="1102"/>
                </a:cubicBezTo>
                <a:cubicBezTo>
                  <a:pt x="1762" y="1102"/>
                  <a:pt x="1706" y="98"/>
                  <a:pt x="2520" y="56"/>
                </a:cubicBezTo>
                <a:cubicBezTo>
                  <a:pt x="3756" y="0"/>
                  <a:pt x="3933" y="1260"/>
                  <a:pt x="3933" y="1260"/>
                </a:cubicBezTo>
                <a:cubicBezTo>
                  <a:pt x="3933" y="1260"/>
                  <a:pt x="4240" y="795"/>
                  <a:pt x="4630" y="851"/>
                </a:cubicBezTo>
                <a:cubicBezTo>
                  <a:pt x="5402" y="930"/>
                  <a:pt x="5346" y="1725"/>
                  <a:pt x="5346" y="1725"/>
                </a:cubicBezTo>
                <a:cubicBezTo>
                  <a:pt x="5346" y="1725"/>
                  <a:pt x="5579" y="1279"/>
                  <a:pt x="6160" y="1511"/>
                </a:cubicBezTo>
                <a:cubicBezTo>
                  <a:pt x="6704" y="1725"/>
                  <a:pt x="6588" y="2515"/>
                  <a:pt x="6588" y="2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67"/>
          <p:cNvSpPr/>
          <p:nvPr/>
        </p:nvSpPr>
        <p:spPr>
          <a:xfrm>
            <a:off x="8202880" y="1316831"/>
            <a:ext cx="694606" cy="262582"/>
          </a:xfrm>
          <a:custGeom>
            <a:avLst/>
            <a:gdLst/>
            <a:ahLst/>
            <a:cxnLst/>
            <a:rect l="l" t="t" r="r" b="b"/>
            <a:pathLst>
              <a:path w="9322" h="3524" extrusionOk="0">
                <a:moveTo>
                  <a:pt x="9322" y="3524"/>
                </a:moveTo>
                <a:lnTo>
                  <a:pt x="0" y="3505"/>
                </a:lnTo>
                <a:lnTo>
                  <a:pt x="1474" y="3003"/>
                </a:lnTo>
                <a:cubicBezTo>
                  <a:pt x="1474" y="3003"/>
                  <a:pt x="544" y="2557"/>
                  <a:pt x="912" y="1762"/>
                </a:cubicBezTo>
                <a:cubicBezTo>
                  <a:pt x="1321" y="832"/>
                  <a:pt x="2074" y="1297"/>
                  <a:pt x="2074" y="1297"/>
                </a:cubicBezTo>
                <a:cubicBezTo>
                  <a:pt x="2074" y="1297"/>
                  <a:pt x="2018" y="116"/>
                  <a:pt x="2985" y="79"/>
                </a:cubicBezTo>
                <a:cubicBezTo>
                  <a:pt x="4477" y="0"/>
                  <a:pt x="4649" y="1492"/>
                  <a:pt x="4649" y="1492"/>
                </a:cubicBezTo>
                <a:cubicBezTo>
                  <a:pt x="4649" y="1492"/>
                  <a:pt x="5040" y="948"/>
                  <a:pt x="5486" y="990"/>
                </a:cubicBezTo>
                <a:cubicBezTo>
                  <a:pt x="6435" y="1106"/>
                  <a:pt x="6356" y="2036"/>
                  <a:pt x="6356" y="2036"/>
                </a:cubicBezTo>
                <a:cubicBezTo>
                  <a:pt x="6356" y="2036"/>
                  <a:pt x="6625" y="1511"/>
                  <a:pt x="7323" y="1781"/>
                </a:cubicBezTo>
                <a:cubicBezTo>
                  <a:pt x="7964" y="2055"/>
                  <a:pt x="7829" y="2985"/>
                  <a:pt x="7829" y="29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67"/>
          <p:cNvSpPr/>
          <p:nvPr/>
        </p:nvSpPr>
        <p:spPr>
          <a:xfrm>
            <a:off x="1244313" y="2461209"/>
            <a:ext cx="584849" cy="221079"/>
          </a:xfrm>
          <a:custGeom>
            <a:avLst/>
            <a:gdLst/>
            <a:ahLst/>
            <a:cxnLst/>
            <a:rect l="l" t="t" r="r" b="b"/>
            <a:pathLst>
              <a:path w="7849" h="2967" extrusionOk="0">
                <a:moveTo>
                  <a:pt x="7848" y="2967"/>
                </a:moveTo>
                <a:lnTo>
                  <a:pt x="1" y="2948"/>
                </a:lnTo>
                <a:lnTo>
                  <a:pt x="1242" y="2520"/>
                </a:lnTo>
                <a:cubicBezTo>
                  <a:pt x="1242" y="2520"/>
                  <a:pt x="465" y="2153"/>
                  <a:pt x="758" y="1474"/>
                </a:cubicBezTo>
                <a:cubicBezTo>
                  <a:pt x="1107" y="698"/>
                  <a:pt x="1744" y="1089"/>
                  <a:pt x="1744" y="1089"/>
                </a:cubicBezTo>
                <a:cubicBezTo>
                  <a:pt x="1744" y="1089"/>
                  <a:pt x="1707" y="80"/>
                  <a:pt x="2520" y="43"/>
                </a:cubicBezTo>
                <a:cubicBezTo>
                  <a:pt x="3762" y="1"/>
                  <a:pt x="3915" y="1242"/>
                  <a:pt x="3915" y="1242"/>
                </a:cubicBezTo>
                <a:cubicBezTo>
                  <a:pt x="3915" y="1242"/>
                  <a:pt x="4245" y="796"/>
                  <a:pt x="4612" y="837"/>
                </a:cubicBezTo>
                <a:cubicBezTo>
                  <a:pt x="5407" y="912"/>
                  <a:pt x="5347" y="1707"/>
                  <a:pt x="5347" y="1707"/>
                </a:cubicBezTo>
                <a:cubicBezTo>
                  <a:pt x="5347" y="1707"/>
                  <a:pt x="5579" y="1261"/>
                  <a:pt x="6161" y="1493"/>
                </a:cubicBezTo>
                <a:cubicBezTo>
                  <a:pt x="6704" y="1725"/>
                  <a:pt x="6588" y="2502"/>
                  <a:pt x="6588" y="25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67"/>
          <p:cNvSpPr/>
          <p:nvPr/>
        </p:nvSpPr>
        <p:spPr>
          <a:xfrm flipH="1">
            <a:off x="7419236" y="2761593"/>
            <a:ext cx="584476" cy="221079"/>
          </a:xfrm>
          <a:custGeom>
            <a:avLst/>
            <a:gdLst/>
            <a:ahLst/>
            <a:cxnLst/>
            <a:rect l="l" t="t" r="r" b="b"/>
            <a:pathLst>
              <a:path w="7844" h="2967" extrusionOk="0">
                <a:moveTo>
                  <a:pt x="7843" y="2967"/>
                </a:moveTo>
                <a:lnTo>
                  <a:pt x="0" y="2948"/>
                </a:lnTo>
                <a:lnTo>
                  <a:pt x="1237" y="2520"/>
                </a:lnTo>
                <a:cubicBezTo>
                  <a:pt x="1237" y="2520"/>
                  <a:pt x="465" y="2153"/>
                  <a:pt x="754" y="1474"/>
                </a:cubicBezTo>
                <a:cubicBezTo>
                  <a:pt x="1102" y="698"/>
                  <a:pt x="1744" y="1088"/>
                  <a:pt x="1744" y="1088"/>
                </a:cubicBezTo>
                <a:cubicBezTo>
                  <a:pt x="1744" y="1088"/>
                  <a:pt x="1683" y="98"/>
                  <a:pt x="2497" y="61"/>
                </a:cubicBezTo>
                <a:cubicBezTo>
                  <a:pt x="3757" y="1"/>
                  <a:pt x="3910" y="1242"/>
                  <a:pt x="3910" y="1242"/>
                </a:cubicBezTo>
                <a:cubicBezTo>
                  <a:pt x="3910" y="1242"/>
                  <a:pt x="4240" y="796"/>
                  <a:pt x="4608" y="833"/>
                </a:cubicBezTo>
                <a:cubicBezTo>
                  <a:pt x="5403" y="930"/>
                  <a:pt x="5347" y="1707"/>
                  <a:pt x="5347" y="1707"/>
                </a:cubicBezTo>
                <a:cubicBezTo>
                  <a:pt x="5347" y="1707"/>
                  <a:pt x="5579" y="1279"/>
                  <a:pt x="6160" y="1511"/>
                </a:cubicBezTo>
                <a:cubicBezTo>
                  <a:pt x="6700" y="1725"/>
                  <a:pt x="6583" y="2520"/>
                  <a:pt x="6583" y="25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67"/>
          <p:cNvSpPr/>
          <p:nvPr/>
        </p:nvSpPr>
        <p:spPr>
          <a:xfrm>
            <a:off x="2116051" y="2222171"/>
            <a:ext cx="4893999" cy="5366"/>
          </a:xfrm>
          <a:custGeom>
            <a:avLst/>
            <a:gdLst/>
            <a:ahLst/>
            <a:cxnLst/>
            <a:rect l="l" t="t" r="r" b="b"/>
            <a:pathLst>
              <a:path w="65826" h="56" extrusionOk="0">
                <a:moveTo>
                  <a:pt x="1" y="0"/>
                </a:moveTo>
                <a:lnTo>
                  <a:pt x="1" y="56"/>
                </a:lnTo>
                <a:lnTo>
                  <a:pt x="65826" y="56"/>
                </a:lnTo>
                <a:lnTo>
                  <a:pt x="65826" y="0"/>
                </a:lnTo>
                <a:close/>
              </a:path>
            </a:pathLst>
          </a:custGeom>
          <a:solidFill>
            <a:srgbClr val="AFD9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67"/>
          <p:cNvSpPr/>
          <p:nvPr/>
        </p:nvSpPr>
        <p:spPr>
          <a:xfrm>
            <a:off x="2116051" y="1878650"/>
            <a:ext cx="4893999" cy="5462"/>
          </a:xfrm>
          <a:custGeom>
            <a:avLst/>
            <a:gdLst/>
            <a:ahLst/>
            <a:cxnLst/>
            <a:rect l="l" t="t" r="r" b="b"/>
            <a:pathLst>
              <a:path w="65826" h="57" extrusionOk="0">
                <a:moveTo>
                  <a:pt x="1" y="1"/>
                </a:moveTo>
                <a:lnTo>
                  <a:pt x="1" y="56"/>
                </a:lnTo>
                <a:lnTo>
                  <a:pt x="65826" y="56"/>
                </a:lnTo>
                <a:lnTo>
                  <a:pt x="65826" y="1"/>
                </a:lnTo>
                <a:close/>
              </a:path>
            </a:pathLst>
          </a:custGeom>
          <a:solidFill>
            <a:srgbClr val="AFD9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67"/>
          <p:cNvSpPr/>
          <p:nvPr/>
        </p:nvSpPr>
        <p:spPr>
          <a:xfrm>
            <a:off x="2116051" y="3571436"/>
            <a:ext cx="4893999" cy="5462"/>
          </a:xfrm>
          <a:custGeom>
            <a:avLst/>
            <a:gdLst/>
            <a:ahLst/>
            <a:cxnLst/>
            <a:rect l="l" t="t" r="r" b="b"/>
            <a:pathLst>
              <a:path w="65826" h="57" extrusionOk="0">
                <a:moveTo>
                  <a:pt x="1" y="1"/>
                </a:moveTo>
                <a:lnTo>
                  <a:pt x="1" y="56"/>
                </a:lnTo>
                <a:lnTo>
                  <a:pt x="65826" y="56"/>
                </a:lnTo>
                <a:lnTo>
                  <a:pt x="65826" y="1"/>
                </a:lnTo>
                <a:close/>
              </a:path>
            </a:pathLst>
          </a:custGeom>
          <a:solidFill>
            <a:srgbClr val="AFD9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9" name="Google Shape;3089;p67"/>
          <p:cNvSpPr/>
          <p:nvPr/>
        </p:nvSpPr>
        <p:spPr>
          <a:xfrm>
            <a:off x="2116051" y="3228011"/>
            <a:ext cx="4893999" cy="5462"/>
          </a:xfrm>
          <a:custGeom>
            <a:avLst/>
            <a:gdLst/>
            <a:ahLst/>
            <a:cxnLst/>
            <a:rect l="l" t="t" r="r" b="b"/>
            <a:pathLst>
              <a:path w="65826" h="57" extrusionOk="0">
                <a:moveTo>
                  <a:pt x="1" y="0"/>
                </a:moveTo>
                <a:lnTo>
                  <a:pt x="1" y="56"/>
                </a:lnTo>
                <a:lnTo>
                  <a:pt x="65826" y="56"/>
                </a:lnTo>
                <a:lnTo>
                  <a:pt x="65826" y="0"/>
                </a:lnTo>
                <a:close/>
              </a:path>
            </a:pathLst>
          </a:custGeom>
          <a:solidFill>
            <a:srgbClr val="AFD9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67"/>
          <p:cNvSpPr/>
          <p:nvPr/>
        </p:nvSpPr>
        <p:spPr>
          <a:xfrm>
            <a:off x="2116051" y="2884586"/>
            <a:ext cx="4893999" cy="5845"/>
          </a:xfrm>
          <a:custGeom>
            <a:avLst/>
            <a:gdLst/>
            <a:ahLst/>
            <a:cxnLst/>
            <a:rect l="l" t="t" r="r" b="b"/>
            <a:pathLst>
              <a:path w="65826" h="61" extrusionOk="0">
                <a:moveTo>
                  <a:pt x="1" y="0"/>
                </a:moveTo>
                <a:lnTo>
                  <a:pt x="1" y="60"/>
                </a:lnTo>
                <a:lnTo>
                  <a:pt x="65826" y="60"/>
                </a:lnTo>
                <a:lnTo>
                  <a:pt x="65826" y="0"/>
                </a:lnTo>
                <a:close/>
              </a:path>
            </a:pathLst>
          </a:custGeom>
          <a:solidFill>
            <a:srgbClr val="AFD9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67"/>
          <p:cNvSpPr/>
          <p:nvPr/>
        </p:nvSpPr>
        <p:spPr>
          <a:xfrm>
            <a:off x="2116051" y="2541065"/>
            <a:ext cx="4893999" cy="5941"/>
          </a:xfrm>
          <a:custGeom>
            <a:avLst/>
            <a:gdLst/>
            <a:ahLst/>
            <a:cxnLst/>
            <a:rect l="l" t="t" r="r" b="b"/>
            <a:pathLst>
              <a:path w="65826" h="62" extrusionOk="0">
                <a:moveTo>
                  <a:pt x="1" y="1"/>
                </a:moveTo>
                <a:lnTo>
                  <a:pt x="1" y="61"/>
                </a:lnTo>
                <a:lnTo>
                  <a:pt x="65826" y="61"/>
                </a:lnTo>
                <a:lnTo>
                  <a:pt x="65826" y="1"/>
                </a:lnTo>
                <a:close/>
              </a:path>
            </a:pathLst>
          </a:custGeom>
          <a:solidFill>
            <a:srgbClr val="AFD9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67"/>
          <p:cNvSpPr/>
          <p:nvPr/>
        </p:nvSpPr>
        <p:spPr>
          <a:xfrm>
            <a:off x="2116051" y="4304663"/>
            <a:ext cx="4893999" cy="5462"/>
          </a:xfrm>
          <a:custGeom>
            <a:avLst/>
            <a:gdLst/>
            <a:ahLst/>
            <a:cxnLst/>
            <a:rect l="l" t="t" r="r" b="b"/>
            <a:pathLst>
              <a:path w="65826" h="57" extrusionOk="0">
                <a:moveTo>
                  <a:pt x="1" y="1"/>
                </a:moveTo>
                <a:lnTo>
                  <a:pt x="1" y="57"/>
                </a:lnTo>
                <a:lnTo>
                  <a:pt x="65826" y="57"/>
                </a:lnTo>
                <a:lnTo>
                  <a:pt x="65826" y="1"/>
                </a:lnTo>
                <a:close/>
              </a:path>
            </a:pathLst>
          </a:custGeom>
          <a:solidFill>
            <a:srgbClr val="AFD9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3" name="Google Shape;3093;p67"/>
          <p:cNvSpPr/>
          <p:nvPr/>
        </p:nvSpPr>
        <p:spPr>
          <a:xfrm>
            <a:off x="2116051" y="3961238"/>
            <a:ext cx="4893999" cy="5462"/>
          </a:xfrm>
          <a:custGeom>
            <a:avLst/>
            <a:gdLst/>
            <a:ahLst/>
            <a:cxnLst/>
            <a:rect l="l" t="t" r="r" b="b"/>
            <a:pathLst>
              <a:path w="65826" h="57" extrusionOk="0">
                <a:moveTo>
                  <a:pt x="1" y="1"/>
                </a:moveTo>
                <a:lnTo>
                  <a:pt x="1" y="56"/>
                </a:lnTo>
                <a:lnTo>
                  <a:pt x="65826" y="56"/>
                </a:lnTo>
                <a:lnTo>
                  <a:pt x="65826" y="1"/>
                </a:lnTo>
                <a:close/>
              </a:path>
            </a:pathLst>
          </a:custGeom>
          <a:solidFill>
            <a:srgbClr val="AFD9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67"/>
          <p:cNvSpPr/>
          <p:nvPr/>
        </p:nvSpPr>
        <p:spPr>
          <a:xfrm>
            <a:off x="7558850" y="1638450"/>
            <a:ext cx="824183" cy="832826"/>
          </a:xfrm>
          <a:custGeom>
            <a:avLst/>
            <a:gdLst/>
            <a:ahLst/>
            <a:cxnLst/>
            <a:rect l="l" t="t" r="r" b="b"/>
            <a:pathLst>
              <a:path w="11061" h="11177" extrusionOk="0">
                <a:moveTo>
                  <a:pt x="10944" y="6876"/>
                </a:moveTo>
                <a:cubicBezTo>
                  <a:pt x="10809" y="7397"/>
                  <a:pt x="9726" y="7532"/>
                  <a:pt x="9456" y="7978"/>
                </a:cubicBezTo>
                <a:cubicBezTo>
                  <a:pt x="9182" y="8424"/>
                  <a:pt x="9549" y="9452"/>
                  <a:pt x="9145" y="9800"/>
                </a:cubicBezTo>
                <a:cubicBezTo>
                  <a:pt x="8931" y="9996"/>
                  <a:pt x="8545" y="9917"/>
                  <a:pt x="8178" y="9838"/>
                </a:cubicBezTo>
                <a:cubicBezTo>
                  <a:pt x="7848" y="9782"/>
                  <a:pt x="7518" y="9721"/>
                  <a:pt x="7304" y="9819"/>
                </a:cubicBezTo>
                <a:cubicBezTo>
                  <a:pt x="6820" y="10033"/>
                  <a:pt x="6509" y="11079"/>
                  <a:pt x="5988" y="11116"/>
                </a:cubicBezTo>
                <a:cubicBezTo>
                  <a:pt x="5463" y="11176"/>
                  <a:pt x="4998" y="10186"/>
                  <a:pt x="4477" y="10051"/>
                </a:cubicBezTo>
                <a:cubicBezTo>
                  <a:pt x="4226" y="9996"/>
                  <a:pt x="3915" y="10112"/>
                  <a:pt x="3603" y="10205"/>
                </a:cubicBezTo>
                <a:cubicBezTo>
                  <a:pt x="3236" y="10344"/>
                  <a:pt x="2887" y="10479"/>
                  <a:pt x="2636" y="10321"/>
                </a:cubicBezTo>
                <a:cubicBezTo>
                  <a:pt x="2171" y="10051"/>
                  <a:pt x="2385" y="8968"/>
                  <a:pt x="2055" y="8578"/>
                </a:cubicBezTo>
                <a:cubicBezTo>
                  <a:pt x="1707" y="8173"/>
                  <a:pt x="600" y="8210"/>
                  <a:pt x="409" y="7727"/>
                </a:cubicBezTo>
                <a:cubicBezTo>
                  <a:pt x="196" y="7243"/>
                  <a:pt x="991" y="6486"/>
                  <a:pt x="949" y="5946"/>
                </a:cubicBezTo>
                <a:cubicBezTo>
                  <a:pt x="912" y="5440"/>
                  <a:pt x="0" y="4821"/>
                  <a:pt x="117" y="4301"/>
                </a:cubicBezTo>
                <a:cubicBezTo>
                  <a:pt x="251" y="3757"/>
                  <a:pt x="1339" y="3640"/>
                  <a:pt x="1609" y="3194"/>
                </a:cubicBezTo>
                <a:cubicBezTo>
                  <a:pt x="1879" y="2729"/>
                  <a:pt x="1511" y="1702"/>
                  <a:pt x="1920" y="1353"/>
                </a:cubicBezTo>
                <a:cubicBezTo>
                  <a:pt x="2134" y="1181"/>
                  <a:pt x="2520" y="1237"/>
                  <a:pt x="2906" y="1316"/>
                </a:cubicBezTo>
                <a:cubicBezTo>
                  <a:pt x="3217" y="1372"/>
                  <a:pt x="3548" y="1432"/>
                  <a:pt x="3761" y="1335"/>
                </a:cubicBezTo>
                <a:cubicBezTo>
                  <a:pt x="4245" y="1139"/>
                  <a:pt x="4552" y="75"/>
                  <a:pt x="5077" y="38"/>
                </a:cubicBezTo>
                <a:cubicBezTo>
                  <a:pt x="5598" y="0"/>
                  <a:pt x="6063" y="986"/>
                  <a:pt x="6588" y="1102"/>
                </a:cubicBezTo>
                <a:cubicBezTo>
                  <a:pt x="6839" y="1163"/>
                  <a:pt x="7151" y="1065"/>
                  <a:pt x="7457" y="949"/>
                </a:cubicBezTo>
                <a:cubicBezTo>
                  <a:pt x="7829" y="814"/>
                  <a:pt x="8197" y="698"/>
                  <a:pt x="8429" y="833"/>
                </a:cubicBezTo>
                <a:cubicBezTo>
                  <a:pt x="8894" y="1121"/>
                  <a:pt x="8680" y="2185"/>
                  <a:pt x="9010" y="2594"/>
                </a:cubicBezTo>
                <a:cubicBezTo>
                  <a:pt x="9359" y="2999"/>
                  <a:pt x="10461" y="2943"/>
                  <a:pt x="10656" y="3445"/>
                </a:cubicBezTo>
                <a:cubicBezTo>
                  <a:pt x="10870" y="3929"/>
                  <a:pt x="10075" y="4668"/>
                  <a:pt x="10112" y="5207"/>
                </a:cubicBezTo>
                <a:cubicBezTo>
                  <a:pt x="10154" y="5733"/>
                  <a:pt x="11060" y="6332"/>
                  <a:pt x="10944" y="6876"/>
                </a:cubicBezTo>
                <a:close/>
              </a:path>
            </a:pathLst>
          </a:custGeom>
          <a:solidFill>
            <a:srgbClr val="FFA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5" name="Google Shape;3095;p67"/>
          <p:cNvSpPr/>
          <p:nvPr/>
        </p:nvSpPr>
        <p:spPr>
          <a:xfrm>
            <a:off x="7554678" y="1642623"/>
            <a:ext cx="832826" cy="824108"/>
          </a:xfrm>
          <a:custGeom>
            <a:avLst/>
            <a:gdLst/>
            <a:ahLst/>
            <a:cxnLst/>
            <a:rect l="l" t="t" r="r" b="b"/>
            <a:pathLst>
              <a:path w="11177" h="11060" extrusionOk="0">
                <a:moveTo>
                  <a:pt x="6914" y="116"/>
                </a:moveTo>
                <a:cubicBezTo>
                  <a:pt x="7439" y="251"/>
                  <a:pt x="7555" y="1339"/>
                  <a:pt x="8001" y="1609"/>
                </a:cubicBezTo>
                <a:cubicBezTo>
                  <a:pt x="8211" y="1744"/>
                  <a:pt x="8541" y="1744"/>
                  <a:pt x="8871" y="1725"/>
                </a:cubicBezTo>
                <a:cubicBezTo>
                  <a:pt x="9257" y="1725"/>
                  <a:pt x="9647" y="1706"/>
                  <a:pt x="9819" y="1939"/>
                </a:cubicBezTo>
                <a:cubicBezTo>
                  <a:pt x="10168" y="2343"/>
                  <a:pt x="9647" y="3292"/>
                  <a:pt x="9838" y="3780"/>
                </a:cubicBezTo>
                <a:cubicBezTo>
                  <a:pt x="10033" y="4263"/>
                  <a:pt x="11098" y="4570"/>
                  <a:pt x="11140" y="5114"/>
                </a:cubicBezTo>
                <a:cubicBezTo>
                  <a:pt x="11177" y="5616"/>
                  <a:pt x="10187" y="6081"/>
                  <a:pt x="10052" y="6606"/>
                </a:cubicBezTo>
                <a:cubicBezTo>
                  <a:pt x="9917" y="7150"/>
                  <a:pt x="10596" y="8001"/>
                  <a:pt x="10326" y="8447"/>
                </a:cubicBezTo>
                <a:cubicBezTo>
                  <a:pt x="10033" y="8912"/>
                  <a:pt x="8968" y="8698"/>
                  <a:pt x="8559" y="9028"/>
                </a:cubicBezTo>
                <a:cubicBezTo>
                  <a:pt x="8155" y="9377"/>
                  <a:pt x="8192" y="10460"/>
                  <a:pt x="7690" y="10674"/>
                </a:cubicBezTo>
                <a:cubicBezTo>
                  <a:pt x="7439" y="10772"/>
                  <a:pt x="7090" y="10595"/>
                  <a:pt x="6760" y="10404"/>
                </a:cubicBezTo>
                <a:cubicBezTo>
                  <a:pt x="6467" y="10246"/>
                  <a:pt x="6179" y="10093"/>
                  <a:pt x="5928" y="10112"/>
                </a:cubicBezTo>
                <a:cubicBezTo>
                  <a:pt x="5421" y="10149"/>
                  <a:pt x="4803" y="11060"/>
                  <a:pt x="4282" y="10925"/>
                </a:cubicBezTo>
                <a:cubicBezTo>
                  <a:pt x="3738" y="10790"/>
                  <a:pt x="3622" y="9707"/>
                  <a:pt x="3176" y="9433"/>
                </a:cubicBezTo>
                <a:cubicBezTo>
                  <a:pt x="2962" y="9298"/>
                  <a:pt x="2632" y="9317"/>
                  <a:pt x="2306" y="9317"/>
                </a:cubicBezTo>
                <a:cubicBezTo>
                  <a:pt x="1916" y="9335"/>
                  <a:pt x="1530" y="9335"/>
                  <a:pt x="1353" y="9126"/>
                </a:cubicBezTo>
                <a:cubicBezTo>
                  <a:pt x="1005" y="8717"/>
                  <a:pt x="1549" y="7769"/>
                  <a:pt x="1335" y="7266"/>
                </a:cubicBezTo>
                <a:cubicBezTo>
                  <a:pt x="1144" y="6778"/>
                  <a:pt x="75" y="6490"/>
                  <a:pt x="38" y="5946"/>
                </a:cubicBezTo>
                <a:cubicBezTo>
                  <a:pt x="1" y="5425"/>
                  <a:pt x="986" y="4979"/>
                  <a:pt x="1121" y="4435"/>
                </a:cubicBezTo>
                <a:cubicBezTo>
                  <a:pt x="1260" y="3915"/>
                  <a:pt x="582" y="3041"/>
                  <a:pt x="851" y="2594"/>
                </a:cubicBezTo>
                <a:cubicBezTo>
                  <a:pt x="1144" y="2153"/>
                  <a:pt x="2209" y="2362"/>
                  <a:pt x="2613" y="2013"/>
                </a:cubicBezTo>
                <a:cubicBezTo>
                  <a:pt x="3022" y="1688"/>
                  <a:pt x="2981" y="581"/>
                  <a:pt x="3487" y="386"/>
                </a:cubicBezTo>
                <a:cubicBezTo>
                  <a:pt x="3738" y="270"/>
                  <a:pt x="4087" y="465"/>
                  <a:pt x="4417" y="642"/>
                </a:cubicBezTo>
                <a:cubicBezTo>
                  <a:pt x="4705" y="795"/>
                  <a:pt x="4998" y="967"/>
                  <a:pt x="5249" y="949"/>
                </a:cubicBezTo>
                <a:cubicBezTo>
                  <a:pt x="5770" y="911"/>
                  <a:pt x="6374" y="0"/>
                  <a:pt x="6914" y="116"/>
                </a:cubicBezTo>
                <a:close/>
              </a:path>
            </a:pathLst>
          </a:custGeom>
          <a:solidFill>
            <a:srgbClr val="FD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67"/>
          <p:cNvSpPr/>
          <p:nvPr/>
        </p:nvSpPr>
        <p:spPr>
          <a:xfrm>
            <a:off x="7616672" y="1700444"/>
            <a:ext cx="708837" cy="708837"/>
          </a:xfrm>
          <a:custGeom>
            <a:avLst/>
            <a:gdLst/>
            <a:ahLst/>
            <a:cxnLst/>
            <a:rect l="l" t="t" r="r" b="b"/>
            <a:pathLst>
              <a:path w="9513" h="9513" extrusionOk="0">
                <a:moveTo>
                  <a:pt x="5775" y="563"/>
                </a:moveTo>
                <a:cubicBezTo>
                  <a:pt x="8099" y="1121"/>
                  <a:pt x="9513" y="3469"/>
                  <a:pt x="8950" y="5770"/>
                </a:cubicBezTo>
                <a:cubicBezTo>
                  <a:pt x="8388" y="8076"/>
                  <a:pt x="6044" y="9512"/>
                  <a:pt x="3739" y="8931"/>
                </a:cubicBezTo>
                <a:cubicBezTo>
                  <a:pt x="1433" y="8369"/>
                  <a:pt x="1" y="6044"/>
                  <a:pt x="563" y="3738"/>
                </a:cubicBezTo>
                <a:cubicBezTo>
                  <a:pt x="1126" y="1414"/>
                  <a:pt x="3469" y="1"/>
                  <a:pt x="5775" y="563"/>
                </a:cubicBezTo>
                <a:close/>
              </a:path>
            </a:pathLst>
          </a:custGeom>
          <a:solidFill>
            <a:srgbClr val="FAD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67"/>
          <p:cNvSpPr/>
          <p:nvPr/>
        </p:nvSpPr>
        <p:spPr>
          <a:xfrm>
            <a:off x="7652736" y="1909676"/>
            <a:ext cx="639541" cy="466299"/>
          </a:xfrm>
          <a:custGeom>
            <a:avLst/>
            <a:gdLst/>
            <a:ahLst/>
            <a:cxnLst/>
            <a:rect l="l" t="t" r="r" b="b"/>
            <a:pathLst>
              <a:path w="8583" h="6258" extrusionOk="0">
                <a:moveTo>
                  <a:pt x="8117" y="0"/>
                </a:moveTo>
                <a:cubicBezTo>
                  <a:pt x="8099" y="252"/>
                  <a:pt x="8057" y="521"/>
                  <a:pt x="8001" y="795"/>
                </a:cubicBezTo>
                <a:cubicBezTo>
                  <a:pt x="7885" y="1395"/>
                  <a:pt x="7690" y="1995"/>
                  <a:pt x="7383" y="2539"/>
                </a:cubicBezTo>
                <a:cubicBezTo>
                  <a:pt x="7499" y="2655"/>
                  <a:pt x="7555" y="2808"/>
                  <a:pt x="7518" y="2962"/>
                </a:cubicBezTo>
                <a:cubicBezTo>
                  <a:pt x="7476" y="3176"/>
                  <a:pt x="7304" y="3292"/>
                  <a:pt x="7109" y="3292"/>
                </a:cubicBezTo>
                <a:lnTo>
                  <a:pt x="6992" y="3292"/>
                </a:lnTo>
                <a:cubicBezTo>
                  <a:pt x="6974" y="3273"/>
                  <a:pt x="6955" y="3273"/>
                  <a:pt x="6937" y="3273"/>
                </a:cubicBezTo>
                <a:cubicBezTo>
                  <a:pt x="6606" y="3701"/>
                  <a:pt x="6221" y="4068"/>
                  <a:pt x="5774" y="4380"/>
                </a:cubicBezTo>
                <a:cubicBezTo>
                  <a:pt x="5407" y="4631"/>
                  <a:pt x="4979" y="4845"/>
                  <a:pt x="4533" y="4961"/>
                </a:cubicBezTo>
                <a:cubicBezTo>
                  <a:pt x="4263" y="5017"/>
                  <a:pt x="3970" y="5054"/>
                  <a:pt x="3701" y="5054"/>
                </a:cubicBezTo>
                <a:cubicBezTo>
                  <a:pt x="2539" y="5054"/>
                  <a:pt x="1432" y="4496"/>
                  <a:pt x="679" y="3603"/>
                </a:cubicBezTo>
                <a:cubicBezTo>
                  <a:pt x="386" y="3255"/>
                  <a:pt x="196" y="2887"/>
                  <a:pt x="0" y="2520"/>
                </a:cubicBezTo>
                <a:lnTo>
                  <a:pt x="0" y="2520"/>
                </a:lnTo>
                <a:cubicBezTo>
                  <a:pt x="233" y="4222"/>
                  <a:pt x="1474" y="5695"/>
                  <a:pt x="3255" y="6123"/>
                </a:cubicBezTo>
                <a:cubicBezTo>
                  <a:pt x="3603" y="6216"/>
                  <a:pt x="3933" y="6258"/>
                  <a:pt x="4282" y="6258"/>
                </a:cubicBezTo>
                <a:cubicBezTo>
                  <a:pt x="6221" y="6258"/>
                  <a:pt x="7983" y="4938"/>
                  <a:pt x="8466" y="2962"/>
                </a:cubicBezTo>
                <a:cubicBezTo>
                  <a:pt x="8545" y="2613"/>
                  <a:pt x="8582" y="2265"/>
                  <a:pt x="8582" y="1939"/>
                </a:cubicBezTo>
                <a:cubicBezTo>
                  <a:pt x="8582" y="1260"/>
                  <a:pt x="8429" y="582"/>
                  <a:pt x="8117" y="0"/>
                </a:cubicBezTo>
                <a:close/>
              </a:path>
            </a:pathLst>
          </a:custGeom>
          <a:solidFill>
            <a:srgbClr val="F8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67"/>
          <p:cNvSpPr/>
          <p:nvPr/>
        </p:nvSpPr>
        <p:spPr>
          <a:xfrm>
            <a:off x="7809958" y="1944324"/>
            <a:ext cx="69371" cy="69371"/>
          </a:xfrm>
          <a:custGeom>
            <a:avLst/>
            <a:gdLst/>
            <a:ahLst/>
            <a:cxnLst/>
            <a:rect l="l" t="t" r="r" b="b"/>
            <a:pathLst>
              <a:path w="931" h="931" extrusionOk="0">
                <a:moveTo>
                  <a:pt x="563" y="56"/>
                </a:moveTo>
                <a:cubicBezTo>
                  <a:pt x="796" y="117"/>
                  <a:pt x="931" y="349"/>
                  <a:pt x="875" y="563"/>
                </a:cubicBezTo>
                <a:cubicBezTo>
                  <a:pt x="814" y="795"/>
                  <a:pt x="582" y="930"/>
                  <a:pt x="368" y="870"/>
                </a:cubicBezTo>
                <a:cubicBezTo>
                  <a:pt x="136" y="814"/>
                  <a:pt x="1" y="600"/>
                  <a:pt x="43" y="368"/>
                </a:cubicBezTo>
                <a:cubicBezTo>
                  <a:pt x="99" y="135"/>
                  <a:pt x="331" y="0"/>
                  <a:pt x="563" y="56"/>
                </a:cubicBez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67"/>
          <p:cNvSpPr/>
          <p:nvPr/>
        </p:nvSpPr>
        <p:spPr>
          <a:xfrm>
            <a:off x="7827319" y="1960270"/>
            <a:ext cx="24664" cy="24664"/>
          </a:xfrm>
          <a:custGeom>
            <a:avLst/>
            <a:gdLst/>
            <a:ahLst/>
            <a:cxnLst/>
            <a:rect l="l" t="t" r="r" b="b"/>
            <a:pathLst>
              <a:path w="331" h="331" extrusionOk="0">
                <a:moveTo>
                  <a:pt x="196" y="19"/>
                </a:moveTo>
                <a:cubicBezTo>
                  <a:pt x="293" y="37"/>
                  <a:pt x="330" y="116"/>
                  <a:pt x="312" y="191"/>
                </a:cubicBezTo>
                <a:cubicBezTo>
                  <a:pt x="293" y="270"/>
                  <a:pt x="214" y="330"/>
                  <a:pt x="135" y="307"/>
                </a:cubicBezTo>
                <a:cubicBezTo>
                  <a:pt x="61" y="288"/>
                  <a:pt x="0" y="191"/>
                  <a:pt x="19" y="116"/>
                </a:cubicBezTo>
                <a:cubicBezTo>
                  <a:pt x="42" y="37"/>
                  <a:pt x="117" y="0"/>
                  <a:pt x="19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67"/>
          <p:cNvSpPr/>
          <p:nvPr/>
        </p:nvSpPr>
        <p:spPr>
          <a:xfrm>
            <a:off x="7849151" y="1984859"/>
            <a:ext cx="8718" cy="8718"/>
          </a:xfrm>
          <a:custGeom>
            <a:avLst/>
            <a:gdLst/>
            <a:ahLst/>
            <a:cxnLst/>
            <a:rect l="l" t="t" r="r" b="b"/>
            <a:pathLst>
              <a:path w="117" h="117" extrusionOk="0">
                <a:moveTo>
                  <a:pt x="56" y="0"/>
                </a:moveTo>
                <a:cubicBezTo>
                  <a:pt x="98" y="19"/>
                  <a:pt x="116" y="38"/>
                  <a:pt x="98" y="75"/>
                </a:cubicBezTo>
                <a:cubicBezTo>
                  <a:pt x="98" y="93"/>
                  <a:pt x="56" y="117"/>
                  <a:pt x="37" y="117"/>
                </a:cubicBezTo>
                <a:cubicBezTo>
                  <a:pt x="0" y="93"/>
                  <a:pt x="0" y="75"/>
                  <a:pt x="0" y="38"/>
                </a:cubicBezTo>
                <a:cubicBezTo>
                  <a:pt x="0" y="19"/>
                  <a:pt x="37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1" name="Google Shape;3101;p67"/>
          <p:cNvSpPr/>
          <p:nvPr/>
        </p:nvSpPr>
        <p:spPr>
          <a:xfrm>
            <a:off x="8055626" y="2004903"/>
            <a:ext cx="69297" cy="69371"/>
          </a:xfrm>
          <a:custGeom>
            <a:avLst/>
            <a:gdLst/>
            <a:ahLst/>
            <a:cxnLst/>
            <a:rect l="l" t="t" r="r" b="b"/>
            <a:pathLst>
              <a:path w="930" h="931" extrusionOk="0">
                <a:moveTo>
                  <a:pt x="558" y="38"/>
                </a:moveTo>
                <a:cubicBezTo>
                  <a:pt x="790" y="99"/>
                  <a:pt x="930" y="331"/>
                  <a:pt x="869" y="563"/>
                </a:cubicBezTo>
                <a:cubicBezTo>
                  <a:pt x="814" y="777"/>
                  <a:pt x="581" y="931"/>
                  <a:pt x="367" y="870"/>
                </a:cubicBezTo>
                <a:cubicBezTo>
                  <a:pt x="135" y="815"/>
                  <a:pt x="0" y="582"/>
                  <a:pt x="56" y="350"/>
                </a:cubicBezTo>
                <a:cubicBezTo>
                  <a:pt x="93" y="136"/>
                  <a:pt x="325" y="1"/>
                  <a:pt x="558" y="38"/>
                </a:cubicBez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67"/>
          <p:cNvSpPr/>
          <p:nvPr/>
        </p:nvSpPr>
        <p:spPr>
          <a:xfrm>
            <a:off x="8072913" y="2019507"/>
            <a:ext cx="24291" cy="24291"/>
          </a:xfrm>
          <a:custGeom>
            <a:avLst/>
            <a:gdLst/>
            <a:ahLst/>
            <a:cxnLst/>
            <a:rect l="l" t="t" r="r" b="b"/>
            <a:pathLst>
              <a:path w="326" h="326" extrusionOk="0">
                <a:moveTo>
                  <a:pt x="210" y="19"/>
                </a:moveTo>
                <a:cubicBezTo>
                  <a:pt x="289" y="37"/>
                  <a:pt x="326" y="116"/>
                  <a:pt x="307" y="191"/>
                </a:cubicBezTo>
                <a:cubicBezTo>
                  <a:pt x="289" y="270"/>
                  <a:pt x="210" y="326"/>
                  <a:pt x="135" y="307"/>
                </a:cubicBezTo>
                <a:cubicBezTo>
                  <a:pt x="56" y="288"/>
                  <a:pt x="0" y="209"/>
                  <a:pt x="19" y="135"/>
                </a:cubicBezTo>
                <a:cubicBezTo>
                  <a:pt x="38" y="56"/>
                  <a:pt x="117" y="0"/>
                  <a:pt x="210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67"/>
          <p:cNvSpPr/>
          <p:nvPr/>
        </p:nvSpPr>
        <p:spPr>
          <a:xfrm>
            <a:off x="8094372" y="2043724"/>
            <a:ext cx="8718" cy="8718"/>
          </a:xfrm>
          <a:custGeom>
            <a:avLst/>
            <a:gdLst/>
            <a:ahLst/>
            <a:cxnLst/>
            <a:rect l="l" t="t" r="r" b="b"/>
            <a:pathLst>
              <a:path w="117" h="117" extrusionOk="0">
                <a:moveTo>
                  <a:pt x="61" y="24"/>
                </a:moveTo>
                <a:cubicBezTo>
                  <a:pt x="98" y="24"/>
                  <a:pt x="117" y="61"/>
                  <a:pt x="98" y="80"/>
                </a:cubicBezTo>
                <a:cubicBezTo>
                  <a:pt x="98" y="98"/>
                  <a:pt x="61" y="117"/>
                  <a:pt x="38" y="117"/>
                </a:cubicBezTo>
                <a:cubicBezTo>
                  <a:pt x="19" y="117"/>
                  <a:pt x="1" y="80"/>
                  <a:pt x="1" y="61"/>
                </a:cubicBezTo>
                <a:cubicBezTo>
                  <a:pt x="1" y="24"/>
                  <a:pt x="38" y="1"/>
                  <a:pt x="6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4" name="Google Shape;3104;p67"/>
          <p:cNvSpPr/>
          <p:nvPr/>
        </p:nvSpPr>
        <p:spPr>
          <a:xfrm>
            <a:off x="7934319" y="2017719"/>
            <a:ext cx="69371" cy="42025"/>
          </a:xfrm>
          <a:custGeom>
            <a:avLst/>
            <a:gdLst/>
            <a:ahLst/>
            <a:cxnLst/>
            <a:rect l="l" t="t" r="r" b="b"/>
            <a:pathLst>
              <a:path w="931" h="564" extrusionOk="0">
                <a:moveTo>
                  <a:pt x="38" y="80"/>
                </a:moveTo>
                <a:cubicBezTo>
                  <a:pt x="38" y="80"/>
                  <a:pt x="1" y="410"/>
                  <a:pt x="350" y="526"/>
                </a:cubicBezTo>
                <a:cubicBezTo>
                  <a:pt x="484" y="563"/>
                  <a:pt x="582" y="545"/>
                  <a:pt x="656" y="526"/>
                </a:cubicBezTo>
                <a:cubicBezTo>
                  <a:pt x="833" y="466"/>
                  <a:pt x="907" y="294"/>
                  <a:pt x="907" y="294"/>
                </a:cubicBezTo>
                <a:cubicBezTo>
                  <a:pt x="931" y="257"/>
                  <a:pt x="907" y="215"/>
                  <a:pt x="870" y="196"/>
                </a:cubicBezTo>
                <a:cubicBezTo>
                  <a:pt x="833" y="178"/>
                  <a:pt x="791" y="196"/>
                  <a:pt x="773" y="233"/>
                </a:cubicBezTo>
                <a:cubicBezTo>
                  <a:pt x="773" y="233"/>
                  <a:pt x="675" y="466"/>
                  <a:pt x="405" y="391"/>
                </a:cubicBezTo>
                <a:cubicBezTo>
                  <a:pt x="154" y="312"/>
                  <a:pt x="191" y="99"/>
                  <a:pt x="191" y="99"/>
                </a:cubicBezTo>
                <a:cubicBezTo>
                  <a:pt x="191" y="61"/>
                  <a:pt x="154" y="24"/>
                  <a:pt x="117" y="24"/>
                </a:cubicBezTo>
                <a:cubicBezTo>
                  <a:pt x="75" y="1"/>
                  <a:pt x="38" y="43"/>
                  <a:pt x="38" y="80"/>
                </a:cubicBez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67"/>
          <p:cNvSpPr/>
          <p:nvPr/>
        </p:nvSpPr>
        <p:spPr>
          <a:xfrm>
            <a:off x="7733433" y="1990373"/>
            <a:ext cx="71085" cy="65198"/>
          </a:xfrm>
          <a:custGeom>
            <a:avLst/>
            <a:gdLst/>
            <a:ahLst/>
            <a:cxnLst/>
            <a:rect l="l" t="t" r="r" b="b"/>
            <a:pathLst>
              <a:path w="954" h="875" extrusionOk="0">
                <a:moveTo>
                  <a:pt x="465" y="1"/>
                </a:moveTo>
                <a:cubicBezTo>
                  <a:pt x="275" y="1"/>
                  <a:pt x="98" y="136"/>
                  <a:pt x="42" y="331"/>
                </a:cubicBezTo>
                <a:cubicBezTo>
                  <a:pt x="0" y="563"/>
                  <a:pt x="140" y="796"/>
                  <a:pt x="372" y="856"/>
                </a:cubicBezTo>
                <a:cubicBezTo>
                  <a:pt x="410" y="856"/>
                  <a:pt x="428" y="875"/>
                  <a:pt x="465" y="875"/>
                </a:cubicBezTo>
                <a:cubicBezTo>
                  <a:pt x="661" y="875"/>
                  <a:pt x="837" y="740"/>
                  <a:pt x="893" y="545"/>
                </a:cubicBezTo>
                <a:cubicBezTo>
                  <a:pt x="954" y="312"/>
                  <a:pt x="795" y="80"/>
                  <a:pt x="563" y="19"/>
                </a:cubicBezTo>
                <a:cubicBezTo>
                  <a:pt x="544" y="1"/>
                  <a:pt x="507" y="1"/>
                  <a:pt x="465" y="1"/>
                </a:cubicBezTo>
                <a:close/>
              </a:path>
            </a:pathLst>
          </a:custGeom>
          <a:solidFill>
            <a:srgbClr val="FB9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67"/>
          <p:cNvSpPr/>
          <p:nvPr/>
        </p:nvSpPr>
        <p:spPr>
          <a:xfrm>
            <a:off x="8146382" y="2091561"/>
            <a:ext cx="56480" cy="62069"/>
          </a:xfrm>
          <a:custGeom>
            <a:avLst/>
            <a:gdLst/>
            <a:ahLst/>
            <a:cxnLst/>
            <a:rect l="l" t="t" r="r" b="b"/>
            <a:pathLst>
              <a:path w="758" h="833" extrusionOk="0">
                <a:moveTo>
                  <a:pt x="484" y="0"/>
                </a:moveTo>
                <a:cubicBezTo>
                  <a:pt x="270" y="0"/>
                  <a:pt x="98" y="135"/>
                  <a:pt x="60" y="330"/>
                </a:cubicBezTo>
                <a:cubicBezTo>
                  <a:pt x="0" y="544"/>
                  <a:pt x="116" y="735"/>
                  <a:pt x="312" y="832"/>
                </a:cubicBezTo>
                <a:cubicBezTo>
                  <a:pt x="465" y="600"/>
                  <a:pt x="618" y="349"/>
                  <a:pt x="758" y="98"/>
                </a:cubicBezTo>
                <a:cubicBezTo>
                  <a:pt x="716" y="56"/>
                  <a:pt x="642" y="19"/>
                  <a:pt x="581" y="0"/>
                </a:cubicBezTo>
                <a:close/>
              </a:path>
            </a:pathLst>
          </a:custGeom>
          <a:solidFill>
            <a:srgbClr val="FB9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67"/>
          <p:cNvSpPr/>
          <p:nvPr/>
        </p:nvSpPr>
        <p:spPr>
          <a:xfrm>
            <a:off x="8169555" y="2098789"/>
            <a:ext cx="46123" cy="56182"/>
          </a:xfrm>
          <a:custGeom>
            <a:avLst/>
            <a:gdLst/>
            <a:ahLst/>
            <a:cxnLst/>
            <a:rect l="l" t="t" r="r" b="b"/>
            <a:pathLst>
              <a:path w="619" h="754" extrusionOk="0">
                <a:moveTo>
                  <a:pt x="447" y="1"/>
                </a:moveTo>
                <a:cubicBezTo>
                  <a:pt x="307" y="252"/>
                  <a:pt x="154" y="503"/>
                  <a:pt x="1" y="735"/>
                </a:cubicBezTo>
                <a:cubicBezTo>
                  <a:pt x="19" y="735"/>
                  <a:pt x="38" y="735"/>
                  <a:pt x="56" y="754"/>
                </a:cubicBezTo>
                <a:lnTo>
                  <a:pt x="173" y="754"/>
                </a:lnTo>
                <a:cubicBezTo>
                  <a:pt x="368" y="754"/>
                  <a:pt x="540" y="638"/>
                  <a:pt x="582" y="424"/>
                </a:cubicBezTo>
                <a:cubicBezTo>
                  <a:pt x="619" y="270"/>
                  <a:pt x="563" y="117"/>
                  <a:pt x="447" y="1"/>
                </a:cubicBezTo>
                <a:close/>
              </a:path>
            </a:pathLst>
          </a:custGeom>
          <a:solidFill>
            <a:srgbClr val="FA9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67"/>
          <p:cNvSpPr/>
          <p:nvPr/>
        </p:nvSpPr>
        <p:spPr>
          <a:xfrm>
            <a:off x="634397" y="1706577"/>
            <a:ext cx="890722" cy="336424"/>
          </a:xfrm>
          <a:custGeom>
            <a:avLst/>
            <a:gdLst/>
            <a:ahLst/>
            <a:cxnLst/>
            <a:rect l="l" t="t" r="r" b="b"/>
            <a:pathLst>
              <a:path w="11954" h="4515" extrusionOk="0">
                <a:moveTo>
                  <a:pt x="11953" y="4515"/>
                </a:moveTo>
                <a:lnTo>
                  <a:pt x="1" y="4496"/>
                </a:lnTo>
                <a:lnTo>
                  <a:pt x="1884" y="3836"/>
                </a:lnTo>
                <a:cubicBezTo>
                  <a:pt x="1884" y="3836"/>
                  <a:pt x="698" y="3273"/>
                  <a:pt x="1163" y="2246"/>
                </a:cubicBezTo>
                <a:cubicBezTo>
                  <a:pt x="1688" y="1065"/>
                  <a:pt x="2674" y="1665"/>
                  <a:pt x="2674" y="1665"/>
                </a:cubicBezTo>
                <a:cubicBezTo>
                  <a:pt x="2674" y="1665"/>
                  <a:pt x="2581" y="135"/>
                  <a:pt x="3818" y="80"/>
                </a:cubicBezTo>
                <a:cubicBezTo>
                  <a:pt x="5738" y="1"/>
                  <a:pt x="5970" y="1897"/>
                  <a:pt x="5970" y="1897"/>
                </a:cubicBezTo>
                <a:cubicBezTo>
                  <a:pt x="5970" y="1897"/>
                  <a:pt x="6454" y="1200"/>
                  <a:pt x="7035" y="1279"/>
                </a:cubicBezTo>
                <a:cubicBezTo>
                  <a:pt x="8253" y="1395"/>
                  <a:pt x="8160" y="2618"/>
                  <a:pt x="8160" y="2618"/>
                </a:cubicBezTo>
                <a:cubicBezTo>
                  <a:pt x="8160" y="2618"/>
                  <a:pt x="8509" y="1939"/>
                  <a:pt x="9397" y="2288"/>
                </a:cubicBezTo>
                <a:cubicBezTo>
                  <a:pt x="10229" y="2637"/>
                  <a:pt x="10038" y="3836"/>
                  <a:pt x="10038" y="3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35EFA56-F05B-2AA4-1051-56F877311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2" t="30207" r="32124" b="34710"/>
          <a:stretch/>
        </p:blipFill>
        <p:spPr>
          <a:xfrm>
            <a:off x="1835696" y="1707654"/>
            <a:ext cx="5571287" cy="2183476"/>
          </a:xfrm>
          <a:prstGeom prst="rect">
            <a:avLst/>
          </a:prstGeom>
        </p:spPr>
      </p:pic>
      <p:sp>
        <p:nvSpPr>
          <p:cNvPr id="3109" name="Google Shape;3109;p67"/>
          <p:cNvSpPr/>
          <p:nvPr/>
        </p:nvSpPr>
        <p:spPr>
          <a:xfrm>
            <a:off x="934757" y="1894349"/>
            <a:ext cx="42025" cy="41951"/>
          </a:xfrm>
          <a:custGeom>
            <a:avLst/>
            <a:gdLst/>
            <a:ahLst/>
            <a:cxnLst/>
            <a:rect l="l" t="t" r="r" b="b"/>
            <a:pathLst>
              <a:path w="564" h="563" extrusionOk="0">
                <a:moveTo>
                  <a:pt x="293" y="0"/>
                </a:moveTo>
                <a:cubicBezTo>
                  <a:pt x="447" y="0"/>
                  <a:pt x="563" y="135"/>
                  <a:pt x="563" y="289"/>
                </a:cubicBezTo>
                <a:cubicBezTo>
                  <a:pt x="563" y="447"/>
                  <a:pt x="447" y="563"/>
                  <a:pt x="293" y="563"/>
                </a:cubicBezTo>
                <a:cubicBezTo>
                  <a:pt x="135" y="563"/>
                  <a:pt x="1" y="423"/>
                  <a:pt x="1" y="270"/>
                </a:cubicBezTo>
                <a:cubicBezTo>
                  <a:pt x="1" y="117"/>
                  <a:pt x="135" y="0"/>
                  <a:pt x="293" y="0"/>
                </a:cubicBez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67"/>
          <p:cNvSpPr/>
          <p:nvPr/>
        </p:nvSpPr>
        <p:spPr>
          <a:xfrm>
            <a:off x="944816" y="1902993"/>
            <a:ext cx="14604" cy="16020"/>
          </a:xfrm>
          <a:custGeom>
            <a:avLst/>
            <a:gdLst/>
            <a:ahLst/>
            <a:cxnLst/>
            <a:rect l="l" t="t" r="r" b="b"/>
            <a:pathLst>
              <a:path w="196" h="215" extrusionOk="0">
                <a:moveTo>
                  <a:pt x="98" y="1"/>
                </a:moveTo>
                <a:cubicBezTo>
                  <a:pt x="158" y="19"/>
                  <a:pt x="196" y="56"/>
                  <a:pt x="196" y="117"/>
                </a:cubicBezTo>
                <a:cubicBezTo>
                  <a:pt x="196" y="154"/>
                  <a:pt x="158" y="214"/>
                  <a:pt x="98" y="214"/>
                </a:cubicBezTo>
                <a:cubicBezTo>
                  <a:pt x="42" y="214"/>
                  <a:pt x="0" y="154"/>
                  <a:pt x="0" y="117"/>
                </a:cubicBezTo>
                <a:cubicBezTo>
                  <a:pt x="0" y="56"/>
                  <a:pt x="42" y="1"/>
                  <a:pt x="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67"/>
          <p:cNvSpPr/>
          <p:nvPr/>
        </p:nvSpPr>
        <p:spPr>
          <a:xfrm>
            <a:off x="960762" y="1917224"/>
            <a:ext cx="4545" cy="5961"/>
          </a:xfrm>
          <a:custGeom>
            <a:avLst/>
            <a:gdLst/>
            <a:ahLst/>
            <a:cxnLst/>
            <a:rect l="l" t="t" r="r" b="b"/>
            <a:pathLst>
              <a:path w="61" h="80" extrusionOk="0">
                <a:moveTo>
                  <a:pt x="19" y="0"/>
                </a:moveTo>
                <a:cubicBezTo>
                  <a:pt x="37" y="0"/>
                  <a:pt x="61" y="23"/>
                  <a:pt x="61" y="42"/>
                </a:cubicBezTo>
                <a:cubicBezTo>
                  <a:pt x="61" y="61"/>
                  <a:pt x="37" y="79"/>
                  <a:pt x="19" y="79"/>
                </a:cubicBezTo>
                <a:cubicBezTo>
                  <a:pt x="0" y="79"/>
                  <a:pt x="0" y="61"/>
                  <a:pt x="0" y="42"/>
                </a:cubicBezTo>
                <a:cubicBezTo>
                  <a:pt x="0" y="23"/>
                  <a:pt x="0" y="0"/>
                  <a:pt x="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67"/>
          <p:cNvSpPr/>
          <p:nvPr/>
        </p:nvSpPr>
        <p:spPr>
          <a:xfrm>
            <a:off x="1103826" y="1895690"/>
            <a:ext cx="41652" cy="42025"/>
          </a:xfrm>
          <a:custGeom>
            <a:avLst/>
            <a:gdLst/>
            <a:ahLst/>
            <a:cxnLst/>
            <a:rect l="l" t="t" r="r" b="b"/>
            <a:pathLst>
              <a:path w="559" h="564" extrusionOk="0">
                <a:moveTo>
                  <a:pt x="270" y="1"/>
                </a:moveTo>
                <a:cubicBezTo>
                  <a:pt x="423" y="1"/>
                  <a:pt x="558" y="117"/>
                  <a:pt x="558" y="271"/>
                </a:cubicBezTo>
                <a:cubicBezTo>
                  <a:pt x="558" y="429"/>
                  <a:pt x="423" y="563"/>
                  <a:pt x="270" y="563"/>
                </a:cubicBezTo>
                <a:cubicBezTo>
                  <a:pt x="117" y="563"/>
                  <a:pt x="0" y="429"/>
                  <a:pt x="0" y="271"/>
                </a:cubicBezTo>
                <a:cubicBezTo>
                  <a:pt x="0" y="117"/>
                  <a:pt x="117" y="1"/>
                  <a:pt x="270" y="1"/>
                </a:cubicBez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67"/>
          <p:cNvSpPr/>
          <p:nvPr/>
        </p:nvSpPr>
        <p:spPr>
          <a:xfrm>
            <a:off x="1112470" y="1904408"/>
            <a:ext cx="15648" cy="16020"/>
          </a:xfrm>
          <a:custGeom>
            <a:avLst/>
            <a:gdLst/>
            <a:ahLst/>
            <a:cxnLst/>
            <a:rect l="l" t="t" r="r" b="b"/>
            <a:pathLst>
              <a:path w="210" h="215" extrusionOk="0">
                <a:moveTo>
                  <a:pt x="93" y="0"/>
                </a:moveTo>
                <a:cubicBezTo>
                  <a:pt x="154" y="0"/>
                  <a:pt x="210" y="56"/>
                  <a:pt x="191" y="116"/>
                </a:cubicBezTo>
                <a:cubicBezTo>
                  <a:pt x="191" y="154"/>
                  <a:pt x="154" y="214"/>
                  <a:pt x="93" y="214"/>
                </a:cubicBezTo>
                <a:cubicBezTo>
                  <a:pt x="56" y="214"/>
                  <a:pt x="1" y="154"/>
                  <a:pt x="1" y="116"/>
                </a:cubicBezTo>
                <a:cubicBezTo>
                  <a:pt x="1" y="56"/>
                  <a:pt x="56" y="0"/>
                  <a:pt x="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67"/>
          <p:cNvSpPr/>
          <p:nvPr/>
        </p:nvSpPr>
        <p:spPr>
          <a:xfrm>
            <a:off x="1128043" y="1918938"/>
            <a:ext cx="5961" cy="5588"/>
          </a:xfrm>
          <a:custGeom>
            <a:avLst/>
            <a:gdLst/>
            <a:ahLst/>
            <a:cxnLst/>
            <a:rect l="l" t="t" r="r" b="b"/>
            <a:pathLst>
              <a:path w="80" h="75" extrusionOk="0">
                <a:moveTo>
                  <a:pt x="43" y="0"/>
                </a:moveTo>
                <a:cubicBezTo>
                  <a:pt x="61" y="0"/>
                  <a:pt x="80" y="19"/>
                  <a:pt x="80" y="38"/>
                </a:cubicBezTo>
                <a:cubicBezTo>
                  <a:pt x="80" y="56"/>
                  <a:pt x="61" y="75"/>
                  <a:pt x="43" y="75"/>
                </a:cubicBezTo>
                <a:cubicBezTo>
                  <a:pt x="24" y="75"/>
                  <a:pt x="1" y="56"/>
                  <a:pt x="1" y="38"/>
                </a:cubicBezTo>
                <a:cubicBezTo>
                  <a:pt x="1" y="19"/>
                  <a:pt x="24" y="0"/>
                  <a:pt x="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67"/>
          <p:cNvSpPr/>
          <p:nvPr/>
        </p:nvSpPr>
        <p:spPr>
          <a:xfrm>
            <a:off x="1022757" y="1925868"/>
            <a:ext cx="44782" cy="21907"/>
          </a:xfrm>
          <a:custGeom>
            <a:avLst/>
            <a:gdLst/>
            <a:ahLst/>
            <a:cxnLst/>
            <a:rect l="l" t="t" r="r" b="b"/>
            <a:pathLst>
              <a:path w="601" h="294" extrusionOk="0">
                <a:moveTo>
                  <a:pt x="0" y="61"/>
                </a:moveTo>
                <a:cubicBezTo>
                  <a:pt x="0" y="61"/>
                  <a:pt x="19" y="275"/>
                  <a:pt x="275" y="293"/>
                </a:cubicBezTo>
                <a:cubicBezTo>
                  <a:pt x="349" y="293"/>
                  <a:pt x="428" y="275"/>
                  <a:pt x="465" y="256"/>
                </a:cubicBezTo>
                <a:cubicBezTo>
                  <a:pt x="582" y="177"/>
                  <a:pt x="600" y="61"/>
                  <a:pt x="600" y="61"/>
                </a:cubicBezTo>
                <a:cubicBezTo>
                  <a:pt x="600" y="42"/>
                  <a:pt x="582" y="0"/>
                  <a:pt x="563" y="0"/>
                </a:cubicBezTo>
                <a:cubicBezTo>
                  <a:pt x="526" y="0"/>
                  <a:pt x="507" y="24"/>
                  <a:pt x="507" y="42"/>
                </a:cubicBezTo>
                <a:cubicBezTo>
                  <a:pt x="507" y="42"/>
                  <a:pt x="465" y="196"/>
                  <a:pt x="275" y="196"/>
                </a:cubicBezTo>
                <a:cubicBezTo>
                  <a:pt x="117" y="177"/>
                  <a:pt x="98" y="42"/>
                  <a:pt x="98" y="42"/>
                </a:cubicBezTo>
                <a:cubicBezTo>
                  <a:pt x="98" y="24"/>
                  <a:pt x="79" y="0"/>
                  <a:pt x="42" y="0"/>
                </a:cubicBezTo>
                <a:cubicBezTo>
                  <a:pt x="19" y="0"/>
                  <a:pt x="0" y="24"/>
                  <a:pt x="0" y="61"/>
                </a:cubicBez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67"/>
          <p:cNvSpPr/>
          <p:nvPr/>
        </p:nvSpPr>
        <p:spPr>
          <a:xfrm>
            <a:off x="891465" y="1933170"/>
            <a:ext cx="43366" cy="43366"/>
          </a:xfrm>
          <a:custGeom>
            <a:avLst/>
            <a:gdLst/>
            <a:ahLst/>
            <a:cxnLst/>
            <a:rect l="l" t="t" r="r" b="b"/>
            <a:pathLst>
              <a:path w="582" h="582" extrusionOk="0">
                <a:moveTo>
                  <a:pt x="293" y="0"/>
                </a:moveTo>
                <a:cubicBezTo>
                  <a:pt x="465" y="0"/>
                  <a:pt x="582" y="135"/>
                  <a:pt x="582" y="293"/>
                </a:cubicBezTo>
                <a:cubicBezTo>
                  <a:pt x="582" y="446"/>
                  <a:pt x="447" y="581"/>
                  <a:pt x="293" y="581"/>
                </a:cubicBezTo>
                <a:cubicBezTo>
                  <a:pt x="135" y="581"/>
                  <a:pt x="0" y="446"/>
                  <a:pt x="0" y="293"/>
                </a:cubicBezTo>
                <a:cubicBezTo>
                  <a:pt x="0" y="135"/>
                  <a:pt x="135" y="0"/>
                  <a:pt x="293" y="0"/>
                </a:cubicBezTo>
                <a:close/>
              </a:path>
            </a:pathLst>
          </a:custGeom>
          <a:solidFill>
            <a:srgbClr val="FDA0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67"/>
          <p:cNvSpPr/>
          <p:nvPr/>
        </p:nvSpPr>
        <p:spPr>
          <a:xfrm>
            <a:off x="1174464" y="1936225"/>
            <a:ext cx="43366" cy="43366"/>
          </a:xfrm>
          <a:custGeom>
            <a:avLst/>
            <a:gdLst/>
            <a:ahLst/>
            <a:cxnLst/>
            <a:rect l="l" t="t" r="r" b="b"/>
            <a:pathLst>
              <a:path w="582" h="582" extrusionOk="0">
                <a:moveTo>
                  <a:pt x="289" y="1"/>
                </a:moveTo>
                <a:cubicBezTo>
                  <a:pt x="466" y="1"/>
                  <a:pt x="582" y="136"/>
                  <a:pt x="582" y="289"/>
                </a:cubicBezTo>
                <a:cubicBezTo>
                  <a:pt x="582" y="443"/>
                  <a:pt x="447" y="582"/>
                  <a:pt x="289" y="559"/>
                </a:cubicBezTo>
                <a:cubicBezTo>
                  <a:pt x="135" y="559"/>
                  <a:pt x="1" y="443"/>
                  <a:pt x="1" y="271"/>
                </a:cubicBezTo>
                <a:cubicBezTo>
                  <a:pt x="19" y="117"/>
                  <a:pt x="135" y="1"/>
                  <a:pt x="289" y="1"/>
                </a:cubicBezTo>
                <a:close/>
              </a:path>
            </a:pathLst>
          </a:custGeom>
          <a:solidFill>
            <a:srgbClr val="FDA0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67"/>
          <p:cNvSpPr/>
          <p:nvPr/>
        </p:nvSpPr>
        <p:spPr>
          <a:xfrm flipH="1">
            <a:off x="8003700" y="3298176"/>
            <a:ext cx="708823" cy="273253"/>
          </a:xfrm>
          <a:custGeom>
            <a:avLst/>
            <a:gdLst/>
            <a:ahLst/>
            <a:cxnLst/>
            <a:rect l="l" t="t" r="r" b="b"/>
            <a:pathLst>
              <a:path w="7844" h="2967" extrusionOk="0">
                <a:moveTo>
                  <a:pt x="7843" y="2967"/>
                </a:moveTo>
                <a:lnTo>
                  <a:pt x="0" y="2948"/>
                </a:lnTo>
                <a:lnTo>
                  <a:pt x="1237" y="2520"/>
                </a:lnTo>
                <a:cubicBezTo>
                  <a:pt x="1237" y="2520"/>
                  <a:pt x="465" y="2153"/>
                  <a:pt x="754" y="1474"/>
                </a:cubicBezTo>
                <a:cubicBezTo>
                  <a:pt x="1102" y="698"/>
                  <a:pt x="1744" y="1088"/>
                  <a:pt x="1744" y="1088"/>
                </a:cubicBezTo>
                <a:cubicBezTo>
                  <a:pt x="1744" y="1088"/>
                  <a:pt x="1683" y="98"/>
                  <a:pt x="2497" y="61"/>
                </a:cubicBezTo>
                <a:cubicBezTo>
                  <a:pt x="3757" y="1"/>
                  <a:pt x="3910" y="1242"/>
                  <a:pt x="3910" y="1242"/>
                </a:cubicBezTo>
                <a:cubicBezTo>
                  <a:pt x="3910" y="1242"/>
                  <a:pt x="4240" y="796"/>
                  <a:pt x="4608" y="833"/>
                </a:cubicBezTo>
                <a:cubicBezTo>
                  <a:pt x="5403" y="930"/>
                  <a:pt x="5347" y="1707"/>
                  <a:pt x="5347" y="1707"/>
                </a:cubicBezTo>
                <a:cubicBezTo>
                  <a:pt x="5347" y="1707"/>
                  <a:pt x="5579" y="1279"/>
                  <a:pt x="6160" y="1511"/>
                </a:cubicBezTo>
                <a:cubicBezTo>
                  <a:pt x="6700" y="1725"/>
                  <a:pt x="6583" y="2520"/>
                  <a:pt x="6583" y="25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67"/>
          <p:cNvSpPr/>
          <p:nvPr/>
        </p:nvSpPr>
        <p:spPr>
          <a:xfrm flipH="1">
            <a:off x="778975" y="3424301"/>
            <a:ext cx="708823" cy="273253"/>
          </a:xfrm>
          <a:custGeom>
            <a:avLst/>
            <a:gdLst/>
            <a:ahLst/>
            <a:cxnLst/>
            <a:rect l="l" t="t" r="r" b="b"/>
            <a:pathLst>
              <a:path w="7844" h="2967" extrusionOk="0">
                <a:moveTo>
                  <a:pt x="7843" y="2967"/>
                </a:moveTo>
                <a:lnTo>
                  <a:pt x="0" y="2948"/>
                </a:lnTo>
                <a:lnTo>
                  <a:pt x="1237" y="2520"/>
                </a:lnTo>
                <a:cubicBezTo>
                  <a:pt x="1237" y="2520"/>
                  <a:pt x="465" y="2153"/>
                  <a:pt x="754" y="1474"/>
                </a:cubicBezTo>
                <a:cubicBezTo>
                  <a:pt x="1102" y="698"/>
                  <a:pt x="1744" y="1088"/>
                  <a:pt x="1744" y="1088"/>
                </a:cubicBezTo>
                <a:cubicBezTo>
                  <a:pt x="1744" y="1088"/>
                  <a:pt x="1683" y="98"/>
                  <a:pt x="2497" y="61"/>
                </a:cubicBezTo>
                <a:cubicBezTo>
                  <a:pt x="3757" y="1"/>
                  <a:pt x="3910" y="1242"/>
                  <a:pt x="3910" y="1242"/>
                </a:cubicBezTo>
                <a:cubicBezTo>
                  <a:pt x="3910" y="1242"/>
                  <a:pt x="4240" y="796"/>
                  <a:pt x="4608" y="833"/>
                </a:cubicBezTo>
                <a:cubicBezTo>
                  <a:pt x="5403" y="930"/>
                  <a:pt x="5347" y="1707"/>
                  <a:pt x="5347" y="1707"/>
                </a:cubicBezTo>
                <a:cubicBezTo>
                  <a:pt x="5347" y="1707"/>
                  <a:pt x="5579" y="1279"/>
                  <a:pt x="6160" y="1511"/>
                </a:cubicBezTo>
                <a:cubicBezTo>
                  <a:pt x="6700" y="1725"/>
                  <a:pt x="6583" y="2520"/>
                  <a:pt x="6583" y="25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 Demi" pitchFamily="34" charset="0"/>
              </a:rPr>
              <a:t>Your Ending</a:t>
            </a:r>
            <a:endParaRPr lang="ar-SA" dirty="0">
              <a:latin typeface="Berlin Sans FB Demi" pitchFamily="34" charset="0"/>
            </a:endParaRPr>
          </a:p>
        </p:txBody>
      </p:sp>
      <p:sp>
        <p:nvSpPr>
          <p:cNvPr id="54" name="Rectangular Callout 6">
            <a:extLst>
              <a:ext uri="{FF2B5EF4-FFF2-40B4-BE49-F238E27FC236}">
                <a16:creationId xmlns:a16="http://schemas.microsoft.com/office/drawing/2014/main" id="{AD041ADC-02B4-489A-AD4F-1351160C42E3}"/>
              </a:ext>
            </a:extLst>
          </p:cNvPr>
          <p:cNvSpPr/>
          <p:nvPr/>
        </p:nvSpPr>
        <p:spPr>
          <a:xfrm>
            <a:off x="4913192" y="1532777"/>
            <a:ext cx="2406556" cy="571504"/>
          </a:xfrm>
          <a:prstGeom prst="wedgeRectCallout">
            <a:avLst>
              <a:gd name="adj1" fmla="val -54833"/>
              <a:gd name="adj2" fmla="val 1045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Choose good ending</a:t>
            </a:r>
          </a:p>
        </p:txBody>
      </p:sp>
      <p:sp>
        <p:nvSpPr>
          <p:cNvPr id="55" name="Rectangular Callout 6">
            <a:extLst>
              <a:ext uri="{FF2B5EF4-FFF2-40B4-BE49-F238E27FC236}">
                <a16:creationId xmlns:a16="http://schemas.microsoft.com/office/drawing/2014/main" id="{AD041ADC-02B4-489A-AD4F-1351160C42E3}"/>
              </a:ext>
            </a:extLst>
          </p:cNvPr>
          <p:cNvSpPr/>
          <p:nvPr/>
        </p:nvSpPr>
        <p:spPr>
          <a:xfrm>
            <a:off x="3491880" y="4011910"/>
            <a:ext cx="3096344" cy="571504"/>
          </a:xfrm>
          <a:prstGeom prst="wedgeRectCallout">
            <a:avLst>
              <a:gd name="adj1" fmla="val -48213"/>
              <a:gd name="adj2" fmla="val -990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your ending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 build="allAtOnce" animBg="1"/>
      <p:bldP spid="5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55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erlin Sans FB Demi" pitchFamily="34" charset="0"/>
              </a:rPr>
              <a:t>Real Talk</a:t>
            </a:r>
            <a:endParaRPr dirty="0">
              <a:latin typeface="Berlin Sans FB Demi" pitchFamily="34" charset="0"/>
            </a:endParaRPr>
          </a:p>
        </p:txBody>
      </p:sp>
      <p:grpSp>
        <p:nvGrpSpPr>
          <p:cNvPr id="2038" name="Google Shape;2038;p55"/>
          <p:cNvGrpSpPr/>
          <p:nvPr/>
        </p:nvGrpSpPr>
        <p:grpSpPr>
          <a:xfrm>
            <a:off x="1351358" y="4064327"/>
            <a:ext cx="6011623" cy="493444"/>
            <a:chOff x="1830394" y="2085412"/>
            <a:chExt cx="5498168" cy="493444"/>
          </a:xfrm>
        </p:grpSpPr>
        <p:cxnSp>
          <p:nvCxnSpPr>
            <p:cNvPr id="2039" name="Google Shape;2039;p55"/>
            <p:cNvCxnSpPr/>
            <p:nvPr/>
          </p:nvCxnSpPr>
          <p:spPr>
            <a:xfrm>
              <a:off x="2103225" y="2332275"/>
              <a:ext cx="49491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40" name="Google Shape;2040;p55"/>
            <p:cNvSpPr/>
            <p:nvPr/>
          </p:nvSpPr>
          <p:spPr>
            <a:xfrm>
              <a:off x="1859385" y="2115087"/>
              <a:ext cx="528084" cy="434192"/>
            </a:xfrm>
            <a:custGeom>
              <a:avLst/>
              <a:gdLst/>
              <a:ahLst/>
              <a:cxnLst/>
              <a:rect l="l" t="t" r="r" b="b"/>
              <a:pathLst>
                <a:path w="5410" h="4448" extrusionOk="0">
                  <a:moveTo>
                    <a:pt x="2706" y="1"/>
                  </a:moveTo>
                  <a:cubicBezTo>
                    <a:pt x="2024" y="1"/>
                    <a:pt x="1343" y="215"/>
                    <a:pt x="815" y="641"/>
                  </a:cubicBezTo>
                  <a:cubicBezTo>
                    <a:pt x="380" y="1005"/>
                    <a:pt x="105" y="1510"/>
                    <a:pt x="50" y="2066"/>
                  </a:cubicBezTo>
                  <a:cubicBezTo>
                    <a:pt x="0" y="2780"/>
                    <a:pt x="313" y="3477"/>
                    <a:pt x="902" y="3929"/>
                  </a:cubicBezTo>
                  <a:cubicBezTo>
                    <a:pt x="1349" y="4273"/>
                    <a:pt x="1894" y="4447"/>
                    <a:pt x="2471" y="4447"/>
                  </a:cubicBezTo>
                  <a:cubicBezTo>
                    <a:pt x="2886" y="4447"/>
                    <a:pt x="3317" y="4357"/>
                    <a:pt x="3739" y="4175"/>
                  </a:cubicBezTo>
                  <a:cubicBezTo>
                    <a:pt x="4678" y="3757"/>
                    <a:pt x="5326" y="2972"/>
                    <a:pt x="5376" y="2191"/>
                  </a:cubicBezTo>
                  <a:cubicBezTo>
                    <a:pt x="5409" y="1736"/>
                    <a:pt x="5271" y="1076"/>
                    <a:pt x="4403" y="499"/>
                  </a:cubicBezTo>
                  <a:cubicBezTo>
                    <a:pt x="3906" y="167"/>
                    <a:pt x="3306" y="1"/>
                    <a:pt x="2706" y="1"/>
                  </a:cubicBezTo>
                  <a:close/>
                </a:path>
              </a:pathLst>
            </a:custGeom>
            <a:solidFill>
              <a:srgbClr val="FBF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1830394" y="2085412"/>
              <a:ext cx="585968" cy="493444"/>
            </a:xfrm>
            <a:custGeom>
              <a:avLst/>
              <a:gdLst/>
              <a:ahLst/>
              <a:cxnLst/>
              <a:rect l="l" t="t" r="r" b="b"/>
              <a:pathLst>
                <a:path w="6003" h="5055" extrusionOk="0">
                  <a:moveTo>
                    <a:pt x="3013" y="599"/>
                  </a:moveTo>
                  <a:cubicBezTo>
                    <a:pt x="3558" y="599"/>
                    <a:pt x="4101" y="748"/>
                    <a:pt x="4541" y="1050"/>
                  </a:cubicBezTo>
                  <a:cubicBezTo>
                    <a:pt x="5184" y="1484"/>
                    <a:pt x="5414" y="1990"/>
                    <a:pt x="5376" y="2474"/>
                  </a:cubicBezTo>
                  <a:cubicBezTo>
                    <a:pt x="5301" y="3498"/>
                    <a:pt x="4026" y="4447"/>
                    <a:pt x="2754" y="4447"/>
                  </a:cubicBezTo>
                  <a:cubicBezTo>
                    <a:pt x="2272" y="4447"/>
                    <a:pt x="1790" y="4311"/>
                    <a:pt x="1375" y="3990"/>
                  </a:cubicBezTo>
                  <a:cubicBezTo>
                    <a:pt x="853" y="3589"/>
                    <a:pt x="610" y="2979"/>
                    <a:pt x="660" y="2407"/>
                  </a:cubicBezTo>
                  <a:cubicBezTo>
                    <a:pt x="694" y="1935"/>
                    <a:pt x="903" y="1501"/>
                    <a:pt x="1304" y="1171"/>
                  </a:cubicBezTo>
                  <a:cubicBezTo>
                    <a:pt x="1777" y="791"/>
                    <a:pt x="2396" y="599"/>
                    <a:pt x="3013" y="599"/>
                  </a:cubicBezTo>
                  <a:close/>
                  <a:moveTo>
                    <a:pt x="3028" y="1"/>
                  </a:moveTo>
                  <a:cubicBezTo>
                    <a:pt x="2273" y="1"/>
                    <a:pt x="1519" y="242"/>
                    <a:pt x="940" y="720"/>
                  </a:cubicBezTo>
                  <a:cubicBezTo>
                    <a:pt x="418" y="1117"/>
                    <a:pt x="105" y="1710"/>
                    <a:pt x="51" y="2353"/>
                  </a:cubicBezTo>
                  <a:cubicBezTo>
                    <a:pt x="1" y="3172"/>
                    <a:pt x="347" y="3957"/>
                    <a:pt x="1007" y="4458"/>
                  </a:cubicBezTo>
                  <a:cubicBezTo>
                    <a:pt x="1514" y="4854"/>
                    <a:pt x="2126" y="5055"/>
                    <a:pt x="2764" y="5055"/>
                  </a:cubicBezTo>
                  <a:cubicBezTo>
                    <a:pt x="3225" y="5055"/>
                    <a:pt x="3700" y="4950"/>
                    <a:pt x="4161" y="4738"/>
                  </a:cubicBezTo>
                  <a:cubicBezTo>
                    <a:pt x="5184" y="4287"/>
                    <a:pt x="5898" y="3414"/>
                    <a:pt x="5969" y="2528"/>
                  </a:cubicBezTo>
                  <a:cubicBezTo>
                    <a:pt x="6003" y="2094"/>
                    <a:pt x="5915" y="1242"/>
                    <a:pt x="4871" y="544"/>
                  </a:cubicBezTo>
                  <a:cubicBezTo>
                    <a:pt x="4331" y="181"/>
                    <a:pt x="3679" y="1"/>
                    <a:pt x="30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1984915" y="2353853"/>
              <a:ext cx="59641" cy="29773"/>
            </a:xfrm>
            <a:custGeom>
              <a:avLst/>
              <a:gdLst/>
              <a:ahLst/>
              <a:cxnLst/>
              <a:rect l="l" t="t" r="r" b="b"/>
              <a:pathLst>
                <a:path w="611" h="305" extrusionOk="0">
                  <a:moveTo>
                    <a:pt x="311" y="0"/>
                  </a:moveTo>
                  <a:cubicBezTo>
                    <a:pt x="263" y="0"/>
                    <a:pt x="216" y="8"/>
                    <a:pt x="176" y="21"/>
                  </a:cubicBezTo>
                  <a:cubicBezTo>
                    <a:pt x="88" y="58"/>
                    <a:pt x="1" y="163"/>
                    <a:pt x="88" y="229"/>
                  </a:cubicBezTo>
                  <a:cubicBezTo>
                    <a:pt x="143" y="284"/>
                    <a:pt x="222" y="304"/>
                    <a:pt x="300" y="304"/>
                  </a:cubicBezTo>
                  <a:cubicBezTo>
                    <a:pt x="348" y="304"/>
                    <a:pt x="395" y="297"/>
                    <a:pt x="435" y="284"/>
                  </a:cubicBezTo>
                  <a:cubicBezTo>
                    <a:pt x="523" y="246"/>
                    <a:pt x="610" y="142"/>
                    <a:pt x="523" y="75"/>
                  </a:cubicBezTo>
                  <a:cubicBezTo>
                    <a:pt x="468" y="21"/>
                    <a:pt x="389" y="0"/>
                    <a:pt x="31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1974763" y="2294015"/>
              <a:ext cx="42461" cy="21671"/>
            </a:xfrm>
            <a:custGeom>
              <a:avLst/>
              <a:gdLst/>
              <a:ahLst/>
              <a:cxnLst/>
              <a:rect l="l" t="t" r="r" b="b"/>
              <a:pathLst>
                <a:path w="435" h="222" extrusionOk="0">
                  <a:moveTo>
                    <a:pt x="242" y="1"/>
                  </a:moveTo>
                  <a:cubicBezTo>
                    <a:pt x="202" y="1"/>
                    <a:pt x="160" y="9"/>
                    <a:pt x="121" y="24"/>
                  </a:cubicBezTo>
                  <a:cubicBezTo>
                    <a:pt x="71" y="45"/>
                    <a:pt x="0" y="112"/>
                    <a:pt x="71" y="166"/>
                  </a:cubicBezTo>
                  <a:cubicBezTo>
                    <a:pt x="101" y="205"/>
                    <a:pt x="154" y="221"/>
                    <a:pt x="208" y="221"/>
                  </a:cubicBezTo>
                  <a:cubicBezTo>
                    <a:pt x="246" y="221"/>
                    <a:pt x="284" y="213"/>
                    <a:pt x="313" y="199"/>
                  </a:cubicBezTo>
                  <a:cubicBezTo>
                    <a:pt x="384" y="183"/>
                    <a:pt x="435" y="112"/>
                    <a:pt x="384" y="45"/>
                  </a:cubicBezTo>
                  <a:cubicBezTo>
                    <a:pt x="345" y="14"/>
                    <a:pt x="294" y="1"/>
                    <a:pt x="24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2026108" y="2273711"/>
              <a:ext cx="38850" cy="20890"/>
            </a:xfrm>
            <a:custGeom>
              <a:avLst/>
              <a:gdLst/>
              <a:ahLst/>
              <a:cxnLst/>
              <a:rect l="l" t="t" r="r" b="b"/>
              <a:pathLst>
                <a:path w="398" h="214" extrusionOk="0">
                  <a:moveTo>
                    <a:pt x="188" y="0"/>
                  </a:moveTo>
                  <a:cubicBezTo>
                    <a:pt x="113" y="0"/>
                    <a:pt x="0" y="26"/>
                    <a:pt x="13" y="94"/>
                  </a:cubicBezTo>
                  <a:cubicBezTo>
                    <a:pt x="30" y="94"/>
                    <a:pt x="30" y="111"/>
                    <a:pt x="30" y="111"/>
                  </a:cubicBezTo>
                  <a:cubicBezTo>
                    <a:pt x="56" y="184"/>
                    <a:pt x="132" y="214"/>
                    <a:pt x="199" y="214"/>
                  </a:cubicBezTo>
                  <a:cubicBezTo>
                    <a:pt x="228" y="214"/>
                    <a:pt x="255" y="208"/>
                    <a:pt x="276" y="198"/>
                  </a:cubicBezTo>
                  <a:cubicBezTo>
                    <a:pt x="397" y="148"/>
                    <a:pt x="381" y="61"/>
                    <a:pt x="276" y="23"/>
                  </a:cubicBezTo>
                  <a:cubicBezTo>
                    <a:pt x="255" y="23"/>
                    <a:pt x="239" y="6"/>
                    <a:pt x="239" y="6"/>
                  </a:cubicBezTo>
                  <a:cubicBezTo>
                    <a:pt x="227" y="3"/>
                    <a:pt x="209" y="0"/>
                    <a:pt x="1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2057929" y="2325252"/>
              <a:ext cx="23134" cy="12202"/>
            </a:xfrm>
            <a:custGeom>
              <a:avLst/>
              <a:gdLst/>
              <a:ahLst/>
              <a:cxnLst/>
              <a:rect l="l" t="t" r="r" b="b"/>
              <a:pathLst>
                <a:path w="237" h="125" extrusionOk="0">
                  <a:moveTo>
                    <a:pt x="88" y="0"/>
                  </a:moveTo>
                  <a:cubicBezTo>
                    <a:pt x="71" y="0"/>
                    <a:pt x="17" y="0"/>
                    <a:pt x="17" y="38"/>
                  </a:cubicBezTo>
                  <a:lnTo>
                    <a:pt x="0" y="38"/>
                  </a:lnTo>
                  <a:cubicBezTo>
                    <a:pt x="0" y="55"/>
                    <a:pt x="0" y="71"/>
                    <a:pt x="17" y="88"/>
                  </a:cubicBezTo>
                  <a:lnTo>
                    <a:pt x="34" y="105"/>
                  </a:lnTo>
                  <a:cubicBezTo>
                    <a:pt x="48" y="119"/>
                    <a:pt x="69" y="124"/>
                    <a:pt x="92" y="124"/>
                  </a:cubicBezTo>
                  <a:cubicBezTo>
                    <a:pt x="159" y="124"/>
                    <a:pt x="237" y="75"/>
                    <a:pt x="159" y="38"/>
                  </a:cubicBezTo>
                  <a:cubicBezTo>
                    <a:pt x="138" y="17"/>
                    <a:pt x="121" y="0"/>
                    <a:pt x="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2203860" y="2307681"/>
              <a:ext cx="53101" cy="26747"/>
            </a:xfrm>
            <a:custGeom>
              <a:avLst/>
              <a:gdLst/>
              <a:ahLst/>
              <a:cxnLst/>
              <a:rect l="l" t="t" r="r" b="b"/>
              <a:pathLst>
                <a:path w="544" h="274" extrusionOk="0">
                  <a:moveTo>
                    <a:pt x="285" y="1"/>
                  </a:moveTo>
                  <a:cubicBezTo>
                    <a:pt x="237" y="1"/>
                    <a:pt x="187" y="10"/>
                    <a:pt x="143" y="26"/>
                  </a:cubicBezTo>
                  <a:cubicBezTo>
                    <a:pt x="72" y="59"/>
                    <a:pt x="1" y="147"/>
                    <a:pt x="72" y="218"/>
                  </a:cubicBezTo>
                  <a:cubicBezTo>
                    <a:pt x="123" y="257"/>
                    <a:pt x="192" y="273"/>
                    <a:pt x="257" y="273"/>
                  </a:cubicBezTo>
                  <a:cubicBezTo>
                    <a:pt x="304" y="273"/>
                    <a:pt x="349" y="265"/>
                    <a:pt x="385" y="251"/>
                  </a:cubicBezTo>
                  <a:cubicBezTo>
                    <a:pt x="456" y="218"/>
                    <a:pt x="544" y="130"/>
                    <a:pt x="456" y="59"/>
                  </a:cubicBezTo>
                  <a:cubicBezTo>
                    <a:pt x="415" y="18"/>
                    <a:pt x="351" y="1"/>
                    <a:pt x="28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3496785" y="2115087"/>
              <a:ext cx="528084" cy="434192"/>
            </a:xfrm>
            <a:custGeom>
              <a:avLst/>
              <a:gdLst/>
              <a:ahLst/>
              <a:cxnLst/>
              <a:rect l="l" t="t" r="r" b="b"/>
              <a:pathLst>
                <a:path w="5410" h="4448" extrusionOk="0">
                  <a:moveTo>
                    <a:pt x="2706" y="1"/>
                  </a:moveTo>
                  <a:cubicBezTo>
                    <a:pt x="2024" y="1"/>
                    <a:pt x="1343" y="215"/>
                    <a:pt x="815" y="641"/>
                  </a:cubicBezTo>
                  <a:cubicBezTo>
                    <a:pt x="380" y="1005"/>
                    <a:pt x="105" y="1510"/>
                    <a:pt x="50" y="2066"/>
                  </a:cubicBezTo>
                  <a:cubicBezTo>
                    <a:pt x="0" y="2780"/>
                    <a:pt x="313" y="3477"/>
                    <a:pt x="902" y="3929"/>
                  </a:cubicBezTo>
                  <a:cubicBezTo>
                    <a:pt x="1349" y="4273"/>
                    <a:pt x="1894" y="4447"/>
                    <a:pt x="2471" y="4447"/>
                  </a:cubicBezTo>
                  <a:cubicBezTo>
                    <a:pt x="2886" y="4447"/>
                    <a:pt x="3317" y="4357"/>
                    <a:pt x="3739" y="4175"/>
                  </a:cubicBezTo>
                  <a:cubicBezTo>
                    <a:pt x="4678" y="3757"/>
                    <a:pt x="5326" y="2972"/>
                    <a:pt x="5376" y="2191"/>
                  </a:cubicBezTo>
                  <a:cubicBezTo>
                    <a:pt x="5409" y="1736"/>
                    <a:pt x="5271" y="1076"/>
                    <a:pt x="4403" y="499"/>
                  </a:cubicBezTo>
                  <a:cubicBezTo>
                    <a:pt x="3906" y="167"/>
                    <a:pt x="3306" y="1"/>
                    <a:pt x="2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3467794" y="2085412"/>
              <a:ext cx="585968" cy="493444"/>
            </a:xfrm>
            <a:custGeom>
              <a:avLst/>
              <a:gdLst/>
              <a:ahLst/>
              <a:cxnLst/>
              <a:rect l="l" t="t" r="r" b="b"/>
              <a:pathLst>
                <a:path w="6003" h="5055" extrusionOk="0">
                  <a:moveTo>
                    <a:pt x="3013" y="599"/>
                  </a:moveTo>
                  <a:cubicBezTo>
                    <a:pt x="3558" y="599"/>
                    <a:pt x="4101" y="748"/>
                    <a:pt x="4541" y="1050"/>
                  </a:cubicBezTo>
                  <a:cubicBezTo>
                    <a:pt x="5184" y="1484"/>
                    <a:pt x="5414" y="1990"/>
                    <a:pt x="5376" y="2474"/>
                  </a:cubicBezTo>
                  <a:cubicBezTo>
                    <a:pt x="5301" y="3498"/>
                    <a:pt x="4026" y="4447"/>
                    <a:pt x="2754" y="4447"/>
                  </a:cubicBezTo>
                  <a:cubicBezTo>
                    <a:pt x="2272" y="4447"/>
                    <a:pt x="1790" y="4311"/>
                    <a:pt x="1375" y="3990"/>
                  </a:cubicBezTo>
                  <a:cubicBezTo>
                    <a:pt x="853" y="3589"/>
                    <a:pt x="610" y="2979"/>
                    <a:pt x="660" y="2407"/>
                  </a:cubicBezTo>
                  <a:cubicBezTo>
                    <a:pt x="694" y="1935"/>
                    <a:pt x="903" y="1501"/>
                    <a:pt x="1304" y="1171"/>
                  </a:cubicBezTo>
                  <a:cubicBezTo>
                    <a:pt x="1777" y="791"/>
                    <a:pt x="2396" y="599"/>
                    <a:pt x="3013" y="599"/>
                  </a:cubicBezTo>
                  <a:close/>
                  <a:moveTo>
                    <a:pt x="3028" y="1"/>
                  </a:moveTo>
                  <a:cubicBezTo>
                    <a:pt x="2273" y="1"/>
                    <a:pt x="1519" y="242"/>
                    <a:pt x="940" y="720"/>
                  </a:cubicBezTo>
                  <a:cubicBezTo>
                    <a:pt x="418" y="1117"/>
                    <a:pt x="105" y="1710"/>
                    <a:pt x="51" y="2353"/>
                  </a:cubicBezTo>
                  <a:cubicBezTo>
                    <a:pt x="1" y="3172"/>
                    <a:pt x="347" y="3957"/>
                    <a:pt x="1007" y="4458"/>
                  </a:cubicBezTo>
                  <a:cubicBezTo>
                    <a:pt x="1514" y="4854"/>
                    <a:pt x="2126" y="5055"/>
                    <a:pt x="2764" y="5055"/>
                  </a:cubicBezTo>
                  <a:cubicBezTo>
                    <a:pt x="3225" y="5055"/>
                    <a:pt x="3700" y="4950"/>
                    <a:pt x="4161" y="4738"/>
                  </a:cubicBezTo>
                  <a:cubicBezTo>
                    <a:pt x="5184" y="4287"/>
                    <a:pt x="5898" y="3414"/>
                    <a:pt x="5969" y="2528"/>
                  </a:cubicBezTo>
                  <a:cubicBezTo>
                    <a:pt x="6003" y="2094"/>
                    <a:pt x="5915" y="1242"/>
                    <a:pt x="4871" y="544"/>
                  </a:cubicBezTo>
                  <a:cubicBezTo>
                    <a:pt x="4331" y="181"/>
                    <a:pt x="3679" y="1"/>
                    <a:pt x="30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3622315" y="2353853"/>
              <a:ext cx="59641" cy="29773"/>
            </a:xfrm>
            <a:custGeom>
              <a:avLst/>
              <a:gdLst/>
              <a:ahLst/>
              <a:cxnLst/>
              <a:rect l="l" t="t" r="r" b="b"/>
              <a:pathLst>
                <a:path w="611" h="305" extrusionOk="0">
                  <a:moveTo>
                    <a:pt x="311" y="0"/>
                  </a:moveTo>
                  <a:cubicBezTo>
                    <a:pt x="263" y="0"/>
                    <a:pt x="216" y="8"/>
                    <a:pt x="176" y="21"/>
                  </a:cubicBezTo>
                  <a:cubicBezTo>
                    <a:pt x="88" y="58"/>
                    <a:pt x="1" y="163"/>
                    <a:pt x="88" y="229"/>
                  </a:cubicBezTo>
                  <a:cubicBezTo>
                    <a:pt x="143" y="284"/>
                    <a:pt x="222" y="304"/>
                    <a:pt x="300" y="304"/>
                  </a:cubicBezTo>
                  <a:cubicBezTo>
                    <a:pt x="348" y="304"/>
                    <a:pt x="395" y="297"/>
                    <a:pt x="435" y="284"/>
                  </a:cubicBezTo>
                  <a:cubicBezTo>
                    <a:pt x="523" y="246"/>
                    <a:pt x="610" y="142"/>
                    <a:pt x="523" y="75"/>
                  </a:cubicBezTo>
                  <a:cubicBezTo>
                    <a:pt x="468" y="21"/>
                    <a:pt x="389" y="0"/>
                    <a:pt x="31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3612163" y="2294015"/>
              <a:ext cx="42461" cy="21671"/>
            </a:xfrm>
            <a:custGeom>
              <a:avLst/>
              <a:gdLst/>
              <a:ahLst/>
              <a:cxnLst/>
              <a:rect l="l" t="t" r="r" b="b"/>
              <a:pathLst>
                <a:path w="435" h="222" extrusionOk="0">
                  <a:moveTo>
                    <a:pt x="242" y="1"/>
                  </a:moveTo>
                  <a:cubicBezTo>
                    <a:pt x="202" y="1"/>
                    <a:pt x="160" y="9"/>
                    <a:pt x="121" y="24"/>
                  </a:cubicBezTo>
                  <a:cubicBezTo>
                    <a:pt x="71" y="45"/>
                    <a:pt x="0" y="112"/>
                    <a:pt x="71" y="166"/>
                  </a:cubicBezTo>
                  <a:cubicBezTo>
                    <a:pt x="101" y="205"/>
                    <a:pt x="154" y="221"/>
                    <a:pt x="208" y="221"/>
                  </a:cubicBezTo>
                  <a:cubicBezTo>
                    <a:pt x="246" y="221"/>
                    <a:pt x="284" y="213"/>
                    <a:pt x="313" y="199"/>
                  </a:cubicBezTo>
                  <a:cubicBezTo>
                    <a:pt x="384" y="183"/>
                    <a:pt x="435" y="112"/>
                    <a:pt x="384" y="45"/>
                  </a:cubicBezTo>
                  <a:cubicBezTo>
                    <a:pt x="345" y="14"/>
                    <a:pt x="294" y="1"/>
                    <a:pt x="24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3663508" y="2273711"/>
              <a:ext cx="38850" cy="20890"/>
            </a:xfrm>
            <a:custGeom>
              <a:avLst/>
              <a:gdLst/>
              <a:ahLst/>
              <a:cxnLst/>
              <a:rect l="l" t="t" r="r" b="b"/>
              <a:pathLst>
                <a:path w="398" h="214" extrusionOk="0">
                  <a:moveTo>
                    <a:pt x="188" y="0"/>
                  </a:moveTo>
                  <a:cubicBezTo>
                    <a:pt x="113" y="0"/>
                    <a:pt x="0" y="26"/>
                    <a:pt x="13" y="94"/>
                  </a:cubicBezTo>
                  <a:cubicBezTo>
                    <a:pt x="30" y="94"/>
                    <a:pt x="30" y="111"/>
                    <a:pt x="30" y="111"/>
                  </a:cubicBezTo>
                  <a:cubicBezTo>
                    <a:pt x="56" y="184"/>
                    <a:pt x="132" y="214"/>
                    <a:pt x="199" y="214"/>
                  </a:cubicBezTo>
                  <a:cubicBezTo>
                    <a:pt x="228" y="214"/>
                    <a:pt x="255" y="208"/>
                    <a:pt x="276" y="198"/>
                  </a:cubicBezTo>
                  <a:cubicBezTo>
                    <a:pt x="397" y="148"/>
                    <a:pt x="381" y="61"/>
                    <a:pt x="276" y="23"/>
                  </a:cubicBezTo>
                  <a:cubicBezTo>
                    <a:pt x="255" y="23"/>
                    <a:pt x="239" y="6"/>
                    <a:pt x="239" y="6"/>
                  </a:cubicBezTo>
                  <a:cubicBezTo>
                    <a:pt x="227" y="3"/>
                    <a:pt x="209" y="0"/>
                    <a:pt x="1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3695329" y="2325252"/>
              <a:ext cx="23134" cy="12202"/>
            </a:xfrm>
            <a:custGeom>
              <a:avLst/>
              <a:gdLst/>
              <a:ahLst/>
              <a:cxnLst/>
              <a:rect l="l" t="t" r="r" b="b"/>
              <a:pathLst>
                <a:path w="237" h="125" extrusionOk="0">
                  <a:moveTo>
                    <a:pt x="88" y="0"/>
                  </a:moveTo>
                  <a:cubicBezTo>
                    <a:pt x="71" y="0"/>
                    <a:pt x="17" y="0"/>
                    <a:pt x="17" y="38"/>
                  </a:cubicBezTo>
                  <a:lnTo>
                    <a:pt x="0" y="38"/>
                  </a:lnTo>
                  <a:cubicBezTo>
                    <a:pt x="0" y="55"/>
                    <a:pt x="0" y="71"/>
                    <a:pt x="17" y="88"/>
                  </a:cubicBezTo>
                  <a:lnTo>
                    <a:pt x="34" y="105"/>
                  </a:lnTo>
                  <a:cubicBezTo>
                    <a:pt x="48" y="119"/>
                    <a:pt x="69" y="124"/>
                    <a:pt x="92" y="124"/>
                  </a:cubicBezTo>
                  <a:cubicBezTo>
                    <a:pt x="159" y="124"/>
                    <a:pt x="237" y="75"/>
                    <a:pt x="159" y="38"/>
                  </a:cubicBezTo>
                  <a:cubicBezTo>
                    <a:pt x="138" y="17"/>
                    <a:pt x="121" y="0"/>
                    <a:pt x="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3841260" y="2307681"/>
              <a:ext cx="53101" cy="26747"/>
            </a:xfrm>
            <a:custGeom>
              <a:avLst/>
              <a:gdLst/>
              <a:ahLst/>
              <a:cxnLst/>
              <a:rect l="l" t="t" r="r" b="b"/>
              <a:pathLst>
                <a:path w="544" h="274" extrusionOk="0">
                  <a:moveTo>
                    <a:pt x="285" y="1"/>
                  </a:moveTo>
                  <a:cubicBezTo>
                    <a:pt x="237" y="1"/>
                    <a:pt x="187" y="10"/>
                    <a:pt x="143" y="26"/>
                  </a:cubicBezTo>
                  <a:cubicBezTo>
                    <a:pt x="72" y="59"/>
                    <a:pt x="1" y="147"/>
                    <a:pt x="72" y="218"/>
                  </a:cubicBezTo>
                  <a:cubicBezTo>
                    <a:pt x="123" y="257"/>
                    <a:pt x="192" y="273"/>
                    <a:pt x="257" y="273"/>
                  </a:cubicBezTo>
                  <a:cubicBezTo>
                    <a:pt x="304" y="273"/>
                    <a:pt x="349" y="265"/>
                    <a:pt x="385" y="251"/>
                  </a:cubicBezTo>
                  <a:cubicBezTo>
                    <a:pt x="456" y="218"/>
                    <a:pt x="544" y="130"/>
                    <a:pt x="456" y="59"/>
                  </a:cubicBezTo>
                  <a:cubicBezTo>
                    <a:pt x="415" y="18"/>
                    <a:pt x="351" y="1"/>
                    <a:pt x="28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5"/>
            <p:cNvSpPr/>
            <p:nvPr/>
          </p:nvSpPr>
          <p:spPr>
            <a:xfrm>
              <a:off x="5134185" y="2115087"/>
              <a:ext cx="528084" cy="434192"/>
            </a:xfrm>
            <a:custGeom>
              <a:avLst/>
              <a:gdLst/>
              <a:ahLst/>
              <a:cxnLst/>
              <a:rect l="l" t="t" r="r" b="b"/>
              <a:pathLst>
                <a:path w="5410" h="4448" extrusionOk="0">
                  <a:moveTo>
                    <a:pt x="2706" y="1"/>
                  </a:moveTo>
                  <a:cubicBezTo>
                    <a:pt x="2024" y="1"/>
                    <a:pt x="1343" y="215"/>
                    <a:pt x="815" y="641"/>
                  </a:cubicBezTo>
                  <a:cubicBezTo>
                    <a:pt x="380" y="1005"/>
                    <a:pt x="105" y="1510"/>
                    <a:pt x="50" y="2066"/>
                  </a:cubicBezTo>
                  <a:cubicBezTo>
                    <a:pt x="0" y="2780"/>
                    <a:pt x="313" y="3477"/>
                    <a:pt x="902" y="3929"/>
                  </a:cubicBezTo>
                  <a:cubicBezTo>
                    <a:pt x="1349" y="4273"/>
                    <a:pt x="1894" y="4447"/>
                    <a:pt x="2471" y="4447"/>
                  </a:cubicBezTo>
                  <a:cubicBezTo>
                    <a:pt x="2886" y="4447"/>
                    <a:pt x="3317" y="4357"/>
                    <a:pt x="3739" y="4175"/>
                  </a:cubicBezTo>
                  <a:cubicBezTo>
                    <a:pt x="4678" y="3757"/>
                    <a:pt x="5326" y="2972"/>
                    <a:pt x="5376" y="2191"/>
                  </a:cubicBezTo>
                  <a:cubicBezTo>
                    <a:pt x="5409" y="1736"/>
                    <a:pt x="5271" y="1076"/>
                    <a:pt x="4403" y="499"/>
                  </a:cubicBezTo>
                  <a:cubicBezTo>
                    <a:pt x="3906" y="167"/>
                    <a:pt x="3306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5"/>
            <p:cNvSpPr/>
            <p:nvPr/>
          </p:nvSpPr>
          <p:spPr>
            <a:xfrm>
              <a:off x="5105194" y="2085412"/>
              <a:ext cx="585968" cy="493444"/>
            </a:xfrm>
            <a:custGeom>
              <a:avLst/>
              <a:gdLst/>
              <a:ahLst/>
              <a:cxnLst/>
              <a:rect l="l" t="t" r="r" b="b"/>
              <a:pathLst>
                <a:path w="6003" h="5055" extrusionOk="0">
                  <a:moveTo>
                    <a:pt x="3013" y="599"/>
                  </a:moveTo>
                  <a:cubicBezTo>
                    <a:pt x="3558" y="599"/>
                    <a:pt x="4101" y="748"/>
                    <a:pt x="4541" y="1050"/>
                  </a:cubicBezTo>
                  <a:cubicBezTo>
                    <a:pt x="5184" y="1484"/>
                    <a:pt x="5414" y="1990"/>
                    <a:pt x="5376" y="2474"/>
                  </a:cubicBezTo>
                  <a:cubicBezTo>
                    <a:pt x="5301" y="3498"/>
                    <a:pt x="4026" y="4447"/>
                    <a:pt x="2754" y="4447"/>
                  </a:cubicBezTo>
                  <a:cubicBezTo>
                    <a:pt x="2272" y="4447"/>
                    <a:pt x="1790" y="4311"/>
                    <a:pt x="1375" y="3990"/>
                  </a:cubicBezTo>
                  <a:cubicBezTo>
                    <a:pt x="853" y="3589"/>
                    <a:pt x="610" y="2979"/>
                    <a:pt x="660" y="2407"/>
                  </a:cubicBezTo>
                  <a:cubicBezTo>
                    <a:pt x="694" y="1935"/>
                    <a:pt x="903" y="1501"/>
                    <a:pt x="1304" y="1171"/>
                  </a:cubicBezTo>
                  <a:cubicBezTo>
                    <a:pt x="1777" y="791"/>
                    <a:pt x="2396" y="599"/>
                    <a:pt x="3013" y="599"/>
                  </a:cubicBezTo>
                  <a:close/>
                  <a:moveTo>
                    <a:pt x="3028" y="1"/>
                  </a:moveTo>
                  <a:cubicBezTo>
                    <a:pt x="2273" y="1"/>
                    <a:pt x="1519" y="242"/>
                    <a:pt x="940" y="720"/>
                  </a:cubicBezTo>
                  <a:cubicBezTo>
                    <a:pt x="418" y="1117"/>
                    <a:pt x="105" y="1710"/>
                    <a:pt x="51" y="2353"/>
                  </a:cubicBezTo>
                  <a:cubicBezTo>
                    <a:pt x="1" y="3172"/>
                    <a:pt x="347" y="3957"/>
                    <a:pt x="1007" y="4458"/>
                  </a:cubicBezTo>
                  <a:cubicBezTo>
                    <a:pt x="1514" y="4854"/>
                    <a:pt x="2126" y="5055"/>
                    <a:pt x="2764" y="5055"/>
                  </a:cubicBezTo>
                  <a:cubicBezTo>
                    <a:pt x="3225" y="5055"/>
                    <a:pt x="3700" y="4950"/>
                    <a:pt x="4161" y="4738"/>
                  </a:cubicBezTo>
                  <a:cubicBezTo>
                    <a:pt x="5184" y="4287"/>
                    <a:pt x="5898" y="3414"/>
                    <a:pt x="5969" y="2528"/>
                  </a:cubicBezTo>
                  <a:cubicBezTo>
                    <a:pt x="6003" y="2094"/>
                    <a:pt x="5915" y="1242"/>
                    <a:pt x="4871" y="544"/>
                  </a:cubicBezTo>
                  <a:cubicBezTo>
                    <a:pt x="4331" y="181"/>
                    <a:pt x="3679" y="1"/>
                    <a:pt x="30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5"/>
            <p:cNvSpPr/>
            <p:nvPr/>
          </p:nvSpPr>
          <p:spPr>
            <a:xfrm>
              <a:off x="5259715" y="2353853"/>
              <a:ext cx="59641" cy="29773"/>
            </a:xfrm>
            <a:custGeom>
              <a:avLst/>
              <a:gdLst/>
              <a:ahLst/>
              <a:cxnLst/>
              <a:rect l="l" t="t" r="r" b="b"/>
              <a:pathLst>
                <a:path w="611" h="305" extrusionOk="0">
                  <a:moveTo>
                    <a:pt x="311" y="0"/>
                  </a:moveTo>
                  <a:cubicBezTo>
                    <a:pt x="263" y="0"/>
                    <a:pt x="216" y="8"/>
                    <a:pt x="176" y="21"/>
                  </a:cubicBezTo>
                  <a:cubicBezTo>
                    <a:pt x="88" y="58"/>
                    <a:pt x="1" y="163"/>
                    <a:pt x="88" y="229"/>
                  </a:cubicBezTo>
                  <a:cubicBezTo>
                    <a:pt x="143" y="284"/>
                    <a:pt x="222" y="304"/>
                    <a:pt x="300" y="304"/>
                  </a:cubicBezTo>
                  <a:cubicBezTo>
                    <a:pt x="348" y="304"/>
                    <a:pt x="395" y="297"/>
                    <a:pt x="435" y="284"/>
                  </a:cubicBezTo>
                  <a:cubicBezTo>
                    <a:pt x="523" y="246"/>
                    <a:pt x="610" y="142"/>
                    <a:pt x="523" y="75"/>
                  </a:cubicBezTo>
                  <a:cubicBezTo>
                    <a:pt x="468" y="21"/>
                    <a:pt x="389" y="0"/>
                    <a:pt x="31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5"/>
            <p:cNvSpPr/>
            <p:nvPr/>
          </p:nvSpPr>
          <p:spPr>
            <a:xfrm>
              <a:off x="5249563" y="2294015"/>
              <a:ext cx="42461" cy="21671"/>
            </a:xfrm>
            <a:custGeom>
              <a:avLst/>
              <a:gdLst/>
              <a:ahLst/>
              <a:cxnLst/>
              <a:rect l="l" t="t" r="r" b="b"/>
              <a:pathLst>
                <a:path w="435" h="222" extrusionOk="0">
                  <a:moveTo>
                    <a:pt x="242" y="1"/>
                  </a:moveTo>
                  <a:cubicBezTo>
                    <a:pt x="202" y="1"/>
                    <a:pt x="160" y="9"/>
                    <a:pt x="121" y="24"/>
                  </a:cubicBezTo>
                  <a:cubicBezTo>
                    <a:pt x="71" y="45"/>
                    <a:pt x="0" y="112"/>
                    <a:pt x="71" y="166"/>
                  </a:cubicBezTo>
                  <a:cubicBezTo>
                    <a:pt x="101" y="205"/>
                    <a:pt x="154" y="221"/>
                    <a:pt x="208" y="221"/>
                  </a:cubicBezTo>
                  <a:cubicBezTo>
                    <a:pt x="246" y="221"/>
                    <a:pt x="284" y="213"/>
                    <a:pt x="313" y="199"/>
                  </a:cubicBezTo>
                  <a:cubicBezTo>
                    <a:pt x="384" y="183"/>
                    <a:pt x="435" y="112"/>
                    <a:pt x="384" y="45"/>
                  </a:cubicBezTo>
                  <a:cubicBezTo>
                    <a:pt x="345" y="14"/>
                    <a:pt x="294" y="1"/>
                    <a:pt x="24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5"/>
            <p:cNvSpPr/>
            <p:nvPr/>
          </p:nvSpPr>
          <p:spPr>
            <a:xfrm>
              <a:off x="5300908" y="2273711"/>
              <a:ext cx="38850" cy="20890"/>
            </a:xfrm>
            <a:custGeom>
              <a:avLst/>
              <a:gdLst/>
              <a:ahLst/>
              <a:cxnLst/>
              <a:rect l="l" t="t" r="r" b="b"/>
              <a:pathLst>
                <a:path w="398" h="214" extrusionOk="0">
                  <a:moveTo>
                    <a:pt x="188" y="0"/>
                  </a:moveTo>
                  <a:cubicBezTo>
                    <a:pt x="113" y="0"/>
                    <a:pt x="0" y="26"/>
                    <a:pt x="13" y="94"/>
                  </a:cubicBezTo>
                  <a:cubicBezTo>
                    <a:pt x="30" y="94"/>
                    <a:pt x="30" y="111"/>
                    <a:pt x="30" y="111"/>
                  </a:cubicBezTo>
                  <a:cubicBezTo>
                    <a:pt x="56" y="184"/>
                    <a:pt x="132" y="214"/>
                    <a:pt x="199" y="214"/>
                  </a:cubicBezTo>
                  <a:cubicBezTo>
                    <a:pt x="228" y="214"/>
                    <a:pt x="255" y="208"/>
                    <a:pt x="276" y="198"/>
                  </a:cubicBezTo>
                  <a:cubicBezTo>
                    <a:pt x="397" y="148"/>
                    <a:pt x="381" y="61"/>
                    <a:pt x="276" y="23"/>
                  </a:cubicBezTo>
                  <a:cubicBezTo>
                    <a:pt x="255" y="23"/>
                    <a:pt x="239" y="6"/>
                    <a:pt x="239" y="6"/>
                  </a:cubicBezTo>
                  <a:cubicBezTo>
                    <a:pt x="227" y="3"/>
                    <a:pt x="209" y="0"/>
                    <a:pt x="1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5"/>
            <p:cNvSpPr/>
            <p:nvPr/>
          </p:nvSpPr>
          <p:spPr>
            <a:xfrm>
              <a:off x="5332729" y="2325252"/>
              <a:ext cx="23134" cy="12202"/>
            </a:xfrm>
            <a:custGeom>
              <a:avLst/>
              <a:gdLst/>
              <a:ahLst/>
              <a:cxnLst/>
              <a:rect l="l" t="t" r="r" b="b"/>
              <a:pathLst>
                <a:path w="237" h="125" extrusionOk="0">
                  <a:moveTo>
                    <a:pt x="88" y="0"/>
                  </a:moveTo>
                  <a:cubicBezTo>
                    <a:pt x="71" y="0"/>
                    <a:pt x="17" y="0"/>
                    <a:pt x="17" y="38"/>
                  </a:cubicBezTo>
                  <a:lnTo>
                    <a:pt x="0" y="38"/>
                  </a:lnTo>
                  <a:cubicBezTo>
                    <a:pt x="0" y="55"/>
                    <a:pt x="0" y="71"/>
                    <a:pt x="17" y="88"/>
                  </a:cubicBezTo>
                  <a:lnTo>
                    <a:pt x="34" y="105"/>
                  </a:lnTo>
                  <a:cubicBezTo>
                    <a:pt x="48" y="119"/>
                    <a:pt x="69" y="124"/>
                    <a:pt x="92" y="124"/>
                  </a:cubicBezTo>
                  <a:cubicBezTo>
                    <a:pt x="159" y="124"/>
                    <a:pt x="237" y="75"/>
                    <a:pt x="159" y="38"/>
                  </a:cubicBezTo>
                  <a:cubicBezTo>
                    <a:pt x="138" y="17"/>
                    <a:pt x="121" y="0"/>
                    <a:pt x="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5"/>
            <p:cNvSpPr/>
            <p:nvPr/>
          </p:nvSpPr>
          <p:spPr>
            <a:xfrm>
              <a:off x="5478660" y="2307681"/>
              <a:ext cx="53101" cy="26747"/>
            </a:xfrm>
            <a:custGeom>
              <a:avLst/>
              <a:gdLst/>
              <a:ahLst/>
              <a:cxnLst/>
              <a:rect l="l" t="t" r="r" b="b"/>
              <a:pathLst>
                <a:path w="544" h="274" extrusionOk="0">
                  <a:moveTo>
                    <a:pt x="285" y="1"/>
                  </a:moveTo>
                  <a:cubicBezTo>
                    <a:pt x="237" y="1"/>
                    <a:pt x="187" y="10"/>
                    <a:pt x="143" y="26"/>
                  </a:cubicBezTo>
                  <a:cubicBezTo>
                    <a:pt x="72" y="59"/>
                    <a:pt x="1" y="147"/>
                    <a:pt x="72" y="218"/>
                  </a:cubicBezTo>
                  <a:cubicBezTo>
                    <a:pt x="123" y="257"/>
                    <a:pt x="192" y="273"/>
                    <a:pt x="257" y="273"/>
                  </a:cubicBezTo>
                  <a:cubicBezTo>
                    <a:pt x="304" y="273"/>
                    <a:pt x="349" y="265"/>
                    <a:pt x="385" y="251"/>
                  </a:cubicBezTo>
                  <a:cubicBezTo>
                    <a:pt x="456" y="218"/>
                    <a:pt x="544" y="130"/>
                    <a:pt x="456" y="59"/>
                  </a:cubicBezTo>
                  <a:cubicBezTo>
                    <a:pt x="415" y="18"/>
                    <a:pt x="351" y="1"/>
                    <a:pt x="28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5"/>
            <p:cNvSpPr/>
            <p:nvPr/>
          </p:nvSpPr>
          <p:spPr>
            <a:xfrm>
              <a:off x="6771585" y="2115087"/>
              <a:ext cx="528084" cy="434192"/>
            </a:xfrm>
            <a:custGeom>
              <a:avLst/>
              <a:gdLst/>
              <a:ahLst/>
              <a:cxnLst/>
              <a:rect l="l" t="t" r="r" b="b"/>
              <a:pathLst>
                <a:path w="5410" h="4448" extrusionOk="0">
                  <a:moveTo>
                    <a:pt x="2706" y="1"/>
                  </a:moveTo>
                  <a:cubicBezTo>
                    <a:pt x="2024" y="1"/>
                    <a:pt x="1343" y="215"/>
                    <a:pt x="815" y="641"/>
                  </a:cubicBezTo>
                  <a:cubicBezTo>
                    <a:pt x="380" y="1005"/>
                    <a:pt x="105" y="1510"/>
                    <a:pt x="50" y="2066"/>
                  </a:cubicBezTo>
                  <a:cubicBezTo>
                    <a:pt x="0" y="2780"/>
                    <a:pt x="313" y="3477"/>
                    <a:pt x="902" y="3929"/>
                  </a:cubicBezTo>
                  <a:cubicBezTo>
                    <a:pt x="1349" y="4273"/>
                    <a:pt x="1894" y="4447"/>
                    <a:pt x="2471" y="4447"/>
                  </a:cubicBezTo>
                  <a:cubicBezTo>
                    <a:pt x="2886" y="4447"/>
                    <a:pt x="3317" y="4357"/>
                    <a:pt x="3739" y="4175"/>
                  </a:cubicBezTo>
                  <a:cubicBezTo>
                    <a:pt x="4678" y="3757"/>
                    <a:pt x="5326" y="2972"/>
                    <a:pt x="5376" y="2191"/>
                  </a:cubicBezTo>
                  <a:cubicBezTo>
                    <a:pt x="5409" y="1736"/>
                    <a:pt x="5271" y="1076"/>
                    <a:pt x="4403" y="499"/>
                  </a:cubicBezTo>
                  <a:cubicBezTo>
                    <a:pt x="3906" y="167"/>
                    <a:pt x="3306" y="1"/>
                    <a:pt x="2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5"/>
            <p:cNvSpPr/>
            <p:nvPr/>
          </p:nvSpPr>
          <p:spPr>
            <a:xfrm>
              <a:off x="6742594" y="2085412"/>
              <a:ext cx="585968" cy="493444"/>
            </a:xfrm>
            <a:custGeom>
              <a:avLst/>
              <a:gdLst/>
              <a:ahLst/>
              <a:cxnLst/>
              <a:rect l="l" t="t" r="r" b="b"/>
              <a:pathLst>
                <a:path w="6003" h="5055" extrusionOk="0">
                  <a:moveTo>
                    <a:pt x="3013" y="599"/>
                  </a:moveTo>
                  <a:cubicBezTo>
                    <a:pt x="3558" y="599"/>
                    <a:pt x="4101" y="748"/>
                    <a:pt x="4541" y="1050"/>
                  </a:cubicBezTo>
                  <a:cubicBezTo>
                    <a:pt x="5184" y="1484"/>
                    <a:pt x="5414" y="1990"/>
                    <a:pt x="5376" y="2474"/>
                  </a:cubicBezTo>
                  <a:cubicBezTo>
                    <a:pt x="5301" y="3498"/>
                    <a:pt x="4026" y="4447"/>
                    <a:pt x="2754" y="4447"/>
                  </a:cubicBezTo>
                  <a:cubicBezTo>
                    <a:pt x="2272" y="4447"/>
                    <a:pt x="1790" y="4311"/>
                    <a:pt x="1375" y="3990"/>
                  </a:cubicBezTo>
                  <a:cubicBezTo>
                    <a:pt x="853" y="3589"/>
                    <a:pt x="610" y="2979"/>
                    <a:pt x="660" y="2407"/>
                  </a:cubicBezTo>
                  <a:cubicBezTo>
                    <a:pt x="694" y="1935"/>
                    <a:pt x="903" y="1501"/>
                    <a:pt x="1304" y="1171"/>
                  </a:cubicBezTo>
                  <a:cubicBezTo>
                    <a:pt x="1777" y="791"/>
                    <a:pt x="2396" y="599"/>
                    <a:pt x="3013" y="599"/>
                  </a:cubicBezTo>
                  <a:close/>
                  <a:moveTo>
                    <a:pt x="3028" y="1"/>
                  </a:moveTo>
                  <a:cubicBezTo>
                    <a:pt x="2273" y="1"/>
                    <a:pt x="1519" y="242"/>
                    <a:pt x="940" y="720"/>
                  </a:cubicBezTo>
                  <a:cubicBezTo>
                    <a:pt x="418" y="1117"/>
                    <a:pt x="105" y="1710"/>
                    <a:pt x="51" y="2353"/>
                  </a:cubicBezTo>
                  <a:cubicBezTo>
                    <a:pt x="1" y="3172"/>
                    <a:pt x="347" y="3957"/>
                    <a:pt x="1007" y="4458"/>
                  </a:cubicBezTo>
                  <a:cubicBezTo>
                    <a:pt x="1514" y="4854"/>
                    <a:pt x="2126" y="5055"/>
                    <a:pt x="2764" y="5055"/>
                  </a:cubicBezTo>
                  <a:cubicBezTo>
                    <a:pt x="3225" y="5055"/>
                    <a:pt x="3700" y="4950"/>
                    <a:pt x="4161" y="4738"/>
                  </a:cubicBezTo>
                  <a:cubicBezTo>
                    <a:pt x="5184" y="4287"/>
                    <a:pt x="5898" y="3414"/>
                    <a:pt x="5969" y="2528"/>
                  </a:cubicBezTo>
                  <a:cubicBezTo>
                    <a:pt x="6003" y="2094"/>
                    <a:pt x="5915" y="1242"/>
                    <a:pt x="4871" y="544"/>
                  </a:cubicBezTo>
                  <a:cubicBezTo>
                    <a:pt x="4331" y="181"/>
                    <a:pt x="3679" y="1"/>
                    <a:pt x="30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5"/>
            <p:cNvSpPr/>
            <p:nvPr/>
          </p:nvSpPr>
          <p:spPr>
            <a:xfrm>
              <a:off x="6897115" y="2353853"/>
              <a:ext cx="59641" cy="29773"/>
            </a:xfrm>
            <a:custGeom>
              <a:avLst/>
              <a:gdLst/>
              <a:ahLst/>
              <a:cxnLst/>
              <a:rect l="l" t="t" r="r" b="b"/>
              <a:pathLst>
                <a:path w="611" h="305" extrusionOk="0">
                  <a:moveTo>
                    <a:pt x="311" y="0"/>
                  </a:moveTo>
                  <a:cubicBezTo>
                    <a:pt x="263" y="0"/>
                    <a:pt x="216" y="8"/>
                    <a:pt x="176" y="21"/>
                  </a:cubicBezTo>
                  <a:cubicBezTo>
                    <a:pt x="88" y="58"/>
                    <a:pt x="1" y="163"/>
                    <a:pt x="88" y="229"/>
                  </a:cubicBezTo>
                  <a:cubicBezTo>
                    <a:pt x="143" y="284"/>
                    <a:pt x="222" y="304"/>
                    <a:pt x="300" y="304"/>
                  </a:cubicBezTo>
                  <a:cubicBezTo>
                    <a:pt x="348" y="304"/>
                    <a:pt x="395" y="297"/>
                    <a:pt x="435" y="284"/>
                  </a:cubicBezTo>
                  <a:cubicBezTo>
                    <a:pt x="523" y="246"/>
                    <a:pt x="610" y="142"/>
                    <a:pt x="523" y="75"/>
                  </a:cubicBezTo>
                  <a:cubicBezTo>
                    <a:pt x="468" y="21"/>
                    <a:pt x="389" y="0"/>
                    <a:pt x="31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5"/>
            <p:cNvSpPr/>
            <p:nvPr/>
          </p:nvSpPr>
          <p:spPr>
            <a:xfrm>
              <a:off x="6886963" y="2294015"/>
              <a:ext cx="42461" cy="21671"/>
            </a:xfrm>
            <a:custGeom>
              <a:avLst/>
              <a:gdLst/>
              <a:ahLst/>
              <a:cxnLst/>
              <a:rect l="l" t="t" r="r" b="b"/>
              <a:pathLst>
                <a:path w="435" h="222" extrusionOk="0">
                  <a:moveTo>
                    <a:pt x="242" y="1"/>
                  </a:moveTo>
                  <a:cubicBezTo>
                    <a:pt x="202" y="1"/>
                    <a:pt x="160" y="9"/>
                    <a:pt x="121" y="24"/>
                  </a:cubicBezTo>
                  <a:cubicBezTo>
                    <a:pt x="71" y="45"/>
                    <a:pt x="0" y="112"/>
                    <a:pt x="71" y="166"/>
                  </a:cubicBezTo>
                  <a:cubicBezTo>
                    <a:pt x="101" y="205"/>
                    <a:pt x="154" y="221"/>
                    <a:pt x="208" y="221"/>
                  </a:cubicBezTo>
                  <a:cubicBezTo>
                    <a:pt x="246" y="221"/>
                    <a:pt x="284" y="213"/>
                    <a:pt x="313" y="199"/>
                  </a:cubicBezTo>
                  <a:cubicBezTo>
                    <a:pt x="384" y="183"/>
                    <a:pt x="435" y="112"/>
                    <a:pt x="384" y="45"/>
                  </a:cubicBezTo>
                  <a:cubicBezTo>
                    <a:pt x="345" y="14"/>
                    <a:pt x="294" y="1"/>
                    <a:pt x="24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5"/>
            <p:cNvSpPr/>
            <p:nvPr/>
          </p:nvSpPr>
          <p:spPr>
            <a:xfrm>
              <a:off x="6938308" y="2273711"/>
              <a:ext cx="38850" cy="20890"/>
            </a:xfrm>
            <a:custGeom>
              <a:avLst/>
              <a:gdLst/>
              <a:ahLst/>
              <a:cxnLst/>
              <a:rect l="l" t="t" r="r" b="b"/>
              <a:pathLst>
                <a:path w="398" h="214" extrusionOk="0">
                  <a:moveTo>
                    <a:pt x="188" y="0"/>
                  </a:moveTo>
                  <a:cubicBezTo>
                    <a:pt x="113" y="0"/>
                    <a:pt x="0" y="26"/>
                    <a:pt x="13" y="94"/>
                  </a:cubicBezTo>
                  <a:cubicBezTo>
                    <a:pt x="30" y="94"/>
                    <a:pt x="30" y="111"/>
                    <a:pt x="30" y="111"/>
                  </a:cubicBezTo>
                  <a:cubicBezTo>
                    <a:pt x="56" y="184"/>
                    <a:pt x="132" y="214"/>
                    <a:pt x="199" y="214"/>
                  </a:cubicBezTo>
                  <a:cubicBezTo>
                    <a:pt x="228" y="214"/>
                    <a:pt x="255" y="208"/>
                    <a:pt x="276" y="198"/>
                  </a:cubicBezTo>
                  <a:cubicBezTo>
                    <a:pt x="397" y="148"/>
                    <a:pt x="381" y="61"/>
                    <a:pt x="276" y="23"/>
                  </a:cubicBezTo>
                  <a:cubicBezTo>
                    <a:pt x="255" y="23"/>
                    <a:pt x="239" y="6"/>
                    <a:pt x="239" y="6"/>
                  </a:cubicBezTo>
                  <a:cubicBezTo>
                    <a:pt x="227" y="3"/>
                    <a:pt x="209" y="0"/>
                    <a:pt x="1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5"/>
            <p:cNvSpPr/>
            <p:nvPr/>
          </p:nvSpPr>
          <p:spPr>
            <a:xfrm>
              <a:off x="6970129" y="2325252"/>
              <a:ext cx="23134" cy="12202"/>
            </a:xfrm>
            <a:custGeom>
              <a:avLst/>
              <a:gdLst/>
              <a:ahLst/>
              <a:cxnLst/>
              <a:rect l="l" t="t" r="r" b="b"/>
              <a:pathLst>
                <a:path w="237" h="125" extrusionOk="0">
                  <a:moveTo>
                    <a:pt x="88" y="0"/>
                  </a:moveTo>
                  <a:cubicBezTo>
                    <a:pt x="71" y="0"/>
                    <a:pt x="17" y="0"/>
                    <a:pt x="17" y="38"/>
                  </a:cubicBezTo>
                  <a:lnTo>
                    <a:pt x="0" y="38"/>
                  </a:lnTo>
                  <a:cubicBezTo>
                    <a:pt x="0" y="55"/>
                    <a:pt x="0" y="71"/>
                    <a:pt x="17" y="88"/>
                  </a:cubicBezTo>
                  <a:lnTo>
                    <a:pt x="34" y="105"/>
                  </a:lnTo>
                  <a:cubicBezTo>
                    <a:pt x="48" y="119"/>
                    <a:pt x="69" y="124"/>
                    <a:pt x="92" y="124"/>
                  </a:cubicBezTo>
                  <a:cubicBezTo>
                    <a:pt x="159" y="124"/>
                    <a:pt x="237" y="75"/>
                    <a:pt x="159" y="38"/>
                  </a:cubicBezTo>
                  <a:cubicBezTo>
                    <a:pt x="138" y="17"/>
                    <a:pt x="121" y="0"/>
                    <a:pt x="8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5"/>
            <p:cNvSpPr/>
            <p:nvPr/>
          </p:nvSpPr>
          <p:spPr>
            <a:xfrm>
              <a:off x="7116060" y="2307681"/>
              <a:ext cx="53101" cy="26747"/>
            </a:xfrm>
            <a:custGeom>
              <a:avLst/>
              <a:gdLst/>
              <a:ahLst/>
              <a:cxnLst/>
              <a:rect l="l" t="t" r="r" b="b"/>
              <a:pathLst>
                <a:path w="544" h="274" extrusionOk="0">
                  <a:moveTo>
                    <a:pt x="285" y="1"/>
                  </a:moveTo>
                  <a:cubicBezTo>
                    <a:pt x="237" y="1"/>
                    <a:pt x="187" y="10"/>
                    <a:pt x="143" y="26"/>
                  </a:cubicBezTo>
                  <a:cubicBezTo>
                    <a:pt x="72" y="59"/>
                    <a:pt x="1" y="147"/>
                    <a:pt x="72" y="218"/>
                  </a:cubicBezTo>
                  <a:cubicBezTo>
                    <a:pt x="123" y="257"/>
                    <a:pt x="192" y="273"/>
                    <a:pt x="257" y="273"/>
                  </a:cubicBezTo>
                  <a:cubicBezTo>
                    <a:pt x="304" y="273"/>
                    <a:pt x="349" y="265"/>
                    <a:pt x="385" y="251"/>
                  </a:cubicBezTo>
                  <a:cubicBezTo>
                    <a:pt x="456" y="218"/>
                    <a:pt x="544" y="130"/>
                    <a:pt x="456" y="59"/>
                  </a:cubicBezTo>
                  <a:cubicBezTo>
                    <a:pt x="415" y="18"/>
                    <a:pt x="351" y="1"/>
                    <a:pt x="28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FBBECFA-C297-0980-E3A3-902C9CE05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30" t="63088" r="29381" b="11583"/>
          <a:stretch/>
        </p:blipFill>
        <p:spPr>
          <a:xfrm>
            <a:off x="755576" y="1707654"/>
            <a:ext cx="7715127" cy="209820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51"/>
          <p:cNvSpPr txBox="1">
            <a:spLocks noGrp="1"/>
          </p:cNvSpPr>
          <p:nvPr>
            <p:ph type="title"/>
          </p:nvPr>
        </p:nvSpPr>
        <p:spPr>
          <a:xfrm>
            <a:off x="2483767" y="592528"/>
            <a:ext cx="3744417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rial Rounded MT Bold" pitchFamily="34" charset="0"/>
              </a:rPr>
              <a:t>Answer the following questions</a:t>
            </a:r>
            <a:endParaRPr sz="1800" dirty="0">
              <a:latin typeface="Arial Rounded MT Bold" pitchFamily="34" charset="0"/>
            </a:endParaRPr>
          </a:p>
        </p:txBody>
      </p:sp>
      <p:sp>
        <p:nvSpPr>
          <p:cNvPr id="1945" name="Google Shape;1945;p51"/>
          <p:cNvSpPr/>
          <p:nvPr/>
        </p:nvSpPr>
        <p:spPr>
          <a:xfrm>
            <a:off x="2918345" y="2502278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51"/>
          <p:cNvSpPr/>
          <p:nvPr/>
        </p:nvSpPr>
        <p:spPr>
          <a:xfrm>
            <a:off x="6948264" y="692016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957" name="Google Shape;1957;p51"/>
          <p:cNvGrpSpPr/>
          <p:nvPr/>
        </p:nvGrpSpPr>
        <p:grpSpPr>
          <a:xfrm>
            <a:off x="1547664" y="771550"/>
            <a:ext cx="341101" cy="339253"/>
            <a:chOff x="1535000" y="3223325"/>
            <a:chExt cx="484450" cy="481825"/>
          </a:xfrm>
        </p:grpSpPr>
        <p:sp>
          <p:nvSpPr>
            <p:cNvPr id="1958" name="Google Shape;1958;p51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9" name="Google Shape;1959;p51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60" name="Google Shape;1960;p51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54" name="Picture 3" descr="Text&#10;&#10;Description automatically generated">
            <a:extLst>
              <a:ext uri="{FF2B5EF4-FFF2-40B4-BE49-F238E27FC236}">
                <a16:creationId xmlns:a16="http://schemas.microsoft.com/office/drawing/2014/main" id="{018FC458-6732-4AB6-9F6E-B9941F117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01"/>
          <a:stretch/>
        </p:blipFill>
        <p:spPr>
          <a:xfrm>
            <a:off x="1986906" y="1453416"/>
            <a:ext cx="5306385" cy="173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5" name="Rectangular Callout 7">
            <a:extLst>
              <a:ext uri="{FF2B5EF4-FFF2-40B4-BE49-F238E27FC236}">
                <a16:creationId xmlns:a16="http://schemas.microsoft.com/office/drawing/2014/main" id="{7596BAA9-1833-448B-B50B-63282256E76D}"/>
              </a:ext>
            </a:extLst>
          </p:cNvPr>
          <p:cNvSpPr/>
          <p:nvPr/>
        </p:nvSpPr>
        <p:spPr>
          <a:xfrm>
            <a:off x="1115502" y="3435846"/>
            <a:ext cx="7136143" cy="360040"/>
          </a:xfrm>
          <a:prstGeom prst="wedgeRectCallout">
            <a:avLst>
              <a:gd name="adj1" fmla="val -55130"/>
              <a:gd name="adj2" fmla="val 77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guy won a million-dollar prize on a TV game show. A family won $100 million as a prize.</a:t>
            </a:r>
          </a:p>
        </p:txBody>
      </p:sp>
      <p:sp>
        <p:nvSpPr>
          <p:cNvPr id="156" name="Rectangular Callout 10">
            <a:extLst>
              <a:ext uri="{FF2B5EF4-FFF2-40B4-BE49-F238E27FC236}">
                <a16:creationId xmlns:a16="http://schemas.microsoft.com/office/drawing/2014/main" id="{3CE475F9-04AD-4D42-8AB4-789C92EF4BD5}"/>
              </a:ext>
            </a:extLst>
          </p:cNvPr>
          <p:cNvSpPr/>
          <p:nvPr/>
        </p:nvSpPr>
        <p:spPr>
          <a:xfrm>
            <a:off x="1115502" y="3939902"/>
            <a:ext cx="7143378" cy="360040"/>
          </a:xfrm>
          <a:prstGeom prst="wedgeRectCallout">
            <a:avLst>
              <a:gd name="adj1" fmla="val -54153"/>
              <a:gd name="adj2" fmla="val 68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Michael says that he wouldn’t know what to do with so much money.</a:t>
            </a:r>
          </a:p>
        </p:txBody>
      </p:sp>
      <p:sp>
        <p:nvSpPr>
          <p:cNvPr id="157" name="Rectangular Callout 11">
            <a:extLst>
              <a:ext uri="{FF2B5EF4-FFF2-40B4-BE49-F238E27FC236}">
                <a16:creationId xmlns:a16="http://schemas.microsoft.com/office/drawing/2014/main" id="{D1FB106E-5F47-405C-8007-29F065B72955}"/>
              </a:ext>
            </a:extLst>
          </p:cNvPr>
          <p:cNvSpPr/>
          <p:nvPr/>
        </p:nvSpPr>
        <p:spPr>
          <a:xfrm>
            <a:off x="1115502" y="4393573"/>
            <a:ext cx="7306891" cy="356620"/>
          </a:xfrm>
          <a:prstGeom prst="wedgeRectCallout">
            <a:avLst>
              <a:gd name="adj1" fmla="val -53604"/>
              <a:gd name="adj2" fmla="val -45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He would give one third of the money to his family and one third on traveling to places.</a:t>
            </a:r>
            <a:endPara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ext&#10;&#10;Description automatically generated">
            <a:extLst>
              <a:ext uri="{FF2B5EF4-FFF2-40B4-BE49-F238E27FC236}">
                <a16:creationId xmlns:a16="http://schemas.microsoft.com/office/drawing/2014/main" id="{018FC458-6732-4AB6-9F6E-B9941F117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0"/>
          <a:stretch/>
        </p:blipFill>
        <p:spPr>
          <a:xfrm>
            <a:off x="2411760" y="1635646"/>
            <a:ext cx="4430361" cy="173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71"/>
          <p:cNvSpPr txBox="1">
            <a:spLocks noGrp="1"/>
          </p:cNvSpPr>
          <p:nvPr>
            <p:ph type="ctrTitle"/>
          </p:nvPr>
        </p:nvSpPr>
        <p:spPr>
          <a:xfrm flipH="1">
            <a:off x="2649175" y="933675"/>
            <a:ext cx="3852000" cy="9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3" name="AutoShape 2" descr="نتيجة بحث الصور عن have a nice da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77" name="Picture 5" descr="نتيجة بحث الصور عن have a nic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3506"/>
            <a:ext cx="2736304" cy="297848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1"/>
          <p:cNvSpPr txBox="1">
            <a:spLocks noGrp="1"/>
          </p:cNvSpPr>
          <p:nvPr>
            <p:ph type="title" idx="15"/>
          </p:nvPr>
        </p:nvSpPr>
        <p:spPr>
          <a:xfrm>
            <a:off x="1835696" y="555526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masis MT Pro" panose="02040504050005020304" pitchFamily="18" charset="0"/>
              </a:rPr>
              <a:t>Lesson Objectives</a:t>
            </a:r>
            <a:endParaRPr sz="2400" dirty="0">
              <a:latin typeface="Amasis MT Pro" panose="02040504050005020304" pitchFamily="18" charset="0"/>
            </a:endParaRPr>
          </a:p>
        </p:txBody>
      </p:sp>
      <p:sp>
        <p:nvSpPr>
          <p:cNvPr id="1621" name="Google Shape;1621;p41"/>
          <p:cNvSpPr txBox="1">
            <a:spLocks noGrp="1"/>
          </p:cNvSpPr>
          <p:nvPr>
            <p:ph type="title" idx="2"/>
          </p:nvPr>
        </p:nvSpPr>
        <p:spPr>
          <a:xfrm>
            <a:off x="839775" y="144718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22" name="Google Shape;1622;p41"/>
          <p:cNvSpPr txBox="1">
            <a:spLocks noGrp="1"/>
          </p:cNvSpPr>
          <p:nvPr>
            <p:ph type="subTitle" idx="6"/>
          </p:nvPr>
        </p:nvSpPr>
        <p:spPr>
          <a:xfrm>
            <a:off x="206893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" sz="1600" dirty="0">
                <a:solidFill>
                  <a:schemeClr val="tx1"/>
                </a:solidFill>
              </a:rPr>
              <a:t>he  conversation for specific information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623" name="Google Shape;1623;p41"/>
          <p:cNvSpPr txBox="1">
            <a:spLocks noGrp="1"/>
          </p:cNvSpPr>
          <p:nvPr>
            <p:ph type="title" idx="7"/>
          </p:nvPr>
        </p:nvSpPr>
        <p:spPr>
          <a:xfrm>
            <a:off x="1949200" y="3754075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asis MT Pro Light" panose="02040304050005020304" pitchFamily="18" charset="0"/>
              </a:rPr>
              <a:t>Read</a:t>
            </a:r>
            <a:endParaRPr dirty="0">
              <a:latin typeface="Amasis MT Pro Light" panose="02040304050005020304" pitchFamily="18" charset="0"/>
            </a:endParaRPr>
          </a:p>
        </p:txBody>
      </p:sp>
      <p:sp>
        <p:nvSpPr>
          <p:cNvPr id="1624" name="Google Shape;1624;p41"/>
          <p:cNvSpPr txBox="1">
            <a:spLocks noGrp="1"/>
          </p:cNvSpPr>
          <p:nvPr>
            <p:ph type="title" idx="8"/>
          </p:nvPr>
        </p:nvSpPr>
        <p:spPr>
          <a:xfrm>
            <a:off x="2068950" y="32545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25" name="Google Shape;1625;p41"/>
          <p:cNvSpPr txBox="1">
            <a:spLocks noGrp="1"/>
          </p:cNvSpPr>
          <p:nvPr>
            <p:ph type="subTitle" idx="9"/>
          </p:nvPr>
        </p:nvSpPr>
        <p:spPr>
          <a:xfrm>
            <a:off x="475880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tx1"/>
                </a:solidFill>
              </a:rPr>
              <a:t>“ Real talk” expressions correctly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626" name="Google Shape;1626;p41"/>
          <p:cNvSpPr txBox="1">
            <a:spLocks noGrp="1"/>
          </p:cNvSpPr>
          <p:nvPr>
            <p:ph type="title" idx="13"/>
          </p:nvPr>
        </p:nvSpPr>
        <p:spPr>
          <a:xfrm>
            <a:off x="4639063" y="3754075"/>
            <a:ext cx="2555700" cy="1858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asis MT Pro Light" panose="02040304050005020304" pitchFamily="18" charset="0"/>
              </a:rPr>
              <a:t>Use</a:t>
            </a:r>
            <a:endParaRPr dirty="0">
              <a:latin typeface="Amasis MT Pro Light" panose="02040304050005020304" pitchFamily="18" charset="0"/>
            </a:endParaRPr>
          </a:p>
        </p:txBody>
      </p:sp>
      <p:sp>
        <p:nvSpPr>
          <p:cNvPr id="1627" name="Google Shape;1627;p41"/>
          <p:cNvSpPr txBox="1">
            <a:spLocks noGrp="1"/>
          </p:cNvSpPr>
          <p:nvPr>
            <p:ph type="title" idx="14"/>
          </p:nvPr>
        </p:nvSpPr>
        <p:spPr>
          <a:xfrm>
            <a:off x="4758821" y="32545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28" name="Google Shape;1628;p41"/>
          <p:cNvSpPr txBox="1">
            <a:spLocks noGrp="1"/>
          </p:cNvSpPr>
          <p:nvPr>
            <p:ph type="subTitle" idx="1"/>
          </p:nvPr>
        </p:nvSpPr>
        <p:spPr>
          <a:xfrm>
            <a:off x="839738" y="224971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" sz="1600" dirty="0">
                <a:solidFill>
                  <a:schemeClr val="tx1"/>
                </a:solidFill>
              </a:rPr>
              <a:t>or specific information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629" name="Google Shape;1629;p41"/>
          <p:cNvSpPr txBox="1">
            <a:spLocks noGrp="1"/>
          </p:cNvSpPr>
          <p:nvPr>
            <p:ph type="title"/>
          </p:nvPr>
        </p:nvSpPr>
        <p:spPr>
          <a:xfrm>
            <a:off x="719988" y="194670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asis MT Pro Light" panose="02040304050005020304" pitchFamily="18" charset="0"/>
              </a:rPr>
              <a:t>Listen</a:t>
            </a:r>
            <a:endParaRPr dirty="0">
              <a:latin typeface="Amasis MT Pro Light" panose="02040304050005020304" pitchFamily="18" charset="0"/>
            </a:endParaRPr>
          </a:p>
        </p:txBody>
      </p:sp>
      <p:sp>
        <p:nvSpPr>
          <p:cNvPr id="1630" name="Google Shape;1630;p41"/>
          <p:cNvSpPr txBox="1">
            <a:spLocks noGrp="1"/>
          </p:cNvSpPr>
          <p:nvPr>
            <p:ph type="title" idx="4"/>
          </p:nvPr>
        </p:nvSpPr>
        <p:spPr>
          <a:xfrm>
            <a:off x="5868288" y="193560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asis MT Pro Light" panose="02040304050005020304" pitchFamily="18" charset="0"/>
              </a:rPr>
              <a:t>Pracice</a:t>
            </a:r>
            <a:endParaRPr dirty="0">
              <a:latin typeface="Amasis MT Pro Light" panose="02040304050005020304" pitchFamily="18" charset="0"/>
            </a:endParaRPr>
          </a:p>
        </p:txBody>
      </p:sp>
      <p:sp>
        <p:nvSpPr>
          <p:cNvPr id="1631" name="Google Shape;1631;p41"/>
          <p:cNvSpPr txBox="1">
            <a:spLocks noGrp="1"/>
          </p:cNvSpPr>
          <p:nvPr>
            <p:ph type="subTitle" idx="3"/>
          </p:nvPr>
        </p:nvSpPr>
        <p:spPr>
          <a:xfrm>
            <a:off x="5995863" y="213970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</a:rPr>
              <a:t>R</a:t>
            </a:r>
            <a:r>
              <a:rPr lang="en" sz="1600" dirty="0">
                <a:solidFill>
                  <a:schemeClr val="tx1"/>
                </a:solidFill>
              </a:rPr>
              <a:t>educing the pronounciation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</a:rPr>
              <a:t>( could and would)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632" name="Google Shape;1632;p41"/>
          <p:cNvSpPr txBox="1">
            <a:spLocks noGrp="1"/>
          </p:cNvSpPr>
          <p:nvPr>
            <p:ph type="title" idx="5"/>
          </p:nvPr>
        </p:nvSpPr>
        <p:spPr>
          <a:xfrm>
            <a:off x="5981737" y="1295390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33" name="Google Shape;1633;p41"/>
          <p:cNvSpPr/>
          <p:nvPr/>
        </p:nvSpPr>
        <p:spPr>
          <a:xfrm>
            <a:off x="5567534" y="1626350"/>
            <a:ext cx="3493" cy="7397"/>
          </a:xfrm>
          <a:custGeom>
            <a:avLst/>
            <a:gdLst/>
            <a:ahLst/>
            <a:cxnLst/>
            <a:rect l="l" t="t" r="r" b="b"/>
            <a:pathLst>
              <a:path w="34" h="72" extrusionOk="0">
                <a:moveTo>
                  <a:pt x="17" y="0"/>
                </a:moveTo>
                <a:lnTo>
                  <a:pt x="1" y="17"/>
                </a:lnTo>
                <a:lnTo>
                  <a:pt x="1" y="38"/>
                </a:lnTo>
                <a:lnTo>
                  <a:pt x="1" y="71"/>
                </a:lnTo>
                <a:lnTo>
                  <a:pt x="17" y="71"/>
                </a:lnTo>
                <a:cubicBezTo>
                  <a:pt x="34" y="55"/>
                  <a:pt x="34" y="0"/>
                  <a:pt x="17" y="0"/>
                </a:cubicBezTo>
                <a:close/>
              </a:path>
            </a:pathLst>
          </a:custGeom>
          <a:solidFill>
            <a:srgbClr val="FFFB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1"/>
          <p:cNvSpPr/>
          <p:nvPr/>
        </p:nvSpPr>
        <p:spPr>
          <a:xfrm>
            <a:off x="5585514" y="1610014"/>
            <a:ext cx="6986" cy="8322"/>
          </a:xfrm>
          <a:custGeom>
            <a:avLst/>
            <a:gdLst/>
            <a:ahLst/>
            <a:cxnLst/>
            <a:rect l="l" t="t" r="r" b="b"/>
            <a:pathLst>
              <a:path w="68" h="81" extrusionOk="0">
                <a:moveTo>
                  <a:pt x="44" y="0"/>
                </a:moveTo>
                <a:cubicBezTo>
                  <a:pt x="41" y="0"/>
                  <a:pt x="38" y="2"/>
                  <a:pt x="34" y="5"/>
                </a:cubicBezTo>
                <a:cubicBezTo>
                  <a:pt x="18" y="5"/>
                  <a:pt x="1" y="55"/>
                  <a:pt x="34" y="72"/>
                </a:cubicBezTo>
                <a:cubicBezTo>
                  <a:pt x="34" y="78"/>
                  <a:pt x="36" y="80"/>
                  <a:pt x="38" y="80"/>
                </a:cubicBezTo>
                <a:cubicBezTo>
                  <a:pt x="43" y="80"/>
                  <a:pt x="51" y="67"/>
                  <a:pt x="51" y="55"/>
                </a:cubicBezTo>
                <a:cubicBezTo>
                  <a:pt x="68" y="55"/>
                  <a:pt x="68" y="38"/>
                  <a:pt x="68" y="22"/>
                </a:cubicBezTo>
                <a:cubicBezTo>
                  <a:pt x="68" y="22"/>
                  <a:pt x="57" y="0"/>
                  <a:pt x="44" y="0"/>
                </a:cubicBezTo>
                <a:close/>
              </a:path>
            </a:pathLst>
          </a:custGeom>
          <a:solidFill>
            <a:srgbClr val="FFFB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41"/>
          <p:cNvSpPr/>
          <p:nvPr/>
        </p:nvSpPr>
        <p:spPr>
          <a:xfrm>
            <a:off x="5567534" y="1603130"/>
            <a:ext cx="3493" cy="5754"/>
          </a:xfrm>
          <a:custGeom>
            <a:avLst/>
            <a:gdLst/>
            <a:ahLst/>
            <a:cxnLst/>
            <a:rect l="l" t="t" r="r" b="b"/>
            <a:pathLst>
              <a:path w="34" h="56" extrusionOk="0">
                <a:moveTo>
                  <a:pt x="17" y="1"/>
                </a:moveTo>
                <a:cubicBezTo>
                  <a:pt x="17" y="1"/>
                  <a:pt x="1" y="18"/>
                  <a:pt x="1" y="34"/>
                </a:cubicBezTo>
                <a:lnTo>
                  <a:pt x="1" y="55"/>
                </a:lnTo>
                <a:lnTo>
                  <a:pt x="34" y="55"/>
                </a:lnTo>
                <a:lnTo>
                  <a:pt x="34" y="18"/>
                </a:lnTo>
                <a:lnTo>
                  <a:pt x="17" y="1"/>
                </a:lnTo>
                <a:close/>
              </a:path>
            </a:pathLst>
          </a:custGeom>
          <a:solidFill>
            <a:srgbClr val="FFFB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41"/>
          <p:cNvSpPr/>
          <p:nvPr/>
        </p:nvSpPr>
        <p:spPr>
          <a:xfrm>
            <a:off x="5577089" y="1623165"/>
            <a:ext cx="2980" cy="5034"/>
          </a:xfrm>
          <a:custGeom>
            <a:avLst/>
            <a:gdLst/>
            <a:ahLst/>
            <a:cxnLst/>
            <a:rect l="l" t="t" r="r" b="b"/>
            <a:pathLst>
              <a:path w="29" h="49" extrusionOk="0">
                <a:moveTo>
                  <a:pt x="22" y="0"/>
                </a:moveTo>
                <a:cubicBezTo>
                  <a:pt x="13" y="0"/>
                  <a:pt x="0" y="20"/>
                  <a:pt x="12" y="31"/>
                </a:cubicBezTo>
                <a:lnTo>
                  <a:pt x="12" y="48"/>
                </a:lnTo>
                <a:cubicBezTo>
                  <a:pt x="29" y="48"/>
                  <a:pt x="29" y="31"/>
                  <a:pt x="29" y="31"/>
                </a:cubicBezTo>
                <a:lnTo>
                  <a:pt x="29" y="15"/>
                </a:lnTo>
                <a:cubicBezTo>
                  <a:pt x="29" y="4"/>
                  <a:pt x="25" y="0"/>
                  <a:pt x="22" y="0"/>
                </a:cubicBezTo>
                <a:close/>
              </a:path>
            </a:pathLst>
          </a:custGeom>
          <a:solidFill>
            <a:srgbClr val="FFFB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7" name="Google Shape;1637;p41"/>
          <p:cNvGrpSpPr/>
          <p:nvPr/>
        </p:nvGrpSpPr>
        <p:grpSpPr>
          <a:xfrm>
            <a:off x="579663" y="540004"/>
            <a:ext cx="1201297" cy="648458"/>
            <a:chOff x="579663" y="540004"/>
            <a:chExt cx="1201297" cy="648458"/>
          </a:xfrm>
        </p:grpSpPr>
        <p:sp>
          <p:nvSpPr>
            <p:cNvPr id="1638" name="Google Shape;1638;p41"/>
            <p:cNvSpPr/>
            <p:nvPr/>
          </p:nvSpPr>
          <p:spPr>
            <a:xfrm rot="2570847">
              <a:off x="653321" y="678150"/>
              <a:ext cx="474363" cy="402751"/>
            </a:xfrm>
            <a:custGeom>
              <a:avLst/>
              <a:gdLst/>
              <a:ahLst/>
              <a:cxnLst/>
              <a:rect l="l" t="t" r="r" b="b"/>
              <a:pathLst>
                <a:path w="4617" h="3920" extrusionOk="0">
                  <a:moveTo>
                    <a:pt x="1763" y="1"/>
                  </a:moveTo>
                  <a:cubicBezTo>
                    <a:pt x="1254" y="1"/>
                    <a:pt x="774" y="205"/>
                    <a:pt x="473" y="654"/>
                  </a:cubicBezTo>
                  <a:cubicBezTo>
                    <a:pt x="1" y="1347"/>
                    <a:pt x="38" y="2429"/>
                    <a:pt x="698" y="3193"/>
                  </a:cubicBezTo>
                  <a:cubicBezTo>
                    <a:pt x="1156" y="3709"/>
                    <a:pt x="1791" y="3919"/>
                    <a:pt x="2351" y="3919"/>
                  </a:cubicBezTo>
                  <a:cubicBezTo>
                    <a:pt x="2471" y="3919"/>
                    <a:pt x="2588" y="3910"/>
                    <a:pt x="2699" y="3891"/>
                  </a:cubicBezTo>
                  <a:cubicBezTo>
                    <a:pt x="4282" y="3578"/>
                    <a:pt x="4616" y="1209"/>
                    <a:pt x="2787" y="270"/>
                  </a:cubicBezTo>
                  <a:cubicBezTo>
                    <a:pt x="2463" y="94"/>
                    <a:pt x="2106" y="1"/>
                    <a:pt x="1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 rot="2570847">
              <a:off x="964225" y="765600"/>
              <a:ext cx="16028" cy="20035"/>
            </a:xfrm>
            <a:custGeom>
              <a:avLst/>
              <a:gdLst/>
              <a:ahLst/>
              <a:cxnLst/>
              <a:rect l="l" t="t" r="r" b="b"/>
              <a:pathLst>
                <a:path w="156" h="195" extrusionOk="0">
                  <a:moveTo>
                    <a:pt x="116" y="0"/>
                  </a:moveTo>
                  <a:cubicBezTo>
                    <a:pt x="112" y="0"/>
                    <a:pt x="109" y="1"/>
                    <a:pt x="105" y="3"/>
                  </a:cubicBezTo>
                  <a:cubicBezTo>
                    <a:pt x="89" y="20"/>
                    <a:pt x="89" y="20"/>
                    <a:pt x="68" y="20"/>
                  </a:cubicBezTo>
                  <a:cubicBezTo>
                    <a:pt x="51" y="36"/>
                    <a:pt x="1" y="195"/>
                    <a:pt x="68" y="195"/>
                  </a:cubicBezTo>
                  <a:lnTo>
                    <a:pt x="105" y="195"/>
                  </a:lnTo>
                  <a:cubicBezTo>
                    <a:pt x="139" y="178"/>
                    <a:pt x="155" y="124"/>
                    <a:pt x="155" y="74"/>
                  </a:cubicBezTo>
                  <a:cubicBezTo>
                    <a:pt x="155" y="55"/>
                    <a:pt x="142" y="0"/>
                    <a:pt x="11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 rot="2570847">
              <a:off x="988331" y="790882"/>
              <a:ext cx="8836" cy="14384"/>
            </a:xfrm>
            <a:custGeom>
              <a:avLst/>
              <a:gdLst/>
              <a:ahLst/>
              <a:cxnLst/>
              <a:rect l="l" t="t" r="r" b="b"/>
              <a:pathLst>
                <a:path w="86" h="140" extrusionOk="0">
                  <a:moveTo>
                    <a:pt x="51" y="1"/>
                  </a:moveTo>
                  <a:cubicBezTo>
                    <a:pt x="34" y="1"/>
                    <a:pt x="18" y="22"/>
                    <a:pt x="18" y="39"/>
                  </a:cubicBezTo>
                  <a:cubicBezTo>
                    <a:pt x="1" y="55"/>
                    <a:pt x="1" y="72"/>
                    <a:pt x="1" y="89"/>
                  </a:cubicBezTo>
                  <a:cubicBezTo>
                    <a:pt x="18" y="89"/>
                    <a:pt x="18" y="105"/>
                    <a:pt x="18" y="126"/>
                  </a:cubicBezTo>
                  <a:cubicBezTo>
                    <a:pt x="28" y="136"/>
                    <a:pt x="37" y="140"/>
                    <a:pt x="44" y="140"/>
                  </a:cubicBezTo>
                  <a:cubicBezTo>
                    <a:pt x="77" y="140"/>
                    <a:pt x="85" y="66"/>
                    <a:pt x="72" y="39"/>
                  </a:cubicBezTo>
                  <a:lnTo>
                    <a:pt x="72" y="22"/>
                  </a:lnTo>
                  <a:cubicBezTo>
                    <a:pt x="72" y="22"/>
                    <a:pt x="72" y="1"/>
                    <a:pt x="51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 rot="2570847">
              <a:off x="955254" y="842468"/>
              <a:ext cx="11507" cy="15309"/>
            </a:xfrm>
            <a:custGeom>
              <a:avLst/>
              <a:gdLst/>
              <a:ahLst/>
              <a:cxnLst/>
              <a:rect l="l" t="t" r="r" b="b"/>
              <a:pathLst>
                <a:path w="112" h="149" extrusionOk="0">
                  <a:moveTo>
                    <a:pt x="34" y="0"/>
                  </a:moveTo>
                  <a:cubicBezTo>
                    <a:pt x="17" y="0"/>
                    <a:pt x="17" y="17"/>
                    <a:pt x="17" y="34"/>
                  </a:cubicBezTo>
                  <a:cubicBezTo>
                    <a:pt x="0" y="71"/>
                    <a:pt x="0" y="88"/>
                    <a:pt x="17" y="105"/>
                  </a:cubicBezTo>
                  <a:cubicBezTo>
                    <a:pt x="22" y="136"/>
                    <a:pt x="33" y="149"/>
                    <a:pt x="46" y="149"/>
                  </a:cubicBezTo>
                  <a:cubicBezTo>
                    <a:pt x="75" y="149"/>
                    <a:pt x="112" y="79"/>
                    <a:pt x="88" y="17"/>
                  </a:cubicBezTo>
                  <a:lnTo>
                    <a:pt x="71" y="17"/>
                  </a:lnTo>
                  <a:cubicBezTo>
                    <a:pt x="71" y="0"/>
                    <a:pt x="71" y="0"/>
                    <a:pt x="5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 rot="2570847">
              <a:off x="957141" y="795850"/>
              <a:ext cx="14281" cy="15822"/>
            </a:xfrm>
            <a:custGeom>
              <a:avLst/>
              <a:gdLst/>
              <a:ahLst/>
              <a:cxnLst/>
              <a:rect l="l" t="t" r="r" b="b"/>
              <a:pathLst>
                <a:path w="139" h="154" extrusionOk="0">
                  <a:moveTo>
                    <a:pt x="79" y="0"/>
                  </a:moveTo>
                  <a:cubicBezTo>
                    <a:pt x="72" y="0"/>
                    <a:pt x="64" y="3"/>
                    <a:pt x="55" y="9"/>
                  </a:cubicBezTo>
                  <a:cubicBezTo>
                    <a:pt x="34" y="25"/>
                    <a:pt x="1" y="113"/>
                    <a:pt x="55" y="147"/>
                  </a:cubicBezTo>
                  <a:cubicBezTo>
                    <a:pt x="60" y="151"/>
                    <a:pt x="65" y="153"/>
                    <a:pt x="70" y="153"/>
                  </a:cubicBezTo>
                  <a:cubicBezTo>
                    <a:pt x="82" y="153"/>
                    <a:pt x="93" y="142"/>
                    <a:pt x="105" y="130"/>
                  </a:cubicBezTo>
                  <a:cubicBezTo>
                    <a:pt x="122" y="130"/>
                    <a:pt x="139" y="59"/>
                    <a:pt x="105" y="42"/>
                  </a:cubicBezTo>
                  <a:cubicBezTo>
                    <a:pt x="105" y="1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 rot="2570847">
              <a:off x="756230" y="829029"/>
              <a:ext cx="16028" cy="21062"/>
            </a:xfrm>
            <a:custGeom>
              <a:avLst/>
              <a:gdLst/>
              <a:ahLst/>
              <a:cxnLst/>
              <a:rect l="l" t="t" r="r" b="b"/>
              <a:pathLst>
                <a:path w="156" h="205" extrusionOk="0">
                  <a:moveTo>
                    <a:pt x="68" y="0"/>
                  </a:moveTo>
                  <a:cubicBezTo>
                    <a:pt x="34" y="0"/>
                    <a:pt x="1" y="71"/>
                    <a:pt x="1" y="126"/>
                  </a:cubicBezTo>
                  <a:cubicBezTo>
                    <a:pt x="1" y="164"/>
                    <a:pt x="21" y="205"/>
                    <a:pt x="45" y="205"/>
                  </a:cubicBezTo>
                  <a:cubicBezTo>
                    <a:pt x="52" y="205"/>
                    <a:pt x="60" y="201"/>
                    <a:pt x="68" y="192"/>
                  </a:cubicBezTo>
                  <a:lnTo>
                    <a:pt x="85" y="192"/>
                  </a:lnTo>
                  <a:cubicBezTo>
                    <a:pt x="122" y="159"/>
                    <a:pt x="156" y="0"/>
                    <a:pt x="8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 rot="2570847">
              <a:off x="743221" y="880708"/>
              <a:ext cx="9041" cy="16439"/>
            </a:xfrm>
            <a:custGeom>
              <a:avLst/>
              <a:gdLst/>
              <a:ahLst/>
              <a:cxnLst/>
              <a:rect l="l" t="t" r="r" b="b"/>
              <a:pathLst>
                <a:path w="88" h="160" extrusionOk="0">
                  <a:moveTo>
                    <a:pt x="52" y="1"/>
                  </a:moveTo>
                  <a:cubicBezTo>
                    <a:pt x="46" y="1"/>
                    <a:pt x="40" y="2"/>
                    <a:pt x="34" y="5"/>
                  </a:cubicBezTo>
                  <a:lnTo>
                    <a:pt x="17" y="5"/>
                  </a:lnTo>
                  <a:lnTo>
                    <a:pt x="0" y="22"/>
                  </a:lnTo>
                  <a:lnTo>
                    <a:pt x="0" y="76"/>
                  </a:lnTo>
                  <a:cubicBezTo>
                    <a:pt x="0" y="120"/>
                    <a:pt x="23" y="159"/>
                    <a:pt x="44" y="159"/>
                  </a:cubicBezTo>
                  <a:cubicBezTo>
                    <a:pt x="54" y="159"/>
                    <a:pt x="64" y="150"/>
                    <a:pt x="71" y="126"/>
                  </a:cubicBezTo>
                  <a:cubicBezTo>
                    <a:pt x="88" y="109"/>
                    <a:pt x="88" y="93"/>
                    <a:pt x="88" y="76"/>
                  </a:cubicBezTo>
                  <a:cubicBezTo>
                    <a:pt x="88" y="31"/>
                    <a:pt x="77" y="1"/>
                    <a:pt x="52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 rot="2570847">
              <a:off x="795085" y="864328"/>
              <a:ext cx="10582" cy="16233"/>
            </a:xfrm>
            <a:custGeom>
              <a:avLst/>
              <a:gdLst/>
              <a:ahLst/>
              <a:cxnLst/>
              <a:rect l="l" t="t" r="r" b="b"/>
              <a:pathLst>
                <a:path w="103" h="158" extrusionOk="0">
                  <a:moveTo>
                    <a:pt x="63" y="0"/>
                  </a:moveTo>
                  <a:cubicBezTo>
                    <a:pt x="60" y="0"/>
                    <a:pt x="58" y="1"/>
                    <a:pt x="55" y="2"/>
                  </a:cubicBezTo>
                  <a:cubicBezTo>
                    <a:pt x="3" y="18"/>
                    <a:pt x="0" y="158"/>
                    <a:pt x="47" y="158"/>
                  </a:cubicBezTo>
                  <a:cubicBezTo>
                    <a:pt x="49" y="158"/>
                    <a:pt x="52" y="157"/>
                    <a:pt x="55" y="157"/>
                  </a:cubicBezTo>
                  <a:cubicBezTo>
                    <a:pt x="86" y="141"/>
                    <a:pt x="103" y="0"/>
                    <a:pt x="63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 rot="2570847">
              <a:off x="796195" y="817396"/>
              <a:ext cx="10891" cy="12946"/>
            </a:xfrm>
            <a:custGeom>
              <a:avLst/>
              <a:gdLst/>
              <a:ahLst/>
              <a:cxnLst/>
              <a:rect l="l" t="t" r="r" b="b"/>
              <a:pathLst>
                <a:path w="106" h="126" extrusionOk="0">
                  <a:moveTo>
                    <a:pt x="75" y="0"/>
                  </a:moveTo>
                  <a:cubicBezTo>
                    <a:pt x="71" y="0"/>
                    <a:pt x="64" y="3"/>
                    <a:pt x="55" y="7"/>
                  </a:cubicBezTo>
                  <a:cubicBezTo>
                    <a:pt x="39" y="7"/>
                    <a:pt x="1" y="78"/>
                    <a:pt x="39" y="95"/>
                  </a:cubicBezTo>
                  <a:cubicBezTo>
                    <a:pt x="48" y="116"/>
                    <a:pt x="58" y="125"/>
                    <a:pt x="64" y="125"/>
                  </a:cubicBezTo>
                  <a:cubicBezTo>
                    <a:pt x="69" y="125"/>
                    <a:pt x="72" y="120"/>
                    <a:pt x="72" y="111"/>
                  </a:cubicBezTo>
                  <a:cubicBezTo>
                    <a:pt x="89" y="95"/>
                    <a:pt x="105" y="61"/>
                    <a:pt x="89" y="45"/>
                  </a:cubicBezTo>
                  <a:cubicBezTo>
                    <a:pt x="89" y="17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 rot="2570847">
              <a:off x="848898" y="990689"/>
              <a:ext cx="12432" cy="16542"/>
            </a:xfrm>
            <a:custGeom>
              <a:avLst/>
              <a:gdLst/>
              <a:ahLst/>
              <a:cxnLst/>
              <a:rect l="l" t="t" r="r" b="b"/>
              <a:pathLst>
                <a:path w="121" h="161" extrusionOk="0">
                  <a:moveTo>
                    <a:pt x="65" y="1"/>
                  </a:moveTo>
                  <a:cubicBezTo>
                    <a:pt x="62" y="1"/>
                    <a:pt x="59" y="1"/>
                    <a:pt x="55" y="2"/>
                  </a:cubicBezTo>
                  <a:lnTo>
                    <a:pt x="34" y="19"/>
                  </a:lnTo>
                  <a:cubicBezTo>
                    <a:pt x="18" y="19"/>
                    <a:pt x="1" y="69"/>
                    <a:pt x="1" y="106"/>
                  </a:cubicBezTo>
                  <a:cubicBezTo>
                    <a:pt x="1" y="134"/>
                    <a:pt x="12" y="161"/>
                    <a:pt x="25" y="161"/>
                  </a:cubicBezTo>
                  <a:cubicBezTo>
                    <a:pt x="28" y="161"/>
                    <a:pt x="31" y="160"/>
                    <a:pt x="34" y="156"/>
                  </a:cubicBezTo>
                  <a:lnTo>
                    <a:pt x="55" y="156"/>
                  </a:lnTo>
                  <a:cubicBezTo>
                    <a:pt x="103" y="141"/>
                    <a:pt x="120" y="1"/>
                    <a:pt x="6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 rot="2570847">
              <a:off x="920651" y="991801"/>
              <a:ext cx="16439" cy="24042"/>
            </a:xfrm>
            <a:custGeom>
              <a:avLst/>
              <a:gdLst/>
              <a:ahLst/>
              <a:cxnLst/>
              <a:rect l="l" t="t" r="r" b="b"/>
              <a:pathLst>
                <a:path w="160" h="234" extrusionOk="0">
                  <a:moveTo>
                    <a:pt x="104" y="1"/>
                  </a:moveTo>
                  <a:cubicBezTo>
                    <a:pt x="99" y="1"/>
                    <a:pt x="94" y="1"/>
                    <a:pt x="88" y="3"/>
                  </a:cubicBezTo>
                  <a:cubicBezTo>
                    <a:pt x="17" y="37"/>
                    <a:pt x="1" y="162"/>
                    <a:pt x="55" y="229"/>
                  </a:cubicBezTo>
                  <a:cubicBezTo>
                    <a:pt x="61" y="232"/>
                    <a:pt x="67" y="233"/>
                    <a:pt x="72" y="233"/>
                  </a:cubicBezTo>
                  <a:cubicBezTo>
                    <a:pt x="86" y="233"/>
                    <a:pt x="97" y="222"/>
                    <a:pt x="107" y="207"/>
                  </a:cubicBezTo>
                  <a:lnTo>
                    <a:pt x="107" y="207"/>
                  </a:lnTo>
                  <a:cubicBezTo>
                    <a:pt x="105" y="214"/>
                    <a:pt x="105" y="222"/>
                    <a:pt x="105" y="229"/>
                  </a:cubicBezTo>
                  <a:cubicBezTo>
                    <a:pt x="122" y="212"/>
                    <a:pt x="122" y="195"/>
                    <a:pt x="143" y="195"/>
                  </a:cubicBezTo>
                  <a:cubicBezTo>
                    <a:pt x="159" y="162"/>
                    <a:pt x="159" y="124"/>
                    <a:pt x="159" y="91"/>
                  </a:cubicBezTo>
                  <a:cubicBezTo>
                    <a:pt x="159" y="61"/>
                    <a:pt x="146" y="1"/>
                    <a:pt x="10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 rot="2570847">
              <a:off x="895336" y="943264"/>
              <a:ext cx="12535" cy="16439"/>
            </a:xfrm>
            <a:custGeom>
              <a:avLst/>
              <a:gdLst/>
              <a:ahLst/>
              <a:cxnLst/>
              <a:rect l="l" t="t" r="r" b="b"/>
              <a:pathLst>
                <a:path w="122" h="160" extrusionOk="0">
                  <a:moveTo>
                    <a:pt x="56" y="0"/>
                  </a:moveTo>
                  <a:cubicBezTo>
                    <a:pt x="28" y="0"/>
                    <a:pt x="1" y="43"/>
                    <a:pt x="1" y="71"/>
                  </a:cubicBezTo>
                  <a:cubicBezTo>
                    <a:pt x="1" y="88"/>
                    <a:pt x="1" y="142"/>
                    <a:pt x="17" y="142"/>
                  </a:cubicBezTo>
                  <a:lnTo>
                    <a:pt x="17" y="159"/>
                  </a:lnTo>
                  <a:lnTo>
                    <a:pt x="38" y="159"/>
                  </a:lnTo>
                  <a:lnTo>
                    <a:pt x="72" y="126"/>
                  </a:lnTo>
                  <a:cubicBezTo>
                    <a:pt x="88" y="126"/>
                    <a:pt x="122" y="71"/>
                    <a:pt x="88" y="55"/>
                  </a:cubicBezTo>
                  <a:cubicBezTo>
                    <a:pt x="88" y="38"/>
                    <a:pt x="88" y="21"/>
                    <a:pt x="72" y="5"/>
                  </a:cubicBezTo>
                  <a:cubicBezTo>
                    <a:pt x="66" y="1"/>
                    <a:pt x="61" y="0"/>
                    <a:pt x="56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 rot="2570847">
              <a:off x="878899" y="1001568"/>
              <a:ext cx="9247" cy="13151"/>
            </a:xfrm>
            <a:custGeom>
              <a:avLst/>
              <a:gdLst/>
              <a:ahLst/>
              <a:cxnLst/>
              <a:rect l="l" t="t" r="r" b="b"/>
              <a:pathLst>
                <a:path w="90" h="128" extrusionOk="0">
                  <a:moveTo>
                    <a:pt x="59" y="0"/>
                  </a:moveTo>
                  <a:cubicBezTo>
                    <a:pt x="31" y="0"/>
                    <a:pt x="0" y="58"/>
                    <a:pt x="35" y="108"/>
                  </a:cubicBezTo>
                  <a:lnTo>
                    <a:pt x="35" y="125"/>
                  </a:lnTo>
                  <a:cubicBezTo>
                    <a:pt x="40" y="127"/>
                    <a:pt x="44" y="128"/>
                    <a:pt x="48" y="128"/>
                  </a:cubicBezTo>
                  <a:cubicBezTo>
                    <a:pt x="74" y="128"/>
                    <a:pt x="89" y="88"/>
                    <a:pt x="89" y="70"/>
                  </a:cubicBezTo>
                  <a:lnTo>
                    <a:pt x="89" y="37"/>
                  </a:lnTo>
                  <a:cubicBezTo>
                    <a:pt x="83" y="11"/>
                    <a:pt x="71" y="0"/>
                    <a:pt x="59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 rot="2570847">
              <a:off x="871366" y="809250"/>
              <a:ext cx="13768" cy="16644"/>
            </a:xfrm>
            <a:custGeom>
              <a:avLst/>
              <a:gdLst/>
              <a:ahLst/>
              <a:cxnLst/>
              <a:rect l="l" t="t" r="r" b="b"/>
              <a:pathLst>
                <a:path w="134" h="162" extrusionOk="0">
                  <a:moveTo>
                    <a:pt x="85" y="0"/>
                  </a:moveTo>
                  <a:cubicBezTo>
                    <a:pt x="81" y="0"/>
                    <a:pt x="76" y="2"/>
                    <a:pt x="70" y="5"/>
                  </a:cubicBezTo>
                  <a:cubicBezTo>
                    <a:pt x="19" y="20"/>
                    <a:pt x="1" y="161"/>
                    <a:pt x="58" y="161"/>
                  </a:cubicBezTo>
                  <a:cubicBezTo>
                    <a:pt x="61" y="161"/>
                    <a:pt x="65" y="161"/>
                    <a:pt x="70" y="159"/>
                  </a:cubicBezTo>
                  <a:cubicBezTo>
                    <a:pt x="115" y="144"/>
                    <a:pt x="133" y="0"/>
                    <a:pt x="8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1"/>
            <p:cNvSpPr/>
            <p:nvPr/>
          </p:nvSpPr>
          <p:spPr>
            <a:xfrm rot="2570847">
              <a:off x="789351" y="715195"/>
              <a:ext cx="10891" cy="17569"/>
            </a:xfrm>
            <a:custGeom>
              <a:avLst/>
              <a:gdLst/>
              <a:ahLst/>
              <a:cxnLst/>
              <a:rect l="l" t="t" r="r" b="b"/>
              <a:pathLst>
                <a:path w="106" h="171" extrusionOk="0">
                  <a:moveTo>
                    <a:pt x="81" y="0"/>
                  </a:moveTo>
                  <a:cubicBezTo>
                    <a:pt x="77" y="0"/>
                    <a:pt x="73" y="1"/>
                    <a:pt x="68" y="4"/>
                  </a:cubicBezTo>
                  <a:cubicBezTo>
                    <a:pt x="18" y="20"/>
                    <a:pt x="1" y="91"/>
                    <a:pt x="34" y="158"/>
                  </a:cubicBezTo>
                  <a:cubicBezTo>
                    <a:pt x="42" y="167"/>
                    <a:pt x="49" y="171"/>
                    <a:pt x="56" y="171"/>
                  </a:cubicBezTo>
                  <a:cubicBezTo>
                    <a:pt x="76" y="171"/>
                    <a:pt x="89" y="133"/>
                    <a:pt x="105" y="108"/>
                  </a:cubicBezTo>
                  <a:lnTo>
                    <a:pt x="105" y="54"/>
                  </a:lnTo>
                  <a:cubicBezTo>
                    <a:pt x="105" y="39"/>
                    <a:pt x="105" y="0"/>
                    <a:pt x="8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/>
            <p:cNvSpPr/>
            <p:nvPr/>
          </p:nvSpPr>
          <p:spPr>
            <a:xfrm rot="2570847">
              <a:off x="849925" y="683991"/>
              <a:ext cx="13870" cy="14898"/>
            </a:xfrm>
            <a:custGeom>
              <a:avLst/>
              <a:gdLst/>
              <a:ahLst/>
              <a:cxnLst/>
              <a:rect l="l" t="t" r="r" b="b"/>
              <a:pathLst>
                <a:path w="135" h="145" extrusionOk="0">
                  <a:moveTo>
                    <a:pt x="64" y="1"/>
                  </a:moveTo>
                  <a:cubicBezTo>
                    <a:pt x="23" y="1"/>
                    <a:pt x="1" y="113"/>
                    <a:pt x="30" y="128"/>
                  </a:cubicBezTo>
                  <a:cubicBezTo>
                    <a:pt x="47" y="145"/>
                    <a:pt x="64" y="145"/>
                    <a:pt x="64" y="145"/>
                  </a:cubicBezTo>
                  <a:cubicBezTo>
                    <a:pt x="118" y="145"/>
                    <a:pt x="135" y="74"/>
                    <a:pt x="101" y="24"/>
                  </a:cubicBezTo>
                  <a:lnTo>
                    <a:pt x="80" y="7"/>
                  </a:lnTo>
                  <a:cubicBezTo>
                    <a:pt x="74" y="3"/>
                    <a:pt x="69" y="1"/>
                    <a:pt x="6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 rot="2570847">
              <a:off x="1195558" y="621696"/>
              <a:ext cx="289734" cy="247302"/>
            </a:xfrm>
            <a:custGeom>
              <a:avLst/>
              <a:gdLst/>
              <a:ahLst/>
              <a:cxnLst/>
              <a:rect l="l" t="t" r="r" b="b"/>
              <a:pathLst>
                <a:path w="2820" h="2407" extrusionOk="0">
                  <a:moveTo>
                    <a:pt x="1086" y="1"/>
                  </a:moveTo>
                  <a:cubicBezTo>
                    <a:pt x="768" y="1"/>
                    <a:pt x="470" y="128"/>
                    <a:pt x="280" y="404"/>
                  </a:cubicBezTo>
                  <a:cubicBezTo>
                    <a:pt x="0" y="821"/>
                    <a:pt x="17" y="1498"/>
                    <a:pt x="418" y="1953"/>
                  </a:cubicBezTo>
                  <a:cubicBezTo>
                    <a:pt x="705" y="2277"/>
                    <a:pt x="1080" y="2406"/>
                    <a:pt x="1418" y="2406"/>
                  </a:cubicBezTo>
                  <a:cubicBezTo>
                    <a:pt x="1494" y="2406"/>
                    <a:pt x="1567" y="2400"/>
                    <a:pt x="1638" y="2388"/>
                  </a:cubicBezTo>
                  <a:cubicBezTo>
                    <a:pt x="2611" y="2195"/>
                    <a:pt x="2820" y="750"/>
                    <a:pt x="1709" y="157"/>
                  </a:cubicBezTo>
                  <a:cubicBezTo>
                    <a:pt x="1509" y="55"/>
                    <a:pt x="1293" y="1"/>
                    <a:pt x="1086" y="1"/>
                  </a:cubicBezTo>
                  <a:close/>
                </a:path>
              </a:pathLst>
            </a:custGeom>
            <a:solidFill>
              <a:srgbClr val="99D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 rot="2570847">
              <a:off x="1386469" y="676288"/>
              <a:ext cx="9144" cy="11302"/>
            </a:xfrm>
            <a:custGeom>
              <a:avLst/>
              <a:gdLst/>
              <a:ahLst/>
              <a:cxnLst/>
              <a:rect l="l" t="t" r="r" b="b"/>
              <a:pathLst>
                <a:path w="89" h="110" extrusionOk="0">
                  <a:moveTo>
                    <a:pt x="60" y="1"/>
                  </a:moveTo>
                  <a:cubicBezTo>
                    <a:pt x="57" y="1"/>
                    <a:pt x="54" y="2"/>
                    <a:pt x="51" y="5"/>
                  </a:cubicBezTo>
                  <a:lnTo>
                    <a:pt x="34" y="5"/>
                  </a:lnTo>
                  <a:cubicBezTo>
                    <a:pt x="17" y="26"/>
                    <a:pt x="1" y="109"/>
                    <a:pt x="34" y="109"/>
                  </a:cubicBezTo>
                  <a:lnTo>
                    <a:pt x="51" y="109"/>
                  </a:lnTo>
                  <a:cubicBezTo>
                    <a:pt x="68" y="109"/>
                    <a:pt x="88" y="76"/>
                    <a:pt x="88" y="43"/>
                  </a:cubicBezTo>
                  <a:cubicBezTo>
                    <a:pt x="88" y="29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 rot="2570847">
              <a:off x="1400405" y="690533"/>
              <a:ext cx="5240" cy="9247"/>
            </a:xfrm>
            <a:custGeom>
              <a:avLst/>
              <a:gdLst/>
              <a:ahLst/>
              <a:cxnLst/>
              <a:rect l="l" t="t" r="r" b="b"/>
              <a:pathLst>
                <a:path w="51" h="90" extrusionOk="0">
                  <a:moveTo>
                    <a:pt x="34" y="1"/>
                  </a:moveTo>
                  <a:cubicBezTo>
                    <a:pt x="18" y="1"/>
                    <a:pt x="18" y="18"/>
                    <a:pt x="1" y="34"/>
                  </a:cubicBezTo>
                  <a:lnTo>
                    <a:pt x="1" y="51"/>
                  </a:lnTo>
                  <a:cubicBezTo>
                    <a:pt x="1" y="68"/>
                    <a:pt x="18" y="68"/>
                    <a:pt x="18" y="84"/>
                  </a:cubicBezTo>
                  <a:cubicBezTo>
                    <a:pt x="20" y="88"/>
                    <a:pt x="23" y="89"/>
                    <a:pt x="25" y="89"/>
                  </a:cubicBezTo>
                  <a:cubicBezTo>
                    <a:pt x="39" y="89"/>
                    <a:pt x="51" y="46"/>
                    <a:pt x="51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 rot="2570847">
              <a:off x="1380470" y="721588"/>
              <a:ext cx="6576" cy="10891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17" y="1"/>
                  </a:moveTo>
                  <a:cubicBezTo>
                    <a:pt x="1" y="1"/>
                    <a:pt x="1" y="17"/>
                    <a:pt x="1" y="34"/>
                  </a:cubicBezTo>
                  <a:lnTo>
                    <a:pt x="1" y="88"/>
                  </a:lnTo>
                  <a:cubicBezTo>
                    <a:pt x="5" y="101"/>
                    <a:pt x="11" y="106"/>
                    <a:pt x="18" y="106"/>
                  </a:cubicBezTo>
                  <a:cubicBezTo>
                    <a:pt x="39" y="106"/>
                    <a:pt x="63" y="58"/>
                    <a:pt x="38" y="17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 rot="2570847">
              <a:off x="1380617" y="693440"/>
              <a:ext cx="9144" cy="9863"/>
            </a:xfrm>
            <a:custGeom>
              <a:avLst/>
              <a:gdLst/>
              <a:ahLst/>
              <a:cxnLst/>
              <a:rect l="l" t="t" r="r" b="b"/>
              <a:pathLst>
                <a:path w="89" h="96" extrusionOk="0">
                  <a:moveTo>
                    <a:pt x="38" y="1"/>
                  </a:moveTo>
                  <a:cubicBezTo>
                    <a:pt x="21" y="17"/>
                    <a:pt x="1" y="72"/>
                    <a:pt x="38" y="88"/>
                  </a:cubicBezTo>
                  <a:cubicBezTo>
                    <a:pt x="44" y="94"/>
                    <a:pt x="47" y="96"/>
                    <a:pt x="51" y="96"/>
                  </a:cubicBezTo>
                  <a:cubicBezTo>
                    <a:pt x="57" y="96"/>
                    <a:pt x="60" y="88"/>
                    <a:pt x="72" y="88"/>
                  </a:cubicBezTo>
                  <a:cubicBezTo>
                    <a:pt x="72" y="88"/>
                    <a:pt x="88" y="34"/>
                    <a:pt x="72" y="34"/>
                  </a:cubicBezTo>
                  <a:cubicBezTo>
                    <a:pt x="72" y="17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 rot="2570847">
              <a:off x="1257419" y="714601"/>
              <a:ext cx="10788" cy="12946"/>
            </a:xfrm>
            <a:custGeom>
              <a:avLst/>
              <a:gdLst/>
              <a:ahLst/>
              <a:cxnLst/>
              <a:rect l="l" t="t" r="r" b="b"/>
              <a:pathLst>
                <a:path w="105" h="126" extrusionOk="0">
                  <a:moveTo>
                    <a:pt x="55" y="0"/>
                  </a:moveTo>
                  <a:cubicBezTo>
                    <a:pt x="21" y="0"/>
                    <a:pt x="1" y="34"/>
                    <a:pt x="1" y="71"/>
                  </a:cubicBezTo>
                  <a:cubicBezTo>
                    <a:pt x="1" y="98"/>
                    <a:pt x="15" y="126"/>
                    <a:pt x="38" y="126"/>
                  </a:cubicBezTo>
                  <a:cubicBezTo>
                    <a:pt x="43" y="126"/>
                    <a:pt x="49" y="124"/>
                    <a:pt x="55" y="121"/>
                  </a:cubicBezTo>
                  <a:lnTo>
                    <a:pt x="55" y="105"/>
                  </a:lnTo>
                  <a:cubicBezTo>
                    <a:pt x="72" y="105"/>
                    <a:pt x="105" y="0"/>
                    <a:pt x="5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 rot="2570847">
              <a:off x="1248919" y="745911"/>
              <a:ext cx="6986" cy="10069"/>
            </a:xfrm>
            <a:custGeom>
              <a:avLst/>
              <a:gdLst/>
              <a:ahLst/>
              <a:cxnLst/>
              <a:rect l="l" t="t" r="r" b="b"/>
              <a:pathLst>
                <a:path w="68" h="98" extrusionOk="0">
                  <a:moveTo>
                    <a:pt x="17" y="1"/>
                  </a:moveTo>
                  <a:lnTo>
                    <a:pt x="17" y="17"/>
                  </a:lnTo>
                  <a:cubicBezTo>
                    <a:pt x="17" y="17"/>
                    <a:pt x="6" y="56"/>
                    <a:pt x="2" y="56"/>
                  </a:cubicBezTo>
                  <a:cubicBezTo>
                    <a:pt x="1" y="56"/>
                    <a:pt x="1" y="54"/>
                    <a:pt x="1" y="51"/>
                  </a:cubicBezTo>
                  <a:lnTo>
                    <a:pt x="1" y="51"/>
                  </a:lnTo>
                  <a:cubicBezTo>
                    <a:pt x="1" y="75"/>
                    <a:pt x="14" y="97"/>
                    <a:pt x="28" y="97"/>
                  </a:cubicBezTo>
                  <a:cubicBezTo>
                    <a:pt x="36" y="97"/>
                    <a:pt x="45" y="90"/>
                    <a:pt x="51" y="72"/>
                  </a:cubicBezTo>
                  <a:cubicBezTo>
                    <a:pt x="67" y="72"/>
                    <a:pt x="67" y="51"/>
                    <a:pt x="67" y="34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 rot="2570847">
              <a:off x="1280502" y="735699"/>
              <a:ext cx="7295" cy="9350"/>
            </a:xfrm>
            <a:custGeom>
              <a:avLst/>
              <a:gdLst/>
              <a:ahLst/>
              <a:cxnLst/>
              <a:rect l="l" t="t" r="r" b="b"/>
              <a:pathLst>
                <a:path w="71" h="91" extrusionOk="0">
                  <a:moveTo>
                    <a:pt x="46" y="1"/>
                  </a:moveTo>
                  <a:cubicBezTo>
                    <a:pt x="43" y="1"/>
                    <a:pt x="41" y="1"/>
                    <a:pt x="38" y="3"/>
                  </a:cubicBezTo>
                  <a:cubicBezTo>
                    <a:pt x="17" y="3"/>
                    <a:pt x="0" y="91"/>
                    <a:pt x="38" y="91"/>
                  </a:cubicBezTo>
                  <a:cubicBezTo>
                    <a:pt x="68" y="75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 rot="2570847">
              <a:off x="1283296" y="707171"/>
              <a:ext cx="5240" cy="7603"/>
            </a:xfrm>
            <a:custGeom>
              <a:avLst/>
              <a:gdLst/>
              <a:ahLst/>
              <a:cxnLst/>
              <a:rect l="l" t="t" r="r" b="b"/>
              <a:pathLst>
                <a:path w="51" h="74" extrusionOk="0">
                  <a:moveTo>
                    <a:pt x="38" y="0"/>
                  </a:moveTo>
                  <a:cubicBezTo>
                    <a:pt x="36" y="0"/>
                    <a:pt x="34" y="2"/>
                    <a:pt x="34" y="7"/>
                  </a:cubicBezTo>
                  <a:cubicBezTo>
                    <a:pt x="18" y="7"/>
                    <a:pt x="1" y="45"/>
                    <a:pt x="18" y="61"/>
                  </a:cubicBezTo>
                  <a:cubicBezTo>
                    <a:pt x="18" y="70"/>
                    <a:pt x="22" y="74"/>
                    <a:pt x="26" y="74"/>
                  </a:cubicBezTo>
                  <a:cubicBezTo>
                    <a:pt x="30" y="74"/>
                    <a:pt x="34" y="70"/>
                    <a:pt x="34" y="61"/>
                  </a:cubicBezTo>
                  <a:cubicBezTo>
                    <a:pt x="51" y="61"/>
                    <a:pt x="51" y="45"/>
                    <a:pt x="51" y="24"/>
                  </a:cubicBezTo>
                  <a:cubicBezTo>
                    <a:pt x="51" y="12"/>
                    <a:pt x="43" y="0"/>
                    <a:pt x="38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 rot="2570847">
              <a:off x="1313957" y="812133"/>
              <a:ext cx="9144" cy="10788"/>
            </a:xfrm>
            <a:custGeom>
              <a:avLst/>
              <a:gdLst/>
              <a:ahLst/>
              <a:cxnLst/>
              <a:rect l="l" t="t" r="r" b="b"/>
              <a:pathLst>
                <a:path w="89" h="105" extrusionOk="0">
                  <a:moveTo>
                    <a:pt x="55" y="0"/>
                  </a:moveTo>
                  <a:lnTo>
                    <a:pt x="38" y="17"/>
                  </a:lnTo>
                  <a:cubicBezTo>
                    <a:pt x="22" y="17"/>
                    <a:pt x="1" y="54"/>
                    <a:pt x="1" y="71"/>
                  </a:cubicBezTo>
                  <a:cubicBezTo>
                    <a:pt x="1" y="88"/>
                    <a:pt x="22" y="105"/>
                    <a:pt x="38" y="105"/>
                  </a:cubicBezTo>
                  <a:lnTo>
                    <a:pt x="55" y="105"/>
                  </a:lnTo>
                  <a:cubicBezTo>
                    <a:pt x="72" y="88"/>
                    <a:pt x="89" y="0"/>
                    <a:pt x="55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 rot="2570847">
              <a:off x="1358132" y="813102"/>
              <a:ext cx="10891" cy="15206"/>
            </a:xfrm>
            <a:custGeom>
              <a:avLst/>
              <a:gdLst/>
              <a:ahLst/>
              <a:cxnLst/>
              <a:rect l="l" t="t" r="r" b="b"/>
              <a:pathLst>
                <a:path w="106" h="148" extrusionOk="0">
                  <a:moveTo>
                    <a:pt x="68" y="1"/>
                  </a:moveTo>
                  <a:cubicBezTo>
                    <a:pt x="18" y="22"/>
                    <a:pt x="1" y="105"/>
                    <a:pt x="51" y="143"/>
                  </a:cubicBezTo>
                  <a:cubicBezTo>
                    <a:pt x="54" y="146"/>
                    <a:pt x="57" y="147"/>
                    <a:pt x="59" y="147"/>
                  </a:cubicBezTo>
                  <a:cubicBezTo>
                    <a:pt x="63" y="147"/>
                    <a:pt x="65" y="143"/>
                    <a:pt x="68" y="138"/>
                  </a:cubicBezTo>
                  <a:lnTo>
                    <a:pt x="68" y="138"/>
                  </a:lnTo>
                  <a:cubicBezTo>
                    <a:pt x="68" y="139"/>
                    <a:pt x="68" y="141"/>
                    <a:pt x="68" y="143"/>
                  </a:cubicBezTo>
                  <a:cubicBezTo>
                    <a:pt x="85" y="143"/>
                    <a:pt x="85" y="126"/>
                    <a:pt x="85" y="126"/>
                  </a:cubicBezTo>
                  <a:cubicBezTo>
                    <a:pt x="105" y="105"/>
                    <a:pt x="105" y="88"/>
                    <a:pt x="105" y="72"/>
                  </a:cubicBezTo>
                  <a:cubicBezTo>
                    <a:pt x="105" y="38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/>
            <p:cNvSpPr/>
            <p:nvPr/>
          </p:nvSpPr>
          <p:spPr>
            <a:xfrm rot="2570847">
              <a:off x="1343355" y="783907"/>
              <a:ext cx="6986" cy="9350"/>
            </a:xfrm>
            <a:custGeom>
              <a:avLst/>
              <a:gdLst/>
              <a:ahLst/>
              <a:cxnLst/>
              <a:rect l="l" t="t" r="r" b="b"/>
              <a:pathLst>
                <a:path w="68" h="91" extrusionOk="0">
                  <a:moveTo>
                    <a:pt x="24" y="1"/>
                  </a:moveTo>
                  <a:cubicBezTo>
                    <a:pt x="11" y="1"/>
                    <a:pt x="1" y="27"/>
                    <a:pt x="1" y="40"/>
                  </a:cubicBezTo>
                  <a:cubicBezTo>
                    <a:pt x="1" y="57"/>
                    <a:pt x="1" y="74"/>
                    <a:pt x="17" y="91"/>
                  </a:cubicBezTo>
                  <a:lnTo>
                    <a:pt x="34" y="91"/>
                  </a:lnTo>
                  <a:lnTo>
                    <a:pt x="51" y="74"/>
                  </a:lnTo>
                  <a:cubicBezTo>
                    <a:pt x="51" y="74"/>
                    <a:pt x="68" y="40"/>
                    <a:pt x="51" y="24"/>
                  </a:cubicBezTo>
                  <a:cubicBezTo>
                    <a:pt x="51" y="24"/>
                    <a:pt x="51" y="7"/>
                    <a:pt x="34" y="7"/>
                  </a:cubicBezTo>
                  <a:cubicBezTo>
                    <a:pt x="31" y="3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/>
            <p:cNvSpPr/>
            <p:nvPr/>
          </p:nvSpPr>
          <p:spPr>
            <a:xfrm rot="2570847">
              <a:off x="1332947" y="819452"/>
              <a:ext cx="5137" cy="8322"/>
            </a:xfrm>
            <a:custGeom>
              <a:avLst/>
              <a:gdLst/>
              <a:ahLst/>
              <a:cxnLst/>
              <a:rect l="l" t="t" r="r" b="b"/>
              <a:pathLst>
                <a:path w="50" h="81" extrusionOk="0">
                  <a:moveTo>
                    <a:pt x="38" y="1"/>
                  </a:moveTo>
                  <a:cubicBezTo>
                    <a:pt x="23" y="1"/>
                    <a:pt x="0" y="34"/>
                    <a:pt x="12" y="57"/>
                  </a:cubicBezTo>
                  <a:lnTo>
                    <a:pt x="29" y="74"/>
                  </a:lnTo>
                  <a:cubicBezTo>
                    <a:pt x="33" y="78"/>
                    <a:pt x="36" y="80"/>
                    <a:pt x="39" y="80"/>
                  </a:cubicBezTo>
                  <a:cubicBezTo>
                    <a:pt x="50" y="80"/>
                    <a:pt x="50" y="54"/>
                    <a:pt x="50" y="40"/>
                  </a:cubicBezTo>
                  <a:lnTo>
                    <a:pt x="50" y="24"/>
                  </a:lnTo>
                  <a:cubicBezTo>
                    <a:pt x="50" y="7"/>
                    <a:pt x="44" y="1"/>
                    <a:pt x="3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/>
            <p:cNvSpPr/>
            <p:nvPr/>
          </p:nvSpPr>
          <p:spPr>
            <a:xfrm rot="2570847">
              <a:off x="1328918" y="701696"/>
              <a:ext cx="8733" cy="10993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35" y="1"/>
                  </a:moveTo>
                  <a:cubicBezTo>
                    <a:pt x="19" y="16"/>
                    <a:pt x="0" y="107"/>
                    <a:pt x="27" y="107"/>
                  </a:cubicBezTo>
                  <a:cubicBezTo>
                    <a:pt x="30" y="107"/>
                    <a:pt x="32" y="106"/>
                    <a:pt x="35" y="105"/>
                  </a:cubicBezTo>
                  <a:cubicBezTo>
                    <a:pt x="68" y="88"/>
                    <a:pt x="85" y="1"/>
                    <a:pt x="3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 rot="2570847">
              <a:off x="1278661" y="644568"/>
              <a:ext cx="7397" cy="1130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38" y="1"/>
                  </a:moveTo>
                  <a:cubicBezTo>
                    <a:pt x="0" y="17"/>
                    <a:pt x="0" y="72"/>
                    <a:pt x="21" y="105"/>
                  </a:cubicBezTo>
                  <a:cubicBezTo>
                    <a:pt x="24" y="108"/>
                    <a:pt x="28" y="110"/>
                    <a:pt x="31" y="110"/>
                  </a:cubicBezTo>
                  <a:cubicBezTo>
                    <a:pt x="44" y="110"/>
                    <a:pt x="55" y="85"/>
                    <a:pt x="55" y="72"/>
                  </a:cubicBezTo>
                  <a:cubicBezTo>
                    <a:pt x="55" y="72"/>
                    <a:pt x="71" y="55"/>
                    <a:pt x="71" y="34"/>
                  </a:cubicBezTo>
                  <a:cubicBezTo>
                    <a:pt x="71" y="17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1"/>
            <p:cNvSpPr/>
            <p:nvPr/>
          </p:nvSpPr>
          <p:spPr>
            <a:xfrm rot="2570847">
              <a:off x="1315711" y="625010"/>
              <a:ext cx="8528" cy="9350"/>
            </a:xfrm>
            <a:custGeom>
              <a:avLst/>
              <a:gdLst/>
              <a:ahLst/>
              <a:cxnLst/>
              <a:rect l="l" t="t" r="r" b="b"/>
              <a:pathLst>
                <a:path w="83" h="91" extrusionOk="0">
                  <a:moveTo>
                    <a:pt x="40" y="0"/>
                  </a:moveTo>
                  <a:cubicBezTo>
                    <a:pt x="13" y="0"/>
                    <a:pt x="0" y="75"/>
                    <a:pt x="15" y="90"/>
                  </a:cubicBezTo>
                  <a:lnTo>
                    <a:pt x="49" y="90"/>
                  </a:lnTo>
                  <a:cubicBezTo>
                    <a:pt x="65" y="90"/>
                    <a:pt x="82" y="57"/>
                    <a:pt x="65" y="23"/>
                  </a:cubicBezTo>
                  <a:lnTo>
                    <a:pt x="49" y="2"/>
                  </a:ln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1"/>
            <p:cNvSpPr/>
            <p:nvPr/>
          </p:nvSpPr>
          <p:spPr>
            <a:xfrm rot="2570847">
              <a:off x="1586876" y="578297"/>
              <a:ext cx="168292" cy="141888"/>
            </a:xfrm>
            <a:custGeom>
              <a:avLst/>
              <a:gdLst/>
              <a:ahLst/>
              <a:cxnLst/>
              <a:rect l="l" t="t" r="r" b="b"/>
              <a:pathLst>
                <a:path w="1638" h="1381" extrusionOk="0">
                  <a:moveTo>
                    <a:pt x="615" y="1"/>
                  </a:moveTo>
                  <a:cubicBezTo>
                    <a:pt x="439" y="1"/>
                    <a:pt x="278" y="69"/>
                    <a:pt x="176" y="221"/>
                  </a:cubicBezTo>
                  <a:cubicBezTo>
                    <a:pt x="0" y="467"/>
                    <a:pt x="21" y="868"/>
                    <a:pt x="247" y="1127"/>
                  </a:cubicBezTo>
                  <a:cubicBezTo>
                    <a:pt x="416" y="1310"/>
                    <a:pt x="629" y="1380"/>
                    <a:pt x="827" y="1380"/>
                  </a:cubicBezTo>
                  <a:cubicBezTo>
                    <a:pt x="873" y="1380"/>
                    <a:pt x="918" y="1377"/>
                    <a:pt x="961" y="1369"/>
                  </a:cubicBezTo>
                  <a:cubicBezTo>
                    <a:pt x="1517" y="1265"/>
                    <a:pt x="1638" y="430"/>
                    <a:pt x="995" y="100"/>
                  </a:cubicBezTo>
                  <a:cubicBezTo>
                    <a:pt x="871" y="35"/>
                    <a:pt x="739" y="1"/>
                    <a:pt x="615" y="1"/>
                  </a:cubicBezTo>
                  <a:close/>
                </a:path>
              </a:pathLst>
            </a:custGeom>
            <a:solidFill>
              <a:srgbClr val="99D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 rot="2570847">
              <a:off x="1696753" y="608708"/>
              <a:ext cx="5240" cy="7397"/>
            </a:xfrm>
            <a:custGeom>
              <a:avLst/>
              <a:gdLst/>
              <a:ahLst/>
              <a:cxnLst/>
              <a:rect l="l" t="t" r="r" b="b"/>
              <a:pathLst>
                <a:path w="51" h="72" extrusionOk="0">
                  <a:moveTo>
                    <a:pt x="34" y="0"/>
                  </a:moveTo>
                  <a:lnTo>
                    <a:pt x="34" y="17"/>
                  </a:lnTo>
                  <a:cubicBezTo>
                    <a:pt x="17" y="17"/>
                    <a:pt x="0" y="71"/>
                    <a:pt x="34" y="71"/>
                  </a:cubicBezTo>
                  <a:cubicBezTo>
                    <a:pt x="50" y="71"/>
                    <a:pt x="50" y="38"/>
                    <a:pt x="50" y="38"/>
                  </a:cubicBezTo>
                  <a:cubicBezTo>
                    <a:pt x="50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/>
            <p:cNvSpPr/>
            <p:nvPr/>
          </p:nvSpPr>
          <p:spPr>
            <a:xfrm rot="2570847">
              <a:off x="1705437" y="617952"/>
              <a:ext cx="3493" cy="6062"/>
            </a:xfrm>
            <a:custGeom>
              <a:avLst/>
              <a:gdLst/>
              <a:ahLst/>
              <a:cxnLst/>
              <a:rect l="l" t="t" r="r" b="b"/>
              <a:pathLst>
                <a:path w="34" h="59" extrusionOk="0">
                  <a:moveTo>
                    <a:pt x="17" y="1"/>
                  </a:moveTo>
                  <a:cubicBezTo>
                    <a:pt x="17" y="1"/>
                    <a:pt x="0" y="1"/>
                    <a:pt x="0" y="22"/>
                  </a:cubicBezTo>
                  <a:lnTo>
                    <a:pt x="0" y="38"/>
                  </a:lnTo>
                  <a:lnTo>
                    <a:pt x="0" y="55"/>
                  </a:lnTo>
                  <a:cubicBezTo>
                    <a:pt x="3" y="57"/>
                    <a:pt x="5" y="58"/>
                    <a:pt x="7" y="58"/>
                  </a:cubicBezTo>
                  <a:cubicBezTo>
                    <a:pt x="22" y="58"/>
                    <a:pt x="34" y="22"/>
                    <a:pt x="34" y="2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1"/>
            <p:cNvSpPr/>
            <p:nvPr/>
          </p:nvSpPr>
          <p:spPr>
            <a:xfrm rot="2570847">
              <a:off x="1693345" y="636656"/>
              <a:ext cx="5137" cy="5343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" y="1"/>
                  </a:moveTo>
                  <a:lnTo>
                    <a:pt x="1" y="38"/>
                  </a:lnTo>
                  <a:cubicBezTo>
                    <a:pt x="6" y="48"/>
                    <a:pt x="12" y="52"/>
                    <a:pt x="19" y="52"/>
                  </a:cubicBezTo>
                  <a:cubicBezTo>
                    <a:pt x="34" y="52"/>
                    <a:pt x="49" y="27"/>
                    <a:pt x="3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1"/>
            <p:cNvSpPr/>
            <p:nvPr/>
          </p:nvSpPr>
          <p:spPr>
            <a:xfrm rot="2570847">
              <a:off x="1694036" y="619785"/>
              <a:ext cx="5651" cy="6370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28" y="1"/>
                  </a:moveTo>
                  <a:cubicBezTo>
                    <a:pt x="25" y="1"/>
                    <a:pt x="22" y="3"/>
                    <a:pt x="17" y="7"/>
                  </a:cubicBezTo>
                  <a:cubicBezTo>
                    <a:pt x="17" y="7"/>
                    <a:pt x="0" y="45"/>
                    <a:pt x="17" y="62"/>
                  </a:cubicBezTo>
                  <a:cubicBezTo>
                    <a:pt x="17" y="62"/>
                    <a:pt x="34" y="62"/>
                    <a:pt x="34" y="45"/>
                  </a:cubicBezTo>
                  <a:cubicBezTo>
                    <a:pt x="34" y="45"/>
                    <a:pt x="55" y="24"/>
                    <a:pt x="34" y="24"/>
                  </a:cubicBezTo>
                  <a:cubicBezTo>
                    <a:pt x="34" y="12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1"/>
            <p:cNvSpPr/>
            <p:nvPr/>
          </p:nvSpPr>
          <p:spPr>
            <a:xfrm rot="2570847">
              <a:off x="1623841" y="631489"/>
              <a:ext cx="5651" cy="8014"/>
            </a:xfrm>
            <a:custGeom>
              <a:avLst/>
              <a:gdLst/>
              <a:ahLst/>
              <a:cxnLst/>
              <a:rect l="l" t="t" r="r" b="b"/>
              <a:pathLst>
                <a:path w="55" h="78" extrusionOk="0">
                  <a:moveTo>
                    <a:pt x="17" y="0"/>
                  </a:moveTo>
                  <a:cubicBezTo>
                    <a:pt x="1" y="0"/>
                    <a:pt x="1" y="21"/>
                    <a:pt x="1" y="38"/>
                  </a:cubicBezTo>
                  <a:cubicBezTo>
                    <a:pt x="1" y="62"/>
                    <a:pt x="1" y="78"/>
                    <a:pt x="7" y="78"/>
                  </a:cubicBezTo>
                  <a:cubicBezTo>
                    <a:pt x="10" y="78"/>
                    <a:pt x="13" y="76"/>
                    <a:pt x="17" y="71"/>
                  </a:cubicBezTo>
                  <a:cubicBezTo>
                    <a:pt x="34" y="55"/>
                    <a:pt x="55" y="0"/>
                    <a:pt x="17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1"/>
            <p:cNvSpPr/>
            <p:nvPr/>
          </p:nvSpPr>
          <p:spPr>
            <a:xfrm rot="2570847">
              <a:off x="1619090" y="650306"/>
              <a:ext cx="3493" cy="6370"/>
            </a:xfrm>
            <a:custGeom>
              <a:avLst/>
              <a:gdLst/>
              <a:ahLst/>
              <a:cxnLst/>
              <a:rect l="l" t="t" r="r" b="b"/>
              <a:pathLst>
                <a:path w="34" h="62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45"/>
                    <a:pt x="9" y="62"/>
                    <a:pt x="14" y="62"/>
                  </a:cubicBezTo>
                  <a:cubicBezTo>
                    <a:pt x="16" y="62"/>
                    <a:pt x="17" y="59"/>
                    <a:pt x="17" y="55"/>
                  </a:cubicBezTo>
                  <a:cubicBezTo>
                    <a:pt x="17" y="34"/>
                    <a:pt x="34" y="34"/>
                    <a:pt x="34" y="17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1"/>
            <p:cNvSpPr/>
            <p:nvPr/>
          </p:nvSpPr>
          <p:spPr>
            <a:xfrm rot="2570847">
              <a:off x="1637526" y="644751"/>
              <a:ext cx="3493" cy="4315"/>
            </a:xfrm>
            <a:custGeom>
              <a:avLst/>
              <a:gdLst/>
              <a:ahLst/>
              <a:cxnLst/>
              <a:rect l="l" t="t" r="r" b="b"/>
              <a:pathLst>
                <a:path w="34" h="42" extrusionOk="0">
                  <a:moveTo>
                    <a:pt x="24" y="0"/>
                  </a:moveTo>
                  <a:cubicBezTo>
                    <a:pt x="22" y="0"/>
                    <a:pt x="20" y="2"/>
                    <a:pt x="17" y="5"/>
                  </a:cubicBezTo>
                  <a:cubicBezTo>
                    <a:pt x="2" y="5"/>
                    <a:pt x="0" y="42"/>
                    <a:pt x="11" y="42"/>
                  </a:cubicBezTo>
                  <a:cubicBezTo>
                    <a:pt x="12" y="42"/>
                    <a:pt x="14" y="41"/>
                    <a:pt x="17" y="39"/>
                  </a:cubicBezTo>
                  <a:cubicBezTo>
                    <a:pt x="31" y="39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 rot="2570847">
              <a:off x="1638162" y="628376"/>
              <a:ext cx="3596" cy="4007"/>
            </a:xfrm>
            <a:custGeom>
              <a:avLst/>
              <a:gdLst/>
              <a:ahLst/>
              <a:cxnLst/>
              <a:rect l="l" t="t" r="r" b="b"/>
              <a:pathLst>
                <a:path w="35" h="39" extrusionOk="0">
                  <a:moveTo>
                    <a:pt x="17" y="1"/>
                  </a:moveTo>
                  <a:cubicBezTo>
                    <a:pt x="1" y="1"/>
                    <a:pt x="1" y="22"/>
                    <a:pt x="1" y="38"/>
                  </a:cubicBezTo>
                  <a:lnTo>
                    <a:pt x="17" y="38"/>
                  </a:lnTo>
                  <a:cubicBezTo>
                    <a:pt x="34" y="22"/>
                    <a:pt x="34" y="22"/>
                    <a:pt x="34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 rot="2570847">
              <a:off x="1664982" y="624584"/>
              <a:ext cx="3904" cy="5856"/>
            </a:xfrm>
            <a:custGeom>
              <a:avLst/>
              <a:gdLst/>
              <a:ahLst/>
              <a:cxnLst/>
              <a:rect l="l" t="t" r="r" b="b"/>
              <a:pathLst>
                <a:path w="38" h="57" extrusionOk="0">
                  <a:moveTo>
                    <a:pt x="21" y="0"/>
                  </a:moveTo>
                  <a:cubicBezTo>
                    <a:pt x="2" y="0"/>
                    <a:pt x="0" y="57"/>
                    <a:pt x="15" y="57"/>
                  </a:cubicBezTo>
                  <a:cubicBezTo>
                    <a:pt x="17" y="57"/>
                    <a:pt x="19" y="56"/>
                    <a:pt x="21" y="54"/>
                  </a:cubicBezTo>
                  <a:cubicBezTo>
                    <a:pt x="38" y="54"/>
                    <a:pt x="38" y="0"/>
                    <a:pt x="21" y="0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 rot="2570847">
              <a:off x="1634402" y="591595"/>
              <a:ext cx="4007" cy="6370"/>
            </a:xfrm>
            <a:custGeom>
              <a:avLst/>
              <a:gdLst/>
              <a:ahLst/>
              <a:cxnLst/>
              <a:rect l="l" t="t" r="r" b="b"/>
              <a:pathLst>
                <a:path w="39" h="62" extrusionOk="0">
                  <a:moveTo>
                    <a:pt x="38" y="1"/>
                  </a:moveTo>
                  <a:cubicBezTo>
                    <a:pt x="17" y="1"/>
                    <a:pt x="1" y="34"/>
                    <a:pt x="17" y="55"/>
                  </a:cubicBezTo>
                  <a:cubicBezTo>
                    <a:pt x="23" y="60"/>
                    <a:pt x="27" y="62"/>
                    <a:pt x="31" y="62"/>
                  </a:cubicBezTo>
                  <a:cubicBezTo>
                    <a:pt x="38" y="62"/>
                    <a:pt x="38" y="49"/>
                    <a:pt x="38" y="34"/>
                  </a:cubicBezTo>
                  <a:lnTo>
                    <a:pt x="38" y="17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 rot="2570847">
              <a:off x="1656008" y="579891"/>
              <a:ext cx="5034" cy="5651"/>
            </a:xfrm>
            <a:custGeom>
              <a:avLst/>
              <a:gdLst/>
              <a:ahLst/>
              <a:cxnLst/>
              <a:rect l="l" t="t" r="r" b="b"/>
              <a:pathLst>
                <a:path w="49" h="55" extrusionOk="0">
                  <a:moveTo>
                    <a:pt x="25" y="1"/>
                  </a:moveTo>
                  <a:cubicBezTo>
                    <a:pt x="11" y="1"/>
                    <a:pt x="1" y="40"/>
                    <a:pt x="15" y="54"/>
                  </a:cubicBezTo>
                  <a:lnTo>
                    <a:pt x="32" y="54"/>
                  </a:lnTo>
                  <a:cubicBezTo>
                    <a:pt x="49" y="54"/>
                    <a:pt x="49" y="21"/>
                    <a:pt x="49" y="4"/>
                  </a:cubicBezTo>
                  <a:lnTo>
                    <a:pt x="32" y="4"/>
                  </a:lnTo>
                  <a:cubicBezTo>
                    <a:pt x="30" y="2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FFF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41"/>
          <p:cNvGrpSpPr/>
          <p:nvPr/>
        </p:nvGrpSpPr>
        <p:grpSpPr>
          <a:xfrm>
            <a:off x="7417494" y="618738"/>
            <a:ext cx="1219970" cy="854982"/>
            <a:chOff x="7417494" y="618738"/>
            <a:chExt cx="1219970" cy="854982"/>
          </a:xfrm>
        </p:grpSpPr>
        <p:sp>
          <p:nvSpPr>
            <p:cNvPr id="1683" name="Google Shape;1683;p41"/>
            <p:cNvSpPr/>
            <p:nvPr/>
          </p:nvSpPr>
          <p:spPr>
            <a:xfrm rot="2703275">
              <a:off x="8063103" y="864782"/>
              <a:ext cx="125799" cy="74700"/>
            </a:xfrm>
            <a:custGeom>
              <a:avLst/>
              <a:gdLst/>
              <a:ahLst/>
              <a:cxnLst/>
              <a:rect l="l" t="t" r="r" b="b"/>
              <a:pathLst>
                <a:path w="1130" h="671" extrusionOk="0">
                  <a:moveTo>
                    <a:pt x="893" y="1"/>
                  </a:moveTo>
                  <a:cubicBezTo>
                    <a:pt x="879" y="1"/>
                    <a:pt x="864" y="2"/>
                    <a:pt x="849" y="5"/>
                  </a:cubicBezTo>
                  <a:cubicBezTo>
                    <a:pt x="778" y="22"/>
                    <a:pt x="744" y="60"/>
                    <a:pt x="694" y="93"/>
                  </a:cubicBezTo>
                  <a:cubicBezTo>
                    <a:pt x="623" y="147"/>
                    <a:pt x="552" y="181"/>
                    <a:pt x="464" y="231"/>
                  </a:cubicBezTo>
                  <a:cubicBezTo>
                    <a:pt x="398" y="268"/>
                    <a:pt x="327" y="285"/>
                    <a:pt x="256" y="335"/>
                  </a:cubicBezTo>
                  <a:cubicBezTo>
                    <a:pt x="205" y="373"/>
                    <a:pt x="151" y="423"/>
                    <a:pt x="101" y="440"/>
                  </a:cubicBezTo>
                  <a:cubicBezTo>
                    <a:pt x="1" y="492"/>
                    <a:pt x="43" y="670"/>
                    <a:pt x="157" y="670"/>
                  </a:cubicBezTo>
                  <a:cubicBezTo>
                    <a:pt x="162" y="670"/>
                    <a:pt x="167" y="670"/>
                    <a:pt x="172" y="669"/>
                  </a:cubicBezTo>
                  <a:cubicBezTo>
                    <a:pt x="293" y="669"/>
                    <a:pt x="414" y="582"/>
                    <a:pt x="535" y="527"/>
                  </a:cubicBezTo>
                  <a:cubicBezTo>
                    <a:pt x="606" y="494"/>
                    <a:pt x="673" y="461"/>
                    <a:pt x="744" y="440"/>
                  </a:cubicBezTo>
                  <a:cubicBezTo>
                    <a:pt x="778" y="423"/>
                    <a:pt x="815" y="406"/>
                    <a:pt x="849" y="390"/>
                  </a:cubicBezTo>
                  <a:cubicBezTo>
                    <a:pt x="832" y="390"/>
                    <a:pt x="953" y="335"/>
                    <a:pt x="903" y="335"/>
                  </a:cubicBezTo>
                  <a:cubicBezTo>
                    <a:pt x="1130" y="320"/>
                    <a:pt x="1097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 rot="2703275">
              <a:off x="7955774" y="645931"/>
              <a:ext cx="106206" cy="70804"/>
            </a:xfrm>
            <a:custGeom>
              <a:avLst/>
              <a:gdLst/>
              <a:ahLst/>
              <a:cxnLst/>
              <a:rect l="l" t="t" r="r" b="b"/>
              <a:pathLst>
                <a:path w="954" h="636" extrusionOk="0">
                  <a:moveTo>
                    <a:pt x="763" y="0"/>
                  </a:moveTo>
                  <a:cubicBezTo>
                    <a:pt x="758" y="0"/>
                    <a:pt x="753" y="0"/>
                    <a:pt x="748" y="1"/>
                  </a:cubicBezTo>
                  <a:cubicBezTo>
                    <a:pt x="665" y="18"/>
                    <a:pt x="627" y="55"/>
                    <a:pt x="577" y="105"/>
                  </a:cubicBezTo>
                  <a:cubicBezTo>
                    <a:pt x="523" y="160"/>
                    <a:pt x="456" y="193"/>
                    <a:pt x="401" y="227"/>
                  </a:cubicBezTo>
                  <a:cubicBezTo>
                    <a:pt x="280" y="314"/>
                    <a:pt x="176" y="419"/>
                    <a:pt x="55" y="490"/>
                  </a:cubicBezTo>
                  <a:cubicBezTo>
                    <a:pt x="0" y="523"/>
                    <a:pt x="0" y="611"/>
                    <a:pt x="71" y="628"/>
                  </a:cubicBezTo>
                  <a:cubicBezTo>
                    <a:pt x="91" y="633"/>
                    <a:pt x="111" y="635"/>
                    <a:pt x="132" y="635"/>
                  </a:cubicBezTo>
                  <a:cubicBezTo>
                    <a:pt x="242" y="635"/>
                    <a:pt x="368" y="569"/>
                    <a:pt x="456" y="523"/>
                  </a:cubicBezTo>
                  <a:cubicBezTo>
                    <a:pt x="523" y="490"/>
                    <a:pt x="594" y="452"/>
                    <a:pt x="681" y="402"/>
                  </a:cubicBezTo>
                  <a:cubicBezTo>
                    <a:pt x="731" y="385"/>
                    <a:pt x="786" y="331"/>
                    <a:pt x="836" y="314"/>
                  </a:cubicBezTo>
                  <a:cubicBezTo>
                    <a:pt x="953" y="245"/>
                    <a:pt x="910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 rot="2703275">
              <a:off x="8124286" y="759713"/>
              <a:ext cx="103534" cy="64124"/>
            </a:xfrm>
            <a:custGeom>
              <a:avLst/>
              <a:gdLst/>
              <a:ahLst/>
              <a:cxnLst/>
              <a:rect l="l" t="t" r="r" b="b"/>
              <a:pathLst>
                <a:path w="930" h="576" extrusionOk="0">
                  <a:moveTo>
                    <a:pt x="699" y="0"/>
                  </a:moveTo>
                  <a:cubicBezTo>
                    <a:pt x="688" y="0"/>
                    <a:pt x="677" y="1"/>
                    <a:pt x="665" y="3"/>
                  </a:cubicBezTo>
                  <a:cubicBezTo>
                    <a:pt x="523" y="36"/>
                    <a:pt x="385" y="158"/>
                    <a:pt x="264" y="229"/>
                  </a:cubicBezTo>
                  <a:cubicBezTo>
                    <a:pt x="176" y="283"/>
                    <a:pt x="1" y="366"/>
                    <a:pt x="55" y="492"/>
                  </a:cubicBezTo>
                  <a:lnTo>
                    <a:pt x="72" y="508"/>
                  </a:lnTo>
                  <a:cubicBezTo>
                    <a:pt x="88" y="542"/>
                    <a:pt x="143" y="575"/>
                    <a:pt x="176" y="575"/>
                  </a:cubicBezTo>
                  <a:cubicBezTo>
                    <a:pt x="281" y="559"/>
                    <a:pt x="385" y="508"/>
                    <a:pt x="473" y="454"/>
                  </a:cubicBezTo>
                  <a:cubicBezTo>
                    <a:pt x="560" y="421"/>
                    <a:pt x="644" y="350"/>
                    <a:pt x="748" y="316"/>
                  </a:cubicBezTo>
                  <a:cubicBezTo>
                    <a:pt x="930" y="249"/>
                    <a:pt x="880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 rot="2703275">
              <a:off x="8243392" y="994112"/>
              <a:ext cx="106874" cy="60785"/>
            </a:xfrm>
            <a:custGeom>
              <a:avLst/>
              <a:gdLst/>
              <a:ahLst/>
              <a:cxnLst/>
              <a:rect l="l" t="t" r="r" b="b"/>
              <a:pathLst>
                <a:path w="960" h="546" extrusionOk="0">
                  <a:moveTo>
                    <a:pt x="734" y="0"/>
                  </a:moveTo>
                  <a:cubicBezTo>
                    <a:pt x="702" y="0"/>
                    <a:pt x="670" y="13"/>
                    <a:pt x="644" y="43"/>
                  </a:cubicBezTo>
                  <a:cubicBezTo>
                    <a:pt x="573" y="131"/>
                    <a:pt x="468" y="148"/>
                    <a:pt x="380" y="202"/>
                  </a:cubicBezTo>
                  <a:cubicBezTo>
                    <a:pt x="276" y="252"/>
                    <a:pt x="172" y="307"/>
                    <a:pt x="67" y="373"/>
                  </a:cubicBezTo>
                  <a:cubicBezTo>
                    <a:pt x="0" y="411"/>
                    <a:pt x="17" y="499"/>
                    <a:pt x="84" y="532"/>
                  </a:cubicBezTo>
                  <a:cubicBezTo>
                    <a:pt x="107" y="541"/>
                    <a:pt x="132" y="545"/>
                    <a:pt x="158" y="545"/>
                  </a:cubicBezTo>
                  <a:cubicBezTo>
                    <a:pt x="271" y="545"/>
                    <a:pt x="403" y="469"/>
                    <a:pt x="501" y="428"/>
                  </a:cubicBezTo>
                  <a:cubicBezTo>
                    <a:pt x="627" y="373"/>
                    <a:pt x="748" y="340"/>
                    <a:pt x="852" y="252"/>
                  </a:cubicBezTo>
                  <a:cubicBezTo>
                    <a:pt x="960" y="158"/>
                    <a:pt x="847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 rot="2703275">
              <a:off x="8197829" y="1106578"/>
              <a:ext cx="88282" cy="69468"/>
            </a:xfrm>
            <a:custGeom>
              <a:avLst/>
              <a:gdLst/>
              <a:ahLst/>
              <a:cxnLst/>
              <a:rect l="l" t="t" r="r" b="b"/>
              <a:pathLst>
                <a:path w="793" h="624" extrusionOk="0">
                  <a:moveTo>
                    <a:pt x="653" y="1"/>
                  </a:moveTo>
                  <a:cubicBezTo>
                    <a:pt x="621" y="1"/>
                    <a:pt x="590" y="13"/>
                    <a:pt x="567" y="37"/>
                  </a:cubicBezTo>
                  <a:cubicBezTo>
                    <a:pt x="462" y="91"/>
                    <a:pt x="391" y="158"/>
                    <a:pt x="303" y="229"/>
                  </a:cubicBezTo>
                  <a:cubicBezTo>
                    <a:pt x="232" y="300"/>
                    <a:pt x="128" y="350"/>
                    <a:pt x="61" y="438"/>
                  </a:cubicBezTo>
                  <a:cubicBezTo>
                    <a:pt x="1" y="512"/>
                    <a:pt x="55" y="624"/>
                    <a:pt x="138" y="624"/>
                  </a:cubicBezTo>
                  <a:cubicBezTo>
                    <a:pt x="152" y="624"/>
                    <a:pt x="167" y="620"/>
                    <a:pt x="182" y="613"/>
                  </a:cubicBezTo>
                  <a:cubicBezTo>
                    <a:pt x="391" y="525"/>
                    <a:pt x="546" y="367"/>
                    <a:pt x="721" y="262"/>
                  </a:cubicBezTo>
                  <a:cubicBezTo>
                    <a:pt x="792" y="229"/>
                    <a:pt x="792" y="124"/>
                    <a:pt x="754" y="53"/>
                  </a:cubicBezTo>
                  <a:cubicBezTo>
                    <a:pt x="728" y="18"/>
                    <a:pt x="690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 rot="2703275">
              <a:off x="8017741" y="1169413"/>
              <a:ext cx="91399" cy="98858"/>
            </a:xfrm>
            <a:custGeom>
              <a:avLst/>
              <a:gdLst/>
              <a:ahLst/>
              <a:cxnLst/>
              <a:rect l="l" t="t" r="r" b="b"/>
              <a:pathLst>
                <a:path w="821" h="888" extrusionOk="0">
                  <a:moveTo>
                    <a:pt x="565" y="0"/>
                  </a:moveTo>
                  <a:cubicBezTo>
                    <a:pt x="512" y="0"/>
                    <a:pt x="458" y="27"/>
                    <a:pt x="419" y="91"/>
                  </a:cubicBezTo>
                  <a:cubicBezTo>
                    <a:pt x="385" y="146"/>
                    <a:pt x="348" y="196"/>
                    <a:pt x="314" y="267"/>
                  </a:cubicBezTo>
                  <a:cubicBezTo>
                    <a:pt x="281" y="334"/>
                    <a:pt x="226" y="405"/>
                    <a:pt x="176" y="476"/>
                  </a:cubicBezTo>
                  <a:cubicBezTo>
                    <a:pt x="105" y="563"/>
                    <a:pt x="1" y="684"/>
                    <a:pt x="18" y="822"/>
                  </a:cubicBezTo>
                  <a:cubicBezTo>
                    <a:pt x="28" y="865"/>
                    <a:pt x="63" y="888"/>
                    <a:pt x="97" y="888"/>
                  </a:cubicBezTo>
                  <a:cubicBezTo>
                    <a:pt x="120" y="888"/>
                    <a:pt x="142" y="878"/>
                    <a:pt x="155" y="856"/>
                  </a:cubicBezTo>
                  <a:cubicBezTo>
                    <a:pt x="348" y="668"/>
                    <a:pt x="523" y="492"/>
                    <a:pt x="698" y="300"/>
                  </a:cubicBezTo>
                  <a:cubicBezTo>
                    <a:pt x="821" y="163"/>
                    <a:pt x="696" y="0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 rot="2703275">
              <a:off x="7846279" y="1062010"/>
              <a:ext cx="75814" cy="80712"/>
            </a:xfrm>
            <a:custGeom>
              <a:avLst/>
              <a:gdLst/>
              <a:ahLst/>
              <a:cxnLst/>
              <a:rect l="l" t="t" r="r" b="b"/>
              <a:pathLst>
                <a:path w="681" h="725" extrusionOk="0">
                  <a:moveTo>
                    <a:pt x="466" y="1"/>
                  </a:moveTo>
                  <a:cubicBezTo>
                    <a:pt x="409" y="1"/>
                    <a:pt x="354" y="30"/>
                    <a:pt x="330" y="98"/>
                  </a:cubicBezTo>
                  <a:cubicBezTo>
                    <a:pt x="259" y="290"/>
                    <a:pt x="0" y="411"/>
                    <a:pt x="0" y="637"/>
                  </a:cubicBezTo>
                  <a:cubicBezTo>
                    <a:pt x="0" y="687"/>
                    <a:pt x="67" y="725"/>
                    <a:pt x="121" y="725"/>
                  </a:cubicBezTo>
                  <a:cubicBezTo>
                    <a:pt x="226" y="687"/>
                    <a:pt x="330" y="583"/>
                    <a:pt x="397" y="499"/>
                  </a:cubicBezTo>
                  <a:cubicBezTo>
                    <a:pt x="485" y="411"/>
                    <a:pt x="572" y="324"/>
                    <a:pt x="627" y="219"/>
                  </a:cubicBezTo>
                  <a:cubicBezTo>
                    <a:pt x="681" y="95"/>
                    <a:pt x="570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 rot="2703275">
              <a:off x="7630851" y="1006655"/>
              <a:ext cx="70025" cy="93403"/>
            </a:xfrm>
            <a:custGeom>
              <a:avLst/>
              <a:gdLst/>
              <a:ahLst/>
              <a:cxnLst/>
              <a:rect l="l" t="t" r="r" b="b"/>
              <a:pathLst>
                <a:path w="629" h="839" extrusionOk="0">
                  <a:moveTo>
                    <a:pt x="417" y="1"/>
                  </a:moveTo>
                  <a:cubicBezTo>
                    <a:pt x="374" y="1"/>
                    <a:pt x="334" y="21"/>
                    <a:pt x="314" y="68"/>
                  </a:cubicBezTo>
                  <a:cubicBezTo>
                    <a:pt x="226" y="227"/>
                    <a:pt x="155" y="381"/>
                    <a:pt x="105" y="540"/>
                  </a:cubicBezTo>
                  <a:cubicBezTo>
                    <a:pt x="67" y="628"/>
                    <a:pt x="0" y="732"/>
                    <a:pt x="67" y="816"/>
                  </a:cubicBezTo>
                  <a:cubicBezTo>
                    <a:pt x="83" y="832"/>
                    <a:pt x="100" y="838"/>
                    <a:pt x="117" y="838"/>
                  </a:cubicBezTo>
                  <a:cubicBezTo>
                    <a:pt x="157" y="838"/>
                    <a:pt x="194" y="801"/>
                    <a:pt x="209" y="766"/>
                  </a:cubicBezTo>
                  <a:lnTo>
                    <a:pt x="209" y="766"/>
                  </a:lnTo>
                  <a:cubicBezTo>
                    <a:pt x="207" y="767"/>
                    <a:pt x="206" y="768"/>
                    <a:pt x="205" y="768"/>
                  </a:cubicBezTo>
                  <a:cubicBezTo>
                    <a:pt x="199" y="768"/>
                    <a:pt x="244" y="709"/>
                    <a:pt x="259" y="695"/>
                  </a:cubicBezTo>
                  <a:cubicBezTo>
                    <a:pt x="293" y="661"/>
                    <a:pt x="314" y="590"/>
                    <a:pt x="347" y="540"/>
                  </a:cubicBezTo>
                  <a:cubicBezTo>
                    <a:pt x="418" y="436"/>
                    <a:pt x="485" y="331"/>
                    <a:pt x="556" y="227"/>
                  </a:cubicBezTo>
                  <a:cubicBezTo>
                    <a:pt x="629" y="105"/>
                    <a:pt x="515" y="1"/>
                    <a:pt x="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 rot="2703275">
              <a:off x="7564518" y="894020"/>
              <a:ext cx="62232" cy="90175"/>
            </a:xfrm>
            <a:custGeom>
              <a:avLst/>
              <a:gdLst/>
              <a:ahLst/>
              <a:cxnLst/>
              <a:rect l="l" t="t" r="r" b="b"/>
              <a:pathLst>
                <a:path w="559" h="810" extrusionOk="0">
                  <a:moveTo>
                    <a:pt x="402" y="1"/>
                  </a:moveTo>
                  <a:cubicBezTo>
                    <a:pt x="397" y="1"/>
                    <a:pt x="391" y="1"/>
                    <a:pt x="385" y="2"/>
                  </a:cubicBezTo>
                  <a:cubicBezTo>
                    <a:pt x="143" y="35"/>
                    <a:pt x="160" y="299"/>
                    <a:pt x="93" y="491"/>
                  </a:cubicBezTo>
                  <a:cubicBezTo>
                    <a:pt x="74" y="522"/>
                    <a:pt x="0" y="809"/>
                    <a:pt x="101" y="809"/>
                  </a:cubicBezTo>
                  <a:cubicBezTo>
                    <a:pt x="108" y="809"/>
                    <a:pt x="117" y="808"/>
                    <a:pt x="127" y="804"/>
                  </a:cubicBezTo>
                  <a:cubicBezTo>
                    <a:pt x="214" y="787"/>
                    <a:pt x="281" y="645"/>
                    <a:pt x="335" y="558"/>
                  </a:cubicBezTo>
                  <a:cubicBezTo>
                    <a:pt x="369" y="507"/>
                    <a:pt x="406" y="436"/>
                    <a:pt x="440" y="386"/>
                  </a:cubicBezTo>
                  <a:cubicBezTo>
                    <a:pt x="440" y="375"/>
                    <a:pt x="463" y="312"/>
                    <a:pt x="462" y="297"/>
                  </a:cubicBezTo>
                  <a:lnTo>
                    <a:pt x="462" y="297"/>
                  </a:lnTo>
                  <a:cubicBezTo>
                    <a:pt x="478" y="284"/>
                    <a:pt x="497" y="269"/>
                    <a:pt x="511" y="244"/>
                  </a:cubicBezTo>
                  <a:cubicBezTo>
                    <a:pt x="559" y="164"/>
                    <a:pt x="515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 rot="2703275">
              <a:off x="7759118" y="930123"/>
              <a:ext cx="91845" cy="75591"/>
            </a:xfrm>
            <a:custGeom>
              <a:avLst/>
              <a:gdLst/>
              <a:ahLst/>
              <a:cxnLst/>
              <a:rect l="l" t="t" r="r" b="b"/>
              <a:pathLst>
                <a:path w="825" h="679" extrusionOk="0">
                  <a:moveTo>
                    <a:pt x="639" y="0"/>
                  </a:moveTo>
                  <a:cubicBezTo>
                    <a:pt x="606" y="0"/>
                    <a:pt x="572" y="12"/>
                    <a:pt x="539" y="41"/>
                  </a:cubicBezTo>
                  <a:cubicBezTo>
                    <a:pt x="489" y="95"/>
                    <a:pt x="435" y="145"/>
                    <a:pt x="385" y="216"/>
                  </a:cubicBezTo>
                  <a:cubicBezTo>
                    <a:pt x="314" y="283"/>
                    <a:pt x="243" y="337"/>
                    <a:pt x="176" y="408"/>
                  </a:cubicBezTo>
                  <a:cubicBezTo>
                    <a:pt x="122" y="458"/>
                    <a:pt x="1" y="546"/>
                    <a:pt x="51" y="651"/>
                  </a:cubicBezTo>
                  <a:cubicBezTo>
                    <a:pt x="63" y="670"/>
                    <a:pt x="80" y="678"/>
                    <a:pt x="98" y="678"/>
                  </a:cubicBezTo>
                  <a:cubicBezTo>
                    <a:pt x="111" y="678"/>
                    <a:pt x="125" y="674"/>
                    <a:pt x="138" y="667"/>
                  </a:cubicBezTo>
                  <a:cubicBezTo>
                    <a:pt x="155" y="651"/>
                    <a:pt x="193" y="634"/>
                    <a:pt x="226" y="634"/>
                  </a:cubicBezTo>
                  <a:cubicBezTo>
                    <a:pt x="297" y="596"/>
                    <a:pt x="347" y="546"/>
                    <a:pt x="418" y="492"/>
                  </a:cubicBezTo>
                  <a:cubicBezTo>
                    <a:pt x="523" y="425"/>
                    <a:pt x="644" y="337"/>
                    <a:pt x="732" y="233"/>
                  </a:cubicBezTo>
                  <a:cubicBezTo>
                    <a:pt x="824" y="128"/>
                    <a:pt x="743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 rot="2703275">
              <a:off x="7693940" y="802467"/>
              <a:ext cx="39966" cy="78040"/>
            </a:xfrm>
            <a:custGeom>
              <a:avLst/>
              <a:gdLst/>
              <a:ahLst/>
              <a:cxnLst/>
              <a:rect l="l" t="t" r="r" b="b"/>
              <a:pathLst>
                <a:path w="359" h="701" extrusionOk="0">
                  <a:moveTo>
                    <a:pt x="192" y="1"/>
                  </a:moveTo>
                  <a:cubicBezTo>
                    <a:pt x="174" y="1"/>
                    <a:pt x="155" y="6"/>
                    <a:pt x="139" y="16"/>
                  </a:cubicBezTo>
                  <a:cubicBezTo>
                    <a:pt x="18" y="83"/>
                    <a:pt x="18" y="204"/>
                    <a:pt x="18" y="329"/>
                  </a:cubicBezTo>
                  <a:cubicBezTo>
                    <a:pt x="18" y="433"/>
                    <a:pt x="1" y="571"/>
                    <a:pt x="34" y="676"/>
                  </a:cubicBezTo>
                  <a:cubicBezTo>
                    <a:pt x="43" y="692"/>
                    <a:pt x="60" y="701"/>
                    <a:pt x="78" y="701"/>
                  </a:cubicBezTo>
                  <a:cubicBezTo>
                    <a:pt x="96" y="701"/>
                    <a:pt x="114" y="692"/>
                    <a:pt x="122" y="676"/>
                  </a:cubicBezTo>
                  <a:cubicBezTo>
                    <a:pt x="176" y="588"/>
                    <a:pt x="210" y="500"/>
                    <a:pt x="243" y="396"/>
                  </a:cubicBezTo>
                  <a:cubicBezTo>
                    <a:pt x="260" y="308"/>
                    <a:pt x="314" y="258"/>
                    <a:pt x="331" y="170"/>
                  </a:cubicBezTo>
                  <a:cubicBezTo>
                    <a:pt x="358" y="86"/>
                    <a:pt x="27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 rot="2703275">
              <a:off x="8327560" y="910950"/>
              <a:ext cx="112218" cy="33621"/>
            </a:xfrm>
            <a:custGeom>
              <a:avLst/>
              <a:gdLst/>
              <a:ahLst/>
              <a:cxnLst/>
              <a:rect l="l" t="t" r="r" b="b"/>
              <a:pathLst>
                <a:path w="1008" h="302" extrusionOk="0">
                  <a:moveTo>
                    <a:pt x="729" y="0"/>
                  </a:moveTo>
                  <a:cubicBezTo>
                    <a:pt x="640" y="0"/>
                    <a:pt x="548" y="18"/>
                    <a:pt x="468" y="26"/>
                  </a:cubicBezTo>
                  <a:cubicBezTo>
                    <a:pt x="347" y="43"/>
                    <a:pt x="193" y="26"/>
                    <a:pt x="67" y="97"/>
                  </a:cubicBezTo>
                  <a:cubicBezTo>
                    <a:pt x="1" y="131"/>
                    <a:pt x="34" y="252"/>
                    <a:pt x="122" y="269"/>
                  </a:cubicBezTo>
                  <a:cubicBezTo>
                    <a:pt x="260" y="269"/>
                    <a:pt x="402" y="290"/>
                    <a:pt x="523" y="290"/>
                  </a:cubicBezTo>
                  <a:cubicBezTo>
                    <a:pt x="598" y="290"/>
                    <a:pt x="679" y="302"/>
                    <a:pt x="756" y="302"/>
                  </a:cubicBezTo>
                  <a:cubicBezTo>
                    <a:pt x="836" y="302"/>
                    <a:pt x="912" y="289"/>
                    <a:pt x="974" y="235"/>
                  </a:cubicBezTo>
                  <a:cubicBezTo>
                    <a:pt x="1007" y="202"/>
                    <a:pt x="1007" y="114"/>
                    <a:pt x="974" y="81"/>
                  </a:cubicBezTo>
                  <a:cubicBezTo>
                    <a:pt x="905" y="18"/>
                    <a:pt x="818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 rot="2703275">
              <a:off x="8452412" y="1127195"/>
              <a:ext cx="110548" cy="35736"/>
            </a:xfrm>
            <a:custGeom>
              <a:avLst/>
              <a:gdLst/>
              <a:ahLst/>
              <a:cxnLst/>
              <a:rect l="l" t="t" r="r" b="b"/>
              <a:pathLst>
                <a:path w="993" h="321" extrusionOk="0">
                  <a:moveTo>
                    <a:pt x="331" y="1"/>
                  </a:moveTo>
                  <a:cubicBezTo>
                    <a:pt x="273" y="1"/>
                    <a:pt x="181" y="26"/>
                    <a:pt x="111" y="26"/>
                  </a:cubicBezTo>
                  <a:cubicBezTo>
                    <a:pt x="95" y="26"/>
                    <a:pt x="81" y="25"/>
                    <a:pt x="68" y="22"/>
                  </a:cubicBezTo>
                  <a:cubicBezTo>
                    <a:pt x="51" y="22"/>
                    <a:pt x="34" y="22"/>
                    <a:pt x="17" y="39"/>
                  </a:cubicBezTo>
                  <a:cubicBezTo>
                    <a:pt x="1" y="143"/>
                    <a:pt x="139" y="193"/>
                    <a:pt x="210" y="193"/>
                  </a:cubicBezTo>
                  <a:cubicBezTo>
                    <a:pt x="381" y="231"/>
                    <a:pt x="573" y="264"/>
                    <a:pt x="748" y="314"/>
                  </a:cubicBezTo>
                  <a:cubicBezTo>
                    <a:pt x="764" y="319"/>
                    <a:pt x="778" y="321"/>
                    <a:pt x="792" y="321"/>
                  </a:cubicBezTo>
                  <a:cubicBezTo>
                    <a:pt x="950" y="321"/>
                    <a:pt x="992" y="53"/>
                    <a:pt x="815" y="22"/>
                  </a:cubicBezTo>
                  <a:cubicBezTo>
                    <a:pt x="661" y="1"/>
                    <a:pt x="502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 rot="2703275">
              <a:off x="8391058" y="1220784"/>
              <a:ext cx="116337" cy="39187"/>
            </a:xfrm>
            <a:custGeom>
              <a:avLst/>
              <a:gdLst/>
              <a:ahLst/>
              <a:cxnLst/>
              <a:rect l="l" t="t" r="r" b="b"/>
              <a:pathLst>
                <a:path w="1045" h="352" extrusionOk="0">
                  <a:moveTo>
                    <a:pt x="264" y="5"/>
                  </a:moveTo>
                  <a:cubicBezTo>
                    <a:pt x="195" y="5"/>
                    <a:pt x="127" y="11"/>
                    <a:pt x="67" y="34"/>
                  </a:cubicBezTo>
                  <a:cubicBezTo>
                    <a:pt x="1" y="51"/>
                    <a:pt x="1" y="139"/>
                    <a:pt x="67" y="172"/>
                  </a:cubicBezTo>
                  <a:cubicBezTo>
                    <a:pt x="209" y="226"/>
                    <a:pt x="347" y="276"/>
                    <a:pt x="485" y="293"/>
                  </a:cubicBezTo>
                  <a:cubicBezTo>
                    <a:pt x="571" y="324"/>
                    <a:pt x="681" y="352"/>
                    <a:pt x="776" y="352"/>
                  </a:cubicBezTo>
                  <a:cubicBezTo>
                    <a:pt x="797" y="352"/>
                    <a:pt x="817" y="350"/>
                    <a:pt x="836" y="347"/>
                  </a:cubicBezTo>
                  <a:cubicBezTo>
                    <a:pt x="957" y="347"/>
                    <a:pt x="1045" y="189"/>
                    <a:pt x="940" y="105"/>
                  </a:cubicBezTo>
                  <a:cubicBezTo>
                    <a:pt x="836" y="1"/>
                    <a:pt x="677" y="34"/>
                    <a:pt x="539" y="17"/>
                  </a:cubicBezTo>
                  <a:cubicBezTo>
                    <a:pt x="457" y="17"/>
                    <a:pt x="359" y="5"/>
                    <a:pt x="26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 rot="2703275">
              <a:off x="8358744" y="1356616"/>
              <a:ext cx="131588" cy="40634"/>
            </a:xfrm>
            <a:custGeom>
              <a:avLst/>
              <a:gdLst/>
              <a:ahLst/>
              <a:cxnLst/>
              <a:rect l="l" t="t" r="r" b="b"/>
              <a:pathLst>
                <a:path w="1182" h="365" extrusionOk="0">
                  <a:moveTo>
                    <a:pt x="957" y="1"/>
                  </a:moveTo>
                  <a:cubicBezTo>
                    <a:pt x="940" y="1"/>
                    <a:pt x="922" y="3"/>
                    <a:pt x="903" y="7"/>
                  </a:cubicBezTo>
                  <a:cubicBezTo>
                    <a:pt x="627" y="78"/>
                    <a:pt x="331" y="7"/>
                    <a:pt x="68" y="111"/>
                  </a:cubicBezTo>
                  <a:cubicBezTo>
                    <a:pt x="1" y="149"/>
                    <a:pt x="1" y="237"/>
                    <a:pt x="68" y="254"/>
                  </a:cubicBezTo>
                  <a:cubicBezTo>
                    <a:pt x="331" y="358"/>
                    <a:pt x="627" y="287"/>
                    <a:pt x="903" y="358"/>
                  </a:cubicBezTo>
                  <a:cubicBezTo>
                    <a:pt x="922" y="362"/>
                    <a:pt x="940" y="364"/>
                    <a:pt x="957" y="364"/>
                  </a:cubicBezTo>
                  <a:cubicBezTo>
                    <a:pt x="1182" y="364"/>
                    <a:pt x="1182" y="1"/>
                    <a:pt x="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 rot="2703275">
              <a:off x="7795138" y="1181305"/>
              <a:ext cx="79710" cy="82048"/>
            </a:xfrm>
            <a:custGeom>
              <a:avLst/>
              <a:gdLst/>
              <a:ahLst/>
              <a:cxnLst/>
              <a:rect l="l" t="t" r="r" b="b"/>
              <a:pathLst>
                <a:path w="716" h="737" extrusionOk="0">
                  <a:moveTo>
                    <a:pt x="663" y="0"/>
                  </a:moveTo>
                  <a:cubicBezTo>
                    <a:pt x="658" y="0"/>
                    <a:pt x="652" y="1"/>
                    <a:pt x="645" y="3"/>
                  </a:cubicBezTo>
                  <a:cubicBezTo>
                    <a:pt x="591" y="3"/>
                    <a:pt x="557" y="20"/>
                    <a:pt x="524" y="58"/>
                  </a:cubicBezTo>
                  <a:cubicBezTo>
                    <a:pt x="453" y="108"/>
                    <a:pt x="403" y="162"/>
                    <a:pt x="332" y="212"/>
                  </a:cubicBezTo>
                  <a:cubicBezTo>
                    <a:pt x="227" y="317"/>
                    <a:pt x="156" y="404"/>
                    <a:pt x="68" y="525"/>
                  </a:cubicBezTo>
                  <a:cubicBezTo>
                    <a:pt x="0" y="624"/>
                    <a:pt x="101" y="737"/>
                    <a:pt x="207" y="737"/>
                  </a:cubicBezTo>
                  <a:cubicBezTo>
                    <a:pt x="231" y="737"/>
                    <a:pt x="255" y="731"/>
                    <a:pt x="277" y="718"/>
                  </a:cubicBezTo>
                  <a:cubicBezTo>
                    <a:pt x="332" y="684"/>
                    <a:pt x="348" y="647"/>
                    <a:pt x="382" y="596"/>
                  </a:cubicBezTo>
                  <a:cubicBezTo>
                    <a:pt x="403" y="525"/>
                    <a:pt x="453" y="475"/>
                    <a:pt x="507" y="404"/>
                  </a:cubicBezTo>
                  <a:cubicBezTo>
                    <a:pt x="574" y="317"/>
                    <a:pt x="678" y="212"/>
                    <a:pt x="716" y="91"/>
                  </a:cubicBezTo>
                  <a:cubicBezTo>
                    <a:pt x="716" y="44"/>
                    <a:pt x="700" y="0"/>
                    <a:pt x="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 rot="2703275">
              <a:off x="7663713" y="1154323"/>
              <a:ext cx="38742" cy="93849"/>
            </a:xfrm>
            <a:custGeom>
              <a:avLst/>
              <a:gdLst/>
              <a:ahLst/>
              <a:cxnLst/>
              <a:rect l="l" t="t" r="r" b="b"/>
              <a:pathLst>
                <a:path w="348" h="843" extrusionOk="0">
                  <a:moveTo>
                    <a:pt x="237" y="1"/>
                  </a:moveTo>
                  <a:cubicBezTo>
                    <a:pt x="230" y="1"/>
                    <a:pt x="223" y="3"/>
                    <a:pt x="218" y="10"/>
                  </a:cubicBezTo>
                  <a:cubicBezTo>
                    <a:pt x="130" y="76"/>
                    <a:pt x="114" y="164"/>
                    <a:pt x="80" y="252"/>
                  </a:cubicBezTo>
                  <a:cubicBezTo>
                    <a:pt x="26" y="406"/>
                    <a:pt x="26" y="548"/>
                    <a:pt x="9" y="686"/>
                  </a:cubicBezTo>
                  <a:cubicBezTo>
                    <a:pt x="1" y="791"/>
                    <a:pt x="87" y="843"/>
                    <a:pt x="174" y="843"/>
                  </a:cubicBezTo>
                  <a:cubicBezTo>
                    <a:pt x="261" y="843"/>
                    <a:pt x="347" y="791"/>
                    <a:pt x="339" y="686"/>
                  </a:cubicBezTo>
                  <a:cubicBezTo>
                    <a:pt x="322" y="548"/>
                    <a:pt x="306" y="406"/>
                    <a:pt x="322" y="269"/>
                  </a:cubicBezTo>
                  <a:cubicBezTo>
                    <a:pt x="322" y="198"/>
                    <a:pt x="339" y="76"/>
                    <a:pt x="272" y="26"/>
                  </a:cubicBezTo>
                  <a:cubicBezTo>
                    <a:pt x="272" y="15"/>
                    <a:pt x="25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 rot="2703275">
              <a:off x="7479069" y="1096425"/>
              <a:ext cx="69802" cy="90620"/>
            </a:xfrm>
            <a:custGeom>
              <a:avLst/>
              <a:gdLst/>
              <a:ahLst/>
              <a:cxnLst/>
              <a:rect l="l" t="t" r="r" b="b"/>
              <a:pathLst>
                <a:path w="627" h="814" extrusionOk="0">
                  <a:moveTo>
                    <a:pt x="121" y="1"/>
                  </a:moveTo>
                  <a:cubicBezTo>
                    <a:pt x="82" y="1"/>
                    <a:pt x="43" y="28"/>
                    <a:pt x="34" y="79"/>
                  </a:cubicBezTo>
                  <a:cubicBezTo>
                    <a:pt x="0" y="183"/>
                    <a:pt x="67" y="304"/>
                    <a:pt x="88" y="409"/>
                  </a:cubicBezTo>
                  <a:cubicBezTo>
                    <a:pt x="105" y="513"/>
                    <a:pt x="138" y="617"/>
                    <a:pt x="193" y="722"/>
                  </a:cubicBezTo>
                  <a:cubicBezTo>
                    <a:pt x="233" y="787"/>
                    <a:pt x="287" y="813"/>
                    <a:pt x="339" y="813"/>
                  </a:cubicBezTo>
                  <a:cubicBezTo>
                    <a:pt x="485" y="813"/>
                    <a:pt x="626" y="613"/>
                    <a:pt x="485" y="496"/>
                  </a:cubicBezTo>
                  <a:cubicBezTo>
                    <a:pt x="418" y="446"/>
                    <a:pt x="380" y="375"/>
                    <a:pt x="347" y="304"/>
                  </a:cubicBezTo>
                  <a:cubicBezTo>
                    <a:pt x="330" y="254"/>
                    <a:pt x="314" y="216"/>
                    <a:pt x="276" y="166"/>
                  </a:cubicBezTo>
                  <a:cubicBezTo>
                    <a:pt x="259" y="133"/>
                    <a:pt x="226" y="95"/>
                    <a:pt x="193" y="45"/>
                  </a:cubicBezTo>
                  <a:cubicBezTo>
                    <a:pt x="177" y="15"/>
                    <a:pt x="149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 rot="2703275">
              <a:off x="7586686" y="715606"/>
              <a:ext cx="68132" cy="94071"/>
            </a:xfrm>
            <a:custGeom>
              <a:avLst/>
              <a:gdLst/>
              <a:ahLst/>
              <a:cxnLst/>
              <a:rect l="l" t="t" r="r" b="b"/>
              <a:pathLst>
                <a:path w="612" h="845" extrusionOk="0">
                  <a:moveTo>
                    <a:pt x="365" y="1"/>
                  </a:moveTo>
                  <a:cubicBezTo>
                    <a:pt x="287" y="1"/>
                    <a:pt x="210" y="40"/>
                    <a:pt x="176" y="134"/>
                  </a:cubicBezTo>
                  <a:cubicBezTo>
                    <a:pt x="142" y="238"/>
                    <a:pt x="121" y="359"/>
                    <a:pt x="88" y="464"/>
                  </a:cubicBezTo>
                  <a:cubicBezTo>
                    <a:pt x="71" y="551"/>
                    <a:pt x="0" y="639"/>
                    <a:pt x="38" y="743"/>
                  </a:cubicBezTo>
                  <a:cubicBezTo>
                    <a:pt x="49" y="802"/>
                    <a:pt x="114" y="844"/>
                    <a:pt x="178" y="844"/>
                  </a:cubicBezTo>
                  <a:cubicBezTo>
                    <a:pt x="209" y="844"/>
                    <a:pt x="240" y="834"/>
                    <a:pt x="263" y="810"/>
                  </a:cubicBezTo>
                  <a:cubicBezTo>
                    <a:pt x="330" y="727"/>
                    <a:pt x="385" y="656"/>
                    <a:pt x="418" y="568"/>
                  </a:cubicBezTo>
                  <a:cubicBezTo>
                    <a:pt x="472" y="447"/>
                    <a:pt x="506" y="342"/>
                    <a:pt x="560" y="238"/>
                  </a:cubicBezTo>
                  <a:cubicBezTo>
                    <a:pt x="611" y="100"/>
                    <a:pt x="488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 rot="2703275">
              <a:off x="7772494" y="652638"/>
              <a:ext cx="81269" cy="84497"/>
            </a:xfrm>
            <a:custGeom>
              <a:avLst/>
              <a:gdLst/>
              <a:ahLst/>
              <a:cxnLst/>
              <a:rect l="l" t="t" r="r" b="b"/>
              <a:pathLst>
                <a:path w="730" h="759" extrusionOk="0">
                  <a:moveTo>
                    <a:pt x="456" y="0"/>
                  </a:moveTo>
                  <a:cubicBezTo>
                    <a:pt x="414" y="0"/>
                    <a:pt x="370" y="17"/>
                    <a:pt x="330" y="56"/>
                  </a:cubicBezTo>
                  <a:cubicBezTo>
                    <a:pt x="280" y="90"/>
                    <a:pt x="263" y="144"/>
                    <a:pt x="226" y="194"/>
                  </a:cubicBezTo>
                  <a:cubicBezTo>
                    <a:pt x="209" y="248"/>
                    <a:pt x="159" y="298"/>
                    <a:pt x="121" y="353"/>
                  </a:cubicBezTo>
                  <a:cubicBezTo>
                    <a:pt x="71" y="457"/>
                    <a:pt x="0" y="562"/>
                    <a:pt x="38" y="683"/>
                  </a:cubicBezTo>
                  <a:cubicBezTo>
                    <a:pt x="49" y="727"/>
                    <a:pt x="99" y="759"/>
                    <a:pt x="151" y="759"/>
                  </a:cubicBezTo>
                  <a:cubicBezTo>
                    <a:pt x="177" y="759"/>
                    <a:pt x="204" y="751"/>
                    <a:pt x="226" y="733"/>
                  </a:cubicBezTo>
                  <a:cubicBezTo>
                    <a:pt x="280" y="666"/>
                    <a:pt x="351" y="612"/>
                    <a:pt x="418" y="524"/>
                  </a:cubicBezTo>
                  <a:cubicBezTo>
                    <a:pt x="472" y="474"/>
                    <a:pt x="522" y="369"/>
                    <a:pt x="593" y="315"/>
                  </a:cubicBezTo>
                  <a:cubicBezTo>
                    <a:pt x="729" y="195"/>
                    <a:pt x="602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 rot="2703275">
              <a:off x="7982241" y="981801"/>
              <a:ext cx="102866" cy="74366"/>
            </a:xfrm>
            <a:custGeom>
              <a:avLst/>
              <a:gdLst/>
              <a:ahLst/>
              <a:cxnLst/>
              <a:rect l="l" t="t" r="r" b="b"/>
              <a:pathLst>
                <a:path w="924" h="668" extrusionOk="0">
                  <a:moveTo>
                    <a:pt x="730" y="0"/>
                  </a:moveTo>
                  <a:cubicBezTo>
                    <a:pt x="685" y="0"/>
                    <a:pt x="638" y="21"/>
                    <a:pt x="605" y="70"/>
                  </a:cubicBezTo>
                  <a:cubicBezTo>
                    <a:pt x="589" y="87"/>
                    <a:pt x="539" y="104"/>
                    <a:pt x="518" y="120"/>
                  </a:cubicBezTo>
                  <a:cubicBezTo>
                    <a:pt x="451" y="175"/>
                    <a:pt x="397" y="225"/>
                    <a:pt x="330" y="279"/>
                  </a:cubicBezTo>
                  <a:cubicBezTo>
                    <a:pt x="225" y="346"/>
                    <a:pt x="83" y="400"/>
                    <a:pt x="33" y="505"/>
                  </a:cubicBezTo>
                  <a:cubicBezTo>
                    <a:pt x="1" y="580"/>
                    <a:pt x="48" y="667"/>
                    <a:pt x="118" y="667"/>
                  </a:cubicBezTo>
                  <a:cubicBezTo>
                    <a:pt x="129" y="667"/>
                    <a:pt x="142" y="665"/>
                    <a:pt x="154" y="659"/>
                  </a:cubicBezTo>
                  <a:cubicBezTo>
                    <a:pt x="292" y="626"/>
                    <a:pt x="434" y="555"/>
                    <a:pt x="555" y="467"/>
                  </a:cubicBezTo>
                  <a:cubicBezTo>
                    <a:pt x="643" y="384"/>
                    <a:pt x="781" y="313"/>
                    <a:pt x="852" y="208"/>
                  </a:cubicBezTo>
                  <a:cubicBezTo>
                    <a:pt x="924" y="99"/>
                    <a:pt x="830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 rot="2703275">
              <a:off x="7866847" y="803179"/>
              <a:ext cx="80267" cy="81937"/>
            </a:xfrm>
            <a:custGeom>
              <a:avLst/>
              <a:gdLst/>
              <a:ahLst/>
              <a:cxnLst/>
              <a:rect l="l" t="t" r="r" b="b"/>
              <a:pathLst>
                <a:path w="721" h="736" extrusionOk="0">
                  <a:moveTo>
                    <a:pt x="536" y="0"/>
                  </a:moveTo>
                  <a:cubicBezTo>
                    <a:pt x="504" y="0"/>
                    <a:pt x="469" y="12"/>
                    <a:pt x="435" y="41"/>
                  </a:cubicBezTo>
                  <a:cubicBezTo>
                    <a:pt x="314" y="129"/>
                    <a:pt x="226" y="266"/>
                    <a:pt x="160" y="387"/>
                  </a:cubicBezTo>
                  <a:cubicBezTo>
                    <a:pt x="105" y="475"/>
                    <a:pt x="1" y="596"/>
                    <a:pt x="55" y="701"/>
                  </a:cubicBezTo>
                  <a:cubicBezTo>
                    <a:pt x="70" y="726"/>
                    <a:pt x="93" y="736"/>
                    <a:pt x="116" y="736"/>
                  </a:cubicBezTo>
                  <a:cubicBezTo>
                    <a:pt x="142" y="736"/>
                    <a:pt x="167" y="721"/>
                    <a:pt x="176" y="701"/>
                  </a:cubicBezTo>
                  <a:cubicBezTo>
                    <a:pt x="193" y="667"/>
                    <a:pt x="243" y="634"/>
                    <a:pt x="281" y="596"/>
                  </a:cubicBezTo>
                  <a:cubicBezTo>
                    <a:pt x="314" y="563"/>
                    <a:pt x="348" y="530"/>
                    <a:pt x="385" y="475"/>
                  </a:cubicBezTo>
                  <a:cubicBezTo>
                    <a:pt x="452" y="387"/>
                    <a:pt x="556" y="321"/>
                    <a:pt x="627" y="233"/>
                  </a:cubicBezTo>
                  <a:cubicBezTo>
                    <a:pt x="720" y="128"/>
                    <a:pt x="642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 rot="2703275">
              <a:off x="8223311" y="1242842"/>
              <a:ext cx="87948" cy="38185"/>
            </a:xfrm>
            <a:custGeom>
              <a:avLst/>
              <a:gdLst/>
              <a:ahLst/>
              <a:cxnLst/>
              <a:rect l="l" t="t" r="r" b="b"/>
              <a:pathLst>
                <a:path w="790" h="343" extrusionOk="0">
                  <a:moveTo>
                    <a:pt x="596" y="0"/>
                  </a:moveTo>
                  <a:cubicBezTo>
                    <a:pt x="583" y="0"/>
                    <a:pt x="570" y="2"/>
                    <a:pt x="556" y="6"/>
                  </a:cubicBezTo>
                  <a:cubicBezTo>
                    <a:pt x="490" y="39"/>
                    <a:pt x="419" y="39"/>
                    <a:pt x="331" y="77"/>
                  </a:cubicBezTo>
                  <a:cubicBezTo>
                    <a:pt x="264" y="94"/>
                    <a:pt x="193" y="144"/>
                    <a:pt x="122" y="165"/>
                  </a:cubicBezTo>
                  <a:cubicBezTo>
                    <a:pt x="34" y="165"/>
                    <a:pt x="1" y="319"/>
                    <a:pt x="105" y="336"/>
                  </a:cubicBezTo>
                  <a:cubicBezTo>
                    <a:pt x="131" y="341"/>
                    <a:pt x="157" y="343"/>
                    <a:pt x="182" y="343"/>
                  </a:cubicBezTo>
                  <a:cubicBezTo>
                    <a:pt x="244" y="343"/>
                    <a:pt x="306" y="331"/>
                    <a:pt x="368" y="319"/>
                  </a:cubicBezTo>
                  <a:cubicBezTo>
                    <a:pt x="452" y="302"/>
                    <a:pt x="540" y="302"/>
                    <a:pt x="627" y="286"/>
                  </a:cubicBezTo>
                  <a:cubicBezTo>
                    <a:pt x="789" y="251"/>
                    <a:pt x="74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 rot="2703275">
              <a:off x="8534543" y="1387698"/>
              <a:ext cx="95185" cy="61341"/>
            </a:xfrm>
            <a:custGeom>
              <a:avLst/>
              <a:gdLst/>
              <a:ahLst/>
              <a:cxnLst/>
              <a:rect l="l" t="t" r="r" b="b"/>
              <a:pathLst>
                <a:path w="855" h="551" extrusionOk="0">
                  <a:moveTo>
                    <a:pt x="118" y="1"/>
                  </a:moveTo>
                  <a:cubicBezTo>
                    <a:pt x="66" y="1"/>
                    <a:pt x="1" y="48"/>
                    <a:pt x="19" y="91"/>
                  </a:cubicBezTo>
                  <a:cubicBezTo>
                    <a:pt x="36" y="250"/>
                    <a:pt x="190" y="317"/>
                    <a:pt x="332" y="388"/>
                  </a:cubicBezTo>
                  <a:cubicBezTo>
                    <a:pt x="366" y="405"/>
                    <a:pt x="416" y="421"/>
                    <a:pt x="470" y="442"/>
                  </a:cubicBezTo>
                  <a:cubicBezTo>
                    <a:pt x="454" y="442"/>
                    <a:pt x="514" y="473"/>
                    <a:pt x="505" y="475"/>
                  </a:cubicBezTo>
                  <a:lnTo>
                    <a:pt x="505" y="475"/>
                  </a:lnTo>
                  <a:cubicBezTo>
                    <a:pt x="500" y="471"/>
                    <a:pt x="496" y="468"/>
                    <a:pt x="496" y="468"/>
                  </a:cubicBezTo>
                  <a:lnTo>
                    <a:pt x="496" y="468"/>
                  </a:lnTo>
                  <a:cubicBezTo>
                    <a:pt x="496" y="468"/>
                    <a:pt x="498" y="470"/>
                    <a:pt x="504" y="476"/>
                  </a:cubicBezTo>
                  <a:cubicBezTo>
                    <a:pt x="504" y="476"/>
                    <a:pt x="505" y="476"/>
                    <a:pt x="505" y="475"/>
                  </a:cubicBezTo>
                  <a:lnTo>
                    <a:pt x="505" y="475"/>
                  </a:lnTo>
                  <a:cubicBezTo>
                    <a:pt x="524" y="491"/>
                    <a:pt x="564" y="526"/>
                    <a:pt x="575" y="526"/>
                  </a:cubicBezTo>
                  <a:cubicBezTo>
                    <a:pt x="607" y="542"/>
                    <a:pt x="640" y="551"/>
                    <a:pt x="673" y="551"/>
                  </a:cubicBezTo>
                  <a:cubicBezTo>
                    <a:pt x="745" y="551"/>
                    <a:pt x="810" y="508"/>
                    <a:pt x="834" y="421"/>
                  </a:cubicBezTo>
                  <a:lnTo>
                    <a:pt x="834" y="405"/>
                  </a:lnTo>
                  <a:cubicBezTo>
                    <a:pt x="855" y="355"/>
                    <a:pt x="834" y="267"/>
                    <a:pt x="800" y="233"/>
                  </a:cubicBezTo>
                  <a:cubicBezTo>
                    <a:pt x="713" y="162"/>
                    <a:pt x="608" y="146"/>
                    <a:pt x="504" y="129"/>
                  </a:cubicBezTo>
                  <a:cubicBezTo>
                    <a:pt x="383" y="108"/>
                    <a:pt x="261" y="58"/>
                    <a:pt x="140" y="4"/>
                  </a:cubicBezTo>
                  <a:cubicBezTo>
                    <a:pt x="133" y="2"/>
                    <a:pt x="126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 rot="2703275">
              <a:off x="7438340" y="927529"/>
              <a:ext cx="56331" cy="82271"/>
            </a:xfrm>
            <a:custGeom>
              <a:avLst/>
              <a:gdLst/>
              <a:ahLst/>
              <a:cxnLst/>
              <a:rect l="l" t="t" r="r" b="b"/>
              <a:pathLst>
                <a:path w="506" h="739" extrusionOk="0">
                  <a:moveTo>
                    <a:pt x="104" y="0"/>
                  </a:moveTo>
                  <a:cubicBezTo>
                    <a:pt x="60" y="0"/>
                    <a:pt x="17" y="34"/>
                    <a:pt x="17" y="90"/>
                  </a:cubicBezTo>
                  <a:cubicBezTo>
                    <a:pt x="1" y="211"/>
                    <a:pt x="51" y="370"/>
                    <a:pt x="105" y="491"/>
                  </a:cubicBezTo>
                  <a:cubicBezTo>
                    <a:pt x="150" y="615"/>
                    <a:pt x="225" y="738"/>
                    <a:pt x="355" y="738"/>
                  </a:cubicBezTo>
                  <a:cubicBezTo>
                    <a:pt x="370" y="738"/>
                    <a:pt x="385" y="737"/>
                    <a:pt x="402" y="733"/>
                  </a:cubicBezTo>
                  <a:cubicBezTo>
                    <a:pt x="468" y="717"/>
                    <a:pt x="506" y="629"/>
                    <a:pt x="489" y="558"/>
                  </a:cubicBezTo>
                  <a:cubicBezTo>
                    <a:pt x="489" y="508"/>
                    <a:pt x="452" y="474"/>
                    <a:pt x="418" y="437"/>
                  </a:cubicBezTo>
                  <a:cubicBezTo>
                    <a:pt x="385" y="403"/>
                    <a:pt x="364" y="370"/>
                    <a:pt x="347" y="332"/>
                  </a:cubicBezTo>
                  <a:cubicBezTo>
                    <a:pt x="331" y="282"/>
                    <a:pt x="297" y="245"/>
                    <a:pt x="280" y="194"/>
                  </a:cubicBezTo>
                  <a:cubicBezTo>
                    <a:pt x="243" y="140"/>
                    <a:pt x="209" y="90"/>
                    <a:pt x="176" y="36"/>
                  </a:cubicBezTo>
                  <a:cubicBezTo>
                    <a:pt x="156" y="11"/>
                    <a:pt x="130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41"/>
          <p:cNvGrpSpPr/>
          <p:nvPr/>
        </p:nvGrpSpPr>
        <p:grpSpPr>
          <a:xfrm>
            <a:off x="1095175" y="3462575"/>
            <a:ext cx="1080124" cy="1060125"/>
            <a:chOff x="1095175" y="3462575"/>
            <a:chExt cx="1080124" cy="1060125"/>
          </a:xfrm>
        </p:grpSpPr>
        <p:sp>
          <p:nvSpPr>
            <p:cNvPr id="1709" name="Google Shape;1709;p41"/>
            <p:cNvSpPr/>
            <p:nvPr/>
          </p:nvSpPr>
          <p:spPr>
            <a:xfrm>
              <a:off x="1130411" y="4060427"/>
              <a:ext cx="10295" cy="7975"/>
            </a:xfrm>
            <a:custGeom>
              <a:avLst/>
              <a:gdLst/>
              <a:ahLst/>
              <a:cxnLst/>
              <a:rect l="l" t="t" r="r" b="b"/>
              <a:pathLst>
                <a:path w="71" h="55" extrusionOk="0">
                  <a:moveTo>
                    <a:pt x="71" y="1"/>
                  </a:moveTo>
                  <a:lnTo>
                    <a:pt x="71" y="1"/>
                  </a:lnTo>
                  <a:cubicBezTo>
                    <a:pt x="55" y="16"/>
                    <a:pt x="36" y="17"/>
                    <a:pt x="7" y="48"/>
                  </a:cubicBezTo>
                  <a:lnTo>
                    <a:pt x="7" y="48"/>
                  </a:lnTo>
                  <a:cubicBezTo>
                    <a:pt x="25" y="30"/>
                    <a:pt x="56" y="16"/>
                    <a:pt x="71" y="1"/>
                  </a:cubicBezTo>
                  <a:close/>
                  <a:moveTo>
                    <a:pt x="7" y="48"/>
                  </a:moveTo>
                  <a:cubicBezTo>
                    <a:pt x="4" y="50"/>
                    <a:pt x="2" y="52"/>
                    <a:pt x="0" y="55"/>
                  </a:cubicBezTo>
                  <a:cubicBezTo>
                    <a:pt x="2" y="52"/>
                    <a:pt x="5" y="50"/>
                    <a:pt x="7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1140706" y="4060427"/>
              <a:ext cx="2465" cy="14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1"/>
                  </a:moveTo>
                  <a:lnTo>
                    <a:pt x="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1822074" y="3462575"/>
              <a:ext cx="4930" cy="2610"/>
            </a:xfrm>
            <a:custGeom>
              <a:avLst/>
              <a:gdLst/>
              <a:ahLst/>
              <a:cxnLst/>
              <a:rect l="l" t="t" r="r" b="b"/>
              <a:pathLst>
                <a:path w="34" h="18" extrusionOk="0">
                  <a:moveTo>
                    <a:pt x="34" y="1"/>
                  </a:moveTo>
                  <a:cubicBezTo>
                    <a:pt x="17" y="18"/>
                    <a:pt x="17" y="18"/>
                    <a:pt x="0" y="18"/>
                  </a:cubicBezTo>
                  <a:cubicBezTo>
                    <a:pt x="17" y="18"/>
                    <a:pt x="17" y="18"/>
                    <a:pt x="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1095175" y="3462575"/>
              <a:ext cx="749373" cy="600466"/>
            </a:xfrm>
            <a:custGeom>
              <a:avLst/>
              <a:gdLst/>
              <a:ahLst/>
              <a:cxnLst/>
              <a:rect l="l" t="t" r="r" b="b"/>
              <a:pathLst>
                <a:path w="5168" h="4141" extrusionOk="0">
                  <a:moveTo>
                    <a:pt x="4593" y="320"/>
                  </a:moveTo>
                  <a:cubicBezTo>
                    <a:pt x="4589" y="322"/>
                    <a:pt x="4584" y="326"/>
                    <a:pt x="4579" y="331"/>
                  </a:cubicBezTo>
                  <a:cubicBezTo>
                    <a:pt x="4584" y="327"/>
                    <a:pt x="4588" y="324"/>
                    <a:pt x="4593" y="320"/>
                  </a:cubicBezTo>
                  <a:close/>
                  <a:moveTo>
                    <a:pt x="3817" y="1524"/>
                  </a:moveTo>
                  <a:cubicBezTo>
                    <a:pt x="3815" y="1526"/>
                    <a:pt x="3812" y="1528"/>
                    <a:pt x="3810" y="1530"/>
                  </a:cubicBezTo>
                  <a:cubicBezTo>
                    <a:pt x="3814" y="1530"/>
                    <a:pt x="3816" y="1528"/>
                    <a:pt x="3817" y="1524"/>
                  </a:cubicBezTo>
                  <a:close/>
                  <a:moveTo>
                    <a:pt x="3443" y="1865"/>
                  </a:moveTo>
                  <a:lnTo>
                    <a:pt x="3430" y="1881"/>
                  </a:lnTo>
                  <a:cubicBezTo>
                    <a:pt x="3434" y="1876"/>
                    <a:pt x="3438" y="1871"/>
                    <a:pt x="3443" y="1865"/>
                  </a:cubicBezTo>
                  <a:close/>
                  <a:moveTo>
                    <a:pt x="1926" y="3021"/>
                  </a:moveTo>
                  <a:cubicBezTo>
                    <a:pt x="1922" y="3024"/>
                    <a:pt x="1918" y="3027"/>
                    <a:pt x="1914" y="3029"/>
                  </a:cubicBezTo>
                  <a:cubicBezTo>
                    <a:pt x="1923" y="3029"/>
                    <a:pt x="1927" y="3023"/>
                    <a:pt x="1926" y="3021"/>
                  </a:cubicBezTo>
                  <a:close/>
                  <a:moveTo>
                    <a:pt x="5064" y="1"/>
                  </a:moveTo>
                  <a:cubicBezTo>
                    <a:pt x="5063" y="1"/>
                    <a:pt x="5030" y="18"/>
                    <a:pt x="5013" y="34"/>
                  </a:cubicBezTo>
                  <a:lnTo>
                    <a:pt x="5013" y="51"/>
                  </a:lnTo>
                  <a:cubicBezTo>
                    <a:pt x="4995" y="68"/>
                    <a:pt x="4990" y="68"/>
                    <a:pt x="4986" y="68"/>
                  </a:cubicBezTo>
                  <a:cubicBezTo>
                    <a:pt x="4982" y="68"/>
                    <a:pt x="4978" y="68"/>
                    <a:pt x="4959" y="84"/>
                  </a:cubicBezTo>
                  <a:cubicBezTo>
                    <a:pt x="4959" y="68"/>
                    <a:pt x="4997" y="51"/>
                    <a:pt x="5013" y="18"/>
                  </a:cubicBezTo>
                  <a:lnTo>
                    <a:pt x="5013" y="18"/>
                  </a:lnTo>
                  <a:cubicBezTo>
                    <a:pt x="4997" y="34"/>
                    <a:pt x="4959" y="51"/>
                    <a:pt x="4959" y="68"/>
                  </a:cubicBezTo>
                  <a:cubicBezTo>
                    <a:pt x="4942" y="76"/>
                    <a:pt x="4938" y="76"/>
                    <a:pt x="4934" y="76"/>
                  </a:cubicBezTo>
                  <a:cubicBezTo>
                    <a:pt x="4930" y="76"/>
                    <a:pt x="4926" y="76"/>
                    <a:pt x="4909" y="84"/>
                  </a:cubicBezTo>
                  <a:cubicBezTo>
                    <a:pt x="4892" y="105"/>
                    <a:pt x="4871" y="139"/>
                    <a:pt x="4838" y="139"/>
                  </a:cubicBezTo>
                  <a:cubicBezTo>
                    <a:pt x="4767" y="172"/>
                    <a:pt x="4750" y="226"/>
                    <a:pt x="4683" y="260"/>
                  </a:cubicBezTo>
                  <a:cubicBezTo>
                    <a:pt x="4665" y="260"/>
                    <a:pt x="4635" y="287"/>
                    <a:pt x="4593" y="320"/>
                  </a:cubicBezTo>
                  <a:lnTo>
                    <a:pt x="4593" y="320"/>
                  </a:lnTo>
                  <a:cubicBezTo>
                    <a:pt x="4595" y="319"/>
                    <a:pt x="4597" y="318"/>
                    <a:pt x="4598" y="318"/>
                  </a:cubicBezTo>
                  <a:lnTo>
                    <a:pt x="4598" y="318"/>
                  </a:lnTo>
                  <a:cubicBezTo>
                    <a:pt x="4600" y="318"/>
                    <a:pt x="4596" y="323"/>
                    <a:pt x="4579" y="331"/>
                  </a:cubicBezTo>
                  <a:cubicBezTo>
                    <a:pt x="4541" y="364"/>
                    <a:pt x="4508" y="381"/>
                    <a:pt x="4475" y="398"/>
                  </a:cubicBezTo>
                  <a:lnTo>
                    <a:pt x="4454" y="435"/>
                  </a:lnTo>
                  <a:cubicBezTo>
                    <a:pt x="4299" y="540"/>
                    <a:pt x="3706" y="991"/>
                    <a:pt x="3568" y="1112"/>
                  </a:cubicBezTo>
                  <a:lnTo>
                    <a:pt x="3568" y="1095"/>
                  </a:lnTo>
                  <a:cubicBezTo>
                    <a:pt x="3343" y="1271"/>
                    <a:pt x="2871" y="1634"/>
                    <a:pt x="2645" y="1826"/>
                  </a:cubicBezTo>
                  <a:cubicBezTo>
                    <a:pt x="2612" y="1843"/>
                    <a:pt x="2557" y="1881"/>
                    <a:pt x="2507" y="1897"/>
                  </a:cubicBezTo>
                  <a:cubicBezTo>
                    <a:pt x="2541" y="1897"/>
                    <a:pt x="2541" y="1897"/>
                    <a:pt x="2524" y="1914"/>
                  </a:cubicBezTo>
                  <a:cubicBezTo>
                    <a:pt x="2403" y="2002"/>
                    <a:pt x="2524" y="1931"/>
                    <a:pt x="2403" y="2018"/>
                  </a:cubicBezTo>
                  <a:cubicBezTo>
                    <a:pt x="2282" y="2123"/>
                    <a:pt x="1760" y="2507"/>
                    <a:pt x="1617" y="2591"/>
                  </a:cubicBezTo>
                  <a:cubicBezTo>
                    <a:pt x="1567" y="2645"/>
                    <a:pt x="1480" y="2695"/>
                    <a:pt x="1425" y="2749"/>
                  </a:cubicBezTo>
                  <a:cubicBezTo>
                    <a:pt x="1392" y="2766"/>
                    <a:pt x="1288" y="2854"/>
                    <a:pt x="1166" y="2942"/>
                  </a:cubicBezTo>
                  <a:cubicBezTo>
                    <a:pt x="1045" y="3008"/>
                    <a:pt x="924" y="3096"/>
                    <a:pt x="887" y="3134"/>
                  </a:cubicBezTo>
                  <a:lnTo>
                    <a:pt x="903" y="3113"/>
                  </a:lnTo>
                  <a:lnTo>
                    <a:pt x="903" y="3113"/>
                  </a:lnTo>
                  <a:cubicBezTo>
                    <a:pt x="836" y="3184"/>
                    <a:pt x="836" y="3150"/>
                    <a:pt x="782" y="3184"/>
                  </a:cubicBezTo>
                  <a:cubicBezTo>
                    <a:pt x="799" y="3200"/>
                    <a:pt x="749" y="3255"/>
                    <a:pt x="732" y="3271"/>
                  </a:cubicBezTo>
                  <a:lnTo>
                    <a:pt x="715" y="3271"/>
                  </a:lnTo>
                  <a:cubicBezTo>
                    <a:pt x="694" y="3288"/>
                    <a:pt x="628" y="3359"/>
                    <a:pt x="573" y="3393"/>
                  </a:cubicBezTo>
                  <a:lnTo>
                    <a:pt x="557" y="3393"/>
                  </a:lnTo>
                  <a:cubicBezTo>
                    <a:pt x="523" y="3426"/>
                    <a:pt x="435" y="3497"/>
                    <a:pt x="402" y="3514"/>
                  </a:cubicBezTo>
                  <a:cubicBezTo>
                    <a:pt x="314" y="3568"/>
                    <a:pt x="193" y="3635"/>
                    <a:pt x="89" y="3723"/>
                  </a:cubicBezTo>
                  <a:lnTo>
                    <a:pt x="1" y="3739"/>
                  </a:lnTo>
                  <a:cubicBezTo>
                    <a:pt x="1" y="3739"/>
                    <a:pt x="98" y="4126"/>
                    <a:pt x="257" y="4126"/>
                  </a:cubicBezTo>
                  <a:cubicBezTo>
                    <a:pt x="264" y="4126"/>
                    <a:pt x="270" y="4125"/>
                    <a:pt x="277" y="4124"/>
                  </a:cubicBezTo>
                  <a:lnTo>
                    <a:pt x="298" y="4140"/>
                  </a:lnTo>
                  <a:lnTo>
                    <a:pt x="314" y="4107"/>
                  </a:lnTo>
                  <a:cubicBezTo>
                    <a:pt x="338" y="4095"/>
                    <a:pt x="353" y="4083"/>
                    <a:pt x="360" y="4083"/>
                  </a:cubicBezTo>
                  <a:cubicBezTo>
                    <a:pt x="363" y="4083"/>
                    <a:pt x="364" y="4085"/>
                    <a:pt x="364" y="4090"/>
                  </a:cubicBezTo>
                  <a:lnTo>
                    <a:pt x="335" y="4110"/>
                  </a:lnTo>
                  <a:lnTo>
                    <a:pt x="335" y="4110"/>
                  </a:lnTo>
                  <a:cubicBezTo>
                    <a:pt x="335" y="4109"/>
                    <a:pt x="334" y="4109"/>
                    <a:pt x="333" y="4109"/>
                  </a:cubicBezTo>
                  <a:cubicBezTo>
                    <a:pt x="331" y="4109"/>
                    <a:pt x="325" y="4112"/>
                    <a:pt x="314" y="4124"/>
                  </a:cubicBezTo>
                  <a:lnTo>
                    <a:pt x="335" y="4110"/>
                  </a:lnTo>
                  <a:lnTo>
                    <a:pt x="335" y="4110"/>
                  </a:lnTo>
                  <a:cubicBezTo>
                    <a:pt x="336" y="4113"/>
                    <a:pt x="331" y="4124"/>
                    <a:pt x="331" y="4124"/>
                  </a:cubicBezTo>
                  <a:cubicBezTo>
                    <a:pt x="331" y="4124"/>
                    <a:pt x="348" y="4107"/>
                    <a:pt x="364" y="4107"/>
                  </a:cubicBezTo>
                  <a:lnTo>
                    <a:pt x="348" y="4107"/>
                  </a:lnTo>
                  <a:cubicBezTo>
                    <a:pt x="364" y="4090"/>
                    <a:pt x="381" y="4073"/>
                    <a:pt x="419" y="4053"/>
                  </a:cubicBezTo>
                  <a:cubicBezTo>
                    <a:pt x="425" y="4049"/>
                    <a:pt x="429" y="4048"/>
                    <a:pt x="432" y="4048"/>
                  </a:cubicBezTo>
                  <a:cubicBezTo>
                    <a:pt x="437" y="4048"/>
                    <a:pt x="436" y="4053"/>
                    <a:pt x="440" y="4053"/>
                  </a:cubicBezTo>
                  <a:cubicBezTo>
                    <a:pt x="443" y="4053"/>
                    <a:pt x="451" y="4050"/>
                    <a:pt x="469" y="4036"/>
                  </a:cubicBezTo>
                  <a:cubicBezTo>
                    <a:pt x="678" y="3898"/>
                    <a:pt x="887" y="3777"/>
                    <a:pt x="1095" y="3618"/>
                  </a:cubicBezTo>
                  <a:cubicBezTo>
                    <a:pt x="1112" y="3618"/>
                    <a:pt x="1095" y="3635"/>
                    <a:pt x="1095" y="3635"/>
                  </a:cubicBezTo>
                  <a:cubicBezTo>
                    <a:pt x="1166" y="3585"/>
                    <a:pt x="1216" y="3551"/>
                    <a:pt x="1271" y="3497"/>
                  </a:cubicBezTo>
                  <a:lnTo>
                    <a:pt x="1304" y="3497"/>
                  </a:lnTo>
                  <a:cubicBezTo>
                    <a:pt x="1304" y="3497"/>
                    <a:pt x="1375" y="3447"/>
                    <a:pt x="1463" y="3376"/>
                  </a:cubicBezTo>
                  <a:cubicBezTo>
                    <a:pt x="1496" y="3359"/>
                    <a:pt x="1551" y="3322"/>
                    <a:pt x="1567" y="3305"/>
                  </a:cubicBezTo>
                  <a:cubicBezTo>
                    <a:pt x="1601" y="3271"/>
                    <a:pt x="1617" y="3271"/>
                    <a:pt x="1634" y="3271"/>
                  </a:cubicBezTo>
                  <a:lnTo>
                    <a:pt x="1617" y="3238"/>
                  </a:lnTo>
                  <a:cubicBezTo>
                    <a:pt x="1639" y="3226"/>
                    <a:pt x="1651" y="3224"/>
                    <a:pt x="1659" y="3224"/>
                  </a:cubicBezTo>
                  <a:cubicBezTo>
                    <a:pt x="1666" y="3224"/>
                    <a:pt x="1669" y="3226"/>
                    <a:pt x="1673" y="3226"/>
                  </a:cubicBezTo>
                  <a:cubicBezTo>
                    <a:pt x="1679" y="3226"/>
                    <a:pt x="1686" y="3222"/>
                    <a:pt x="1705" y="3200"/>
                  </a:cubicBezTo>
                  <a:cubicBezTo>
                    <a:pt x="1705" y="3167"/>
                    <a:pt x="1793" y="3134"/>
                    <a:pt x="1810" y="3113"/>
                  </a:cubicBezTo>
                  <a:lnTo>
                    <a:pt x="1843" y="3096"/>
                  </a:lnTo>
                  <a:cubicBezTo>
                    <a:pt x="1843" y="3079"/>
                    <a:pt x="1864" y="3079"/>
                    <a:pt x="1881" y="3063"/>
                  </a:cubicBezTo>
                  <a:cubicBezTo>
                    <a:pt x="1886" y="3057"/>
                    <a:pt x="1888" y="3055"/>
                    <a:pt x="1887" y="3055"/>
                  </a:cubicBezTo>
                  <a:lnTo>
                    <a:pt x="1887" y="3055"/>
                  </a:lnTo>
                  <a:cubicBezTo>
                    <a:pt x="1886" y="3055"/>
                    <a:pt x="1875" y="3063"/>
                    <a:pt x="1864" y="3063"/>
                  </a:cubicBezTo>
                  <a:lnTo>
                    <a:pt x="1914" y="3029"/>
                  </a:lnTo>
                  <a:cubicBezTo>
                    <a:pt x="1920" y="3022"/>
                    <a:pt x="1923" y="3020"/>
                    <a:pt x="1925" y="3020"/>
                  </a:cubicBezTo>
                  <a:cubicBezTo>
                    <a:pt x="1926" y="3020"/>
                    <a:pt x="1926" y="3020"/>
                    <a:pt x="1926" y="3021"/>
                  </a:cubicBezTo>
                  <a:lnTo>
                    <a:pt x="1926" y="3021"/>
                  </a:lnTo>
                  <a:cubicBezTo>
                    <a:pt x="2054" y="2933"/>
                    <a:pt x="2544" y="2588"/>
                    <a:pt x="2645" y="2507"/>
                  </a:cubicBezTo>
                  <a:cubicBezTo>
                    <a:pt x="2628" y="2507"/>
                    <a:pt x="2595" y="2541"/>
                    <a:pt x="2574" y="2541"/>
                  </a:cubicBezTo>
                  <a:cubicBezTo>
                    <a:pt x="2595" y="2507"/>
                    <a:pt x="2612" y="2507"/>
                    <a:pt x="2628" y="2486"/>
                  </a:cubicBezTo>
                  <a:cubicBezTo>
                    <a:pt x="2631" y="2490"/>
                    <a:pt x="2635" y="2491"/>
                    <a:pt x="2639" y="2491"/>
                  </a:cubicBezTo>
                  <a:cubicBezTo>
                    <a:pt x="2662" y="2491"/>
                    <a:pt x="2705" y="2453"/>
                    <a:pt x="2733" y="2453"/>
                  </a:cubicBezTo>
                  <a:lnTo>
                    <a:pt x="2733" y="2436"/>
                  </a:lnTo>
                  <a:lnTo>
                    <a:pt x="2749" y="2436"/>
                  </a:lnTo>
                  <a:cubicBezTo>
                    <a:pt x="2871" y="2315"/>
                    <a:pt x="2783" y="2403"/>
                    <a:pt x="2887" y="2315"/>
                  </a:cubicBezTo>
                  <a:cubicBezTo>
                    <a:pt x="2958" y="2261"/>
                    <a:pt x="2975" y="2227"/>
                    <a:pt x="3029" y="2211"/>
                  </a:cubicBezTo>
                  <a:cubicBezTo>
                    <a:pt x="3013" y="2211"/>
                    <a:pt x="2992" y="2211"/>
                    <a:pt x="3013" y="2194"/>
                  </a:cubicBezTo>
                  <a:lnTo>
                    <a:pt x="3013" y="2194"/>
                  </a:lnTo>
                  <a:cubicBezTo>
                    <a:pt x="3015" y="2196"/>
                    <a:pt x="3017" y="2197"/>
                    <a:pt x="3019" y="2197"/>
                  </a:cubicBezTo>
                  <a:cubicBezTo>
                    <a:pt x="3034" y="2197"/>
                    <a:pt x="3048" y="2156"/>
                    <a:pt x="3063" y="2156"/>
                  </a:cubicBezTo>
                  <a:cubicBezTo>
                    <a:pt x="3079" y="2140"/>
                    <a:pt x="3134" y="2106"/>
                    <a:pt x="3117" y="2106"/>
                  </a:cubicBezTo>
                  <a:cubicBezTo>
                    <a:pt x="3117" y="2106"/>
                    <a:pt x="3148" y="2083"/>
                    <a:pt x="3153" y="2083"/>
                  </a:cubicBezTo>
                  <a:cubicBezTo>
                    <a:pt x="3155" y="2083"/>
                    <a:pt x="3154" y="2085"/>
                    <a:pt x="3150" y="2089"/>
                  </a:cubicBezTo>
                  <a:cubicBezTo>
                    <a:pt x="3167" y="2089"/>
                    <a:pt x="3184" y="2069"/>
                    <a:pt x="3201" y="2069"/>
                  </a:cubicBezTo>
                  <a:lnTo>
                    <a:pt x="3167" y="2069"/>
                  </a:lnTo>
                  <a:cubicBezTo>
                    <a:pt x="3221" y="2035"/>
                    <a:pt x="3272" y="2018"/>
                    <a:pt x="3288" y="1985"/>
                  </a:cubicBezTo>
                  <a:lnTo>
                    <a:pt x="3272" y="1985"/>
                  </a:lnTo>
                  <a:cubicBezTo>
                    <a:pt x="3285" y="1968"/>
                    <a:pt x="3312" y="1943"/>
                    <a:pt x="3331" y="1943"/>
                  </a:cubicBezTo>
                  <a:cubicBezTo>
                    <a:pt x="3336" y="1943"/>
                    <a:pt x="3339" y="1944"/>
                    <a:pt x="3343" y="1947"/>
                  </a:cubicBezTo>
                  <a:lnTo>
                    <a:pt x="3326" y="1964"/>
                  </a:lnTo>
                  <a:cubicBezTo>
                    <a:pt x="3375" y="1931"/>
                    <a:pt x="3408" y="1914"/>
                    <a:pt x="3445" y="1862"/>
                  </a:cubicBezTo>
                  <a:lnTo>
                    <a:pt x="3445" y="1862"/>
                  </a:lnTo>
                  <a:cubicBezTo>
                    <a:pt x="3523" y="1774"/>
                    <a:pt x="3779" y="1563"/>
                    <a:pt x="3810" y="1513"/>
                  </a:cubicBezTo>
                  <a:lnTo>
                    <a:pt x="3777" y="1513"/>
                  </a:lnTo>
                  <a:lnTo>
                    <a:pt x="3821" y="1484"/>
                  </a:lnTo>
                  <a:lnTo>
                    <a:pt x="3821" y="1484"/>
                  </a:lnTo>
                  <a:cubicBezTo>
                    <a:pt x="3817" y="1493"/>
                    <a:pt x="3821" y="1514"/>
                    <a:pt x="3817" y="1524"/>
                  </a:cubicBezTo>
                  <a:lnTo>
                    <a:pt x="3817" y="1524"/>
                  </a:lnTo>
                  <a:cubicBezTo>
                    <a:pt x="3935" y="1427"/>
                    <a:pt x="4439" y="1061"/>
                    <a:pt x="4525" y="1008"/>
                  </a:cubicBezTo>
                  <a:cubicBezTo>
                    <a:pt x="4536" y="1004"/>
                    <a:pt x="4543" y="1003"/>
                    <a:pt x="4549" y="1003"/>
                  </a:cubicBezTo>
                  <a:cubicBezTo>
                    <a:pt x="4571" y="1003"/>
                    <a:pt x="4558" y="1024"/>
                    <a:pt x="4558" y="1024"/>
                  </a:cubicBezTo>
                  <a:cubicBezTo>
                    <a:pt x="4594" y="976"/>
                    <a:pt x="4561" y="990"/>
                    <a:pt x="4607" y="976"/>
                  </a:cubicBezTo>
                  <a:lnTo>
                    <a:pt x="4607" y="976"/>
                  </a:lnTo>
                  <a:cubicBezTo>
                    <a:pt x="4605" y="980"/>
                    <a:pt x="4601" y="985"/>
                    <a:pt x="4596" y="991"/>
                  </a:cubicBezTo>
                  <a:cubicBezTo>
                    <a:pt x="4612" y="974"/>
                    <a:pt x="4628" y="958"/>
                    <a:pt x="4629" y="957"/>
                  </a:cubicBezTo>
                  <a:lnTo>
                    <a:pt x="4629" y="957"/>
                  </a:lnTo>
                  <a:cubicBezTo>
                    <a:pt x="4626" y="961"/>
                    <a:pt x="4623" y="962"/>
                    <a:pt x="4621" y="962"/>
                  </a:cubicBezTo>
                  <a:cubicBezTo>
                    <a:pt x="4612" y="962"/>
                    <a:pt x="4609" y="941"/>
                    <a:pt x="4596" y="941"/>
                  </a:cubicBezTo>
                  <a:lnTo>
                    <a:pt x="4646" y="903"/>
                  </a:lnTo>
                  <a:lnTo>
                    <a:pt x="4646" y="920"/>
                  </a:lnTo>
                  <a:cubicBezTo>
                    <a:pt x="4663" y="903"/>
                    <a:pt x="4663" y="870"/>
                    <a:pt x="4717" y="836"/>
                  </a:cubicBezTo>
                  <a:cubicBezTo>
                    <a:pt x="4805" y="782"/>
                    <a:pt x="4892" y="711"/>
                    <a:pt x="4976" y="661"/>
                  </a:cubicBezTo>
                  <a:lnTo>
                    <a:pt x="4976" y="661"/>
                  </a:lnTo>
                  <a:cubicBezTo>
                    <a:pt x="4976" y="661"/>
                    <a:pt x="4959" y="678"/>
                    <a:pt x="4942" y="694"/>
                  </a:cubicBezTo>
                  <a:cubicBezTo>
                    <a:pt x="4959" y="694"/>
                    <a:pt x="4976" y="678"/>
                    <a:pt x="4976" y="678"/>
                  </a:cubicBezTo>
                  <a:cubicBezTo>
                    <a:pt x="4959" y="678"/>
                    <a:pt x="5013" y="644"/>
                    <a:pt x="4997" y="644"/>
                  </a:cubicBezTo>
                  <a:cubicBezTo>
                    <a:pt x="5047" y="590"/>
                    <a:pt x="5135" y="540"/>
                    <a:pt x="5168" y="485"/>
                  </a:cubicBezTo>
                  <a:cubicBezTo>
                    <a:pt x="5168" y="469"/>
                    <a:pt x="5047" y="51"/>
                    <a:pt x="5030" y="34"/>
                  </a:cubicBezTo>
                  <a:cubicBezTo>
                    <a:pt x="5047" y="18"/>
                    <a:pt x="5064" y="1"/>
                    <a:pt x="5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1256418" y="4153665"/>
              <a:ext cx="10440" cy="5655"/>
            </a:xfrm>
            <a:custGeom>
              <a:avLst/>
              <a:gdLst/>
              <a:ahLst/>
              <a:cxnLst/>
              <a:rect l="l" t="t" r="r" b="b"/>
              <a:pathLst>
                <a:path w="72" h="39" extrusionOk="0">
                  <a:moveTo>
                    <a:pt x="71" y="1"/>
                  </a:moveTo>
                  <a:cubicBezTo>
                    <a:pt x="38" y="1"/>
                    <a:pt x="21" y="18"/>
                    <a:pt x="0" y="38"/>
                  </a:cubicBezTo>
                  <a:cubicBezTo>
                    <a:pt x="21" y="38"/>
                    <a:pt x="38" y="18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1266713" y="4153665"/>
              <a:ext cx="145" cy="1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1932856" y="3523187"/>
              <a:ext cx="2610" cy="261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"/>
                  </a:moveTo>
                  <a:cubicBezTo>
                    <a:pt x="18" y="1"/>
                    <a:pt x="18" y="17"/>
                    <a:pt x="1" y="17"/>
                  </a:cubicBezTo>
                  <a:cubicBezTo>
                    <a:pt x="18" y="17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1210887" y="3523187"/>
              <a:ext cx="749953" cy="631497"/>
            </a:xfrm>
            <a:custGeom>
              <a:avLst/>
              <a:gdLst/>
              <a:ahLst/>
              <a:cxnLst/>
              <a:rect l="l" t="t" r="r" b="b"/>
              <a:pathLst>
                <a:path w="5172" h="4355" extrusionOk="0">
                  <a:moveTo>
                    <a:pt x="2499" y="1976"/>
                  </a:moveTo>
                  <a:lnTo>
                    <a:pt x="2499" y="1976"/>
                  </a:lnTo>
                  <a:cubicBezTo>
                    <a:pt x="2497" y="1977"/>
                    <a:pt x="2494" y="1980"/>
                    <a:pt x="2490" y="1985"/>
                  </a:cubicBezTo>
                  <a:cubicBezTo>
                    <a:pt x="2493" y="1982"/>
                    <a:pt x="2496" y="1979"/>
                    <a:pt x="2499" y="1976"/>
                  </a:cubicBezTo>
                  <a:close/>
                  <a:moveTo>
                    <a:pt x="5034" y="1"/>
                  </a:moveTo>
                  <a:cubicBezTo>
                    <a:pt x="5013" y="1"/>
                    <a:pt x="4980" y="17"/>
                    <a:pt x="4980" y="34"/>
                  </a:cubicBezTo>
                  <a:lnTo>
                    <a:pt x="4980" y="51"/>
                  </a:lnTo>
                  <a:cubicBezTo>
                    <a:pt x="4963" y="67"/>
                    <a:pt x="4959" y="67"/>
                    <a:pt x="4955" y="67"/>
                  </a:cubicBezTo>
                  <a:cubicBezTo>
                    <a:pt x="4951" y="67"/>
                    <a:pt x="4946" y="67"/>
                    <a:pt x="4930" y="84"/>
                  </a:cubicBezTo>
                  <a:cubicBezTo>
                    <a:pt x="4909" y="67"/>
                    <a:pt x="4946" y="51"/>
                    <a:pt x="4980" y="17"/>
                  </a:cubicBezTo>
                  <a:lnTo>
                    <a:pt x="4980" y="17"/>
                  </a:lnTo>
                  <a:cubicBezTo>
                    <a:pt x="4946" y="34"/>
                    <a:pt x="4909" y="51"/>
                    <a:pt x="4909" y="67"/>
                  </a:cubicBezTo>
                  <a:cubicBezTo>
                    <a:pt x="4905" y="71"/>
                    <a:pt x="4903" y="72"/>
                    <a:pt x="4902" y="72"/>
                  </a:cubicBezTo>
                  <a:cubicBezTo>
                    <a:pt x="4899" y="72"/>
                    <a:pt x="4899" y="69"/>
                    <a:pt x="4896" y="69"/>
                  </a:cubicBezTo>
                  <a:cubicBezTo>
                    <a:pt x="4893" y="69"/>
                    <a:pt x="4888" y="72"/>
                    <a:pt x="4875" y="84"/>
                  </a:cubicBezTo>
                  <a:lnTo>
                    <a:pt x="4804" y="155"/>
                  </a:lnTo>
                  <a:lnTo>
                    <a:pt x="4804" y="138"/>
                  </a:lnTo>
                  <a:cubicBezTo>
                    <a:pt x="4721" y="189"/>
                    <a:pt x="4721" y="243"/>
                    <a:pt x="4650" y="276"/>
                  </a:cubicBezTo>
                  <a:lnTo>
                    <a:pt x="4650" y="260"/>
                  </a:lnTo>
                  <a:cubicBezTo>
                    <a:pt x="4633" y="276"/>
                    <a:pt x="4596" y="314"/>
                    <a:pt x="4545" y="331"/>
                  </a:cubicBezTo>
                  <a:cubicBezTo>
                    <a:pt x="4562" y="331"/>
                    <a:pt x="4579" y="331"/>
                    <a:pt x="4562" y="347"/>
                  </a:cubicBezTo>
                  <a:cubicBezTo>
                    <a:pt x="4512" y="381"/>
                    <a:pt x="4474" y="397"/>
                    <a:pt x="4441" y="418"/>
                  </a:cubicBezTo>
                  <a:lnTo>
                    <a:pt x="4424" y="452"/>
                  </a:lnTo>
                  <a:cubicBezTo>
                    <a:pt x="4266" y="573"/>
                    <a:pt x="3693" y="1045"/>
                    <a:pt x="3535" y="1166"/>
                  </a:cubicBezTo>
                  <a:lnTo>
                    <a:pt x="3551" y="1149"/>
                  </a:lnTo>
                  <a:lnTo>
                    <a:pt x="3551" y="1149"/>
                  </a:lnTo>
                  <a:cubicBezTo>
                    <a:pt x="3326" y="1337"/>
                    <a:pt x="2841" y="1688"/>
                    <a:pt x="2611" y="1897"/>
                  </a:cubicBezTo>
                  <a:cubicBezTo>
                    <a:pt x="2581" y="1912"/>
                    <a:pt x="2535" y="1942"/>
                    <a:pt x="2499" y="1976"/>
                  </a:cubicBezTo>
                  <a:lnTo>
                    <a:pt x="2499" y="1976"/>
                  </a:lnTo>
                  <a:cubicBezTo>
                    <a:pt x="2500" y="1976"/>
                    <a:pt x="2501" y="1975"/>
                    <a:pt x="2501" y="1975"/>
                  </a:cubicBezTo>
                  <a:cubicBezTo>
                    <a:pt x="2505" y="1975"/>
                    <a:pt x="2501" y="1985"/>
                    <a:pt x="2490" y="1985"/>
                  </a:cubicBezTo>
                  <a:cubicBezTo>
                    <a:pt x="2369" y="2068"/>
                    <a:pt x="2490" y="2001"/>
                    <a:pt x="2369" y="2106"/>
                  </a:cubicBezTo>
                  <a:cubicBezTo>
                    <a:pt x="2248" y="2210"/>
                    <a:pt x="1709" y="2611"/>
                    <a:pt x="1588" y="2695"/>
                  </a:cubicBezTo>
                  <a:cubicBezTo>
                    <a:pt x="1534" y="2766"/>
                    <a:pt x="1446" y="2820"/>
                    <a:pt x="1396" y="2870"/>
                  </a:cubicBezTo>
                  <a:lnTo>
                    <a:pt x="1396" y="2853"/>
                  </a:lnTo>
                  <a:cubicBezTo>
                    <a:pt x="1358" y="2887"/>
                    <a:pt x="1237" y="2975"/>
                    <a:pt x="1133" y="3062"/>
                  </a:cubicBezTo>
                  <a:cubicBezTo>
                    <a:pt x="1012" y="3167"/>
                    <a:pt x="907" y="3254"/>
                    <a:pt x="874" y="3288"/>
                  </a:cubicBezTo>
                  <a:cubicBezTo>
                    <a:pt x="819" y="3342"/>
                    <a:pt x="819" y="3321"/>
                    <a:pt x="753" y="3359"/>
                  </a:cubicBezTo>
                  <a:cubicBezTo>
                    <a:pt x="786" y="3376"/>
                    <a:pt x="732" y="3426"/>
                    <a:pt x="698" y="3447"/>
                  </a:cubicBezTo>
                  <a:cubicBezTo>
                    <a:pt x="682" y="3480"/>
                    <a:pt x="611" y="3551"/>
                    <a:pt x="561" y="3601"/>
                  </a:cubicBezTo>
                  <a:lnTo>
                    <a:pt x="561" y="3584"/>
                  </a:lnTo>
                  <a:cubicBezTo>
                    <a:pt x="506" y="3635"/>
                    <a:pt x="418" y="3706"/>
                    <a:pt x="385" y="3739"/>
                  </a:cubicBezTo>
                  <a:cubicBezTo>
                    <a:pt x="314" y="3793"/>
                    <a:pt x="193" y="3881"/>
                    <a:pt x="89" y="3969"/>
                  </a:cubicBezTo>
                  <a:lnTo>
                    <a:pt x="1" y="4002"/>
                  </a:lnTo>
                  <a:lnTo>
                    <a:pt x="1" y="4019"/>
                  </a:lnTo>
                  <a:cubicBezTo>
                    <a:pt x="1" y="4019"/>
                    <a:pt x="139" y="4354"/>
                    <a:pt x="314" y="4354"/>
                  </a:cubicBezTo>
                  <a:cubicBezTo>
                    <a:pt x="326" y="4354"/>
                    <a:pt x="339" y="4352"/>
                    <a:pt x="352" y="4349"/>
                  </a:cubicBezTo>
                  <a:lnTo>
                    <a:pt x="368" y="4332"/>
                  </a:lnTo>
                  <a:cubicBezTo>
                    <a:pt x="401" y="4316"/>
                    <a:pt x="418" y="4299"/>
                    <a:pt x="418" y="4299"/>
                  </a:cubicBezTo>
                  <a:lnTo>
                    <a:pt x="418" y="4299"/>
                  </a:lnTo>
                  <a:lnTo>
                    <a:pt x="385" y="4332"/>
                  </a:lnTo>
                  <a:cubicBezTo>
                    <a:pt x="390" y="4327"/>
                    <a:pt x="392" y="4325"/>
                    <a:pt x="392" y="4325"/>
                  </a:cubicBezTo>
                  <a:lnTo>
                    <a:pt x="392" y="4325"/>
                  </a:lnTo>
                  <a:cubicBezTo>
                    <a:pt x="393" y="4325"/>
                    <a:pt x="385" y="4337"/>
                    <a:pt x="385" y="4349"/>
                  </a:cubicBezTo>
                  <a:cubicBezTo>
                    <a:pt x="402" y="4332"/>
                    <a:pt x="418" y="4332"/>
                    <a:pt x="418" y="4315"/>
                  </a:cubicBezTo>
                  <a:lnTo>
                    <a:pt x="418" y="4315"/>
                  </a:lnTo>
                  <a:lnTo>
                    <a:pt x="402" y="4332"/>
                  </a:lnTo>
                  <a:cubicBezTo>
                    <a:pt x="418" y="4315"/>
                    <a:pt x="439" y="4282"/>
                    <a:pt x="473" y="4261"/>
                  </a:cubicBezTo>
                  <a:cubicBezTo>
                    <a:pt x="476" y="4258"/>
                    <a:pt x="478" y="4257"/>
                    <a:pt x="480" y="4257"/>
                  </a:cubicBezTo>
                  <a:cubicBezTo>
                    <a:pt x="483" y="4257"/>
                    <a:pt x="484" y="4262"/>
                    <a:pt x="490" y="4262"/>
                  </a:cubicBezTo>
                  <a:cubicBezTo>
                    <a:pt x="495" y="4262"/>
                    <a:pt x="505" y="4258"/>
                    <a:pt x="523" y="4244"/>
                  </a:cubicBezTo>
                  <a:cubicBezTo>
                    <a:pt x="715" y="4090"/>
                    <a:pt x="924" y="3948"/>
                    <a:pt x="1116" y="3777"/>
                  </a:cubicBezTo>
                  <a:cubicBezTo>
                    <a:pt x="1170" y="3722"/>
                    <a:pt x="1220" y="3689"/>
                    <a:pt x="1275" y="3635"/>
                  </a:cubicBezTo>
                  <a:lnTo>
                    <a:pt x="1308" y="3635"/>
                  </a:lnTo>
                  <a:cubicBezTo>
                    <a:pt x="1291" y="3635"/>
                    <a:pt x="1605" y="3376"/>
                    <a:pt x="1605" y="3376"/>
                  </a:cubicBezTo>
                  <a:lnTo>
                    <a:pt x="1605" y="3359"/>
                  </a:lnTo>
                  <a:cubicBezTo>
                    <a:pt x="1630" y="3332"/>
                    <a:pt x="1638" y="3332"/>
                    <a:pt x="1647" y="3332"/>
                  </a:cubicBezTo>
                  <a:cubicBezTo>
                    <a:pt x="1656" y="3332"/>
                    <a:pt x="1665" y="3332"/>
                    <a:pt x="1692" y="3305"/>
                  </a:cubicBezTo>
                  <a:cubicBezTo>
                    <a:pt x="1692" y="3271"/>
                    <a:pt x="1776" y="3238"/>
                    <a:pt x="1797" y="3200"/>
                  </a:cubicBezTo>
                  <a:cubicBezTo>
                    <a:pt x="1797" y="3204"/>
                    <a:pt x="1798" y="3205"/>
                    <a:pt x="1799" y="3205"/>
                  </a:cubicBezTo>
                  <a:cubicBezTo>
                    <a:pt x="1803" y="3205"/>
                    <a:pt x="1811" y="3195"/>
                    <a:pt x="1820" y="3195"/>
                  </a:cubicBezTo>
                  <a:cubicBezTo>
                    <a:pt x="1823" y="3195"/>
                    <a:pt x="1827" y="3197"/>
                    <a:pt x="1830" y="3200"/>
                  </a:cubicBezTo>
                  <a:cubicBezTo>
                    <a:pt x="1830" y="3183"/>
                    <a:pt x="1847" y="3167"/>
                    <a:pt x="1864" y="3150"/>
                  </a:cubicBezTo>
                  <a:lnTo>
                    <a:pt x="1847" y="3150"/>
                  </a:lnTo>
                  <a:lnTo>
                    <a:pt x="1880" y="3112"/>
                  </a:lnTo>
                  <a:cubicBezTo>
                    <a:pt x="1901" y="3112"/>
                    <a:pt x="1918" y="3112"/>
                    <a:pt x="1901" y="3133"/>
                  </a:cubicBezTo>
                  <a:cubicBezTo>
                    <a:pt x="2006" y="3062"/>
                    <a:pt x="2507" y="2678"/>
                    <a:pt x="2632" y="2590"/>
                  </a:cubicBezTo>
                  <a:cubicBezTo>
                    <a:pt x="2602" y="2590"/>
                    <a:pt x="2585" y="2616"/>
                    <a:pt x="2561" y="2616"/>
                  </a:cubicBezTo>
                  <a:cubicBezTo>
                    <a:pt x="2556" y="2616"/>
                    <a:pt x="2551" y="2614"/>
                    <a:pt x="2545" y="2611"/>
                  </a:cubicBezTo>
                  <a:cubicBezTo>
                    <a:pt x="2578" y="2590"/>
                    <a:pt x="2595" y="2590"/>
                    <a:pt x="2595" y="2557"/>
                  </a:cubicBezTo>
                  <a:cubicBezTo>
                    <a:pt x="2600" y="2559"/>
                    <a:pt x="2605" y="2560"/>
                    <a:pt x="2611" y="2560"/>
                  </a:cubicBezTo>
                  <a:cubicBezTo>
                    <a:pt x="2642" y="2560"/>
                    <a:pt x="2671" y="2524"/>
                    <a:pt x="2699" y="2524"/>
                  </a:cubicBezTo>
                  <a:lnTo>
                    <a:pt x="2699" y="2507"/>
                  </a:lnTo>
                  <a:lnTo>
                    <a:pt x="2737" y="2507"/>
                  </a:lnTo>
                  <a:cubicBezTo>
                    <a:pt x="2841" y="2381"/>
                    <a:pt x="2753" y="2469"/>
                    <a:pt x="2875" y="2381"/>
                  </a:cubicBezTo>
                  <a:cubicBezTo>
                    <a:pt x="2938" y="2337"/>
                    <a:pt x="2958" y="2305"/>
                    <a:pt x="2985" y="2273"/>
                  </a:cubicBezTo>
                  <a:lnTo>
                    <a:pt x="2985" y="2273"/>
                  </a:lnTo>
                  <a:cubicBezTo>
                    <a:pt x="2986" y="2273"/>
                    <a:pt x="2987" y="2273"/>
                    <a:pt x="2987" y="2273"/>
                  </a:cubicBezTo>
                  <a:cubicBezTo>
                    <a:pt x="2992" y="2273"/>
                    <a:pt x="2996" y="2269"/>
                    <a:pt x="2996" y="2260"/>
                  </a:cubicBezTo>
                  <a:lnTo>
                    <a:pt x="2996" y="2260"/>
                  </a:lnTo>
                  <a:cubicBezTo>
                    <a:pt x="2992" y="2264"/>
                    <a:pt x="2989" y="2269"/>
                    <a:pt x="2985" y="2273"/>
                  </a:cubicBezTo>
                  <a:lnTo>
                    <a:pt x="2985" y="2273"/>
                  </a:lnTo>
                  <a:cubicBezTo>
                    <a:pt x="2982" y="2271"/>
                    <a:pt x="2979" y="2267"/>
                    <a:pt x="2979" y="2260"/>
                  </a:cubicBezTo>
                  <a:cubicBezTo>
                    <a:pt x="2993" y="2260"/>
                    <a:pt x="3020" y="2224"/>
                    <a:pt x="3040" y="2224"/>
                  </a:cubicBezTo>
                  <a:cubicBezTo>
                    <a:pt x="3044" y="2224"/>
                    <a:pt x="3047" y="2225"/>
                    <a:pt x="3050" y="2227"/>
                  </a:cubicBezTo>
                  <a:cubicBezTo>
                    <a:pt x="3067" y="2210"/>
                    <a:pt x="3117" y="2156"/>
                    <a:pt x="3083" y="2156"/>
                  </a:cubicBezTo>
                  <a:cubicBezTo>
                    <a:pt x="3095" y="2156"/>
                    <a:pt x="3122" y="2141"/>
                    <a:pt x="3134" y="2141"/>
                  </a:cubicBezTo>
                  <a:cubicBezTo>
                    <a:pt x="3139" y="2141"/>
                    <a:pt x="3141" y="2145"/>
                    <a:pt x="3134" y="2156"/>
                  </a:cubicBezTo>
                  <a:cubicBezTo>
                    <a:pt x="3154" y="2140"/>
                    <a:pt x="3170" y="2139"/>
                    <a:pt x="3171" y="2124"/>
                  </a:cubicBezTo>
                  <a:lnTo>
                    <a:pt x="3171" y="2124"/>
                  </a:lnTo>
                  <a:cubicBezTo>
                    <a:pt x="3212" y="2088"/>
                    <a:pt x="3242" y="2083"/>
                    <a:pt x="3276" y="2035"/>
                  </a:cubicBezTo>
                  <a:lnTo>
                    <a:pt x="3276" y="2035"/>
                  </a:lnTo>
                  <a:lnTo>
                    <a:pt x="3238" y="2052"/>
                  </a:lnTo>
                  <a:cubicBezTo>
                    <a:pt x="3276" y="2018"/>
                    <a:pt x="3309" y="2001"/>
                    <a:pt x="3326" y="2001"/>
                  </a:cubicBezTo>
                  <a:lnTo>
                    <a:pt x="3292" y="2035"/>
                  </a:lnTo>
                  <a:cubicBezTo>
                    <a:pt x="3362" y="1986"/>
                    <a:pt x="3395" y="1965"/>
                    <a:pt x="3428" y="1917"/>
                  </a:cubicBezTo>
                  <a:lnTo>
                    <a:pt x="3428" y="1917"/>
                  </a:lnTo>
                  <a:cubicBezTo>
                    <a:pt x="3506" y="1845"/>
                    <a:pt x="3763" y="1614"/>
                    <a:pt x="3798" y="1567"/>
                  </a:cubicBezTo>
                  <a:lnTo>
                    <a:pt x="3760" y="1567"/>
                  </a:lnTo>
                  <a:lnTo>
                    <a:pt x="3809" y="1533"/>
                  </a:lnTo>
                  <a:lnTo>
                    <a:pt x="3809" y="1533"/>
                  </a:lnTo>
                  <a:cubicBezTo>
                    <a:pt x="3803" y="1546"/>
                    <a:pt x="3814" y="1584"/>
                    <a:pt x="3814" y="1584"/>
                  </a:cubicBezTo>
                  <a:cubicBezTo>
                    <a:pt x="3902" y="1496"/>
                    <a:pt x="4424" y="1095"/>
                    <a:pt x="4529" y="1024"/>
                  </a:cubicBezTo>
                  <a:cubicBezTo>
                    <a:pt x="4537" y="1016"/>
                    <a:pt x="4542" y="1013"/>
                    <a:pt x="4545" y="1013"/>
                  </a:cubicBezTo>
                  <a:cubicBezTo>
                    <a:pt x="4555" y="1013"/>
                    <a:pt x="4545" y="1045"/>
                    <a:pt x="4545" y="1045"/>
                  </a:cubicBezTo>
                  <a:cubicBezTo>
                    <a:pt x="4579" y="991"/>
                    <a:pt x="4562" y="1007"/>
                    <a:pt x="4596" y="974"/>
                  </a:cubicBezTo>
                  <a:cubicBezTo>
                    <a:pt x="4616" y="974"/>
                    <a:pt x="4596" y="991"/>
                    <a:pt x="4596" y="991"/>
                  </a:cubicBezTo>
                  <a:cubicBezTo>
                    <a:pt x="4616" y="991"/>
                    <a:pt x="4633" y="974"/>
                    <a:pt x="4633" y="974"/>
                  </a:cubicBezTo>
                  <a:cubicBezTo>
                    <a:pt x="4596" y="974"/>
                    <a:pt x="4596" y="957"/>
                    <a:pt x="4579" y="957"/>
                  </a:cubicBezTo>
                  <a:lnTo>
                    <a:pt x="4633" y="920"/>
                  </a:lnTo>
                  <a:cubicBezTo>
                    <a:pt x="4650" y="920"/>
                    <a:pt x="4650" y="886"/>
                    <a:pt x="4700" y="853"/>
                  </a:cubicBezTo>
                  <a:cubicBezTo>
                    <a:pt x="4788" y="782"/>
                    <a:pt x="4875" y="711"/>
                    <a:pt x="4963" y="661"/>
                  </a:cubicBezTo>
                  <a:lnTo>
                    <a:pt x="4963" y="661"/>
                  </a:lnTo>
                  <a:cubicBezTo>
                    <a:pt x="4963" y="661"/>
                    <a:pt x="4946" y="677"/>
                    <a:pt x="4930" y="694"/>
                  </a:cubicBezTo>
                  <a:cubicBezTo>
                    <a:pt x="4946" y="677"/>
                    <a:pt x="4963" y="677"/>
                    <a:pt x="4980" y="661"/>
                  </a:cubicBezTo>
                  <a:lnTo>
                    <a:pt x="4980" y="661"/>
                  </a:lnTo>
                  <a:cubicBezTo>
                    <a:pt x="4975" y="663"/>
                    <a:pt x="4972" y="664"/>
                    <a:pt x="4970" y="664"/>
                  </a:cubicBezTo>
                  <a:cubicBezTo>
                    <a:pt x="4961" y="664"/>
                    <a:pt x="4984" y="640"/>
                    <a:pt x="4983" y="640"/>
                  </a:cubicBezTo>
                  <a:lnTo>
                    <a:pt x="4983" y="640"/>
                  </a:lnTo>
                  <a:cubicBezTo>
                    <a:pt x="4983" y="640"/>
                    <a:pt x="4982" y="641"/>
                    <a:pt x="4980" y="644"/>
                  </a:cubicBezTo>
                  <a:cubicBezTo>
                    <a:pt x="5034" y="573"/>
                    <a:pt x="5118" y="539"/>
                    <a:pt x="5172" y="468"/>
                  </a:cubicBezTo>
                  <a:cubicBezTo>
                    <a:pt x="5155" y="452"/>
                    <a:pt x="5013" y="51"/>
                    <a:pt x="4997" y="34"/>
                  </a:cubicBezTo>
                  <a:lnTo>
                    <a:pt x="50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271498" y="4277208"/>
              <a:ext cx="12905" cy="8120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8" y="1"/>
                  </a:moveTo>
                  <a:lnTo>
                    <a:pt x="88" y="1"/>
                  </a:lnTo>
                  <a:cubicBezTo>
                    <a:pt x="71" y="22"/>
                    <a:pt x="38" y="22"/>
                    <a:pt x="0" y="55"/>
                  </a:cubicBezTo>
                  <a:cubicBezTo>
                    <a:pt x="38" y="55"/>
                    <a:pt x="71" y="22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284259" y="4277208"/>
              <a:ext cx="145" cy="1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993467" y="3669206"/>
              <a:ext cx="4930" cy="2465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34" y="0"/>
                  </a:moveTo>
                  <a:cubicBezTo>
                    <a:pt x="17" y="17"/>
                    <a:pt x="17" y="17"/>
                    <a:pt x="1" y="17"/>
                  </a:cubicBezTo>
                  <a:cubicBezTo>
                    <a:pt x="17" y="17"/>
                    <a:pt x="17" y="17"/>
                    <a:pt x="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236408" y="3669206"/>
              <a:ext cx="777213" cy="611196"/>
            </a:xfrm>
            <a:custGeom>
              <a:avLst/>
              <a:gdLst/>
              <a:ahLst/>
              <a:cxnLst/>
              <a:rect l="l" t="t" r="r" b="b"/>
              <a:pathLst>
                <a:path w="5360" h="4215" extrusionOk="0">
                  <a:moveTo>
                    <a:pt x="4777" y="318"/>
                  </a:moveTo>
                  <a:lnTo>
                    <a:pt x="4777" y="318"/>
                  </a:lnTo>
                  <a:cubicBezTo>
                    <a:pt x="4775" y="318"/>
                    <a:pt x="4770" y="322"/>
                    <a:pt x="4770" y="330"/>
                  </a:cubicBezTo>
                  <a:cubicBezTo>
                    <a:pt x="4779" y="322"/>
                    <a:pt x="4779" y="318"/>
                    <a:pt x="4777" y="318"/>
                  </a:cubicBezTo>
                  <a:close/>
                  <a:moveTo>
                    <a:pt x="5174" y="661"/>
                  </a:moveTo>
                  <a:cubicBezTo>
                    <a:pt x="5173" y="662"/>
                    <a:pt x="5172" y="663"/>
                    <a:pt x="5171" y="664"/>
                  </a:cubicBezTo>
                  <a:cubicBezTo>
                    <a:pt x="5172" y="663"/>
                    <a:pt x="5173" y="662"/>
                    <a:pt x="5174" y="661"/>
                  </a:cubicBezTo>
                  <a:close/>
                  <a:moveTo>
                    <a:pt x="3940" y="1531"/>
                  </a:moveTo>
                  <a:cubicBezTo>
                    <a:pt x="3938" y="1532"/>
                    <a:pt x="3937" y="1532"/>
                    <a:pt x="3935" y="1533"/>
                  </a:cubicBezTo>
                  <a:cubicBezTo>
                    <a:pt x="3937" y="1533"/>
                    <a:pt x="3939" y="1532"/>
                    <a:pt x="3940" y="1531"/>
                  </a:cubicBezTo>
                  <a:close/>
                  <a:moveTo>
                    <a:pt x="385" y="4161"/>
                  </a:moveTo>
                  <a:lnTo>
                    <a:pt x="351" y="4181"/>
                  </a:lnTo>
                  <a:lnTo>
                    <a:pt x="351" y="4181"/>
                  </a:lnTo>
                  <a:cubicBezTo>
                    <a:pt x="351" y="4180"/>
                    <a:pt x="352" y="4179"/>
                    <a:pt x="351" y="4179"/>
                  </a:cubicBezTo>
                  <a:lnTo>
                    <a:pt x="351" y="4179"/>
                  </a:lnTo>
                  <a:cubicBezTo>
                    <a:pt x="349" y="4179"/>
                    <a:pt x="343" y="4183"/>
                    <a:pt x="330" y="4194"/>
                  </a:cubicBezTo>
                  <a:lnTo>
                    <a:pt x="351" y="4181"/>
                  </a:lnTo>
                  <a:lnTo>
                    <a:pt x="351" y="4181"/>
                  </a:lnTo>
                  <a:cubicBezTo>
                    <a:pt x="348" y="4186"/>
                    <a:pt x="339" y="4194"/>
                    <a:pt x="330" y="4194"/>
                  </a:cubicBezTo>
                  <a:cubicBezTo>
                    <a:pt x="347" y="4194"/>
                    <a:pt x="368" y="4177"/>
                    <a:pt x="385" y="4177"/>
                  </a:cubicBezTo>
                  <a:lnTo>
                    <a:pt x="368" y="4177"/>
                  </a:lnTo>
                  <a:cubicBezTo>
                    <a:pt x="373" y="4172"/>
                    <a:pt x="379" y="4166"/>
                    <a:pt x="385" y="4161"/>
                  </a:cubicBezTo>
                  <a:close/>
                  <a:moveTo>
                    <a:pt x="5276" y="0"/>
                  </a:moveTo>
                  <a:lnTo>
                    <a:pt x="5276" y="0"/>
                  </a:lnTo>
                  <a:cubicBezTo>
                    <a:pt x="5276" y="0"/>
                    <a:pt x="5238" y="17"/>
                    <a:pt x="5222" y="38"/>
                  </a:cubicBezTo>
                  <a:lnTo>
                    <a:pt x="5222" y="55"/>
                  </a:lnTo>
                  <a:cubicBezTo>
                    <a:pt x="5205" y="71"/>
                    <a:pt x="5201" y="71"/>
                    <a:pt x="5196" y="71"/>
                  </a:cubicBezTo>
                  <a:cubicBezTo>
                    <a:pt x="5192" y="71"/>
                    <a:pt x="5188" y="71"/>
                    <a:pt x="5171" y="88"/>
                  </a:cubicBezTo>
                  <a:cubicBezTo>
                    <a:pt x="5150" y="71"/>
                    <a:pt x="5188" y="55"/>
                    <a:pt x="5222" y="17"/>
                  </a:cubicBezTo>
                  <a:lnTo>
                    <a:pt x="5222" y="17"/>
                  </a:lnTo>
                  <a:cubicBezTo>
                    <a:pt x="5188" y="38"/>
                    <a:pt x="5150" y="55"/>
                    <a:pt x="5150" y="71"/>
                  </a:cubicBezTo>
                  <a:cubicBezTo>
                    <a:pt x="5143" y="75"/>
                    <a:pt x="5139" y="76"/>
                    <a:pt x="5137" y="76"/>
                  </a:cubicBezTo>
                  <a:cubicBezTo>
                    <a:pt x="5132" y="76"/>
                    <a:pt x="5134" y="72"/>
                    <a:pt x="5133" y="72"/>
                  </a:cubicBezTo>
                  <a:lnTo>
                    <a:pt x="5133" y="72"/>
                  </a:lnTo>
                  <a:cubicBezTo>
                    <a:pt x="5133" y="72"/>
                    <a:pt x="5129" y="76"/>
                    <a:pt x="5117" y="88"/>
                  </a:cubicBezTo>
                  <a:cubicBezTo>
                    <a:pt x="5084" y="105"/>
                    <a:pt x="5067" y="142"/>
                    <a:pt x="5029" y="142"/>
                  </a:cubicBezTo>
                  <a:cubicBezTo>
                    <a:pt x="4963" y="176"/>
                    <a:pt x="4942" y="226"/>
                    <a:pt x="4875" y="263"/>
                  </a:cubicBezTo>
                  <a:cubicBezTo>
                    <a:pt x="4837" y="263"/>
                    <a:pt x="4804" y="297"/>
                    <a:pt x="4770" y="330"/>
                  </a:cubicBezTo>
                  <a:cubicBezTo>
                    <a:pt x="4716" y="368"/>
                    <a:pt x="4699" y="385"/>
                    <a:pt x="4649" y="401"/>
                  </a:cubicBezTo>
                  <a:lnTo>
                    <a:pt x="4628" y="435"/>
                  </a:lnTo>
                  <a:cubicBezTo>
                    <a:pt x="4474" y="539"/>
                    <a:pt x="3847" y="994"/>
                    <a:pt x="3689" y="1116"/>
                  </a:cubicBezTo>
                  <a:lnTo>
                    <a:pt x="3689" y="1099"/>
                  </a:lnTo>
                  <a:cubicBezTo>
                    <a:pt x="3463" y="1291"/>
                    <a:pt x="2978" y="1638"/>
                    <a:pt x="2732" y="1830"/>
                  </a:cubicBezTo>
                  <a:cubicBezTo>
                    <a:pt x="2699" y="1846"/>
                    <a:pt x="2644" y="1880"/>
                    <a:pt x="2594" y="1918"/>
                  </a:cubicBezTo>
                  <a:cubicBezTo>
                    <a:pt x="2604" y="1911"/>
                    <a:pt x="2611" y="1909"/>
                    <a:pt x="2616" y="1909"/>
                  </a:cubicBezTo>
                  <a:cubicBezTo>
                    <a:pt x="2626" y="1909"/>
                    <a:pt x="2623" y="1923"/>
                    <a:pt x="2611" y="1934"/>
                  </a:cubicBezTo>
                  <a:cubicBezTo>
                    <a:pt x="2490" y="2022"/>
                    <a:pt x="2594" y="1934"/>
                    <a:pt x="2490" y="2039"/>
                  </a:cubicBezTo>
                  <a:cubicBezTo>
                    <a:pt x="2352" y="2143"/>
                    <a:pt x="1809" y="2523"/>
                    <a:pt x="1671" y="2611"/>
                  </a:cubicBezTo>
                  <a:cubicBezTo>
                    <a:pt x="1621" y="2682"/>
                    <a:pt x="1533" y="2732"/>
                    <a:pt x="1462" y="2786"/>
                  </a:cubicBezTo>
                  <a:lnTo>
                    <a:pt x="1479" y="2770"/>
                  </a:lnTo>
                  <a:lnTo>
                    <a:pt x="1479" y="2770"/>
                  </a:lnTo>
                  <a:cubicBezTo>
                    <a:pt x="1412" y="2837"/>
                    <a:pt x="994" y="3116"/>
                    <a:pt x="923" y="3171"/>
                  </a:cubicBezTo>
                  <a:cubicBezTo>
                    <a:pt x="869" y="3221"/>
                    <a:pt x="852" y="3204"/>
                    <a:pt x="802" y="3237"/>
                  </a:cubicBezTo>
                  <a:cubicBezTo>
                    <a:pt x="819" y="3254"/>
                    <a:pt x="765" y="3308"/>
                    <a:pt x="748" y="3325"/>
                  </a:cubicBezTo>
                  <a:cubicBezTo>
                    <a:pt x="714" y="3342"/>
                    <a:pt x="643" y="3413"/>
                    <a:pt x="577" y="3463"/>
                  </a:cubicBezTo>
                  <a:lnTo>
                    <a:pt x="577" y="3446"/>
                  </a:lnTo>
                  <a:cubicBezTo>
                    <a:pt x="539" y="3501"/>
                    <a:pt x="435" y="3551"/>
                    <a:pt x="401" y="3588"/>
                  </a:cubicBezTo>
                  <a:cubicBezTo>
                    <a:pt x="330" y="3638"/>
                    <a:pt x="192" y="3709"/>
                    <a:pt x="88" y="3797"/>
                  </a:cubicBezTo>
                  <a:lnTo>
                    <a:pt x="0" y="3814"/>
                  </a:lnTo>
                  <a:lnTo>
                    <a:pt x="0" y="3831"/>
                  </a:lnTo>
                  <a:cubicBezTo>
                    <a:pt x="0" y="3831"/>
                    <a:pt x="96" y="4196"/>
                    <a:pt x="272" y="4196"/>
                  </a:cubicBezTo>
                  <a:cubicBezTo>
                    <a:pt x="280" y="4196"/>
                    <a:pt x="288" y="4196"/>
                    <a:pt x="297" y="4194"/>
                  </a:cubicBezTo>
                  <a:lnTo>
                    <a:pt x="297" y="4215"/>
                  </a:lnTo>
                  <a:lnTo>
                    <a:pt x="330" y="4194"/>
                  </a:lnTo>
                  <a:cubicBezTo>
                    <a:pt x="358" y="4170"/>
                    <a:pt x="365" y="4154"/>
                    <a:pt x="374" y="4154"/>
                  </a:cubicBezTo>
                  <a:cubicBezTo>
                    <a:pt x="377" y="4154"/>
                    <a:pt x="380" y="4156"/>
                    <a:pt x="385" y="4161"/>
                  </a:cubicBezTo>
                  <a:lnTo>
                    <a:pt x="385" y="4161"/>
                  </a:lnTo>
                  <a:cubicBezTo>
                    <a:pt x="396" y="4149"/>
                    <a:pt x="407" y="4138"/>
                    <a:pt x="418" y="4127"/>
                  </a:cubicBezTo>
                  <a:cubicBezTo>
                    <a:pt x="425" y="4123"/>
                    <a:pt x="430" y="4122"/>
                    <a:pt x="434" y="4122"/>
                  </a:cubicBezTo>
                  <a:cubicBezTo>
                    <a:pt x="441" y="4122"/>
                    <a:pt x="443" y="4126"/>
                    <a:pt x="448" y="4126"/>
                  </a:cubicBezTo>
                  <a:cubicBezTo>
                    <a:pt x="452" y="4126"/>
                    <a:pt x="458" y="4123"/>
                    <a:pt x="472" y="4110"/>
                  </a:cubicBezTo>
                  <a:cubicBezTo>
                    <a:pt x="698" y="3968"/>
                    <a:pt x="907" y="3831"/>
                    <a:pt x="1132" y="3672"/>
                  </a:cubicBezTo>
                  <a:lnTo>
                    <a:pt x="1132" y="3693"/>
                  </a:lnTo>
                  <a:cubicBezTo>
                    <a:pt x="1182" y="3638"/>
                    <a:pt x="1253" y="3588"/>
                    <a:pt x="1308" y="3551"/>
                  </a:cubicBezTo>
                  <a:cubicBezTo>
                    <a:pt x="1324" y="3534"/>
                    <a:pt x="1324" y="3534"/>
                    <a:pt x="1341" y="3534"/>
                  </a:cubicBezTo>
                  <a:cubicBezTo>
                    <a:pt x="1324" y="3534"/>
                    <a:pt x="1412" y="3484"/>
                    <a:pt x="1496" y="3413"/>
                  </a:cubicBezTo>
                  <a:cubicBezTo>
                    <a:pt x="1533" y="3396"/>
                    <a:pt x="1583" y="3359"/>
                    <a:pt x="1600" y="3342"/>
                  </a:cubicBezTo>
                  <a:cubicBezTo>
                    <a:pt x="1638" y="3308"/>
                    <a:pt x="1671" y="3292"/>
                    <a:pt x="1671" y="3292"/>
                  </a:cubicBezTo>
                  <a:lnTo>
                    <a:pt x="1654" y="3275"/>
                  </a:lnTo>
                  <a:cubicBezTo>
                    <a:pt x="1676" y="3263"/>
                    <a:pt x="1688" y="3261"/>
                    <a:pt x="1695" y="3261"/>
                  </a:cubicBezTo>
                  <a:cubicBezTo>
                    <a:pt x="1702" y="3261"/>
                    <a:pt x="1705" y="3263"/>
                    <a:pt x="1708" y="3263"/>
                  </a:cubicBezTo>
                  <a:cubicBezTo>
                    <a:pt x="1714" y="3263"/>
                    <a:pt x="1721" y="3259"/>
                    <a:pt x="1742" y="3237"/>
                  </a:cubicBezTo>
                  <a:cubicBezTo>
                    <a:pt x="1759" y="3204"/>
                    <a:pt x="1846" y="3171"/>
                    <a:pt x="1863" y="3133"/>
                  </a:cubicBezTo>
                  <a:cubicBezTo>
                    <a:pt x="1863" y="3133"/>
                    <a:pt x="1871" y="3126"/>
                    <a:pt x="1881" y="3126"/>
                  </a:cubicBezTo>
                  <a:cubicBezTo>
                    <a:pt x="1885" y="3126"/>
                    <a:pt x="1891" y="3127"/>
                    <a:pt x="1897" y="3133"/>
                  </a:cubicBezTo>
                  <a:cubicBezTo>
                    <a:pt x="1880" y="3116"/>
                    <a:pt x="1913" y="3100"/>
                    <a:pt x="1934" y="3083"/>
                  </a:cubicBezTo>
                  <a:lnTo>
                    <a:pt x="1913" y="3083"/>
                  </a:lnTo>
                  <a:lnTo>
                    <a:pt x="1951" y="3045"/>
                  </a:lnTo>
                  <a:cubicBezTo>
                    <a:pt x="1968" y="3045"/>
                    <a:pt x="1984" y="3045"/>
                    <a:pt x="1968" y="3066"/>
                  </a:cubicBezTo>
                  <a:cubicBezTo>
                    <a:pt x="2072" y="2995"/>
                    <a:pt x="2611" y="2611"/>
                    <a:pt x="2715" y="2523"/>
                  </a:cubicBezTo>
                  <a:cubicBezTo>
                    <a:pt x="2699" y="2523"/>
                    <a:pt x="2665" y="2561"/>
                    <a:pt x="2644" y="2561"/>
                  </a:cubicBezTo>
                  <a:cubicBezTo>
                    <a:pt x="2665" y="2523"/>
                    <a:pt x="2682" y="2523"/>
                    <a:pt x="2699" y="2506"/>
                  </a:cubicBezTo>
                  <a:cubicBezTo>
                    <a:pt x="2700" y="2508"/>
                    <a:pt x="2703" y="2509"/>
                    <a:pt x="2706" y="2509"/>
                  </a:cubicBezTo>
                  <a:cubicBezTo>
                    <a:pt x="2725" y="2509"/>
                    <a:pt x="2762" y="2470"/>
                    <a:pt x="2791" y="2470"/>
                  </a:cubicBezTo>
                  <a:cubicBezTo>
                    <a:pt x="2795" y="2470"/>
                    <a:pt x="2799" y="2471"/>
                    <a:pt x="2803" y="2473"/>
                  </a:cubicBezTo>
                  <a:lnTo>
                    <a:pt x="2803" y="2456"/>
                  </a:lnTo>
                  <a:lnTo>
                    <a:pt x="2820" y="2440"/>
                  </a:lnTo>
                  <a:cubicBezTo>
                    <a:pt x="2958" y="2335"/>
                    <a:pt x="2853" y="2419"/>
                    <a:pt x="2978" y="2335"/>
                  </a:cubicBezTo>
                  <a:cubicBezTo>
                    <a:pt x="3045" y="2281"/>
                    <a:pt x="3062" y="2231"/>
                    <a:pt x="3116" y="2210"/>
                  </a:cubicBezTo>
                  <a:cubicBezTo>
                    <a:pt x="3105" y="2210"/>
                    <a:pt x="3094" y="2219"/>
                    <a:pt x="3093" y="2219"/>
                  </a:cubicBezTo>
                  <a:cubicBezTo>
                    <a:pt x="3092" y="2219"/>
                    <a:pt x="3094" y="2217"/>
                    <a:pt x="3100" y="2210"/>
                  </a:cubicBezTo>
                  <a:cubicBezTo>
                    <a:pt x="3114" y="2210"/>
                    <a:pt x="3128" y="2173"/>
                    <a:pt x="3143" y="2173"/>
                  </a:cubicBezTo>
                  <a:cubicBezTo>
                    <a:pt x="3145" y="2173"/>
                    <a:pt x="3147" y="2174"/>
                    <a:pt x="3150" y="2176"/>
                  </a:cubicBezTo>
                  <a:cubicBezTo>
                    <a:pt x="3166" y="2160"/>
                    <a:pt x="3237" y="2105"/>
                    <a:pt x="3204" y="2105"/>
                  </a:cubicBezTo>
                  <a:cubicBezTo>
                    <a:pt x="3215" y="2105"/>
                    <a:pt x="3241" y="2091"/>
                    <a:pt x="3247" y="2091"/>
                  </a:cubicBezTo>
                  <a:cubicBezTo>
                    <a:pt x="3250" y="2091"/>
                    <a:pt x="3249" y="2094"/>
                    <a:pt x="3237" y="2105"/>
                  </a:cubicBezTo>
                  <a:cubicBezTo>
                    <a:pt x="3251" y="2091"/>
                    <a:pt x="3265" y="2089"/>
                    <a:pt x="3282" y="2079"/>
                  </a:cubicBezTo>
                  <a:lnTo>
                    <a:pt x="3282" y="2079"/>
                  </a:lnTo>
                  <a:cubicBezTo>
                    <a:pt x="3278" y="2082"/>
                    <a:pt x="3275" y="2085"/>
                    <a:pt x="3271" y="2089"/>
                  </a:cubicBezTo>
                  <a:lnTo>
                    <a:pt x="3292" y="2072"/>
                  </a:lnTo>
                  <a:lnTo>
                    <a:pt x="3292" y="2072"/>
                  </a:lnTo>
                  <a:cubicBezTo>
                    <a:pt x="3288" y="2075"/>
                    <a:pt x="3285" y="2077"/>
                    <a:pt x="3282" y="2079"/>
                  </a:cubicBezTo>
                  <a:lnTo>
                    <a:pt x="3282" y="2079"/>
                  </a:lnTo>
                  <a:cubicBezTo>
                    <a:pt x="3330" y="2038"/>
                    <a:pt x="3361" y="2035"/>
                    <a:pt x="3396" y="1984"/>
                  </a:cubicBezTo>
                  <a:lnTo>
                    <a:pt x="3396" y="1984"/>
                  </a:lnTo>
                  <a:lnTo>
                    <a:pt x="3359" y="2001"/>
                  </a:lnTo>
                  <a:cubicBezTo>
                    <a:pt x="3396" y="1968"/>
                    <a:pt x="3430" y="1951"/>
                    <a:pt x="3446" y="1951"/>
                  </a:cubicBezTo>
                  <a:lnTo>
                    <a:pt x="3413" y="1984"/>
                  </a:lnTo>
                  <a:cubicBezTo>
                    <a:pt x="3480" y="1951"/>
                    <a:pt x="3517" y="1918"/>
                    <a:pt x="3551" y="1880"/>
                  </a:cubicBezTo>
                  <a:lnTo>
                    <a:pt x="3534" y="1880"/>
                  </a:lnTo>
                  <a:cubicBezTo>
                    <a:pt x="3584" y="1830"/>
                    <a:pt x="3897" y="1583"/>
                    <a:pt x="3935" y="1517"/>
                  </a:cubicBezTo>
                  <a:lnTo>
                    <a:pt x="3935" y="1517"/>
                  </a:lnTo>
                  <a:lnTo>
                    <a:pt x="3897" y="1533"/>
                  </a:lnTo>
                  <a:lnTo>
                    <a:pt x="3897" y="1533"/>
                  </a:lnTo>
                  <a:lnTo>
                    <a:pt x="3945" y="1486"/>
                  </a:lnTo>
                  <a:lnTo>
                    <a:pt x="3945" y="1486"/>
                  </a:lnTo>
                  <a:cubicBezTo>
                    <a:pt x="3941" y="1498"/>
                    <a:pt x="3946" y="1523"/>
                    <a:pt x="3940" y="1531"/>
                  </a:cubicBezTo>
                  <a:lnTo>
                    <a:pt x="3940" y="1531"/>
                  </a:lnTo>
                  <a:cubicBezTo>
                    <a:pt x="4010" y="1494"/>
                    <a:pt x="4164" y="1372"/>
                    <a:pt x="4315" y="1270"/>
                  </a:cubicBezTo>
                  <a:cubicBezTo>
                    <a:pt x="4474" y="1149"/>
                    <a:pt x="4628" y="1045"/>
                    <a:pt x="4683" y="1011"/>
                  </a:cubicBezTo>
                  <a:cubicBezTo>
                    <a:pt x="4693" y="1008"/>
                    <a:pt x="4700" y="1006"/>
                    <a:pt x="4705" y="1006"/>
                  </a:cubicBezTo>
                  <a:cubicBezTo>
                    <a:pt x="4727" y="1006"/>
                    <a:pt x="4716" y="1028"/>
                    <a:pt x="4716" y="1028"/>
                  </a:cubicBezTo>
                  <a:cubicBezTo>
                    <a:pt x="4754" y="994"/>
                    <a:pt x="4716" y="994"/>
                    <a:pt x="4770" y="978"/>
                  </a:cubicBezTo>
                  <a:lnTo>
                    <a:pt x="4770" y="994"/>
                  </a:lnTo>
                  <a:cubicBezTo>
                    <a:pt x="4787" y="978"/>
                    <a:pt x="4804" y="978"/>
                    <a:pt x="4804" y="957"/>
                  </a:cubicBezTo>
                  <a:lnTo>
                    <a:pt x="4804" y="957"/>
                  </a:lnTo>
                  <a:cubicBezTo>
                    <a:pt x="4794" y="963"/>
                    <a:pt x="4787" y="966"/>
                    <a:pt x="4781" y="966"/>
                  </a:cubicBezTo>
                  <a:cubicBezTo>
                    <a:pt x="4769" y="966"/>
                    <a:pt x="4765" y="952"/>
                    <a:pt x="4754" y="940"/>
                  </a:cubicBezTo>
                  <a:lnTo>
                    <a:pt x="4804" y="907"/>
                  </a:lnTo>
                  <a:lnTo>
                    <a:pt x="4804" y="923"/>
                  </a:lnTo>
                  <a:cubicBezTo>
                    <a:pt x="4821" y="923"/>
                    <a:pt x="4821" y="873"/>
                    <a:pt x="4875" y="852"/>
                  </a:cubicBezTo>
                  <a:cubicBezTo>
                    <a:pt x="4963" y="802"/>
                    <a:pt x="5067" y="731"/>
                    <a:pt x="5150" y="664"/>
                  </a:cubicBezTo>
                  <a:lnTo>
                    <a:pt x="5150" y="664"/>
                  </a:lnTo>
                  <a:cubicBezTo>
                    <a:pt x="5150" y="681"/>
                    <a:pt x="5134" y="698"/>
                    <a:pt x="5117" y="698"/>
                  </a:cubicBezTo>
                  <a:lnTo>
                    <a:pt x="5117" y="698"/>
                  </a:lnTo>
                  <a:cubicBezTo>
                    <a:pt x="5134" y="698"/>
                    <a:pt x="5151" y="681"/>
                    <a:pt x="5171" y="681"/>
                  </a:cubicBezTo>
                  <a:cubicBezTo>
                    <a:pt x="5142" y="681"/>
                    <a:pt x="5169" y="658"/>
                    <a:pt x="5174" y="658"/>
                  </a:cubicBezTo>
                  <a:lnTo>
                    <a:pt x="5174" y="658"/>
                  </a:lnTo>
                  <a:cubicBezTo>
                    <a:pt x="5175" y="658"/>
                    <a:pt x="5175" y="659"/>
                    <a:pt x="5174" y="661"/>
                  </a:cubicBezTo>
                  <a:lnTo>
                    <a:pt x="5174" y="661"/>
                  </a:lnTo>
                  <a:cubicBezTo>
                    <a:pt x="5225" y="592"/>
                    <a:pt x="5326" y="559"/>
                    <a:pt x="5359" y="506"/>
                  </a:cubicBezTo>
                  <a:cubicBezTo>
                    <a:pt x="5359" y="472"/>
                    <a:pt x="5255" y="55"/>
                    <a:pt x="5238" y="38"/>
                  </a:cubicBezTo>
                  <a:cubicBezTo>
                    <a:pt x="5255" y="17"/>
                    <a:pt x="5276" y="0"/>
                    <a:pt x="5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309634" y="4398431"/>
              <a:ext cx="12905" cy="5510"/>
            </a:xfrm>
            <a:custGeom>
              <a:avLst/>
              <a:gdLst/>
              <a:ahLst/>
              <a:cxnLst/>
              <a:rect l="l" t="t" r="r" b="b"/>
              <a:pathLst>
                <a:path w="89" h="38" extrusionOk="0">
                  <a:moveTo>
                    <a:pt x="88" y="0"/>
                  </a:moveTo>
                  <a:cubicBezTo>
                    <a:pt x="51" y="0"/>
                    <a:pt x="34" y="0"/>
                    <a:pt x="1" y="38"/>
                  </a:cubicBezTo>
                  <a:cubicBezTo>
                    <a:pt x="34" y="38"/>
                    <a:pt x="51" y="21"/>
                    <a:pt x="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322394" y="4398431"/>
              <a:ext cx="145" cy="1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1993467" y="3805510"/>
              <a:ext cx="2610" cy="246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7" y="0"/>
                  </a:moveTo>
                  <a:cubicBezTo>
                    <a:pt x="17" y="17"/>
                    <a:pt x="17" y="17"/>
                    <a:pt x="1" y="17"/>
                  </a:cubicBezTo>
                  <a:cubicBezTo>
                    <a:pt x="17" y="17"/>
                    <a:pt x="17" y="17"/>
                    <a:pt x="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1271498" y="3805510"/>
              <a:ext cx="749953" cy="593070"/>
            </a:xfrm>
            <a:custGeom>
              <a:avLst/>
              <a:gdLst/>
              <a:ahLst/>
              <a:cxnLst/>
              <a:rect l="l" t="t" r="r" b="b"/>
              <a:pathLst>
                <a:path w="5172" h="4090" extrusionOk="0">
                  <a:moveTo>
                    <a:pt x="4979" y="17"/>
                  </a:moveTo>
                  <a:cubicBezTo>
                    <a:pt x="4974" y="23"/>
                    <a:pt x="4968" y="29"/>
                    <a:pt x="4962" y="34"/>
                  </a:cubicBezTo>
                  <a:lnTo>
                    <a:pt x="4962" y="34"/>
                  </a:lnTo>
                  <a:cubicBezTo>
                    <a:pt x="4967" y="30"/>
                    <a:pt x="4973" y="24"/>
                    <a:pt x="4979" y="17"/>
                  </a:cubicBezTo>
                  <a:close/>
                  <a:moveTo>
                    <a:pt x="4999" y="639"/>
                  </a:moveTo>
                  <a:cubicBezTo>
                    <a:pt x="4998" y="641"/>
                    <a:pt x="4997" y="642"/>
                    <a:pt x="4996" y="643"/>
                  </a:cubicBezTo>
                  <a:cubicBezTo>
                    <a:pt x="4999" y="641"/>
                    <a:pt x="4999" y="639"/>
                    <a:pt x="4999" y="639"/>
                  </a:cubicBezTo>
                  <a:close/>
                  <a:moveTo>
                    <a:pt x="4961" y="671"/>
                  </a:moveTo>
                  <a:cubicBezTo>
                    <a:pt x="4952" y="677"/>
                    <a:pt x="4946" y="687"/>
                    <a:pt x="4946" y="698"/>
                  </a:cubicBezTo>
                  <a:cubicBezTo>
                    <a:pt x="4955" y="689"/>
                    <a:pt x="4959" y="680"/>
                    <a:pt x="4961" y="671"/>
                  </a:cubicBezTo>
                  <a:close/>
                  <a:moveTo>
                    <a:pt x="3837" y="1546"/>
                  </a:moveTo>
                  <a:lnTo>
                    <a:pt x="3837" y="1546"/>
                  </a:lnTo>
                  <a:cubicBezTo>
                    <a:pt x="3835" y="1547"/>
                    <a:pt x="3833" y="1549"/>
                    <a:pt x="3831" y="1550"/>
                  </a:cubicBezTo>
                  <a:cubicBezTo>
                    <a:pt x="3834" y="1550"/>
                    <a:pt x="3835" y="1548"/>
                    <a:pt x="3837" y="1546"/>
                  </a:cubicBezTo>
                  <a:close/>
                  <a:moveTo>
                    <a:pt x="3349" y="1963"/>
                  </a:moveTo>
                  <a:cubicBezTo>
                    <a:pt x="3341" y="1970"/>
                    <a:pt x="3334" y="1977"/>
                    <a:pt x="3325" y="1984"/>
                  </a:cubicBezTo>
                  <a:lnTo>
                    <a:pt x="3349" y="1963"/>
                  </a:lnTo>
                  <a:close/>
                  <a:moveTo>
                    <a:pt x="3029" y="2193"/>
                  </a:moveTo>
                  <a:cubicBezTo>
                    <a:pt x="3025" y="2196"/>
                    <a:pt x="3021" y="2199"/>
                    <a:pt x="3017" y="2202"/>
                  </a:cubicBezTo>
                  <a:lnTo>
                    <a:pt x="3017" y="2202"/>
                  </a:lnTo>
                  <a:cubicBezTo>
                    <a:pt x="3021" y="2200"/>
                    <a:pt x="3025" y="2197"/>
                    <a:pt x="3029" y="2193"/>
                  </a:cubicBezTo>
                  <a:close/>
                  <a:moveTo>
                    <a:pt x="1924" y="2991"/>
                  </a:moveTo>
                  <a:cubicBezTo>
                    <a:pt x="1922" y="2992"/>
                    <a:pt x="1920" y="2994"/>
                    <a:pt x="1918" y="2995"/>
                  </a:cubicBezTo>
                  <a:cubicBezTo>
                    <a:pt x="1924" y="2995"/>
                    <a:pt x="1926" y="2993"/>
                    <a:pt x="1924" y="2991"/>
                  </a:cubicBezTo>
                  <a:close/>
                  <a:moveTo>
                    <a:pt x="1112" y="3579"/>
                  </a:moveTo>
                  <a:cubicBezTo>
                    <a:pt x="1107" y="3582"/>
                    <a:pt x="1103" y="3585"/>
                    <a:pt x="1099" y="3588"/>
                  </a:cubicBezTo>
                  <a:cubicBezTo>
                    <a:pt x="1107" y="3588"/>
                    <a:pt x="1111" y="3584"/>
                    <a:pt x="1112" y="3579"/>
                  </a:cubicBezTo>
                  <a:close/>
                  <a:moveTo>
                    <a:pt x="5034" y="0"/>
                  </a:moveTo>
                  <a:cubicBezTo>
                    <a:pt x="5013" y="0"/>
                    <a:pt x="4980" y="17"/>
                    <a:pt x="4980" y="38"/>
                  </a:cubicBezTo>
                  <a:lnTo>
                    <a:pt x="4980" y="54"/>
                  </a:lnTo>
                  <a:cubicBezTo>
                    <a:pt x="4963" y="71"/>
                    <a:pt x="4959" y="71"/>
                    <a:pt x="4954" y="71"/>
                  </a:cubicBezTo>
                  <a:cubicBezTo>
                    <a:pt x="4950" y="71"/>
                    <a:pt x="4946" y="71"/>
                    <a:pt x="4929" y="88"/>
                  </a:cubicBezTo>
                  <a:cubicBezTo>
                    <a:pt x="4912" y="74"/>
                    <a:pt x="4935" y="60"/>
                    <a:pt x="4962" y="34"/>
                  </a:cubicBezTo>
                  <a:lnTo>
                    <a:pt x="4962" y="34"/>
                  </a:lnTo>
                  <a:cubicBezTo>
                    <a:pt x="4940" y="55"/>
                    <a:pt x="4925" y="58"/>
                    <a:pt x="4908" y="71"/>
                  </a:cubicBezTo>
                  <a:cubicBezTo>
                    <a:pt x="4900" y="79"/>
                    <a:pt x="4900" y="79"/>
                    <a:pt x="4898" y="79"/>
                  </a:cubicBezTo>
                  <a:cubicBezTo>
                    <a:pt x="4896" y="79"/>
                    <a:pt x="4892" y="79"/>
                    <a:pt x="4875" y="88"/>
                  </a:cubicBezTo>
                  <a:cubicBezTo>
                    <a:pt x="4858" y="105"/>
                    <a:pt x="4842" y="142"/>
                    <a:pt x="4804" y="159"/>
                  </a:cubicBezTo>
                  <a:lnTo>
                    <a:pt x="4804" y="142"/>
                  </a:lnTo>
                  <a:cubicBezTo>
                    <a:pt x="4737" y="192"/>
                    <a:pt x="4721" y="247"/>
                    <a:pt x="4650" y="263"/>
                  </a:cubicBezTo>
                  <a:lnTo>
                    <a:pt x="4666" y="263"/>
                  </a:lnTo>
                  <a:cubicBezTo>
                    <a:pt x="4633" y="280"/>
                    <a:pt x="4595" y="313"/>
                    <a:pt x="4562" y="330"/>
                  </a:cubicBezTo>
                  <a:cubicBezTo>
                    <a:pt x="4579" y="330"/>
                    <a:pt x="4579" y="330"/>
                    <a:pt x="4562" y="351"/>
                  </a:cubicBezTo>
                  <a:cubicBezTo>
                    <a:pt x="4512" y="368"/>
                    <a:pt x="4491" y="401"/>
                    <a:pt x="4457" y="418"/>
                  </a:cubicBezTo>
                  <a:lnTo>
                    <a:pt x="4441" y="455"/>
                  </a:lnTo>
                  <a:cubicBezTo>
                    <a:pt x="4282" y="560"/>
                    <a:pt x="3726" y="1011"/>
                    <a:pt x="3572" y="1115"/>
                  </a:cubicBezTo>
                  <a:lnTo>
                    <a:pt x="3589" y="1115"/>
                  </a:lnTo>
                  <a:cubicBezTo>
                    <a:pt x="3363" y="1291"/>
                    <a:pt x="2891" y="1621"/>
                    <a:pt x="2665" y="1813"/>
                  </a:cubicBezTo>
                  <a:cubicBezTo>
                    <a:pt x="2611" y="1830"/>
                    <a:pt x="2578" y="1863"/>
                    <a:pt x="2528" y="1896"/>
                  </a:cubicBezTo>
                  <a:cubicBezTo>
                    <a:pt x="2539" y="1891"/>
                    <a:pt x="2544" y="1889"/>
                    <a:pt x="2547" y="1889"/>
                  </a:cubicBezTo>
                  <a:cubicBezTo>
                    <a:pt x="2552" y="1889"/>
                    <a:pt x="2544" y="1896"/>
                    <a:pt x="2544" y="1896"/>
                  </a:cubicBezTo>
                  <a:cubicBezTo>
                    <a:pt x="2423" y="1984"/>
                    <a:pt x="2528" y="1917"/>
                    <a:pt x="2423" y="2001"/>
                  </a:cubicBezTo>
                  <a:cubicBezTo>
                    <a:pt x="2281" y="2105"/>
                    <a:pt x="1759" y="2473"/>
                    <a:pt x="1621" y="2544"/>
                  </a:cubicBezTo>
                  <a:cubicBezTo>
                    <a:pt x="1567" y="2611"/>
                    <a:pt x="1483" y="2648"/>
                    <a:pt x="1429" y="2698"/>
                  </a:cubicBezTo>
                  <a:cubicBezTo>
                    <a:pt x="1358" y="2753"/>
                    <a:pt x="978" y="3012"/>
                    <a:pt x="890" y="3083"/>
                  </a:cubicBezTo>
                  <a:lnTo>
                    <a:pt x="907" y="3066"/>
                  </a:lnTo>
                  <a:lnTo>
                    <a:pt x="907" y="3066"/>
                  </a:lnTo>
                  <a:cubicBezTo>
                    <a:pt x="836" y="3133"/>
                    <a:pt x="836" y="3099"/>
                    <a:pt x="786" y="3133"/>
                  </a:cubicBezTo>
                  <a:cubicBezTo>
                    <a:pt x="802" y="3150"/>
                    <a:pt x="752" y="3204"/>
                    <a:pt x="731" y="3221"/>
                  </a:cubicBezTo>
                  <a:cubicBezTo>
                    <a:pt x="698" y="3237"/>
                    <a:pt x="627" y="3308"/>
                    <a:pt x="577" y="3358"/>
                  </a:cubicBezTo>
                  <a:lnTo>
                    <a:pt x="560" y="3342"/>
                  </a:lnTo>
                  <a:cubicBezTo>
                    <a:pt x="523" y="3396"/>
                    <a:pt x="439" y="3446"/>
                    <a:pt x="401" y="3484"/>
                  </a:cubicBezTo>
                  <a:cubicBezTo>
                    <a:pt x="314" y="3534"/>
                    <a:pt x="193" y="3605"/>
                    <a:pt x="88" y="3693"/>
                  </a:cubicBezTo>
                  <a:lnTo>
                    <a:pt x="0" y="3709"/>
                  </a:lnTo>
                  <a:cubicBezTo>
                    <a:pt x="0" y="3709"/>
                    <a:pt x="115" y="4075"/>
                    <a:pt x="289" y="4075"/>
                  </a:cubicBezTo>
                  <a:cubicBezTo>
                    <a:pt x="297" y="4075"/>
                    <a:pt x="305" y="4074"/>
                    <a:pt x="314" y="4073"/>
                  </a:cubicBezTo>
                  <a:lnTo>
                    <a:pt x="314" y="4089"/>
                  </a:lnTo>
                  <a:lnTo>
                    <a:pt x="335" y="4073"/>
                  </a:lnTo>
                  <a:cubicBezTo>
                    <a:pt x="362" y="4059"/>
                    <a:pt x="378" y="4035"/>
                    <a:pt x="383" y="4035"/>
                  </a:cubicBezTo>
                  <a:cubicBezTo>
                    <a:pt x="384" y="4035"/>
                    <a:pt x="385" y="4036"/>
                    <a:pt x="385" y="4039"/>
                  </a:cubicBezTo>
                  <a:lnTo>
                    <a:pt x="351" y="4073"/>
                  </a:lnTo>
                  <a:lnTo>
                    <a:pt x="351" y="4073"/>
                  </a:lnTo>
                  <a:cubicBezTo>
                    <a:pt x="362" y="4062"/>
                    <a:pt x="366" y="4058"/>
                    <a:pt x="366" y="4058"/>
                  </a:cubicBezTo>
                  <a:lnTo>
                    <a:pt x="366" y="4058"/>
                  </a:lnTo>
                  <a:cubicBezTo>
                    <a:pt x="367" y="4058"/>
                    <a:pt x="351" y="4078"/>
                    <a:pt x="351" y="4089"/>
                  </a:cubicBezTo>
                  <a:cubicBezTo>
                    <a:pt x="368" y="4073"/>
                    <a:pt x="385" y="4073"/>
                    <a:pt x="385" y="4056"/>
                  </a:cubicBezTo>
                  <a:cubicBezTo>
                    <a:pt x="385" y="4039"/>
                    <a:pt x="401" y="4023"/>
                    <a:pt x="439" y="4006"/>
                  </a:cubicBezTo>
                  <a:cubicBezTo>
                    <a:pt x="447" y="4001"/>
                    <a:pt x="452" y="3999"/>
                    <a:pt x="455" y="3999"/>
                  </a:cubicBezTo>
                  <a:cubicBezTo>
                    <a:pt x="464" y="3999"/>
                    <a:pt x="464" y="4010"/>
                    <a:pt x="475" y="4010"/>
                  </a:cubicBezTo>
                  <a:cubicBezTo>
                    <a:pt x="478" y="4010"/>
                    <a:pt x="483" y="4009"/>
                    <a:pt x="489" y="4006"/>
                  </a:cubicBezTo>
                  <a:cubicBezTo>
                    <a:pt x="698" y="3864"/>
                    <a:pt x="907" y="3726"/>
                    <a:pt x="1099" y="3567"/>
                  </a:cubicBezTo>
                  <a:cubicBezTo>
                    <a:pt x="1108" y="3567"/>
                    <a:pt x="1112" y="3573"/>
                    <a:pt x="1112" y="3579"/>
                  </a:cubicBezTo>
                  <a:lnTo>
                    <a:pt x="1112" y="3579"/>
                  </a:lnTo>
                  <a:cubicBezTo>
                    <a:pt x="1176" y="3530"/>
                    <a:pt x="1223" y="3497"/>
                    <a:pt x="1274" y="3446"/>
                  </a:cubicBezTo>
                  <a:lnTo>
                    <a:pt x="1308" y="3446"/>
                  </a:lnTo>
                  <a:cubicBezTo>
                    <a:pt x="1308" y="3446"/>
                    <a:pt x="1379" y="3396"/>
                    <a:pt x="1462" y="3342"/>
                  </a:cubicBezTo>
                  <a:cubicBezTo>
                    <a:pt x="1500" y="3308"/>
                    <a:pt x="1533" y="3275"/>
                    <a:pt x="1567" y="3254"/>
                  </a:cubicBezTo>
                  <a:cubicBezTo>
                    <a:pt x="1604" y="3237"/>
                    <a:pt x="1621" y="3221"/>
                    <a:pt x="1621" y="3221"/>
                  </a:cubicBezTo>
                  <a:lnTo>
                    <a:pt x="1621" y="3204"/>
                  </a:lnTo>
                  <a:cubicBezTo>
                    <a:pt x="1640" y="3183"/>
                    <a:pt x="1647" y="3178"/>
                    <a:pt x="1652" y="3178"/>
                  </a:cubicBezTo>
                  <a:cubicBezTo>
                    <a:pt x="1655" y="3178"/>
                    <a:pt x="1657" y="3182"/>
                    <a:pt x="1664" y="3182"/>
                  </a:cubicBezTo>
                  <a:cubicBezTo>
                    <a:pt x="1669" y="3182"/>
                    <a:pt x="1677" y="3180"/>
                    <a:pt x="1692" y="3170"/>
                  </a:cubicBezTo>
                  <a:cubicBezTo>
                    <a:pt x="1709" y="3116"/>
                    <a:pt x="1797" y="3099"/>
                    <a:pt x="1813" y="3066"/>
                  </a:cubicBezTo>
                  <a:cubicBezTo>
                    <a:pt x="1813" y="3066"/>
                    <a:pt x="1821" y="3057"/>
                    <a:pt x="1831" y="3057"/>
                  </a:cubicBezTo>
                  <a:cubicBezTo>
                    <a:pt x="1836" y="3057"/>
                    <a:pt x="1841" y="3059"/>
                    <a:pt x="1847" y="3066"/>
                  </a:cubicBezTo>
                  <a:cubicBezTo>
                    <a:pt x="1847" y="3045"/>
                    <a:pt x="1863" y="3045"/>
                    <a:pt x="1880" y="3028"/>
                  </a:cubicBezTo>
                  <a:cubicBezTo>
                    <a:pt x="1880" y="3023"/>
                    <a:pt x="1880" y="3021"/>
                    <a:pt x="1880" y="3021"/>
                  </a:cubicBezTo>
                  <a:cubicBezTo>
                    <a:pt x="1878" y="3021"/>
                    <a:pt x="1875" y="3028"/>
                    <a:pt x="1863" y="3028"/>
                  </a:cubicBezTo>
                  <a:lnTo>
                    <a:pt x="1901" y="2995"/>
                  </a:lnTo>
                  <a:cubicBezTo>
                    <a:pt x="1907" y="2989"/>
                    <a:pt x="1912" y="2988"/>
                    <a:pt x="1917" y="2988"/>
                  </a:cubicBezTo>
                  <a:cubicBezTo>
                    <a:pt x="1920" y="2988"/>
                    <a:pt x="1923" y="2989"/>
                    <a:pt x="1924" y="2991"/>
                  </a:cubicBezTo>
                  <a:lnTo>
                    <a:pt x="1924" y="2991"/>
                  </a:lnTo>
                  <a:cubicBezTo>
                    <a:pt x="2042" y="2911"/>
                    <a:pt x="2546" y="2576"/>
                    <a:pt x="2649" y="2506"/>
                  </a:cubicBezTo>
                  <a:cubicBezTo>
                    <a:pt x="2632" y="2506"/>
                    <a:pt x="2594" y="2523"/>
                    <a:pt x="2578" y="2523"/>
                  </a:cubicBezTo>
                  <a:cubicBezTo>
                    <a:pt x="2594" y="2490"/>
                    <a:pt x="2611" y="2490"/>
                    <a:pt x="2632" y="2473"/>
                  </a:cubicBezTo>
                  <a:cubicBezTo>
                    <a:pt x="2634" y="2475"/>
                    <a:pt x="2637" y="2476"/>
                    <a:pt x="2641" y="2476"/>
                  </a:cubicBezTo>
                  <a:cubicBezTo>
                    <a:pt x="2663" y="2476"/>
                    <a:pt x="2704" y="2439"/>
                    <a:pt x="2736" y="2439"/>
                  </a:cubicBezTo>
                  <a:lnTo>
                    <a:pt x="2736" y="2419"/>
                  </a:lnTo>
                  <a:lnTo>
                    <a:pt x="2753" y="2419"/>
                  </a:lnTo>
                  <a:cubicBezTo>
                    <a:pt x="2874" y="2314"/>
                    <a:pt x="2787" y="2402"/>
                    <a:pt x="2891" y="2314"/>
                  </a:cubicBezTo>
                  <a:cubicBezTo>
                    <a:pt x="2956" y="2268"/>
                    <a:pt x="2976" y="2236"/>
                    <a:pt x="3017" y="2202"/>
                  </a:cubicBezTo>
                  <a:lnTo>
                    <a:pt x="3017" y="2202"/>
                  </a:lnTo>
                  <a:cubicBezTo>
                    <a:pt x="3013" y="2204"/>
                    <a:pt x="3010" y="2206"/>
                    <a:pt x="3008" y="2206"/>
                  </a:cubicBezTo>
                  <a:cubicBezTo>
                    <a:pt x="3004" y="2206"/>
                    <a:pt x="3004" y="2201"/>
                    <a:pt x="3012" y="2193"/>
                  </a:cubicBezTo>
                  <a:cubicBezTo>
                    <a:pt x="3029" y="2193"/>
                    <a:pt x="3050" y="2160"/>
                    <a:pt x="3066" y="2160"/>
                  </a:cubicBezTo>
                  <a:cubicBezTo>
                    <a:pt x="3083" y="2143"/>
                    <a:pt x="3154" y="2105"/>
                    <a:pt x="3117" y="2105"/>
                  </a:cubicBezTo>
                  <a:cubicBezTo>
                    <a:pt x="3126" y="2105"/>
                    <a:pt x="3148" y="2094"/>
                    <a:pt x="3158" y="2088"/>
                  </a:cubicBezTo>
                  <a:lnTo>
                    <a:pt x="3158" y="2088"/>
                  </a:lnTo>
                  <a:cubicBezTo>
                    <a:pt x="3174" y="2086"/>
                    <a:pt x="3189" y="2072"/>
                    <a:pt x="3204" y="2072"/>
                  </a:cubicBezTo>
                  <a:lnTo>
                    <a:pt x="3171" y="2072"/>
                  </a:lnTo>
                  <a:cubicBezTo>
                    <a:pt x="3238" y="2038"/>
                    <a:pt x="3275" y="2022"/>
                    <a:pt x="3292" y="1984"/>
                  </a:cubicBezTo>
                  <a:lnTo>
                    <a:pt x="3275" y="1984"/>
                  </a:lnTo>
                  <a:cubicBezTo>
                    <a:pt x="3309" y="1967"/>
                    <a:pt x="3325" y="1951"/>
                    <a:pt x="3363" y="1951"/>
                  </a:cubicBezTo>
                  <a:lnTo>
                    <a:pt x="3349" y="1963"/>
                  </a:lnTo>
                  <a:lnTo>
                    <a:pt x="3349" y="1963"/>
                  </a:lnTo>
                  <a:cubicBezTo>
                    <a:pt x="3389" y="1929"/>
                    <a:pt x="3416" y="1910"/>
                    <a:pt x="3444" y="1867"/>
                  </a:cubicBezTo>
                  <a:lnTo>
                    <a:pt x="3444" y="1867"/>
                  </a:lnTo>
                  <a:cubicBezTo>
                    <a:pt x="3524" y="1798"/>
                    <a:pt x="3800" y="1580"/>
                    <a:pt x="3831" y="1533"/>
                  </a:cubicBezTo>
                  <a:lnTo>
                    <a:pt x="3797" y="1533"/>
                  </a:lnTo>
                  <a:lnTo>
                    <a:pt x="3831" y="1500"/>
                  </a:lnTo>
                  <a:cubicBezTo>
                    <a:pt x="3831" y="1500"/>
                    <a:pt x="3842" y="1535"/>
                    <a:pt x="3837" y="1546"/>
                  </a:cubicBezTo>
                  <a:lnTo>
                    <a:pt x="3837" y="1546"/>
                  </a:lnTo>
                  <a:cubicBezTo>
                    <a:pt x="3895" y="1508"/>
                    <a:pt x="4045" y="1391"/>
                    <a:pt x="4198" y="1270"/>
                  </a:cubicBezTo>
                  <a:cubicBezTo>
                    <a:pt x="4336" y="1165"/>
                    <a:pt x="4491" y="1044"/>
                    <a:pt x="4545" y="1011"/>
                  </a:cubicBezTo>
                  <a:cubicBezTo>
                    <a:pt x="4552" y="1008"/>
                    <a:pt x="4556" y="1006"/>
                    <a:pt x="4560" y="1006"/>
                  </a:cubicBezTo>
                  <a:cubicBezTo>
                    <a:pt x="4572" y="1006"/>
                    <a:pt x="4562" y="1028"/>
                    <a:pt x="4562" y="1028"/>
                  </a:cubicBezTo>
                  <a:cubicBezTo>
                    <a:pt x="4595" y="994"/>
                    <a:pt x="4562" y="994"/>
                    <a:pt x="4616" y="978"/>
                  </a:cubicBezTo>
                  <a:lnTo>
                    <a:pt x="4616" y="994"/>
                  </a:lnTo>
                  <a:cubicBezTo>
                    <a:pt x="4633" y="978"/>
                    <a:pt x="4649" y="957"/>
                    <a:pt x="4650" y="957"/>
                  </a:cubicBezTo>
                  <a:lnTo>
                    <a:pt x="4650" y="957"/>
                  </a:lnTo>
                  <a:cubicBezTo>
                    <a:pt x="4642" y="961"/>
                    <a:pt x="4637" y="963"/>
                    <a:pt x="4632" y="963"/>
                  </a:cubicBezTo>
                  <a:cubicBezTo>
                    <a:pt x="4615" y="963"/>
                    <a:pt x="4612" y="940"/>
                    <a:pt x="4595" y="940"/>
                  </a:cubicBezTo>
                  <a:lnTo>
                    <a:pt x="4650" y="906"/>
                  </a:lnTo>
                  <a:lnTo>
                    <a:pt x="4650" y="923"/>
                  </a:lnTo>
                  <a:cubicBezTo>
                    <a:pt x="4666" y="906"/>
                    <a:pt x="4666" y="873"/>
                    <a:pt x="4721" y="835"/>
                  </a:cubicBezTo>
                  <a:cubicBezTo>
                    <a:pt x="4804" y="785"/>
                    <a:pt x="4875" y="714"/>
                    <a:pt x="4963" y="643"/>
                  </a:cubicBezTo>
                  <a:lnTo>
                    <a:pt x="4963" y="643"/>
                  </a:lnTo>
                  <a:cubicBezTo>
                    <a:pt x="4963" y="653"/>
                    <a:pt x="4963" y="662"/>
                    <a:pt x="4961" y="671"/>
                  </a:cubicBezTo>
                  <a:lnTo>
                    <a:pt x="4961" y="671"/>
                  </a:lnTo>
                  <a:cubicBezTo>
                    <a:pt x="4966" y="667"/>
                    <a:pt x="4973" y="664"/>
                    <a:pt x="4980" y="664"/>
                  </a:cubicBezTo>
                  <a:cubicBezTo>
                    <a:pt x="4952" y="664"/>
                    <a:pt x="4992" y="639"/>
                    <a:pt x="4998" y="639"/>
                  </a:cubicBezTo>
                  <a:cubicBezTo>
                    <a:pt x="4998" y="639"/>
                    <a:pt x="4999" y="639"/>
                    <a:pt x="4999" y="639"/>
                  </a:cubicBezTo>
                  <a:lnTo>
                    <a:pt x="4999" y="639"/>
                  </a:lnTo>
                  <a:cubicBezTo>
                    <a:pt x="5037" y="575"/>
                    <a:pt x="5118" y="538"/>
                    <a:pt x="5172" y="472"/>
                  </a:cubicBezTo>
                  <a:cubicBezTo>
                    <a:pt x="5155" y="455"/>
                    <a:pt x="5013" y="54"/>
                    <a:pt x="4996" y="38"/>
                  </a:cubicBezTo>
                  <a:cubicBezTo>
                    <a:pt x="5013" y="17"/>
                    <a:pt x="5034" y="0"/>
                    <a:pt x="5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1418096" y="4514725"/>
              <a:ext cx="12905" cy="7975"/>
            </a:xfrm>
            <a:custGeom>
              <a:avLst/>
              <a:gdLst/>
              <a:ahLst/>
              <a:cxnLst/>
              <a:rect l="l" t="t" r="r" b="b"/>
              <a:pathLst>
                <a:path w="89" h="55" extrusionOk="0">
                  <a:moveTo>
                    <a:pt x="88" y="0"/>
                  </a:moveTo>
                  <a:cubicBezTo>
                    <a:pt x="55" y="17"/>
                    <a:pt x="34" y="17"/>
                    <a:pt x="0" y="55"/>
                  </a:cubicBezTo>
                  <a:cubicBezTo>
                    <a:pt x="34" y="55"/>
                    <a:pt x="55" y="17"/>
                    <a:pt x="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1430856" y="4514725"/>
              <a:ext cx="145" cy="1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2155145" y="3871487"/>
              <a:ext cx="2610" cy="261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0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1375030" y="3871487"/>
              <a:ext cx="800269" cy="645852"/>
            </a:xfrm>
            <a:custGeom>
              <a:avLst/>
              <a:gdLst/>
              <a:ahLst/>
              <a:cxnLst/>
              <a:rect l="l" t="t" r="r" b="b"/>
              <a:pathLst>
                <a:path w="5519" h="4454" extrusionOk="0">
                  <a:moveTo>
                    <a:pt x="5431" y="0"/>
                  </a:moveTo>
                  <a:lnTo>
                    <a:pt x="5431" y="0"/>
                  </a:lnTo>
                  <a:cubicBezTo>
                    <a:pt x="5420" y="0"/>
                    <a:pt x="5403" y="7"/>
                    <a:pt x="5387" y="16"/>
                  </a:cubicBezTo>
                  <a:lnTo>
                    <a:pt x="5387" y="16"/>
                  </a:lnTo>
                  <a:cubicBezTo>
                    <a:pt x="5402" y="13"/>
                    <a:pt x="5416" y="0"/>
                    <a:pt x="5431" y="0"/>
                  </a:cubicBezTo>
                  <a:close/>
                  <a:moveTo>
                    <a:pt x="5387" y="16"/>
                  </a:moveTo>
                  <a:cubicBezTo>
                    <a:pt x="5385" y="17"/>
                    <a:pt x="5383" y="17"/>
                    <a:pt x="5381" y="17"/>
                  </a:cubicBezTo>
                  <a:cubicBezTo>
                    <a:pt x="5381" y="18"/>
                    <a:pt x="5382" y="19"/>
                    <a:pt x="5382" y="20"/>
                  </a:cubicBezTo>
                  <a:lnTo>
                    <a:pt x="5382" y="20"/>
                  </a:lnTo>
                  <a:cubicBezTo>
                    <a:pt x="5384" y="19"/>
                    <a:pt x="5386" y="17"/>
                    <a:pt x="5387" y="16"/>
                  </a:cubicBezTo>
                  <a:close/>
                  <a:moveTo>
                    <a:pt x="5329" y="657"/>
                  </a:moveTo>
                  <a:cubicBezTo>
                    <a:pt x="5328" y="658"/>
                    <a:pt x="5327" y="659"/>
                    <a:pt x="5326" y="660"/>
                  </a:cubicBezTo>
                  <a:cubicBezTo>
                    <a:pt x="5328" y="659"/>
                    <a:pt x="5329" y="658"/>
                    <a:pt x="5329" y="657"/>
                  </a:cubicBezTo>
                  <a:close/>
                  <a:moveTo>
                    <a:pt x="4046" y="1578"/>
                  </a:moveTo>
                  <a:cubicBezTo>
                    <a:pt x="4044" y="1580"/>
                    <a:pt x="4042" y="1582"/>
                    <a:pt x="4040" y="1583"/>
                  </a:cubicBezTo>
                  <a:cubicBezTo>
                    <a:pt x="4043" y="1583"/>
                    <a:pt x="4045" y="1581"/>
                    <a:pt x="4046" y="1578"/>
                  </a:cubicBezTo>
                  <a:close/>
                  <a:moveTo>
                    <a:pt x="5381" y="17"/>
                  </a:moveTo>
                  <a:cubicBezTo>
                    <a:pt x="5343" y="34"/>
                    <a:pt x="5310" y="51"/>
                    <a:pt x="5310" y="67"/>
                  </a:cubicBezTo>
                  <a:cubicBezTo>
                    <a:pt x="5303" y="71"/>
                    <a:pt x="5298" y="72"/>
                    <a:pt x="5294" y="72"/>
                  </a:cubicBezTo>
                  <a:cubicBezTo>
                    <a:pt x="5285" y="72"/>
                    <a:pt x="5285" y="62"/>
                    <a:pt x="5275" y="62"/>
                  </a:cubicBezTo>
                  <a:cubicBezTo>
                    <a:pt x="5272" y="62"/>
                    <a:pt x="5267" y="64"/>
                    <a:pt x="5260" y="67"/>
                  </a:cubicBezTo>
                  <a:cubicBezTo>
                    <a:pt x="5239" y="105"/>
                    <a:pt x="5205" y="138"/>
                    <a:pt x="5172" y="138"/>
                  </a:cubicBezTo>
                  <a:cubicBezTo>
                    <a:pt x="5101" y="172"/>
                    <a:pt x="5084" y="226"/>
                    <a:pt x="5013" y="259"/>
                  </a:cubicBezTo>
                  <a:cubicBezTo>
                    <a:pt x="4980" y="276"/>
                    <a:pt x="4946" y="314"/>
                    <a:pt x="4892" y="330"/>
                  </a:cubicBezTo>
                  <a:cubicBezTo>
                    <a:pt x="4909" y="330"/>
                    <a:pt x="4925" y="330"/>
                    <a:pt x="4909" y="347"/>
                  </a:cubicBezTo>
                  <a:cubicBezTo>
                    <a:pt x="4859" y="364"/>
                    <a:pt x="4821" y="397"/>
                    <a:pt x="4788" y="418"/>
                  </a:cubicBezTo>
                  <a:lnTo>
                    <a:pt x="4754" y="451"/>
                  </a:lnTo>
                  <a:cubicBezTo>
                    <a:pt x="4595" y="556"/>
                    <a:pt x="3952" y="1024"/>
                    <a:pt x="3798" y="1149"/>
                  </a:cubicBezTo>
                  <a:cubicBezTo>
                    <a:pt x="3551" y="1337"/>
                    <a:pt x="3046" y="1705"/>
                    <a:pt x="2804" y="1897"/>
                  </a:cubicBezTo>
                  <a:cubicBezTo>
                    <a:pt x="2753" y="1913"/>
                    <a:pt x="2699" y="1964"/>
                    <a:pt x="2666" y="1984"/>
                  </a:cubicBezTo>
                  <a:cubicBezTo>
                    <a:pt x="2682" y="1984"/>
                    <a:pt x="2682" y="1984"/>
                    <a:pt x="2666" y="2001"/>
                  </a:cubicBezTo>
                  <a:cubicBezTo>
                    <a:pt x="2545" y="2106"/>
                    <a:pt x="2666" y="2018"/>
                    <a:pt x="2545" y="2122"/>
                  </a:cubicBezTo>
                  <a:cubicBezTo>
                    <a:pt x="2403" y="2243"/>
                    <a:pt x="1830" y="2644"/>
                    <a:pt x="1709" y="2732"/>
                  </a:cubicBezTo>
                  <a:cubicBezTo>
                    <a:pt x="1638" y="2799"/>
                    <a:pt x="1550" y="2853"/>
                    <a:pt x="1479" y="2924"/>
                  </a:cubicBezTo>
                  <a:lnTo>
                    <a:pt x="1500" y="2903"/>
                  </a:lnTo>
                  <a:lnTo>
                    <a:pt x="1500" y="2903"/>
                  </a:lnTo>
                  <a:cubicBezTo>
                    <a:pt x="1463" y="2941"/>
                    <a:pt x="1342" y="3029"/>
                    <a:pt x="1220" y="3133"/>
                  </a:cubicBezTo>
                  <a:cubicBezTo>
                    <a:pt x="1099" y="3217"/>
                    <a:pt x="978" y="3321"/>
                    <a:pt x="924" y="3359"/>
                  </a:cubicBezTo>
                  <a:lnTo>
                    <a:pt x="940" y="3342"/>
                  </a:lnTo>
                  <a:lnTo>
                    <a:pt x="940" y="3342"/>
                  </a:lnTo>
                  <a:cubicBezTo>
                    <a:pt x="874" y="3409"/>
                    <a:pt x="874" y="3392"/>
                    <a:pt x="819" y="3426"/>
                  </a:cubicBezTo>
                  <a:cubicBezTo>
                    <a:pt x="836" y="3446"/>
                    <a:pt x="786" y="3497"/>
                    <a:pt x="769" y="3513"/>
                  </a:cubicBezTo>
                  <a:lnTo>
                    <a:pt x="748" y="3513"/>
                  </a:lnTo>
                  <a:cubicBezTo>
                    <a:pt x="732" y="3551"/>
                    <a:pt x="665" y="3618"/>
                    <a:pt x="594" y="3672"/>
                  </a:cubicBezTo>
                  <a:cubicBezTo>
                    <a:pt x="560" y="3705"/>
                    <a:pt x="456" y="3776"/>
                    <a:pt x="418" y="3810"/>
                  </a:cubicBezTo>
                  <a:cubicBezTo>
                    <a:pt x="331" y="3881"/>
                    <a:pt x="210" y="3948"/>
                    <a:pt x="105" y="4052"/>
                  </a:cubicBezTo>
                  <a:lnTo>
                    <a:pt x="17" y="4090"/>
                  </a:lnTo>
                  <a:lnTo>
                    <a:pt x="1" y="4106"/>
                  </a:lnTo>
                  <a:lnTo>
                    <a:pt x="1" y="4106"/>
                  </a:lnTo>
                  <a:cubicBezTo>
                    <a:pt x="1" y="4106"/>
                    <a:pt x="1" y="4106"/>
                    <a:pt x="1" y="4106"/>
                  </a:cubicBezTo>
                  <a:cubicBezTo>
                    <a:pt x="1" y="4106"/>
                    <a:pt x="1" y="4106"/>
                    <a:pt x="1" y="4106"/>
                  </a:cubicBezTo>
                  <a:lnTo>
                    <a:pt x="1" y="4106"/>
                  </a:lnTo>
                  <a:lnTo>
                    <a:pt x="1" y="4106"/>
                  </a:lnTo>
                  <a:cubicBezTo>
                    <a:pt x="9" y="4113"/>
                    <a:pt x="131" y="4441"/>
                    <a:pt x="313" y="4441"/>
                  </a:cubicBezTo>
                  <a:cubicBezTo>
                    <a:pt x="325" y="4441"/>
                    <a:pt x="338" y="4440"/>
                    <a:pt x="352" y="4436"/>
                  </a:cubicBezTo>
                  <a:lnTo>
                    <a:pt x="352" y="4453"/>
                  </a:lnTo>
                  <a:lnTo>
                    <a:pt x="368" y="4420"/>
                  </a:lnTo>
                  <a:cubicBezTo>
                    <a:pt x="381" y="4415"/>
                    <a:pt x="390" y="4411"/>
                    <a:pt x="397" y="4407"/>
                  </a:cubicBezTo>
                  <a:lnTo>
                    <a:pt x="397" y="4407"/>
                  </a:lnTo>
                  <a:lnTo>
                    <a:pt x="385" y="4420"/>
                  </a:lnTo>
                  <a:cubicBezTo>
                    <a:pt x="395" y="4415"/>
                    <a:pt x="400" y="4413"/>
                    <a:pt x="403" y="4413"/>
                  </a:cubicBezTo>
                  <a:cubicBezTo>
                    <a:pt x="409" y="4413"/>
                    <a:pt x="397" y="4425"/>
                    <a:pt x="385" y="4436"/>
                  </a:cubicBezTo>
                  <a:cubicBezTo>
                    <a:pt x="402" y="4436"/>
                    <a:pt x="418" y="4420"/>
                    <a:pt x="418" y="4420"/>
                  </a:cubicBezTo>
                  <a:cubicBezTo>
                    <a:pt x="418" y="4403"/>
                    <a:pt x="456" y="4365"/>
                    <a:pt x="473" y="4349"/>
                  </a:cubicBezTo>
                  <a:cubicBezTo>
                    <a:pt x="480" y="4345"/>
                    <a:pt x="485" y="4344"/>
                    <a:pt x="489" y="4344"/>
                  </a:cubicBezTo>
                  <a:cubicBezTo>
                    <a:pt x="495" y="4344"/>
                    <a:pt x="497" y="4347"/>
                    <a:pt x="501" y="4347"/>
                  </a:cubicBezTo>
                  <a:cubicBezTo>
                    <a:pt x="505" y="4347"/>
                    <a:pt x="511" y="4344"/>
                    <a:pt x="523" y="4332"/>
                  </a:cubicBezTo>
                  <a:cubicBezTo>
                    <a:pt x="748" y="4177"/>
                    <a:pt x="957" y="4019"/>
                    <a:pt x="1166" y="3843"/>
                  </a:cubicBezTo>
                  <a:lnTo>
                    <a:pt x="1166" y="3864"/>
                  </a:lnTo>
                  <a:cubicBezTo>
                    <a:pt x="1220" y="3793"/>
                    <a:pt x="1291" y="3760"/>
                    <a:pt x="1342" y="3705"/>
                  </a:cubicBezTo>
                  <a:cubicBezTo>
                    <a:pt x="1358" y="3689"/>
                    <a:pt x="1358" y="3689"/>
                    <a:pt x="1375" y="3689"/>
                  </a:cubicBezTo>
                  <a:cubicBezTo>
                    <a:pt x="1358" y="3689"/>
                    <a:pt x="1688" y="3426"/>
                    <a:pt x="1688" y="3426"/>
                  </a:cubicBezTo>
                  <a:lnTo>
                    <a:pt x="1688" y="3409"/>
                  </a:lnTo>
                  <a:cubicBezTo>
                    <a:pt x="1724" y="3384"/>
                    <a:pt x="1733" y="3384"/>
                    <a:pt x="1740" y="3384"/>
                  </a:cubicBezTo>
                  <a:cubicBezTo>
                    <a:pt x="1747" y="3384"/>
                    <a:pt x="1751" y="3384"/>
                    <a:pt x="1776" y="3359"/>
                  </a:cubicBezTo>
                  <a:cubicBezTo>
                    <a:pt x="1776" y="3321"/>
                    <a:pt x="1880" y="3288"/>
                    <a:pt x="1897" y="3254"/>
                  </a:cubicBezTo>
                  <a:cubicBezTo>
                    <a:pt x="1897" y="3258"/>
                    <a:pt x="1898" y="3259"/>
                    <a:pt x="1900" y="3259"/>
                  </a:cubicBezTo>
                  <a:cubicBezTo>
                    <a:pt x="1904" y="3259"/>
                    <a:pt x="1914" y="3249"/>
                    <a:pt x="1924" y="3249"/>
                  </a:cubicBezTo>
                  <a:cubicBezTo>
                    <a:pt x="1927" y="3249"/>
                    <a:pt x="1931" y="3251"/>
                    <a:pt x="1935" y="3254"/>
                  </a:cubicBezTo>
                  <a:cubicBezTo>
                    <a:pt x="1935" y="3238"/>
                    <a:pt x="1951" y="3217"/>
                    <a:pt x="1968" y="3200"/>
                  </a:cubicBezTo>
                  <a:lnTo>
                    <a:pt x="1951" y="3200"/>
                  </a:lnTo>
                  <a:lnTo>
                    <a:pt x="1985" y="3167"/>
                  </a:lnTo>
                  <a:cubicBezTo>
                    <a:pt x="2022" y="3167"/>
                    <a:pt x="2022" y="3167"/>
                    <a:pt x="2002" y="3183"/>
                  </a:cubicBezTo>
                  <a:cubicBezTo>
                    <a:pt x="2127" y="3096"/>
                    <a:pt x="2666" y="2715"/>
                    <a:pt x="2770" y="2611"/>
                  </a:cubicBezTo>
                  <a:cubicBezTo>
                    <a:pt x="2753" y="2611"/>
                    <a:pt x="2716" y="2644"/>
                    <a:pt x="2699" y="2644"/>
                  </a:cubicBezTo>
                  <a:cubicBezTo>
                    <a:pt x="2716" y="2611"/>
                    <a:pt x="2753" y="2611"/>
                    <a:pt x="2753" y="2590"/>
                  </a:cubicBezTo>
                  <a:cubicBezTo>
                    <a:pt x="2758" y="2593"/>
                    <a:pt x="2762" y="2594"/>
                    <a:pt x="2766" y="2594"/>
                  </a:cubicBezTo>
                  <a:cubicBezTo>
                    <a:pt x="2792" y="2594"/>
                    <a:pt x="2818" y="2554"/>
                    <a:pt x="2846" y="2554"/>
                  </a:cubicBezTo>
                  <a:cubicBezTo>
                    <a:pt x="2850" y="2554"/>
                    <a:pt x="2854" y="2555"/>
                    <a:pt x="2858" y="2557"/>
                  </a:cubicBezTo>
                  <a:lnTo>
                    <a:pt x="2858" y="2523"/>
                  </a:lnTo>
                  <a:lnTo>
                    <a:pt x="2891" y="2523"/>
                  </a:lnTo>
                  <a:cubicBezTo>
                    <a:pt x="3012" y="2402"/>
                    <a:pt x="2908" y="2486"/>
                    <a:pt x="3029" y="2402"/>
                  </a:cubicBezTo>
                  <a:cubicBezTo>
                    <a:pt x="3117" y="2348"/>
                    <a:pt x="3134" y="2314"/>
                    <a:pt x="3171" y="2277"/>
                  </a:cubicBezTo>
                  <a:lnTo>
                    <a:pt x="3171" y="2277"/>
                  </a:lnTo>
                  <a:cubicBezTo>
                    <a:pt x="3161" y="2287"/>
                    <a:pt x="3161" y="2293"/>
                    <a:pt x="3163" y="2293"/>
                  </a:cubicBezTo>
                  <a:cubicBezTo>
                    <a:pt x="3166" y="2293"/>
                    <a:pt x="3171" y="2287"/>
                    <a:pt x="3171" y="2277"/>
                  </a:cubicBezTo>
                  <a:lnTo>
                    <a:pt x="3171" y="2277"/>
                  </a:lnTo>
                  <a:cubicBezTo>
                    <a:pt x="3171" y="2277"/>
                    <a:pt x="3171" y="2277"/>
                    <a:pt x="3171" y="2277"/>
                  </a:cubicBezTo>
                  <a:cubicBezTo>
                    <a:pt x="3171" y="2277"/>
                    <a:pt x="3196" y="2240"/>
                    <a:pt x="3213" y="2240"/>
                  </a:cubicBezTo>
                  <a:cubicBezTo>
                    <a:pt x="3216" y="2240"/>
                    <a:pt x="3219" y="2241"/>
                    <a:pt x="3221" y="2243"/>
                  </a:cubicBezTo>
                  <a:cubicBezTo>
                    <a:pt x="3238" y="2227"/>
                    <a:pt x="3309" y="2172"/>
                    <a:pt x="3276" y="2172"/>
                  </a:cubicBezTo>
                  <a:cubicBezTo>
                    <a:pt x="3287" y="2172"/>
                    <a:pt x="3313" y="2158"/>
                    <a:pt x="3319" y="2158"/>
                  </a:cubicBezTo>
                  <a:cubicBezTo>
                    <a:pt x="3322" y="2158"/>
                    <a:pt x="3320" y="2161"/>
                    <a:pt x="3309" y="2172"/>
                  </a:cubicBezTo>
                  <a:cubicBezTo>
                    <a:pt x="3341" y="2156"/>
                    <a:pt x="3358" y="2156"/>
                    <a:pt x="3359" y="2141"/>
                  </a:cubicBezTo>
                  <a:lnTo>
                    <a:pt x="3359" y="2141"/>
                  </a:lnTo>
                  <a:cubicBezTo>
                    <a:pt x="3404" y="2102"/>
                    <a:pt x="3434" y="2085"/>
                    <a:pt x="3464" y="2051"/>
                  </a:cubicBezTo>
                  <a:lnTo>
                    <a:pt x="3447" y="2051"/>
                  </a:lnTo>
                  <a:cubicBezTo>
                    <a:pt x="3484" y="2035"/>
                    <a:pt x="3501" y="2018"/>
                    <a:pt x="3535" y="2018"/>
                  </a:cubicBezTo>
                  <a:lnTo>
                    <a:pt x="3501" y="2051"/>
                  </a:lnTo>
                  <a:cubicBezTo>
                    <a:pt x="3551" y="2001"/>
                    <a:pt x="3589" y="1984"/>
                    <a:pt x="3639" y="1930"/>
                  </a:cubicBezTo>
                  <a:lnTo>
                    <a:pt x="3639" y="1930"/>
                  </a:lnTo>
                  <a:lnTo>
                    <a:pt x="3622" y="1947"/>
                  </a:lnTo>
                  <a:cubicBezTo>
                    <a:pt x="3672" y="1880"/>
                    <a:pt x="3986" y="1634"/>
                    <a:pt x="4040" y="1567"/>
                  </a:cubicBezTo>
                  <a:lnTo>
                    <a:pt x="4007" y="1567"/>
                  </a:lnTo>
                  <a:lnTo>
                    <a:pt x="4040" y="1529"/>
                  </a:lnTo>
                  <a:cubicBezTo>
                    <a:pt x="4040" y="1529"/>
                    <a:pt x="4051" y="1565"/>
                    <a:pt x="4046" y="1578"/>
                  </a:cubicBezTo>
                  <a:lnTo>
                    <a:pt x="4046" y="1578"/>
                  </a:lnTo>
                  <a:cubicBezTo>
                    <a:pt x="4165" y="1481"/>
                    <a:pt x="4719" y="1093"/>
                    <a:pt x="4821" y="1024"/>
                  </a:cubicBezTo>
                  <a:cubicBezTo>
                    <a:pt x="4828" y="1021"/>
                    <a:pt x="4833" y="1019"/>
                    <a:pt x="4837" y="1019"/>
                  </a:cubicBezTo>
                  <a:cubicBezTo>
                    <a:pt x="4853" y="1019"/>
                    <a:pt x="4842" y="1045"/>
                    <a:pt x="4842" y="1045"/>
                  </a:cubicBezTo>
                  <a:cubicBezTo>
                    <a:pt x="4892" y="1007"/>
                    <a:pt x="4859" y="1007"/>
                    <a:pt x="4892" y="990"/>
                  </a:cubicBezTo>
                  <a:cubicBezTo>
                    <a:pt x="4897" y="985"/>
                    <a:pt x="4899" y="983"/>
                    <a:pt x="4899" y="983"/>
                  </a:cubicBezTo>
                  <a:lnTo>
                    <a:pt x="4899" y="983"/>
                  </a:lnTo>
                  <a:cubicBezTo>
                    <a:pt x="4900" y="983"/>
                    <a:pt x="4892" y="995"/>
                    <a:pt x="4892" y="1007"/>
                  </a:cubicBezTo>
                  <a:cubicBezTo>
                    <a:pt x="4909" y="990"/>
                    <a:pt x="4925" y="990"/>
                    <a:pt x="4925" y="974"/>
                  </a:cubicBezTo>
                  <a:lnTo>
                    <a:pt x="4925" y="974"/>
                  </a:lnTo>
                  <a:cubicBezTo>
                    <a:pt x="4921" y="979"/>
                    <a:pt x="4917" y="981"/>
                    <a:pt x="4914" y="981"/>
                  </a:cubicBezTo>
                  <a:cubicBezTo>
                    <a:pt x="4907" y="981"/>
                    <a:pt x="4904" y="969"/>
                    <a:pt x="4892" y="957"/>
                  </a:cubicBezTo>
                  <a:lnTo>
                    <a:pt x="4946" y="919"/>
                  </a:lnTo>
                  <a:lnTo>
                    <a:pt x="4946" y="940"/>
                  </a:lnTo>
                  <a:cubicBezTo>
                    <a:pt x="4963" y="919"/>
                    <a:pt x="4963" y="886"/>
                    <a:pt x="5013" y="852"/>
                  </a:cubicBezTo>
                  <a:cubicBezTo>
                    <a:pt x="5101" y="798"/>
                    <a:pt x="5205" y="731"/>
                    <a:pt x="5293" y="660"/>
                  </a:cubicBezTo>
                  <a:lnTo>
                    <a:pt x="5293" y="660"/>
                  </a:lnTo>
                  <a:cubicBezTo>
                    <a:pt x="5293" y="677"/>
                    <a:pt x="5276" y="694"/>
                    <a:pt x="5260" y="710"/>
                  </a:cubicBezTo>
                  <a:cubicBezTo>
                    <a:pt x="5276" y="694"/>
                    <a:pt x="5293" y="677"/>
                    <a:pt x="5310" y="677"/>
                  </a:cubicBezTo>
                  <a:cubicBezTo>
                    <a:pt x="5283" y="677"/>
                    <a:pt x="5320" y="656"/>
                    <a:pt x="5328" y="656"/>
                  </a:cubicBezTo>
                  <a:cubicBezTo>
                    <a:pt x="5329" y="656"/>
                    <a:pt x="5329" y="656"/>
                    <a:pt x="5329" y="657"/>
                  </a:cubicBezTo>
                  <a:lnTo>
                    <a:pt x="5329" y="657"/>
                  </a:lnTo>
                  <a:cubicBezTo>
                    <a:pt x="5384" y="588"/>
                    <a:pt x="5469" y="538"/>
                    <a:pt x="5519" y="485"/>
                  </a:cubicBezTo>
                  <a:cubicBezTo>
                    <a:pt x="5519" y="469"/>
                    <a:pt x="5403" y="68"/>
                    <a:pt x="5382" y="20"/>
                  </a:cubicBezTo>
                  <a:lnTo>
                    <a:pt x="5382" y="20"/>
                  </a:lnTo>
                  <a:cubicBezTo>
                    <a:pt x="5375" y="24"/>
                    <a:pt x="5369" y="29"/>
                    <a:pt x="5364" y="34"/>
                  </a:cubicBezTo>
                  <a:lnTo>
                    <a:pt x="5381" y="51"/>
                  </a:lnTo>
                  <a:cubicBezTo>
                    <a:pt x="5354" y="67"/>
                    <a:pt x="5349" y="67"/>
                    <a:pt x="5345" y="67"/>
                  </a:cubicBezTo>
                  <a:cubicBezTo>
                    <a:pt x="5341" y="67"/>
                    <a:pt x="5337" y="67"/>
                    <a:pt x="5310" y="84"/>
                  </a:cubicBezTo>
                  <a:cubicBezTo>
                    <a:pt x="5310" y="67"/>
                    <a:pt x="5343" y="34"/>
                    <a:pt x="5381" y="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39"/>
          <p:cNvSpPr txBox="1">
            <a:spLocks noGrp="1"/>
          </p:cNvSpPr>
          <p:nvPr>
            <p:ph type="subTitle" idx="1"/>
          </p:nvPr>
        </p:nvSpPr>
        <p:spPr>
          <a:xfrm>
            <a:off x="3275856" y="1707654"/>
            <a:ext cx="29433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tx1"/>
                </a:solidFill>
              </a:rPr>
              <a:t>Open</a:t>
            </a:r>
            <a:r>
              <a:rPr lang="en" sz="2400" dirty="0">
                <a:solidFill>
                  <a:schemeClr val="tx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student’s book p.(</a:t>
            </a:r>
            <a:r>
              <a:rPr lang="en" sz="2400" b="1" dirty="0">
                <a:solidFill>
                  <a:schemeClr val="tx1"/>
                </a:solidFill>
              </a:rPr>
              <a:t>50)</a:t>
            </a:r>
            <a:r>
              <a:rPr lang="en" sz="2400" dirty="0">
                <a:solidFill>
                  <a:schemeClr val="tx1"/>
                </a:solidFill>
              </a:rPr>
              <a:t> 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17D64C-2BD5-4EA8-8630-CE6C29D4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227">
            <a:off x="824318" y="1622970"/>
            <a:ext cx="2323792" cy="3054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alpha val="6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FD32546-735C-4060-9240-E515FACB6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/>
          <a:stretch/>
        </p:blipFill>
        <p:spPr>
          <a:xfrm>
            <a:off x="1475656" y="627534"/>
            <a:ext cx="604867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539552" y="2859782"/>
            <a:ext cx="3672408" cy="40011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write down three wishes. </a:t>
            </a:r>
            <a:endParaRPr lang="ar-SA" sz="2000" b="1" dirty="0"/>
          </a:p>
        </p:txBody>
      </p:sp>
      <p:sp>
        <p:nvSpPr>
          <p:cNvPr id="6" name="مستطيل 5"/>
          <p:cNvSpPr/>
          <p:nvPr/>
        </p:nvSpPr>
        <p:spPr>
          <a:xfrm>
            <a:off x="611560" y="3877766"/>
            <a:ext cx="367240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 would ask for a big house for my family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499992" y="3877765"/>
            <a:ext cx="3672408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 would ask for a new car for my father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771800" y="4443958"/>
            <a:ext cx="36724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I would ask for a jobs for my sisters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8583446A-3FB1-D221-FD8F-08D181635B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48" t="32864" r="16371" b="18347"/>
          <a:stretch/>
        </p:blipFill>
        <p:spPr>
          <a:xfrm>
            <a:off x="323528" y="1419622"/>
            <a:ext cx="8444071" cy="3514567"/>
          </a:xfrm>
          <a:prstGeom prst="rect">
            <a:avLst/>
          </a:prstGeom>
        </p:spPr>
      </p:pic>
      <p:sp>
        <p:nvSpPr>
          <p:cNvPr id="1755" name="Google Shape;1755;p45"/>
          <p:cNvSpPr txBox="1">
            <a:spLocks noGrp="1"/>
          </p:cNvSpPr>
          <p:nvPr>
            <p:ph type="title"/>
          </p:nvPr>
        </p:nvSpPr>
        <p:spPr>
          <a:xfrm>
            <a:off x="3131840" y="627534"/>
            <a:ext cx="2363427" cy="477600"/>
          </a:xfrm>
          <a:prstGeom prst="rect">
            <a:avLst/>
          </a:prstGeom>
          <a:solidFill>
            <a:srgbClr val="FFD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Bookman Old Style" pitchFamily="18" charset="0"/>
              </a:rPr>
              <a:t>Listening </a:t>
            </a:r>
            <a:endParaRPr sz="2000" dirty="0">
              <a:latin typeface="Bookman Old Style" pitchFamily="18" charset="0"/>
            </a:endParaRPr>
          </a:p>
        </p:txBody>
      </p:sp>
      <p:sp>
        <p:nvSpPr>
          <p:cNvPr id="1767" name="Google Shape;1767;p45"/>
          <p:cNvSpPr/>
          <p:nvPr/>
        </p:nvSpPr>
        <p:spPr>
          <a:xfrm>
            <a:off x="8100392" y="1275606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45"/>
          <p:cNvSpPr/>
          <p:nvPr/>
        </p:nvSpPr>
        <p:spPr>
          <a:xfrm>
            <a:off x="8109633" y="2233109"/>
            <a:ext cx="241200" cy="24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45"/>
          <p:cNvSpPr/>
          <p:nvPr/>
        </p:nvSpPr>
        <p:spPr>
          <a:xfrm>
            <a:off x="8067331" y="3343736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Listening">
            <a:hlinkClick r:id="" action="ppaction://media"/>
            <a:extLst>
              <a:ext uri="{FF2B5EF4-FFF2-40B4-BE49-F238E27FC236}">
                <a16:creationId xmlns:a16="http://schemas.microsoft.com/office/drawing/2014/main" id="{1A351391-E43D-414A-B568-3C2DDE27A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39752" y="627534"/>
            <a:ext cx="491180" cy="38906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مستطيل 1"/>
          <p:cNvSpPr/>
          <p:nvPr/>
        </p:nvSpPr>
        <p:spPr>
          <a:xfrm>
            <a:off x="2411760" y="3723878"/>
            <a:ext cx="29523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She wishes they had money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123728" y="3147814"/>
            <a:ext cx="27787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She wishes she could do</a:t>
            </a:r>
          </a:p>
          <a:p>
            <a:pPr algn="ctr"/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something to help</a:t>
            </a:r>
            <a:endParaRPr lang="ar-SA" sz="13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436096" y="2787774"/>
            <a:ext cx="188865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chemeClr val="accent2">
                    <a:lumMod val="50000"/>
                  </a:schemeClr>
                </a:solidFill>
              </a:rPr>
              <a:t>To think of new ideas</a:t>
            </a:r>
            <a:endParaRPr lang="ar-SA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64088" y="3723878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chemeClr val="accent2">
                    <a:lumMod val="50000"/>
                  </a:schemeClr>
                </a:solidFill>
              </a:rPr>
              <a:t>So they wouldn’t have to ask any more</a:t>
            </a:r>
          </a:p>
          <a:p>
            <a:r>
              <a:rPr lang="en-US" sz="1100" b="1" dirty="0"/>
              <a:t> </a:t>
            </a:r>
            <a:endParaRPr lang="ar-SA" sz="1100" b="1" dirty="0"/>
          </a:p>
        </p:txBody>
      </p:sp>
      <p:sp>
        <p:nvSpPr>
          <p:cNvPr id="6" name="مستطيل 5"/>
          <p:cNvSpPr/>
          <p:nvPr/>
        </p:nvSpPr>
        <p:spPr>
          <a:xfrm>
            <a:off x="5508104" y="3291830"/>
            <a:ext cx="7809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To help</a:t>
            </a:r>
            <a:endParaRPr lang="ar-SA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8FCC58E-D07D-412F-9F4A-30F38267A26C}"/>
              </a:ext>
            </a:extLst>
          </p:cNvPr>
          <p:cNvSpPr txBox="1"/>
          <p:nvPr/>
        </p:nvSpPr>
        <p:spPr>
          <a:xfrm>
            <a:off x="2267744" y="2643758"/>
            <a:ext cx="27455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Josefin Slab" charset="0"/>
                <a:cs typeface="+mn-cs"/>
              </a:rPr>
              <a:t>.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She wishes she were so clever .</a:t>
            </a:r>
          </a:p>
          <a:p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She wishes she were a talented writer .</a:t>
            </a:r>
          </a:p>
          <a:p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She wishes she had the right kind of materials</a:t>
            </a:r>
            <a:endParaRPr lang="en-US" sz="900" b="1" dirty="0">
              <a:solidFill>
                <a:schemeClr val="tx1"/>
              </a:solidFill>
              <a:latin typeface="Amasis MT Pro" panose="020405040500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54"/>
          <p:cNvSpPr txBox="1">
            <a:spLocks noGrp="1"/>
          </p:cNvSpPr>
          <p:nvPr>
            <p:ph type="title"/>
          </p:nvPr>
        </p:nvSpPr>
        <p:spPr>
          <a:xfrm>
            <a:off x="693754" y="41151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entaur" panose="02030504050205020304" pitchFamily="18" charset="0"/>
              </a:rPr>
              <a:t>Pronounciation</a:t>
            </a:r>
            <a:endParaRPr sz="4000" dirty="0">
              <a:latin typeface="Centaur" panose="02030504050205020304" pitchFamily="18" charset="0"/>
            </a:endParaRPr>
          </a:p>
        </p:txBody>
      </p:sp>
      <p:sp>
        <p:nvSpPr>
          <p:cNvPr id="2017" name="Google Shape;2017;p54"/>
          <p:cNvSpPr/>
          <p:nvPr/>
        </p:nvSpPr>
        <p:spPr>
          <a:xfrm>
            <a:off x="546900" y="1638700"/>
            <a:ext cx="173100" cy="17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54"/>
          <p:cNvSpPr/>
          <p:nvPr/>
        </p:nvSpPr>
        <p:spPr>
          <a:xfrm>
            <a:off x="546900" y="34061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54"/>
          <p:cNvSpPr/>
          <p:nvPr/>
        </p:nvSpPr>
        <p:spPr>
          <a:xfrm>
            <a:off x="8424350" y="1638700"/>
            <a:ext cx="173100" cy="17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54"/>
          <p:cNvSpPr/>
          <p:nvPr/>
        </p:nvSpPr>
        <p:spPr>
          <a:xfrm>
            <a:off x="8424350" y="3406125"/>
            <a:ext cx="173100" cy="173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54"/>
          <p:cNvSpPr/>
          <p:nvPr/>
        </p:nvSpPr>
        <p:spPr>
          <a:xfrm>
            <a:off x="5315300" y="2485200"/>
            <a:ext cx="173100" cy="17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54"/>
          <p:cNvSpPr/>
          <p:nvPr/>
        </p:nvSpPr>
        <p:spPr>
          <a:xfrm>
            <a:off x="7668344" y="2313429"/>
            <a:ext cx="173100" cy="187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54"/>
          <p:cNvSpPr/>
          <p:nvPr/>
        </p:nvSpPr>
        <p:spPr>
          <a:xfrm>
            <a:off x="743300" y="2313429"/>
            <a:ext cx="173100" cy="173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54"/>
          <p:cNvSpPr/>
          <p:nvPr/>
        </p:nvSpPr>
        <p:spPr>
          <a:xfrm>
            <a:off x="4081700" y="20875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84DFBE-BD73-4B65-8D5A-441A29EB7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8986"/>
            <a:ext cx="5785947" cy="1777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id="{245867B1-AB26-475E-AB90-0477E76C0744}"/>
              </a:ext>
            </a:extLst>
          </p:cNvPr>
          <p:cNvSpPr/>
          <p:nvPr/>
        </p:nvSpPr>
        <p:spPr>
          <a:xfrm>
            <a:off x="829850" y="3159500"/>
            <a:ext cx="7345258" cy="839449"/>
          </a:xfrm>
          <a:prstGeom prst="roundRect">
            <a:avLst/>
          </a:prstGeom>
          <a:ln w="38100">
            <a:solidFill>
              <a:srgbClr val="FF993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>
                <a:ln w="0"/>
                <a:solidFill>
                  <a:srgbClr val="FF9933"/>
                </a:solidFill>
              </a:rPr>
              <a:t>In fluent speech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one word  ends in a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GoodOT"/>
              </a:rPr>
              <a:t>/</a:t>
            </a:r>
            <a:r>
              <a:rPr lang="en-US" sz="1500" b="0" i="0" dirty="0">
                <a:solidFill>
                  <a:srgbClr val="C00000"/>
                </a:solidFill>
                <a:effectLst/>
                <a:latin typeface="GoodOT"/>
              </a:rPr>
              <a:t>d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GoodOT"/>
              </a:rPr>
              <a:t>/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sound and the next begins in a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GoodOT"/>
              </a:rPr>
              <a:t>/</a:t>
            </a:r>
            <a:r>
              <a:rPr lang="en-US" sz="15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50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j</a:t>
            </a:r>
            <a:r>
              <a:rPr lang="en-US" sz="15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GoodOT"/>
              </a:rPr>
              <a:t>/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sound the two sounds come together and change to a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GoodOT"/>
              </a:rPr>
              <a:t>/</a:t>
            </a:r>
            <a:r>
              <a:rPr lang="en-US" sz="1500" b="0" i="0" dirty="0" err="1">
                <a:solidFill>
                  <a:srgbClr val="C00000"/>
                </a:solidFill>
                <a:effectLst/>
                <a:latin typeface="GoodOT"/>
              </a:rPr>
              <a:t>dʒ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GoodOT"/>
              </a:rPr>
              <a:t>/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sound . This is called assimilation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245090" y="4155926"/>
            <a:ext cx="6930018" cy="5539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100" dirty="0"/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Assimilation is a sound change in which some phonemes (typically consonants or vowels) change to be more similar to other nearby sounds.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73E199-91D7-47C6-9447-97D48FC58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63638"/>
            <a:ext cx="4248472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17D64C-2BD5-4EA8-8630-CE6C29D4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227">
            <a:off x="968334" y="1550961"/>
            <a:ext cx="2323792" cy="3054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alpha val="6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Google Shape;1609;p39"/>
          <p:cNvSpPr txBox="1">
            <a:spLocks/>
          </p:cNvSpPr>
          <p:nvPr/>
        </p:nvSpPr>
        <p:spPr>
          <a:xfrm>
            <a:off x="3275856" y="1347614"/>
            <a:ext cx="29433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●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○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■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●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○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■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●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"/>
              <a:buChar char="○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Josefin Slab"/>
              <a:buChar char="■"/>
              <a:defRPr sz="1400" b="0" i="0" u="none" strike="noStrike" cap="none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>
              <a:buFont typeface="Josefin Slab"/>
              <a:buNone/>
            </a:pPr>
            <a:r>
              <a:rPr lang="en-US" sz="4800" b="1" dirty="0">
                <a:solidFill>
                  <a:schemeClr val="tx1"/>
                </a:solidFill>
              </a:rPr>
              <a:t>Open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Josefin Slab"/>
              <a:buNone/>
            </a:pPr>
            <a:r>
              <a:rPr lang="en-US" sz="2400" dirty="0">
                <a:solidFill>
                  <a:schemeClr val="tx1"/>
                </a:solidFill>
              </a:rPr>
              <a:t>student’s book p. </a:t>
            </a:r>
            <a:r>
              <a:rPr lang="en-US" sz="2400" b="1" dirty="0">
                <a:solidFill>
                  <a:schemeClr val="tx1"/>
                </a:solidFill>
              </a:rPr>
              <a:t>51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43"/>
          <p:cNvSpPr txBox="1">
            <a:spLocks noGrp="1"/>
          </p:cNvSpPr>
          <p:nvPr>
            <p:ph type="title"/>
          </p:nvPr>
        </p:nvSpPr>
        <p:spPr>
          <a:xfrm>
            <a:off x="1187624" y="123478"/>
            <a:ext cx="288032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Berlin Sans FB Demi" pitchFamily="34" charset="0"/>
              </a:rPr>
              <a:t>Before Reading</a:t>
            </a:r>
            <a:endParaRPr sz="2800" dirty="0">
              <a:latin typeface="Berlin Sans FB Demi" pitchFamily="34" charset="0"/>
            </a:endParaRPr>
          </a:p>
        </p:txBody>
      </p:sp>
      <p:pic>
        <p:nvPicPr>
          <p:cNvPr id="6" name="Conversation">
            <a:hlinkClick r:id="" action="ppaction://media"/>
            <a:extLst>
              <a:ext uri="{FF2B5EF4-FFF2-40B4-BE49-F238E27FC236}">
                <a16:creationId xmlns:a16="http://schemas.microsoft.com/office/drawing/2014/main" id="{CB442286-530D-4C72-821E-2276F466B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9552" y="33067"/>
            <a:ext cx="520003" cy="375223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11560" y="915566"/>
            <a:ext cx="380104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Who are the persons in this conversation?</a:t>
            </a:r>
          </a:p>
        </p:txBody>
      </p:sp>
      <p:sp>
        <p:nvSpPr>
          <p:cNvPr id="7" name="Rectangular Callout 1">
            <a:extLst>
              <a:ext uri="{FF2B5EF4-FFF2-40B4-BE49-F238E27FC236}">
                <a16:creationId xmlns:a16="http://schemas.microsoft.com/office/drawing/2014/main" id="{D836EB30-78E9-42E3-BAB3-1D649A5F4E3F}"/>
              </a:ext>
            </a:extLst>
          </p:cNvPr>
          <p:cNvSpPr/>
          <p:nvPr/>
        </p:nvSpPr>
        <p:spPr>
          <a:xfrm>
            <a:off x="611560" y="1347614"/>
            <a:ext cx="3410999" cy="372877"/>
          </a:xfrm>
          <a:prstGeom prst="wedgeRectCallout">
            <a:avLst>
              <a:gd name="adj1" fmla="val -59799"/>
              <a:gd name="adj2" fmla="val 20914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b="1" dirty="0" err="1">
                <a:latin typeface="Times New Roman" pitchFamily="18" charset="0"/>
                <a:cs typeface="+mj-cs"/>
              </a:rPr>
              <a:t>Yousef</a:t>
            </a:r>
            <a:r>
              <a:rPr lang="en-US" sz="1800" b="1" dirty="0">
                <a:latin typeface="Times New Roman" pitchFamily="18" charset="0"/>
                <a:cs typeface="+mj-cs"/>
              </a:rPr>
              <a:t> and Michael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11560" y="1851670"/>
            <a:ext cx="306365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2.what is the conversation about?</a:t>
            </a:r>
          </a:p>
        </p:txBody>
      </p:sp>
      <p:sp>
        <p:nvSpPr>
          <p:cNvPr id="9" name="Rectangular Callout 13">
            <a:extLst>
              <a:ext uri="{FF2B5EF4-FFF2-40B4-BE49-F238E27FC236}">
                <a16:creationId xmlns:a16="http://schemas.microsoft.com/office/drawing/2014/main" id="{C5B1DE31-8552-48E5-B0FD-F3EE1817F04E}"/>
              </a:ext>
            </a:extLst>
          </p:cNvPr>
          <p:cNvSpPr/>
          <p:nvPr/>
        </p:nvSpPr>
        <p:spPr>
          <a:xfrm>
            <a:off x="683568" y="2283718"/>
            <a:ext cx="3410999" cy="352830"/>
          </a:xfrm>
          <a:prstGeom prst="wedgeRectCallout">
            <a:avLst>
              <a:gd name="adj1" fmla="val -65282"/>
              <a:gd name="adj2" fmla="val 21405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About winning a prize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1520" y="2787774"/>
            <a:ext cx="430919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3. Did </a:t>
            </a:r>
            <a:r>
              <a:rPr lang="en-US" b="1" dirty="0" err="1"/>
              <a:t>Yousef</a:t>
            </a:r>
            <a:r>
              <a:rPr lang="en-US" b="1" dirty="0"/>
              <a:t> and Michael really win the money?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1520" y="3867894"/>
            <a:ext cx="447590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4. What would be their plans if they won the prize?</a:t>
            </a:r>
          </a:p>
        </p:txBody>
      </p:sp>
      <p:sp>
        <p:nvSpPr>
          <p:cNvPr id="12" name="Rectangular Callout 14">
            <a:extLst>
              <a:ext uri="{FF2B5EF4-FFF2-40B4-BE49-F238E27FC236}">
                <a16:creationId xmlns:a16="http://schemas.microsoft.com/office/drawing/2014/main" id="{1B8B4DB9-4FC0-4F37-AC92-A696A16DFD0C}"/>
              </a:ext>
            </a:extLst>
          </p:cNvPr>
          <p:cNvSpPr/>
          <p:nvPr/>
        </p:nvSpPr>
        <p:spPr>
          <a:xfrm>
            <a:off x="611560" y="3219822"/>
            <a:ext cx="3410999" cy="432047"/>
          </a:xfrm>
          <a:prstGeom prst="wedgeRectCallout">
            <a:avLst>
              <a:gd name="adj1" fmla="val -65079"/>
              <a:gd name="adj2" fmla="val 2143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No, They did not.</a:t>
            </a:r>
          </a:p>
        </p:txBody>
      </p:sp>
      <p:sp>
        <p:nvSpPr>
          <p:cNvPr id="13" name="Rectangular Callout 16">
            <a:extLst>
              <a:ext uri="{FF2B5EF4-FFF2-40B4-BE49-F238E27FC236}">
                <a16:creationId xmlns:a16="http://schemas.microsoft.com/office/drawing/2014/main" id="{563EA75F-BFA3-4C37-AF83-2BDDE467A47C}"/>
              </a:ext>
            </a:extLst>
          </p:cNvPr>
          <p:cNvSpPr/>
          <p:nvPr/>
        </p:nvSpPr>
        <p:spPr>
          <a:xfrm>
            <a:off x="683568" y="4227934"/>
            <a:ext cx="3846630" cy="648072"/>
          </a:xfrm>
          <a:prstGeom prst="wedgeRectCallout">
            <a:avLst>
              <a:gd name="adj1" fmla="val -65317"/>
              <a:gd name="adj2" fmla="val 4266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b="1" dirty="0">
                <a:latin typeface="Times New Roman" pitchFamily="18" charset="0"/>
                <a:cs typeface="+mj-cs"/>
              </a:rPr>
              <a:t> </a:t>
            </a:r>
            <a:r>
              <a:rPr lang="en-US" sz="1600" b="1" dirty="0">
                <a:latin typeface="Times New Roman" pitchFamily="18" charset="0"/>
                <a:cs typeface="+mj-cs"/>
              </a:rPr>
              <a:t>Michael wouldn’t have one but </a:t>
            </a:r>
            <a:r>
              <a:rPr lang="en-US" sz="1600" b="1" dirty="0" err="1">
                <a:latin typeface="Times New Roman" pitchFamily="18" charset="0"/>
                <a:cs typeface="+mj-cs"/>
              </a:rPr>
              <a:t>Yousef</a:t>
            </a:r>
            <a:r>
              <a:rPr lang="en-US" sz="1600" b="1" dirty="0">
                <a:latin typeface="Times New Roman" pitchFamily="18" charset="0"/>
                <a:cs typeface="+mj-cs"/>
              </a:rPr>
              <a:t> would have many plans.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82DF3C1-6BD0-91AC-8F95-854D687F07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56" t="18250" r="41416" b="10325"/>
          <a:stretch/>
        </p:blipFill>
        <p:spPr>
          <a:xfrm>
            <a:off x="4932040" y="555526"/>
            <a:ext cx="4076465" cy="404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40" grpId="0" animBg="1"/>
      <p:bldP spid="2" grpId="0" animBg="1"/>
      <p:bldP spid="3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 Ucity Bulletin Board by Slidego">
  <a:themeElements>
    <a:clrScheme name="Simple Light">
      <a:dk1>
        <a:srgbClr val="000000"/>
      </a:dk1>
      <a:lt1>
        <a:srgbClr val="FFFFFF"/>
      </a:lt1>
      <a:dk2>
        <a:srgbClr val="383838"/>
      </a:dk2>
      <a:lt2>
        <a:srgbClr val="FBF468"/>
      </a:lt2>
      <a:accent1>
        <a:srgbClr val="FFB6DC"/>
      </a:accent1>
      <a:accent2>
        <a:srgbClr val="95E2D6"/>
      </a:accent2>
      <a:accent3>
        <a:srgbClr val="FFAE00"/>
      </a:accent3>
      <a:accent4>
        <a:srgbClr val="FADB73"/>
      </a:accent4>
      <a:accent5>
        <a:srgbClr val="00CCF0"/>
      </a:accent5>
      <a:accent6>
        <a:srgbClr val="B380E0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366</Words>
  <Application>Microsoft Office PowerPoint</Application>
  <PresentationFormat>عرض على الشاشة (16:9)</PresentationFormat>
  <Paragraphs>58</Paragraphs>
  <Slides>14</Slides>
  <Notes>14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34" baseType="lpstr">
      <vt:lpstr>GoodOT</vt:lpstr>
      <vt:lpstr>Josefin Slab</vt:lpstr>
      <vt:lpstr>Times New Roman</vt:lpstr>
      <vt:lpstr>Livvic</vt:lpstr>
      <vt:lpstr>Arial</vt:lpstr>
      <vt:lpstr>Berlin Sans FB Demi</vt:lpstr>
      <vt:lpstr>Amasis MT Pro Light</vt:lpstr>
      <vt:lpstr>Amatic SC</vt:lpstr>
      <vt:lpstr>Bookman Old Style</vt:lpstr>
      <vt:lpstr>Roboto</vt:lpstr>
      <vt:lpstr>Arial</vt:lpstr>
      <vt:lpstr>Amasis MT Pro</vt:lpstr>
      <vt:lpstr>Patrick Hand</vt:lpstr>
      <vt:lpstr>Lato</vt:lpstr>
      <vt:lpstr>Fontdinerdotcom Sparkly</vt:lpstr>
      <vt:lpstr>Roboto Condensed Light</vt:lpstr>
      <vt:lpstr>Centaur</vt:lpstr>
      <vt:lpstr>Calibri</vt:lpstr>
      <vt:lpstr>Arial Rounded MT Bold</vt:lpstr>
      <vt:lpstr> Ucity Bulletin Board by Slidego</vt:lpstr>
      <vt:lpstr>Unit4  Wishful Thinking  Language in Context</vt:lpstr>
      <vt:lpstr>Lesson Objectives</vt:lpstr>
      <vt:lpstr>عرض تقديمي في PowerPoint</vt:lpstr>
      <vt:lpstr>عرض تقديمي في PowerPoint</vt:lpstr>
      <vt:lpstr>Listening </vt:lpstr>
      <vt:lpstr>Pronounciation</vt:lpstr>
      <vt:lpstr>عرض تقديمي في PowerPoint</vt:lpstr>
      <vt:lpstr>عرض تقديمي في PowerPoint</vt:lpstr>
      <vt:lpstr>Before Reading</vt:lpstr>
      <vt:lpstr>Your Ending</vt:lpstr>
      <vt:lpstr>Real Talk</vt:lpstr>
      <vt:lpstr>Answer the following questions</vt:lpstr>
      <vt:lpstr>عرض تقديمي في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Ucity Bulletin Board</dc:title>
  <dc:creator>ام الوليد</dc:creator>
  <cp:lastModifiedBy>انتصار العبيدالله</cp:lastModifiedBy>
  <cp:revision>30</cp:revision>
  <dcterms:modified xsi:type="dcterms:W3CDTF">2023-01-23T22:14:02Z</dcterms:modified>
</cp:coreProperties>
</file>