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58" r:id="rId3"/>
    <p:sldId id="259" r:id="rId4"/>
    <p:sldId id="288" r:id="rId5"/>
    <p:sldId id="260" r:id="rId6"/>
    <p:sldId id="284" r:id="rId7"/>
    <p:sldId id="285" r:id="rId8"/>
    <p:sldId id="262" r:id="rId9"/>
    <p:sldId id="271" r:id="rId10"/>
    <p:sldId id="287" r:id="rId11"/>
  </p:sldIdLst>
  <p:sldSz cx="9144000" cy="5143500" type="screen16x9"/>
  <p:notesSz cx="6858000" cy="9144000"/>
  <p:embeddedFontLst>
    <p:embeddedFont>
      <p:font typeface="Footlight MT Light" panose="0204060206030A020304" pitchFamily="18" charset="0"/>
      <p:regular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Gaza" panose="020B0800040000020004" pitchFamily="34" charset="-78"/>
      <p:regular r:id="rId17"/>
    </p:embeddedFont>
    <p:embeddedFont>
      <p:font typeface="Karla" pitchFamily="2" charset="0"/>
      <p:regular r:id="rId18"/>
      <p:bold r:id="rId19"/>
      <p:italic r:id="rId20"/>
      <p:boldItalic r:id="rId21"/>
    </p:embeddedFont>
    <p:embeddedFont>
      <p:font typeface="Nirmala UI" panose="020B0502040204020203" pitchFamily="34" charset="0"/>
      <p:regular r:id="rId22"/>
      <p:bold r:id="rId23"/>
    </p:embeddedFont>
    <p:embeddedFont>
      <p:font typeface="Orbitron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CC00CC"/>
    <a:srgbClr val="9900CC"/>
    <a:srgbClr val="99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9C0C9D-ABD6-4802-B7B8-CA92DF3E48A6}">
  <a:tblStyle styleId="{359C0C9D-ABD6-4802-B7B8-CA92DF3E48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089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af7493be20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af7493be20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fb8d6ea64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fb8d6ea64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fb8d6ea6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fb8d6ea6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4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fb8d6ea6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fb8d6ea6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f7493be20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f7493be20_0_1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af7493be2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af7493be2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fb8d6ea64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fb8d6ea64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d48b1d4f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d48b1d4f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520"/>
            <a:chOff x="0" y="0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9144000" cy="3119366"/>
            </a:xfrm>
            <a:custGeom>
              <a:avLst/>
              <a:gdLst/>
              <a:ahLst/>
              <a:cxnLst/>
              <a:rect l="l" t="t" r="r" b="b"/>
              <a:pathLst>
                <a:path w="285750" h="132612" extrusionOk="0">
                  <a:moveTo>
                    <a:pt x="0" y="0"/>
                  </a:moveTo>
                  <a:lnTo>
                    <a:pt x="0" y="132612"/>
                  </a:lnTo>
                  <a:lnTo>
                    <a:pt x="285750" y="132612"/>
                  </a:lnTo>
                  <a:lnTo>
                    <a:pt x="2857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666848"/>
              <a:ext cx="9144000" cy="3476672"/>
            </a:xfrm>
            <a:custGeom>
              <a:avLst/>
              <a:gdLst/>
              <a:ahLst/>
              <a:cxnLst/>
              <a:rect l="l" t="t" r="r" b="b"/>
              <a:pathLst>
                <a:path w="285750" h="108646" extrusionOk="0">
                  <a:moveTo>
                    <a:pt x="0" y="1"/>
                  </a:moveTo>
                  <a:lnTo>
                    <a:pt x="0" y="108645"/>
                  </a:lnTo>
                  <a:lnTo>
                    <a:pt x="285750" y="108645"/>
                  </a:lnTo>
                  <a:lnTo>
                    <a:pt x="285750" y="9573"/>
                  </a:lnTo>
                  <a:lnTo>
                    <a:pt x="269534" y="19205"/>
                  </a:lnTo>
                  <a:lnTo>
                    <a:pt x="256437" y="9526"/>
                  </a:lnTo>
                  <a:lnTo>
                    <a:pt x="214467" y="21884"/>
                  </a:lnTo>
                  <a:lnTo>
                    <a:pt x="204049" y="17562"/>
                  </a:lnTo>
                  <a:lnTo>
                    <a:pt x="151507" y="28135"/>
                  </a:lnTo>
                  <a:lnTo>
                    <a:pt x="124420" y="19205"/>
                  </a:lnTo>
                  <a:lnTo>
                    <a:pt x="97334" y="23373"/>
                  </a:lnTo>
                  <a:lnTo>
                    <a:pt x="56555" y="9526"/>
                  </a:lnTo>
                  <a:lnTo>
                    <a:pt x="23074" y="19205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83040"/>
              <a:ext cx="9144000" cy="2060480"/>
            </a:xfrm>
            <a:custGeom>
              <a:avLst/>
              <a:gdLst/>
              <a:ahLst/>
              <a:cxnLst/>
              <a:rect l="l" t="t" r="r" b="b"/>
              <a:pathLst>
                <a:path w="285750" h="64390" extrusionOk="0">
                  <a:moveTo>
                    <a:pt x="41446" y="1536"/>
                  </a:moveTo>
                  <a:lnTo>
                    <a:pt x="39576" y="2727"/>
                  </a:lnTo>
                  <a:lnTo>
                    <a:pt x="20253" y="2727"/>
                  </a:lnTo>
                  <a:lnTo>
                    <a:pt x="22574" y="1536"/>
                  </a:lnTo>
                  <a:close/>
                  <a:moveTo>
                    <a:pt x="63294" y="1536"/>
                  </a:moveTo>
                  <a:lnTo>
                    <a:pt x="61841" y="2727"/>
                  </a:lnTo>
                  <a:lnTo>
                    <a:pt x="42577" y="2727"/>
                  </a:lnTo>
                  <a:lnTo>
                    <a:pt x="44458" y="1536"/>
                  </a:lnTo>
                  <a:close/>
                  <a:moveTo>
                    <a:pt x="87070" y="1536"/>
                  </a:moveTo>
                  <a:lnTo>
                    <a:pt x="85987" y="2727"/>
                  </a:lnTo>
                  <a:lnTo>
                    <a:pt x="64449" y="2727"/>
                  </a:lnTo>
                  <a:lnTo>
                    <a:pt x="65913" y="1536"/>
                  </a:lnTo>
                  <a:close/>
                  <a:moveTo>
                    <a:pt x="107335" y="1536"/>
                  </a:moveTo>
                  <a:lnTo>
                    <a:pt x="106692" y="2727"/>
                  </a:lnTo>
                  <a:lnTo>
                    <a:pt x="88285" y="2727"/>
                  </a:lnTo>
                  <a:lnTo>
                    <a:pt x="89345" y="1536"/>
                  </a:lnTo>
                  <a:close/>
                  <a:moveTo>
                    <a:pt x="128969" y="1536"/>
                  </a:moveTo>
                  <a:lnTo>
                    <a:pt x="128766" y="2727"/>
                  </a:lnTo>
                  <a:lnTo>
                    <a:pt x="108716" y="2727"/>
                  </a:lnTo>
                  <a:lnTo>
                    <a:pt x="109359" y="1536"/>
                  </a:lnTo>
                  <a:close/>
                  <a:moveTo>
                    <a:pt x="154900" y="1536"/>
                  </a:moveTo>
                  <a:lnTo>
                    <a:pt x="155115" y="2727"/>
                  </a:lnTo>
                  <a:lnTo>
                    <a:pt x="130647" y="2727"/>
                  </a:lnTo>
                  <a:lnTo>
                    <a:pt x="130850" y="1536"/>
                  </a:lnTo>
                  <a:close/>
                  <a:moveTo>
                    <a:pt x="176391" y="1536"/>
                  </a:moveTo>
                  <a:lnTo>
                    <a:pt x="177034" y="2727"/>
                  </a:lnTo>
                  <a:lnTo>
                    <a:pt x="156984" y="2727"/>
                  </a:lnTo>
                  <a:lnTo>
                    <a:pt x="156770" y="1536"/>
                  </a:lnTo>
                  <a:close/>
                  <a:moveTo>
                    <a:pt x="196394" y="1536"/>
                  </a:moveTo>
                  <a:lnTo>
                    <a:pt x="197465" y="2727"/>
                  </a:lnTo>
                  <a:lnTo>
                    <a:pt x="179058" y="2727"/>
                  </a:lnTo>
                  <a:lnTo>
                    <a:pt x="178415" y="1536"/>
                  </a:lnTo>
                  <a:close/>
                  <a:moveTo>
                    <a:pt x="219837" y="1536"/>
                  </a:moveTo>
                  <a:lnTo>
                    <a:pt x="221290" y="2727"/>
                  </a:lnTo>
                  <a:lnTo>
                    <a:pt x="199751" y="2727"/>
                  </a:lnTo>
                  <a:lnTo>
                    <a:pt x="198680" y="1536"/>
                  </a:lnTo>
                  <a:close/>
                  <a:moveTo>
                    <a:pt x="241292" y="1536"/>
                  </a:moveTo>
                  <a:lnTo>
                    <a:pt x="243173" y="2727"/>
                  </a:lnTo>
                  <a:lnTo>
                    <a:pt x="223909" y="2727"/>
                  </a:lnTo>
                  <a:lnTo>
                    <a:pt x="222456" y="1536"/>
                  </a:lnTo>
                  <a:close/>
                  <a:moveTo>
                    <a:pt x="263176" y="1536"/>
                  </a:moveTo>
                  <a:lnTo>
                    <a:pt x="265497" y="2727"/>
                  </a:lnTo>
                  <a:lnTo>
                    <a:pt x="246174" y="2727"/>
                  </a:lnTo>
                  <a:lnTo>
                    <a:pt x="244304" y="1536"/>
                  </a:lnTo>
                  <a:close/>
                  <a:moveTo>
                    <a:pt x="37195" y="4215"/>
                  </a:moveTo>
                  <a:lnTo>
                    <a:pt x="31480" y="7834"/>
                  </a:lnTo>
                  <a:lnTo>
                    <a:pt x="10251" y="7834"/>
                  </a:lnTo>
                  <a:lnTo>
                    <a:pt x="17324" y="4215"/>
                  </a:lnTo>
                  <a:close/>
                  <a:moveTo>
                    <a:pt x="128516" y="4215"/>
                  </a:moveTo>
                  <a:lnTo>
                    <a:pt x="127885" y="7834"/>
                  </a:lnTo>
                  <a:lnTo>
                    <a:pt x="105966" y="7834"/>
                  </a:lnTo>
                  <a:lnTo>
                    <a:pt x="107918" y="4215"/>
                  </a:lnTo>
                  <a:close/>
                  <a:moveTo>
                    <a:pt x="155365" y="4215"/>
                  </a:moveTo>
                  <a:lnTo>
                    <a:pt x="155984" y="7834"/>
                  </a:lnTo>
                  <a:lnTo>
                    <a:pt x="129766" y="7834"/>
                  </a:lnTo>
                  <a:lnTo>
                    <a:pt x="130385" y="4215"/>
                  </a:lnTo>
                  <a:close/>
                  <a:moveTo>
                    <a:pt x="59996" y="4239"/>
                  </a:moveTo>
                  <a:lnTo>
                    <a:pt x="55543" y="7846"/>
                  </a:lnTo>
                  <a:lnTo>
                    <a:pt x="34481" y="7846"/>
                  </a:lnTo>
                  <a:lnTo>
                    <a:pt x="40219" y="4239"/>
                  </a:lnTo>
                  <a:close/>
                  <a:moveTo>
                    <a:pt x="84665" y="4239"/>
                  </a:moveTo>
                  <a:lnTo>
                    <a:pt x="81427" y="7846"/>
                  </a:lnTo>
                  <a:lnTo>
                    <a:pt x="58162" y="7846"/>
                  </a:lnTo>
                  <a:lnTo>
                    <a:pt x="62615" y="4239"/>
                  </a:lnTo>
                  <a:close/>
                  <a:moveTo>
                    <a:pt x="105894" y="4239"/>
                  </a:moveTo>
                  <a:lnTo>
                    <a:pt x="103942" y="7846"/>
                  </a:lnTo>
                  <a:lnTo>
                    <a:pt x="83713" y="7846"/>
                  </a:lnTo>
                  <a:lnTo>
                    <a:pt x="86951" y="4239"/>
                  </a:lnTo>
                  <a:close/>
                  <a:moveTo>
                    <a:pt x="177832" y="4239"/>
                  </a:moveTo>
                  <a:lnTo>
                    <a:pt x="179784" y="7846"/>
                  </a:lnTo>
                  <a:lnTo>
                    <a:pt x="157865" y="7846"/>
                  </a:lnTo>
                  <a:lnTo>
                    <a:pt x="157234" y="4239"/>
                  </a:lnTo>
                  <a:close/>
                  <a:moveTo>
                    <a:pt x="198811" y="4239"/>
                  </a:moveTo>
                  <a:lnTo>
                    <a:pt x="202037" y="7846"/>
                  </a:lnTo>
                  <a:lnTo>
                    <a:pt x="181808" y="7846"/>
                  </a:lnTo>
                  <a:lnTo>
                    <a:pt x="179868" y="4239"/>
                  </a:lnTo>
                  <a:close/>
                  <a:moveTo>
                    <a:pt x="223135" y="4239"/>
                  </a:moveTo>
                  <a:lnTo>
                    <a:pt x="227588" y="7846"/>
                  </a:lnTo>
                  <a:lnTo>
                    <a:pt x="204323" y="7846"/>
                  </a:lnTo>
                  <a:lnTo>
                    <a:pt x="201097" y="4239"/>
                  </a:lnTo>
                  <a:close/>
                  <a:moveTo>
                    <a:pt x="245543" y="4239"/>
                  </a:moveTo>
                  <a:lnTo>
                    <a:pt x="251258" y="7846"/>
                  </a:lnTo>
                  <a:lnTo>
                    <a:pt x="230207" y="7846"/>
                  </a:lnTo>
                  <a:lnTo>
                    <a:pt x="225754" y="4239"/>
                  </a:lnTo>
                  <a:close/>
                  <a:moveTo>
                    <a:pt x="268438" y="4239"/>
                  </a:moveTo>
                  <a:lnTo>
                    <a:pt x="275499" y="7846"/>
                  </a:lnTo>
                  <a:lnTo>
                    <a:pt x="254294" y="7846"/>
                  </a:lnTo>
                  <a:lnTo>
                    <a:pt x="248567" y="4239"/>
                  </a:lnTo>
                  <a:close/>
                  <a:moveTo>
                    <a:pt x="7382" y="9323"/>
                  </a:moveTo>
                  <a:lnTo>
                    <a:pt x="7382" y="9358"/>
                  </a:lnTo>
                  <a:lnTo>
                    <a:pt x="29099" y="9358"/>
                  </a:lnTo>
                  <a:lnTo>
                    <a:pt x="23753" y="12728"/>
                  </a:lnTo>
                  <a:lnTo>
                    <a:pt x="726" y="12728"/>
                  </a:lnTo>
                  <a:lnTo>
                    <a:pt x="7382" y="9323"/>
                  </a:lnTo>
                  <a:close/>
                  <a:moveTo>
                    <a:pt x="53697" y="9358"/>
                  </a:moveTo>
                  <a:lnTo>
                    <a:pt x="49542" y="12728"/>
                  </a:lnTo>
                  <a:lnTo>
                    <a:pt x="26777" y="12728"/>
                  </a:lnTo>
                  <a:lnTo>
                    <a:pt x="32123" y="9358"/>
                  </a:lnTo>
                  <a:close/>
                  <a:moveTo>
                    <a:pt x="80081" y="9358"/>
                  </a:moveTo>
                  <a:lnTo>
                    <a:pt x="77081" y="12728"/>
                  </a:lnTo>
                  <a:lnTo>
                    <a:pt x="52161" y="12728"/>
                  </a:lnTo>
                  <a:lnTo>
                    <a:pt x="56317" y="9358"/>
                  </a:lnTo>
                  <a:close/>
                  <a:moveTo>
                    <a:pt x="103144" y="9358"/>
                  </a:moveTo>
                  <a:lnTo>
                    <a:pt x="101322" y="12728"/>
                  </a:lnTo>
                  <a:lnTo>
                    <a:pt x="79367" y="12728"/>
                  </a:lnTo>
                  <a:lnTo>
                    <a:pt x="82391" y="9358"/>
                  </a:lnTo>
                  <a:close/>
                  <a:moveTo>
                    <a:pt x="127623" y="9358"/>
                  </a:moveTo>
                  <a:lnTo>
                    <a:pt x="127040" y="12728"/>
                  </a:lnTo>
                  <a:lnTo>
                    <a:pt x="103346" y="12728"/>
                  </a:lnTo>
                  <a:lnTo>
                    <a:pt x="105168" y="9358"/>
                  </a:lnTo>
                  <a:close/>
                  <a:moveTo>
                    <a:pt x="156246" y="9358"/>
                  </a:moveTo>
                  <a:lnTo>
                    <a:pt x="156817" y="12728"/>
                  </a:lnTo>
                  <a:lnTo>
                    <a:pt x="128933" y="12728"/>
                  </a:lnTo>
                  <a:lnTo>
                    <a:pt x="129516" y="9358"/>
                  </a:lnTo>
                  <a:close/>
                  <a:moveTo>
                    <a:pt x="180594" y="9358"/>
                  </a:moveTo>
                  <a:lnTo>
                    <a:pt x="182404" y="12728"/>
                  </a:lnTo>
                  <a:lnTo>
                    <a:pt x="158710" y="12728"/>
                  </a:lnTo>
                  <a:lnTo>
                    <a:pt x="158127" y="9358"/>
                  </a:lnTo>
                  <a:close/>
                  <a:moveTo>
                    <a:pt x="203359" y="9358"/>
                  </a:moveTo>
                  <a:lnTo>
                    <a:pt x="206383" y="12728"/>
                  </a:lnTo>
                  <a:lnTo>
                    <a:pt x="184416" y="12728"/>
                  </a:lnTo>
                  <a:lnTo>
                    <a:pt x="182594" y="9358"/>
                  </a:lnTo>
                  <a:close/>
                  <a:moveTo>
                    <a:pt x="229433" y="9358"/>
                  </a:moveTo>
                  <a:lnTo>
                    <a:pt x="233589" y="12728"/>
                  </a:lnTo>
                  <a:lnTo>
                    <a:pt x="208669" y="12728"/>
                  </a:lnTo>
                  <a:lnTo>
                    <a:pt x="205669" y="9358"/>
                  </a:lnTo>
                  <a:close/>
                  <a:moveTo>
                    <a:pt x="253639" y="9358"/>
                  </a:moveTo>
                  <a:lnTo>
                    <a:pt x="258973" y="12728"/>
                  </a:lnTo>
                  <a:lnTo>
                    <a:pt x="236208" y="12728"/>
                  </a:lnTo>
                  <a:lnTo>
                    <a:pt x="232053" y="9358"/>
                  </a:lnTo>
                  <a:close/>
                  <a:moveTo>
                    <a:pt x="278428" y="9358"/>
                  </a:moveTo>
                  <a:lnTo>
                    <a:pt x="285024" y="12728"/>
                  </a:lnTo>
                  <a:lnTo>
                    <a:pt x="261997" y="12728"/>
                  </a:lnTo>
                  <a:lnTo>
                    <a:pt x="256651" y="9358"/>
                  </a:lnTo>
                  <a:close/>
                  <a:moveTo>
                    <a:pt x="47720" y="14240"/>
                  </a:moveTo>
                  <a:lnTo>
                    <a:pt x="41827" y="19014"/>
                  </a:lnTo>
                  <a:lnTo>
                    <a:pt x="16883" y="19003"/>
                  </a:lnTo>
                  <a:lnTo>
                    <a:pt x="24408" y="14240"/>
                  </a:lnTo>
                  <a:close/>
                  <a:moveTo>
                    <a:pt x="75736" y="14240"/>
                  </a:moveTo>
                  <a:lnTo>
                    <a:pt x="71438" y="19038"/>
                  </a:lnTo>
                  <a:lnTo>
                    <a:pt x="44446" y="19014"/>
                  </a:lnTo>
                  <a:lnTo>
                    <a:pt x="50316" y="14240"/>
                  </a:lnTo>
                  <a:close/>
                  <a:moveTo>
                    <a:pt x="100501" y="14240"/>
                  </a:moveTo>
                  <a:lnTo>
                    <a:pt x="97929" y="19062"/>
                  </a:lnTo>
                  <a:lnTo>
                    <a:pt x="73735" y="19038"/>
                  </a:lnTo>
                  <a:lnTo>
                    <a:pt x="78010" y="14240"/>
                  </a:lnTo>
                  <a:close/>
                  <a:moveTo>
                    <a:pt x="126790" y="14240"/>
                  </a:moveTo>
                  <a:lnTo>
                    <a:pt x="125956" y="19086"/>
                  </a:lnTo>
                  <a:lnTo>
                    <a:pt x="99953" y="19062"/>
                  </a:lnTo>
                  <a:lnTo>
                    <a:pt x="102549" y="14240"/>
                  </a:lnTo>
                  <a:close/>
                  <a:moveTo>
                    <a:pt x="157079" y="14216"/>
                  </a:moveTo>
                  <a:lnTo>
                    <a:pt x="157913" y="19098"/>
                  </a:lnTo>
                  <a:lnTo>
                    <a:pt x="127826" y="19086"/>
                  </a:lnTo>
                  <a:lnTo>
                    <a:pt x="128659" y="14216"/>
                  </a:lnTo>
                  <a:close/>
                  <a:moveTo>
                    <a:pt x="183213" y="14216"/>
                  </a:moveTo>
                  <a:lnTo>
                    <a:pt x="183213" y="14240"/>
                  </a:lnTo>
                  <a:lnTo>
                    <a:pt x="185845" y="19145"/>
                  </a:lnTo>
                  <a:lnTo>
                    <a:pt x="159794" y="19122"/>
                  </a:lnTo>
                  <a:lnTo>
                    <a:pt x="158960" y="14216"/>
                  </a:lnTo>
                  <a:close/>
                  <a:moveTo>
                    <a:pt x="207716" y="14240"/>
                  </a:moveTo>
                  <a:lnTo>
                    <a:pt x="212122" y="19181"/>
                  </a:lnTo>
                  <a:lnTo>
                    <a:pt x="212122" y="19181"/>
                  </a:lnTo>
                  <a:lnTo>
                    <a:pt x="187869" y="19145"/>
                  </a:lnTo>
                  <a:lnTo>
                    <a:pt x="185226" y="14240"/>
                  </a:lnTo>
                  <a:close/>
                  <a:moveTo>
                    <a:pt x="235434" y="14216"/>
                  </a:moveTo>
                  <a:lnTo>
                    <a:pt x="241518" y="19181"/>
                  </a:lnTo>
                  <a:lnTo>
                    <a:pt x="214420" y="19157"/>
                  </a:lnTo>
                  <a:lnTo>
                    <a:pt x="210014" y="14216"/>
                  </a:lnTo>
                  <a:close/>
                  <a:moveTo>
                    <a:pt x="261342" y="14240"/>
                  </a:moveTo>
                  <a:lnTo>
                    <a:pt x="269236" y="19217"/>
                  </a:lnTo>
                  <a:lnTo>
                    <a:pt x="244150" y="19193"/>
                  </a:lnTo>
                  <a:lnTo>
                    <a:pt x="238054" y="14240"/>
                  </a:lnTo>
                  <a:close/>
                  <a:moveTo>
                    <a:pt x="72402" y="20527"/>
                  </a:moveTo>
                  <a:lnTo>
                    <a:pt x="97131" y="20562"/>
                  </a:lnTo>
                  <a:lnTo>
                    <a:pt x="94405" y="25622"/>
                  </a:lnTo>
                  <a:lnTo>
                    <a:pt x="67866" y="25622"/>
                  </a:lnTo>
                  <a:lnTo>
                    <a:pt x="72402" y="20527"/>
                  </a:lnTo>
                  <a:close/>
                  <a:moveTo>
                    <a:pt x="160068" y="20622"/>
                  </a:moveTo>
                  <a:lnTo>
                    <a:pt x="186642" y="20634"/>
                  </a:lnTo>
                  <a:lnTo>
                    <a:pt x="189321" y="25622"/>
                  </a:lnTo>
                  <a:lnTo>
                    <a:pt x="160925" y="25622"/>
                  </a:lnTo>
                  <a:lnTo>
                    <a:pt x="160068" y="20622"/>
                  </a:lnTo>
                  <a:close/>
                  <a:moveTo>
                    <a:pt x="188666" y="20634"/>
                  </a:moveTo>
                  <a:lnTo>
                    <a:pt x="213467" y="20669"/>
                  </a:lnTo>
                  <a:lnTo>
                    <a:pt x="217884" y="25622"/>
                  </a:lnTo>
                  <a:lnTo>
                    <a:pt x="191345" y="25622"/>
                  </a:lnTo>
                  <a:lnTo>
                    <a:pt x="188666" y="20634"/>
                  </a:lnTo>
                  <a:close/>
                  <a:moveTo>
                    <a:pt x="245983" y="20693"/>
                  </a:moveTo>
                  <a:lnTo>
                    <a:pt x="271593" y="20705"/>
                  </a:lnTo>
                  <a:lnTo>
                    <a:pt x="279356" y="25622"/>
                  </a:lnTo>
                  <a:lnTo>
                    <a:pt x="252043" y="25622"/>
                  </a:lnTo>
                  <a:lnTo>
                    <a:pt x="245983" y="20693"/>
                  </a:lnTo>
                  <a:close/>
                  <a:moveTo>
                    <a:pt x="14514" y="20491"/>
                  </a:moveTo>
                  <a:lnTo>
                    <a:pt x="39993" y="20515"/>
                  </a:lnTo>
                  <a:lnTo>
                    <a:pt x="33707" y="25634"/>
                  </a:lnTo>
                  <a:lnTo>
                    <a:pt x="6406" y="25634"/>
                  </a:lnTo>
                  <a:lnTo>
                    <a:pt x="6406" y="25622"/>
                  </a:lnTo>
                  <a:lnTo>
                    <a:pt x="14514" y="20491"/>
                  </a:lnTo>
                  <a:close/>
                  <a:moveTo>
                    <a:pt x="42601" y="20515"/>
                  </a:moveTo>
                  <a:lnTo>
                    <a:pt x="70116" y="20550"/>
                  </a:lnTo>
                  <a:lnTo>
                    <a:pt x="65580" y="25634"/>
                  </a:lnTo>
                  <a:lnTo>
                    <a:pt x="36314" y="25634"/>
                  </a:lnTo>
                  <a:lnTo>
                    <a:pt x="42601" y="20515"/>
                  </a:lnTo>
                  <a:close/>
                  <a:moveTo>
                    <a:pt x="99155" y="20562"/>
                  </a:moveTo>
                  <a:lnTo>
                    <a:pt x="125706" y="20586"/>
                  </a:lnTo>
                  <a:lnTo>
                    <a:pt x="124837" y="25634"/>
                  </a:lnTo>
                  <a:lnTo>
                    <a:pt x="96429" y="25634"/>
                  </a:lnTo>
                  <a:lnTo>
                    <a:pt x="99155" y="20562"/>
                  </a:lnTo>
                  <a:close/>
                  <a:moveTo>
                    <a:pt x="127575" y="20610"/>
                  </a:moveTo>
                  <a:lnTo>
                    <a:pt x="158175" y="20622"/>
                  </a:lnTo>
                  <a:lnTo>
                    <a:pt x="159032" y="25634"/>
                  </a:lnTo>
                  <a:lnTo>
                    <a:pt x="126718" y="25634"/>
                  </a:lnTo>
                  <a:lnTo>
                    <a:pt x="127575" y="20610"/>
                  </a:lnTo>
                  <a:close/>
                  <a:moveTo>
                    <a:pt x="215753" y="20669"/>
                  </a:moveTo>
                  <a:lnTo>
                    <a:pt x="243364" y="20693"/>
                  </a:lnTo>
                  <a:lnTo>
                    <a:pt x="249424" y="25634"/>
                  </a:lnTo>
                  <a:lnTo>
                    <a:pt x="220182" y="25634"/>
                  </a:lnTo>
                  <a:lnTo>
                    <a:pt x="215753" y="20669"/>
                  </a:lnTo>
                  <a:close/>
                  <a:moveTo>
                    <a:pt x="64234" y="27123"/>
                  </a:moveTo>
                  <a:lnTo>
                    <a:pt x="59067" y="32909"/>
                  </a:lnTo>
                  <a:lnTo>
                    <a:pt x="27372" y="32909"/>
                  </a:lnTo>
                  <a:lnTo>
                    <a:pt x="34481" y="27123"/>
                  </a:lnTo>
                  <a:close/>
                  <a:moveTo>
                    <a:pt x="93595" y="27123"/>
                  </a:moveTo>
                  <a:lnTo>
                    <a:pt x="90488" y="32909"/>
                  </a:lnTo>
                  <a:lnTo>
                    <a:pt x="61365" y="32909"/>
                  </a:lnTo>
                  <a:lnTo>
                    <a:pt x="66532" y="27123"/>
                  </a:lnTo>
                  <a:close/>
                  <a:moveTo>
                    <a:pt x="124575" y="27123"/>
                  </a:moveTo>
                  <a:lnTo>
                    <a:pt x="123575" y="32909"/>
                  </a:lnTo>
                  <a:lnTo>
                    <a:pt x="92512" y="32909"/>
                  </a:lnTo>
                  <a:lnTo>
                    <a:pt x="95619" y="27123"/>
                  </a:lnTo>
                  <a:close/>
                  <a:moveTo>
                    <a:pt x="159306" y="27123"/>
                  </a:moveTo>
                  <a:lnTo>
                    <a:pt x="160306" y="32909"/>
                  </a:lnTo>
                  <a:lnTo>
                    <a:pt x="125444" y="32909"/>
                  </a:lnTo>
                  <a:lnTo>
                    <a:pt x="126444" y="27123"/>
                  </a:lnTo>
                  <a:close/>
                  <a:moveTo>
                    <a:pt x="190131" y="27123"/>
                  </a:moveTo>
                  <a:lnTo>
                    <a:pt x="193238" y="32909"/>
                  </a:lnTo>
                  <a:lnTo>
                    <a:pt x="162175" y="32909"/>
                  </a:lnTo>
                  <a:lnTo>
                    <a:pt x="161187" y="27123"/>
                  </a:lnTo>
                  <a:close/>
                  <a:moveTo>
                    <a:pt x="219230" y="27123"/>
                  </a:moveTo>
                  <a:lnTo>
                    <a:pt x="224385" y="32909"/>
                  </a:lnTo>
                  <a:lnTo>
                    <a:pt x="195263" y="32909"/>
                  </a:lnTo>
                  <a:lnTo>
                    <a:pt x="192155" y="27123"/>
                  </a:lnTo>
                  <a:close/>
                  <a:moveTo>
                    <a:pt x="251270" y="27123"/>
                  </a:moveTo>
                  <a:lnTo>
                    <a:pt x="258378" y="32909"/>
                  </a:lnTo>
                  <a:lnTo>
                    <a:pt x="226683" y="32909"/>
                  </a:lnTo>
                  <a:lnTo>
                    <a:pt x="221516" y="27123"/>
                  </a:lnTo>
                  <a:close/>
                  <a:moveTo>
                    <a:pt x="57733" y="34421"/>
                  </a:moveTo>
                  <a:lnTo>
                    <a:pt x="49959" y="43136"/>
                  </a:lnTo>
                  <a:lnTo>
                    <a:pt x="14823" y="43136"/>
                  </a:lnTo>
                  <a:lnTo>
                    <a:pt x="25527" y="34421"/>
                  </a:lnTo>
                  <a:close/>
                  <a:moveTo>
                    <a:pt x="89690" y="34421"/>
                  </a:moveTo>
                  <a:lnTo>
                    <a:pt x="85011" y="43136"/>
                  </a:lnTo>
                  <a:lnTo>
                    <a:pt x="52245" y="43136"/>
                  </a:lnTo>
                  <a:lnTo>
                    <a:pt x="60008" y="34421"/>
                  </a:lnTo>
                  <a:close/>
                  <a:moveTo>
                    <a:pt x="123325" y="34421"/>
                  </a:moveTo>
                  <a:lnTo>
                    <a:pt x="121813" y="43136"/>
                  </a:lnTo>
                  <a:lnTo>
                    <a:pt x="87035" y="43136"/>
                  </a:lnTo>
                  <a:lnTo>
                    <a:pt x="91714" y="34421"/>
                  </a:lnTo>
                  <a:close/>
                  <a:moveTo>
                    <a:pt x="160556" y="34421"/>
                  </a:moveTo>
                  <a:lnTo>
                    <a:pt x="162056" y="43136"/>
                  </a:lnTo>
                  <a:lnTo>
                    <a:pt x="123694" y="43136"/>
                  </a:lnTo>
                  <a:lnTo>
                    <a:pt x="125194" y="34421"/>
                  </a:lnTo>
                  <a:close/>
                  <a:moveTo>
                    <a:pt x="194048" y="34421"/>
                  </a:moveTo>
                  <a:lnTo>
                    <a:pt x="198715" y="43136"/>
                  </a:lnTo>
                  <a:lnTo>
                    <a:pt x="163937" y="43136"/>
                  </a:lnTo>
                  <a:lnTo>
                    <a:pt x="162437" y="34421"/>
                  </a:lnTo>
                  <a:close/>
                  <a:moveTo>
                    <a:pt x="225731" y="34421"/>
                  </a:moveTo>
                  <a:lnTo>
                    <a:pt x="233493" y="43136"/>
                  </a:lnTo>
                  <a:lnTo>
                    <a:pt x="200739" y="43136"/>
                  </a:lnTo>
                  <a:lnTo>
                    <a:pt x="196072" y="34421"/>
                  </a:lnTo>
                  <a:close/>
                  <a:moveTo>
                    <a:pt x="260223" y="34421"/>
                  </a:moveTo>
                  <a:lnTo>
                    <a:pt x="270927" y="43136"/>
                  </a:lnTo>
                  <a:lnTo>
                    <a:pt x="235791" y="43136"/>
                  </a:lnTo>
                  <a:lnTo>
                    <a:pt x="228017" y="34421"/>
                  </a:lnTo>
                  <a:close/>
                  <a:moveTo>
                    <a:pt x="84201" y="44637"/>
                  </a:moveTo>
                  <a:lnTo>
                    <a:pt x="78403" y="55447"/>
                  </a:lnTo>
                  <a:lnTo>
                    <a:pt x="41267" y="55447"/>
                  </a:lnTo>
                  <a:lnTo>
                    <a:pt x="50911" y="44637"/>
                  </a:lnTo>
                  <a:close/>
                  <a:moveTo>
                    <a:pt x="121563" y="44637"/>
                  </a:moveTo>
                  <a:lnTo>
                    <a:pt x="119705" y="55447"/>
                  </a:lnTo>
                  <a:lnTo>
                    <a:pt x="80427" y="55447"/>
                  </a:lnTo>
                  <a:lnTo>
                    <a:pt x="86237" y="44637"/>
                  </a:lnTo>
                  <a:close/>
                  <a:moveTo>
                    <a:pt x="162330" y="44637"/>
                  </a:moveTo>
                  <a:lnTo>
                    <a:pt x="164187" y="55447"/>
                  </a:lnTo>
                  <a:lnTo>
                    <a:pt x="121575" y="55447"/>
                  </a:lnTo>
                  <a:lnTo>
                    <a:pt x="123444" y="44637"/>
                  </a:lnTo>
                  <a:close/>
                  <a:moveTo>
                    <a:pt x="199525" y="44637"/>
                  </a:moveTo>
                  <a:lnTo>
                    <a:pt x="205323" y="55447"/>
                  </a:lnTo>
                  <a:lnTo>
                    <a:pt x="166045" y="55447"/>
                  </a:lnTo>
                  <a:lnTo>
                    <a:pt x="164187" y="44637"/>
                  </a:lnTo>
                  <a:close/>
                  <a:moveTo>
                    <a:pt x="234839" y="44637"/>
                  </a:moveTo>
                  <a:lnTo>
                    <a:pt x="244483" y="55447"/>
                  </a:lnTo>
                  <a:lnTo>
                    <a:pt x="207347" y="55447"/>
                  </a:lnTo>
                  <a:lnTo>
                    <a:pt x="201549" y="44637"/>
                  </a:lnTo>
                  <a:close/>
                  <a:moveTo>
                    <a:pt x="22027" y="0"/>
                  </a:moveTo>
                  <a:lnTo>
                    <a:pt x="0" y="11335"/>
                  </a:lnTo>
                  <a:lnTo>
                    <a:pt x="0" y="14240"/>
                  </a:lnTo>
                  <a:lnTo>
                    <a:pt x="21384" y="14240"/>
                  </a:lnTo>
                  <a:lnTo>
                    <a:pt x="13871" y="19003"/>
                  </a:lnTo>
                  <a:lnTo>
                    <a:pt x="0" y="18979"/>
                  </a:lnTo>
                  <a:lnTo>
                    <a:pt x="0" y="20491"/>
                  </a:lnTo>
                  <a:lnTo>
                    <a:pt x="11501" y="20503"/>
                  </a:lnTo>
                  <a:lnTo>
                    <a:pt x="3381" y="25634"/>
                  </a:lnTo>
                  <a:lnTo>
                    <a:pt x="0" y="25634"/>
                  </a:lnTo>
                  <a:lnTo>
                    <a:pt x="0" y="27134"/>
                  </a:lnTo>
                  <a:lnTo>
                    <a:pt x="1012" y="27134"/>
                  </a:lnTo>
                  <a:lnTo>
                    <a:pt x="0" y="27765"/>
                  </a:lnTo>
                  <a:lnTo>
                    <a:pt x="0" y="29670"/>
                  </a:lnTo>
                  <a:lnTo>
                    <a:pt x="4036" y="27123"/>
                  </a:lnTo>
                  <a:lnTo>
                    <a:pt x="31861" y="27123"/>
                  </a:lnTo>
                  <a:lnTo>
                    <a:pt x="24753" y="32909"/>
                  </a:lnTo>
                  <a:lnTo>
                    <a:pt x="0" y="32909"/>
                  </a:lnTo>
                  <a:lnTo>
                    <a:pt x="0" y="34409"/>
                  </a:lnTo>
                  <a:lnTo>
                    <a:pt x="22908" y="34409"/>
                  </a:lnTo>
                  <a:lnTo>
                    <a:pt x="12204" y="43136"/>
                  </a:lnTo>
                  <a:lnTo>
                    <a:pt x="0" y="43136"/>
                  </a:lnTo>
                  <a:lnTo>
                    <a:pt x="0" y="44637"/>
                  </a:lnTo>
                  <a:lnTo>
                    <a:pt x="10358" y="44637"/>
                  </a:lnTo>
                  <a:lnTo>
                    <a:pt x="0" y="53066"/>
                  </a:lnTo>
                  <a:lnTo>
                    <a:pt x="0" y="55197"/>
                  </a:lnTo>
                  <a:lnTo>
                    <a:pt x="12978" y="44625"/>
                  </a:lnTo>
                  <a:lnTo>
                    <a:pt x="48625" y="44625"/>
                  </a:lnTo>
                  <a:lnTo>
                    <a:pt x="38981" y="55436"/>
                  </a:lnTo>
                  <a:lnTo>
                    <a:pt x="0" y="55436"/>
                  </a:lnTo>
                  <a:lnTo>
                    <a:pt x="0" y="56936"/>
                  </a:lnTo>
                  <a:lnTo>
                    <a:pt x="37636" y="56936"/>
                  </a:lnTo>
                  <a:lnTo>
                    <a:pt x="31004" y="64389"/>
                  </a:lnTo>
                  <a:lnTo>
                    <a:pt x="33290" y="64389"/>
                  </a:lnTo>
                  <a:lnTo>
                    <a:pt x="39934" y="56936"/>
                  </a:lnTo>
                  <a:lnTo>
                    <a:pt x="77605" y="56936"/>
                  </a:lnTo>
                  <a:lnTo>
                    <a:pt x="73593" y="64389"/>
                  </a:lnTo>
                  <a:lnTo>
                    <a:pt x="75617" y="64389"/>
                  </a:lnTo>
                  <a:lnTo>
                    <a:pt x="79629" y="56936"/>
                  </a:lnTo>
                  <a:lnTo>
                    <a:pt x="119432" y="56936"/>
                  </a:lnTo>
                  <a:lnTo>
                    <a:pt x="118158" y="64389"/>
                  </a:lnTo>
                  <a:lnTo>
                    <a:pt x="120027" y="64389"/>
                  </a:lnTo>
                  <a:lnTo>
                    <a:pt x="121313" y="56936"/>
                  </a:lnTo>
                  <a:lnTo>
                    <a:pt x="164425" y="56936"/>
                  </a:lnTo>
                  <a:lnTo>
                    <a:pt x="165699" y="64389"/>
                  </a:lnTo>
                  <a:lnTo>
                    <a:pt x="167580" y="64389"/>
                  </a:lnTo>
                  <a:lnTo>
                    <a:pt x="166295" y="56936"/>
                  </a:lnTo>
                  <a:lnTo>
                    <a:pt x="206133" y="56936"/>
                  </a:lnTo>
                  <a:lnTo>
                    <a:pt x="210133" y="64389"/>
                  </a:lnTo>
                  <a:lnTo>
                    <a:pt x="212157" y="64389"/>
                  </a:lnTo>
                  <a:lnTo>
                    <a:pt x="208157" y="56936"/>
                  </a:lnTo>
                  <a:lnTo>
                    <a:pt x="245805" y="56936"/>
                  </a:lnTo>
                  <a:lnTo>
                    <a:pt x="252436" y="64389"/>
                  </a:lnTo>
                  <a:lnTo>
                    <a:pt x="254734" y="64389"/>
                  </a:lnTo>
                  <a:lnTo>
                    <a:pt x="248102" y="56936"/>
                  </a:lnTo>
                  <a:lnTo>
                    <a:pt x="285750" y="56936"/>
                  </a:lnTo>
                  <a:lnTo>
                    <a:pt x="285750" y="55424"/>
                  </a:lnTo>
                  <a:lnTo>
                    <a:pt x="246769" y="55424"/>
                  </a:lnTo>
                  <a:lnTo>
                    <a:pt x="237125" y="44625"/>
                  </a:lnTo>
                  <a:lnTo>
                    <a:pt x="272772" y="44625"/>
                  </a:lnTo>
                  <a:lnTo>
                    <a:pt x="285750" y="55186"/>
                  </a:lnTo>
                  <a:lnTo>
                    <a:pt x="285750" y="53066"/>
                  </a:lnTo>
                  <a:lnTo>
                    <a:pt x="275392" y="44625"/>
                  </a:lnTo>
                  <a:lnTo>
                    <a:pt x="285750" y="44625"/>
                  </a:lnTo>
                  <a:lnTo>
                    <a:pt x="285750" y="43125"/>
                  </a:lnTo>
                  <a:lnTo>
                    <a:pt x="273546" y="43125"/>
                  </a:lnTo>
                  <a:lnTo>
                    <a:pt x="262842" y="34397"/>
                  </a:lnTo>
                  <a:lnTo>
                    <a:pt x="285750" y="34397"/>
                  </a:lnTo>
                  <a:lnTo>
                    <a:pt x="285750" y="32897"/>
                  </a:lnTo>
                  <a:lnTo>
                    <a:pt x="260997" y="32897"/>
                  </a:lnTo>
                  <a:lnTo>
                    <a:pt x="253889" y="27111"/>
                  </a:lnTo>
                  <a:lnTo>
                    <a:pt x="281714" y="27111"/>
                  </a:lnTo>
                  <a:lnTo>
                    <a:pt x="285738" y="29647"/>
                  </a:lnTo>
                  <a:lnTo>
                    <a:pt x="285738" y="27742"/>
                  </a:lnTo>
                  <a:lnTo>
                    <a:pt x="284726" y="27111"/>
                  </a:lnTo>
                  <a:lnTo>
                    <a:pt x="285738" y="27111"/>
                  </a:lnTo>
                  <a:lnTo>
                    <a:pt x="285738" y="25599"/>
                  </a:lnTo>
                  <a:lnTo>
                    <a:pt x="282357" y="25599"/>
                  </a:lnTo>
                  <a:lnTo>
                    <a:pt x="274606" y="20693"/>
                  </a:lnTo>
                  <a:lnTo>
                    <a:pt x="274606" y="20693"/>
                  </a:lnTo>
                  <a:lnTo>
                    <a:pt x="285738" y="20705"/>
                  </a:lnTo>
                  <a:lnTo>
                    <a:pt x="285738" y="19205"/>
                  </a:lnTo>
                  <a:lnTo>
                    <a:pt x="272225" y="19193"/>
                  </a:lnTo>
                  <a:lnTo>
                    <a:pt x="264331" y="14204"/>
                  </a:lnTo>
                  <a:lnTo>
                    <a:pt x="285750" y="14204"/>
                  </a:lnTo>
                  <a:lnTo>
                    <a:pt x="285750" y="11299"/>
                  </a:lnTo>
                  <a:lnTo>
                    <a:pt x="263950" y="119"/>
                  </a:lnTo>
                  <a:lnTo>
                    <a:pt x="263723" y="0"/>
                  </a:lnTo>
                  <a:close/>
                </a:path>
              </a:pathLst>
            </a:custGeom>
            <a:gradFill>
              <a:gsLst>
                <a:gs pos="0">
                  <a:srgbClr val="6728B5">
                    <a:alpha val="0"/>
                  </a:srgbClr>
                </a:gs>
                <a:gs pos="3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35648" y="102080"/>
              <a:ext cx="8236480" cy="1901600"/>
              <a:chOff x="500350" y="926425"/>
              <a:chExt cx="6434750" cy="14856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6422225" y="926425"/>
                <a:ext cx="277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7" extrusionOk="0">
                    <a:moveTo>
                      <a:pt x="560" y="1"/>
                    </a:moveTo>
                    <a:cubicBezTo>
                      <a:pt x="250" y="1"/>
                      <a:pt x="0" y="239"/>
                      <a:pt x="0" y="549"/>
                    </a:cubicBezTo>
                    <a:cubicBezTo>
                      <a:pt x="0" y="846"/>
                      <a:pt x="250" y="1096"/>
                      <a:pt x="560" y="1096"/>
                    </a:cubicBezTo>
                    <a:cubicBezTo>
                      <a:pt x="858" y="1096"/>
                      <a:pt x="1108" y="846"/>
                      <a:pt x="1108" y="549"/>
                    </a:cubicBezTo>
                    <a:cubicBezTo>
                      <a:pt x="1108" y="239"/>
                      <a:pt x="858" y="1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187375" y="1395250"/>
                <a:ext cx="232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7" extrusionOk="0">
                    <a:moveTo>
                      <a:pt x="465" y="0"/>
                    </a:moveTo>
                    <a:cubicBezTo>
                      <a:pt x="215" y="0"/>
                      <a:pt x="0" y="203"/>
                      <a:pt x="0" y="453"/>
                    </a:cubicBezTo>
                    <a:cubicBezTo>
                      <a:pt x="0" y="715"/>
                      <a:pt x="215" y="917"/>
                      <a:pt x="465" y="917"/>
                    </a:cubicBezTo>
                    <a:cubicBezTo>
                      <a:pt x="727" y="917"/>
                      <a:pt x="929" y="715"/>
                      <a:pt x="929" y="453"/>
                    </a:cubicBezTo>
                    <a:cubicBezTo>
                      <a:pt x="929" y="203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59300" y="1109200"/>
                <a:ext cx="268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72" extrusionOk="0">
                    <a:moveTo>
                      <a:pt x="536" y="0"/>
                    </a:moveTo>
                    <a:cubicBezTo>
                      <a:pt x="239" y="0"/>
                      <a:pt x="1" y="250"/>
                      <a:pt x="1" y="536"/>
                    </a:cubicBezTo>
                    <a:cubicBezTo>
                      <a:pt x="1" y="834"/>
                      <a:pt x="239" y="1072"/>
                      <a:pt x="536" y="1072"/>
                    </a:cubicBezTo>
                    <a:cubicBezTo>
                      <a:pt x="834" y="1072"/>
                      <a:pt x="1072" y="834"/>
                      <a:pt x="1072" y="536"/>
                    </a:cubicBezTo>
                    <a:cubicBezTo>
                      <a:pt x="1072" y="250"/>
                      <a:pt x="834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51250" y="1645875"/>
                <a:ext cx="387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49" extrusionOk="0">
                    <a:moveTo>
                      <a:pt x="774" y="0"/>
                    </a:moveTo>
                    <a:cubicBezTo>
                      <a:pt x="357" y="0"/>
                      <a:pt x="0" y="345"/>
                      <a:pt x="0" y="774"/>
                    </a:cubicBezTo>
                    <a:cubicBezTo>
                      <a:pt x="0" y="1203"/>
                      <a:pt x="357" y="1548"/>
                      <a:pt x="774" y="1548"/>
                    </a:cubicBezTo>
                    <a:cubicBezTo>
                      <a:pt x="1203" y="1548"/>
                      <a:pt x="1548" y="1203"/>
                      <a:pt x="1548" y="774"/>
                    </a:cubicBezTo>
                    <a:cubicBezTo>
                      <a:pt x="1548" y="345"/>
                      <a:pt x="1203" y="0"/>
                      <a:pt x="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847025" y="1380650"/>
                <a:ext cx="393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73" extrusionOk="0">
                    <a:moveTo>
                      <a:pt x="786" y="1"/>
                    </a:moveTo>
                    <a:cubicBezTo>
                      <a:pt x="346" y="1"/>
                      <a:pt x="0" y="346"/>
                      <a:pt x="0" y="787"/>
                    </a:cubicBezTo>
                    <a:cubicBezTo>
                      <a:pt x="0" y="1227"/>
                      <a:pt x="346" y="1572"/>
                      <a:pt x="786" y="1572"/>
                    </a:cubicBezTo>
                    <a:cubicBezTo>
                      <a:pt x="1227" y="1572"/>
                      <a:pt x="1572" y="1227"/>
                      <a:pt x="1572" y="787"/>
                    </a:cubicBezTo>
                    <a:cubicBezTo>
                      <a:pt x="1572" y="346"/>
                      <a:pt x="1227" y="1"/>
                      <a:pt x="7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853275" y="1564600"/>
                <a:ext cx="402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9" extrusionOk="0">
                    <a:moveTo>
                      <a:pt x="810" y="1"/>
                    </a:moveTo>
                    <a:cubicBezTo>
                      <a:pt x="358" y="1"/>
                      <a:pt x="0" y="370"/>
                      <a:pt x="0" y="810"/>
                    </a:cubicBezTo>
                    <a:cubicBezTo>
                      <a:pt x="0" y="1251"/>
                      <a:pt x="358" y="1608"/>
                      <a:pt x="810" y="1608"/>
                    </a:cubicBezTo>
                    <a:cubicBezTo>
                      <a:pt x="1251" y="1608"/>
                      <a:pt x="1608" y="1251"/>
                      <a:pt x="1608" y="810"/>
                    </a:cubicBezTo>
                    <a:cubicBezTo>
                      <a:pt x="1608" y="370"/>
                      <a:pt x="1251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10675" y="1447625"/>
                <a:ext cx="1700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0" extrusionOk="0">
                    <a:moveTo>
                      <a:pt x="346" y="1"/>
                    </a:moveTo>
                    <a:cubicBezTo>
                      <a:pt x="156" y="1"/>
                      <a:pt x="1" y="155"/>
                      <a:pt x="1" y="346"/>
                    </a:cubicBezTo>
                    <a:cubicBezTo>
                      <a:pt x="1" y="525"/>
                      <a:pt x="156" y="679"/>
                      <a:pt x="346" y="679"/>
                    </a:cubicBezTo>
                    <a:cubicBezTo>
                      <a:pt x="537" y="679"/>
                      <a:pt x="679" y="525"/>
                      <a:pt x="679" y="346"/>
                    </a:cubicBezTo>
                    <a:cubicBezTo>
                      <a:pt x="679" y="155"/>
                      <a:pt x="537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535075" y="1733675"/>
                <a:ext cx="366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466" extrusionOk="0">
                    <a:moveTo>
                      <a:pt x="739" y="1"/>
                    </a:moveTo>
                    <a:cubicBezTo>
                      <a:pt x="334" y="1"/>
                      <a:pt x="1" y="322"/>
                      <a:pt x="1" y="727"/>
                    </a:cubicBezTo>
                    <a:cubicBezTo>
                      <a:pt x="1" y="1132"/>
                      <a:pt x="334" y="1465"/>
                      <a:pt x="739" y="1465"/>
                    </a:cubicBezTo>
                    <a:cubicBezTo>
                      <a:pt x="1132" y="1465"/>
                      <a:pt x="1465" y="1132"/>
                      <a:pt x="1465" y="727"/>
                    </a:cubicBezTo>
                    <a:cubicBezTo>
                      <a:pt x="1465" y="322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332075" y="1277075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50"/>
                    </a:cubicBezTo>
                    <a:cubicBezTo>
                      <a:pt x="1" y="1155"/>
                      <a:pt x="334" y="1489"/>
                      <a:pt x="739" y="1489"/>
                    </a:cubicBezTo>
                    <a:cubicBezTo>
                      <a:pt x="1155" y="1489"/>
                      <a:pt x="1489" y="1155"/>
                      <a:pt x="1489" y="750"/>
                    </a:cubicBezTo>
                    <a:cubicBezTo>
                      <a:pt x="1489" y="334"/>
                      <a:pt x="1155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629900" y="2021200"/>
                <a:ext cx="173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6" y="1"/>
                      <a:pt x="1" y="156"/>
                      <a:pt x="1" y="346"/>
                    </a:cubicBezTo>
                    <a:cubicBezTo>
                      <a:pt x="1" y="537"/>
                      <a:pt x="156" y="692"/>
                      <a:pt x="346" y="692"/>
                    </a:cubicBezTo>
                    <a:cubicBezTo>
                      <a:pt x="537" y="692"/>
                      <a:pt x="691" y="537"/>
                      <a:pt x="691" y="346"/>
                    </a:cubicBezTo>
                    <a:cubicBezTo>
                      <a:pt x="691" y="156"/>
                      <a:pt x="537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29275" y="1550625"/>
                <a:ext cx="31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87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0" y="988"/>
                      <a:pt x="286" y="1286"/>
                      <a:pt x="643" y="1286"/>
                    </a:cubicBezTo>
                    <a:cubicBezTo>
                      <a:pt x="989" y="1286"/>
                      <a:pt x="1274" y="988"/>
                      <a:pt x="1274" y="643"/>
                    </a:cubicBezTo>
                    <a:cubicBezTo>
                      <a:pt x="1274" y="286"/>
                      <a:pt x="989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42650" y="1263075"/>
                <a:ext cx="4170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668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7"/>
                      <a:pt x="370" y="1668"/>
                      <a:pt x="834" y="1668"/>
                    </a:cubicBezTo>
                    <a:cubicBezTo>
                      <a:pt x="1287" y="1668"/>
                      <a:pt x="1668" y="1287"/>
                      <a:pt x="1668" y="834"/>
                    </a:cubicBezTo>
                    <a:cubicBezTo>
                      <a:pt x="1668" y="370"/>
                      <a:pt x="1287" y="1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35500" y="1030900"/>
                <a:ext cx="408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3" extrusionOk="0">
                    <a:moveTo>
                      <a:pt x="822" y="1"/>
                    </a:moveTo>
                    <a:cubicBezTo>
                      <a:pt x="370" y="1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32" y="1263"/>
                      <a:pt x="1632" y="822"/>
                    </a:cubicBezTo>
                    <a:cubicBezTo>
                      <a:pt x="1632" y="370"/>
                      <a:pt x="126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1775" y="1236600"/>
                <a:ext cx="39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72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0" y="786"/>
                    </a:cubicBezTo>
                    <a:cubicBezTo>
                      <a:pt x="0" y="1226"/>
                      <a:pt x="357" y="1572"/>
                      <a:pt x="798" y="1572"/>
                    </a:cubicBezTo>
                    <a:cubicBezTo>
                      <a:pt x="1226" y="1572"/>
                      <a:pt x="1584" y="1226"/>
                      <a:pt x="1584" y="786"/>
                    </a:cubicBezTo>
                    <a:cubicBezTo>
                      <a:pt x="1584" y="357"/>
                      <a:pt x="1226" y="0"/>
                      <a:pt x="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550" y="1569675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86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24" y="1310"/>
                      <a:pt x="1310" y="1012"/>
                      <a:pt x="1310" y="655"/>
                    </a:cubicBezTo>
                    <a:cubicBezTo>
                      <a:pt x="1310" y="286"/>
                      <a:pt x="1024" y="0"/>
                      <a:pt x="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15475" y="1439000"/>
                <a:ext cx="3277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6" y="1310"/>
                    </a:cubicBezTo>
                    <a:cubicBezTo>
                      <a:pt x="1025" y="1310"/>
                      <a:pt x="1310" y="1012"/>
                      <a:pt x="1310" y="655"/>
                    </a:cubicBezTo>
                    <a:cubicBezTo>
                      <a:pt x="1310" y="298"/>
                      <a:pt x="1025" y="0"/>
                      <a:pt x="6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64250" y="1665225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81" y="0"/>
                    </a:moveTo>
                    <a:cubicBezTo>
                      <a:pt x="167" y="0"/>
                      <a:pt x="0" y="167"/>
                      <a:pt x="0" y="369"/>
                    </a:cubicBezTo>
                    <a:cubicBezTo>
                      <a:pt x="0" y="584"/>
                      <a:pt x="167" y="750"/>
                      <a:pt x="381" y="750"/>
                    </a:cubicBezTo>
                    <a:cubicBezTo>
                      <a:pt x="584" y="750"/>
                      <a:pt x="750" y="584"/>
                      <a:pt x="750" y="369"/>
                    </a:cubicBezTo>
                    <a:cubicBezTo>
                      <a:pt x="750" y="167"/>
                      <a:pt x="584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24625" y="1280350"/>
                <a:ext cx="45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96"/>
                    </a:cubicBezTo>
                    <a:cubicBezTo>
                      <a:pt x="1" y="143"/>
                      <a:pt x="48" y="179"/>
                      <a:pt x="96" y="179"/>
                    </a:cubicBezTo>
                    <a:cubicBezTo>
                      <a:pt x="144" y="179"/>
                      <a:pt x="179" y="143"/>
                      <a:pt x="179" y="96"/>
                    </a:cubicBezTo>
                    <a:cubicBezTo>
                      <a:pt x="179" y="48"/>
                      <a:pt x="144" y="0"/>
                      <a:pt x="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887725" y="123362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0"/>
                    </a:moveTo>
                    <a:cubicBezTo>
                      <a:pt x="203" y="0"/>
                      <a:pt x="0" y="202"/>
                      <a:pt x="0" y="453"/>
                    </a:cubicBezTo>
                    <a:cubicBezTo>
                      <a:pt x="0" y="691"/>
                      <a:pt x="203" y="893"/>
                      <a:pt x="453" y="893"/>
                    </a:cubicBezTo>
                    <a:cubicBezTo>
                      <a:pt x="703" y="893"/>
                      <a:pt x="893" y="691"/>
                      <a:pt x="893" y="453"/>
                    </a:cubicBezTo>
                    <a:cubicBezTo>
                      <a:pt x="893" y="202"/>
                      <a:pt x="703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78075" y="22783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2" y="1"/>
                      <a:pt x="1" y="263"/>
                      <a:pt x="1" y="596"/>
                    </a:cubicBezTo>
                    <a:cubicBezTo>
                      <a:pt x="1" y="930"/>
                      <a:pt x="262" y="1192"/>
                      <a:pt x="596" y="1192"/>
                    </a:cubicBezTo>
                    <a:cubicBezTo>
                      <a:pt x="917" y="1192"/>
                      <a:pt x="1191" y="930"/>
                      <a:pt x="1191" y="596"/>
                    </a:cubicBezTo>
                    <a:cubicBezTo>
                      <a:pt x="1191" y="263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512200" y="1864050"/>
                <a:ext cx="193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63" extrusionOk="0">
                    <a:moveTo>
                      <a:pt x="382" y="0"/>
                    </a:moveTo>
                    <a:cubicBezTo>
                      <a:pt x="179" y="0"/>
                      <a:pt x="1" y="167"/>
                      <a:pt x="1" y="381"/>
                    </a:cubicBezTo>
                    <a:cubicBezTo>
                      <a:pt x="1" y="596"/>
                      <a:pt x="179" y="762"/>
                      <a:pt x="382" y="762"/>
                    </a:cubicBezTo>
                    <a:cubicBezTo>
                      <a:pt x="596" y="762"/>
                      <a:pt x="775" y="596"/>
                      <a:pt x="775" y="381"/>
                    </a:cubicBezTo>
                    <a:cubicBezTo>
                      <a:pt x="775" y="167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09225" y="1893225"/>
                <a:ext cx="3572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430" extrusionOk="0">
                    <a:moveTo>
                      <a:pt x="715" y="0"/>
                    </a:moveTo>
                    <a:cubicBezTo>
                      <a:pt x="322" y="0"/>
                      <a:pt x="0" y="322"/>
                      <a:pt x="0" y="715"/>
                    </a:cubicBezTo>
                    <a:cubicBezTo>
                      <a:pt x="0" y="1108"/>
                      <a:pt x="322" y="1429"/>
                      <a:pt x="715" y="1429"/>
                    </a:cubicBezTo>
                    <a:cubicBezTo>
                      <a:pt x="1107" y="1429"/>
                      <a:pt x="1429" y="1108"/>
                      <a:pt x="1429" y="715"/>
                    </a:cubicBezTo>
                    <a:cubicBezTo>
                      <a:pt x="1429" y="322"/>
                      <a:pt x="1107" y="0"/>
                      <a:pt x="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77075" y="2003050"/>
                <a:ext cx="262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37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0"/>
                      <a:pt x="238" y="1037"/>
                      <a:pt x="524" y="1037"/>
                    </a:cubicBezTo>
                    <a:cubicBezTo>
                      <a:pt x="810" y="1037"/>
                      <a:pt x="1048" y="810"/>
                      <a:pt x="1048" y="525"/>
                    </a:cubicBezTo>
                    <a:cubicBezTo>
                      <a:pt x="1048" y="239"/>
                      <a:pt x="81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935050" y="2370350"/>
                <a:ext cx="351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94" extrusionOk="0">
                    <a:moveTo>
                      <a:pt x="703" y="1"/>
                    </a:moveTo>
                    <a:cubicBezTo>
                      <a:pt x="322" y="1"/>
                      <a:pt x="1" y="311"/>
                      <a:pt x="1" y="703"/>
                    </a:cubicBezTo>
                    <a:cubicBezTo>
                      <a:pt x="1" y="1084"/>
                      <a:pt x="322" y="1394"/>
                      <a:pt x="703" y="1394"/>
                    </a:cubicBezTo>
                    <a:cubicBezTo>
                      <a:pt x="1084" y="1394"/>
                      <a:pt x="1405" y="1084"/>
                      <a:pt x="1405" y="703"/>
                    </a:cubicBezTo>
                    <a:cubicBezTo>
                      <a:pt x="1405" y="311"/>
                      <a:pt x="1084" y="1"/>
                      <a:pt x="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46625" y="1759275"/>
                <a:ext cx="238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53"/>
                      <a:pt x="477" y="953"/>
                    </a:cubicBezTo>
                    <a:cubicBezTo>
                      <a:pt x="750" y="953"/>
                      <a:pt x="953" y="739"/>
                      <a:pt x="953" y="477"/>
                    </a:cubicBezTo>
                    <a:cubicBezTo>
                      <a:pt x="953" y="215"/>
                      <a:pt x="75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06400" y="1541400"/>
                <a:ext cx="259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36" extrusionOk="0">
                    <a:moveTo>
                      <a:pt x="524" y="0"/>
                    </a:moveTo>
                    <a:cubicBezTo>
                      <a:pt x="227" y="0"/>
                      <a:pt x="1" y="226"/>
                      <a:pt x="1" y="512"/>
                    </a:cubicBezTo>
                    <a:cubicBezTo>
                      <a:pt x="1" y="810"/>
                      <a:pt x="227" y="1036"/>
                      <a:pt x="524" y="1036"/>
                    </a:cubicBezTo>
                    <a:cubicBezTo>
                      <a:pt x="810" y="1036"/>
                      <a:pt x="1036" y="810"/>
                      <a:pt x="1036" y="512"/>
                    </a:cubicBezTo>
                    <a:cubicBezTo>
                      <a:pt x="1036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05175" y="2309950"/>
                <a:ext cx="333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46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cubicBezTo>
                      <a:pt x="1" y="1048"/>
                      <a:pt x="299" y="1345"/>
                      <a:pt x="668" y="1345"/>
                    </a:cubicBezTo>
                    <a:cubicBezTo>
                      <a:pt x="1037" y="1345"/>
                      <a:pt x="1334" y="1048"/>
                      <a:pt x="1334" y="667"/>
                    </a:cubicBezTo>
                    <a:cubicBezTo>
                      <a:pt x="1334" y="298"/>
                      <a:pt x="1037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00350" y="1940250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1" y="0"/>
                    </a:moveTo>
                    <a:cubicBezTo>
                      <a:pt x="334" y="0"/>
                      <a:pt x="0" y="334"/>
                      <a:pt x="0" y="739"/>
                    </a:cubicBezTo>
                    <a:cubicBezTo>
                      <a:pt x="0" y="1155"/>
                      <a:pt x="334" y="1489"/>
                      <a:pt x="751" y="1489"/>
                    </a:cubicBezTo>
                    <a:cubicBezTo>
                      <a:pt x="1155" y="1489"/>
                      <a:pt x="1489" y="1155"/>
                      <a:pt x="1489" y="739"/>
                    </a:cubicBezTo>
                    <a:cubicBezTo>
                      <a:pt x="1489" y="334"/>
                      <a:pt x="1155" y="0"/>
                      <a:pt x="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549925" y="1240750"/>
                <a:ext cx="342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1" extrusionOk="0">
                    <a:moveTo>
                      <a:pt x="691" y="1"/>
                    </a:moveTo>
                    <a:cubicBezTo>
                      <a:pt x="310" y="1"/>
                      <a:pt x="0" y="298"/>
                      <a:pt x="0" y="679"/>
                    </a:cubicBezTo>
                    <a:cubicBezTo>
                      <a:pt x="0" y="1060"/>
                      <a:pt x="310" y="1370"/>
                      <a:pt x="691" y="1370"/>
                    </a:cubicBezTo>
                    <a:cubicBezTo>
                      <a:pt x="1060" y="1370"/>
                      <a:pt x="1369" y="1060"/>
                      <a:pt x="1369" y="679"/>
                    </a:cubicBezTo>
                    <a:cubicBezTo>
                      <a:pt x="1369" y="298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388000" y="1369050"/>
                <a:ext cx="366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8" y="0"/>
                    </a:moveTo>
                    <a:cubicBezTo>
                      <a:pt x="333" y="0"/>
                      <a:pt x="0" y="322"/>
                      <a:pt x="0" y="727"/>
                    </a:cubicBezTo>
                    <a:cubicBezTo>
                      <a:pt x="0" y="1132"/>
                      <a:pt x="333" y="1465"/>
                      <a:pt x="738" y="1465"/>
                    </a:cubicBezTo>
                    <a:cubicBezTo>
                      <a:pt x="1131" y="1465"/>
                      <a:pt x="1465" y="1132"/>
                      <a:pt x="1465" y="727"/>
                    </a:cubicBezTo>
                    <a:cubicBezTo>
                      <a:pt x="1465" y="322"/>
                      <a:pt x="1131" y="0"/>
                      <a:pt x="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966200" y="1395550"/>
                <a:ext cx="268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72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cubicBezTo>
                      <a:pt x="834" y="1072"/>
                      <a:pt x="1072" y="834"/>
                      <a:pt x="1072" y="536"/>
                    </a:cubicBezTo>
                    <a:cubicBezTo>
                      <a:pt x="1072" y="238"/>
                      <a:pt x="834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991500" y="1832800"/>
                <a:ext cx="348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703" y="0"/>
                    </a:moveTo>
                    <a:cubicBezTo>
                      <a:pt x="310" y="0"/>
                      <a:pt x="1" y="310"/>
                      <a:pt x="1" y="691"/>
                    </a:cubicBezTo>
                    <a:cubicBezTo>
                      <a:pt x="1" y="1084"/>
                      <a:pt x="310" y="1393"/>
                      <a:pt x="703" y="1393"/>
                    </a:cubicBezTo>
                    <a:cubicBezTo>
                      <a:pt x="1084" y="1393"/>
                      <a:pt x="1394" y="1084"/>
                      <a:pt x="1394" y="691"/>
                    </a:cubicBezTo>
                    <a:cubicBezTo>
                      <a:pt x="1394" y="310"/>
                      <a:pt x="1084" y="0"/>
                      <a:pt x="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933475" y="1914050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1"/>
                    </a:moveTo>
                    <a:cubicBezTo>
                      <a:pt x="334" y="1"/>
                      <a:pt x="0" y="334"/>
                      <a:pt x="0" y="751"/>
                    </a:cubicBezTo>
                    <a:cubicBezTo>
                      <a:pt x="0" y="1156"/>
                      <a:pt x="334" y="1489"/>
                      <a:pt x="738" y="1489"/>
                    </a:cubicBezTo>
                    <a:cubicBezTo>
                      <a:pt x="1155" y="1489"/>
                      <a:pt x="1488" y="1156"/>
                      <a:pt x="1488" y="751"/>
                    </a:cubicBezTo>
                    <a:cubicBezTo>
                      <a:pt x="1488" y="334"/>
                      <a:pt x="1155" y="1"/>
                      <a:pt x="7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89750" y="209830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65"/>
                    </a:cubicBezTo>
                    <a:cubicBezTo>
                      <a:pt x="0" y="715"/>
                      <a:pt x="203" y="917"/>
                      <a:pt x="465" y="917"/>
                    </a:cubicBezTo>
                    <a:cubicBezTo>
                      <a:pt x="715" y="917"/>
                      <a:pt x="917" y="715"/>
                      <a:pt x="917" y="465"/>
                    </a:cubicBezTo>
                    <a:cubicBezTo>
                      <a:pt x="917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886275" y="2376325"/>
                <a:ext cx="357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429" extrusionOk="0">
                    <a:moveTo>
                      <a:pt x="714" y="0"/>
                    </a:moveTo>
                    <a:cubicBezTo>
                      <a:pt x="322" y="0"/>
                      <a:pt x="0" y="322"/>
                      <a:pt x="0" y="714"/>
                    </a:cubicBezTo>
                    <a:cubicBezTo>
                      <a:pt x="0" y="1107"/>
                      <a:pt x="322" y="1429"/>
                      <a:pt x="714" y="1429"/>
                    </a:cubicBezTo>
                    <a:cubicBezTo>
                      <a:pt x="1107" y="1429"/>
                      <a:pt x="1429" y="1107"/>
                      <a:pt x="1429" y="714"/>
                    </a:cubicBezTo>
                    <a:cubicBezTo>
                      <a:pt x="1429" y="322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543825" y="2273925"/>
                <a:ext cx="1997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406" y="0"/>
                    </a:moveTo>
                    <a:cubicBezTo>
                      <a:pt x="180" y="0"/>
                      <a:pt x="1" y="179"/>
                      <a:pt x="1" y="405"/>
                    </a:cubicBezTo>
                    <a:cubicBezTo>
                      <a:pt x="1" y="619"/>
                      <a:pt x="180" y="798"/>
                      <a:pt x="406" y="798"/>
                    </a:cubicBezTo>
                    <a:cubicBezTo>
                      <a:pt x="620" y="798"/>
                      <a:pt x="799" y="619"/>
                      <a:pt x="799" y="405"/>
                    </a:cubicBezTo>
                    <a:cubicBezTo>
                      <a:pt x="799" y="179"/>
                      <a:pt x="620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016800" y="2352500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3" y="1"/>
                      <a:pt x="1" y="263"/>
                      <a:pt x="1" y="596"/>
                    </a:cubicBezTo>
                    <a:cubicBezTo>
                      <a:pt x="1" y="917"/>
                      <a:pt x="263" y="1191"/>
                      <a:pt x="596" y="1191"/>
                    </a:cubicBezTo>
                    <a:cubicBezTo>
                      <a:pt x="918" y="1191"/>
                      <a:pt x="1192" y="917"/>
                      <a:pt x="1192" y="596"/>
                    </a:cubicBezTo>
                    <a:cubicBezTo>
                      <a:pt x="1192" y="263"/>
                      <a:pt x="918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35875" y="1814050"/>
                <a:ext cx="292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56" extrusionOk="0">
                    <a:moveTo>
                      <a:pt x="584" y="0"/>
                    </a:moveTo>
                    <a:cubicBezTo>
                      <a:pt x="263" y="0"/>
                      <a:pt x="1" y="262"/>
                      <a:pt x="1" y="584"/>
                    </a:cubicBezTo>
                    <a:cubicBezTo>
                      <a:pt x="1" y="905"/>
                      <a:pt x="263" y="1155"/>
                      <a:pt x="584" y="1155"/>
                    </a:cubicBezTo>
                    <a:cubicBezTo>
                      <a:pt x="906" y="1155"/>
                      <a:pt x="1168" y="905"/>
                      <a:pt x="1168" y="584"/>
                    </a:cubicBezTo>
                    <a:cubicBezTo>
                      <a:pt x="1168" y="262"/>
                      <a:pt x="906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065625" y="1514600"/>
                <a:ext cx="244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77" extrusionOk="0">
                    <a:moveTo>
                      <a:pt x="489" y="1"/>
                    </a:moveTo>
                    <a:cubicBezTo>
                      <a:pt x="215" y="1"/>
                      <a:pt x="1" y="215"/>
                      <a:pt x="1" y="489"/>
                    </a:cubicBezTo>
                    <a:cubicBezTo>
                      <a:pt x="1" y="763"/>
                      <a:pt x="215" y="977"/>
                      <a:pt x="489" y="977"/>
                    </a:cubicBezTo>
                    <a:cubicBezTo>
                      <a:pt x="763" y="977"/>
                      <a:pt x="977" y="763"/>
                      <a:pt x="977" y="489"/>
                    </a:cubicBezTo>
                    <a:cubicBezTo>
                      <a:pt x="977" y="215"/>
                      <a:pt x="763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083200" y="1202350"/>
                <a:ext cx="268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3" extrusionOk="0">
                    <a:moveTo>
                      <a:pt x="536" y="1"/>
                    </a:moveTo>
                    <a:cubicBezTo>
                      <a:pt x="250" y="1"/>
                      <a:pt x="0" y="239"/>
                      <a:pt x="0" y="537"/>
                    </a:cubicBezTo>
                    <a:cubicBezTo>
                      <a:pt x="0" y="834"/>
                      <a:pt x="250" y="1073"/>
                      <a:pt x="536" y="1073"/>
                    </a:cubicBezTo>
                    <a:cubicBezTo>
                      <a:pt x="833" y="1073"/>
                      <a:pt x="1072" y="834"/>
                      <a:pt x="1072" y="537"/>
                    </a:cubicBezTo>
                    <a:cubicBezTo>
                      <a:pt x="1072" y="239"/>
                      <a:pt x="833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359125" y="1131225"/>
                <a:ext cx="3127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51" extrusionOk="0">
                    <a:moveTo>
                      <a:pt x="619" y="0"/>
                    </a:moveTo>
                    <a:cubicBezTo>
                      <a:pt x="274" y="0"/>
                      <a:pt x="0" y="286"/>
                      <a:pt x="0" y="631"/>
                    </a:cubicBezTo>
                    <a:cubicBezTo>
                      <a:pt x="0" y="977"/>
                      <a:pt x="274" y="1251"/>
                      <a:pt x="619" y="1251"/>
                    </a:cubicBezTo>
                    <a:cubicBezTo>
                      <a:pt x="965" y="1251"/>
                      <a:pt x="1250" y="977"/>
                      <a:pt x="1250" y="631"/>
                    </a:cubicBezTo>
                    <a:cubicBezTo>
                      <a:pt x="1250" y="286"/>
                      <a:pt x="96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908875" y="12514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5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1" y="1048"/>
                      <a:pt x="1049" y="810"/>
                      <a:pt x="1049" y="524"/>
                    </a:cubicBezTo>
                    <a:cubicBezTo>
                      <a:pt x="1049" y="239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597000" y="1972100"/>
                <a:ext cx="214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70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cubicBezTo>
                      <a:pt x="0" y="679"/>
                      <a:pt x="191" y="870"/>
                      <a:pt x="429" y="870"/>
                    </a:cubicBezTo>
                    <a:cubicBezTo>
                      <a:pt x="667" y="870"/>
                      <a:pt x="857" y="679"/>
                      <a:pt x="857" y="429"/>
                    </a:cubicBezTo>
                    <a:cubicBezTo>
                      <a:pt x="857" y="191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300825" y="1460125"/>
                <a:ext cx="36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66" extrusionOk="0">
                    <a:moveTo>
                      <a:pt x="727" y="1"/>
                    </a:moveTo>
                    <a:cubicBezTo>
                      <a:pt x="322" y="1"/>
                      <a:pt x="0" y="334"/>
                      <a:pt x="0" y="739"/>
                    </a:cubicBezTo>
                    <a:cubicBezTo>
                      <a:pt x="0" y="1132"/>
                      <a:pt x="322" y="1465"/>
                      <a:pt x="727" y="1465"/>
                    </a:cubicBezTo>
                    <a:cubicBezTo>
                      <a:pt x="1132" y="1465"/>
                      <a:pt x="1453" y="1132"/>
                      <a:pt x="1453" y="739"/>
                    </a:cubicBezTo>
                    <a:cubicBezTo>
                      <a:pt x="1453" y="334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863875" y="1838150"/>
                <a:ext cx="381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25" extrusionOk="0">
                    <a:moveTo>
                      <a:pt x="762" y="1"/>
                    </a:moveTo>
                    <a:cubicBezTo>
                      <a:pt x="345" y="1"/>
                      <a:pt x="0" y="346"/>
                      <a:pt x="0" y="763"/>
                    </a:cubicBezTo>
                    <a:cubicBezTo>
                      <a:pt x="0" y="1179"/>
                      <a:pt x="345" y="1525"/>
                      <a:pt x="762" y="1525"/>
                    </a:cubicBezTo>
                    <a:cubicBezTo>
                      <a:pt x="1179" y="1525"/>
                      <a:pt x="1524" y="1179"/>
                      <a:pt x="1524" y="763"/>
                    </a:cubicBezTo>
                    <a:cubicBezTo>
                      <a:pt x="1524" y="346"/>
                      <a:pt x="1179" y="1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94475" y="141487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69" y="1"/>
                    </a:moveTo>
                    <a:cubicBezTo>
                      <a:pt x="167" y="1"/>
                      <a:pt x="0" y="168"/>
                      <a:pt x="0" y="370"/>
                    </a:cubicBezTo>
                    <a:cubicBezTo>
                      <a:pt x="0" y="572"/>
                      <a:pt x="167" y="739"/>
                      <a:pt x="369" y="739"/>
                    </a:cubicBezTo>
                    <a:cubicBezTo>
                      <a:pt x="584" y="739"/>
                      <a:pt x="750" y="572"/>
                      <a:pt x="750" y="370"/>
                    </a:cubicBezTo>
                    <a:cubicBezTo>
                      <a:pt x="750" y="168"/>
                      <a:pt x="584" y="1"/>
                      <a:pt x="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758675" y="1504775"/>
                <a:ext cx="265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73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36"/>
                    </a:cubicBezTo>
                    <a:cubicBezTo>
                      <a:pt x="0" y="834"/>
                      <a:pt x="238" y="1072"/>
                      <a:pt x="536" y="1072"/>
                    </a:cubicBezTo>
                    <a:cubicBezTo>
                      <a:pt x="822" y="1072"/>
                      <a:pt x="1060" y="834"/>
                      <a:pt x="1060" y="536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16975" y="2133425"/>
                <a:ext cx="321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75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32"/>
                    </a:cubicBezTo>
                    <a:cubicBezTo>
                      <a:pt x="0" y="989"/>
                      <a:pt x="286" y="1275"/>
                      <a:pt x="643" y="1275"/>
                    </a:cubicBezTo>
                    <a:cubicBezTo>
                      <a:pt x="1000" y="1275"/>
                      <a:pt x="1286" y="989"/>
                      <a:pt x="1286" y="632"/>
                    </a:cubicBezTo>
                    <a:cubicBezTo>
                      <a:pt x="1286" y="286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05900" y="2011675"/>
                <a:ext cx="387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9" extrusionOk="0">
                    <a:moveTo>
                      <a:pt x="775" y="1"/>
                    </a:moveTo>
                    <a:cubicBezTo>
                      <a:pt x="346" y="1"/>
                      <a:pt x="1" y="346"/>
                      <a:pt x="1" y="775"/>
                    </a:cubicBezTo>
                    <a:cubicBezTo>
                      <a:pt x="1" y="1203"/>
                      <a:pt x="346" y="1549"/>
                      <a:pt x="775" y="1549"/>
                    </a:cubicBezTo>
                    <a:cubicBezTo>
                      <a:pt x="1203" y="1549"/>
                      <a:pt x="1549" y="1203"/>
                      <a:pt x="1549" y="775"/>
                    </a:cubicBezTo>
                    <a:cubicBezTo>
                      <a:pt x="1549" y="346"/>
                      <a:pt x="1203" y="1"/>
                      <a:pt x="7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1698000" y="3417925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1698000" y="1250725"/>
            <a:ext cx="57516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2_1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subTitle" idx="1"/>
          </p:nvPr>
        </p:nvSpPr>
        <p:spPr>
          <a:xfrm>
            <a:off x="713100" y="2362500"/>
            <a:ext cx="2751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title"/>
          </p:nvPr>
        </p:nvSpPr>
        <p:spPr>
          <a:xfrm>
            <a:off x="713100" y="1718700"/>
            <a:ext cx="27468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/>
          <p:nvPr/>
        </p:nvSpPr>
        <p:spPr>
          <a:xfrm rot="-5400000">
            <a:off x="5707689" y="1700040"/>
            <a:ext cx="5136356" cy="1736276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9"/>
          <p:cNvGrpSpPr/>
          <p:nvPr/>
        </p:nvGrpSpPr>
        <p:grpSpPr>
          <a:xfrm>
            <a:off x="230925" y="224225"/>
            <a:ext cx="2723300" cy="2149100"/>
            <a:chOff x="6118600" y="312075"/>
            <a:chExt cx="2723300" cy="2149100"/>
          </a:xfrm>
        </p:grpSpPr>
        <p:sp>
          <p:nvSpPr>
            <p:cNvPr id="391" name="Google Shape;391;p29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9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"/>
          <p:cNvSpPr txBox="1"/>
          <p:nvPr/>
        </p:nvSpPr>
        <p:spPr>
          <a:xfrm>
            <a:off x="5836100" y="2963000"/>
            <a:ext cx="2587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illustrations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02" name="Google Shape;402;p29"/>
          <p:cNvSpPr txBox="1">
            <a:spLocks noGrp="1"/>
          </p:cNvSpPr>
          <p:nvPr>
            <p:ph type="title"/>
          </p:nvPr>
        </p:nvSpPr>
        <p:spPr>
          <a:xfrm>
            <a:off x="1391150" y="1466425"/>
            <a:ext cx="3218700" cy="20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0"/>
          <p:cNvGrpSpPr/>
          <p:nvPr/>
        </p:nvGrpSpPr>
        <p:grpSpPr>
          <a:xfrm>
            <a:off x="6118600" y="312075"/>
            <a:ext cx="2723300" cy="2149100"/>
            <a:chOff x="6118600" y="312075"/>
            <a:chExt cx="2723300" cy="2149100"/>
          </a:xfrm>
        </p:grpSpPr>
        <p:sp>
          <p:nvSpPr>
            <p:cNvPr id="405" name="Google Shape;405;p30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0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"/>
          <p:cNvSpPr txBox="1">
            <a:spLocks noGrp="1"/>
          </p:cNvSpPr>
          <p:nvPr>
            <p:ph type="title"/>
          </p:nvPr>
        </p:nvSpPr>
        <p:spPr>
          <a:xfrm>
            <a:off x="3098575" y="1416313"/>
            <a:ext cx="2944500" cy="11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17" name="Google Shape;417;p30"/>
          <p:cNvSpPr txBox="1">
            <a:spLocks noGrp="1"/>
          </p:cNvSpPr>
          <p:nvPr>
            <p:ph type="subTitle" idx="1"/>
          </p:nvPr>
        </p:nvSpPr>
        <p:spPr>
          <a:xfrm>
            <a:off x="3098525" y="2528688"/>
            <a:ext cx="29445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335648" y="666955"/>
            <a:ext cx="8236480" cy="1901600"/>
            <a:chOff x="500350" y="926425"/>
            <a:chExt cx="6434750" cy="1485625"/>
          </a:xfrm>
        </p:grpSpPr>
        <p:sp>
          <p:nvSpPr>
            <p:cNvPr id="144" name="Google Shape;144;p13"/>
            <p:cNvSpPr/>
            <p:nvPr/>
          </p:nvSpPr>
          <p:spPr>
            <a:xfrm>
              <a:off x="6422225" y="926425"/>
              <a:ext cx="27700" cy="27425"/>
            </a:xfrm>
            <a:custGeom>
              <a:avLst/>
              <a:gdLst/>
              <a:ahLst/>
              <a:cxnLst/>
              <a:rect l="l" t="t" r="r" b="b"/>
              <a:pathLst>
                <a:path w="1108" h="1097" extrusionOk="0">
                  <a:moveTo>
                    <a:pt x="560" y="1"/>
                  </a:moveTo>
                  <a:cubicBezTo>
                    <a:pt x="250" y="1"/>
                    <a:pt x="0" y="239"/>
                    <a:pt x="0" y="549"/>
                  </a:cubicBezTo>
                  <a:cubicBezTo>
                    <a:pt x="0" y="846"/>
                    <a:pt x="250" y="1096"/>
                    <a:pt x="560" y="1096"/>
                  </a:cubicBezTo>
                  <a:cubicBezTo>
                    <a:pt x="858" y="1096"/>
                    <a:pt x="1108" y="846"/>
                    <a:pt x="1108" y="549"/>
                  </a:cubicBezTo>
                  <a:cubicBezTo>
                    <a:pt x="1108" y="239"/>
                    <a:pt x="858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187375" y="1395250"/>
              <a:ext cx="23225" cy="22925"/>
            </a:xfrm>
            <a:custGeom>
              <a:avLst/>
              <a:gdLst/>
              <a:ahLst/>
              <a:cxnLst/>
              <a:rect l="l" t="t" r="r" b="b"/>
              <a:pathLst>
                <a:path w="929" h="917" extrusionOk="0">
                  <a:moveTo>
                    <a:pt x="465" y="0"/>
                  </a:moveTo>
                  <a:cubicBezTo>
                    <a:pt x="215" y="0"/>
                    <a:pt x="0" y="203"/>
                    <a:pt x="0" y="453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27" y="917"/>
                    <a:pt x="929" y="715"/>
                    <a:pt x="929" y="453"/>
                  </a:cubicBezTo>
                  <a:cubicBezTo>
                    <a:pt x="929" y="203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459300" y="1109200"/>
              <a:ext cx="26825" cy="26800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0"/>
                  </a:moveTo>
                  <a:cubicBezTo>
                    <a:pt x="239" y="0"/>
                    <a:pt x="1" y="250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50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251250" y="1645875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0"/>
                  </a:moveTo>
                  <a:cubicBezTo>
                    <a:pt x="357" y="0"/>
                    <a:pt x="0" y="345"/>
                    <a:pt x="0" y="774"/>
                  </a:cubicBezTo>
                  <a:cubicBezTo>
                    <a:pt x="0" y="1203"/>
                    <a:pt x="357" y="1548"/>
                    <a:pt x="774" y="1548"/>
                  </a:cubicBezTo>
                  <a:cubicBezTo>
                    <a:pt x="1203" y="1548"/>
                    <a:pt x="1548" y="1203"/>
                    <a:pt x="1548" y="774"/>
                  </a:cubicBezTo>
                  <a:cubicBezTo>
                    <a:pt x="1548" y="345"/>
                    <a:pt x="120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847025" y="1380650"/>
              <a:ext cx="39300" cy="3932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46" y="1"/>
                    <a:pt x="0" y="346"/>
                    <a:pt x="0" y="787"/>
                  </a:cubicBezTo>
                  <a:cubicBezTo>
                    <a:pt x="0" y="1227"/>
                    <a:pt x="346" y="1572"/>
                    <a:pt x="786" y="1572"/>
                  </a:cubicBezTo>
                  <a:cubicBezTo>
                    <a:pt x="1227" y="1572"/>
                    <a:pt x="1572" y="1227"/>
                    <a:pt x="1572" y="787"/>
                  </a:cubicBezTo>
                  <a:cubicBezTo>
                    <a:pt x="1572" y="346"/>
                    <a:pt x="1227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853275" y="1564600"/>
              <a:ext cx="40200" cy="40225"/>
            </a:xfrm>
            <a:custGeom>
              <a:avLst/>
              <a:gdLst/>
              <a:ahLst/>
              <a:cxnLst/>
              <a:rect l="l" t="t" r="r" b="b"/>
              <a:pathLst>
                <a:path w="1608" h="1609" extrusionOk="0">
                  <a:moveTo>
                    <a:pt x="810" y="1"/>
                  </a:moveTo>
                  <a:cubicBezTo>
                    <a:pt x="358" y="1"/>
                    <a:pt x="0" y="370"/>
                    <a:pt x="0" y="810"/>
                  </a:cubicBezTo>
                  <a:cubicBezTo>
                    <a:pt x="0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608" y="370"/>
                    <a:pt x="125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610675" y="1447625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346" y="1"/>
                  </a:moveTo>
                  <a:cubicBezTo>
                    <a:pt x="156" y="1"/>
                    <a:pt x="1" y="155"/>
                    <a:pt x="1" y="346"/>
                  </a:cubicBezTo>
                  <a:cubicBezTo>
                    <a:pt x="1" y="525"/>
                    <a:pt x="156" y="679"/>
                    <a:pt x="346" y="679"/>
                  </a:cubicBezTo>
                  <a:cubicBezTo>
                    <a:pt x="537" y="679"/>
                    <a:pt x="679" y="525"/>
                    <a:pt x="679" y="346"/>
                  </a:cubicBezTo>
                  <a:cubicBezTo>
                    <a:pt x="679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535075" y="17336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cubicBezTo>
                    <a:pt x="1" y="1132"/>
                    <a:pt x="334" y="1465"/>
                    <a:pt x="739" y="1465"/>
                  </a:cubicBezTo>
                  <a:cubicBezTo>
                    <a:pt x="1132" y="1465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332075" y="1277075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39" y="0"/>
                  </a:moveTo>
                  <a:cubicBezTo>
                    <a:pt x="334" y="0"/>
                    <a:pt x="1" y="334"/>
                    <a:pt x="1" y="750"/>
                  </a:cubicBezTo>
                  <a:cubicBezTo>
                    <a:pt x="1" y="1155"/>
                    <a:pt x="334" y="1489"/>
                    <a:pt x="739" y="1489"/>
                  </a:cubicBezTo>
                  <a:cubicBezTo>
                    <a:pt x="1155" y="1489"/>
                    <a:pt x="1489" y="1155"/>
                    <a:pt x="1489" y="750"/>
                  </a:cubicBezTo>
                  <a:cubicBezTo>
                    <a:pt x="1489" y="334"/>
                    <a:pt x="115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629900" y="20212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6" y="1"/>
                    <a:pt x="1" y="156"/>
                    <a:pt x="1" y="346"/>
                  </a:cubicBezTo>
                  <a:cubicBezTo>
                    <a:pt x="1" y="537"/>
                    <a:pt x="156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6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329275" y="1550625"/>
              <a:ext cx="31875" cy="32175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cubicBezTo>
                    <a:pt x="0" y="988"/>
                    <a:pt x="286" y="1286"/>
                    <a:pt x="643" y="1286"/>
                  </a:cubicBezTo>
                  <a:cubicBezTo>
                    <a:pt x="989" y="1286"/>
                    <a:pt x="1274" y="988"/>
                    <a:pt x="1274" y="643"/>
                  </a:cubicBezTo>
                  <a:cubicBezTo>
                    <a:pt x="1274" y="286"/>
                    <a:pt x="989" y="0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42650" y="1263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7"/>
                    <a:pt x="370" y="1668"/>
                    <a:pt x="834" y="1668"/>
                  </a:cubicBezTo>
                  <a:cubicBezTo>
                    <a:pt x="1287" y="1668"/>
                    <a:pt x="1668" y="1287"/>
                    <a:pt x="1668" y="834"/>
                  </a:cubicBezTo>
                  <a:cubicBezTo>
                    <a:pt x="1668" y="370"/>
                    <a:pt x="1287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135500" y="1030900"/>
              <a:ext cx="40800" cy="40825"/>
            </a:xfrm>
            <a:custGeom>
              <a:avLst/>
              <a:gdLst/>
              <a:ahLst/>
              <a:cxnLst/>
              <a:rect l="l" t="t" r="r" b="b"/>
              <a:pathLst>
                <a:path w="1632" h="1633" extrusionOk="0">
                  <a:moveTo>
                    <a:pt x="822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2771775" y="1236600"/>
              <a:ext cx="39600" cy="39300"/>
            </a:xfrm>
            <a:custGeom>
              <a:avLst/>
              <a:gdLst/>
              <a:ahLst/>
              <a:cxnLst/>
              <a:rect l="l" t="t" r="r" b="b"/>
              <a:pathLst>
                <a:path w="1584" h="1572" extrusionOk="0">
                  <a:moveTo>
                    <a:pt x="798" y="0"/>
                  </a:moveTo>
                  <a:cubicBezTo>
                    <a:pt x="357" y="0"/>
                    <a:pt x="0" y="357"/>
                    <a:pt x="0" y="786"/>
                  </a:cubicBezTo>
                  <a:cubicBezTo>
                    <a:pt x="0" y="1226"/>
                    <a:pt x="357" y="1572"/>
                    <a:pt x="798" y="1572"/>
                  </a:cubicBezTo>
                  <a:cubicBezTo>
                    <a:pt x="1226" y="1572"/>
                    <a:pt x="1584" y="1226"/>
                    <a:pt x="1584" y="786"/>
                  </a:cubicBezTo>
                  <a:cubicBezTo>
                    <a:pt x="1584" y="357"/>
                    <a:pt x="1226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2609550" y="1569675"/>
              <a:ext cx="32750" cy="32750"/>
            </a:xfrm>
            <a:custGeom>
              <a:avLst/>
              <a:gdLst/>
              <a:ahLst/>
              <a:cxnLst/>
              <a:rect l="l" t="t" r="r" b="b"/>
              <a:pathLst>
                <a:path w="1310" h="1310" extrusionOk="0">
                  <a:moveTo>
                    <a:pt x="655" y="0"/>
                  </a:moveTo>
                  <a:cubicBezTo>
                    <a:pt x="298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24" y="1310"/>
                    <a:pt x="1310" y="1012"/>
                    <a:pt x="1310" y="655"/>
                  </a:cubicBezTo>
                  <a:cubicBezTo>
                    <a:pt x="1310" y="286"/>
                    <a:pt x="102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2515475" y="1439000"/>
              <a:ext cx="32775" cy="32775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25" y="1310"/>
                    <a:pt x="1310" y="1012"/>
                    <a:pt x="1310" y="655"/>
                  </a:cubicBezTo>
                  <a:cubicBezTo>
                    <a:pt x="1310" y="298"/>
                    <a:pt x="1025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2164250" y="16652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81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81" y="750"/>
                  </a:cubicBezTo>
                  <a:cubicBezTo>
                    <a:pt x="584" y="750"/>
                    <a:pt x="750" y="584"/>
                    <a:pt x="750" y="369"/>
                  </a:cubicBezTo>
                  <a:cubicBezTo>
                    <a:pt x="750" y="167"/>
                    <a:pt x="584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924625" y="1280350"/>
              <a:ext cx="4500" cy="4475"/>
            </a:xfrm>
            <a:custGeom>
              <a:avLst/>
              <a:gdLst/>
              <a:ahLst/>
              <a:cxnLst/>
              <a:rect l="l" t="t" r="r" b="b"/>
              <a:pathLst>
                <a:path w="180" h="179" extrusionOk="0">
                  <a:moveTo>
                    <a:pt x="96" y="0"/>
                  </a:moveTo>
                  <a:cubicBezTo>
                    <a:pt x="48" y="0"/>
                    <a:pt x="1" y="48"/>
                    <a:pt x="1" y="96"/>
                  </a:cubicBezTo>
                  <a:cubicBezTo>
                    <a:pt x="1" y="143"/>
                    <a:pt x="48" y="179"/>
                    <a:pt x="96" y="179"/>
                  </a:cubicBezTo>
                  <a:cubicBezTo>
                    <a:pt x="144" y="179"/>
                    <a:pt x="179" y="143"/>
                    <a:pt x="179" y="96"/>
                  </a:cubicBezTo>
                  <a:cubicBezTo>
                    <a:pt x="179" y="48"/>
                    <a:pt x="144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887725" y="12336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0"/>
                  </a:moveTo>
                  <a:cubicBezTo>
                    <a:pt x="203" y="0"/>
                    <a:pt x="0" y="202"/>
                    <a:pt x="0" y="453"/>
                  </a:cubicBezTo>
                  <a:cubicBezTo>
                    <a:pt x="0" y="691"/>
                    <a:pt x="203" y="893"/>
                    <a:pt x="453" y="893"/>
                  </a:cubicBezTo>
                  <a:cubicBezTo>
                    <a:pt x="703" y="893"/>
                    <a:pt x="893" y="691"/>
                    <a:pt x="893" y="453"/>
                  </a:cubicBezTo>
                  <a:cubicBezTo>
                    <a:pt x="893" y="202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278075" y="2278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30"/>
                    <a:pt x="262" y="1192"/>
                    <a:pt x="596" y="1192"/>
                  </a:cubicBezTo>
                  <a:cubicBezTo>
                    <a:pt x="917" y="1192"/>
                    <a:pt x="1191" y="930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2512200" y="1864050"/>
              <a:ext cx="19375" cy="19075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409225" y="1893225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5" y="0"/>
                  </a:moveTo>
                  <a:cubicBezTo>
                    <a:pt x="322" y="0"/>
                    <a:pt x="0" y="322"/>
                    <a:pt x="0" y="715"/>
                  </a:cubicBezTo>
                  <a:cubicBezTo>
                    <a:pt x="0" y="1108"/>
                    <a:pt x="322" y="1429"/>
                    <a:pt x="715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22"/>
                    <a:pt x="1107" y="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377075" y="2003050"/>
              <a:ext cx="26225" cy="2592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0"/>
                    <a:pt x="238" y="1037"/>
                    <a:pt x="524" y="1037"/>
                  </a:cubicBezTo>
                  <a:cubicBezTo>
                    <a:pt x="810" y="1037"/>
                    <a:pt x="1048" y="810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935050" y="2370350"/>
              <a:ext cx="35150" cy="34850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1"/>
                  </a:moveTo>
                  <a:cubicBezTo>
                    <a:pt x="322" y="1"/>
                    <a:pt x="1" y="311"/>
                    <a:pt x="1" y="703"/>
                  </a:cubicBezTo>
                  <a:cubicBezTo>
                    <a:pt x="1" y="1084"/>
                    <a:pt x="322" y="1394"/>
                    <a:pt x="703" y="1394"/>
                  </a:cubicBezTo>
                  <a:cubicBezTo>
                    <a:pt x="1084" y="1394"/>
                    <a:pt x="1405" y="1084"/>
                    <a:pt x="1405" y="703"/>
                  </a:cubicBezTo>
                  <a:cubicBezTo>
                    <a:pt x="1405" y="311"/>
                    <a:pt x="1084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646625" y="1759275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3"/>
                    <a:pt x="477" y="953"/>
                  </a:cubicBezTo>
                  <a:cubicBezTo>
                    <a:pt x="750" y="953"/>
                    <a:pt x="953" y="739"/>
                    <a:pt x="953" y="477"/>
                  </a:cubicBezTo>
                  <a:cubicBezTo>
                    <a:pt x="953" y="215"/>
                    <a:pt x="750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306400" y="1541400"/>
              <a:ext cx="25925" cy="25900"/>
            </a:xfrm>
            <a:custGeom>
              <a:avLst/>
              <a:gdLst/>
              <a:ahLst/>
              <a:cxnLst/>
              <a:rect l="l" t="t" r="r" b="b"/>
              <a:pathLst>
                <a:path w="1037" h="1036" extrusionOk="0">
                  <a:moveTo>
                    <a:pt x="524" y="0"/>
                  </a:moveTo>
                  <a:cubicBezTo>
                    <a:pt x="227" y="0"/>
                    <a:pt x="1" y="226"/>
                    <a:pt x="1" y="512"/>
                  </a:cubicBezTo>
                  <a:cubicBezTo>
                    <a:pt x="1" y="810"/>
                    <a:pt x="227" y="1036"/>
                    <a:pt x="524" y="1036"/>
                  </a:cubicBezTo>
                  <a:cubicBezTo>
                    <a:pt x="810" y="1036"/>
                    <a:pt x="1036" y="810"/>
                    <a:pt x="1036" y="512"/>
                  </a:cubicBezTo>
                  <a:cubicBezTo>
                    <a:pt x="1036" y="226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105175" y="2309950"/>
              <a:ext cx="33375" cy="33650"/>
            </a:xfrm>
            <a:custGeom>
              <a:avLst/>
              <a:gdLst/>
              <a:ahLst/>
              <a:cxnLst/>
              <a:rect l="l" t="t" r="r" b="b"/>
              <a:pathLst>
                <a:path w="1335" h="1346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5"/>
                    <a:pt x="668" y="1345"/>
                  </a:cubicBezTo>
                  <a:cubicBezTo>
                    <a:pt x="1037" y="1345"/>
                    <a:pt x="1334" y="1048"/>
                    <a:pt x="1334" y="667"/>
                  </a:cubicBezTo>
                  <a:cubicBezTo>
                    <a:pt x="1334" y="298"/>
                    <a:pt x="1037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00350" y="1940250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51" y="0"/>
                  </a:moveTo>
                  <a:cubicBezTo>
                    <a:pt x="334" y="0"/>
                    <a:pt x="0" y="334"/>
                    <a:pt x="0" y="739"/>
                  </a:cubicBezTo>
                  <a:cubicBezTo>
                    <a:pt x="0" y="1155"/>
                    <a:pt x="334" y="1489"/>
                    <a:pt x="751" y="1489"/>
                  </a:cubicBezTo>
                  <a:cubicBezTo>
                    <a:pt x="1155" y="1489"/>
                    <a:pt x="1489" y="1155"/>
                    <a:pt x="1489" y="739"/>
                  </a:cubicBezTo>
                  <a:cubicBezTo>
                    <a:pt x="1489" y="334"/>
                    <a:pt x="1155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549925" y="12407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388000" y="1369050"/>
              <a:ext cx="36625" cy="36625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7"/>
                  </a:cubicBezTo>
                  <a:cubicBezTo>
                    <a:pt x="0" y="1132"/>
                    <a:pt x="333" y="1465"/>
                    <a:pt x="738" y="1465"/>
                  </a:cubicBezTo>
                  <a:cubicBezTo>
                    <a:pt x="1131" y="1465"/>
                    <a:pt x="1465" y="1132"/>
                    <a:pt x="1465" y="727"/>
                  </a:cubicBezTo>
                  <a:cubicBezTo>
                    <a:pt x="1465" y="322"/>
                    <a:pt x="113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966200" y="1395550"/>
              <a:ext cx="26825" cy="26800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7" y="0"/>
                  </a:moveTo>
                  <a:cubicBezTo>
                    <a:pt x="239" y="0"/>
                    <a:pt x="1" y="238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8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991500" y="183280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84"/>
                    <a:pt x="310" y="1393"/>
                    <a:pt x="703" y="1393"/>
                  </a:cubicBezTo>
                  <a:cubicBezTo>
                    <a:pt x="1084" y="1393"/>
                    <a:pt x="1394" y="1084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933475" y="1914050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38" y="1"/>
                  </a:moveTo>
                  <a:cubicBezTo>
                    <a:pt x="334" y="1"/>
                    <a:pt x="0" y="334"/>
                    <a:pt x="0" y="751"/>
                  </a:cubicBezTo>
                  <a:cubicBezTo>
                    <a:pt x="0" y="1156"/>
                    <a:pt x="334" y="1489"/>
                    <a:pt x="738" y="1489"/>
                  </a:cubicBezTo>
                  <a:cubicBezTo>
                    <a:pt x="1155" y="1489"/>
                    <a:pt x="1488" y="1156"/>
                    <a:pt x="1488" y="751"/>
                  </a:cubicBezTo>
                  <a:cubicBezTo>
                    <a:pt x="1488" y="334"/>
                    <a:pt x="1155" y="1"/>
                    <a:pt x="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189750" y="20983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886275" y="2376325"/>
              <a:ext cx="35725" cy="35725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714" y="0"/>
                  </a:moveTo>
                  <a:cubicBezTo>
                    <a:pt x="322" y="0"/>
                    <a:pt x="0" y="322"/>
                    <a:pt x="0" y="714"/>
                  </a:cubicBezTo>
                  <a:cubicBezTo>
                    <a:pt x="0" y="1107"/>
                    <a:pt x="322" y="1429"/>
                    <a:pt x="714" y="1429"/>
                  </a:cubicBezTo>
                  <a:cubicBezTo>
                    <a:pt x="1107" y="1429"/>
                    <a:pt x="1429" y="1107"/>
                    <a:pt x="1429" y="714"/>
                  </a:cubicBezTo>
                  <a:cubicBezTo>
                    <a:pt x="1429" y="322"/>
                    <a:pt x="1107" y="0"/>
                    <a:pt x="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5543825" y="2273925"/>
              <a:ext cx="19975" cy="19975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cubicBezTo>
                    <a:pt x="1" y="619"/>
                    <a:pt x="180" y="798"/>
                    <a:pt x="406" y="798"/>
                  </a:cubicBezTo>
                  <a:cubicBezTo>
                    <a:pt x="620" y="798"/>
                    <a:pt x="799" y="619"/>
                    <a:pt x="799" y="405"/>
                  </a:cubicBezTo>
                  <a:cubicBezTo>
                    <a:pt x="799" y="179"/>
                    <a:pt x="62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6016800" y="23525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6235875" y="1814050"/>
              <a:ext cx="29200" cy="28900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0"/>
                  </a:moveTo>
                  <a:cubicBezTo>
                    <a:pt x="263" y="0"/>
                    <a:pt x="1" y="262"/>
                    <a:pt x="1" y="584"/>
                  </a:cubicBezTo>
                  <a:cubicBezTo>
                    <a:pt x="1" y="905"/>
                    <a:pt x="263" y="1155"/>
                    <a:pt x="584" y="1155"/>
                  </a:cubicBezTo>
                  <a:cubicBezTo>
                    <a:pt x="906" y="1155"/>
                    <a:pt x="1168" y="905"/>
                    <a:pt x="1168" y="584"/>
                  </a:cubicBezTo>
                  <a:cubicBezTo>
                    <a:pt x="1168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6065625" y="151460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89" y="977"/>
                  </a:cubicBezTo>
                  <a:cubicBezTo>
                    <a:pt x="763" y="977"/>
                    <a:pt x="977" y="763"/>
                    <a:pt x="977" y="489"/>
                  </a:cubicBezTo>
                  <a:cubicBezTo>
                    <a:pt x="977" y="215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83200" y="1202350"/>
              <a:ext cx="26800" cy="26825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50" y="1"/>
                    <a:pt x="0" y="239"/>
                    <a:pt x="0" y="537"/>
                  </a:cubicBezTo>
                  <a:cubicBezTo>
                    <a:pt x="0" y="834"/>
                    <a:pt x="250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359125" y="11312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19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51"/>
                    <a:pt x="619" y="1251"/>
                  </a:cubicBezTo>
                  <a:cubicBezTo>
                    <a:pt x="965" y="1251"/>
                    <a:pt x="1250" y="977"/>
                    <a:pt x="1250" y="631"/>
                  </a:cubicBezTo>
                  <a:cubicBezTo>
                    <a:pt x="1250" y="286"/>
                    <a:pt x="965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908875" y="1251475"/>
              <a:ext cx="26225" cy="26225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1" y="1048"/>
                    <a:pt x="1049" y="810"/>
                    <a:pt x="1049" y="524"/>
                  </a:cubicBezTo>
                  <a:cubicBezTo>
                    <a:pt x="1049" y="239"/>
                    <a:pt x="811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597000" y="1972100"/>
              <a:ext cx="21450" cy="21750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29"/>
                  </a:cubicBezTo>
                  <a:cubicBezTo>
                    <a:pt x="857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300825" y="1460125"/>
              <a:ext cx="36325" cy="36650"/>
            </a:xfrm>
            <a:custGeom>
              <a:avLst/>
              <a:gdLst/>
              <a:ahLst/>
              <a:cxnLst/>
              <a:rect l="l" t="t" r="r" b="b"/>
              <a:pathLst>
                <a:path w="1453" h="1466" extrusionOk="0">
                  <a:moveTo>
                    <a:pt x="727" y="1"/>
                  </a:moveTo>
                  <a:cubicBezTo>
                    <a:pt x="322" y="1"/>
                    <a:pt x="0" y="334"/>
                    <a:pt x="0" y="739"/>
                  </a:cubicBezTo>
                  <a:cubicBezTo>
                    <a:pt x="0" y="1132"/>
                    <a:pt x="322" y="1465"/>
                    <a:pt x="727" y="1465"/>
                  </a:cubicBezTo>
                  <a:cubicBezTo>
                    <a:pt x="1132" y="1465"/>
                    <a:pt x="1453" y="1132"/>
                    <a:pt x="1453" y="739"/>
                  </a:cubicBezTo>
                  <a:cubicBezTo>
                    <a:pt x="1453" y="334"/>
                    <a:pt x="1132" y="1"/>
                    <a:pt x="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863875" y="1838150"/>
              <a:ext cx="38125" cy="38125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1"/>
                  </a:moveTo>
                  <a:cubicBezTo>
                    <a:pt x="345" y="1"/>
                    <a:pt x="0" y="346"/>
                    <a:pt x="0" y="763"/>
                  </a:cubicBezTo>
                  <a:cubicBezTo>
                    <a:pt x="0" y="1179"/>
                    <a:pt x="345" y="1525"/>
                    <a:pt x="762" y="1525"/>
                  </a:cubicBezTo>
                  <a:cubicBezTo>
                    <a:pt x="1179" y="1525"/>
                    <a:pt x="1524" y="1179"/>
                    <a:pt x="1524" y="763"/>
                  </a:cubicBezTo>
                  <a:cubicBezTo>
                    <a:pt x="1524" y="346"/>
                    <a:pt x="117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3494475" y="1414875"/>
              <a:ext cx="18775" cy="18500"/>
            </a:xfrm>
            <a:custGeom>
              <a:avLst/>
              <a:gdLst/>
              <a:ahLst/>
              <a:cxnLst/>
              <a:rect l="l" t="t" r="r" b="b"/>
              <a:pathLst>
                <a:path w="751" h="740" extrusionOk="0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cubicBezTo>
                    <a:pt x="584" y="739"/>
                    <a:pt x="750" y="572"/>
                    <a:pt x="750" y="370"/>
                  </a:cubicBezTo>
                  <a:cubicBezTo>
                    <a:pt x="750" y="168"/>
                    <a:pt x="584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2758675" y="1504775"/>
              <a:ext cx="26500" cy="26825"/>
            </a:xfrm>
            <a:custGeom>
              <a:avLst/>
              <a:gdLst/>
              <a:ahLst/>
              <a:cxnLst/>
              <a:rect l="l" t="t" r="r" b="b"/>
              <a:pathLst>
                <a:path w="1060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9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2516975" y="2133425"/>
              <a:ext cx="32175" cy="3187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1"/>
                  </a:moveTo>
                  <a:cubicBezTo>
                    <a:pt x="286" y="1"/>
                    <a:pt x="0" y="286"/>
                    <a:pt x="0" y="632"/>
                  </a:cubicBezTo>
                  <a:cubicBezTo>
                    <a:pt x="0" y="989"/>
                    <a:pt x="286" y="1275"/>
                    <a:pt x="643" y="1275"/>
                  </a:cubicBezTo>
                  <a:cubicBezTo>
                    <a:pt x="1000" y="1275"/>
                    <a:pt x="1286" y="989"/>
                    <a:pt x="1286" y="632"/>
                  </a:cubicBezTo>
                  <a:cubicBezTo>
                    <a:pt x="1286" y="286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2105900" y="2011675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49"/>
                    <a:pt x="775" y="1549"/>
                  </a:cubicBezTo>
                  <a:cubicBezTo>
                    <a:pt x="1203" y="1549"/>
                    <a:pt x="1549" y="1203"/>
                    <a:pt x="1549" y="775"/>
                  </a:cubicBezTo>
                  <a:cubicBezTo>
                    <a:pt x="1549" y="346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5809650" y="533323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hasCustomPrompt="1"/>
          </p:nvPr>
        </p:nvSpPr>
        <p:spPr>
          <a:xfrm>
            <a:off x="4811028" y="8170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"/>
          </p:nvPr>
        </p:nvSpPr>
        <p:spPr>
          <a:xfrm>
            <a:off x="5809650" y="854858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4811028" y="18495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4811028" y="28917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5" hasCustomPrompt="1"/>
          </p:nvPr>
        </p:nvSpPr>
        <p:spPr>
          <a:xfrm>
            <a:off x="4811028" y="39380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6"/>
          </p:nvPr>
        </p:nvSpPr>
        <p:spPr>
          <a:xfrm>
            <a:off x="5809650" y="1573814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809650" y="1897449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5809650" y="2615506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9"/>
          </p:nvPr>
        </p:nvSpPr>
        <p:spPr>
          <a:xfrm>
            <a:off x="5809650" y="2939141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>
            <a:off x="5809650" y="3657198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5809650" y="3980833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1117900" y="2053950"/>
            <a:ext cx="25785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4"/>
          <p:cNvGrpSpPr/>
          <p:nvPr/>
        </p:nvGrpSpPr>
        <p:grpSpPr>
          <a:xfrm>
            <a:off x="213580" y="190486"/>
            <a:ext cx="8716566" cy="4762445"/>
            <a:chOff x="7761375" y="971375"/>
            <a:chExt cx="6898200" cy="3768950"/>
          </a:xfrm>
        </p:grpSpPr>
        <p:sp>
          <p:nvSpPr>
            <p:cNvPr id="209" name="Google Shape;209;p14"/>
            <p:cNvSpPr/>
            <p:nvPr/>
          </p:nvSpPr>
          <p:spPr>
            <a:xfrm>
              <a:off x="7761375" y="971375"/>
              <a:ext cx="6898200" cy="3768950"/>
            </a:xfrm>
            <a:custGeom>
              <a:avLst/>
              <a:gdLst/>
              <a:ahLst/>
              <a:cxnLst/>
              <a:rect l="l" t="t" r="r" b="b"/>
              <a:pathLst>
                <a:path w="275928" h="150758" extrusionOk="0">
                  <a:moveTo>
                    <a:pt x="1536" y="1"/>
                  </a:moveTo>
                  <a:cubicBezTo>
                    <a:pt x="691" y="1"/>
                    <a:pt x="0" y="679"/>
                    <a:pt x="0" y="1537"/>
                  </a:cubicBezTo>
                  <a:lnTo>
                    <a:pt x="0" y="149233"/>
                  </a:lnTo>
                  <a:cubicBezTo>
                    <a:pt x="0" y="150079"/>
                    <a:pt x="691" y="150757"/>
                    <a:pt x="1536" y="150757"/>
                  </a:cubicBezTo>
                  <a:lnTo>
                    <a:pt x="274392" y="150757"/>
                  </a:lnTo>
                  <a:cubicBezTo>
                    <a:pt x="275249" y="150757"/>
                    <a:pt x="275928" y="150079"/>
                    <a:pt x="275916" y="149233"/>
                  </a:cubicBezTo>
                  <a:lnTo>
                    <a:pt x="275916" y="1537"/>
                  </a:lnTo>
                  <a:cubicBezTo>
                    <a:pt x="275916" y="679"/>
                    <a:pt x="275225" y="1"/>
                    <a:pt x="2743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4331850" y="1159200"/>
              <a:ext cx="135150" cy="3393300"/>
            </a:xfrm>
            <a:custGeom>
              <a:avLst/>
              <a:gdLst/>
              <a:ahLst/>
              <a:cxnLst/>
              <a:rect l="l" t="t" r="r" b="b"/>
              <a:pathLst>
                <a:path w="5406" h="135732" extrusionOk="0">
                  <a:moveTo>
                    <a:pt x="5406" y="1"/>
                  </a:moveTo>
                  <a:lnTo>
                    <a:pt x="0" y="5239"/>
                  </a:lnTo>
                  <a:lnTo>
                    <a:pt x="0" y="130231"/>
                  </a:lnTo>
                  <a:lnTo>
                    <a:pt x="5406" y="13573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7954250" y="1159200"/>
              <a:ext cx="6512750" cy="131000"/>
            </a:xfrm>
            <a:custGeom>
              <a:avLst/>
              <a:gdLst/>
              <a:ahLst/>
              <a:cxnLst/>
              <a:rect l="l" t="t" r="r" b="b"/>
              <a:pathLst>
                <a:path w="260510" h="5240" extrusionOk="0">
                  <a:moveTo>
                    <a:pt x="1" y="1"/>
                  </a:moveTo>
                  <a:lnTo>
                    <a:pt x="5632" y="5239"/>
                  </a:lnTo>
                  <a:lnTo>
                    <a:pt x="255104" y="5239"/>
                  </a:lnTo>
                  <a:lnTo>
                    <a:pt x="260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7954250" y="4414950"/>
              <a:ext cx="6512750" cy="137550"/>
            </a:xfrm>
            <a:custGeom>
              <a:avLst/>
              <a:gdLst/>
              <a:ahLst/>
              <a:cxnLst/>
              <a:rect l="l" t="t" r="r" b="b"/>
              <a:pathLst>
                <a:path w="260510" h="5502" extrusionOk="0">
                  <a:moveTo>
                    <a:pt x="5632" y="1"/>
                  </a:moveTo>
                  <a:lnTo>
                    <a:pt x="1" y="5502"/>
                  </a:lnTo>
                  <a:lnTo>
                    <a:pt x="260510" y="5502"/>
                  </a:lnTo>
                  <a:lnTo>
                    <a:pt x="255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7954250" y="1159200"/>
              <a:ext cx="140825" cy="3393300"/>
            </a:xfrm>
            <a:custGeom>
              <a:avLst/>
              <a:gdLst/>
              <a:ahLst/>
              <a:cxnLst/>
              <a:rect l="l" t="t" r="r" b="b"/>
              <a:pathLst>
                <a:path w="5633" h="135732" extrusionOk="0">
                  <a:moveTo>
                    <a:pt x="1" y="1"/>
                  </a:moveTo>
                  <a:lnTo>
                    <a:pt x="1" y="135732"/>
                  </a:lnTo>
                  <a:lnTo>
                    <a:pt x="5632" y="130231"/>
                  </a:lnTo>
                  <a:lnTo>
                    <a:pt x="5632" y="5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7976575" y="1216350"/>
              <a:ext cx="6473450" cy="3272450"/>
            </a:xfrm>
            <a:custGeom>
              <a:avLst/>
              <a:gdLst/>
              <a:ahLst/>
              <a:cxnLst/>
              <a:rect l="l" t="t" r="r" b="b"/>
              <a:pathLst>
                <a:path w="258938" h="130898" extrusionOk="0">
                  <a:moveTo>
                    <a:pt x="129481" y="1"/>
                  </a:moveTo>
                  <a:cubicBezTo>
                    <a:pt x="78522" y="1"/>
                    <a:pt x="27564" y="1001"/>
                    <a:pt x="4739" y="2965"/>
                  </a:cubicBezTo>
                  <a:cubicBezTo>
                    <a:pt x="1" y="40529"/>
                    <a:pt x="1" y="90381"/>
                    <a:pt x="4739" y="127945"/>
                  </a:cubicBezTo>
                  <a:cubicBezTo>
                    <a:pt x="27576" y="129921"/>
                    <a:pt x="78522" y="130898"/>
                    <a:pt x="129481" y="130898"/>
                  </a:cubicBezTo>
                  <a:cubicBezTo>
                    <a:pt x="180440" y="130898"/>
                    <a:pt x="231399" y="129909"/>
                    <a:pt x="254211" y="127945"/>
                  </a:cubicBezTo>
                  <a:cubicBezTo>
                    <a:pt x="258938" y="90357"/>
                    <a:pt x="258938" y="40529"/>
                    <a:pt x="254211" y="2965"/>
                  </a:cubicBezTo>
                  <a:cubicBezTo>
                    <a:pt x="231375" y="989"/>
                    <a:pt x="180440" y="1"/>
                    <a:pt x="12948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93000">
                  <a:srgbClr val="FFB97E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242888" algn="bl" rotWithShape="0">
                <a:schemeClr val="accent4">
                  <a:alpha val="7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4352075" y="460010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0"/>
                  </a:moveTo>
                  <a:cubicBezTo>
                    <a:pt x="858" y="0"/>
                    <a:pt x="1" y="858"/>
                    <a:pt x="1" y="1905"/>
                  </a:cubicBezTo>
                  <a:cubicBezTo>
                    <a:pt x="1" y="2953"/>
                    <a:pt x="858" y="3810"/>
                    <a:pt x="1906" y="3810"/>
                  </a:cubicBezTo>
                  <a:cubicBezTo>
                    <a:pt x="2965" y="3810"/>
                    <a:pt x="3811" y="2953"/>
                    <a:pt x="3811" y="1905"/>
                  </a:cubicBezTo>
                  <a:cubicBezTo>
                    <a:pt x="3811" y="858"/>
                    <a:pt x="296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063077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086622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1101975" y="4610225"/>
              <a:ext cx="216725" cy="74725"/>
            </a:xfrm>
            <a:custGeom>
              <a:avLst/>
              <a:gdLst/>
              <a:ahLst/>
              <a:cxnLst/>
              <a:rect l="l" t="t" r="r" b="b"/>
              <a:pathLst>
                <a:path w="8669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68" y="2989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1337725" y="4610225"/>
              <a:ext cx="217000" cy="74725"/>
            </a:xfrm>
            <a:custGeom>
              <a:avLst/>
              <a:gdLst/>
              <a:ahLst/>
              <a:cxnLst/>
              <a:rect l="l" t="t" r="r" b="b"/>
              <a:pathLst>
                <a:path w="868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1573150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1" y="2989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7970025" y="4610525"/>
              <a:ext cx="74450" cy="74425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11" y="0"/>
                  </a:moveTo>
                  <a:cubicBezTo>
                    <a:pt x="1503" y="0"/>
                    <a:pt x="1496" y="0"/>
                    <a:pt x="1489" y="0"/>
                  </a:cubicBezTo>
                  <a:cubicBezTo>
                    <a:pt x="679" y="0"/>
                    <a:pt x="1" y="667"/>
                    <a:pt x="1" y="1488"/>
                  </a:cubicBezTo>
                  <a:cubicBezTo>
                    <a:pt x="1" y="2310"/>
                    <a:pt x="679" y="2977"/>
                    <a:pt x="1489" y="2977"/>
                  </a:cubicBezTo>
                  <a:cubicBezTo>
                    <a:pt x="2311" y="2977"/>
                    <a:pt x="2977" y="2310"/>
                    <a:pt x="2977" y="1488"/>
                  </a:cubicBezTo>
                  <a:cubicBezTo>
                    <a:pt x="2977" y="662"/>
                    <a:pt x="2322" y="0"/>
                    <a:pt x="1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3010200" y="3516225"/>
            <a:ext cx="3127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1"/>
          </p:nvPr>
        </p:nvSpPr>
        <p:spPr>
          <a:xfrm>
            <a:off x="1779150" y="1359875"/>
            <a:ext cx="5586900" cy="19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0282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1275600" y="2445841"/>
            <a:ext cx="65928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816300" y="683150"/>
            <a:ext cx="53034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1275600" y="2096591"/>
            <a:ext cx="65928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/>
          <p:nvPr/>
        </p:nvSpPr>
        <p:spPr>
          <a:xfrm rot="5400000">
            <a:off x="-1681713" y="1681639"/>
            <a:ext cx="5143500" cy="1780223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61563" y="1889638"/>
            <a:ext cx="2432400" cy="1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subTitle" idx="1"/>
          </p:nvPr>
        </p:nvSpPr>
        <p:spPr>
          <a:xfrm>
            <a:off x="4258126" y="1098450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2"/>
          </p:nvPr>
        </p:nvSpPr>
        <p:spPr>
          <a:xfrm>
            <a:off x="4258126" y="1400495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subTitle" idx="3"/>
          </p:nvPr>
        </p:nvSpPr>
        <p:spPr>
          <a:xfrm>
            <a:off x="6551975" y="1098450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4"/>
          </p:nvPr>
        </p:nvSpPr>
        <p:spPr>
          <a:xfrm>
            <a:off x="6552875" y="1400495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subTitle" idx="5"/>
          </p:nvPr>
        </p:nvSpPr>
        <p:spPr>
          <a:xfrm>
            <a:off x="4258126" y="2704425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6"/>
          </p:nvPr>
        </p:nvSpPr>
        <p:spPr>
          <a:xfrm>
            <a:off x="4258126" y="3003300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7"/>
          </p:nvPr>
        </p:nvSpPr>
        <p:spPr>
          <a:xfrm>
            <a:off x="6552875" y="2704425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8"/>
          </p:nvPr>
        </p:nvSpPr>
        <p:spPr>
          <a:xfrm>
            <a:off x="6552875" y="3003300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/>
          <p:nvPr/>
        </p:nvSpPr>
        <p:spPr>
          <a:xfrm rot="10800000">
            <a:off x="0" y="99"/>
            <a:ext cx="9144000" cy="1626974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0" y="3516549"/>
            <a:ext cx="9144000" cy="1626974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2760225" y="1363150"/>
            <a:ext cx="3621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subTitle" idx="1"/>
          </p:nvPr>
        </p:nvSpPr>
        <p:spPr>
          <a:xfrm>
            <a:off x="2903250" y="2530789"/>
            <a:ext cx="33375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/>
          <p:nvPr/>
        </p:nvSpPr>
        <p:spPr>
          <a:xfrm rot="5400000">
            <a:off x="-1699936" y="1700040"/>
            <a:ext cx="5136356" cy="1736276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1"/>
          </p:nvPr>
        </p:nvSpPr>
        <p:spPr>
          <a:xfrm>
            <a:off x="6022200" y="2439600"/>
            <a:ext cx="24048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title"/>
          </p:nvPr>
        </p:nvSpPr>
        <p:spPr>
          <a:xfrm>
            <a:off x="6026100" y="1479600"/>
            <a:ext cx="24048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7" r:id="rId7"/>
    <p:sldLayoutId id="2147483669" r:id="rId8"/>
    <p:sldLayoutId id="2147483672" r:id="rId9"/>
    <p:sldLayoutId id="2147483673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1536975" y="3436225"/>
            <a:ext cx="4161000" cy="420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1"/>
          </p:nvPr>
        </p:nvSpPr>
        <p:spPr>
          <a:xfrm>
            <a:off x="1631395" y="3436225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Done by </a:t>
            </a:r>
            <a:r>
              <a:rPr lang="en" b="1" dirty="0"/>
              <a:t>: </a:t>
            </a:r>
            <a:r>
              <a:rPr lang="en" sz="1800" b="1" dirty="0">
                <a:latin typeface="Garamond" pitchFamily="18" charset="0"/>
              </a:rPr>
              <a:t>Entisar Al-Obaidallah</a:t>
            </a:r>
            <a:endParaRPr sz="1800" b="1" dirty="0">
              <a:latin typeface="Garamond" pitchFamily="18" charset="0"/>
            </a:endParaRPr>
          </a:p>
        </p:txBody>
      </p:sp>
      <p:grpSp>
        <p:nvGrpSpPr>
          <p:cNvPr id="428" name="Google Shape;428;p33"/>
          <p:cNvGrpSpPr/>
          <p:nvPr/>
        </p:nvGrpSpPr>
        <p:grpSpPr>
          <a:xfrm>
            <a:off x="606519" y="500079"/>
            <a:ext cx="1587806" cy="1457096"/>
            <a:chOff x="7761975" y="-1828975"/>
            <a:chExt cx="2578025" cy="2365800"/>
          </a:xfrm>
        </p:grpSpPr>
        <p:sp>
          <p:nvSpPr>
            <p:cNvPr id="429" name="Google Shape;429;p33"/>
            <p:cNvSpPr/>
            <p:nvPr/>
          </p:nvSpPr>
          <p:spPr>
            <a:xfrm>
              <a:off x="7761975" y="-182897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442913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7892650" y="359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0041725" y="322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8702850" y="383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848125" y="383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8993675" y="383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9139225" y="383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9284475" y="383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0122975" y="-16771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7885800" y="-16771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7885800" y="172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7885800" y="-16771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99775" y="-16408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171450" algn="bl" rotWithShape="0">
                <a:schemeClr val="accent5">
                  <a:alpha val="5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3"/>
          <p:cNvSpPr txBox="1">
            <a:spLocks noGrp="1"/>
          </p:cNvSpPr>
          <p:nvPr>
            <p:ph type="ctrTitle"/>
          </p:nvPr>
        </p:nvSpPr>
        <p:spPr>
          <a:xfrm>
            <a:off x="2411760" y="1636025"/>
            <a:ext cx="5823608" cy="1800200"/>
          </a:xfrm>
          <a:prstGeom prst="rect">
            <a:avLst/>
          </a:prstGeom>
          <a:effectLst>
            <a:outerShdw blurRad="100013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Unit 4</a:t>
            </a:r>
            <a:endParaRPr sz="6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Wishful Thinking</a:t>
            </a:r>
            <a:br>
              <a:rPr lang="en" sz="4800" dirty="0"/>
            </a:br>
            <a:r>
              <a:rPr lang="en" sz="4000" b="0" dirty="0">
                <a:latin typeface="Gaza" pitchFamily="34" charset="-78"/>
                <a:ea typeface="Gaza" pitchFamily="34" charset="-78"/>
                <a:cs typeface="Gaza" pitchFamily="34" charset="-78"/>
              </a:rPr>
              <a:t>Project</a:t>
            </a:r>
            <a:br>
              <a:rPr lang="en" sz="4800" dirty="0"/>
            </a:br>
            <a:endParaRPr sz="4800" dirty="0"/>
          </a:p>
        </p:txBody>
      </p:sp>
      <p:sp>
        <p:nvSpPr>
          <p:cNvPr id="443" name="Google Shape;443;p33"/>
          <p:cNvSpPr txBox="1">
            <a:spLocks noGrp="1"/>
          </p:cNvSpPr>
          <p:nvPr>
            <p:ph type="ctrTitle"/>
          </p:nvPr>
        </p:nvSpPr>
        <p:spPr>
          <a:xfrm>
            <a:off x="750550" y="756075"/>
            <a:ext cx="13584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TV</a:t>
            </a:r>
            <a:endParaRPr sz="4800" dirty="0"/>
          </a:p>
        </p:txBody>
      </p:sp>
      <p:grpSp>
        <p:nvGrpSpPr>
          <p:cNvPr id="444" name="Google Shape;444;p33"/>
          <p:cNvGrpSpPr/>
          <p:nvPr/>
        </p:nvGrpSpPr>
        <p:grpSpPr>
          <a:xfrm>
            <a:off x="0" y="4516075"/>
            <a:ext cx="9144000" cy="627300"/>
            <a:chOff x="0" y="4516075"/>
            <a:chExt cx="9144000" cy="627300"/>
          </a:xfrm>
        </p:grpSpPr>
        <p:sp>
          <p:nvSpPr>
            <p:cNvPr id="445" name="Google Shape;445;p33"/>
            <p:cNvSpPr/>
            <p:nvPr/>
          </p:nvSpPr>
          <p:spPr>
            <a:xfrm>
              <a:off x="0" y="4516075"/>
              <a:ext cx="3231900" cy="6273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 flipH="1">
              <a:off x="5986500" y="4516075"/>
              <a:ext cx="3157500" cy="6273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3"/>
          <p:cNvGrpSpPr/>
          <p:nvPr/>
        </p:nvGrpSpPr>
        <p:grpSpPr>
          <a:xfrm rot="1546849">
            <a:off x="7775677" y="3734311"/>
            <a:ext cx="1395636" cy="1207064"/>
            <a:chOff x="7565700" y="3634650"/>
            <a:chExt cx="1234500" cy="1067700"/>
          </a:xfrm>
        </p:grpSpPr>
        <p:sp>
          <p:nvSpPr>
            <p:cNvPr id="448" name="Google Shape;448;p33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64"/>
          <p:cNvGrpSpPr/>
          <p:nvPr/>
        </p:nvGrpSpPr>
        <p:grpSpPr>
          <a:xfrm>
            <a:off x="827584" y="771550"/>
            <a:ext cx="4056265" cy="3722350"/>
            <a:chOff x="1054775" y="99207"/>
            <a:chExt cx="2578025" cy="2365800"/>
          </a:xfrm>
        </p:grpSpPr>
        <p:sp>
          <p:nvSpPr>
            <p:cNvPr id="1303" name="Google Shape;1303;p64"/>
            <p:cNvSpPr/>
            <p:nvPr/>
          </p:nvSpPr>
          <p:spPr>
            <a:xfrm>
              <a:off x="1054775" y="99207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4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4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4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4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4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4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4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4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4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4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4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64"/>
          <p:cNvSpPr txBox="1">
            <a:spLocks noGrp="1"/>
          </p:cNvSpPr>
          <p:nvPr>
            <p:ph type="title"/>
          </p:nvPr>
        </p:nvSpPr>
        <p:spPr>
          <a:xfrm>
            <a:off x="1187624" y="1491630"/>
            <a:ext cx="3218700" cy="20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1329" name="Google Shape;1329;p64"/>
          <p:cNvGrpSpPr/>
          <p:nvPr/>
        </p:nvGrpSpPr>
        <p:grpSpPr>
          <a:xfrm rot="953646">
            <a:off x="8345417" y="4255537"/>
            <a:ext cx="890285" cy="769965"/>
            <a:chOff x="7565700" y="3634650"/>
            <a:chExt cx="1234500" cy="1067700"/>
          </a:xfrm>
        </p:grpSpPr>
        <p:sp>
          <p:nvSpPr>
            <p:cNvPr id="1330" name="Google Shape;1330;p64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4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64"/>
          <p:cNvGrpSpPr/>
          <p:nvPr/>
        </p:nvGrpSpPr>
        <p:grpSpPr>
          <a:xfrm rot="-1033739">
            <a:off x="4380568" y="385177"/>
            <a:ext cx="914441" cy="790815"/>
            <a:chOff x="7565700" y="3634650"/>
            <a:chExt cx="1234500" cy="1067700"/>
          </a:xfrm>
        </p:grpSpPr>
        <p:sp>
          <p:nvSpPr>
            <p:cNvPr id="1333" name="Google Shape;1333;p64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4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3B7822-343A-5F69-65F4-059C9B0A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707654"/>
            <a:ext cx="3486388" cy="2320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"/>
          <p:cNvSpPr/>
          <p:nvPr/>
        </p:nvSpPr>
        <p:spPr>
          <a:xfrm>
            <a:off x="4724175" y="167602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4724175" y="271547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4724175" y="63867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subTitle" idx="1"/>
          </p:nvPr>
        </p:nvSpPr>
        <p:spPr>
          <a:xfrm>
            <a:off x="5809650" y="533323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</a:t>
            </a:r>
            <a:endParaRPr dirty="0"/>
          </a:p>
        </p:txBody>
      </p:sp>
      <p:sp>
        <p:nvSpPr>
          <p:cNvPr id="465" name="Google Shape;465;p35"/>
          <p:cNvSpPr txBox="1">
            <a:spLocks noGrp="1"/>
          </p:cNvSpPr>
          <p:nvPr>
            <p:ph type="title"/>
          </p:nvPr>
        </p:nvSpPr>
        <p:spPr>
          <a:xfrm>
            <a:off x="4811028" y="8170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6" name="Google Shape;466;p35"/>
          <p:cNvSpPr txBox="1">
            <a:spLocks noGrp="1"/>
          </p:cNvSpPr>
          <p:nvPr>
            <p:ph type="subTitle" idx="2"/>
          </p:nvPr>
        </p:nvSpPr>
        <p:spPr>
          <a:xfrm>
            <a:off x="5809650" y="854858"/>
            <a:ext cx="2866806" cy="821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about TV games with large prizes for winners</a:t>
            </a:r>
            <a:endParaRPr dirty="0"/>
          </a:p>
        </p:txBody>
      </p:sp>
      <p:sp>
        <p:nvSpPr>
          <p:cNvPr id="467" name="Google Shape;467;p35"/>
          <p:cNvSpPr txBox="1">
            <a:spLocks noGrp="1"/>
          </p:cNvSpPr>
          <p:nvPr>
            <p:ph type="title" idx="3"/>
          </p:nvPr>
        </p:nvSpPr>
        <p:spPr>
          <a:xfrm>
            <a:off x="4811028" y="18495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8" name="Google Shape;468;p35"/>
          <p:cNvSpPr txBox="1">
            <a:spLocks noGrp="1"/>
          </p:cNvSpPr>
          <p:nvPr>
            <p:ph type="title" idx="4"/>
          </p:nvPr>
        </p:nvSpPr>
        <p:spPr>
          <a:xfrm>
            <a:off x="4811028" y="28917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0" name="Google Shape;470;p35"/>
          <p:cNvSpPr txBox="1">
            <a:spLocks noGrp="1"/>
          </p:cNvSpPr>
          <p:nvPr>
            <p:ph type="subTitle" idx="6"/>
          </p:nvPr>
        </p:nvSpPr>
        <p:spPr>
          <a:xfrm>
            <a:off x="5796136" y="2682988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</a:t>
            </a:r>
            <a:endParaRPr dirty="0"/>
          </a:p>
        </p:txBody>
      </p:sp>
      <p:sp>
        <p:nvSpPr>
          <p:cNvPr id="471" name="Google Shape;471;p35"/>
          <p:cNvSpPr txBox="1">
            <a:spLocks noGrp="1"/>
          </p:cNvSpPr>
          <p:nvPr>
            <p:ph type="subTitle" idx="7"/>
          </p:nvPr>
        </p:nvSpPr>
        <p:spPr>
          <a:xfrm>
            <a:off x="5809650" y="1897449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notes in the chart</a:t>
            </a:r>
            <a:endParaRPr dirty="0"/>
          </a:p>
        </p:txBody>
      </p:sp>
      <p:sp>
        <p:nvSpPr>
          <p:cNvPr id="472" name="Google Shape;472;p35"/>
          <p:cNvSpPr txBox="1">
            <a:spLocks noGrp="1"/>
          </p:cNvSpPr>
          <p:nvPr>
            <p:ph type="subTitle" idx="8"/>
          </p:nvPr>
        </p:nvSpPr>
        <p:spPr>
          <a:xfrm>
            <a:off x="5796136" y="1676025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  <p:sp>
        <p:nvSpPr>
          <p:cNvPr id="473" name="Google Shape;473;p35"/>
          <p:cNvSpPr txBox="1">
            <a:spLocks noGrp="1"/>
          </p:cNvSpPr>
          <p:nvPr>
            <p:ph type="subTitle" idx="9"/>
          </p:nvPr>
        </p:nvSpPr>
        <p:spPr>
          <a:xfrm>
            <a:off x="5809650" y="2939141"/>
            <a:ext cx="2866806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 PowerPoint or poster  using the notes in the chart</a:t>
            </a:r>
          </a:p>
        </p:txBody>
      </p:sp>
      <p:grpSp>
        <p:nvGrpSpPr>
          <p:cNvPr id="476" name="Google Shape;476;p35"/>
          <p:cNvGrpSpPr/>
          <p:nvPr/>
        </p:nvGrpSpPr>
        <p:grpSpPr>
          <a:xfrm>
            <a:off x="1118138" y="1425400"/>
            <a:ext cx="2578025" cy="2365800"/>
            <a:chOff x="1054775" y="76025"/>
            <a:chExt cx="2578025" cy="2365800"/>
          </a:xfrm>
        </p:grpSpPr>
        <p:sp>
          <p:nvSpPr>
            <p:cNvPr id="477" name="Google Shape;477;p35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  <a:reflection stA="47000" endPos="42000" dist="219075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5"/>
          <p:cNvSpPr txBox="1">
            <a:spLocks noGrp="1"/>
          </p:cNvSpPr>
          <p:nvPr>
            <p:ph type="title" idx="15"/>
          </p:nvPr>
        </p:nvSpPr>
        <p:spPr>
          <a:xfrm>
            <a:off x="1117900" y="2053950"/>
            <a:ext cx="25785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</a:t>
            </a:r>
            <a:br>
              <a:rPr lang="en" dirty="0"/>
            </a:br>
            <a:r>
              <a:rPr lang="en" dirty="0"/>
              <a:t>Objectives</a:t>
            </a:r>
            <a:endParaRPr dirty="0"/>
          </a:p>
        </p:txBody>
      </p:sp>
      <p:grpSp>
        <p:nvGrpSpPr>
          <p:cNvPr id="491" name="Google Shape;491;p35"/>
          <p:cNvGrpSpPr/>
          <p:nvPr/>
        </p:nvGrpSpPr>
        <p:grpSpPr>
          <a:xfrm rot="2330951">
            <a:off x="368475" y="1037943"/>
            <a:ext cx="839961" cy="726469"/>
            <a:chOff x="7565700" y="3634650"/>
            <a:chExt cx="1234500" cy="1067700"/>
          </a:xfrm>
        </p:grpSpPr>
        <p:sp>
          <p:nvSpPr>
            <p:cNvPr id="492" name="Google Shape;492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5"/>
          <p:cNvGrpSpPr/>
          <p:nvPr/>
        </p:nvGrpSpPr>
        <p:grpSpPr>
          <a:xfrm rot="-2132100">
            <a:off x="3544405" y="4535567"/>
            <a:ext cx="1225154" cy="1059679"/>
            <a:chOff x="7565700" y="3634650"/>
            <a:chExt cx="1234500" cy="1067700"/>
          </a:xfrm>
        </p:grpSpPr>
        <p:sp>
          <p:nvSpPr>
            <p:cNvPr id="495" name="Google Shape;495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5"/>
          <p:cNvGrpSpPr/>
          <p:nvPr/>
        </p:nvGrpSpPr>
        <p:grpSpPr>
          <a:xfrm rot="-498556">
            <a:off x="1148911" y="-178220"/>
            <a:ext cx="541582" cy="468406"/>
            <a:chOff x="7565700" y="3634650"/>
            <a:chExt cx="1234500" cy="1067700"/>
          </a:xfrm>
        </p:grpSpPr>
        <p:sp>
          <p:nvSpPr>
            <p:cNvPr id="498" name="Google Shape;498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6"/>
          <p:cNvGrpSpPr/>
          <p:nvPr/>
        </p:nvGrpSpPr>
        <p:grpSpPr>
          <a:xfrm>
            <a:off x="2254269" y="587676"/>
            <a:ext cx="4635547" cy="4253945"/>
            <a:chOff x="1054775" y="76025"/>
            <a:chExt cx="2578025" cy="2365800"/>
          </a:xfrm>
        </p:grpSpPr>
        <p:sp>
          <p:nvSpPr>
            <p:cNvPr id="505" name="Google Shape;505;p36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3092285" y="1116906"/>
            <a:ext cx="2944500" cy="11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1"/>
          </p:nvPr>
        </p:nvSpPr>
        <p:spPr>
          <a:xfrm>
            <a:off x="3635896" y="2139702"/>
            <a:ext cx="29445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p. 58</a:t>
            </a:r>
            <a:endParaRPr sz="2300" b="1" dirty="0"/>
          </a:p>
        </p:txBody>
      </p:sp>
      <p:grpSp>
        <p:nvGrpSpPr>
          <p:cNvPr id="520" name="Google Shape;520;p36"/>
          <p:cNvGrpSpPr/>
          <p:nvPr/>
        </p:nvGrpSpPr>
        <p:grpSpPr>
          <a:xfrm rot="-498556">
            <a:off x="7817236" y="3994930"/>
            <a:ext cx="541582" cy="468406"/>
            <a:chOff x="7565700" y="3634650"/>
            <a:chExt cx="1234500" cy="1067700"/>
          </a:xfrm>
        </p:grpSpPr>
        <p:sp>
          <p:nvSpPr>
            <p:cNvPr id="521" name="Google Shape;521;p36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6"/>
          <p:cNvGrpSpPr/>
          <p:nvPr/>
        </p:nvGrpSpPr>
        <p:grpSpPr>
          <a:xfrm rot="3172338">
            <a:off x="-262351" y="1116502"/>
            <a:ext cx="998696" cy="863757"/>
            <a:chOff x="7565700" y="3634650"/>
            <a:chExt cx="1234500" cy="1067700"/>
          </a:xfrm>
        </p:grpSpPr>
        <p:sp>
          <p:nvSpPr>
            <p:cNvPr id="524" name="Google Shape;524;p36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355">
            <a:off x="2633268" y="2207185"/>
            <a:ext cx="1248223" cy="1634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2961CFB-6D40-41ED-AE61-DF3C5BBE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519522"/>
            <a:ext cx="7992887" cy="4104456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AAB05B83-5CC2-4B5D-81A4-FF36779BDCA0}"/>
              </a:ext>
            </a:extLst>
          </p:cNvPr>
          <p:cNvCxnSpPr>
            <a:cxnSpLocks/>
          </p:cNvCxnSpPr>
          <p:nvPr/>
        </p:nvCxnSpPr>
        <p:spPr>
          <a:xfrm>
            <a:off x="1691680" y="4038600"/>
            <a:ext cx="1485860" cy="0"/>
          </a:xfrm>
          <a:prstGeom prst="line">
            <a:avLst/>
          </a:prstGeom>
          <a:ln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CC93367-7A14-4780-B6DC-3A715F39F61E}"/>
              </a:ext>
            </a:extLst>
          </p:cNvPr>
          <p:cNvCxnSpPr>
            <a:cxnSpLocks/>
          </p:cNvCxnSpPr>
          <p:nvPr/>
        </p:nvCxnSpPr>
        <p:spPr>
          <a:xfrm>
            <a:off x="1547664" y="4227934"/>
            <a:ext cx="1584008" cy="0"/>
          </a:xfrm>
          <a:prstGeom prst="line">
            <a:avLst/>
          </a:prstGeom>
          <a:ln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F49D20AA-1233-430F-B4B1-A49AEFBA5B0B}"/>
              </a:ext>
            </a:extLst>
          </p:cNvPr>
          <p:cNvCxnSpPr>
            <a:cxnSpLocks/>
          </p:cNvCxnSpPr>
          <p:nvPr/>
        </p:nvCxnSpPr>
        <p:spPr>
          <a:xfrm>
            <a:off x="1547664" y="4395559"/>
            <a:ext cx="784056" cy="1181"/>
          </a:xfrm>
          <a:prstGeom prst="line">
            <a:avLst/>
          </a:prstGeom>
          <a:ln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E9365C02-C7BC-48A6-A79D-CBFDEBFC728C}"/>
              </a:ext>
            </a:extLst>
          </p:cNvPr>
          <p:cNvCxnSpPr>
            <a:cxnSpLocks/>
          </p:cNvCxnSpPr>
          <p:nvPr/>
        </p:nvCxnSpPr>
        <p:spPr>
          <a:xfrm>
            <a:off x="1475656" y="4587974"/>
            <a:ext cx="792004" cy="0"/>
          </a:xfrm>
          <a:prstGeom prst="line">
            <a:avLst/>
          </a:prstGeom>
          <a:ln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C4DA1EEF-710E-4602-89FD-A58B4A66B5D6}"/>
              </a:ext>
            </a:extLst>
          </p:cNvPr>
          <p:cNvCxnSpPr>
            <a:cxnSpLocks/>
          </p:cNvCxnSpPr>
          <p:nvPr/>
        </p:nvCxnSpPr>
        <p:spPr>
          <a:xfrm>
            <a:off x="2843808" y="3291830"/>
            <a:ext cx="1944216" cy="0"/>
          </a:xfrm>
          <a:prstGeom prst="line">
            <a:avLst/>
          </a:prstGeom>
          <a:ln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6D2BDB09-D955-46C9-8E3C-FC39137FB704}"/>
              </a:ext>
            </a:extLst>
          </p:cNvPr>
          <p:cNvCxnSpPr>
            <a:cxnSpLocks/>
          </p:cNvCxnSpPr>
          <p:nvPr/>
        </p:nvCxnSpPr>
        <p:spPr>
          <a:xfrm>
            <a:off x="2555776" y="3507854"/>
            <a:ext cx="819884" cy="4966"/>
          </a:xfrm>
          <a:prstGeom prst="line">
            <a:avLst/>
          </a:prstGeom>
          <a:ln/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/>
          <p:nvPr/>
        </p:nvSpPr>
        <p:spPr>
          <a:xfrm>
            <a:off x="2618535" y="654503"/>
            <a:ext cx="3127200" cy="42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 txBox="1">
            <a:spLocks noGrp="1"/>
          </p:cNvSpPr>
          <p:nvPr>
            <p:ph type="title"/>
          </p:nvPr>
        </p:nvSpPr>
        <p:spPr>
          <a:xfrm>
            <a:off x="2748682" y="665411"/>
            <a:ext cx="3127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TV show</a:t>
            </a:r>
            <a:endParaRPr dirty="0"/>
          </a:p>
        </p:txBody>
      </p:sp>
      <p:pic>
        <p:nvPicPr>
          <p:cNvPr id="1030" name="Picture 6" descr="نتيجة بحث الصور عن من سيربح المليو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1" r="20224" b="25167"/>
          <a:stretch/>
        </p:blipFill>
        <p:spPr bwMode="auto">
          <a:xfrm>
            <a:off x="698721" y="1499552"/>
            <a:ext cx="1901185" cy="1652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تحدي العائلات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24215"/>
          <a:stretch/>
        </p:blipFill>
        <p:spPr bwMode="auto">
          <a:xfrm>
            <a:off x="6948264" y="1482794"/>
            <a:ext cx="1584176" cy="1669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نتيجة الصورة لـ حروف والوف">
            <a:extLst>
              <a:ext uri="{FF2B5EF4-FFF2-40B4-BE49-F238E27FC236}">
                <a16:creationId xmlns:a16="http://schemas.microsoft.com/office/drawing/2014/main" id="{42B7F939-404C-47E2-9D0A-CF0995F2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41" y="1472976"/>
            <a:ext cx="1899351" cy="170548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نتيجة الصورة لـ توب شيف لوجو">
            <a:extLst>
              <a:ext uri="{FF2B5EF4-FFF2-40B4-BE49-F238E27FC236}">
                <a16:creationId xmlns:a16="http://schemas.microsoft.com/office/drawing/2014/main" id="{76AF2964-E7FD-4B95-9F16-46C8C7B6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1" y="3543616"/>
            <a:ext cx="3207807" cy="86355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راب قوت تالنت">
            <a:extLst>
              <a:ext uri="{FF2B5EF4-FFF2-40B4-BE49-F238E27FC236}">
                <a16:creationId xmlns:a16="http://schemas.microsoft.com/office/drawing/2014/main" id="{5552803D-E954-4186-9DB7-BC0C9656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49" y="3329251"/>
            <a:ext cx="3429000" cy="11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نتيجة الصورة لـ the mask singer 2020 logo for arab انت مين">
            <a:extLst>
              <a:ext uri="{FF2B5EF4-FFF2-40B4-BE49-F238E27FC236}">
                <a16:creationId xmlns:a16="http://schemas.microsoft.com/office/drawing/2014/main" id="{58D5B183-5C9E-427D-8E85-E9904BF4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82" y="1453359"/>
            <a:ext cx="1989888" cy="174472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949C1B9F-BB4F-45D0-B01A-90613A1A1B3F}"/>
              </a:ext>
            </a:extLst>
          </p:cNvPr>
          <p:cNvSpPr/>
          <p:nvPr/>
        </p:nvSpPr>
        <p:spPr>
          <a:xfrm>
            <a:off x="6006029" y="315685"/>
            <a:ext cx="2700929" cy="807609"/>
          </a:xfrm>
          <a:prstGeom prst="wedgeRoundRectCallout">
            <a:avLst>
              <a:gd name="adj1" fmla="val -59766"/>
              <a:gd name="adj2" fmla="val 4929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What is the difference between them?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61"/>
          <p:cNvGrpSpPr/>
          <p:nvPr/>
        </p:nvGrpSpPr>
        <p:grpSpPr>
          <a:xfrm>
            <a:off x="967893" y="911865"/>
            <a:ext cx="4380062" cy="3319767"/>
            <a:chOff x="967893" y="911865"/>
            <a:chExt cx="4380062" cy="3319767"/>
          </a:xfrm>
        </p:grpSpPr>
        <p:sp>
          <p:nvSpPr>
            <p:cNvPr id="1241" name="Google Shape;1241;p61"/>
            <p:cNvSpPr/>
            <p:nvPr/>
          </p:nvSpPr>
          <p:spPr>
            <a:xfrm>
              <a:off x="2690650" y="3647724"/>
              <a:ext cx="934394" cy="583881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1"/>
            <p:cNvSpPr/>
            <p:nvPr/>
          </p:nvSpPr>
          <p:spPr>
            <a:xfrm>
              <a:off x="2423544" y="4183738"/>
              <a:ext cx="1469799" cy="47894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967893" y="911865"/>
              <a:ext cx="4380062" cy="2775536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2690662" y="3687272"/>
              <a:ext cx="934394" cy="258681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rgbClr val="000000">
                <a:alpha val="23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61"/>
          <p:cNvGrpSpPr/>
          <p:nvPr/>
        </p:nvGrpSpPr>
        <p:grpSpPr>
          <a:xfrm rot="-1204741">
            <a:off x="-314391" y="238409"/>
            <a:ext cx="1228690" cy="1062575"/>
            <a:chOff x="7565700" y="3634650"/>
            <a:chExt cx="1234500" cy="1067700"/>
          </a:xfrm>
        </p:grpSpPr>
        <p:sp>
          <p:nvSpPr>
            <p:cNvPr id="1246" name="Google Shape;1246;p6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61"/>
          <p:cNvGrpSpPr/>
          <p:nvPr/>
        </p:nvGrpSpPr>
        <p:grpSpPr>
          <a:xfrm rot="1444778">
            <a:off x="7344597" y="4186154"/>
            <a:ext cx="1826912" cy="1580025"/>
            <a:chOff x="7565700" y="3634650"/>
            <a:chExt cx="1234500" cy="1067700"/>
          </a:xfrm>
        </p:grpSpPr>
        <p:sp>
          <p:nvSpPr>
            <p:cNvPr id="1249" name="Google Shape;1249;p6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47" y="1298490"/>
            <a:ext cx="1800200" cy="2232249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177627" y="1068526"/>
            <a:ext cx="396044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238" name="Google Shape;1238;p61"/>
          <p:cNvSpPr txBox="1">
            <a:spLocks noGrp="1"/>
          </p:cNvSpPr>
          <p:nvPr>
            <p:ph type="title"/>
          </p:nvPr>
        </p:nvSpPr>
        <p:spPr>
          <a:xfrm>
            <a:off x="1763688" y="2283718"/>
            <a:ext cx="2736304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Open</a:t>
            </a:r>
            <a:r>
              <a:rPr lang="e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" sz="3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student’s book p.58</a:t>
            </a:r>
            <a:endParaRPr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9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630">
            <a:off x="5859005" y="1128587"/>
            <a:ext cx="1944216" cy="23915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34E34D67-0DDB-41BA-8491-341F052D0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453808"/>
            <a:ext cx="4032448" cy="4267123"/>
          </a:xfrm>
          <a:prstGeom prst="rect">
            <a:avLst/>
          </a:prstGeom>
        </p:spPr>
      </p:pic>
      <p:grpSp>
        <p:nvGrpSpPr>
          <p:cNvPr id="1258" name="Google Shape;1258;p62"/>
          <p:cNvGrpSpPr/>
          <p:nvPr/>
        </p:nvGrpSpPr>
        <p:grpSpPr>
          <a:xfrm>
            <a:off x="2267744" y="258816"/>
            <a:ext cx="4464496" cy="4689198"/>
            <a:chOff x="2641950" y="3481825"/>
            <a:chExt cx="469125" cy="635475"/>
          </a:xfrm>
        </p:grpSpPr>
        <p:sp>
          <p:nvSpPr>
            <p:cNvPr id="1259" name="Google Shape;1259;p62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2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23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62"/>
          <p:cNvGrpSpPr/>
          <p:nvPr/>
        </p:nvGrpSpPr>
        <p:grpSpPr>
          <a:xfrm rot="-1652166">
            <a:off x="100328" y="-93496"/>
            <a:ext cx="1632088" cy="1411473"/>
            <a:chOff x="7565700" y="3634650"/>
            <a:chExt cx="1234500" cy="1067700"/>
          </a:xfrm>
        </p:grpSpPr>
        <p:sp>
          <p:nvSpPr>
            <p:cNvPr id="1262" name="Google Shape;1262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62"/>
          <p:cNvGrpSpPr/>
          <p:nvPr/>
        </p:nvGrpSpPr>
        <p:grpSpPr>
          <a:xfrm rot="1838289">
            <a:off x="7328275" y="959695"/>
            <a:ext cx="1080399" cy="934421"/>
            <a:chOff x="7565700" y="3634650"/>
            <a:chExt cx="1234500" cy="1067700"/>
          </a:xfrm>
        </p:grpSpPr>
        <p:sp>
          <p:nvSpPr>
            <p:cNvPr id="1265" name="Google Shape;1265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62"/>
          <p:cNvGrpSpPr/>
          <p:nvPr/>
        </p:nvGrpSpPr>
        <p:grpSpPr>
          <a:xfrm rot="244152">
            <a:off x="8592127" y="1856068"/>
            <a:ext cx="706310" cy="610876"/>
            <a:chOff x="7565700" y="3634650"/>
            <a:chExt cx="1234500" cy="1067700"/>
          </a:xfrm>
        </p:grpSpPr>
        <p:sp>
          <p:nvSpPr>
            <p:cNvPr id="1268" name="Google Shape;1268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62"/>
          <p:cNvGrpSpPr/>
          <p:nvPr/>
        </p:nvGrpSpPr>
        <p:grpSpPr>
          <a:xfrm rot="-1204466">
            <a:off x="1482399" y="3984595"/>
            <a:ext cx="1277154" cy="1104490"/>
            <a:chOff x="7565700" y="3634650"/>
            <a:chExt cx="1234500" cy="1067700"/>
          </a:xfrm>
        </p:grpSpPr>
        <p:sp>
          <p:nvSpPr>
            <p:cNvPr id="1271" name="Google Shape;1271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39"/>
          <p:cNvGrpSpPr/>
          <p:nvPr/>
        </p:nvGrpSpPr>
        <p:grpSpPr>
          <a:xfrm>
            <a:off x="213580" y="190486"/>
            <a:ext cx="8716566" cy="4762445"/>
            <a:chOff x="7761375" y="971375"/>
            <a:chExt cx="6898200" cy="3768950"/>
          </a:xfrm>
        </p:grpSpPr>
        <p:sp>
          <p:nvSpPr>
            <p:cNvPr id="565" name="Google Shape;565;p39"/>
            <p:cNvSpPr/>
            <p:nvPr/>
          </p:nvSpPr>
          <p:spPr>
            <a:xfrm>
              <a:off x="7761375" y="971375"/>
              <a:ext cx="6898200" cy="3768950"/>
            </a:xfrm>
            <a:custGeom>
              <a:avLst/>
              <a:gdLst/>
              <a:ahLst/>
              <a:cxnLst/>
              <a:rect l="l" t="t" r="r" b="b"/>
              <a:pathLst>
                <a:path w="275928" h="150758" extrusionOk="0">
                  <a:moveTo>
                    <a:pt x="1536" y="1"/>
                  </a:moveTo>
                  <a:cubicBezTo>
                    <a:pt x="691" y="1"/>
                    <a:pt x="0" y="679"/>
                    <a:pt x="0" y="1537"/>
                  </a:cubicBezTo>
                  <a:lnTo>
                    <a:pt x="0" y="149233"/>
                  </a:lnTo>
                  <a:cubicBezTo>
                    <a:pt x="0" y="150079"/>
                    <a:pt x="691" y="150757"/>
                    <a:pt x="1536" y="150757"/>
                  </a:cubicBezTo>
                  <a:lnTo>
                    <a:pt x="274392" y="150757"/>
                  </a:lnTo>
                  <a:cubicBezTo>
                    <a:pt x="275249" y="150757"/>
                    <a:pt x="275928" y="150079"/>
                    <a:pt x="275916" y="149233"/>
                  </a:cubicBezTo>
                  <a:lnTo>
                    <a:pt x="275916" y="1537"/>
                  </a:lnTo>
                  <a:cubicBezTo>
                    <a:pt x="275916" y="679"/>
                    <a:pt x="275225" y="1"/>
                    <a:pt x="2743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4331850" y="1159200"/>
              <a:ext cx="135150" cy="3393300"/>
            </a:xfrm>
            <a:custGeom>
              <a:avLst/>
              <a:gdLst/>
              <a:ahLst/>
              <a:cxnLst/>
              <a:rect l="l" t="t" r="r" b="b"/>
              <a:pathLst>
                <a:path w="5406" h="135732" extrusionOk="0">
                  <a:moveTo>
                    <a:pt x="5406" y="1"/>
                  </a:moveTo>
                  <a:lnTo>
                    <a:pt x="0" y="5239"/>
                  </a:lnTo>
                  <a:lnTo>
                    <a:pt x="0" y="130231"/>
                  </a:lnTo>
                  <a:lnTo>
                    <a:pt x="5406" y="13573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7954250" y="1159200"/>
              <a:ext cx="6512750" cy="131000"/>
            </a:xfrm>
            <a:custGeom>
              <a:avLst/>
              <a:gdLst/>
              <a:ahLst/>
              <a:cxnLst/>
              <a:rect l="l" t="t" r="r" b="b"/>
              <a:pathLst>
                <a:path w="260510" h="5240" extrusionOk="0">
                  <a:moveTo>
                    <a:pt x="1" y="1"/>
                  </a:moveTo>
                  <a:lnTo>
                    <a:pt x="5632" y="5239"/>
                  </a:lnTo>
                  <a:lnTo>
                    <a:pt x="255104" y="5239"/>
                  </a:lnTo>
                  <a:lnTo>
                    <a:pt x="260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7954250" y="4414950"/>
              <a:ext cx="6512750" cy="137550"/>
            </a:xfrm>
            <a:custGeom>
              <a:avLst/>
              <a:gdLst/>
              <a:ahLst/>
              <a:cxnLst/>
              <a:rect l="l" t="t" r="r" b="b"/>
              <a:pathLst>
                <a:path w="260510" h="5502" extrusionOk="0">
                  <a:moveTo>
                    <a:pt x="5632" y="1"/>
                  </a:moveTo>
                  <a:lnTo>
                    <a:pt x="1" y="5502"/>
                  </a:lnTo>
                  <a:lnTo>
                    <a:pt x="260510" y="5502"/>
                  </a:lnTo>
                  <a:lnTo>
                    <a:pt x="255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7954250" y="1159200"/>
              <a:ext cx="140825" cy="3393300"/>
            </a:xfrm>
            <a:custGeom>
              <a:avLst/>
              <a:gdLst/>
              <a:ahLst/>
              <a:cxnLst/>
              <a:rect l="l" t="t" r="r" b="b"/>
              <a:pathLst>
                <a:path w="5633" h="135732" extrusionOk="0">
                  <a:moveTo>
                    <a:pt x="1" y="1"/>
                  </a:moveTo>
                  <a:lnTo>
                    <a:pt x="1" y="135732"/>
                  </a:lnTo>
                  <a:lnTo>
                    <a:pt x="5632" y="130231"/>
                  </a:lnTo>
                  <a:lnTo>
                    <a:pt x="5632" y="5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976575" y="1216350"/>
              <a:ext cx="6473450" cy="3272450"/>
            </a:xfrm>
            <a:custGeom>
              <a:avLst/>
              <a:gdLst/>
              <a:ahLst/>
              <a:cxnLst/>
              <a:rect l="l" t="t" r="r" b="b"/>
              <a:pathLst>
                <a:path w="258938" h="130898" extrusionOk="0">
                  <a:moveTo>
                    <a:pt x="129481" y="1"/>
                  </a:moveTo>
                  <a:cubicBezTo>
                    <a:pt x="78522" y="1"/>
                    <a:pt x="27564" y="1001"/>
                    <a:pt x="4739" y="2965"/>
                  </a:cubicBezTo>
                  <a:cubicBezTo>
                    <a:pt x="1" y="40529"/>
                    <a:pt x="1" y="90381"/>
                    <a:pt x="4739" y="127945"/>
                  </a:cubicBezTo>
                  <a:cubicBezTo>
                    <a:pt x="27576" y="129921"/>
                    <a:pt x="78522" y="130898"/>
                    <a:pt x="129481" y="130898"/>
                  </a:cubicBezTo>
                  <a:cubicBezTo>
                    <a:pt x="180440" y="130898"/>
                    <a:pt x="231399" y="129909"/>
                    <a:pt x="254211" y="127945"/>
                  </a:cubicBezTo>
                  <a:cubicBezTo>
                    <a:pt x="258938" y="90357"/>
                    <a:pt x="258938" y="40529"/>
                    <a:pt x="254211" y="2965"/>
                  </a:cubicBezTo>
                  <a:cubicBezTo>
                    <a:pt x="231375" y="989"/>
                    <a:pt x="180440" y="1"/>
                    <a:pt x="12948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93000">
                  <a:srgbClr val="FFB97E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242888" algn="bl" rotWithShape="0">
                <a:schemeClr val="accent4">
                  <a:alpha val="7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14352075" y="460010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0"/>
                  </a:moveTo>
                  <a:cubicBezTo>
                    <a:pt x="858" y="0"/>
                    <a:pt x="1" y="858"/>
                    <a:pt x="1" y="1905"/>
                  </a:cubicBezTo>
                  <a:cubicBezTo>
                    <a:pt x="1" y="2953"/>
                    <a:pt x="858" y="3810"/>
                    <a:pt x="1906" y="3810"/>
                  </a:cubicBezTo>
                  <a:cubicBezTo>
                    <a:pt x="2965" y="3810"/>
                    <a:pt x="3811" y="2953"/>
                    <a:pt x="3811" y="1905"/>
                  </a:cubicBezTo>
                  <a:cubicBezTo>
                    <a:pt x="3811" y="858"/>
                    <a:pt x="296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063077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1086622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11101975" y="4610225"/>
              <a:ext cx="216725" cy="74725"/>
            </a:xfrm>
            <a:custGeom>
              <a:avLst/>
              <a:gdLst/>
              <a:ahLst/>
              <a:cxnLst/>
              <a:rect l="l" t="t" r="r" b="b"/>
              <a:pathLst>
                <a:path w="8669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68" y="2989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1337725" y="4610225"/>
              <a:ext cx="217000" cy="74725"/>
            </a:xfrm>
            <a:custGeom>
              <a:avLst/>
              <a:gdLst/>
              <a:ahLst/>
              <a:cxnLst/>
              <a:rect l="l" t="t" r="r" b="b"/>
              <a:pathLst>
                <a:path w="868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1573150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1" y="2989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7970025" y="4610525"/>
              <a:ext cx="74450" cy="74425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11" y="0"/>
                  </a:moveTo>
                  <a:cubicBezTo>
                    <a:pt x="1503" y="0"/>
                    <a:pt x="1496" y="0"/>
                    <a:pt x="1489" y="0"/>
                  </a:cubicBezTo>
                  <a:cubicBezTo>
                    <a:pt x="679" y="0"/>
                    <a:pt x="1" y="667"/>
                    <a:pt x="1" y="1488"/>
                  </a:cubicBezTo>
                  <a:cubicBezTo>
                    <a:pt x="1" y="2310"/>
                    <a:pt x="679" y="2977"/>
                    <a:pt x="1489" y="2977"/>
                  </a:cubicBezTo>
                  <a:cubicBezTo>
                    <a:pt x="2311" y="2977"/>
                    <a:pt x="2977" y="2310"/>
                    <a:pt x="2977" y="1488"/>
                  </a:cubicBezTo>
                  <a:cubicBezTo>
                    <a:pt x="2977" y="662"/>
                    <a:pt x="2322" y="0"/>
                    <a:pt x="1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DA98F12F-ADE4-483D-9588-77D7A420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4" y="508396"/>
            <a:ext cx="8087189" cy="41481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9F0E303E-E6B8-4EFD-BBC2-5CD4069FAA49}"/>
              </a:ext>
            </a:extLst>
          </p:cNvPr>
          <p:cNvSpPr txBox="1"/>
          <p:nvPr/>
        </p:nvSpPr>
        <p:spPr>
          <a:xfrm>
            <a:off x="524267" y="1923678"/>
            <a:ext cx="1533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CC"/>
                </a:solidFill>
                <a:latin typeface="+mn-lt"/>
              </a:rPr>
              <a:t>Who Will </a:t>
            </a:r>
          </a:p>
          <a:p>
            <a:pPr algn="ctr"/>
            <a:r>
              <a:rPr lang="en-US" b="1" dirty="0">
                <a:solidFill>
                  <a:srgbClr val="9900CC"/>
                </a:solidFill>
                <a:latin typeface="+mn-lt"/>
              </a:rPr>
              <a:t>Win </a:t>
            </a:r>
          </a:p>
          <a:p>
            <a:pPr algn="ctr"/>
            <a:r>
              <a:rPr lang="en-US" b="1" dirty="0">
                <a:solidFill>
                  <a:srgbClr val="9900CC"/>
                </a:solidFill>
                <a:latin typeface="+mn-lt"/>
              </a:rPr>
              <a:t>One Million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8A51CD57-40B8-4A77-B576-67C3C02BD38F}"/>
              </a:ext>
            </a:extLst>
          </p:cNvPr>
          <p:cNvSpPr txBox="1"/>
          <p:nvPr/>
        </p:nvSpPr>
        <p:spPr>
          <a:xfrm>
            <a:off x="2057646" y="1923677"/>
            <a:ext cx="11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  <a:latin typeface="+mn-lt"/>
              </a:rPr>
              <a:t>One Million SAR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831C6631-E132-4B70-8225-1A361E1045A7}"/>
              </a:ext>
            </a:extLst>
          </p:cNvPr>
          <p:cNvSpPr txBox="1"/>
          <p:nvPr/>
        </p:nvSpPr>
        <p:spPr>
          <a:xfrm>
            <a:off x="3418518" y="1815955"/>
            <a:ext cx="129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participant who answer a lot of questions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955348D-4CCD-4B0E-AB34-0DF0E6B95E19}"/>
              </a:ext>
            </a:extLst>
          </p:cNvPr>
          <p:cNvSpPr txBox="1"/>
          <p:nvPr/>
        </p:nvSpPr>
        <p:spPr>
          <a:xfrm>
            <a:off x="4659322" y="1787792"/>
            <a:ext cx="131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Answer the questions on time- ask for friend’s help</a:t>
            </a: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32C93068-0D39-4F60-992C-5AA3EE31B484}"/>
              </a:ext>
            </a:extLst>
          </p:cNvPr>
          <p:cNvSpPr txBox="1"/>
          <p:nvPr/>
        </p:nvSpPr>
        <p:spPr>
          <a:xfrm>
            <a:off x="5929022" y="1818350"/>
            <a:ext cx="1317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Succeed to answer the questions 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on time</a:t>
            </a:r>
            <a:endParaRPr lang="en-US" sz="13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6FDE7FC6-1A91-4EEC-B968-03A13D27C650}"/>
              </a:ext>
            </a:extLst>
          </p:cNvPr>
          <p:cNvSpPr txBox="1"/>
          <p:nvPr/>
        </p:nvSpPr>
        <p:spPr>
          <a:xfrm>
            <a:off x="7198719" y="1830441"/>
            <a:ext cx="1581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FF"/>
                </a:solidFill>
                <a:latin typeface="+mn-lt"/>
              </a:rPr>
              <a:t>Fail to answer questions correctly on time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CF6E951-FE19-4419-9C56-16A7782B570D}"/>
              </a:ext>
            </a:extLst>
          </p:cNvPr>
          <p:cNvSpPr txBox="1"/>
          <p:nvPr/>
        </p:nvSpPr>
        <p:spPr>
          <a:xfrm>
            <a:off x="579754" y="3294287"/>
            <a:ext cx="14224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Neue"/>
              </a:rPr>
              <a:t> "family feud"</a:t>
            </a: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4A69DA4-FE73-4C7A-A9EB-D61ABFF16A24}"/>
              </a:ext>
            </a:extLst>
          </p:cNvPr>
          <p:cNvSpPr txBox="1"/>
          <p:nvPr/>
        </p:nvSpPr>
        <p:spPr>
          <a:xfrm>
            <a:off x="4645962" y="2711681"/>
            <a:ext cx="13605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two families compete to name the most popular responses to survey questions</a:t>
            </a:r>
            <a:endParaRPr lang="ar-S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4F4757C-0559-4D02-B843-70F7C99D3E4B}"/>
              </a:ext>
            </a:extLst>
          </p:cNvPr>
          <p:cNvSpPr txBox="1"/>
          <p:nvPr/>
        </p:nvSpPr>
        <p:spPr>
          <a:xfrm>
            <a:off x="3313300" y="2741216"/>
            <a:ext cx="13605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900CC"/>
                </a:solidFill>
                <a:latin typeface="Arial" panose="020B0604020202020204" pitchFamily="34" charset="0"/>
              </a:rPr>
              <a:t>Family which </a:t>
            </a:r>
            <a:r>
              <a:rPr lang="en-US" sz="1200" i="0" dirty="0">
                <a:solidFill>
                  <a:srgbClr val="9900CC"/>
                </a:solidFill>
                <a:effectLst/>
                <a:latin typeface="Arial" panose="020B0604020202020204" pitchFamily="34" charset="0"/>
              </a:rPr>
              <a:t> name the most popular responses to survey questions</a:t>
            </a:r>
            <a:endParaRPr lang="ar-SA" sz="1200" dirty="0">
              <a:solidFill>
                <a:srgbClr val="9900CC"/>
              </a:solidFill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24A2B315-02B7-410A-A79D-66C5B6E3CF1E}"/>
              </a:ext>
            </a:extLst>
          </p:cNvPr>
          <p:cNvSpPr txBox="1"/>
          <p:nvPr/>
        </p:nvSpPr>
        <p:spPr>
          <a:xfrm>
            <a:off x="2030367" y="2817235"/>
            <a:ext cx="11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  <a:latin typeface="+mn-lt"/>
              </a:rPr>
              <a:t>500.000</a:t>
            </a:r>
          </a:p>
          <a:p>
            <a:pPr algn="ctr"/>
            <a:r>
              <a:rPr lang="en-US" b="1" dirty="0">
                <a:solidFill>
                  <a:srgbClr val="CC0099"/>
                </a:solidFill>
                <a:latin typeface="+mn-lt"/>
              </a:rPr>
              <a:t>SAR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01C47FD-67C2-44CE-812C-594AA44DC775}"/>
              </a:ext>
            </a:extLst>
          </p:cNvPr>
          <p:cNvSpPr txBox="1"/>
          <p:nvPr/>
        </p:nvSpPr>
        <p:spPr>
          <a:xfrm>
            <a:off x="5901306" y="2780817"/>
            <a:ext cx="1511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Family succeed to </a:t>
            </a:r>
            <a:r>
              <a:rPr lang="en-US" sz="120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name the most popular responses to survey questions</a:t>
            </a:r>
            <a:endParaRPr lang="ar-SA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E6CE9FD-F534-4F76-9216-CC906DEE163D}"/>
              </a:ext>
            </a:extLst>
          </p:cNvPr>
          <p:cNvSpPr txBox="1"/>
          <p:nvPr/>
        </p:nvSpPr>
        <p:spPr>
          <a:xfrm>
            <a:off x="7244306" y="2771067"/>
            <a:ext cx="1511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900CC"/>
                </a:solidFill>
                <a:latin typeface="Arial" panose="020B0604020202020204" pitchFamily="34" charset="0"/>
              </a:rPr>
              <a:t>Family fail to </a:t>
            </a:r>
            <a:r>
              <a:rPr lang="en-US" sz="1200" i="0" dirty="0">
                <a:solidFill>
                  <a:srgbClr val="9900CC"/>
                </a:solidFill>
                <a:effectLst/>
                <a:latin typeface="Arial" panose="020B0604020202020204" pitchFamily="34" charset="0"/>
              </a:rPr>
              <a:t>name the most popular responses to survey questions</a:t>
            </a:r>
            <a:endParaRPr lang="ar-SA" sz="1200" dirty="0">
              <a:solidFill>
                <a:srgbClr val="9900CC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F539E93-DD43-4E01-8C86-3F952D3FD8C2}"/>
              </a:ext>
            </a:extLst>
          </p:cNvPr>
          <p:cNvSpPr txBox="1"/>
          <p:nvPr/>
        </p:nvSpPr>
        <p:spPr>
          <a:xfrm>
            <a:off x="3364347" y="3692617"/>
            <a:ext cx="12601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participant who 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reach the live final,</a:t>
            </a:r>
            <a:endParaRPr lang="ar-S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2025DDC-D4D9-4D76-B072-48E7B2B90FEE}"/>
              </a:ext>
            </a:extLst>
          </p:cNvPr>
          <p:cNvSpPr txBox="1"/>
          <p:nvPr/>
        </p:nvSpPr>
        <p:spPr>
          <a:xfrm>
            <a:off x="524267" y="3774526"/>
            <a:ext cx="153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CC"/>
                </a:solidFill>
                <a:latin typeface="+mn-lt"/>
              </a:rPr>
              <a:t>Arabs Got Talent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6064D6D2-D90D-4A59-9287-6A33949A434E}"/>
              </a:ext>
            </a:extLst>
          </p:cNvPr>
          <p:cNvSpPr txBox="1"/>
          <p:nvPr/>
        </p:nvSpPr>
        <p:spPr>
          <a:xfrm>
            <a:off x="2107796" y="3901230"/>
            <a:ext cx="11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  <a:latin typeface="+mn-lt"/>
              </a:rPr>
              <a:t>500.000</a:t>
            </a:r>
          </a:p>
          <a:p>
            <a:pPr algn="ctr"/>
            <a:r>
              <a:rPr lang="en-US" b="1" dirty="0">
                <a:solidFill>
                  <a:srgbClr val="CC0099"/>
                </a:solidFill>
                <a:latin typeface="+mn-lt"/>
              </a:rPr>
              <a:t>SAR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B8E6448-60AA-4B5F-B956-5116BCC965C2}"/>
              </a:ext>
            </a:extLst>
          </p:cNvPr>
          <p:cNvSpPr txBox="1"/>
          <p:nvPr/>
        </p:nvSpPr>
        <p:spPr>
          <a:xfrm>
            <a:off x="4513987" y="3658359"/>
            <a:ext cx="1624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participant who auditions attempts </a:t>
            </a:r>
          </a:p>
          <a:p>
            <a:pPr algn="ctr"/>
            <a:r>
              <a:rPr lang="en-US" sz="1200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to secure a place</a:t>
            </a:r>
          </a:p>
          <a:p>
            <a:pPr algn="ctr"/>
            <a:r>
              <a:rPr lang="en-US" sz="1200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in the live episodes</a:t>
            </a:r>
            <a:endParaRPr lang="ar-SA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5907B54-D515-4BA3-8337-2FD46DFAFCA8}"/>
              </a:ext>
            </a:extLst>
          </p:cNvPr>
          <p:cNvSpPr txBox="1"/>
          <p:nvPr/>
        </p:nvSpPr>
        <p:spPr>
          <a:xfrm>
            <a:off x="5985666" y="3680147"/>
            <a:ext cx="1424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9933FF"/>
                </a:solidFill>
                <a:effectLst/>
                <a:latin typeface="Arial" panose="020B0604020202020204" pitchFamily="34" charset="0"/>
              </a:rPr>
              <a:t>Participant get both the judges' and public's vote </a:t>
            </a:r>
            <a:endParaRPr lang="ar-SA" sz="1200" b="1" dirty="0">
              <a:solidFill>
                <a:srgbClr val="9933FF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149D03A-DB8F-4A7C-938D-5BF5A6D7C056}"/>
              </a:ext>
            </a:extLst>
          </p:cNvPr>
          <p:cNvSpPr txBox="1"/>
          <p:nvPr/>
        </p:nvSpPr>
        <p:spPr>
          <a:xfrm>
            <a:off x="7336025" y="3710100"/>
            <a:ext cx="1386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D60093"/>
                </a:solidFill>
                <a:latin typeface="Arial" panose="020B0604020202020204" pitchFamily="34" charset="0"/>
              </a:rPr>
              <a:t>Participant fail to get</a:t>
            </a:r>
            <a:r>
              <a:rPr lang="en-US" sz="1200" b="1" i="0" dirty="0">
                <a:solidFill>
                  <a:srgbClr val="D60093"/>
                </a:solidFill>
                <a:effectLst/>
                <a:latin typeface="Arial" panose="020B0604020202020204" pitchFamily="34" charset="0"/>
              </a:rPr>
              <a:t> both the judges' and public's vote </a:t>
            </a:r>
            <a:endParaRPr lang="ar-SA" sz="12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5" grpId="0"/>
      <p:bldP spid="46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780;p48"/>
          <p:cNvGrpSpPr/>
          <p:nvPr/>
        </p:nvGrpSpPr>
        <p:grpSpPr>
          <a:xfrm>
            <a:off x="5798102" y="258716"/>
            <a:ext cx="1367369" cy="1079063"/>
            <a:chOff x="6118600" y="312075"/>
            <a:chExt cx="2723300" cy="2149100"/>
          </a:xfrm>
        </p:grpSpPr>
        <p:sp>
          <p:nvSpPr>
            <p:cNvPr id="61" name="Google Shape;781;p48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2;p48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;p48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4;p48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5;p48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6;p48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7;p48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8;p48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9;p48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2465212" y="910522"/>
            <a:ext cx="1367369" cy="1079063"/>
            <a:chOff x="6118600" y="312075"/>
            <a:chExt cx="2723300" cy="2149100"/>
          </a:xfrm>
        </p:grpSpPr>
        <p:sp>
          <p:nvSpPr>
            <p:cNvPr id="781" name="Google Shape;781;p48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476251" y="1350702"/>
            <a:ext cx="3003915" cy="2756630"/>
            <a:chOff x="1054775" y="76025"/>
            <a:chExt cx="2578025" cy="2365800"/>
          </a:xfrm>
        </p:grpSpPr>
        <p:sp>
          <p:nvSpPr>
            <p:cNvPr id="791" name="Google Shape;791;p48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48"/>
          <p:cNvSpPr txBox="1">
            <a:spLocks noGrp="1"/>
          </p:cNvSpPr>
          <p:nvPr>
            <p:ph type="title"/>
          </p:nvPr>
        </p:nvSpPr>
        <p:spPr>
          <a:xfrm>
            <a:off x="539552" y="2115374"/>
            <a:ext cx="2808312" cy="1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Homework</a:t>
            </a:r>
            <a:endParaRPr sz="3200" dirty="0"/>
          </a:p>
        </p:txBody>
      </p:sp>
      <p:grpSp>
        <p:nvGrpSpPr>
          <p:cNvPr id="813" name="Google Shape;813;p48"/>
          <p:cNvGrpSpPr/>
          <p:nvPr/>
        </p:nvGrpSpPr>
        <p:grpSpPr>
          <a:xfrm rot="-1204455">
            <a:off x="7113367" y="4477081"/>
            <a:ext cx="1359168" cy="1175423"/>
            <a:chOff x="7565700" y="3634650"/>
            <a:chExt cx="1234500" cy="1067700"/>
          </a:xfrm>
        </p:grpSpPr>
        <p:sp>
          <p:nvSpPr>
            <p:cNvPr id="814" name="Google Shape;814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 rot="2451581">
            <a:off x="8467580" y="4148166"/>
            <a:ext cx="905577" cy="783139"/>
            <a:chOff x="7565700" y="3634650"/>
            <a:chExt cx="1234500" cy="1067700"/>
          </a:xfrm>
        </p:grpSpPr>
        <p:sp>
          <p:nvSpPr>
            <p:cNvPr id="817" name="Google Shape;817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 rot="2451581">
            <a:off x="-288970" y="306016"/>
            <a:ext cx="905577" cy="783139"/>
            <a:chOff x="7565700" y="3634650"/>
            <a:chExt cx="1234500" cy="1067700"/>
          </a:xfrm>
        </p:grpSpPr>
        <p:sp>
          <p:nvSpPr>
            <p:cNvPr id="820" name="Google Shape;820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816;p48"/>
          <p:cNvGrpSpPr/>
          <p:nvPr/>
        </p:nvGrpSpPr>
        <p:grpSpPr>
          <a:xfrm rot="2451581">
            <a:off x="6627617" y="3313232"/>
            <a:ext cx="905577" cy="783139"/>
            <a:chOff x="7565700" y="3634650"/>
            <a:chExt cx="1234500" cy="1067700"/>
          </a:xfrm>
        </p:grpSpPr>
        <p:sp>
          <p:nvSpPr>
            <p:cNvPr id="55" name="Google Shape;817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8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نتيجة بحث الصور عن workbook ميجا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/>
          <a:stretch/>
        </p:blipFill>
        <p:spPr bwMode="auto">
          <a:xfrm>
            <a:off x="4936441" y="771550"/>
            <a:ext cx="2035563" cy="276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158789" y="2776120"/>
            <a:ext cx="1683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Footlight MT Light" pitchFamily="18" charset="0"/>
              </a:rPr>
              <a:t>student’s book</a:t>
            </a:r>
          </a:p>
          <a:p>
            <a:pPr algn="ctr"/>
            <a:r>
              <a:rPr lang="en-US" sz="2000" b="1" dirty="0">
                <a:latin typeface="Footlight MT Light" pitchFamily="18" charset="0"/>
              </a:rPr>
              <a:t> p.58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/>
      <p:bldP spid="9" grpId="0"/>
    </p:bldLst>
  </p:timing>
</p:sld>
</file>

<file path=ppt/theme/theme1.xml><?xml version="1.0" encoding="utf-8"?>
<a:theme xmlns:a="http://schemas.openxmlformats.org/drawingml/2006/main" name="TV Screen Present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0033"/>
      </a:accent1>
      <a:accent2>
        <a:srgbClr val="291468"/>
      </a:accent2>
      <a:accent3>
        <a:srgbClr val="6728B5"/>
      </a:accent3>
      <a:accent4>
        <a:srgbClr val="D944BA"/>
      </a:accent4>
      <a:accent5>
        <a:srgbClr val="FF9158"/>
      </a:accent5>
      <a:accent6>
        <a:srgbClr val="FFE0A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213</Words>
  <Application>Microsoft Office PowerPoint</Application>
  <PresentationFormat>عرض على الشاشة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9" baseType="lpstr">
      <vt:lpstr>Gaza</vt:lpstr>
      <vt:lpstr>HelveticaNeue</vt:lpstr>
      <vt:lpstr>Arial</vt:lpstr>
      <vt:lpstr>Karla</vt:lpstr>
      <vt:lpstr>Nirmala UI</vt:lpstr>
      <vt:lpstr>Footlight MT Light</vt:lpstr>
      <vt:lpstr>Garamond</vt:lpstr>
      <vt:lpstr>Orbitron</vt:lpstr>
      <vt:lpstr>TV Screen Presentation by Slidesgo</vt:lpstr>
      <vt:lpstr>Unit 4 Wishful Thinking Project </vt:lpstr>
      <vt:lpstr>01</vt:lpstr>
      <vt:lpstr>Open</vt:lpstr>
      <vt:lpstr>عرض تقديمي في PowerPoint</vt:lpstr>
      <vt:lpstr>TV show</vt:lpstr>
      <vt:lpstr>Open student’s book p.58</vt:lpstr>
      <vt:lpstr>عرض تقديمي في PowerPoint</vt:lpstr>
      <vt:lpstr>عرض تقديمي في PowerPoint</vt:lpstr>
      <vt:lpstr>Homework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Presentation</dc:title>
  <dc:creator>ام الوليد</dc:creator>
  <cp:lastModifiedBy>انتصار العبيدالله</cp:lastModifiedBy>
  <cp:revision>31</cp:revision>
  <dcterms:modified xsi:type="dcterms:W3CDTF">2023-01-31T17:31:56Z</dcterms:modified>
</cp:coreProperties>
</file>