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4"/>
  </p:notesMasterIdLst>
  <p:sldIdLst>
    <p:sldId id="1150" r:id="rId2"/>
    <p:sldId id="258" r:id="rId3"/>
    <p:sldId id="1162" r:id="rId4"/>
    <p:sldId id="1163" r:id="rId5"/>
    <p:sldId id="1165" r:id="rId6"/>
    <p:sldId id="1221" r:id="rId7"/>
    <p:sldId id="1238" r:id="rId8"/>
    <p:sldId id="1226" r:id="rId9"/>
    <p:sldId id="1168" r:id="rId10"/>
    <p:sldId id="1241" r:id="rId11"/>
    <p:sldId id="1239" r:id="rId12"/>
    <p:sldId id="1240" r:id="rId13"/>
    <p:sldId id="1243" r:id="rId14"/>
    <p:sldId id="1242" r:id="rId15"/>
    <p:sldId id="1244" r:id="rId16"/>
    <p:sldId id="1245" r:id="rId17"/>
    <p:sldId id="1246" r:id="rId18"/>
    <p:sldId id="1227" r:id="rId19"/>
    <p:sldId id="1231" r:id="rId20"/>
    <p:sldId id="1247" r:id="rId21"/>
    <p:sldId id="1166" r:id="rId22"/>
    <p:sldId id="1186" r:id="rId23"/>
    <p:sldId id="1248" r:id="rId24"/>
    <p:sldId id="1251" r:id="rId25"/>
    <p:sldId id="1249" r:id="rId26"/>
    <p:sldId id="1175" r:id="rId27"/>
    <p:sldId id="1176" r:id="rId28"/>
    <p:sldId id="1189" r:id="rId29"/>
    <p:sldId id="1190" r:id="rId30"/>
    <p:sldId id="1191" r:id="rId31"/>
    <p:sldId id="1192" r:id="rId32"/>
    <p:sldId id="1193" r:id="rId33"/>
  </p:sldIdLst>
  <p:sldSz cx="9144000" cy="5143500" type="screen16x9"/>
  <p:notesSz cx="6858000" cy="9144000"/>
  <p:embeddedFontLst>
    <p:embeddedFont>
      <p:font typeface="Bell MT" panose="02020503060305020303" pitchFamily="18" charset="0"/>
      <p:regular r:id="rId35"/>
      <p:bold r:id="rId36"/>
      <p:italic r:id="rId37"/>
    </p:embeddedFont>
    <p:embeddedFont>
      <p:font typeface="Comic Sans MS" panose="030F0702030302020204" pitchFamily="66" charset="0"/>
      <p:regular r:id="rId38"/>
      <p:bold r:id="rId39"/>
      <p:italic r:id="rId40"/>
      <p:boldItalic r:id="rId41"/>
    </p:embeddedFont>
    <p:embeddedFont>
      <p:font typeface="Playfair Display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369CC"/>
    <a:srgbClr val="A620B0"/>
    <a:srgbClr val="AC1496"/>
    <a:srgbClr val="FFFFCC"/>
    <a:srgbClr val="8D4371"/>
    <a:srgbClr val="FBFBFB"/>
    <a:srgbClr val="FFFFFF"/>
    <a:srgbClr val="DF43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نمط داكن 2 - تمييز 1/تميي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4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font" Target="fonts/font5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notesMaster" Target="notesMasters/notesMaster1.xml" /><Relationship Id="rId42" Type="http://schemas.openxmlformats.org/officeDocument/2006/relationships/font" Target="fonts/font8.fntdata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font" Target="fonts/font4.fntdata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font" Target="fonts/font7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font" Target="fonts/font3.fntdata" /><Relationship Id="rId40" Type="http://schemas.openxmlformats.org/officeDocument/2006/relationships/font" Target="fonts/font6.fntdata" /><Relationship Id="rId45" Type="http://schemas.openxmlformats.org/officeDocument/2006/relationships/font" Target="fonts/font11.fntdata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font" Target="fonts/font2.fntdata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font" Target="fonts/font10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font" Target="fonts/font1.fntdata" /><Relationship Id="rId43" Type="http://schemas.openxmlformats.org/officeDocument/2006/relationships/font" Target="fonts/font9.fntdata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B9C768-28BC-44AE-B3ED-E0859CE72C10}" type="doc">
      <dgm:prSet loTypeId="urn:microsoft.com/office/officeart/2005/8/layout/hierarchy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ar-SA"/>
        </a:p>
      </dgm:t>
    </dgm:pt>
    <dgm:pt modelId="{9D16CBF4-2B6E-4BA6-A65A-16C55A508120}">
      <dgm:prSet phldrT="[نص]" custT="1"/>
      <dgm:spPr>
        <a:solidFill>
          <a:srgbClr val="FFFF00">
            <a:alpha val="90000"/>
          </a:srgbClr>
        </a:solidFill>
      </dgm:spPr>
      <dgm:t>
        <a:bodyPr/>
        <a:lstStyle/>
        <a:p>
          <a:pPr rtl="1"/>
          <a:r>
            <a:rPr lang="en-US" sz="2000" b="1" dirty="0"/>
            <a:t>Quantifiers</a:t>
          </a:r>
          <a:endParaRPr lang="ar-SA" sz="2000" b="1" dirty="0"/>
        </a:p>
      </dgm:t>
    </dgm:pt>
    <dgm:pt modelId="{1C5079E7-7105-47B4-9B13-33832EA64510}" type="parTrans" cxnId="{65EF8577-FD1D-4A13-A77A-C4FB65354504}">
      <dgm:prSet/>
      <dgm:spPr/>
      <dgm:t>
        <a:bodyPr/>
        <a:lstStyle/>
        <a:p>
          <a:pPr rtl="1"/>
          <a:endParaRPr lang="ar-SA" sz="2000" b="1"/>
        </a:p>
      </dgm:t>
    </dgm:pt>
    <dgm:pt modelId="{CFDE542F-1194-4363-83A4-4FDC62CB5A6C}" type="sibTrans" cxnId="{65EF8577-FD1D-4A13-A77A-C4FB65354504}">
      <dgm:prSet/>
      <dgm:spPr/>
      <dgm:t>
        <a:bodyPr/>
        <a:lstStyle/>
        <a:p>
          <a:pPr rtl="1"/>
          <a:endParaRPr lang="ar-SA" sz="2000" b="1"/>
        </a:p>
      </dgm:t>
    </dgm:pt>
    <dgm:pt modelId="{D7845D84-7305-4F1C-BA2F-0A184DDB434D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400" b="1" dirty="0"/>
            <a:t>Some</a:t>
          </a:r>
          <a:endParaRPr lang="ar-SA" sz="1800" b="1" dirty="0"/>
        </a:p>
      </dgm:t>
    </dgm:pt>
    <dgm:pt modelId="{3FECA281-F362-42DC-8F7C-06E7CB6F61B2}" type="parTrans" cxnId="{161F7B2A-7C03-4D7B-8FC2-923CE634A8AB}">
      <dgm:prSet/>
      <dgm:spPr/>
      <dgm:t>
        <a:bodyPr/>
        <a:lstStyle/>
        <a:p>
          <a:pPr rtl="1"/>
          <a:endParaRPr lang="ar-SA" sz="2000" b="1"/>
        </a:p>
      </dgm:t>
    </dgm:pt>
    <dgm:pt modelId="{7638EDD2-EA1E-4F3D-9FF6-9586D448372C}" type="sibTrans" cxnId="{161F7B2A-7C03-4D7B-8FC2-923CE634A8AB}">
      <dgm:prSet/>
      <dgm:spPr/>
      <dgm:t>
        <a:bodyPr/>
        <a:lstStyle/>
        <a:p>
          <a:pPr rtl="1"/>
          <a:endParaRPr lang="ar-SA" sz="2000" b="1"/>
        </a:p>
      </dgm:t>
    </dgm:pt>
    <dgm:pt modelId="{2FB670A4-133D-4877-B743-51ED2D3C3883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400" b="1" dirty="0"/>
            <a:t>Any</a:t>
          </a:r>
          <a:endParaRPr lang="ar-SA" sz="1800" b="1" dirty="0"/>
        </a:p>
      </dgm:t>
    </dgm:pt>
    <dgm:pt modelId="{C1A752F5-47C5-4415-A857-D4B1F5F87A7E}" type="parTrans" cxnId="{75E0407A-32BB-41E0-B983-2AFE7E1D2CCB}">
      <dgm:prSet/>
      <dgm:spPr/>
      <dgm:t>
        <a:bodyPr/>
        <a:lstStyle/>
        <a:p>
          <a:pPr rtl="1"/>
          <a:endParaRPr lang="ar-SA" sz="2000" b="1"/>
        </a:p>
      </dgm:t>
    </dgm:pt>
    <dgm:pt modelId="{B5EF9F2A-AE81-4342-9C68-4E199F9BD310}" type="sibTrans" cxnId="{75E0407A-32BB-41E0-B983-2AFE7E1D2CCB}">
      <dgm:prSet/>
      <dgm:spPr/>
      <dgm:t>
        <a:bodyPr/>
        <a:lstStyle/>
        <a:p>
          <a:pPr rtl="1"/>
          <a:endParaRPr lang="ar-SA" sz="2000" b="1"/>
        </a:p>
      </dgm:t>
    </dgm:pt>
    <dgm:pt modelId="{AC445B3E-AF0E-4B63-ACB8-B6B067302676}">
      <dgm:prSet phldrT="[نص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2400" b="1" dirty="0"/>
            <a:t>No</a:t>
          </a:r>
          <a:endParaRPr lang="ar-SA" sz="1800" b="1" dirty="0"/>
        </a:p>
      </dgm:t>
    </dgm:pt>
    <dgm:pt modelId="{59135C3A-960F-42CB-BE15-EA3B4CBDD2CB}" type="parTrans" cxnId="{0A953562-A222-4A7A-A57F-3E1C96586E93}">
      <dgm:prSet/>
      <dgm:spPr/>
      <dgm:t>
        <a:bodyPr/>
        <a:lstStyle/>
        <a:p>
          <a:pPr rtl="1"/>
          <a:endParaRPr lang="ar-SA" sz="2000" b="1"/>
        </a:p>
      </dgm:t>
    </dgm:pt>
    <dgm:pt modelId="{2823411D-E83C-4ACE-8F2E-5D4FE7750D9C}" type="sibTrans" cxnId="{0A953562-A222-4A7A-A57F-3E1C96586E93}">
      <dgm:prSet/>
      <dgm:spPr/>
      <dgm:t>
        <a:bodyPr/>
        <a:lstStyle/>
        <a:p>
          <a:pPr rtl="1"/>
          <a:endParaRPr lang="ar-SA" sz="2000" b="1"/>
        </a:p>
      </dgm:t>
    </dgm:pt>
    <dgm:pt modelId="{9E349C12-C8C2-409D-ACAD-3411E4BB8AFB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/>
            <a:t>Affirmative with negative meaning</a:t>
          </a:r>
          <a:endParaRPr lang="ar-SA" sz="1800" b="1" dirty="0"/>
        </a:p>
      </dgm:t>
    </dgm:pt>
    <dgm:pt modelId="{056115B7-C3B7-44E6-88A9-B1800D365600}" type="parTrans" cxnId="{02F37418-5496-4EDF-B110-90A9B7B4F14C}">
      <dgm:prSet/>
      <dgm:spPr/>
      <dgm:t>
        <a:bodyPr/>
        <a:lstStyle/>
        <a:p>
          <a:pPr rtl="1"/>
          <a:endParaRPr lang="ar-SA" sz="2000" b="1"/>
        </a:p>
      </dgm:t>
    </dgm:pt>
    <dgm:pt modelId="{505DAF2F-2DC1-4F56-B756-C8C9142E93EA}" type="sibTrans" cxnId="{02F37418-5496-4EDF-B110-90A9B7B4F14C}">
      <dgm:prSet/>
      <dgm:spPr/>
      <dgm:t>
        <a:bodyPr/>
        <a:lstStyle/>
        <a:p>
          <a:pPr rtl="1"/>
          <a:endParaRPr lang="ar-SA" sz="2000" b="1"/>
        </a:p>
      </dgm:t>
    </dgm:pt>
    <dgm:pt modelId="{57793D03-A65C-4775-BEB9-DFAD9C86A513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/>
            <a:t>Negative</a:t>
          </a:r>
        </a:p>
        <a:p>
          <a:pPr rtl="1"/>
          <a:r>
            <a:rPr lang="en-US" sz="1800" b="1" dirty="0"/>
            <a:t>+</a:t>
          </a:r>
        </a:p>
        <a:p>
          <a:pPr rtl="1"/>
          <a:r>
            <a:rPr lang="en-US" sz="1800" b="1" dirty="0"/>
            <a:t>Questions</a:t>
          </a:r>
          <a:endParaRPr lang="ar-SA" sz="1800" b="1" dirty="0"/>
        </a:p>
      </dgm:t>
    </dgm:pt>
    <dgm:pt modelId="{CF2DF153-AE69-44B5-8756-F52DA3F9569F}" type="parTrans" cxnId="{A3E67AF2-C786-416E-BF03-085F5422A609}">
      <dgm:prSet/>
      <dgm:spPr/>
      <dgm:t>
        <a:bodyPr/>
        <a:lstStyle/>
        <a:p>
          <a:pPr rtl="1"/>
          <a:endParaRPr lang="ar-SA" sz="2000" b="1"/>
        </a:p>
      </dgm:t>
    </dgm:pt>
    <dgm:pt modelId="{0BE02831-94B8-4D83-A87D-D5817218281D}" type="sibTrans" cxnId="{A3E67AF2-C786-416E-BF03-085F5422A609}">
      <dgm:prSet/>
      <dgm:spPr/>
      <dgm:t>
        <a:bodyPr/>
        <a:lstStyle/>
        <a:p>
          <a:pPr rtl="1"/>
          <a:endParaRPr lang="ar-SA" sz="2000" b="1"/>
        </a:p>
      </dgm:t>
    </dgm:pt>
    <dgm:pt modelId="{8A6FB2B2-C965-4EB3-B42C-2E28CF8FCCEA}">
      <dgm:prSet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1"/>
          <a:r>
            <a:rPr lang="en-US" sz="1800" b="1" dirty="0"/>
            <a:t>Affirmative</a:t>
          </a:r>
          <a:endParaRPr lang="ar-SA" sz="1800" b="1" dirty="0"/>
        </a:p>
      </dgm:t>
    </dgm:pt>
    <dgm:pt modelId="{3FC6C3E2-46DB-4FEA-B309-208AF41A618D}" type="parTrans" cxnId="{48A293DE-9AA6-4778-960C-7F6AED68400E}">
      <dgm:prSet/>
      <dgm:spPr/>
      <dgm:t>
        <a:bodyPr/>
        <a:lstStyle/>
        <a:p>
          <a:pPr rtl="1"/>
          <a:endParaRPr lang="ar-SA" sz="2000" b="1"/>
        </a:p>
      </dgm:t>
    </dgm:pt>
    <dgm:pt modelId="{E81116C7-29DB-4842-9D1C-AF91E0878F93}" type="sibTrans" cxnId="{48A293DE-9AA6-4778-960C-7F6AED68400E}">
      <dgm:prSet/>
      <dgm:spPr/>
      <dgm:t>
        <a:bodyPr/>
        <a:lstStyle/>
        <a:p>
          <a:pPr rtl="1"/>
          <a:endParaRPr lang="ar-SA" sz="2000" b="1"/>
        </a:p>
      </dgm:t>
    </dgm:pt>
    <dgm:pt modelId="{496F38D9-D105-419D-B306-AA096292C837}" type="pres">
      <dgm:prSet presAssocID="{79B9C768-28BC-44AE-B3ED-E0859CE72C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1AEB53A-5596-4AF6-8E73-34EA09A86E91}" type="pres">
      <dgm:prSet presAssocID="{9D16CBF4-2B6E-4BA6-A65A-16C55A508120}" presName="hierRoot1" presStyleCnt="0"/>
      <dgm:spPr/>
    </dgm:pt>
    <dgm:pt modelId="{E910F2FD-44AC-4B92-8D79-A82F01019DBA}" type="pres">
      <dgm:prSet presAssocID="{9D16CBF4-2B6E-4BA6-A65A-16C55A508120}" presName="composite" presStyleCnt="0"/>
      <dgm:spPr/>
    </dgm:pt>
    <dgm:pt modelId="{4A0C6297-DBDD-436A-BDAD-75D021DEED85}" type="pres">
      <dgm:prSet presAssocID="{9D16CBF4-2B6E-4BA6-A65A-16C55A508120}" presName="background" presStyleLbl="node0" presStyleIdx="0" presStyleCnt="1"/>
      <dgm:spPr>
        <a:solidFill>
          <a:schemeClr val="tx1">
            <a:lumMod val="95000"/>
            <a:lumOff val="5000"/>
          </a:schemeClr>
        </a:solidFill>
      </dgm:spPr>
    </dgm:pt>
    <dgm:pt modelId="{1309B198-A8D7-4D24-8591-17830A775AA2}" type="pres">
      <dgm:prSet presAssocID="{9D16CBF4-2B6E-4BA6-A65A-16C55A508120}" presName="text" presStyleLbl="fgAcc0" presStyleIdx="0" presStyleCnt="1">
        <dgm:presLayoutVars>
          <dgm:chPref val="3"/>
        </dgm:presLayoutVars>
      </dgm:prSet>
      <dgm:spPr/>
    </dgm:pt>
    <dgm:pt modelId="{A1B03C7E-EF0C-4B4E-B0EB-C6475790A264}" type="pres">
      <dgm:prSet presAssocID="{9D16CBF4-2B6E-4BA6-A65A-16C55A508120}" presName="hierChild2" presStyleCnt="0"/>
      <dgm:spPr/>
    </dgm:pt>
    <dgm:pt modelId="{6D504C09-2E20-4934-B88A-B34085FC0732}" type="pres">
      <dgm:prSet presAssocID="{3FECA281-F362-42DC-8F7C-06E7CB6F61B2}" presName="Name10" presStyleLbl="parChTrans1D2" presStyleIdx="0" presStyleCnt="3"/>
      <dgm:spPr/>
    </dgm:pt>
    <dgm:pt modelId="{1E9E0BBD-C0BD-40A0-88BF-795861312F27}" type="pres">
      <dgm:prSet presAssocID="{D7845D84-7305-4F1C-BA2F-0A184DDB434D}" presName="hierRoot2" presStyleCnt="0"/>
      <dgm:spPr/>
    </dgm:pt>
    <dgm:pt modelId="{22F12313-E7A1-48AE-8A99-83DF99BE217B}" type="pres">
      <dgm:prSet presAssocID="{D7845D84-7305-4F1C-BA2F-0A184DDB434D}" presName="composite2" presStyleCnt="0"/>
      <dgm:spPr/>
    </dgm:pt>
    <dgm:pt modelId="{69FBBE11-44A7-4FA1-B39A-A6EEB457B5FB}" type="pres">
      <dgm:prSet presAssocID="{D7845D84-7305-4F1C-BA2F-0A184DDB434D}" presName="background2" presStyleLbl="node2" presStyleIdx="0" presStyleCnt="3"/>
      <dgm:spPr>
        <a:solidFill>
          <a:schemeClr val="tx1">
            <a:lumMod val="95000"/>
            <a:lumOff val="5000"/>
          </a:schemeClr>
        </a:solidFill>
      </dgm:spPr>
    </dgm:pt>
    <dgm:pt modelId="{EA328191-A4B5-4BA2-8C1D-224856CA69A3}" type="pres">
      <dgm:prSet presAssocID="{D7845D84-7305-4F1C-BA2F-0A184DDB434D}" presName="text2" presStyleLbl="fgAcc2" presStyleIdx="0" presStyleCnt="3">
        <dgm:presLayoutVars>
          <dgm:chPref val="3"/>
        </dgm:presLayoutVars>
      </dgm:prSet>
      <dgm:spPr/>
    </dgm:pt>
    <dgm:pt modelId="{DE0D5555-A602-42D4-971F-30E364E73A64}" type="pres">
      <dgm:prSet presAssocID="{D7845D84-7305-4F1C-BA2F-0A184DDB434D}" presName="hierChild3" presStyleCnt="0"/>
      <dgm:spPr/>
    </dgm:pt>
    <dgm:pt modelId="{9430E204-31C1-46B2-ACA6-2C6D897C4851}" type="pres">
      <dgm:prSet presAssocID="{3FC6C3E2-46DB-4FEA-B309-208AF41A618D}" presName="Name17" presStyleLbl="parChTrans1D3" presStyleIdx="0" presStyleCnt="3"/>
      <dgm:spPr/>
    </dgm:pt>
    <dgm:pt modelId="{2D34CF2C-9665-4DD8-912D-13F284FF6B07}" type="pres">
      <dgm:prSet presAssocID="{8A6FB2B2-C965-4EB3-B42C-2E28CF8FCCEA}" presName="hierRoot3" presStyleCnt="0"/>
      <dgm:spPr/>
    </dgm:pt>
    <dgm:pt modelId="{98CE9891-657D-45E9-8451-E957B7DBA8C8}" type="pres">
      <dgm:prSet presAssocID="{8A6FB2B2-C965-4EB3-B42C-2E28CF8FCCEA}" presName="composite3" presStyleCnt="0"/>
      <dgm:spPr/>
    </dgm:pt>
    <dgm:pt modelId="{24F9E960-8BF1-489B-B979-76715DAD6D07}" type="pres">
      <dgm:prSet presAssocID="{8A6FB2B2-C965-4EB3-B42C-2E28CF8FCCEA}" presName="background3" presStyleLbl="node3" presStyleIdx="0" presStyleCnt="3"/>
      <dgm:spPr>
        <a:solidFill>
          <a:schemeClr val="tx1">
            <a:lumMod val="95000"/>
            <a:lumOff val="5000"/>
          </a:schemeClr>
        </a:solidFill>
      </dgm:spPr>
    </dgm:pt>
    <dgm:pt modelId="{57B73A79-3DE8-47AD-A07A-68F2F55A6CA6}" type="pres">
      <dgm:prSet presAssocID="{8A6FB2B2-C965-4EB3-B42C-2E28CF8FCCEA}" presName="text3" presStyleLbl="fgAcc3" presStyleIdx="0" presStyleCnt="3">
        <dgm:presLayoutVars>
          <dgm:chPref val="3"/>
        </dgm:presLayoutVars>
      </dgm:prSet>
      <dgm:spPr/>
    </dgm:pt>
    <dgm:pt modelId="{95150C81-91E7-4E34-B0C3-179184FEB4FF}" type="pres">
      <dgm:prSet presAssocID="{8A6FB2B2-C965-4EB3-B42C-2E28CF8FCCEA}" presName="hierChild4" presStyleCnt="0"/>
      <dgm:spPr/>
    </dgm:pt>
    <dgm:pt modelId="{955B7094-4B83-4FAC-A179-D7FE6ACE8664}" type="pres">
      <dgm:prSet presAssocID="{C1A752F5-47C5-4415-A857-D4B1F5F87A7E}" presName="Name10" presStyleLbl="parChTrans1D2" presStyleIdx="1" presStyleCnt="3"/>
      <dgm:spPr/>
    </dgm:pt>
    <dgm:pt modelId="{5A56B1CB-F601-4653-A2A3-0CB2E1702212}" type="pres">
      <dgm:prSet presAssocID="{2FB670A4-133D-4877-B743-51ED2D3C3883}" presName="hierRoot2" presStyleCnt="0"/>
      <dgm:spPr/>
    </dgm:pt>
    <dgm:pt modelId="{107E9721-68A8-419D-AF5C-A1D8CA4261E5}" type="pres">
      <dgm:prSet presAssocID="{2FB670A4-133D-4877-B743-51ED2D3C3883}" presName="composite2" presStyleCnt="0"/>
      <dgm:spPr/>
    </dgm:pt>
    <dgm:pt modelId="{D3676A89-9719-4A45-83C0-AF9E6B82F378}" type="pres">
      <dgm:prSet presAssocID="{2FB670A4-133D-4877-B743-51ED2D3C3883}" presName="background2" presStyleLbl="node2" presStyleIdx="1" presStyleCnt="3"/>
      <dgm:spPr>
        <a:solidFill>
          <a:schemeClr val="tx1">
            <a:lumMod val="95000"/>
            <a:lumOff val="5000"/>
          </a:schemeClr>
        </a:solidFill>
      </dgm:spPr>
    </dgm:pt>
    <dgm:pt modelId="{0F8C7455-A065-49CA-A2B3-66A46388D01B}" type="pres">
      <dgm:prSet presAssocID="{2FB670A4-133D-4877-B743-51ED2D3C3883}" presName="text2" presStyleLbl="fgAcc2" presStyleIdx="1" presStyleCnt="3">
        <dgm:presLayoutVars>
          <dgm:chPref val="3"/>
        </dgm:presLayoutVars>
      </dgm:prSet>
      <dgm:spPr/>
    </dgm:pt>
    <dgm:pt modelId="{38A5B60D-A24A-450D-B822-7556F9E76466}" type="pres">
      <dgm:prSet presAssocID="{2FB670A4-133D-4877-B743-51ED2D3C3883}" presName="hierChild3" presStyleCnt="0"/>
      <dgm:spPr/>
    </dgm:pt>
    <dgm:pt modelId="{499C294B-A67C-47C9-BA64-90408846AD92}" type="pres">
      <dgm:prSet presAssocID="{CF2DF153-AE69-44B5-8756-F52DA3F9569F}" presName="Name17" presStyleLbl="parChTrans1D3" presStyleIdx="1" presStyleCnt="3"/>
      <dgm:spPr/>
    </dgm:pt>
    <dgm:pt modelId="{EE941E8A-6B87-41B2-9C5E-3C241E074563}" type="pres">
      <dgm:prSet presAssocID="{57793D03-A65C-4775-BEB9-DFAD9C86A513}" presName="hierRoot3" presStyleCnt="0"/>
      <dgm:spPr/>
    </dgm:pt>
    <dgm:pt modelId="{ED8A667E-0286-4995-8A51-DCC365C91EBC}" type="pres">
      <dgm:prSet presAssocID="{57793D03-A65C-4775-BEB9-DFAD9C86A513}" presName="composite3" presStyleCnt="0"/>
      <dgm:spPr/>
    </dgm:pt>
    <dgm:pt modelId="{68F3773D-9F6F-49CB-A216-1A42FEF4F0F4}" type="pres">
      <dgm:prSet presAssocID="{57793D03-A65C-4775-BEB9-DFAD9C86A513}" presName="background3" presStyleLbl="node3" presStyleIdx="1" presStyleCnt="3"/>
      <dgm:spPr>
        <a:solidFill>
          <a:schemeClr val="tx1">
            <a:lumMod val="95000"/>
            <a:lumOff val="5000"/>
          </a:schemeClr>
        </a:solidFill>
      </dgm:spPr>
    </dgm:pt>
    <dgm:pt modelId="{C75D0D3A-8CBC-4B20-A005-21351C92B631}" type="pres">
      <dgm:prSet presAssocID="{57793D03-A65C-4775-BEB9-DFAD9C86A513}" presName="text3" presStyleLbl="fgAcc3" presStyleIdx="1" presStyleCnt="3">
        <dgm:presLayoutVars>
          <dgm:chPref val="3"/>
        </dgm:presLayoutVars>
      </dgm:prSet>
      <dgm:spPr/>
    </dgm:pt>
    <dgm:pt modelId="{3FCFFFD1-4168-4E87-AE47-0160E211E311}" type="pres">
      <dgm:prSet presAssocID="{57793D03-A65C-4775-BEB9-DFAD9C86A513}" presName="hierChild4" presStyleCnt="0"/>
      <dgm:spPr/>
    </dgm:pt>
    <dgm:pt modelId="{6955BCD1-7B97-4B0A-BDA7-EC674996FD6B}" type="pres">
      <dgm:prSet presAssocID="{59135C3A-960F-42CB-BE15-EA3B4CBDD2CB}" presName="Name10" presStyleLbl="parChTrans1D2" presStyleIdx="2" presStyleCnt="3"/>
      <dgm:spPr/>
    </dgm:pt>
    <dgm:pt modelId="{F2D8445D-F2A7-4F83-965E-AB1647B2507A}" type="pres">
      <dgm:prSet presAssocID="{AC445B3E-AF0E-4B63-ACB8-B6B067302676}" presName="hierRoot2" presStyleCnt="0"/>
      <dgm:spPr/>
    </dgm:pt>
    <dgm:pt modelId="{C466565D-83DC-4F85-BEC4-41D7D0048D80}" type="pres">
      <dgm:prSet presAssocID="{AC445B3E-AF0E-4B63-ACB8-B6B067302676}" presName="composite2" presStyleCnt="0"/>
      <dgm:spPr/>
    </dgm:pt>
    <dgm:pt modelId="{45850C22-123F-43E1-89F4-2B5ACE9E6161}" type="pres">
      <dgm:prSet presAssocID="{AC445B3E-AF0E-4B63-ACB8-B6B067302676}" presName="background2" presStyleLbl="node2" presStyleIdx="2" presStyleCnt="3"/>
      <dgm:spPr>
        <a:solidFill>
          <a:schemeClr val="tx1">
            <a:lumMod val="95000"/>
            <a:lumOff val="5000"/>
          </a:schemeClr>
        </a:solidFill>
      </dgm:spPr>
    </dgm:pt>
    <dgm:pt modelId="{D7E86D5A-7CED-4EBA-B6F2-9F6EB54009EE}" type="pres">
      <dgm:prSet presAssocID="{AC445B3E-AF0E-4B63-ACB8-B6B067302676}" presName="text2" presStyleLbl="fgAcc2" presStyleIdx="2" presStyleCnt="3">
        <dgm:presLayoutVars>
          <dgm:chPref val="3"/>
        </dgm:presLayoutVars>
      </dgm:prSet>
      <dgm:spPr/>
    </dgm:pt>
    <dgm:pt modelId="{DF81370D-7CCD-43FA-9182-AA16F5D6E54D}" type="pres">
      <dgm:prSet presAssocID="{AC445B3E-AF0E-4B63-ACB8-B6B067302676}" presName="hierChild3" presStyleCnt="0"/>
      <dgm:spPr/>
    </dgm:pt>
    <dgm:pt modelId="{98F8CB04-FC3A-418D-B695-662BD9AD9930}" type="pres">
      <dgm:prSet presAssocID="{056115B7-C3B7-44E6-88A9-B1800D365600}" presName="Name17" presStyleLbl="parChTrans1D3" presStyleIdx="2" presStyleCnt="3"/>
      <dgm:spPr/>
    </dgm:pt>
    <dgm:pt modelId="{33DDFF88-C309-4F6A-8E24-7237E10AD4B5}" type="pres">
      <dgm:prSet presAssocID="{9E349C12-C8C2-409D-ACAD-3411E4BB8AFB}" presName="hierRoot3" presStyleCnt="0"/>
      <dgm:spPr/>
    </dgm:pt>
    <dgm:pt modelId="{B1A5EDF0-ED8E-480E-BEF5-8668F397FAA5}" type="pres">
      <dgm:prSet presAssocID="{9E349C12-C8C2-409D-ACAD-3411E4BB8AFB}" presName="composite3" presStyleCnt="0"/>
      <dgm:spPr/>
    </dgm:pt>
    <dgm:pt modelId="{AF7E790D-1F09-4E65-9E2E-75D1BE27C3FD}" type="pres">
      <dgm:prSet presAssocID="{9E349C12-C8C2-409D-ACAD-3411E4BB8AFB}" presName="background3" presStyleLbl="node3" presStyleIdx="2" presStyleCnt="3"/>
      <dgm:spPr>
        <a:solidFill>
          <a:schemeClr val="tx1">
            <a:lumMod val="95000"/>
            <a:lumOff val="5000"/>
          </a:schemeClr>
        </a:solidFill>
      </dgm:spPr>
    </dgm:pt>
    <dgm:pt modelId="{062CBB20-987F-4A77-8010-EB7DE22AFDEB}" type="pres">
      <dgm:prSet presAssocID="{9E349C12-C8C2-409D-ACAD-3411E4BB8AFB}" presName="text3" presStyleLbl="fgAcc3" presStyleIdx="2" presStyleCnt="3">
        <dgm:presLayoutVars>
          <dgm:chPref val="3"/>
        </dgm:presLayoutVars>
      </dgm:prSet>
      <dgm:spPr/>
    </dgm:pt>
    <dgm:pt modelId="{F6468A06-0E9C-4622-87E3-40C3AAB9D7CE}" type="pres">
      <dgm:prSet presAssocID="{9E349C12-C8C2-409D-ACAD-3411E4BB8AFB}" presName="hierChild4" presStyleCnt="0"/>
      <dgm:spPr/>
    </dgm:pt>
  </dgm:ptLst>
  <dgm:cxnLst>
    <dgm:cxn modelId="{1548BE04-189D-45E5-A585-E98939D604AD}" type="presOf" srcId="{2FB670A4-133D-4877-B743-51ED2D3C3883}" destId="{0F8C7455-A065-49CA-A2B3-66A46388D01B}" srcOrd="0" destOrd="0" presId="urn:microsoft.com/office/officeart/2005/8/layout/hierarchy1"/>
    <dgm:cxn modelId="{02F37418-5496-4EDF-B110-90A9B7B4F14C}" srcId="{AC445B3E-AF0E-4B63-ACB8-B6B067302676}" destId="{9E349C12-C8C2-409D-ACAD-3411E4BB8AFB}" srcOrd="0" destOrd="0" parTransId="{056115B7-C3B7-44E6-88A9-B1800D365600}" sibTransId="{505DAF2F-2DC1-4F56-B756-C8C9142E93EA}"/>
    <dgm:cxn modelId="{5D76C41A-0C1A-475F-AB66-524AD6B329CC}" type="presOf" srcId="{CF2DF153-AE69-44B5-8756-F52DA3F9569F}" destId="{499C294B-A67C-47C9-BA64-90408846AD92}" srcOrd="0" destOrd="0" presId="urn:microsoft.com/office/officeart/2005/8/layout/hierarchy1"/>
    <dgm:cxn modelId="{161F7B2A-7C03-4D7B-8FC2-923CE634A8AB}" srcId="{9D16CBF4-2B6E-4BA6-A65A-16C55A508120}" destId="{D7845D84-7305-4F1C-BA2F-0A184DDB434D}" srcOrd="0" destOrd="0" parTransId="{3FECA281-F362-42DC-8F7C-06E7CB6F61B2}" sibTransId="{7638EDD2-EA1E-4F3D-9FF6-9586D448372C}"/>
    <dgm:cxn modelId="{AE6E583D-E596-4862-A157-0DD2397286BB}" type="presOf" srcId="{9D16CBF4-2B6E-4BA6-A65A-16C55A508120}" destId="{1309B198-A8D7-4D24-8591-17830A775AA2}" srcOrd="0" destOrd="0" presId="urn:microsoft.com/office/officeart/2005/8/layout/hierarchy1"/>
    <dgm:cxn modelId="{0A953562-A222-4A7A-A57F-3E1C96586E93}" srcId="{9D16CBF4-2B6E-4BA6-A65A-16C55A508120}" destId="{AC445B3E-AF0E-4B63-ACB8-B6B067302676}" srcOrd="2" destOrd="0" parTransId="{59135C3A-960F-42CB-BE15-EA3B4CBDD2CB}" sibTransId="{2823411D-E83C-4ACE-8F2E-5D4FE7750D9C}"/>
    <dgm:cxn modelId="{7152FA69-CF55-4D5D-BD62-7E5429C658FF}" type="presOf" srcId="{79B9C768-28BC-44AE-B3ED-E0859CE72C10}" destId="{496F38D9-D105-419D-B306-AA096292C837}" srcOrd="0" destOrd="0" presId="urn:microsoft.com/office/officeart/2005/8/layout/hierarchy1"/>
    <dgm:cxn modelId="{BEBD986E-B2D2-4EDF-987C-FF43C32F44D7}" type="presOf" srcId="{8A6FB2B2-C965-4EB3-B42C-2E28CF8FCCEA}" destId="{57B73A79-3DE8-47AD-A07A-68F2F55A6CA6}" srcOrd="0" destOrd="0" presId="urn:microsoft.com/office/officeart/2005/8/layout/hierarchy1"/>
    <dgm:cxn modelId="{4BD7BC51-242E-45E2-B6DA-16BBF13F0B17}" type="presOf" srcId="{59135C3A-960F-42CB-BE15-EA3B4CBDD2CB}" destId="{6955BCD1-7B97-4B0A-BDA7-EC674996FD6B}" srcOrd="0" destOrd="0" presId="urn:microsoft.com/office/officeart/2005/8/layout/hierarchy1"/>
    <dgm:cxn modelId="{65EF8577-FD1D-4A13-A77A-C4FB65354504}" srcId="{79B9C768-28BC-44AE-B3ED-E0859CE72C10}" destId="{9D16CBF4-2B6E-4BA6-A65A-16C55A508120}" srcOrd="0" destOrd="0" parTransId="{1C5079E7-7105-47B4-9B13-33832EA64510}" sibTransId="{CFDE542F-1194-4363-83A4-4FDC62CB5A6C}"/>
    <dgm:cxn modelId="{75E0407A-32BB-41E0-B983-2AFE7E1D2CCB}" srcId="{9D16CBF4-2B6E-4BA6-A65A-16C55A508120}" destId="{2FB670A4-133D-4877-B743-51ED2D3C3883}" srcOrd="1" destOrd="0" parTransId="{C1A752F5-47C5-4415-A857-D4B1F5F87A7E}" sibTransId="{B5EF9F2A-AE81-4342-9C68-4E199F9BD310}"/>
    <dgm:cxn modelId="{8A68FE7E-DD9D-4861-A14B-7C8E431B54FF}" type="presOf" srcId="{3FC6C3E2-46DB-4FEA-B309-208AF41A618D}" destId="{9430E204-31C1-46B2-ACA6-2C6D897C4851}" srcOrd="0" destOrd="0" presId="urn:microsoft.com/office/officeart/2005/8/layout/hierarchy1"/>
    <dgm:cxn modelId="{CB702881-C491-40E9-9F82-00179885706C}" type="presOf" srcId="{056115B7-C3B7-44E6-88A9-B1800D365600}" destId="{98F8CB04-FC3A-418D-B695-662BD9AD9930}" srcOrd="0" destOrd="0" presId="urn:microsoft.com/office/officeart/2005/8/layout/hierarchy1"/>
    <dgm:cxn modelId="{E9F53181-469E-4B06-9EF0-3AB7A5C46387}" type="presOf" srcId="{AC445B3E-AF0E-4B63-ACB8-B6B067302676}" destId="{D7E86D5A-7CED-4EBA-B6F2-9F6EB54009EE}" srcOrd="0" destOrd="0" presId="urn:microsoft.com/office/officeart/2005/8/layout/hierarchy1"/>
    <dgm:cxn modelId="{7E7FABAC-3931-44C2-96EA-5EF8C114484B}" type="presOf" srcId="{3FECA281-F362-42DC-8F7C-06E7CB6F61B2}" destId="{6D504C09-2E20-4934-B88A-B34085FC0732}" srcOrd="0" destOrd="0" presId="urn:microsoft.com/office/officeart/2005/8/layout/hierarchy1"/>
    <dgm:cxn modelId="{9B8118B0-A25E-4FBC-B475-F16FC98DE6EA}" type="presOf" srcId="{9E349C12-C8C2-409D-ACAD-3411E4BB8AFB}" destId="{062CBB20-987F-4A77-8010-EB7DE22AFDEB}" srcOrd="0" destOrd="0" presId="urn:microsoft.com/office/officeart/2005/8/layout/hierarchy1"/>
    <dgm:cxn modelId="{9FA28DB2-12B4-4C4B-A37A-1E6B5B944804}" type="presOf" srcId="{57793D03-A65C-4775-BEB9-DFAD9C86A513}" destId="{C75D0D3A-8CBC-4B20-A005-21351C92B631}" srcOrd="0" destOrd="0" presId="urn:microsoft.com/office/officeart/2005/8/layout/hierarchy1"/>
    <dgm:cxn modelId="{B87B42BD-8BF4-4EBA-9323-DBA716900F06}" type="presOf" srcId="{D7845D84-7305-4F1C-BA2F-0A184DDB434D}" destId="{EA328191-A4B5-4BA2-8C1D-224856CA69A3}" srcOrd="0" destOrd="0" presId="urn:microsoft.com/office/officeart/2005/8/layout/hierarchy1"/>
    <dgm:cxn modelId="{67E515D7-F449-4775-966C-12B47E7824A2}" type="presOf" srcId="{C1A752F5-47C5-4415-A857-D4B1F5F87A7E}" destId="{955B7094-4B83-4FAC-A179-D7FE6ACE8664}" srcOrd="0" destOrd="0" presId="urn:microsoft.com/office/officeart/2005/8/layout/hierarchy1"/>
    <dgm:cxn modelId="{48A293DE-9AA6-4778-960C-7F6AED68400E}" srcId="{D7845D84-7305-4F1C-BA2F-0A184DDB434D}" destId="{8A6FB2B2-C965-4EB3-B42C-2E28CF8FCCEA}" srcOrd="0" destOrd="0" parTransId="{3FC6C3E2-46DB-4FEA-B309-208AF41A618D}" sibTransId="{E81116C7-29DB-4842-9D1C-AF91E0878F93}"/>
    <dgm:cxn modelId="{A3E67AF2-C786-416E-BF03-085F5422A609}" srcId="{2FB670A4-133D-4877-B743-51ED2D3C3883}" destId="{57793D03-A65C-4775-BEB9-DFAD9C86A513}" srcOrd="0" destOrd="0" parTransId="{CF2DF153-AE69-44B5-8756-F52DA3F9569F}" sibTransId="{0BE02831-94B8-4D83-A87D-D5817218281D}"/>
    <dgm:cxn modelId="{6BBAE5A1-BCFB-4B30-8023-7026E5C69B4D}" type="presParOf" srcId="{496F38D9-D105-419D-B306-AA096292C837}" destId="{61AEB53A-5596-4AF6-8E73-34EA09A86E91}" srcOrd="0" destOrd="0" presId="urn:microsoft.com/office/officeart/2005/8/layout/hierarchy1"/>
    <dgm:cxn modelId="{99A21E30-6AE7-4D0F-9CF9-BF627544AD91}" type="presParOf" srcId="{61AEB53A-5596-4AF6-8E73-34EA09A86E91}" destId="{E910F2FD-44AC-4B92-8D79-A82F01019DBA}" srcOrd="0" destOrd="0" presId="urn:microsoft.com/office/officeart/2005/8/layout/hierarchy1"/>
    <dgm:cxn modelId="{AE5F82B4-FA8A-44B9-868A-42E523B978F7}" type="presParOf" srcId="{E910F2FD-44AC-4B92-8D79-A82F01019DBA}" destId="{4A0C6297-DBDD-436A-BDAD-75D021DEED85}" srcOrd="0" destOrd="0" presId="urn:microsoft.com/office/officeart/2005/8/layout/hierarchy1"/>
    <dgm:cxn modelId="{E03BD7A0-713D-477A-ACB9-907EA0CC32F3}" type="presParOf" srcId="{E910F2FD-44AC-4B92-8D79-A82F01019DBA}" destId="{1309B198-A8D7-4D24-8591-17830A775AA2}" srcOrd="1" destOrd="0" presId="urn:microsoft.com/office/officeart/2005/8/layout/hierarchy1"/>
    <dgm:cxn modelId="{128C87DD-0332-4B9D-BDB8-26388FB814A6}" type="presParOf" srcId="{61AEB53A-5596-4AF6-8E73-34EA09A86E91}" destId="{A1B03C7E-EF0C-4B4E-B0EB-C6475790A264}" srcOrd="1" destOrd="0" presId="urn:microsoft.com/office/officeart/2005/8/layout/hierarchy1"/>
    <dgm:cxn modelId="{272270AE-87E4-4B60-898B-5DB30DF2E3CB}" type="presParOf" srcId="{A1B03C7E-EF0C-4B4E-B0EB-C6475790A264}" destId="{6D504C09-2E20-4934-B88A-B34085FC0732}" srcOrd="0" destOrd="0" presId="urn:microsoft.com/office/officeart/2005/8/layout/hierarchy1"/>
    <dgm:cxn modelId="{45B05A56-9CEC-41F1-977D-BFBC7FF24C80}" type="presParOf" srcId="{A1B03C7E-EF0C-4B4E-B0EB-C6475790A264}" destId="{1E9E0BBD-C0BD-40A0-88BF-795861312F27}" srcOrd="1" destOrd="0" presId="urn:microsoft.com/office/officeart/2005/8/layout/hierarchy1"/>
    <dgm:cxn modelId="{632C1928-2D17-4FB1-8EFD-91E99227059E}" type="presParOf" srcId="{1E9E0BBD-C0BD-40A0-88BF-795861312F27}" destId="{22F12313-E7A1-48AE-8A99-83DF99BE217B}" srcOrd="0" destOrd="0" presId="urn:microsoft.com/office/officeart/2005/8/layout/hierarchy1"/>
    <dgm:cxn modelId="{48735E3B-24EA-4FAB-96D3-DD17028FBFA8}" type="presParOf" srcId="{22F12313-E7A1-48AE-8A99-83DF99BE217B}" destId="{69FBBE11-44A7-4FA1-B39A-A6EEB457B5FB}" srcOrd="0" destOrd="0" presId="urn:microsoft.com/office/officeart/2005/8/layout/hierarchy1"/>
    <dgm:cxn modelId="{D0D98006-015C-4D52-B065-5BA498A1ED1F}" type="presParOf" srcId="{22F12313-E7A1-48AE-8A99-83DF99BE217B}" destId="{EA328191-A4B5-4BA2-8C1D-224856CA69A3}" srcOrd="1" destOrd="0" presId="urn:microsoft.com/office/officeart/2005/8/layout/hierarchy1"/>
    <dgm:cxn modelId="{F23E5324-E72C-4988-A3C2-7B08D196ADB8}" type="presParOf" srcId="{1E9E0BBD-C0BD-40A0-88BF-795861312F27}" destId="{DE0D5555-A602-42D4-971F-30E364E73A64}" srcOrd="1" destOrd="0" presId="urn:microsoft.com/office/officeart/2005/8/layout/hierarchy1"/>
    <dgm:cxn modelId="{23DE146A-D5A2-4E76-99CD-DBB7FF7F0DFA}" type="presParOf" srcId="{DE0D5555-A602-42D4-971F-30E364E73A64}" destId="{9430E204-31C1-46B2-ACA6-2C6D897C4851}" srcOrd="0" destOrd="0" presId="urn:microsoft.com/office/officeart/2005/8/layout/hierarchy1"/>
    <dgm:cxn modelId="{91A37846-28F3-4F29-B173-16C150546D0A}" type="presParOf" srcId="{DE0D5555-A602-42D4-971F-30E364E73A64}" destId="{2D34CF2C-9665-4DD8-912D-13F284FF6B07}" srcOrd="1" destOrd="0" presId="urn:microsoft.com/office/officeart/2005/8/layout/hierarchy1"/>
    <dgm:cxn modelId="{A76C29EC-36B1-4222-9628-E88E8D383A33}" type="presParOf" srcId="{2D34CF2C-9665-4DD8-912D-13F284FF6B07}" destId="{98CE9891-657D-45E9-8451-E957B7DBA8C8}" srcOrd="0" destOrd="0" presId="urn:microsoft.com/office/officeart/2005/8/layout/hierarchy1"/>
    <dgm:cxn modelId="{79037D03-7129-4AC8-80A0-979067003551}" type="presParOf" srcId="{98CE9891-657D-45E9-8451-E957B7DBA8C8}" destId="{24F9E960-8BF1-489B-B979-76715DAD6D07}" srcOrd="0" destOrd="0" presId="urn:microsoft.com/office/officeart/2005/8/layout/hierarchy1"/>
    <dgm:cxn modelId="{07D3C429-C6E2-47A2-9F32-FC45786B6D06}" type="presParOf" srcId="{98CE9891-657D-45E9-8451-E957B7DBA8C8}" destId="{57B73A79-3DE8-47AD-A07A-68F2F55A6CA6}" srcOrd="1" destOrd="0" presId="urn:microsoft.com/office/officeart/2005/8/layout/hierarchy1"/>
    <dgm:cxn modelId="{632F5A4E-B5EE-4EA3-BDE8-646D7DDAB19B}" type="presParOf" srcId="{2D34CF2C-9665-4DD8-912D-13F284FF6B07}" destId="{95150C81-91E7-4E34-B0C3-179184FEB4FF}" srcOrd="1" destOrd="0" presId="urn:microsoft.com/office/officeart/2005/8/layout/hierarchy1"/>
    <dgm:cxn modelId="{CEA3DBC4-B4BA-477A-9D3D-2E31E81AF54A}" type="presParOf" srcId="{A1B03C7E-EF0C-4B4E-B0EB-C6475790A264}" destId="{955B7094-4B83-4FAC-A179-D7FE6ACE8664}" srcOrd="2" destOrd="0" presId="urn:microsoft.com/office/officeart/2005/8/layout/hierarchy1"/>
    <dgm:cxn modelId="{EB1B8927-B0C6-4F87-A1CC-C866A01837DF}" type="presParOf" srcId="{A1B03C7E-EF0C-4B4E-B0EB-C6475790A264}" destId="{5A56B1CB-F601-4653-A2A3-0CB2E1702212}" srcOrd="3" destOrd="0" presId="urn:microsoft.com/office/officeart/2005/8/layout/hierarchy1"/>
    <dgm:cxn modelId="{72A2D96D-99AC-4E11-8212-CA1EA6A26A7D}" type="presParOf" srcId="{5A56B1CB-F601-4653-A2A3-0CB2E1702212}" destId="{107E9721-68A8-419D-AF5C-A1D8CA4261E5}" srcOrd="0" destOrd="0" presId="urn:microsoft.com/office/officeart/2005/8/layout/hierarchy1"/>
    <dgm:cxn modelId="{255FC2A6-18D2-4702-8DC7-0239738D66B1}" type="presParOf" srcId="{107E9721-68A8-419D-AF5C-A1D8CA4261E5}" destId="{D3676A89-9719-4A45-83C0-AF9E6B82F378}" srcOrd="0" destOrd="0" presId="urn:microsoft.com/office/officeart/2005/8/layout/hierarchy1"/>
    <dgm:cxn modelId="{2C01A1E3-8869-4EFB-A792-D358FC51D813}" type="presParOf" srcId="{107E9721-68A8-419D-AF5C-A1D8CA4261E5}" destId="{0F8C7455-A065-49CA-A2B3-66A46388D01B}" srcOrd="1" destOrd="0" presId="urn:microsoft.com/office/officeart/2005/8/layout/hierarchy1"/>
    <dgm:cxn modelId="{B97772FA-EF88-4680-B986-5ECE37E0F10C}" type="presParOf" srcId="{5A56B1CB-F601-4653-A2A3-0CB2E1702212}" destId="{38A5B60D-A24A-450D-B822-7556F9E76466}" srcOrd="1" destOrd="0" presId="urn:microsoft.com/office/officeart/2005/8/layout/hierarchy1"/>
    <dgm:cxn modelId="{B8DB591E-2DEA-4256-A497-3608AA46848B}" type="presParOf" srcId="{38A5B60D-A24A-450D-B822-7556F9E76466}" destId="{499C294B-A67C-47C9-BA64-90408846AD92}" srcOrd="0" destOrd="0" presId="urn:microsoft.com/office/officeart/2005/8/layout/hierarchy1"/>
    <dgm:cxn modelId="{0947018B-8E8E-4067-9EFC-00D295FB06F1}" type="presParOf" srcId="{38A5B60D-A24A-450D-B822-7556F9E76466}" destId="{EE941E8A-6B87-41B2-9C5E-3C241E074563}" srcOrd="1" destOrd="0" presId="urn:microsoft.com/office/officeart/2005/8/layout/hierarchy1"/>
    <dgm:cxn modelId="{1C4088CD-726D-42FC-9298-49A803D42E73}" type="presParOf" srcId="{EE941E8A-6B87-41B2-9C5E-3C241E074563}" destId="{ED8A667E-0286-4995-8A51-DCC365C91EBC}" srcOrd="0" destOrd="0" presId="urn:microsoft.com/office/officeart/2005/8/layout/hierarchy1"/>
    <dgm:cxn modelId="{3204065C-0DF6-45F8-A939-DC27BC71C783}" type="presParOf" srcId="{ED8A667E-0286-4995-8A51-DCC365C91EBC}" destId="{68F3773D-9F6F-49CB-A216-1A42FEF4F0F4}" srcOrd="0" destOrd="0" presId="urn:microsoft.com/office/officeart/2005/8/layout/hierarchy1"/>
    <dgm:cxn modelId="{85FD065F-D72E-4F23-B121-9C5FB7E59B67}" type="presParOf" srcId="{ED8A667E-0286-4995-8A51-DCC365C91EBC}" destId="{C75D0D3A-8CBC-4B20-A005-21351C92B631}" srcOrd="1" destOrd="0" presId="urn:microsoft.com/office/officeart/2005/8/layout/hierarchy1"/>
    <dgm:cxn modelId="{AFAAC697-6323-44E8-B6D4-094CF14637BF}" type="presParOf" srcId="{EE941E8A-6B87-41B2-9C5E-3C241E074563}" destId="{3FCFFFD1-4168-4E87-AE47-0160E211E311}" srcOrd="1" destOrd="0" presId="urn:microsoft.com/office/officeart/2005/8/layout/hierarchy1"/>
    <dgm:cxn modelId="{02333956-2196-48E9-BD62-567C553BF732}" type="presParOf" srcId="{A1B03C7E-EF0C-4B4E-B0EB-C6475790A264}" destId="{6955BCD1-7B97-4B0A-BDA7-EC674996FD6B}" srcOrd="4" destOrd="0" presId="urn:microsoft.com/office/officeart/2005/8/layout/hierarchy1"/>
    <dgm:cxn modelId="{F53797B1-4A25-4B20-8DCC-490EAF93F94A}" type="presParOf" srcId="{A1B03C7E-EF0C-4B4E-B0EB-C6475790A264}" destId="{F2D8445D-F2A7-4F83-965E-AB1647B2507A}" srcOrd="5" destOrd="0" presId="urn:microsoft.com/office/officeart/2005/8/layout/hierarchy1"/>
    <dgm:cxn modelId="{10848F23-DC36-4E14-98F7-5E1ABAF0F589}" type="presParOf" srcId="{F2D8445D-F2A7-4F83-965E-AB1647B2507A}" destId="{C466565D-83DC-4F85-BEC4-41D7D0048D80}" srcOrd="0" destOrd="0" presId="urn:microsoft.com/office/officeart/2005/8/layout/hierarchy1"/>
    <dgm:cxn modelId="{861FDB15-7FEE-45FC-83FC-48CC0194B4CF}" type="presParOf" srcId="{C466565D-83DC-4F85-BEC4-41D7D0048D80}" destId="{45850C22-123F-43E1-89F4-2B5ACE9E6161}" srcOrd="0" destOrd="0" presId="urn:microsoft.com/office/officeart/2005/8/layout/hierarchy1"/>
    <dgm:cxn modelId="{04346E1B-F836-469A-8AFB-F0655215028D}" type="presParOf" srcId="{C466565D-83DC-4F85-BEC4-41D7D0048D80}" destId="{D7E86D5A-7CED-4EBA-B6F2-9F6EB54009EE}" srcOrd="1" destOrd="0" presId="urn:microsoft.com/office/officeart/2005/8/layout/hierarchy1"/>
    <dgm:cxn modelId="{CF025B71-CA5E-456C-A03A-929F74562A77}" type="presParOf" srcId="{F2D8445D-F2A7-4F83-965E-AB1647B2507A}" destId="{DF81370D-7CCD-43FA-9182-AA16F5D6E54D}" srcOrd="1" destOrd="0" presId="urn:microsoft.com/office/officeart/2005/8/layout/hierarchy1"/>
    <dgm:cxn modelId="{BBA671F6-D413-470C-8959-3E2A064233C4}" type="presParOf" srcId="{DF81370D-7CCD-43FA-9182-AA16F5D6E54D}" destId="{98F8CB04-FC3A-418D-B695-662BD9AD9930}" srcOrd="0" destOrd="0" presId="urn:microsoft.com/office/officeart/2005/8/layout/hierarchy1"/>
    <dgm:cxn modelId="{DDEBF37E-D2F5-4F73-BAD2-632D53C2B694}" type="presParOf" srcId="{DF81370D-7CCD-43FA-9182-AA16F5D6E54D}" destId="{33DDFF88-C309-4F6A-8E24-7237E10AD4B5}" srcOrd="1" destOrd="0" presId="urn:microsoft.com/office/officeart/2005/8/layout/hierarchy1"/>
    <dgm:cxn modelId="{445106AD-065B-4744-B7FA-B85FE940FC81}" type="presParOf" srcId="{33DDFF88-C309-4F6A-8E24-7237E10AD4B5}" destId="{B1A5EDF0-ED8E-480E-BEF5-8668F397FAA5}" srcOrd="0" destOrd="0" presId="urn:microsoft.com/office/officeart/2005/8/layout/hierarchy1"/>
    <dgm:cxn modelId="{EB2E0D5F-E1C9-46A1-BD10-A8B5F82B0B11}" type="presParOf" srcId="{B1A5EDF0-ED8E-480E-BEF5-8668F397FAA5}" destId="{AF7E790D-1F09-4E65-9E2E-75D1BE27C3FD}" srcOrd="0" destOrd="0" presId="urn:microsoft.com/office/officeart/2005/8/layout/hierarchy1"/>
    <dgm:cxn modelId="{433F873E-C7D3-4ADC-BCD0-3CC2FA116855}" type="presParOf" srcId="{B1A5EDF0-ED8E-480E-BEF5-8668F397FAA5}" destId="{062CBB20-987F-4A77-8010-EB7DE22AFDEB}" srcOrd="1" destOrd="0" presId="urn:microsoft.com/office/officeart/2005/8/layout/hierarchy1"/>
    <dgm:cxn modelId="{0DEE41C7-A84D-4A1E-8CFC-32D14B174F4D}" type="presParOf" srcId="{33DDFF88-C309-4F6A-8E24-7237E10AD4B5}" destId="{F6468A06-0E9C-4622-87E3-40C3AAB9D7C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8CB04-FC3A-418D-B695-662BD9AD9930}">
      <dsp:nvSpPr>
        <dsp:cNvPr id="0" name=""/>
        <dsp:cNvSpPr/>
      </dsp:nvSpPr>
      <dsp:spPr>
        <a:xfrm>
          <a:off x="5064839" y="2445540"/>
          <a:ext cx="91440" cy="45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1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5BCD1-7B97-4B0A-BDA7-EC674996FD6B}">
      <dsp:nvSpPr>
        <dsp:cNvPr id="0" name=""/>
        <dsp:cNvSpPr/>
      </dsp:nvSpPr>
      <dsp:spPr>
        <a:xfrm>
          <a:off x="3197989" y="996768"/>
          <a:ext cx="1912570" cy="4551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140"/>
              </a:lnTo>
              <a:lnTo>
                <a:pt x="1912570" y="310140"/>
              </a:lnTo>
              <a:lnTo>
                <a:pt x="1912570" y="455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9C294B-A67C-47C9-BA64-90408846AD92}">
      <dsp:nvSpPr>
        <dsp:cNvPr id="0" name=""/>
        <dsp:cNvSpPr/>
      </dsp:nvSpPr>
      <dsp:spPr>
        <a:xfrm>
          <a:off x="3152269" y="2445540"/>
          <a:ext cx="91440" cy="45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1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7094-4B83-4FAC-A179-D7FE6ACE8664}">
      <dsp:nvSpPr>
        <dsp:cNvPr id="0" name=""/>
        <dsp:cNvSpPr/>
      </dsp:nvSpPr>
      <dsp:spPr>
        <a:xfrm>
          <a:off x="3152269" y="996768"/>
          <a:ext cx="91440" cy="45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0E204-31C1-46B2-ACA6-2C6D897C4851}">
      <dsp:nvSpPr>
        <dsp:cNvPr id="0" name=""/>
        <dsp:cNvSpPr/>
      </dsp:nvSpPr>
      <dsp:spPr>
        <a:xfrm>
          <a:off x="1239699" y="2445540"/>
          <a:ext cx="91440" cy="45510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104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504C09-2E20-4934-B88A-B34085FC0732}">
      <dsp:nvSpPr>
        <dsp:cNvPr id="0" name=""/>
        <dsp:cNvSpPr/>
      </dsp:nvSpPr>
      <dsp:spPr>
        <a:xfrm>
          <a:off x="1285419" y="996768"/>
          <a:ext cx="1912570" cy="455104"/>
        </a:xfrm>
        <a:custGeom>
          <a:avLst/>
          <a:gdLst/>
          <a:ahLst/>
          <a:cxnLst/>
          <a:rect l="0" t="0" r="0" b="0"/>
          <a:pathLst>
            <a:path>
              <a:moveTo>
                <a:pt x="1912570" y="0"/>
              </a:moveTo>
              <a:lnTo>
                <a:pt x="1912570" y="310140"/>
              </a:lnTo>
              <a:lnTo>
                <a:pt x="0" y="310140"/>
              </a:lnTo>
              <a:lnTo>
                <a:pt x="0" y="45510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C6297-DBDD-436A-BDAD-75D021DEED85}">
      <dsp:nvSpPr>
        <dsp:cNvPr id="0" name=""/>
        <dsp:cNvSpPr/>
      </dsp:nvSpPr>
      <dsp:spPr>
        <a:xfrm>
          <a:off x="2415574" y="3101"/>
          <a:ext cx="1564830" cy="99366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09B198-A8D7-4D24-8591-17830A775AA2}">
      <dsp:nvSpPr>
        <dsp:cNvPr id="0" name=""/>
        <dsp:cNvSpPr/>
      </dsp:nvSpPr>
      <dsp:spPr>
        <a:xfrm>
          <a:off x="2589444" y="168278"/>
          <a:ext cx="1564830" cy="993667"/>
        </a:xfrm>
        <a:prstGeom prst="roundRect">
          <a:avLst>
            <a:gd name="adj" fmla="val 10000"/>
          </a:avLst>
        </a:prstGeom>
        <a:solidFill>
          <a:srgbClr val="FFFF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Quantifiers</a:t>
          </a:r>
          <a:endParaRPr lang="ar-SA" sz="2000" b="1" kern="1200" dirty="0"/>
        </a:p>
      </dsp:txBody>
      <dsp:txXfrm>
        <a:off x="2618548" y="197382"/>
        <a:ext cx="1506622" cy="935459"/>
      </dsp:txXfrm>
    </dsp:sp>
    <dsp:sp modelId="{69FBBE11-44A7-4FA1-B39A-A6EEB457B5FB}">
      <dsp:nvSpPr>
        <dsp:cNvPr id="0" name=""/>
        <dsp:cNvSpPr/>
      </dsp:nvSpPr>
      <dsp:spPr>
        <a:xfrm>
          <a:off x="503004" y="1451873"/>
          <a:ext cx="1564830" cy="99366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A328191-A4B5-4BA2-8C1D-224856CA69A3}">
      <dsp:nvSpPr>
        <dsp:cNvPr id="0" name=""/>
        <dsp:cNvSpPr/>
      </dsp:nvSpPr>
      <dsp:spPr>
        <a:xfrm>
          <a:off x="676874" y="1617050"/>
          <a:ext cx="1564830" cy="993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Some</a:t>
          </a:r>
          <a:endParaRPr lang="ar-SA" sz="1800" b="1" kern="1200" dirty="0"/>
        </a:p>
      </dsp:txBody>
      <dsp:txXfrm>
        <a:off x="705978" y="1646154"/>
        <a:ext cx="1506622" cy="935459"/>
      </dsp:txXfrm>
    </dsp:sp>
    <dsp:sp modelId="{24F9E960-8BF1-489B-B979-76715DAD6D07}">
      <dsp:nvSpPr>
        <dsp:cNvPr id="0" name=""/>
        <dsp:cNvSpPr/>
      </dsp:nvSpPr>
      <dsp:spPr>
        <a:xfrm>
          <a:off x="503004" y="2900645"/>
          <a:ext cx="1564830" cy="99366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B73A79-3DE8-47AD-A07A-68F2F55A6CA6}">
      <dsp:nvSpPr>
        <dsp:cNvPr id="0" name=""/>
        <dsp:cNvSpPr/>
      </dsp:nvSpPr>
      <dsp:spPr>
        <a:xfrm>
          <a:off x="676874" y="3065822"/>
          <a:ext cx="1564830" cy="993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Affirmative</a:t>
          </a:r>
          <a:endParaRPr lang="ar-SA" sz="1800" b="1" kern="1200" dirty="0"/>
        </a:p>
      </dsp:txBody>
      <dsp:txXfrm>
        <a:off x="705978" y="3094926"/>
        <a:ext cx="1506622" cy="935459"/>
      </dsp:txXfrm>
    </dsp:sp>
    <dsp:sp modelId="{D3676A89-9719-4A45-83C0-AF9E6B82F378}">
      <dsp:nvSpPr>
        <dsp:cNvPr id="0" name=""/>
        <dsp:cNvSpPr/>
      </dsp:nvSpPr>
      <dsp:spPr>
        <a:xfrm>
          <a:off x="2415574" y="1451873"/>
          <a:ext cx="1564830" cy="99366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8C7455-A065-49CA-A2B3-66A46388D01B}">
      <dsp:nvSpPr>
        <dsp:cNvPr id="0" name=""/>
        <dsp:cNvSpPr/>
      </dsp:nvSpPr>
      <dsp:spPr>
        <a:xfrm>
          <a:off x="2589444" y="1617050"/>
          <a:ext cx="1564830" cy="993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Any</a:t>
          </a:r>
          <a:endParaRPr lang="ar-SA" sz="1800" b="1" kern="1200" dirty="0"/>
        </a:p>
      </dsp:txBody>
      <dsp:txXfrm>
        <a:off x="2618548" y="1646154"/>
        <a:ext cx="1506622" cy="935459"/>
      </dsp:txXfrm>
    </dsp:sp>
    <dsp:sp modelId="{68F3773D-9F6F-49CB-A216-1A42FEF4F0F4}">
      <dsp:nvSpPr>
        <dsp:cNvPr id="0" name=""/>
        <dsp:cNvSpPr/>
      </dsp:nvSpPr>
      <dsp:spPr>
        <a:xfrm>
          <a:off x="2415574" y="2900645"/>
          <a:ext cx="1564830" cy="99366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5D0D3A-8CBC-4B20-A005-21351C92B631}">
      <dsp:nvSpPr>
        <dsp:cNvPr id="0" name=""/>
        <dsp:cNvSpPr/>
      </dsp:nvSpPr>
      <dsp:spPr>
        <a:xfrm>
          <a:off x="2589444" y="3065822"/>
          <a:ext cx="1564830" cy="993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Negative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+</a:t>
          </a:r>
        </a:p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Questions</a:t>
          </a:r>
          <a:endParaRPr lang="ar-SA" sz="1800" b="1" kern="1200" dirty="0"/>
        </a:p>
      </dsp:txBody>
      <dsp:txXfrm>
        <a:off x="2618548" y="3094926"/>
        <a:ext cx="1506622" cy="935459"/>
      </dsp:txXfrm>
    </dsp:sp>
    <dsp:sp modelId="{45850C22-123F-43E1-89F4-2B5ACE9E6161}">
      <dsp:nvSpPr>
        <dsp:cNvPr id="0" name=""/>
        <dsp:cNvSpPr/>
      </dsp:nvSpPr>
      <dsp:spPr>
        <a:xfrm>
          <a:off x="4328144" y="1451873"/>
          <a:ext cx="1564830" cy="99366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E86D5A-7CED-4EBA-B6F2-9F6EB54009EE}">
      <dsp:nvSpPr>
        <dsp:cNvPr id="0" name=""/>
        <dsp:cNvSpPr/>
      </dsp:nvSpPr>
      <dsp:spPr>
        <a:xfrm>
          <a:off x="4502014" y="1617050"/>
          <a:ext cx="1564830" cy="993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100000"/>
                <a:shade val="100000"/>
                <a:satMod val="130000"/>
              </a:schemeClr>
            </a:gs>
            <a:gs pos="100000">
              <a:schemeClr val="accent5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No</a:t>
          </a:r>
          <a:endParaRPr lang="ar-SA" sz="1800" b="1" kern="1200" dirty="0"/>
        </a:p>
      </dsp:txBody>
      <dsp:txXfrm>
        <a:off x="4531118" y="1646154"/>
        <a:ext cx="1506622" cy="935459"/>
      </dsp:txXfrm>
    </dsp:sp>
    <dsp:sp modelId="{AF7E790D-1F09-4E65-9E2E-75D1BE27C3FD}">
      <dsp:nvSpPr>
        <dsp:cNvPr id="0" name=""/>
        <dsp:cNvSpPr/>
      </dsp:nvSpPr>
      <dsp:spPr>
        <a:xfrm>
          <a:off x="4328144" y="2900645"/>
          <a:ext cx="1564830" cy="993667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2CBB20-987F-4A77-8010-EB7DE22AFDEB}">
      <dsp:nvSpPr>
        <dsp:cNvPr id="0" name=""/>
        <dsp:cNvSpPr/>
      </dsp:nvSpPr>
      <dsp:spPr>
        <a:xfrm>
          <a:off x="4502014" y="3065822"/>
          <a:ext cx="1564830" cy="99366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100000"/>
                <a:shade val="100000"/>
                <a:satMod val="130000"/>
              </a:schemeClr>
            </a:gs>
            <a:gs pos="100000">
              <a:schemeClr val="accent4"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/>
            <a:t>Affirmative with negative meaning</a:t>
          </a:r>
          <a:endParaRPr lang="ar-SA" sz="1800" b="1" kern="1200" dirty="0"/>
        </a:p>
      </dsp:txBody>
      <dsp:txXfrm>
        <a:off x="4531118" y="3094926"/>
        <a:ext cx="1506622" cy="935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 /><Relationship Id="rId1" Type="http://schemas.openxmlformats.org/officeDocument/2006/relationships/notesMaster" Target="../notesMasters/notesMaster1.xml" 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 /><Relationship Id="rId1" Type="http://schemas.openxmlformats.org/officeDocument/2006/relationships/notesMaster" Target="../notesMasters/notesMaster1.xml" 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440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5518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531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538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2733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2485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15928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41617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1678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973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6909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664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613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33674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34066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84118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06017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32888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11309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8189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995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66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67760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1228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7222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5152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849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25925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448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08f9b1cd3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08f9b1cd3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499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0.xml" /><Relationship Id="rId4" Type="http://schemas.openxmlformats.org/officeDocument/2006/relationships/image" Target="../media/image2.pn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3.pn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 /><Relationship Id="rId3" Type="http://schemas.openxmlformats.org/officeDocument/2006/relationships/image" Target="../media/image3.jpg" /><Relationship Id="rId7" Type="http://schemas.openxmlformats.org/officeDocument/2006/relationships/image" Target="../media/image45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4.jpeg" /><Relationship Id="rId5" Type="http://schemas.openxmlformats.org/officeDocument/2006/relationships/image" Target="../media/image6.png" /><Relationship Id="rId10" Type="http://schemas.openxmlformats.org/officeDocument/2006/relationships/image" Target="../media/image48.png" /><Relationship Id="rId4" Type="http://schemas.openxmlformats.org/officeDocument/2006/relationships/image" Target="../media/image4.png" /><Relationship Id="rId9" Type="http://schemas.openxmlformats.org/officeDocument/2006/relationships/image" Target="../media/image47.jpeg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 /><Relationship Id="rId3" Type="http://schemas.openxmlformats.org/officeDocument/2006/relationships/image" Target="../media/image3.jpg" /><Relationship Id="rId7" Type="http://schemas.openxmlformats.org/officeDocument/2006/relationships/image" Target="../media/image50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9.jpeg" /><Relationship Id="rId11" Type="http://schemas.openxmlformats.org/officeDocument/2006/relationships/image" Target="../media/image37.jpeg" /><Relationship Id="rId5" Type="http://schemas.openxmlformats.org/officeDocument/2006/relationships/image" Target="../media/image6.png" /><Relationship Id="rId10" Type="http://schemas.openxmlformats.org/officeDocument/2006/relationships/image" Target="../media/image35.jpeg" /><Relationship Id="rId4" Type="http://schemas.openxmlformats.org/officeDocument/2006/relationships/image" Target="../media/image4.png" /><Relationship Id="rId9" Type="http://schemas.openxmlformats.org/officeDocument/2006/relationships/image" Target="../media/image52.jpeg" 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 /><Relationship Id="rId13" Type="http://schemas.openxmlformats.org/officeDocument/2006/relationships/image" Target="../media/image54.png" /><Relationship Id="rId3" Type="http://schemas.openxmlformats.org/officeDocument/2006/relationships/audio" Target="../media/audio1.wav" /><Relationship Id="rId7" Type="http://schemas.openxmlformats.org/officeDocument/2006/relationships/image" Target="../media/image53.png" /><Relationship Id="rId12" Type="http://schemas.openxmlformats.org/officeDocument/2006/relationships/hyperlink" Target="https://wordwall.net/resource/5478371" TargetMode="External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4.svg" /><Relationship Id="rId5" Type="http://schemas.openxmlformats.org/officeDocument/2006/relationships/image" Target="../media/image4.png" /><Relationship Id="rId10" Type="http://schemas.openxmlformats.org/officeDocument/2006/relationships/image" Target="../media/image13.png" /><Relationship Id="rId4" Type="http://schemas.openxmlformats.org/officeDocument/2006/relationships/image" Target="../media/image3.jpg" /><Relationship Id="rId9" Type="http://schemas.openxmlformats.org/officeDocument/2006/relationships/image" Target="../media/image26.sv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43.pn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7" Type="http://schemas.openxmlformats.org/officeDocument/2006/relationships/image" Target="../media/image56.jpe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5.jpe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7" Type="http://schemas.openxmlformats.org/officeDocument/2006/relationships/image" Target="../media/image58.jpe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57.jpe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 /><Relationship Id="rId3" Type="http://schemas.openxmlformats.org/officeDocument/2006/relationships/image" Target="../media/image3.jpg" /><Relationship Id="rId7" Type="http://schemas.openxmlformats.org/officeDocument/2006/relationships/diagramLayout" Target="../diagrams/layout1.xml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6" Type="http://schemas.openxmlformats.org/officeDocument/2006/relationships/diagramData" Target="../diagrams/data1.xml" /><Relationship Id="rId5" Type="http://schemas.openxmlformats.org/officeDocument/2006/relationships/image" Target="../media/image6.png" /><Relationship Id="rId10" Type="http://schemas.microsoft.com/office/2007/relationships/diagramDrawing" Target="../diagrams/drawing1.xml" /><Relationship Id="rId4" Type="http://schemas.openxmlformats.org/officeDocument/2006/relationships/image" Target="../media/image4.png" /><Relationship Id="rId9" Type="http://schemas.openxmlformats.org/officeDocument/2006/relationships/diagramColors" Target="../diagrams/colors1.xml" 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 /><Relationship Id="rId13" Type="http://schemas.openxmlformats.org/officeDocument/2006/relationships/image" Target="../media/image14.svg" /><Relationship Id="rId3" Type="http://schemas.openxmlformats.org/officeDocument/2006/relationships/audio" Target="../media/audio1.wav" /><Relationship Id="rId7" Type="http://schemas.openxmlformats.org/officeDocument/2006/relationships/hyperlink" Target="https://wordwall.net/resource/10820078" TargetMode="External" /><Relationship Id="rId12" Type="http://schemas.openxmlformats.org/officeDocument/2006/relationships/image" Target="../media/image13.pn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26.svg" /><Relationship Id="rId5" Type="http://schemas.openxmlformats.org/officeDocument/2006/relationships/image" Target="../media/image4.png" /><Relationship Id="rId10" Type="http://schemas.openxmlformats.org/officeDocument/2006/relationships/image" Target="../media/image25.png" /><Relationship Id="rId4" Type="http://schemas.openxmlformats.org/officeDocument/2006/relationships/image" Target="../media/image3.jpg" /><Relationship Id="rId9" Type="http://schemas.openxmlformats.org/officeDocument/2006/relationships/image" Target="../media/image59.png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2.svg" /><Relationship Id="rId18" Type="http://schemas.openxmlformats.org/officeDocument/2006/relationships/image" Target="../media/image17.png" /><Relationship Id="rId3" Type="http://schemas.openxmlformats.org/officeDocument/2006/relationships/image" Target="../media/image3.jpg" /><Relationship Id="rId21" Type="http://schemas.openxmlformats.org/officeDocument/2006/relationships/hyperlink" Target="https://pixabay.com/en/light-lamp-lighting-ceiling-575854/" TargetMode="External" /><Relationship Id="rId7" Type="http://schemas.openxmlformats.org/officeDocument/2006/relationships/image" Target="../media/image7.png" /><Relationship Id="rId12" Type="http://schemas.openxmlformats.org/officeDocument/2006/relationships/image" Target="../media/image11.png" /><Relationship Id="rId17" Type="http://schemas.openxmlformats.org/officeDocument/2006/relationships/image" Target="../media/image16.png" /><Relationship Id="rId25" Type="http://schemas.openxmlformats.org/officeDocument/2006/relationships/image" Target="../media/image22.png" /><Relationship Id="rId2" Type="http://schemas.openxmlformats.org/officeDocument/2006/relationships/notesSlide" Target="../notesSlides/notesSlide1.xml" /><Relationship Id="rId16" Type="http://schemas.openxmlformats.org/officeDocument/2006/relationships/image" Target="../media/image15.png" /><Relationship Id="rId20" Type="http://schemas.openxmlformats.org/officeDocument/2006/relationships/image" Target="../media/image18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hyperlink" Target="http://www.pngall.com/desk-png/download/26632" TargetMode="External" /><Relationship Id="rId24" Type="http://schemas.openxmlformats.org/officeDocument/2006/relationships/image" Target="../media/image21.jpeg" /><Relationship Id="rId5" Type="http://schemas.openxmlformats.org/officeDocument/2006/relationships/image" Target="../media/image5.png" /><Relationship Id="rId15" Type="http://schemas.openxmlformats.org/officeDocument/2006/relationships/image" Target="../media/image14.svg" /><Relationship Id="rId23" Type="http://schemas.openxmlformats.org/officeDocument/2006/relationships/image" Target="../media/image20.png" /><Relationship Id="rId10" Type="http://schemas.openxmlformats.org/officeDocument/2006/relationships/image" Target="../media/image10.png" /><Relationship Id="rId19" Type="http://schemas.openxmlformats.org/officeDocument/2006/relationships/hyperlink" Target="http://www.pngall.com/clock-png" TargetMode="External" /><Relationship Id="rId4" Type="http://schemas.openxmlformats.org/officeDocument/2006/relationships/image" Target="../media/image4.png" /><Relationship Id="rId9" Type="http://schemas.openxmlformats.org/officeDocument/2006/relationships/image" Target="../media/image9.jpg" /><Relationship Id="rId14" Type="http://schemas.openxmlformats.org/officeDocument/2006/relationships/image" Target="../media/image13.png" /><Relationship Id="rId22" Type="http://schemas.openxmlformats.org/officeDocument/2006/relationships/image" Target="../media/image19.png" 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 /><Relationship Id="rId3" Type="http://schemas.openxmlformats.org/officeDocument/2006/relationships/image" Target="../media/image3.jpg" /><Relationship Id="rId7" Type="http://schemas.openxmlformats.org/officeDocument/2006/relationships/image" Target="../media/image61.png" /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0.jpe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7.png" /><Relationship Id="rId18" Type="http://schemas.openxmlformats.org/officeDocument/2006/relationships/image" Target="../media/image20.png" /><Relationship Id="rId3" Type="http://schemas.openxmlformats.org/officeDocument/2006/relationships/image" Target="../media/image3.jpg" /><Relationship Id="rId21" Type="http://schemas.openxmlformats.org/officeDocument/2006/relationships/image" Target="../media/image64.png" /><Relationship Id="rId7" Type="http://schemas.openxmlformats.org/officeDocument/2006/relationships/image" Target="../media/image7.png" /><Relationship Id="rId12" Type="http://schemas.openxmlformats.org/officeDocument/2006/relationships/image" Target="../media/image16.png" /><Relationship Id="rId17" Type="http://schemas.openxmlformats.org/officeDocument/2006/relationships/image" Target="../media/image19.png" /><Relationship Id="rId2" Type="http://schemas.openxmlformats.org/officeDocument/2006/relationships/notesSlide" Target="../notesSlides/notesSlide20.xml" /><Relationship Id="rId16" Type="http://schemas.openxmlformats.org/officeDocument/2006/relationships/hyperlink" Target="https://pixabay.com/en/light-lamp-lighting-ceiling-575854/" TargetMode="External" /><Relationship Id="rId20" Type="http://schemas.openxmlformats.org/officeDocument/2006/relationships/image" Target="../media/image2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5.png" /><Relationship Id="rId5" Type="http://schemas.openxmlformats.org/officeDocument/2006/relationships/image" Target="../media/image5.png" /><Relationship Id="rId15" Type="http://schemas.openxmlformats.org/officeDocument/2006/relationships/image" Target="../media/image18.png" /><Relationship Id="rId10" Type="http://schemas.openxmlformats.org/officeDocument/2006/relationships/hyperlink" Target="http://www.pngall.com/desk-png/download/26632" TargetMode="External" /><Relationship Id="rId19" Type="http://schemas.openxmlformats.org/officeDocument/2006/relationships/image" Target="../media/image63.jpg" /><Relationship Id="rId4" Type="http://schemas.openxmlformats.org/officeDocument/2006/relationships/image" Target="../media/image4.png" /><Relationship Id="rId9" Type="http://schemas.openxmlformats.org/officeDocument/2006/relationships/image" Target="../media/image10.png" /><Relationship Id="rId14" Type="http://schemas.openxmlformats.org/officeDocument/2006/relationships/hyperlink" Target="http://www.pngall.com/clock-png" TargetMode="External" 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7.png" /><Relationship Id="rId18" Type="http://schemas.openxmlformats.org/officeDocument/2006/relationships/image" Target="../media/image20.png" /><Relationship Id="rId3" Type="http://schemas.openxmlformats.org/officeDocument/2006/relationships/image" Target="../media/image3.jpg" /><Relationship Id="rId21" Type="http://schemas.openxmlformats.org/officeDocument/2006/relationships/image" Target="../media/image65.png" /><Relationship Id="rId7" Type="http://schemas.openxmlformats.org/officeDocument/2006/relationships/image" Target="../media/image7.png" /><Relationship Id="rId12" Type="http://schemas.openxmlformats.org/officeDocument/2006/relationships/image" Target="../media/image16.png" /><Relationship Id="rId17" Type="http://schemas.openxmlformats.org/officeDocument/2006/relationships/image" Target="../media/image19.png" /><Relationship Id="rId2" Type="http://schemas.openxmlformats.org/officeDocument/2006/relationships/notesSlide" Target="../notesSlides/notesSlide21.xml" /><Relationship Id="rId16" Type="http://schemas.openxmlformats.org/officeDocument/2006/relationships/hyperlink" Target="https://pixabay.com/en/light-lamp-lighting-ceiling-575854/" TargetMode="External" /><Relationship Id="rId20" Type="http://schemas.openxmlformats.org/officeDocument/2006/relationships/image" Target="../media/image2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5.png" /><Relationship Id="rId5" Type="http://schemas.openxmlformats.org/officeDocument/2006/relationships/image" Target="../media/image5.png" /><Relationship Id="rId15" Type="http://schemas.openxmlformats.org/officeDocument/2006/relationships/image" Target="../media/image18.png" /><Relationship Id="rId10" Type="http://schemas.openxmlformats.org/officeDocument/2006/relationships/hyperlink" Target="http://www.pngall.com/desk-png/download/26632" TargetMode="External" /><Relationship Id="rId19" Type="http://schemas.openxmlformats.org/officeDocument/2006/relationships/image" Target="../media/image41.png" /><Relationship Id="rId4" Type="http://schemas.openxmlformats.org/officeDocument/2006/relationships/image" Target="../media/image4.png" /><Relationship Id="rId9" Type="http://schemas.openxmlformats.org/officeDocument/2006/relationships/image" Target="../media/image10.png" /><Relationship Id="rId14" Type="http://schemas.openxmlformats.org/officeDocument/2006/relationships/hyperlink" Target="http://www.pngall.com/clock-png" TargetMode="Externa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 /><Relationship Id="rId3" Type="http://schemas.openxmlformats.org/officeDocument/2006/relationships/image" Target="../media/image3.jpg" /><Relationship Id="rId7" Type="http://schemas.openxmlformats.org/officeDocument/2006/relationships/image" Target="../media/image67.png" /><Relationship Id="rId2" Type="http://schemas.openxmlformats.org/officeDocument/2006/relationships/notesSlide" Target="../notesSlides/notesSlide22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6.png" /><Relationship Id="rId5" Type="http://schemas.openxmlformats.org/officeDocument/2006/relationships/image" Target="../media/image6.png" /><Relationship Id="rId10" Type="http://schemas.openxmlformats.org/officeDocument/2006/relationships/image" Target="../media/image70.jpeg" /><Relationship Id="rId4" Type="http://schemas.openxmlformats.org/officeDocument/2006/relationships/image" Target="../media/image4.png" /><Relationship Id="rId9" Type="http://schemas.openxmlformats.org/officeDocument/2006/relationships/image" Target="../media/image69.png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 /><Relationship Id="rId13" Type="http://schemas.openxmlformats.org/officeDocument/2006/relationships/image" Target="../media/image53.png" /><Relationship Id="rId3" Type="http://schemas.openxmlformats.org/officeDocument/2006/relationships/audio" Target="../media/audio1.wav" /><Relationship Id="rId7" Type="http://schemas.openxmlformats.org/officeDocument/2006/relationships/hyperlink" Target="https://wordwall.net/resource/10775396" TargetMode="External" /><Relationship Id="rId12" Type="http://schemas.openxmlformats.org/officeDocument/2006/relationships/image" Target="../media/image14.svg" /><Relationship Id="rId2" Type="http://schemas.openxmlformats.org/officeDocument/2006/relationships/notesSlide" Target="../notesSlides/notesSlide23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3.png" /><Relationship Id="rId5" Type="http://schemas.openxmlformats.org/officeDocument/2006/relationships/image" Target="../media/image4.png" /><Relationship Id="rId10" Type="http://schemas.openxmlformats.org/officeDocument/2006/relationships/image" Target="../media/image26.svg" /><Relationship Id="rId4" Type="http://schemas.openxmlformats.org/officeDocument/2006/relationships/image" Target="../media/image3.jpg" /><Relationship Id="rId9" Type="http://schemas.openxmlformats.org/officeDocument/2006/relationships/image" Target="../media/image25.png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7" Type="http://schemas.openxmlformats.org/officeDocument/2006/relationships/image" Target="../media/image72.png" /><Relationship Id="rId2" Type="http://schemas.openxmlformats.org/officeDocument/2006/relationships/notesSlide" Target="../notesSlides/notesSlide24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71.jpe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7.png" /><Relationship Id="rId18" Type="http://schemas.openxmlformats.org/officeDocument/2006/relationships/image" Target="../media/image20.png" /><Relationship Id="rId3" Type="http://schemas.openxmlformats.org/officeDocument/2006/relationships/image" Target="../media/image3.jpg" /><Relationship Id="rId21" Type="http://schemas.openxmlformats.org/officeDocument/2006/relationships/image" Target="../media/image75.png" /><Relationship Id="rId7" Type="http://schemas.openxmlformats.org/officeDocument/2006/relationships/image" Target="../media/image7.png" /><Relationship Id="rId12" Type="http://schemas.openxmlformats.org/officeDocument/2006/relationships/image" Target="../media/image16.png" /><Relationship Id="rId17" Type="http://schemas.openxmlformats.org/officeDocument/2006/relationships/image" Target="../media/image19.png" /><Relationship Id="rId2" Type="http://schemas.openxmlformats.org/officeDocument/2006/relationships/notesSlide" Target="../notesSlides/notesSlide25.xml" /><Relationship Id="rId16" Type="http://schemas.openxmlformats.org/officeDocument/2006/relationships/hyperlink" Target="https://pixabay.com/en/light-lamp-lighting-ceiling-575854/" TargetMode="External" /><Relationship Id="rId20" Type="http://schemas.openxmlformats.org/officeDocument/2006/relationships/image" Target="../media/image74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5.png" /><Relationship Id="rId5" Type="http://schemas.openxmlformats.org/officeDocument/2006/relationships/image" Target="../media/image5.png" /><Relationship Id="rId15" Type="http://schemas.openxmlformats.org/officeDocument/2006/relationships/image" Target="../media/image18.png" /><Relationship Id="rId10" Type="http://schemas.openxmlformats.org/officeDocument/2006/relationships/hyperlink" Target="http://www.pngall.com/desk-png/download/26632" TargetMode="External" /><Relationship Id="rId19" Type="http://schemas.openxmlformats.org/officeDocument/2006/relationships/image" Target="../media/image73.png" /><Relationship Id="rId4" Type="http://schemas.openxmlformats.org/officeDocument/2006/relationships/image" Target="../media/image4.png" /><Relationship Id="rId9" Type="http://schemas.openxmlformats.org/officeDocument/2006/relationships/image" Target="../media/image10.png" /><Relationship Id="rId14" Type="http://schemas.openxmlformats.org/officeDocument/2006/relationships/hyperlink" Target="http://www.pngall.com/clock-png" TargetMode="External" /><Relationship Id="rId22" Type="http://schemas.openxmlformats.org/officeDocument/2006/relationships/image" Target="../media/image21.jpeg" 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 /><Relationship Id="rId3" Type="http://schemas.openxmlformats.org/officeDocument/2006/relationships/image" Target="../media/image3.jp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26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73.png" /><Relationship Id="rId5" Type="http://schemas.openxmlformats.org/officeDocument/2006/relationships/image" Target="../media/image5.png" /><Relationship Id="rId10" Type="http://schemas.openxmlformats.org/officeDocument/2006/relationships/image" Target="../media/image77.png" /><Relationship Id="rId4" Type="http://schemas.openxmlformats.org/officeDocument/2006/relationships/image" Target="../media/image4.png" /><Relationship Id="rId9" Type="http://schemas.openxmlformats.org/officeDocument/2006/relationships/image" Target="../media/image74.jpeg" 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 /><Relationship Id="rId3" Type="http://schemas.openxmlformats.org/officeDocument/2006/relationships/image" Target="../media/image3.jp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2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73.png" /><Relationship Id="rId5" Type="http://schemas.openxmlformats.org/officeDocument/2006/relationships/image" Target="../media/image5.png" /><Relationship Id="rId10" Type="http://schemas.openxmlformats.org/officeDocument/2006/relationships/image" Target="../media/image77.png" /><Relationship Id="rId4" Type="http://schemas.openxmlformats.org/officeDocument/2006/relationships/image" Target="../media/image4.png" /><Relationship Id="rId9" Type="http://schemas.openxmlformats.org/officeDocument/2006/relationships/image" Target="../media/image74.jpeg" 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 /><Relationship Id="rId3" Type="http://schemas.openxmlformats.org/officeDocument/2006/relationships/image" Target="../media/image3.jp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28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73.png" /><Relationship Id="rId5" Type="http://schemas.openxmlformats.org/officeDocument/2006/relationships/image" Target="../media/image5.png" /><Relationship Id="rId10" Type="http://schemas.openxmlformats.org/officeDocument/2006/relationships/image" Target="../media/image77.png" /><Relationship Id="rId4" Type="http://schemas.openxmlformats.org/officeDocument/2006/relationships/image" Target="../media/image4.png" /><Relationship Id="rId9" Type="http://schemas.openxmlformats.org/officeDocument/2006/relationships/image" Target="../media/image74.jpeg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5.png" /><Relationship Id="rId18" Type="http://schemas.openxmlformats.org/officeDocument/2006/relationships/hyperlink" Target="https://pixabay.com/en/light-lamp-lighting-ceiling-575854/" TargetMode="External" /><Relationship Id="rId3" Type="http://schemas.openxmlformats.org/officeDocument/2006/relationships/image" Target="../media/image3.jpg" /><Relationship Id="rId21" Type="http://schemas.openxmlformats.org/officeDocument/2006/relationships/image" Target="../media/image23.png" /><Relationship Id="rId7" Type="http://schemas.openxmlformats.org/officeDocument/2006/relationships/image" Target="../media/image7.png" /><Relationship Id="rId12" Type="http://schemas.openxmlformats.org/officeDocument/2006/relationships/image" Target="../media/image12.svg" /><Relationship Id="rId17" Type="http://schemas.openxmlformats.org/officeDocument/2006/relationships/image" Target="../media/image18.png" /><Relationship Id="rId25" Type="http://schemas.openxmlformats.org/officeDocument/2006/relationships/image" Target="../media/image14.svg" /><Relationship Id="rId2" Type="http://schemas.openxmlformats.org/officeDocument/2006/relationships/notesSlide" Target="../notesSlides/notesSlide2.xml" /><Relationship Id="rId16" Type="http://schemas.openxmlformats.org/officeDocument/2006/relationships/hyperlink" Target="http://www.pngall.com/clock-png" TargetMode="External" /><Relationship Id="rId20" Type="http://schemas.openxmlformats.org/officeDocument/2006/relationships/image" Target="../media/image20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1.png" /><Relationship Id="rId24" Type="http://schemas.openxmlformats.org/officeDocument/2006/relationships/image" Target="../media/image13.png" /><Relationship Id="rId5" Type="http://schemas.openxmlformats.org/officeDocument/2006/relationships/image" Target="../media/image5.png" /><Relationship Id="rId15" Type="http://schemas.openxmlformats.org/officeDocument/2006/relationships/image" Target="../media/image17.png" /><Relationship Id="rId23" Type="http://schemas.openxmlformats.org/officeDocument/2006/relationships/image" Target="../media/image21.jpeg" /><Relationship Id="rId10" Type="http://schemas.openxmlformats.org/officeDocument/2006/relationships/hyperlink" Target="http://www.pngall.com/desk-png/download/26632" TargetMode="External" /><Relationship Id="rId19" Type="http://schemas.openxmlformats.org/officeDocument/2006/relationships/image" Target="../media/image19.png" /><Relationship Id="rId4" Type="http://schemas.openxmlformats.org/officeDocument/2006/relationships/image" Target="../media/image4.png" /><Relationship Id="rId9" Type="http://schemas.openxmlformats.org/officeDocument/2006/relationships/image" Target="../media/image10.png" /><Relationship Id="rId14" Type="http://schemas.openxmlformats.org/officeDocument/2006/relationships/image" Target="../media/image16.png" /><Relationship Id="rId22" Type="http://schemas.openxmlformats.org/officeDocument/2006/relationships/image" Target="../media/image24.png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 /><Relationship Id="rId3" Type="http://schemas.openxmlformats.org/officeDocument/2006/relationships/image" Target="../media/image3.jp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29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73.png" /><Relationship Id="rId5" Type="http://schemas.openxmlformats.org/officeDocument/2006/relationships/image" Target="../media/image5.png" /><Relationship Id="rId10" Type="http://schemas.openxmlformats.org/officeDocument/2006/relationships/image" Target="../media/image77.png" /><Relationship Id="rId4" Type="http://schemas.openxmlformats.org/officeDocument/2006/relationships/image" Target="../media/image4.png" /><Relationship Id="rId9" Type="http://schemas.openxmlformats.org/officeDocument/2006/relationships/image" Target="../media/image74.jpeg" 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 /><Relationship Id="rId3" Type="http://schemas.openxmlformats.org/officeDocument/2006/relationships/image" Target="../media/image3.jp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30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73.png" /><Relationship Id="rId5" Type="http://schemas.openxmlformats.org/officeDocument/2006/relationships/image" Target="../media/image5.png" /><Relationship Id="rId10" Type="http://schemas.openxmlformats.org/officeDocument/2006/relationships/image" Target="../media/image77.png" /><Relationship Id="rId4" Type="http://schemas.openxmlformats.org/officeDocument/2006/relationships/image" Target="../media/image4.png" /><Relationship Id="rId9" Type="http://schemas.openxmlformats.org/officeDocument/2006/relationships/image" Target="../media/image74.jpeg" 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 /><Relationship Id="rId3" Type="http://schemas.openxmlformats.org/officeDocument/2006/relationships/image" Target="../media/image3.jpg" /><Relationship Id="rId7" Type="http://schemas.openxmlformats.org/officeDocument/2006/relationships/image" Target="../media/image7.png" /><Relationship Id="rId2" Type="http://schemas.openxmlformats.org/officeDocument/2006/relationships/notesSlide" Target="../notesSlides/notesSlide31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73.png" /><Relationship Id="rId5" Type="http://schemas.openxmlformats.org/officeDocument/2006/relationships/image" Target="../media/image5.png" /><Relationship Id="rId10" Type="http://schemas.openxmlformats.org/officeDocument/2006/relationships/image" Target="../media/image78.png" /><Relationship Id="rId4" Type="http://schemas.openxmlformats.org/officeDocument/2006/relationships/image" Target="../media/image4.png" /><Relationship Id="rId9" Type="http://schemas.openxmlformats.org/officeDocument/2006/relationships/image" Target="../media/image74.jpe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7.png" /><Relationship Id="rId18" Type="http://schemas.openxmlformats.org/officeDocument/2006/relationships/image" Target="../media/image20.png" /><Relationship Id="rId26" Type="http://schemas.openxmlformats.org/officeDocument/2006/relationships/image" Target="../media/image27.png" /><Relationship Id="rId3" Type="http://schemas.openxmlformats.org/officeDocument/2006/relationships/image" Target="../media/image3.jpg" /><Relationship Id="rId21" Type="http://schemas.openxmlformats.org/officeDocument/2006/relationships/image" Target="../media/image25.png" /><Relationship Id="rId7" Type="http://schemas.openxmlformats.org/officeDocument/2006/relationships/image" Target="../media/image7.png" /><Relationship Id="rId12" Type="http://schemas.openxmlformats.org/officeDocument/2006/relationships/image" Target="../media/image16.png" /><Relationship Id="rId17" Type="http://schemas.openxmlformats.org/officeDocument/2006/relationships/image" Target="../media/image19.png" /><Relationship Id="rId25" Type="http://schemas.openxmlformats.org/officeDocument/2006/relationships/image" Target="../media/image21.jpeg" /><Relationship Id="rId2" Type="http://schemas.openxmlformats.org/officeDocument/2006/relationships/notesSlide" Target="../notesSlides/notesSlide3.xml" /><Relationship Id="rId16" Type="http://schemas.openxmlformats.org/officeDocument/2006/relationships/hyperlink" Target="https://pixabay.com/en/light-lamp-lighting-ceiling-575854/" TargetMode="External" /><Relationship Id="rId20" Type="http://schemas.openxmlformats.org/officeDocument/2006/relationships/image" Target="../media/image12.sv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5.png" /><Relationship Id="rId24" Type="http://schemas.openxmlformats.org/officeDocument/2006/relationships/image" Target="../media/image14.svg" /><Relationship Id="rId5" Type="http://schemas.openxmlformats.org/officeDocument/2006/relationships/image" Target="../media/image5.png" /><Relationship Id="rId15" Type="http://schemas.openxmlformats.org/officeDocument/2006/relationships/image" Target="../media/image18.png" /><Relationship Id="rId23" Type="http://schemas.openxmlformats.org/officeDocument/2006/relationships/image" Target="../media/image13.png" /><Relationship Id="rId10" Type="http://schemas.openxmlformats.org/officeDocument/2006/relationships/hyperlink" Target="http://www.pngall.com/desk-png/download/26632" TargetMode="External" /><Relationship Id="rId19" Type="http://schemas.openxmlformats.org/officeDocument/2006/relationships/image" Target="../media/image11.png" /><Relationship Id="rId4" Type="http://schemas.openxmlformats.org/officeDocument/2006/relationships/image" Target="../media/image4.png" /><Relationship Id="rId9" Type="http://schemas.openxmlformats.org/officeDocument/2006/relationships/image" Target="../media/image10.png" /><Relationship Id="rId14" Type="http://schemas.openxmlformats.org/officeDocument/2006/relationships/hyperlink" Target="http://www.pngall.com/clock-png" TargetMode="External" /><Relationship Id="rId22" Type="http://schemas.openxmlformats.org/officeDocument/2006/relationships/image" Target="../media/image26.sv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6.png" /><Relationship Id="rId18" Type="http://schemas.openxmlformats.org/officeDocument/2006/relationships/image" Target="../media/image19.png" /><Relationship Id="rId3" Type="http://schemas.openxmlformats.org/officeDocument/2006/relationships/image" Target="../media/image3.jpg" /><Relationship Id="rId21" Type="http://schemas.openxmlformats.org/officeDocument/2006/relationships/image" Target="../media/image30.svg" /><Relationship Id="rId7" Type="http://schemas.openxmlformats.org/officeDocument/2006/relationships/image" Target="../media/image7.png" /><Relationship Id="rId12" Type="http://schemas.openxmlformats.org/officeDocument/2006/relationships/image" Target="../media/image15.png" /><Relationship Id="rId17" Type="http://schemas.openxmlformats.org/officeDocument/2006/relationships/hyperlink" Target="https://pixabay.com/en/light-lamp-lighting-ceiling-575854/" TargetMode="External" /><Relationship Id="rId2" Type="http://schemas.openxmlformats.org/officeDocument/2006/relationships/notesSlide" Target="../notesSlides/notesSlide4.xml" /><Relationship Id="rId16" Type="http://schemas.openxmlformats.org/officeDocument/2006/relationships/image" Target="../media/image18.png" /><Relationship Id="rId20" Type="http://schemas.openxmlformats.org/officeDocument/2006/relationships/image" Target="../media/image29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hyperlink" Target="http://www.pngall.com/desk-png/download/26632" TargetMode="External" /><Relationship Id="rId5" Type="http://schemas.openxmlformats.org/officeDocument/2006/relationships/image" Target="../media/image5.png" /><Relationship Id="rId15" Type="http://schemas.openxmlformats.org/officeDocument/2006/relationships/hyperlink" Target="http://www.pngall.com/clock-png" TargetMode="External" /><Relationship Id="rId10" Type="http://schemas.openxmlformats.org/officeDocument/2006/relationships/image" Target="../media/image10.png" /><Relationship Id="rId19" Type="http://schemas.openxmlformats.org/officeDocument/2006/relationships/image" Target="../media/image20.png" /><Relationship Id="rId4" Type="http://schemas.openxmlformats.org/officeDocument/2006/relationships/image" Target="../media/image4.png" /><Relationship Id="rId9" Type="http://schemas.openxmlformats.org/officeDocument/2006/relationships/image" Target="../media/image28.png" /><Relationship Id="rId14" Type="http://schemas.openxmlformats.org/officeDocument/2006/relationships/image" Target="../media/image17.png" /><Relationship Id="rId22" Type="http://schemas.openxmlformats.org/officeDocument/2006/relationships/image" Target="../media/image21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 /><Relationship Id="rId13" Type="http://schemas.openxmlformats.org/officeDocument/2006/relationships/image" Target="../media/image16.png" /><Relationship Id="rId18" Type="http://schemas.openxmlformats.org/officeDocument/2006/relationships/image" Target="../media/image19.png" /><Relationship Id="rId26" Type="http://schemas.openxmlformats.org/officeDocument/2006/relationships/image" Target="../media/image37.jpeg" /><Relationship Id="rId3" Type="http://schemas.openxmlformats.org/officeDocument/2006/relationships/image" Target="../media/image3.jpg" /><Relationship Id="rId21" Type="http://schemas.openxmlformats.org/officeDocument/2006/relationships/image" Target="../media/image32.jpeg" /><Relationship Id="rId7" Type="http://schemas.openxmlformats.org/officeDocument/2006/relationships/image" Target="../media/image8.png" /><Relationship Id="rId12" Type="http://schemas.openxmlformats.org/officeDocument/2006/relationships/image" Target="../media/image15.png" /><Relationship Id="rId17" Type="http://schemas.openxmlformats.org/officeDocument/2006/relationships/hyperlink" Target="https://pixabay.com/en/light-lamp-lighting-ceiling-575854/" TargetMode="External" /><Relationship Id="rId25" Type="http://schemas.openxmlformats.org/officeDocument/2006/relationships/image" Target="../media/image36.jpeg" /><Relationship Id="rId2" Type="http://schemas.openxmlformats.org/officeDocument/2006/relationships/notesSlide" Target="../notesSlides/notesSlide5.xml" /><Relationship Id="rId16" Type="http://schemas.openxmlformats.org/officeDocument/2006/relationships/image" Target="../media/image18.png" /><Relationship Id="rId20" Type="http://schemas.openxmlformats.org/officeDocument/2006/relationships/image" Target="../media/image2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hyperlink" Target="http://www.pngall.com/desk-png/download/26632" TargetMode="External" /><Relationship Id="rId24" Type="http://schemas.openxmlformats.org/officeDocument/2006/relationships/image" Target="../media/image35.jpeg" /><Relationship Id="rId5" Type="http://schemas.openxmlformats.org/officeDocument/2006/relationships/image" Target="../media/image5.png" /><Relationship Id="rId15" Type="http://schemas.openxmlformats.org/officeDocument/2006/relationships/hyperlink" Target="http://www.pngall.com/clock-png" TargetMode="External" /><Relationship Id="rId23" Type="http://schemas.openxmlformats.org/officeDocument/2006/relationships/image" Target="../media/image34.jpeg" /><Relationship Id="rId10" Type="http://schemas.openxmlformats.org/officeDocument/2006/relationships/image" Target="../media/image10.png" /><Relationship Id="rId19" Type="http://schemas.openxmlformats.org/officeDocument/2006/relationships/image" Target="../media/image20.png" /><Relationship Id="rId4" Type="http://schemas.openxmlformats.org/officeDocument/2006/relationships/image" Target="../media/image4.png" /><Relationship Id="rId9" Type="http://schemas.openxmlformats.org/officeDocument/2006/relationships/image" Target="../media/image28.png" /><Relationship Id="rId14" Type="http://schemas.openxmlformats.org/officeDocument/2006/relationships/image" Target="../media/image17.png" /><Relationship Id="rId22" Type="http://schemas.openxmlformats.org/officeDocument/2006/relationships/image" Target="../media/image33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 /><Relationship Id="rId13" Type="http://schemas.openxmlformats.org/officeDocument/2006/relationships/image" Target="../media/image17.png" /><Relationship Id="rId18" Type="http://schemas.openxmlformats.org/officeDocument/2006/relationships/image" Target="../media/image20.png" /><Relationship Id="rId3" Type="http://schemas.openxmlformats.org/officeDocument/2006/relationships/image" Target="../media/image3.jpg" /><Relationship Id="rId21" Type="http://schemas.openxmlformats.org/officeDocument/2006/relationships/image" Target="../media/image38.png" /><Relationship Id="rId7" Type="http://schemas.openxmlformats.org/officeDocument/2006/relationships/image" Target="../media/image8.png" /><Relationship Id="rId12" Type="http://schemas.openxmlformats.org/officeDocument/2006/relationships/image" Target="../media/image16.png" /><Relationship Id="rId17" Type="http://schemas.openxmlformats.org/officeDocument/2006/relationships/image" Target="../media/image19.png" /><Relationship Id="rId2" Type="http://schemas.openxmlformats.org/officeDocument/2006/relationships/notesSlide" Target="../notesSlides/notesSlide6.xml" /><Relationship Id="rId16" Type="http://schemas.openxmlformats.org/officeDocument/2006/relationships/hyperlink" Target="https://pixabay.com/en/light-lamp-lighting-ceiling-575854/" TargetMode="External" /><Relationship Id="rId20" Type="http://schemas.openxmlformats.org/officeDocument/2006/relationships/image" Target="../media/image32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5.png" /><Relationship Id="rId5" Type="http://schemas.openxmlformats.org/officeDocument/2006/relationships/image" Target="../media/image5.png" /><Relationship Id="rId15" Type="http://schemas.openxmlformats.org/officeDocument/2006/relationships/image" Target="../media/image18.png" /><Relationship Id="rId10" Type="http://schemas.openxmlformats.org/officeDocument/2006/relationships/hyperlink" Target="http://www.pngall.com/desk-png/download/26632" TargetMode="External" /><Relationship Id="rId19" Type="http://schemas.openxmlformats.org/officeDocument/2006/relationships/image" Target="../media/image21.jpeg" /><Relationship Id="rId4" Type="http://schemas.openxmlformats.org/officeDocument/2006/relationships/image" Target="../media/image4.png" /><Relationship Id="rId9" Type="http://schemas.openxmlformats.org/officeDocument/2006/relationships/image" Target="../media/image10.png" /><Relationship Id="rId14" Type="http://schemas.openxmlformats.org/officeDocument/2006/relationships/hyperlink" Target="http://www.pngall.com/clock-png" TargetMode="External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 /><Relationship Id="rId3" Type="http://schemas.openxmlformats.org/officeDocument/2006/relationships/image" Target="../media/image3.jpg" /><Relationship Id="rId7" Type="http://schemas.microsoft.com/office/2007/relationships/hdphoto" Target="../media/hdphoto2.wdp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9.jpeg" /><Relationship Id="rId5" Type="http://schemas.openxmlformats.org/officeDocument/2006/relationships/image" Target="../media/image6.png" /><Relationship Id="rId4" Type="http://schemas.openxmlformats.org/officeDocument/2006/relationships/image" Target="../media/image4.pn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 /><Relationship Id="rId13" Type="http://schemas.openxmlformats.org/officeDocument/2006/relationships/image" Target="../media/image17.png" /><Relationship Id="rId18" Type="http://schemas.openxmlformats.org/officeDocument/2006/relationships/image" Target="../media/image20.png" /><Relationship Id="rId3" Type="http://schemas.openxmlformats.org/officeDocument/2006/relationships/image" Target="../media/image3.jpg" /><Relationship Id="rId21" Type="http://schemas.openxmlformats.org/officeDocument/2006/relationships/image" Target="../media/image42.png" /><Relationship Id="rId7" Type="http://schemas.openxmlformats.org/officeDocument/2006/relationships/image" Target="../media/image7.png" /><Relationship Id="rId12" Type="http://schemas.openxmlformats.org/officeDocument/2006/relationships/image" Target="../media/image16.png" /><Relationship Id="rId17" Type="http://schemas.openxmlformats.org/officeDocument/2006/relationships/image" Target="../media/image19.png" /><Relationship Id="rId2" Type="http://schemas.openxmlformats.org/officeDocument/2006/relationships/notesSlide" Target="../notesSlides/notesSlide8.xml" /><Relationship Id="rId16" Type="http://schemas.openxmlformats.org/officeDocument/2006/relationships/hyperlink" Target="https://pixabay.com/en/light-lamp-lighting-ceiling-575854/" TargetMode="External" /><Relationship Id="rId20" Type="http://schemas.openxmlformats.org/officeDocument/2006/relationships/image" Target="../media/image21.jpe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png" /><Relationship Id="rId11" Type="http://schemas.openxmlformats.org/officeDocument/2006/relationships/image" Target="../media/image15.png" /><Relationship Id="rId5" Type="http://schemas.openxmlformats.org/officeDocument/2006/relationships/image" Target="../media/image5.png" /><Relationship Id="rId15" Type="http://schemas.openxmlformats.org/officeDocument/2006/relationships/image" Target="../media/image18.png" /><Relationship Id="rId10" Type="http://schemas.openxmlformats.org/officeDocument/2006/relationships/hyperlink" Target="http://www.pngall.com/desk-png/download/26632" TargetMode="External" /><Relationship Id="rId19" Type="http://schemas.openxmlformats.org/officeDocument/2006/relationships/image" Target="../media/image41.png" /><Relationship Id="rId4" Type="http://schemas.openxmlformats.org/officeDocument/2006/relationships/image" Target="../media/image4.png" /><Relationship Id="rId9" Type="http://schemas.openxmlformats.org/officeDocument/2006/relationships/image" Target="../media/image10.png" /><Relationship Id="rId14" Type="http://schemas.openxmlformats.org/officeDocument/2006/relationships/hyperlink" Target="http://www.pngall.com/clock-png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laptop wave">
            <a:extLst>
              <a:ext uri="{FF2B5EF4-FFF2-40B4-BE49-F238E27FC236}">
                <a16:creationId xmlns:a16="http://schemas.microsoft.com/office/drawing/2014/main" id="{1E827A61-6485-47C9-AF23-6C8A37249C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95" t="27889" r="13791" b="32414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aptop wave">
            <a:extLst>
              <a:ext uri="{FF2B5EF4-FFF2-40B4-BE49-F238E27FC236}">
                <a16:creationId xmlns:a16="http://schemas.microsoft.com/office/drawing/2014/main" id="{4E6FC515-9CE2-4DA3-9BC4-6ADA6FA5E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6" y="-378619"/>
            <a:ext cx="6650831" cy="540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فقاعة الكلام: مستطيلة مستديرة الزوايا 2">
            <a:extLst>
              <a:ext uri="{FF2B5EF4-FFF2-40B4-BE49-F238E27FC236}">
                <a16:creationId xmlns:a16="http://schemas.microsoft.com/office/drawing/2014/main" id="{7FDAEF34-9B5B-4BF4-9475-986CAECBF69E}"/>
              </a:ext>
            </a:extLst>
          </p:cNvPr>
          <p:cNvSpPr/>
          <p:nvPr/>
        </p:nvSpPr>
        <p:spPr>
          <a:xfrm>
            <a:off x="1333500" y="114300"/>
            <a:ext cx="2255520" cy="960120"/>
          </a:xfrm>
          <a:prstGeom prst="wedgeRoundRectCallout">
            <a:avLst>
              <a:gd name="adj1" fmla="val 58591"/>
              <a:gd name="adj2" fmla="val 10059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Hello My lovely students</a:t>
            </a:r>
          </a:p>
          <a:p>
            <a:pPr algn="ctr"/>
            <a:r>
              <a:rPr lang="en-US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I’m </a:t>
            </a:r>
            <a:r>
              <a:rPr lang="en-US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y</a:t>
            </a:r>
            <a:r>
              <a:rPr lang="en-US" sz="1400" b="1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our </a:t>
            </a:r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teacher</a:t>
            </a:r>
          </a:p>
          <a:p>
            <a:pPr algn="ctr"/>
            <a:r>
              <a:rPr lang="en-US" sz="1400" b="1" dirty="0">
                <a:ln w="0"/>
                <a:solidFill>
                  <a:schemeClr val="tx1"/>
                </a:solidFill>
                <a:latin typeface="Bell MT" panose="02020503060305020303" pitchFamily="18" charset="0"/>
              </a:rPr>
              <a:t>Hanan AlShobaily</a:t>
            </a:r>
            <a:endParaRPr lang="ar-SA" sz="1400" b="1" dirty="0">
              <a:ln w="0"/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04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011DE84-20A7-49E1-88C9-A16A095062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6621" t="19190" r="21605" b="37113"/>
          <a:stretch/>
        </p:blipFill>
        <p:spPr>
          <a:xfrm>
            <a:off x="166679" y="176056"/>
            <a:ext cx="8777536" cy="448815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71655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6FF1DDE-675B-4A60-A694-3EAE0AC15900}"/>
              </a:ext>
            </a:extLst>
          </p:cNvPr>
          <p:cNvSpPr txBox="1"/>
          <p:nvPr/>
        </p:nvSpPr>
        <p:spPr>
          <a:xfrm>
            <a:off x="216968" y="320681"/>
            <a:ext cx="4739234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0" u="sng" strike="noStrike" baseline="0" dirty="0">
                <a:solidFill>
                  <a:srgbClr val="00B050"/>
                </a:solidFill>
                <a:latin typeface="+mn-lt"/>
              </a:rPr>
              <a:t>Count</a:t>
            </a:r>
            <a:r>
              <a:rPr lang="en-US" sz="2000" b="1" i="0" u="sng" strike="noStrike" dirty="0">
                <a:solidFill>
                  <a:srgbClr val="00B050"/>
                </a:solidFill>
                <a:latin typeface="+mn-lt"/>
              </a:rPr>
              <a:t> nouns:</a:t>
            </a:r>
            <a:endParaRPr lang="en-US" sz="2000" b="1" u="sng" dirty="0">
              <a:solidFill>
                <a:srgbClr val="00B050"/>
              </a:solidFill>
              <a:latin typeface="+mn-lt"/>
            </a:endParaRPr>
          </a:p>
          <a:p>
            <a:r>
              <a:rPr lang="en-US" sz="2000" b="1" i="0" u="none" strike="noStrike" baseline="0" dirty="0">
                <a:solidFill>
                  <a:srgbClr val="0070C0"/>
                </a:solidFill>
                <a:latin typeface="+mn-lt"/>
              </a:rPr>
              <a:t>-Name things that you can count.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-They have singular and plural forms.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-They use a / an.</a:t>
            </a:r>
          </a:p>
          <a:p>
            <a:endParaRPr lang="en-US" sz="2000" b="1" i="0" u="none" strike="noStrike" baseline="0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Examples:</a:t>
            </a:r>
            <a:endParaRPr lang="en-US" sz="2000" b="1" i="0" u="none" strike="noStrike" baseline="0" dirty="0">
              <a:solidFill>
                <a:srgbClr val="0070C0"/>
              </a:solidFill>
              <a:latin typeface="+mn-lt"/>
            </a:endParaRPr>
          </a:p>
          <a:p>
            <a:endParaRPr lang="en-US" sz="2000" b="1" i="0" u="none" strike="noStrike" baseline="0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a riyal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a book             </a:t>
            </a:r>
            <a:endParaRPr lang="en-US" sz="20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a car              </a:t>
            </a:r>
            <a:endParaRPr lang="en-US" sz="2000" b="1" i="0" u="none" strike="noStrike" baseline="0" dirty="0">
              <a:solidFill>
                <a:srgbClr val="FF3399"/>
              </a:solidFill>
              <a:latin typeface="+mn-lt"/>
            </a:endParaRPr>
          </a:p>
          <a:p>
            <a:endParaRPr lang="en-US" sz="2000" b="0" i="0" u="none" strike="noStrike" baseline="0" dirty="0">
              <a:latin typeface="+mn-lt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7266CCBD-4ABB-45B2-B99F-27DAB51949A7}"/>
              </a:ext>
            </a:extLst>
          </p:cNvPr>
          <p:cNvSpPr/>
          <p:nvPr/>
        </p:nvSpPr>
        <p:spPr>
          <a:xfrm>
            <a:off x="1209258" y="2616295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5F434D18-0CDE-465D-8A25-DC7B47203741}"/>
              </a:ext>
            </a:extLst>
          </p:cNvPr>
          <p:cNvSpPr/>
          <p:nvPr/>
        </p:nvSpPr>
        <p:spPr>
          <a:xfrm>
            <a:off x="1209258" y="2909743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2BD758E3-B286-431F-BAF5-70FDFE8054F0}"/>
              </a:ext>
            </a:extLst>
          </p:cNvPr>
          <p:cNvSpPr/>
          <p:nvPr/>
        </p:nvSpPr>
        <p:spPr>
          <a:xfrm>
            <a:off x="1209258" y="3230424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13FA98E4-7C59-47AF-B9A0-5D97C9FE8CC3}"/>
              </a:ext>
            </a:extLst>
          </p:cNvPr>
          <p:cNvSpPr txBox="1"/>
          <p:nvPr/>
        </p:nvSpPr>
        <p:spPr>
          <a:xfrm>
            <a:off x="1997610" y="2509633"/>
            <a:ext cx="14734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2 riyal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 </a:t>
            </a:r>
            <a:endParaRPr lang="ar-SA" sz="2000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E8F3F67-2828-4CD3-89A2-B4C755374ECC}"/>
              </a:ext>
            </a:extLst>
          </p:cNvPr>
          <p:cNvSpPr txBox="1"/>
          <p:nvPr/>
        </p:nvSpPr>
        <p:spPr>
          <a:xfrm>
            <a:off x="1989926" y="2830314"/>
            <a:ext cx="13120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3 book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3B2E91E-9880-4623-9932-EF969E84E7ED}"/>
              </a:ext>
            </a:extLst>
          </p:cNvPr>
          <p:cNvSpPr txBox="1"/>
          <p:nvPr/>
        </p:nvSpPr>
        <p:spPr>
          <a:xfrm>
            <a:off x="1989926" y="3107212"/>
            <a:ext cx="15574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4 car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endParaRPr lang="ar-SA" sz="2000" dirty="0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C159CAED-9936-4F33-ABEB-2D7D1F12708F}"/>
              </a:ext>
            </a:extLst>
          </p:cNvPr>
          <p:cNvSpPr/>
          <p:nvPr/>
        </p:nvSpPr>
        <p:spPr>
          <a:xfrm>
            <a:off x="3208448" y="2523276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6DAD9FF-8B6D-496B-A0A9-79F5A64DB4B7}"/>
              </a:ext>
            </a:extLst>
          </p:cNvPr>
          <p:cNvSpPr/>
          <p:nvPr/>
        </p:nvSpPr>
        <p:spPr>
          <a:xfrm>
            <a:off x="3407718" y="2523276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868CB67D-859F-4FDB-84B7-E20B93BFC5D8}"/>
              </a:ext>
            </a:extLst>
          </p:cNvPr>
          <p:cNvSpPr/>
          <p:nvPr/>
        </p:nvSpPr>
        <p:spPr>
          <a:xfrm>
            <a:off x="3217634" y="2866899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01FDFC70-6B26-4C92-B20C-EDB39A0287E3}"/>
              </a:ext>
            </a:extLst>
          </p:cNvPr>
          <p:cNvSpPr/>
          <p:nvPr/>
        </p:nvSpPr>
        <p:spPr>
          <a:xfrm>
            <a:off x="3400034" y="2866899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17DD5A7B-7C67-4323-B3F6-017E6976DE11}"/>
              </a:ext>
            </a:extLst>
          </p:cNvPr>
          <p:cNvSpPr/>
          <p:nvPr/>
        </p:nvSpPr>
        <p:spPr>
          <a:xfrm>
            <a:off x="3568310" y="2866899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08A035E4-8500-401B-ACA5-A21C455DC5A4}"/>
              </a:ext>
            </a:extLst>
          </p:cNvPr>
          <p:cNvSpPr/>
          <p:nvPr/>
        </p:nvSpPr>
        <p:spPr>
          <a:xfrm>
            <a:off x="3216707" y="3230424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395E31BE-9C98-41B5-95E6-D1F123D268A9}"/>
              </a:ext>
            </a:extLst>
          </p:cNvPr>
          <p:cNvSpPr/>
          <p:nvPr/>
        </p:nvSpPr>
        <p:spPr>
          <a:xfrm>
            <a:off x="3596757" y="3230424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4574905E-22E9-486A-84EE-2B9BA440A7C4}"/>
              </a:ext>
            </a:extLst>
          </p:cNvPr>
          <p:cNvSpPr/>
          <p:nvPr/>
        </p:nvSpPr>
        <p:spPr>
          <a:xfrm>
            <a:off x="3418254" y="3230424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1BA6C1F-346F-4DBA-BBAB-B5B8D1F39C7A}"/>
              </a:ext>
            </a:extLst>
          </p:cNvPr>
          <p:cNvSpPr/>
          <p:nvPr/>
        </p:nvSpPr>
        <p:spPr>
          <a:xfrm>
            <a:off x="3778294" y="3230424"/>
            <a:ext cx="72008" cy="21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نتيجة الصورة لـ transparent book">
            <a:extLst>
              <a:ext uri="{FF2B5EF4-FFF2-40B4-BE49-F238E27FC236}">
                <a16:creationId xmlns:a16="http://schemas.microsoft.com/office/drawing/2014/main" id="{9ADBF523-D239-446F-8062-B5B223500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829" y="1888346"/>
            <a:ext cx="1124033" cy="7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96CF149E-7FBB-4230-9534-D7963B9F2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200" y="651705"/>
            <a:ext cx="1393662" cy="66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88053338-6809-4255-804E-B588E4DA2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83" y="506195"/>
            <a:ext cx="1393662" cy="3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>
            <a:extLst>
              <a:ext uri="{FF2B5EF4-FFF2-40B4-BE49-F238E27FC236}">
                <a16:creationId xmlns:a16="http://schemas.microsoft.com/office/drawing/2014/main" id="{56033F56-94FC-482B-ACA3-E9E4ECD01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83" y="927710"/>
            <a:ext cx="1393662" cy="38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مشاهدة صورة المصدر">
            <a:extLst>
              <a:ext uri="{FF2B5EF4-FFF2-40B4-BE49-F238E27FC236}">
                <a16:creationId xmlns:a16="http://schemas.microsoft.com/office/drawing/2014/main" id="{F327578E-F1AE-4A4D-BFBC-A6903EFB5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913" y="1705855"/>
            <a:ext cx="1208331" cy="1124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مشاهدة صورة المصدر">
            <a:extLst>
              <a:ext uri="{FF2B5EF4-FFF2-40B4-BE49-F238E27FC236}">
                <a16:creationId xmlns:a16="http://schemas.microsoft.com/office/drawing/2014/main" id="{D163BF96-DFC8-4430-B32D-F596572EE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83" y="2949233"/>
            <a:ext cx="1525986" cy="111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مشاهدة صورة المصدر">
            <a:extLst>
              <a:ext uri="{FF2B5EF4-FFF2-40B4-BE49-F238E27FC236}">
                <a16:creationId xmlns:a16="http://schemas.microsoft.com/office/drawing/2014/main" id="{7C9CE280-A0AE-4751-A5DC-F085DCC9A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356" y="3125767"/>
            <a:ext cx="1218764" cy="959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34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animBg="1"/>
      <p:bldP spid="11" grpId="0" animBg="1"/>
      <p:bldP spid="13" grpId="0" animBg="1"/>
      <p:bldP spid="14" grpId="0"/>
      <p:bldP spid="15" grpId="0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FCCFBE8-138C-43CF-BC7C-927523F537B0}"/>
              </a:ext>
            </a:extLst>
          </p:cNvPr>
          <p:cNvSpPr txBox="1"/>
          <p:nvPr/>
        </p:nvSpPr>
        <p:spPr>
          <a:xfrm>
            <a:off x="194880" y="236399"/>
            <a:ext cx="828092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00B050"/>
                </a:solidFill>
                <a:latin typeface="+mn-lt"/>
              </a:rPr>
              <a:t>Non-c</a:t>
            </a:r>
            <a:r>
              <a:rPr lang="en-US" sz="2000" b="1" i="0" u="sng" strike="noStrike" baseline="0" dirty="0">
                <a:solidFill>
                  <a:srgbClr val="00B050"/>
                </a:solidFill>
                <a:latin typeface="+mn-lt"/>
              </a:rPr>
              <a:t>ount</a:t>
            </a:r>
            <a:r>
              <a:rPr lang="en-US" sz="2000" b="1" i="0" u="sng" strike="noStrike" dirty="0">
                <a:solidFill>
                  <a:srgbClr val="00B050"/>
                </a:solidFill>
                <a:latin typeface="+mn-lt"/>
              </a:rPr>
              <a:t> nouns:</a:t>
            </a:r>
            <a:endParaRPr lang="en-US" sz="2000" b="1" u="sng" dirty="0">
              <a:solidFill>
                <a:srgbClr val="00B050"/>
              </a:solidFill>
              <a:latin typeface="+mn-lt"/>
            </a:endParaRPr>
          </a:p>
          <a:p>
            <a:r>
              <a:rPr lang="en-US" sz="2000" b="1" i="0" u="none" strike="noStrike" baseline="0" dirty="0">
                <a:solidFill>
                  <a:srgbClr val="0070C0"/>
                </a:solidFill>
                <a:latin typeface="+mn-lt"/>
              </a:rPr>
              <a:t>-Name things that you can’t count.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-They don’t use a/an.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-They don’t have plural forms.</a:t>
            </a:r>
          </a:p>
          <a:p>
            <a:endParaRPr lang="en-US" sz="20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Examples:</a:t>
            </a:r>
          </a:p>
          <a:p>
            <a:endParaRPr lang="en-US" sz="11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Money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News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Tea 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Coffee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Rice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Water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Information</a:t>
            </a:r>
            <a:endParaRPr lang="en-US" sz="2000" b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 descr="نتيجة الصورة لـ transparent money">
            <a:extLst>
              <a:ext uri="{FF2B5EF4-FFF2-40B4-BE49-F238E27FC236}">
                <a16:creationId xmlns:a16="http://schemas.microsoft.com/office/drawing/2014/main" id="{9777275B-3219-4BAA-857B-1BAD4C63DD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79" y="505896"/>
            <a:ext cx="1591341" cy="995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نتيجة الصورة لـ transparent coffee">
            <a:extLst>
              <a:ext uri="{FF2B5EF4-FFF2-40B4-BE49-F238E27FC236}">
                <a16:creationId xmlns:a16="http://schemas.microsoft.com/office/drawing/2014/main" id="{1FD94488-8FD6-4B9A-B69A-76C2486D5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79" y="1547616"/>
            <a:ext cx="1394972" cy="140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نتيجة الصورة لـ transparent tea">
            <a:extLst>
              <a:ext uri="{FF2B5EF4-FFF2-40B4-BE49-F238E27FC236}">
                <a16:creationId xmlns:a16="http://schemas.microsoft.com/office/drawing/2014/main" id="{A8DBE89C-9EF1-4316-8274-DECB728D84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61" y="1636087"/>
            <a:ext cx="1694618" cy="12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نتيجة الصورة لـ transparent news">
            <a:extLst>
              <a:ext uri="{FF2B5EF4-FFF2-40B4-BE49-F238E27FC236}">
                <a16:creationId xmlns:a16="http://schemas.microsoft.com/office/drawing/2014/main" id="{F6B19830-16CB-44F6-AD56-4C233193B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798" y="404841"/>
            <a:ext cx="1641661" cy="12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نتيجة الصورة لـ transparent water">
            <a:extLst>
              <a:ext uri="{FF2B5EF4-FFF2-40B4-BE49-F238E27FC236}">
                <a16:creationId xmlns:a16="http://schemas.microsoft.com/office/drawing/2014/main" id="{35D78F0B-9204-44C1-9006-A302CF2EB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779" y="3059453"/>
            <a:ext cx="1414536" cy="11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نتيجة الصورة لـ transparent rice">
            <a:extLst>
              <a:ext uri="{FF2B5EF4-FFF2-40B4-BE49-F238E27FC236}">
                <a16:creationId xmlns:a16="http://schemas.microsoft.com/office/drawing/2014/main" id="{FBD5461E-BA9F-4555-9B98-2DD3ECB66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976" y="3095363"/>
            <a:ext cx="1564803" cy="110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lientmoji">
            <a:extLst>
              <a:ext uri="{FF2B5EF4-FFF2-40B4-BE49-F238E27FC236}">
                <a16:creationId xmlns:a16="http://schemas.microsoft.com/office/drawing/2014/main" id="{BF0956F0-F700-4EDB-910A-94F4C593F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641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9" descr="Illustration of a purple book character ">
            <a:extLst>
              <a:ext uri="{FF2B5EF4-FFF2-40B4-BE49-F238E27FC236}">
                <a16:creationId xmlns:a16="http://schemas.microsoft.com/office/drawing/2014/main" id="{226EA1AC-30FF-416C-8FB3-4027993E68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7131335" y="3463724"/>
            <a:ext cx="1331514" cy="1544291"/>
          </a:xfrm>
          <a:prstGeom prst="rect">
            <a:avLst/>
          </a:prstGeom>
        </p:spPr>
      </p:pic>
      <p:pic>
        <p:nvPicPr>
          <p:cNvPr id="7" name="Graphic 11" descr="Illustration of a pencil character ">
            <a:extLst>
              <a:ext uri="{FF2B5EF4-FFF2-40B4-BE49-F238E27FC236}">
                <a16:creationId xmlns:a16="http://schemas.microsoft.com/office/drawing/2014/main" id="{646F94AE-DC26-469B-8E33-461EBD35DA2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077964">
            <a:off x="4359767" y="3414832"/>
            <a:ext cx="866842" cy="1478732"/>
          </a:xfrm>
          <a:prstGeom prst="rect">
            <a:avLst/>
          </a:prstGeom>
        </p:spPr>
      </p:pic>
      <p:sp>
        <p:nvSpPr>
          <p:cNvPr id="8" name="زر الإجراء: &quot;الانتقال للأمام&quot; أو &quot;التالي&quot; 7">
            <a:hlinkClick r:id="rId12" highlightClick="1"/>
            <a:extLst>
              <a:ext uri="{FF2B5EF4-FFF2-40B4-BE49-F238E27FC236}">
                <a16:creationId xmlns:a16="http://schemas.microsoft.com/office/drawing/2014/main" id="{2A164A40-D28C-40D7-9E1F-C1F56450D7E8}"/>
              </a:ext>
            </a:extLst>
          </p:cNvPr>
          <p:cNvSpPr/>
          <p:nvPr/>
        </p:nvSpPr>
        <p:spPr>
          <a:xfrm>
            <a:off x="5319874" y="1579881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Picture 8" descr="مشاهدة صورة المصدر">
            <a:extLst>
              <a:ext uri="{FF2B5EF4-FFF2-40B4-BE49-F238E27FC236}">
                <a16:creationId xmlns:a16="http://schemas.microsoft.com/office/drawing/2014/main" id="{A834CC95-94E8-44F3-99A9-BFEFB27E6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7" y="1791365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868E13B3-5C29-44BE-B517-131763E60930}"/>
              </a:ext>
            </a:extLst>
          </p:cNvPr>
          <p:cNvSpPr/>
          <p:nvPr/>
        </p:nvSpPr>
        <p:spPr>
          <a:xfrm>
            <a:off x="4366900" y="3087969"/>
            <a:ext cx="320792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2"/>
              </a:rPr>
              <a:t>https://wordwall.net/resource/5478371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92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EBD837E-42C6-4BC0-939E-76B162AD913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252" t="65622" r="20974" b="1529"/>
          <a:stretch/>
        </p:blipFill>
        <p:spPr>
          <a:xfrm>
            <a:off x="135943" y="176056"/>
            <a:ext cx="8831324" cy="441131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58792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779EC09-3CD9-4659-89E6-A7FDFF85C689}"/>
              </a:ext>
            </a:extLst>
          </p:cNvPr>
          <p:cNvSpPr txBox="1"/>
          <p:nvPr/>
        </p:nvSpPr>
        <p:spPr>
          <a:xfrm>
            <a:off x="127360" y="530262"/>
            <a:ext cx="73645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Some</a:t>
            </a:r>
            <a:r>
              <a:rPr lang="en-US" sz="2400" u="sng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endParaRPr lang="en-US" sz="2400" u="sng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-Use it in </a:t>
            </a:r>
            <a:r>
              <a:rPr lang="en-US" sz="2000" b="1" u="sng" dirty="0">
                <a:solidFill>
                  <a:srgbClr val="A620B0"/>
                </a:solidFill>
                <a:latin typeface="+mn-lt"/>
              </a:rPr>
              <a:t>affirmative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statements.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-Use with </a:t>
            </a:r>
            <a:r>
              <a:rPr lang="en-US" sz="2000" b="1" dirty="0">
                <a:solidFill>
                  <a:srgbClr val="F369CC"/>
                </a:solidFill>
                <a:latin typeface="+mn-lt"/>
              </a:rPr>
              <a:t>non-count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nouns and with </a:t>
            </a:r>
            <a:r>
              <a:rPr lang="en-US" sz="2000" b="1" dirty="0">
                <a:solidFill>
                  <a:srgbClr val="F369CC"/>
                </a:solidFill>
                <a:latin typeface="+mn-lt"/>
              </a:rPr>
              <a:t>plural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nouns</a:t>
            </a:r>
            <a:r>
              <a:rPr lang="en-US" sz="2000" dirty="0">
                <a:latin typeface="+mn-lt"/>
              </a:rPr>
              <a:t>.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There </a:t>
            </a:r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is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some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n-lt"/>
              </a:rPr>
              <a:t>money</a:t>
            </a:r>
            <a:r>
              <a:rPr lang="en-US" sz="2000" b="1" dirty="0">
                <a:latin typeface="+mn-lt"/>
              </a:rPr>
              <a:t> in my wallet.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(non-count)</a:t>
            </a:r>
          </a:p>
          <a:p>
            <a:endParaRPr lang="en-US" sz="18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There </a:t>
            </a:r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are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some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n-lt"/>
              </a:rPr>
              <a:t>student</a:t>
            </a:r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 dirty="0">
                <a:latin typeface="+mn-lt"/>
              </a:rPr>
              <a:t> in the class. 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(plural)</a:t>
            </a:r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1026" name="Picture 2" descr="نتيجة الصورة لـ some money in wallet clipart">
            <a:extLst>
              <a:ext uri="{FF2B5EF4-FFF2-40B4-BE49-F238E27FC236}">
                <a16:creationId xmlns:a16="http://schemas.microsoft.com/office/drawing/2014/main" id="{F479F0F7-16AE-42E0-AE41-5CE89639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87" y="1908803"/>
            <a:ext cx="1056514" cy="7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نتيجة الصورة لـ few students in class clipart">
            <a:extLst>
              <a:ext uri="{FF2B5EF4-FFF2-40B4-BE49-F238E27FC236}">
                <a16:creationId xmlns:a16="http://schemas.microsoft.com/office/drawing/2014/main" id="{B52C797B-D5AA-4B78-B50E-3839FD4B0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669" y="2701835"/>
            <a:ext cx="1554264" cy="79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93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AAFB7358-19E4-4A08-B57D-8A0E5604CF6F}"/>
              </a:ext>
            </a:extLst>
          </p:cNvPr>
          <p:cNvSpPr txBox="1"/>
          <p:nvPr/>
        </p:nvSpPr>
        <p:spPr>
          <a:xfrm>
            <a:off x="194880" y="414999"/>
            <a:ext cx="8424936" cy="468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any</a:t>
            </a:r>
            <a:r>
              <a:rPr lang="en-US" sz="2400" u="sng" dirty="0">
                <a:solidFill>
                  <a:srgbClr val="FF0000"/>
                </a:solidFill>
                <a:latin typeface="+mn-lt"/>
              </a:rPr>
              <a:t>:</a:t>
            </a:r>
          </a:p>
          <a:p>
            <a:endParaRPr lang="en-US" sz="2400" u="sng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-Use it in </a:t>
            </a:r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negative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statements and in </a:t>
            </a:r>
            <a:r>
              <a:rPr lang="en-US" sz="2000" b="1" dirty="0">
                <a:solidFill>
                  <a:srgbClr val="92D050"/>
                </a:solidFill>
                <a:latin typeface="+mn-lt"/>
              </a:rPr>
              <a:t>questions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-Use with </a:t>
            </a:r>
            <a:r>
              <a:rPr lang="en-US" sz="2000" b="1" dirty="0">
                <a:solidFill>
                  <a:srgbClr val="F369CC"/>
                </a:solidFill>
                <a:latin typeface="+mn-lt"/>
              </a:rPr>
              <a:t>non-count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nouns and with </a:t>
            </a:r>
            <a:r>
              <a:rPr lang="en-US" sz="2000" b="1" dirty="0">
                <a:solidFill>
                  <a:srgbClr val="F369CC"/>
                </a:solidFill>
                <a:latin typeface="+mn-lt"/>
              </a:rPr>
              <a:t>plural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nouns</a:t>
            </a:r>
            <a:r>
              <a:rPr lang="en-US" sz="2000" b="1" dirty="0">
                <a:latin typeface="+mn-lt"/>
              </a:rPr>
              <a:t>.</a:t>
            </a:r>
          </a:p>
          <a:p>
            <a:endParaRPr lang="en-US" sz="2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There </a:t>
            </a:r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isn’t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any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n-lt"/>
              </a:rPr>
              <a:t>money</a:t>
            </a:r>
            <a:r>
              <a:rPr lang="en-US" sz="2000" b="1" dirty="0">
                <a:latin typeface="+mn-lt"/>
              </a:rPr>
              <a:t> in my wallet.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(non-count)</a:t>
            </a:r>
          </a:p>
          <a:p>
            <a:endParaRPr lang="en-US" sz="1000" b="1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There </a:t>
            </a:r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aren’t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any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n-lt"/>
              </a:rPr>
              <a:t>student</a:t>
            </a:r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 dirty="0">
                <a:latin typeface="+mn-lt"/>
              </a:rPr>
              <a:t> in the class. 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(plural)</a:t>
            </a:r>
            <a:endParaRPr lang="en-US" sz="2000" b="1" dirty="0">
              <a:latin typeface="+mn-lt"/>
            </a:endParaRPr>
          </a:p>
          <a:p>
            <a:endParaRPr lang="en-US" sz="2000" b="1" dirty="0">
              <a:latin typeface="+mn-lt"/>
            </a:endParaRPr>
          </a:p>
          <a:p>
            <a:endParaRPr lang="en-US" sz="2000" b="1" dirty="0">
              <a:latin typeface="+mn-lt"/>
            </a:endParaRPr>
          </a:p>
          <a:p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Is</a:t>
            </a:r>
            <a:r>
              <a:rPr lang="en-US" sz="2000" b="1" dirty="0">
                <a:latin typeface="+mn-lt"/>
              </a:rPr>
              <a:t> there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any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n-lt"/>
              </a:rPr>
              <a:t>money</a:t>
            </a:r>
            <a:r>
              <a:rPr lang="en-US" sz="2000" b="1" dirty="0">
                <a:latin typeface="+mn-lt"/>
              </a:rPr>
              <a:t> in your wallet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?</a:t>
            </a:r>
          </a:p>
          <a:p>
            <a:endParaRPr lang="en-US" sz="1000" b="1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Are</a:t>
            </a:r>
            <a:r>
              <a:rPr lang="en-US" sz="2000" b="1" dirty="0">
                <a:latin typeface="+mn-lt"/>
              </a:rPr>
              <a:t> there </a:t>
            </a:r>
            <a:r>
              <a:rPr lang="en-US" sz="2000" b="1" dirty="0">
                <a:solidFill>
                  <a:srgbClr val="FFC000"/>
                </a:solidFill>
                <a:latin typeface="+mn-lt"/>
              </a:rPr>
              <a:t>any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u="sng" dirty="0">
                <a:solidFill>
                  <a:srgbClr val="00B050"/>
                </a:solidFill>
                <a:latin typeface="+mn-lt"/>
              </a:rPr>
              <a:t>student</a:t>
            </a:r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 dirty="0">
                <a:latin typeface="+mn-lt"/>
              </a:rPr>
              <a:t> in the class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?</a:t>
            </a:r>
          </a:p>
          <a:p>
            <a:endParaRPr lang="en-US" sz="2000" dirty="0">
              <a:latin typeface="+mn-lt"/>
            </a:endParaRPr>
          </a:p>
          <a:p>
            <a:endParaRPr lang="en-US" sz="2000" dirty="0">
              <a:latin typeface="+mn-lt"/>
            </a:endParaRPr>
          </a:p>
        </p:txBody>
      </p:sp>
      <p:pic>
        <p:nvPicPr>
          <p:cNvPr id="2050" name="Picture 2" descr="نتيجة الصورة لـ  class clipart">
            <a:extLst>
              <a:ext uri="{FF2B5EF4-FFF2-40B4-BE49-F238E27FC236}">
                <a16:creationId xmlns:a16="http://schemas.microsoft.com/office/drawing/2014/main" id="{A92EABB9-7EBE-4A30-892D-D8190E2C4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488" y="2430796"/>
            <a:ext cx="1395132" cy="80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نتيجة الصورة لـ no money in wallet clipart">
            <a:extLst>
              <a:ext uri="{FF2B5EF4-FFF2-40B4-BE49-F238E27FC236}">
                <a16:creationId xmlns:a16="http://schemas.microsoft.com/office/drawing/2014/main" id="{E7AC74AC-B3B3-440C-94D5-EBB4A7DDE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28" y="1874903"/>
            <a:ext cx="981251" cy="62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56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0E88A7EF-E22E-4968-9BBF-1DFC1BB8C3A5}"/>
              </a:ext>
            </a:extLst>
          </p:cNvPr>
          <p:cNvSpPr txBox="1"/>
          <p:nvPr/>
        </p:nvSpPr>
        <p:spPr>
          <a:xfrm>
            <a:off x="151627" y="396240"/>
            <a:ext cx="835292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latin typeface="+mn-lt"/>
              </a:rPr>
              <a:t>no:</a:t>
            </a:r>
          </a:p>
          <a:p>
            <a:endParaRPr lang="en-US" sz="2400" b="1" u="sng" dirty="0">
              <a:solidFill>
                <a:srgbClr val="FF0000"/>
              </a:solidFill>
              <a:latin typeface="+mn-lt"/>
            </a:endParaRP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-Use in </a:t>
            </a:r>
            <a:r>
              <a:rPr lang="en-US" sz="2000" b="1" u="sng" dirty="0">
                <a:solidFill>
                  <a:srgbClr val="A620B0"/>
                </a:solidFill>
                <a:latin typeface="+mn-lt"/>
              </a:rPr>
              <a:t>affirmative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statements to give 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negative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meaning.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-Use with </a:t>
            </a:r>
            <a:r>
              <a:rPr lang="en-US" sz="2000" b="1" dirty="0">
                <a:solidFill>
                  <a:srgbClr val="F369CC"/>
                </a:solidFill>
                <a:latin typeface="+mn-lt"/>
              </a:rPr>
              <a:t>non-count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and </a:t>
            </a:r>
            <a:r>
              <a:rPr lang="en-US" sz="2000" b="1" dirty="0">
                <a:solidFill>
                  <a:srgbClr val="F369CC"/>
                </a:solidFill>
                <a:latin typeface="+mn-lt"/>
              </a:rPr>
              <a:t>plural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nouns.</a:t>
            </a:r>
          </a:p>
          <a:p>
            <a:endParaRPr lang="en-US" sz="2000" b="1" dirty="0">
              <a:solidFill>
                <a:srgbClr val="0070C0"/>
              </a:solidFill>
              <a:latin typeface="+mn-lt"/>
            </a:endParaRPr>
          </a:p>
          <a:p>
            <a:endParaRPr lang="en-US" sz="20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dirty="0">
                <a:latin typeface="+mn-lt"/>
              </a:rPr>
              <a:t>There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is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+mn-lt"/>
              </a:rPr>
              <a:t>no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bread.     </a:t>
            </a:r>
            <a:r>
              <a:rPr lang="en-US" sz="2000" b="1" dirty="0">
                <a:latin typeface="+mn-lt"/>
              </a:rPr>
              <a:t>=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   </a:t>
            </a:r>
            <a:r>
              <a:rPr lang="en-US" sz="2000" b="1" dirty="0">
                <a:latin typeface="+mn-lt"/>
              </a:rPr>
              <a:t>There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FF3399"/>
                </a:solidFill>
                <a:latin typeface="+mn-lt"/>
              </a:rPr>
              <a:t>isn’t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+mn-lt"/>
              </a:rPr>
              <a:t>any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bread.</a:t>
            </a:r>
          </a:p>
          <a:p>
            <a:endParaRPr lang="en-US" sz="1000" b="1" dirty="0">
              <a:solidFill>
                <a:srgbClr val="0070C0"/>
              </a:solidFill>
              <a:latin typeface="+mn-lt"/>
            </a:endParaRPr>
          </a:p>
          <a:p>
            <a:r>
              <a:rPr lang="en-US" sz="2000" b="1" dirty="0">
                <a:latin typeface="+mn-lt"/>
              </a:rPr>
              <a:t>There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u="sng" dirty="0">
                <a:solidFill>
                  <a:srgbClr val="FF3399"/>
                </a:solidFill>
                <a:latin typeface="+mn-lt"/>
              </a:rPr>
              <a:t>are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+mn-lt"/>
              </a:rPr>
              <a:t>no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book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.   </a:t>
            </a:r>
            <a:r>
              <a:rPr lang="en-US" sz="2000" b="1" dirty="0">
                <a:latin typeface="+mn-lt"/>
              </a:rPr>
              <a:t>=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   </a:t>
            </a:r>
            <a:r>
              <a:rPr lang="en-US" sz="2000" b="1" dirty="0">
                <a:latin typeface="+mn-lt"/>
              </a:rPr>
              <a:t>There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FF3399"/>
                </a:solidFill>
                <a:latin typeface="+mn-lt"/>
              </a:rPr>
              <a:t>aren’t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000" b="1" dirty="0">
                <a:solidFill>
                  <a:srgbClr val="00B050"/>
                </a:solidFill>
                <a:latin typeface="+mn-lt"/>
              </a:rPr>
              <a:t>any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 book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en-US" sz="2000" b="1" dirty="0">
                <a:solidFill>
                  <a:srgbClr val="0070C0"/>
                </a:solidFill>
                <a:latin typeface="+mn-lt"/>
              </a:rPr>
              <a:t>.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663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رسم تخطيطي 2">
            <a:extLst>
              <a:ext uri="{FF2B5EF4-FFF2-40B4-BE49-F238E27FC236}">
                <a16:creationId xmlns:a16="http://schemas.microsoft.com/office/drawing/2014/main" id="{1938BE35-1DDF-4455-9603-42DEC29D5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654903"/>
              </p:ext>
            </p:extLst>
          </p:nvPr>
        </p:nvGraphicFramePr>
        <p:xfrm>
          <a:off x="1206393" y="340360"/>
          <a:ext cx="6569849" cy="4062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48244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0C6297-DBDD-436A-BDAD-75D021DEE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4A0C6297-DBDD-436A-BDAD-75D021DEED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309B198-A8D7-4D24-8591-17830A775A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1309B198-A8D7-4D24-8591-17830A775A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D504C09-2E20-4934-B88A-B34085FC07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graphicEl>
                                              <a:dgm id="{6D504C09-2E20-4934-B88A-B34085FC07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FBBE11-44A7-4FA1-B39A-A6EEB457B5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69FBBE11-44A7-4FA1-B39A-A6EEB457B5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A328191-A4B5-4BA2-8C1D-224856CA69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EA328191-A4B5-4BA2-8C1D-224856CA69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55B7094-4B83-4FAC-A179-D7FE6ACE8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955B7094-4B83-4FAC-A179-D7FE6ACE8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3676A89-9719-4A45-83C0-AF9E6B82F3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D3676A89-9719-4A45-83C0-AF9E6B82F3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8C7455-A065-49CA-A2B3-66A46388D0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F8C7455-A065-49CA-A2B3-66A46388D0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955BCD1-7B97-4B0A-BDA7-EC674996F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6955BCD1-7B97-4B0A-BDA7-EC674996F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850C22-123F-43E1-89F4-2B5ACE9E61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45850C22-123F-43E1-89F4-2B5ACE9E61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7E86D5A-7CED-4EBA-B6F2-9F6EB54009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">
                                            <p:graphicEl>
                                              <a:dgm id="{D7E86D5A-7CED-4EBA-B6F2-9F6EB54009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430E204-31C1-46B2-ACA6-2C6D897C48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">
                                            <p:graphicEl>
                                              <a:dgm id="{9430E204-31C1-46B2-ACA6-2C6D897C48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F9E960-8BF1-489B-B979-76715DAD6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">
                                            <p:graphicEl>
                                              <a:dgm id="{24F9E960-8BF1-489B-B979-76715DAD6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B73A79-3DE8-47AD-A07A-68F2F55A6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">
                                            <p:graphicEl>
                                              <a:dgm id="{57B73A79-3DE8-47AD-A07A-68F2F55A6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9C294B-A67C-47C9-BA64-90408846AD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">
                                            <p:graphicEl>
                                              <a:dgm id="{499C294B-A67C-47C9-BA64-90408846AD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F3773D-9F6F-49CB-A216-1A42FEF4F0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">
                                            <p:graphicEl>
                                              <a:dgm id="{68F3773D-9F6F-49CB-A216-1A42FEF4F0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5D0D3A-8CBC-4B20-A005-21351C92B6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">
                                            <p:graphicEl>
                                              <a:dgm id="{C75D0D3A-8CBC-4B20-A005-21351C92B6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8F8CB04-FC3A-418D-B695-662BD9AD9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">
                                            <p:graphicEl>
                                              <a:dgm id="{98F8CB04-FC3A-418D-B695-662BD9AD99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7E790D-1F09-4E65-9E2E-75D1BE27C3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">
                                            <p:graphicEl>
                                              <a:dgm id="{AF7E790D-1F09-4E65-9E2E-75D1BE27C3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2CBB20-987F-4A77-8010-EB7DE22AF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">
                                            <p:graphicEl>
                                              <a:dgm id="{062CBB20-987F-4A77-8010-EB7DE22AF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84326147-D0E8-4E8A-BED5-994AED1D7BB5}"/>
              </a:ext>
            </a:extLst>
          </p:cNvPr>
          <p:cNvSpPr/>
          <p:nvPr/>
        </p:nvSpPr>
        <p:spPr>
          <a:xfrm>
            <a:off x="4343400" y="678180"/>
            <a:ext cx="3634740" cy="170688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1406398A-23E9-4812-BC4B-536D044942B3}"/>
              </a:ext>
            </a:extLst>
          </p:cNvPr>
          <p:cNvSpPr/>
          <p:nvPr/>
        </p:nvSpPr>
        <p:spPr>
          <a:xfrm>
            <a:off x="4267200" y="1144244"/>
            <a:ext cx="2522220" cy="1678966"/>
          </a:xfrm>
          <a:prstGeom prst="cloudCallout">
            <a:avLst>
              <a:gd name="adj1" fmla="val -19624"/>
              <a:gd name="adj2" fmla="val 5141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زر الإجراء: &quot;الانتقال للأمام&quot; أو &quot;التالي&quot; 10">
            <a:hlinkClick r:id="rId7" highlightClick="1"/>
            <a:extLst>
              <a:ext uri="{FF2B5EF4-FFF2-40B4-BE49-F238E27FC236}">
                <a16:creationId xmlns:a16="http://schemas.microsoft.com/office/drawing/2014/main" id="{828B4837-C2BF-421F-949B-0DAE2C2A20FB}"/>
              </a:ext>
            </a:extLst>
          </p:cNvPr>
          <p:cNvSpPr/>
          <p:nvPr/>
        </p:nvSpPr>
        <p:spPr>
          <a:xfrm>
            <a:off x="1596616" y="1961048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8" descr="مشاهدة صورة المصدر">
            <a:extLst>
              <a:ext uri="{FF2B5EF4-FFF2-40B4-BE49-F238E27FC236}">
                <a16:creationId xmlns:a16="http://schemas.microsoft.com/office/drawing/2014/main" id="{2DF1EEC0-C3F2-4608-B3AC-6660E4A3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709" y="2172532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29093AD-64EB-446B-A437-E500FB21CC7E}"/>
              </a:ext>
            </a:extLst>
          </p:cNvPr>
          <p:cNvSpPr/>
          <p:nvPr/>
        </p:nvSpPr>
        <p:spPr>
          <a:xfrm>
            <a:off x="895429" y="3478188"/>
            <a:ext cx="264367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https://wordwall.net/resource/10820078</a:t>
            </a:r>
            <a:endParaRPr lang="en-US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1" name="Picture 2" descr="Clientmoji">
            <a:extLst>
              <a:ext uri="{FF2B5EF4-FFF2-40B4-BE49-F238E27FC236}">
                <a16:creationId xmlns:a16="http://schemas.microsoft.com/office/drawing/2014/main" id="{4EF619E2-42ED-44F1-9B8F-E419755C7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020" y="913842"/>
            <a:ext cx="4184471" cy="429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9" descr="Illustration of a purple book character ">
            <a:extLst>
              <a:ext uri="{FF2B5EF4-FFF2-40B4-BE49-F238E27FC236}">
                <a16:creationId xmlns:a16="http://schemas.microsoft.com/office/drawing/2014/main" id="{54C5DC30-13A4-4124-A3E7-1768557D37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7312955" y="3532861"/>
            <a:ext cx="1331514" cy="1544291"/>
          </a:xfrm>
          <a:prstGeom prst="rect">
            <a:avLst/>
          </a:prstGeom>
        </p:spPr>
      </p:pic>
      <p:pic>
        <p:nvPicPr>
          <p:cNvPr id="23" name="Graphic 11" descr="Illustration of a pencil character ">
            <a:extLst>
              <a:ext uri="{FF2B5EF4-FFF2-40B4-BE49-F238E27FC236}">
                <a16:creationId xmlns:a16="http://schemas.microsoft.com/office/drawing/2014/main" id="{E3A62616-0964-4BB5-AF03-6B36989623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1077964">
            <a:off x="4541387" y="3483969"/>
            <a:ext cx="866842" cy="14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2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16" name="Google Shape;11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33800" y="309850"/>
            <a:ext cx="4138200" cy="32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837473B0-CC2E-450A-ABE3-18F120FF3D39}">
                <a1611:picAttrSrcUrl xmlns:a1611="http://schemas.microsoft.com/office/drawing/2016/11/main" r:id="rId21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4" name="Google Shape;87;p14">
            <a:extLst>
              <a:ext uri="{FF2B5EF4-FFF2-40B4-BE49-F238E27FC236}">
                <a16:creationId xmlns:a16="http://schemas.microsoft.com/office/drawing/2014/main" id="{F6CF4161-8576-4694-87FF-46B4DA4D2F06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6" name="Picture 2" descr="مشاهدة صورة المصدر">
            <a:extLst>
              <a:ext uri="{FF2B5EF4-FFF2-40B4-BE49-F238E27FC236}">
                <a16:creationId xmlns:a16="http://schemas.microsoft.com/office/drawing/2014/main" id="{8F0C0442-BDD5-442F-8233-07885C1370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lientmoji">
            <a:extLst>
              <a:ext uri="{FF2B5EF4-FFF2-40B4-BE49-F238E27FC236}">
                <a16:creationId xmlns:a16="http://schemas.microsoft.com/office/drawing/2014/main" id="{1D2D06A3-BCC7-46BC-8127-2B7E5C4DB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504" y="-33776"/>
            <a:ext cx="3347136" cy="38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 descr="Diagram&#10;&#10;Description automatically generated">
            <a:extLst>
              <a:ext uri="{FF2B5EF4-FFF2-40B4-BE49-F238E27FC236}">
                <a16:creationId xmlns:a16="http://schemas.microsoft.com/office/drawing/2014/main" id="{B668BA86-DF7E-487F-BC45-81BB3F271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" y="138794"/>
            <a:ext cx="8781410" cy="442180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B82256E5-5627-4EBB-A8F2-3B9ADD6A2538}"/>
              </a:ext>
            </a:extLst>
          </p:cNvPr>
          <p:cNvSpPr txBox="1"/>
          <p:nvPr/>
        </p:nvSpPr>
        <p:spPr>
          <a:xfrm>
            <a:off x="2117488" y="1284783"/>
            <a:ext cx="221866" cy="216914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C982BD4-6D8B-407F-883F-97CB5756A244}"/>
              </a:ext>
            </a:extLst>
          </p:cNvPr>
          <p:cNvSpPr txBox="1"/>
          <p:nvPr/>
        </p:nvSpPr>
        <p:spPr>
          <a:xfrm>
            <a:off x="979612" y="1782111"/>
            <a:ext cx="415345" cy="17048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2000C209-0149-4FB7-89AB-A0C651E496CC}"/>
              </a:ext>
            </a:extLst>
          </p:cNvPr>
          <p:cNvSpPr txBox="1"/>
          <p:nvPr/>
        </p:nvSpPr>
        <p:spPr>
          <a:xfrm>
            <a:off x="2220737" y="2029432"/>
            <a:ext cx="415345" cy="17048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4F2022D4-3C70-45A5-A363-D5DEB9BF8C78}"/>
              </a:ext>
            </a:extLst>
          </p:cNvPr>
          <p:cNvSpPr txBox="1"/>
          <p:nvPr/>
        </p:nvSpPr>
        <p:spPr>
          <a:xfrm>
            <a:off x="4075601" y="1782111"/>
            <a:ext cx="214826" cy="170482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8506EBA-289F-408C-BCD5-2513F7DCC757}"/>
              </a:ext>
            </a:extLst>
          </p:cNvPr>
          <p:cNvSpPr txBox="1"/>
          <p:nvPr/>
        </p:nvSpPr>
        <p:spPr>
          <a:xfrm>
            <a:off x="1983503" y="2244026"/>
            <a:ext cx="221866" cy="170481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60469B71-2EEB-4244-83D0-0EC8B7F00043}"/>
              </a:ext>
            </a:extLst>
          </p:cNvPr>
          <p:cNvSpPr txBox="1"/>
          <p:nvPr/>
        </p:nvSpPr>
        <p:spPr>
          <a:xfrm>
            <a:off x="430764" y="2496715"/>
            <a:ext cx="172476" cy="15006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D1179A20-BEFC-4651-9D26-B617CEBFD075}"/>
              </a:ext>
            </a:extLst>
          </p:cNvPr>
          <p:cNvSpPr txBox="1"/>
          <p:nvPr/>
        </p:nvSpPr>
        <p:spPr>
          <a:xfrm>
            <a:off x="2640880" y="2496715"/>
            <a:ext cx="172476" cy="15006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6" descr="Clientmoji">
            <a:extLst>
              <a:ext uri="{FF2B5EF4-FFF2-40B4-BE49-F238E27FC236}">
                <a16:creationId xmlns:a16="http://schemas.microsoft.com/office/drawing/2014/main" id="{A7E2083A-821E-4A3B-9111-29A2DB15E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836" y="1629014"/>
            <a:ext cx="2346662" cy="311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Text&#10;&#10;Description automatically generated">
            <a:extLst>
              <a:ext uri="{FF2B5EF4-FFF2-40B4-BE49-F238E27FC236}">
                <a16:creationId xmlns:a16="http://schemas.microsoft.com/office/drawing/2014/main" id="{9BFB9044-B607-4975-AFEC-F0E6C389EC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23"/>
          <a:stretch/>
        </p:blipFill>
        <p:spPr>
          <a:xfrm>
            <a:off x="155121" y="3745967"/>
            <a:ext cx="4040361" cy="559178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21893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A9798117-39F5-4258-9317-96C3CA6E0FA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8195" y="658692"/>
            <a:ext cx="3164952" cy="2600886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F4B8AEA8-C5F2-4CA0-BCE4-1A6781A4B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90;p18" descr="Bitmoji Image">
            <a:extLst>
              <a:ext uri="{FF2B5EF4-FFF2-40B4-BE49-F238E27FC236}">
                <a16:creationId xmlns:a16="http://schemas.microsoft.com/office/drawing/2014/main" id="{C010FA88-0BEA-4080-8B20-B6759D256F7E}"/>
              </a:ext>
            </a:extLst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3654032" y="-974797"/>
            <a:ext cx="3291889" cy="4820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646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31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3FAFC21B-4CE6-4A71-8393-89D8D1A1FB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11E5057-0C51-4C0C-925C-D5D8A98B585C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89627" y="899075"/>
            <a:ext cx="2243207" cy="261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3193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Table&#10;&#10;Description automatically generated with medium confidence">
            <a:extLst>
              <a:ext uri="{FF2B5EF4-FFF2-40B4-BE49-F238E27FC236}">
                <a16:creationId xmlns:a16="http://schemas.microsoft.com/office/drawing/2014/main" id="{9058421A-E07F-4841-B6FE-208FB8A66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67" y="136466"/>
            <a:ext cx="8865604" cy="451237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0265E57-65A9-4DEA-AAC6-C180F0E06515}"/>
              </a:ext>
            </a:extLst>
          </p:cNvPr>
          <p:cNvCxnSpPr/>
          <p:nvPr/>
        </p:nvCxnSpPr>
        <p:spPr>
          <a:xfrm>
            <a:off x="250278" y="482072"/>
            <a:ext cx="5544000" cy="0"/>
          </a:xfrm>
          <a:prstGeom prst="line">
            <a:avLst/>
          </a:prstGeom>
          <a:ln>
            <a:solidFill>
              <a:srgbClr val="F369CC"/>
            </a:solidFill>
          </a:ln>
          <a:effectLst>
            <a:glow rad="63500">
              <a:srgbClr val="F369CC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7">
            <a:extLst>
              <a:ext uri="{FF2B5EF4-FFF2-40B4-BE49-F238E27FC236}">
                <a16:creationId xmlns:a16="http://schemas.microsoft.com/office/drawing/2014/main" id="{FD97E450-2AD4-4531-81DB-9572E1578DA0}"/>
              </a:ext>
            </a:extLst>
          </p:cNvPr>
          <p:cNvSpPr txBox="1"/>
          <p:nvPr/>
        </p:nvSpPr>
        <p:spPr>
          <a:xfrm>
            <a:off x="250278" y="856705"/>
            <a:ext cx="1364556" cy="176745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3AFA92F-34CE-45CC-9857-D4927C25DD69}"/>
              </a:ext>
            </a:extLst>
          </p:cNvPr>
          <p:cNvSpPr txBox="1"/>
          <p:nvPr/>
        </p:nvSpPr>
        <p:spPr>
          <a:xfrm>
            <a:off x="1745463" y="894147"/>
            <a:ext cx="1594411" cy="1741476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37C3244-57B7-4B28-8B9A-568480244F5A}"/>
              </a:ext>
            </a:extLst>
          </p:cNvPr>
          <p:cNvSpPr txBox="1"/>
          <p:nvPr/>
        </p:nvSpPr>
        <p:spPr>
          <a:xfrm>
            <a:off x="3470503" y="868169"/>
            <a:ext cx="1432952" cy="1767454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13C04F3-0151-4919-A849-C1AF998C13DE}"/>
              </a:ext>
            </a:extLst>
          </p:cNvPr>
          <p:cNvSpPr txBox="1"/>
          <p:nvPr/>
        </p:nvSpPr>
        <p:spPr>
          <a:xfrm>
            <a:off x="4998584" y="868169"/>
            <a:ext cx="1432952" cy="1767455"/>
          </a:xfrm>
          <a:prstGeom prst="rect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وسيلة الشرح: خطية 1">
            <a:extLst>
              <a:ext uri="{FF2B5EF4-FFF2-40B4-BE49-F238E27FC236}">
                <a16:creationId xmlns:a16="http://schemas.microsoft.com/office/drawing/2014/main" id="{D2C84E3E-9491-48C7-8CE1-EAE0FFA4A481}"/>
              </a:ext>
            </a:extLst>
          </p:cNvPr>
          <p:cNvSpPr/>
          <p:nvPr/>
        </p:nvSpPr>
        <p:spPr>
          <a:xfrm>
            <a:off x="6579303" y="983556"/>
            <a:ext cx="943366" cy="276626"/>
          </a:xfrm>
          <a:prstGeom prst="borderCallout1">
            <a:avLst>
              <a:gd name="adj1" fmla="val 40972"/>
              <a:gd name="adj2" fmla="val 106516"/>
              <a:gd name="adj3" fmla="val 101389"/>
              <a:gd name="adj4" fmla="val 14493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sweater</a:t>
            </a:r>
            <a:endParaRPr lang="ar-SA" dirty="0"/>
          </a:p>
        </p:txBody>
      </p:sp>
      <p:sp>
        <p:nvSpPr>
          <p:cNvPr id="15" name="وسيلة الشرح: خطية 14">
            <a:extLst>
              <a:ext uri="{FF2B5EF4-FFF2-40B4-BE49-F238E27FC236}">
                <a16:creationId xmlns:a16="http://schemas.microsoft.com/office/drawing/2014/main" id="{7552AF6C-AF6A-4EAD-9E85-7136B8E3A707}"/>
              </a:ext>
            </a:extLst>
          </p:cNvPr>
          <p:cNvSpPr/>
          <p:nvPr/>
        </p:nvSpPr>
        <p:spPr>
          <a:xfrm>
            <a:off x="6562164" y="2128477"/>
            <a:ext cx="751755" cy="276626"/>
          </a:xfrm>
          <a:prstGeom prst="borderCallout1">
            <a:avLst>
              <a:gd name="adj1" fmla="val 40972"/>
              <a:gd name="adj2" fmla="val 106516"/>
              <a:gd name="adj3" fmla="val 101389"/>
              <a:gd name="adj4" fmla="val 14493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pants</a:t>
            </a:r>
            <a:endParaRPr lang="ar-SA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E09F3602-3401-4B0E-AF99-76149E408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30" y="503551"/>
            <a:ext cx="1042135" cy="2749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6A7CFA4B-C76D-4C9D-8EAE-3BCD3D917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507" y="1006494"/>
            <a:ext cx="1500931" cy="14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21623C0D-79E7-44F7-84AE-BA6669CA3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843" y="529452"/>
            <a:ext cx="1249674" cy="17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نتيجة الصورة لـ bracelet">
            <a:extLst>
              <a:ext uri="{FF2B5EF4-FFF2-40B4-BE49-F238E27FC236}">
                <a16:creationId xmlns:a16="http://schemas.microsoft.com/office/drawing/2014/main" id="{66717C2B-5CFA-44A3-9D65-1A6E793D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668" y="1082755"/>
            <a:ext cx="1501849" cy="133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715A3AD2-196A-4D29-90B7-92476C1DCF6B}"/>
              </a:ext>
            </a:extLst>
          </p:cNvPr>
          <p:cNvCxnSpPr/>
          <p:nvPr/>
        </p:nvCxnSpPr>
        <p:spPr>
          <a:xfrm>
            <a:off x="351490" y="1793513"/>
            <a:ext cx="4320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F7F03234-E987-44A0-A963-7D65796F1C1D}"/>
              </a:ext>
            </a:extLst>
          </p:cNvPr>
          <p:cNvCxnSpPr/>
          <p:nvPr/>
        </p:nvCxnSpPr>
        <p:spPr>
          <a:xfrm>
            <a:off x="351490" y="2003063"/>
            <a:ext cx="5400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37F53D37-12BF-4DD6-AB21-AD5341B15839}"/>
              </a:ext>
            </a:extLst>
          </p:cNvPr>
          <p:cNvCxnSpPr/>
          <p:nvPr/>
        </p:nvCxnSpPr>
        <p:spPr>
          <a:xfrm>
            <a:off x="351490" y="2195635"/>
            <a:ext cx="6120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EBD98F53-7B58-45F0-B031-35320A72DE90}"/>
              </a:ext>
            </a:extLst>
          </p:cNvPr>
          <p:cNvCxnSpPr/>
          <p:nvPr/>
        </p:nvCxnSpPr>
        <p:spPr>
          <a:xfrm>
            <a:off x="351490" y="2393659"/>
            <a:ext cx="432000" cy="0"/>
          </a:xfrm>
          <a:prstGeom prst="line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وسيلة الشرح: خطية 23">
            <a:extLst>
              <a:ext uri="{FF2B5EF4-FFF2-40B4-BE49-F238E27FC236}">
                <a16:creationId xmlns:a16="http://schemas.microsoft.com/office/drawing/2014/main" id="{C2304E3B-D435-4669-97F8-8FF3129DE5F2}"/>
              </a:ext>
            </a:extLst>
          </p:cNvPr>
          <p:cNvSpPr/>
          <p:nvPr/>
        </p:nvSpPr>
        <p:spPr>
          <a:xfrm>
            <a:off x="6550446" y="3173328"/>
            <a:ext cx="751755" cy="276626"/>
          </a:xfrm>
          <a:prstGeom prst="borderCallout1">
            <a:avLst>
              <a:gd name="adj1" fmla="val 40972"/>
              <a:gd name="adj2" fmla="val 106516"/>
              <a:gd name="adj3" fmla="val 101389"/>
              <a:gd name="adj4" fmla="val 144937"/>
            </a:avLst>
          </a:prstGeom>
          <a:ln>
            <a:solidFill>
              <a:srgbClr val="92D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dirty="0"/>
              <a:t>shoes</a:t>
            </a:r>
            <a:endParaRPr lang="ar-SA" dirty="0"/>
          </a:p>
        </p:txBody>
      </p:sp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04DCF5DC-AF7A-4C50-92DC-F1D61A23B0F6}"/>
              </a:ext>
            </a:extLst>
          </p:cNvPr>
          <p:cNvCxnSpPr/>
          <p:nvPr/>
        </p:nvCxnSpPr>
        <p:spPr>
          <a:xfrm>
            <a:off x="487202" y="2985786"/>
            <a:ext cx="1440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مستقيم 25">
            <a:extLst>
              <a:ext uri="{FF2B5EF4-FFF2-40B4-BE49-F238E27FC236}">
                <a16:creationId xmlns:a16="http://schemas.microsoft.com/office/drawing/2014/main" id="{6BA143E0-09A8-4C9B-A481-13475D8A0F17}"/>
              </a:ext>
            </a:extLst>
          </p:cNvPr>
          <p:cNvCxnSpPr/>
          <p:nvPr/>
        </p:nvCxnSpPr>
        <p:spPr>
          <a:xfrm>
            <a:off x="4650668" y="2985786"/>
            <a:ext cx="1152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B8AE5128-40C7-450C-83AC-98FB26511823}"/>
              </a:ext>
            </a:extLst>
          </p:cNvPr>
          <p:cNvCxnSpPr/>
          <p:nvPr/>
        </p:nvCxnSpPr>
        <p:spPr>
          <a:xfrm>
            <a:off x="487202" y="3173328"/>
            <a:ext cx="1404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E69912DC-E05D-4B36-838B-4E9C77B6468C}"/>
              </a:ext>
            </a:extLst>
          </p:cNvPr>
          <p:cNvCxnSpPr/>
          <p:nvPr/>
        </p:nvCxnSpPr>
        <p:spPr>
          <a:xfrm>
            <a:off x="3743951" y="3173328"/>
            <a:ext cx="1944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رابط مستقيم 28">
            <a:extLst>
              <a:ext uri="{FF2B5EF4-FFF2-40B4-BE49-F238E27FC236}">
                <a16:creationId xmlns:a16="http://schemas.microsoft.com/office/drawing/2014/main" id="{D76B34B1-6AA2-4BA3-A2F1-59BE2E05F7DD}"/>
              </a:ext>
            </a:extLst>
          </p:cNvPr>
          <p:cNvCxnSpPr/>
          <p:nvPr/>
        </p:nvCxnSpPr>
        <p:spPr>
          <a:xfrm>
            <a:off x="1378456" y="3579301"/>
            <a:ext cx="828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28815209-AB2C-4CAA-B120-4BC6DE765F39}"/>
              </a:ext>
            </a:extLst>
          </p:cNvPr>
          <p:cNvCxnSpPr/>
          <p:nvPr/>
        </p:nvCxnSpPr>
        <p:spPr>
          <a:xfrm>
            <a:off x="4860545" y="3786771"/>
            <a:ext cx="720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4457BDD0-E650-4FC0-82C6-F710E286FD28}"/>
              </a:ext>
            </a:extLst>
          </p:cNvPr>
          <p:cNvCxnSpPr/>
          <p:nvPr/>
        </p:nvCxnSpPr>
        <p:spPr>
          <a:xfrm>
            <a:off x="523202" y="4378440"/>
            <a:ext cx="2052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رابط مستقيم 31">
            <a:extLst>
              <a:ext uri="{FF2B5EF4-FFF2-40B4-BE49-F238E27FC236}">
                <a16:creationId xmlns:a16="http://schemas.microsoft.com/office/drawing/2014/main" id="{B04235D6-10FB-4414-A61B-DD5981F25F77}"/>
              </a:ext>
            </a:extLst>
          </p:cNvPr>
          <p:cNvCxnSpPr/>
          <p:nvPr/>
        </p:nvCxnSpPr>
        <p:spPr>
          <a:xfrm>
            <a:off x="4735192" y="4378440"/>
            <a:ext cx="1764000" cy="0"/>
          </a:xfrm>
          <a:prstGeom prst="line">
            <a:avLst/>
          </a:prstGeom>
          <a:ln>
            <a:solidFill>
              <a:srgbClr val="92D050"/>
            </a:solidFill>
          </a:ln>
          <a:effectLst>
            <a:glow rad="63500">
              <a:srgbClr val="92D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50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2" grpId="0" animBg="1"/>
      <p:bldP spid="15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5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84326147-D0E8-4E8A-BED5-994AED1D7BB5}"/>
              </a:ext>
            </a:extLst>
          </p:cNvPr>
          <p:cNvSpPr/>
          <p:nvPr/>
        </p:nvSpPr>
        <p:spPr>
          <a:xfrm>
            <a:off x="4343400" y="678180"/>
            <a:ext cx="3634740" cy="1706880"/>
          </a:xfrm>
          <a:prstGeom prst="cloud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فقاعة التفكير: على شكل سحابة 7">
            <a:extLst>
              <a:ext uri="{FF2B5EF4-FFF2-40B4-BE49-F238E27FC236}">
                <a16:creationId xmlns:a16="http://schemas.microsoft.com/office/drawing/2014/main" id="{1406398A-23E9-4812-BC4B-536D044942B3}"/>
              </a:ext>
            </a:extLst>
          </p:cNvPr>
          <p:cNvSpPr/>
          <p:nvPr/>
        </p:nvSpPr>
        <p:spPr>
          <a:xfrm>
            <a:off x="4267200" y="1144244"/>
            <a:ext cx="2522220" cy="1678966"/>
          </a:xfrm>
          <a:prstGeom prst="cloudCallout">
            <a:avLst>
              <a:gd name="adj1" fmla="val -19624"/>
              <a:gd name="adj2" fmla="val 5141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زر الإجراء: &quot;الانتقال للأمام&quot; أو &quot;التالي&quot; 10">
            <a:hlinkClick r:id="rId7" highlightClick="1"/>
            <a:extLst>
              <a:ext uri="{FF2B5EF4-FFF2-40B4-BE49-F238E27FC236}">
                <a16:creationId xmlns:a16="http://schemas.microsoft.com/office/drawing/2014/main" id="{828B4837-C2BF-421F-949B-0DAE2C2A20FB}"/>
              </a:ext>
            </a:extLst>
          </p:cNvPr>
          <p:cNvSpPr/>
          <p:nvPr/>
        </p:nvSpPr>
        <p:spPr>
          <a:xfrm>
            <a:off x="5701665" y="1791436"/>
            <a:ext cx="1125535" cy="610702"/>
          </a:xfrm>
          <a:prstGeom prst="actionButtonForwardNext">
            <a:avLst/>
          </a:prstGeom>
          <a:solidFill>
            <a:srgbClr val="E89485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Picture 8" descr="مشاهدة صورة المصدر">
            <a:extLst>
              <a:ext uri="{FF2B5EF4-FFF2-40B4-BE49-F238E27FC236}">
                <a16:creationId xmlns:a16="http://schemas.microsoft.com/office/drawing/2014/main" id="{2DF1EEC0-C3F2-4608-B3AC-6660E4A3F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527" y="2002920"/>
            <a:ext cx="1305656" cy="130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>
            <a:extLst>
              <a:ext uri="{FF2B5EF4-FFF2-40B4-BE49-F238E27FC236}">
                <a16:creationId xmlns:a16="http://schemas.microsoft.com/office/drawing/2014/main" id="{529093AD-64EB-446B-A437-E500FB21CC7E}"/>
              </a:ext>
            </a:extLst>
          </p:cNvPr>
          <p:cNvSpPr/>
          <p:nvPr/>
        </p:nvSpPr>
        <p:spPr>
          <a:xfrm>
            <a:off x="5092185" y="3426913"/>
            <a:ext cx="2643672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7"/>
              </a:rPr>
              <a:t>https://wordwall.net/resource/10775396</a:t>
            </a:r>
            <a:endParaRPr lang="en-US" sz="11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11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Graphic 9" descr="Illustration of a purple book character ">
            <a:extLst>
              <a:ext uri="{FF2B5EF4-FFF2-40B4-BE49-F238E27FC236}">
                <a16:creationId xmlns:a16="http://schemas.microsoft.com/office/drawing/2014/main" id="{54C5DC30-13A4-4124-A3E7-1768557D37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7312955" y="3532861"/>
            <a:ext cx="1331514" cy="1544291"/>
          </a:xfrm>
          <a:prstGeom prst="rect">
            <a:avLst/>
          </a:prstGeom>
        </p:spPr>
      </p:pic>
      <p:pic>
        <p:nvPicPr>
          <p:cNvPr id="23" name="Graphic 11" descr="Illustration of a pencil character ">
            <a:extLst>
              <a:ext uri="{FF2B5EF4-FFF2-40B4-BE49-F238E27FC236}">
                <a16:creationId xmlns:a16="http://schemas.microsoft.com/office/drawing/2014/main" id="{E3A62616-0964-4BB5-AF03-6B36989623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21077964">
            <a:off x="4541387" y="3483969"/>
            <a:ext cx="866842" cy="1478732"/>
          </a:xfrm>
          <a:prstGeom prst="rect">
            <a:avLst/>
          </a:prstGeom>
        </p:spPr>
      </p:pic>
      <p:pic>
        <p:nvPicPr>
          <p:cNvPr id="14" name="Picture 2" descr="Clientmoji">
            <a:extLst>
              <a:ext uri="{FF2B5EF4-FFF2-40B4-BE49-F238E27FC236}">
                <a16:creationId xmlns:a16="http://schemas.microsoft.com/office/drawing/2014/main" id="{E3BEBA17-30BB-4A42-A306-134A73C5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7852" y="215153"/>
            <a:ext cx="4252909" cy="453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5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8E1CFB7-34B2-4BB7-AE69-7A38394003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" r="5693" b="6350"/>
          <a:stretch/>
        </p:blipFill>
        <p:spPr>
          <a:xfrm>
            <a:off x="230521" y="212784"/>
            <a:ext cx="8729062" cy="4413004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8AD05677-8044-4D06-A63A-92CAA4A1CEE1}"/>
              </a:ext>
            </a:extLst>
          </p:cNvPr>
          <p:cNvSpPr txBox="1"/>
          <p:nvPr/>
        </p:nvSpPr>
        <p:spPr>
          <a:xfrm>
            <a:off x="2822818" y="411608"/>
            <a:ext cx="136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help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B2E9E77B-80B7-403B-AB1F-BC08AC03765E}"/>
              </a:ext>
            </a:extLst>
          </p:cNvPr>
          <p:cNvSpPr txBox="1"/>
          <p:nvPr/>
        </p:nvSpPr>
        <p:spPr>
          <a:xfrm>
            <a:off x="3620250" y="616426"/>
            <a:ext cx="136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looking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662C1BFC-221F-4F44-BC73-2C913486201D}"/>
              </a:ext>
            </a:extLst>
          </p:cNvPr>
          <p:cNvSpPr txBox="1"/>
          <p:nvPr/>
        </p:nvSpPr>
        <p:spPr>
          <a:xfrm>
            <a:off x="2952906" y="812032"/>
            <a:ext cx="13643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size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16B7C0ED-034E-4422-94CF-2CFD3586829A}"/>
              </a:ext>
            </a:extLst>
          </p:cNvPr>
          <p:cNvSpPr txBox="1"/>
          <p:nvPr/>
        </p:nvSpPr>
        <p:spPr>
          <a:xfrm>
            <a:off x="2929854" y="1028039"/>
            <a:ext cx="796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small 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495D6482-84B3-41A3-A6ED-58F8D91F46F8}"/>
              </a:ext>
            </a:extLst>
          </p:cNvPr>
          <p:cNvSpPr txBox="1"/>
          <p:nvPr/>
        </p:nvSpPr>
        <p:spPr>
          <a:xfrm>
            <a:off x="2922595" y="1433001"/>
            <a:ext cx="711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much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C6F51B5C-7F49-45F8-BBF0-F8423FBE7145}"/>
              </a:ext>
            </a:extLst>
          </p:cNvPr>
          <p:cNvSpPr txBox="1"/>
          <p:nvPr/>
        </p:nvSpPr>
        <p:spPr>
          <a:xfrm>
            <a:off x="5408383" y="1617646"/>
            <a:ext cx="780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wool</a:t>
            </a:r>
          </a:p>
        </p:txBody>
      </p:sp>
      <p:sp>
        <p:nvSpPr>
          <p:cNvPr id="15" name="TextBox 9">
            <a:extLst>
              <a:ext uri="{FF2B5EF4-FFF2-40B4-BE49-F238E27FC236}">
                <a16:creationId xmlns:a16="http://schemas.microsoft.com/office/drawing/2014/main" id="{2C6F432B-E9BE-4ACB-8A86-E2E62A21DD88}"/>
              </a:ext>
            </a:extLst>
          </p:cNvPr>
          <p:cNvSpPr txBox="1"/>
          <p:nvPr/>
        </p:nvSpPr>
        <p:spPr>
          <a:xfrm>
            <a:off x="6340659" y="1786923"/>
            <a:ext cx="24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discount</a:t>
            </a:r>
          </a:p>
        </p:txBody>
      </p:sp>
      <p:sp>
        <p:nvSpPr>
          <p:cNvPr id="16" name="TextBox 10">
            <a:extLst>
              <a:ext uri="{FF2B5EF4-FFF2-40B4-BE49-F238E27FC236}">
                <a16:creationId xmlns:a16="http://schemas.microsoft.com/office/drawing/2014/main" id="{9307ED0B-D560-4939-A1D0-9B27AEAD494B}"/>
              </a:ext>
            </a:extLst>
          </p:cNvPr>
          <p:cNvSpPr txBox="1"/>
          <p:nvPr/>
        </p:nvSpPr>
        <p:spPr>
          <a:xfrm>
            <a:off x="3078146" y="1947414"/>
            <a:ext cx="7021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SAR</a:t>
            </a:r>
          </a:p>
        </p:txBody>
      </p:sp>
      <p:sp>
        <p:nvSpPr>
          <p:cNvPr id="17" name="TextBox 11">
            <a:extLst>
              <a:ext uri="{FF2B5EF4-FFF2-40B4-BE49-F238E27FC236}">
                <a16:creationId xmlns:a16="http://schemas.microsoft.com/office/drawing/2014/main" id="{03A4EF96-167F-4DDA-A23A-9F403E78C528}"/>
              </a:ext>
            </a:extLst>
          </p:cNvPr>
          <p:cNvSpPr txBox="1"/>
          <p:nvPr/>
        </p:nvSpPr>
        <p:spPr>
          <a:xfrm>
            <a:off x="4412021" y="2506678"/>
            <a:ext cx="24674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cash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6868FE8A-2E51-441F-B404-7C10228B6511}"/>
              </a:ext>
            </a:extLst>
          </p:cNvPr>
          <p:cNvSpPr txBox="1"/>
          <p:nvPr/>
        </p:nvSpPr>
        <p:spPr>
          <a:xfrm>
            <a:off x="2732681" y="2668271"/>
            <a:ext cx="1393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+mn-lt"/>
              </a:rPr>
              <a:t>credit card</a:t>
            </a:r>
          </a:p>
        </p:txBody>
      </p:sp>
      <p:pic>
        <p:nvPicPr>
          <p:cNvPr id="19" name="Picture 3" descr="Text&#10;&#10;Description automatically generated">
            <a:extLst>
              <a:ext uri="{FF2B5EF4-FFF2-40B4-BE49-F238E27FC236}">
                <a16:creationId xmlns:a16="http://schemas.microsoft.com/office/drawing/2014/main" id="{50C046F6-4BB4-4B30-BD8A-C4A4156681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6" t="11535" b="6203"/>
          <a:stretch/>
        </p:blipFill>
        <p:spPr>
          <a:xfrm>
            <a:off x="230521" y="3327162"/>
            <a:ext cx="5348087" cy="1298626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71129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18" name="Google Shape;424;p33">
            <a:extLst>
              <a:ext uri="{FF2B5EF4-FFF2-40B4-BE49-F238E27FC236}">
                <a16:creationId xmlns:a16="http://schemas.microsoft.com/office/drawing/2014/main" id="{A39DEA95-BFDE-4C7B-8F4F-6450674EB41C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21C92202-E580-4FDC-ACD4-47A67E41E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Google Shape;425;p33">
            <a:extLst>
              <a:ext uri="{FF2B5EF4-FFF2-40B4-BE49-F238E27FC236}">
                <a16:creationId xmlns:a16="http://schemas.microsoft.com/office/drawing/2014/main" id="{98FC4EF6-3E9C-4EBE-B986-6FB2AA74E32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" name="Picture 3">
            <a:extLst>
              <a:ext uri="{FF2B5EF4-FFF2-40B4-BE49-F238E27FC236}">
                <a16:creationId xmlns:a16="http://schemas.microsoft.com/office/drawing/2014/main" id="{F3ED7EF7-1903-40AB-A01A-0CBE934248C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82248" y="954301"/>
            <a:ext cx="3771900" cy="4047503"/>
          </a:xfrm>
          <a:prstGeom prst="rect">
            <a:avLst/>
          </a:prstGeom>
        </p:spPr>
      </p:pic>
      <p:pic>
        <p:nvPicPr>
          <p:cNvPr id="14338" name="Picture 2" descr="مشاهدة صورة المصدر">
            <a:extLst>
              <a:ext uri="{FF2B5EF4-FFF2-40B4-BE49-F238E27FC236}">
                <a16:creationId xmlns:a16="http://schemas.microsoft.com/office/drawing/2014/main" id="{E8204C20-12D5-4593-B3F7-F4032B418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3152D754-609B-4858-9E2E-88941E8E7C4C}"/>
              </a:ext>
            </a:extLst>
          </p:cNvPr>
          <p:cNvSpPr/>
          <p:nvPr/>
        </p:nvSpPr>
        <p:spPr>
          <a:xfrm>
            <a:off x="1125107" y="567302"/>
            <a:ext cx="2108269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Page19</a:t>
            </a:r>
          </a:p>
        </p:txBody>
      </p:sp>
    </p:spTree>
    <p:extLst>
      <p:ext uri="{BB962C8B-B14F-4D97-AF65-F5344CB8AC3E}">
        <p14:creationId xmlns:p14="http://schemas.microsoft.com/office/powerpoint/2010/main" val="30427000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240EF9F-FF3B-453A-AAA3-DB5FF8015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349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4E8F7B7-BE62-4FC3-9E4D-48DDE42340C9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40F0B3AD-E20E-441F-A0DD-F312EDA23E84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DB11013-6C1F-4EFE-BA0F-5F9649266A86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Page19</a:t>
            </a:r>
          </a:p>
        </p:txBody>
      </p:sp>
    </p:spTree>
    <p:extLst>
      <p:ext uri="{BB962C8B-B14F-4D97-AF65-F5344CB8AC3E}">
        <p14:creationId xmlns:p14="http://schemas.microsoft.com/office/powerpoint/2010/main" val="39949753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746ED58A-2AC5-4F6C-971C-8567F704E6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8636" y="1210926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63A12F95-9AEF-4A9C-B3B8-C75B559007A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A112E11D-C7CD-460C-8CD4-C1684E18C49D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AC0EDE3-C844-4BD9-8CEF-3C0120CEF8C3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Page19</a:t>
            </a:r>
          </a:p>
        </p:txBody>
      </p:sp>
    </p:spTree>
    <p:extLst>
      <p:ext uri="{BB962C8B-B14F-4D97-AF65-F5344CB8AC3E}">
        <p14:creationId xmlns:p14="http://schemas.microsoft.com/office/powerpoint/2010/main" val="1858532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D3199DAC-9F75-4476-AE10-2DDA30CA3A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02975" y="149360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9D895103-DCEE-48F8-B209-9E87F8A52D3F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B76C9B7-F0AC-4621-8382-3B330FE6D0FF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438D484B-E893-49AD-80E1-C0E8B1F1E2D2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Page19</a:t>
            </a:r>
          </a:p>
        </p:txBody>
      </p:sp>
    </p:spTree>
    <p:extLst>
      <p:ext uri="{BB962C8B-B14F-4D97-AF65-F5344CB8AC3E}">
        <p14:creationId xmlns:p14="http://schemas.microsoft.com/office/powerpoint/2010/main" val="357584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2" name="Graphic 7" descr="Illustration of a blue bag of school supplies character ">
            <a:extLst>
              <a:ext uri="{FF2B5EF4-FFF2-40B4-BE49-F238E27FC236}">
                <a16:creationId xmlns:a16="http://schemas.microsoft.com/office/drawing/2014/main" id="{B6969643-0EA7-4106-9194-906B672D60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85999" y="3735894"/>
            <a:ext cx="1530664" cy="1053306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24" name="Picture Placeholder 9">
            <a:extLst>
              <a:ext uri="{FF2B5EF4-FFF2-40B4-BE49-F238E27FC236}">
                <a16:creationId xmlns:a16="http://schemas.microsoft.com/office/drawing/2014/main" id="{E65DAECF-9FFD-4FFD-8710-264D898EFCA4}"/>
              </a:ext>
            </a:extLst>
          </p:cNvPr>
          <p:cNvPicPr>
            <a:picLocks noChangeAspect="1"/>
          </p:cNvPicPr>
          <p:nvPr/>
        </p:nvPicPr>
        <p:blipFill>
          <a:blip r:embed="rId21"/>
          <a:srcRect/>
          <a:stretch/>
        </p:blipFill>
        <p:spPr>
          <a:xfrm>
            <a:off x="1694825" y="265773"/>
            <a:ext cx="3394137" cy="33667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Google Shape;87;p14">
            <a:extLst>
              <a:ext uri="{FF2B5EF4-FFF2-40B4-BE49-F238E27FC236}">
                <a16:creationId xmlns:a16="http://schemas.microsoft.com/office/drawing/2014/main" id="{24C03D08-F2F6-4B40-8377-1516F504159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10" descr="hand pointer">
            <a:extLst>
              <a:ext uri="{FF2B5EF4-FFF2-40B4-BE49-F238E27FC236}">
                <a16:creationId xmlns:a16="http://schemas.microsoft.com/office/drawing/2014/main" id="{011164FB-9B75-4112-B8D9-CE991027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241" y="1510715"/>
            <a:ext cx="2636521" cy="32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مشاهدة صورة المصدر">
            <a:extLst>
              <a:ext uri="{FF2B5EF4-FFF2-40B4-BE49-F238E27FC236}">
                <a16:creationId xmlns:a16="http://schemas.microsoft.com/office/drawing/2014/main" id="{3EC66782-382F-4DDD-B749-82A5F65D0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11" descr="Illustration of a pencil character ">
            <a:extLst>
              <a:ext uri="{FF2B5EF4-FFF2-40B4-BE49-F238E27FC236}">
                <a16:creationId xmlns:a16="http://schemas.microsoft.com/office/drawing/2014/main" id="{097E16DB-6555-401C-BAD3-DCED70F4271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1077964">
            <a:off x="948575" y="3581081"/>
            <a:ext cx="720251" cy="126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591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F445FB2F-1DAE-43D2-A364-62144B13E43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1700" y="1353654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2E3F3F0E-067A-4C77-8792-5B6D665FD813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1C6F2211-D5FC-4715-ABAA-058463E87AD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E422D49-1019-4227-AE4B-23A5BB654BE9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Page19</a:t>
            </a:r>
          </a:p>
        </p:txBody>
      </p:sp>
    </p:spTree>
    <p:extLst>
      <p:ext uri="{BB962C8B-B14F-4D97-AF65-F5344CB8AC3E}">
        <p14:creationId xmlns:p14="http://schemas.microsoft.com/office/powerpoint/2010/main" val="36901159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A picture containing person, person, table, sitting&#10;&#10;Description automatically generated">
            <a:extLst>
              <a:ext uri="{FF2B5EF4-FFF2-40B4-BE49-F238E27FC236}">
                <a16:creationId xmlns:a16="http://schemas.microsoft.com/office/drawing/2014/main" id="{0863E404-4504-4ED4-A027-203BC5AD221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00476" y="1403683"/>
            <a:ext cx="2679614" cy="3855767"/>
          </a:xfrm>
          <a:prstGeom prst="rect">
            <a:avLst/>
          </a:prstGeom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1A79E8B1-0E0A-4779-BA88-313731D70C2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766A3296-4887-4FB8-8DAC-A059B00D82E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D713885-90C2-4AD6-9A0F-754AADCAD86D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Page19</a:t>
            </a:r>
          </a:p>
        </p:txBody>
      </p:sp>
    </p:spTree>
    <p:extLst>
      <p:ext uri="{BB962C8B-B14F-4D97-AF65-F5344CB8AC3E}">
        <p14:creationId xmlns:p14="http://schemas.microsoft.com/office/powerpoint/2010/main" val="9111619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4724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303;p24">
            <a:extLst>
              <a:ext uri="{FF2B5EF4-FFF2-40B4-BE49-F238E27FC236}">
                <a16:creationId xmlns:a16="http://schemas.microsoft.com/office/drawing/2014/main" id="{A50EB57D-B7A8-45AA-A9B4-CD24CDF67C28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63440" y="0"/>
            <a:ext cx="6145162" cy="482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4" descr="كيف تغلبت منصة مدرستي على تحدي ترشيد سلوك 6.5 مليون من مستفيديها؟">
            <a:extLst>
              <a:ext uri="{FF2B5EF4-FFF2-40B4-BE49-F238E27FC236}">
                <a16:creationId xmlns:a16="http://schemas.microsoft.com/office/drawing/2014/main" id="{E98B0BBD-399E-4168-9A57-A6387119E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789" y="2192857"/>
            <a:ext cx="2743538" cy="108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oogle Shape;426;p33">
            <a:extLst>
              <a:ext uri="{FF2B5EF4-FFF2-40B4-BE49-F238E27FC236}">
                <a16:creationId xmlns:a16="http://schemas.microsoft.com/office/drawing/2014/main" id="{989C7BC8-900D-49A2-B3E1-08B4244CE7DE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091151" y="1239401"/>
            <a:ext cx="1646600" cy="179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424;p33">
            <a:extLst>
              <a:ext uri="{FF2B5EF4-FFF2-40B4-BE49-F238E27FC236}">
                <a16:creationId xmlns:a16="http://schemas.microsoft.com/office/drawing/2014/main" id="{051007E3-2DA1-418A-839F-541476DF711D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799998">
            <a:off x="371639" y="-498850"/>
            <a:ext cx="3765175" cy="22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425;p33">
            <a:extLst>
              <a:ext uri="{FF2B5EF4-FFF2-40B4-BE49-F238E27FC236}">
                <a16:creationId xmlns:a16="http://schemas.microsoft.com/office/drawing/2014/main" id="{2C99CA64-BA71-4BE5-ACF0-84E9F6AE9200}"/>
              </a:ext>
            </a:extLst>
          </p:cNvPr>
          <p:cNvSpPr/>
          <p:nvPr/>
        </p:nvSpPr>
        <p:spPr>
          <a:xfrm>
            <a:off x="900601" y="-23566"/>
            <a:ext cx="2314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2450" b="1" dirty="0">
                <a:solidFill>
                  <a:srgbClr val="CC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Homework</a:t>
            </a:r>
            <a:endParaRPr sz="3200" b="1" dirty="0">
              <a:solidFill>
                <a:srgbClr val="CC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EBE0D6F-7E94-4E3E-8A87-3EFAF615E165}"/>
              </a:ext>
            </a:extLst>
          </p:cNvPr>
          <p:cNvSpPr/>
          <p:nvPr/>
        </p:nvSpPr>
        <p:spPr>
          <a:xfrm>
            <a:off x="1214073" y="567302"/>
            <a:ext cx="193033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u="sng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WORKBOOK </a:t>
            </a:r>
            <a:r>
              <a:rPr lang="en-US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Page19</a:t>
            </a:r>
          </a:p>
        </p:txBody>
      </p:sp>
    </p:spTree>
    <p:extLst>
      <p:ext uri="{BB962C8B-B14F-4D97-AF65-F5344CB8AC3E}">
        <p14:creationId xmlns:p14="http://schemas.microsoft.com/office/powerpoint/2010/main" val="836435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19387123-160F-4B53-9075-23B4A65BC429}"/>
              </a:ext>
            </a:extLst>
          </p:cNvPr>
          <p:cNvSpPr/>
          <p:nvPr/>
        </p:nvSpPr>
        <p:spPr>
          <a:xfrm>
            <a:off x="3624250" y="692254"/>
            <a:ext cx="2913362" cy="276229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Mega Goal 2 </a:t>
            </a:r>
          </a:p>
          <a:p>
            <a:pPr algn="ctr"/>
            <a:r>
              <a:rPr lang="en-US" sz="33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Unit</a:t>
            </a:r>
            <a:r>
              <a:rPr lang="en-US" sz="3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2</a:t>
            </a:r>
          </a:p>
          <a:p>
            <a:pPr algn="ctr"/>
            <a:r>
              <a:rPr lang="en-US" sz="1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en-US" sz="16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Wishful Thinking</a:t>
            </a:r>
            <a:r>
              <a:rPr lang="en-US" sz="1600" b="0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SA" sz="1600" b="0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400" b="1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Form, Meaning and Function</a:t>
            </a:r>
            <a:endParaRPr lang="en-US" sz="1200" b="1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Monday</a:t>
            </a:r>
          </a:p>
          <a:p>
            <a:pPr algn="ctr"/>
            <a:r>
              <a:rPr lang="en-US" sz="24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3/7/1442</a:t>
            </a:r>
            <a:endParaRPr lang="ar-SA" sz="3300" dirty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</p:txBody>
      </p:sp>
      <p:pic>
        <p:nvPicPr>
          <p:cNvPr id="28" name="Graphic 7" descr="Illustration of a blue bag of school supplies character ">
            <a:extLst>
              <a:ext uri="{FF2B5EF4-FFF2-40B4-BE49-F238E27FC236}">
                <a16:creationId xmlns:a16="http://schemas.microsoft.com/office/drawing/2014/main" id="{A02BA34B-23EE-4E61-B30F-BE6E05210B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441070" y="3671075"/>
            <a:ext cx="1862894" cy="1281925"/>
          </a:xfrm>
          <a:prstGeom prst="rect">
            <a:avLst/>
          </a:prstGeom>
        </p:spPr>
      </p:pic>
      <p:pic>
        <p:nvPicPr>
          <p:cNvPr id="29" name="Graphic 9" descr="Illustration of a purple book character ">
            <a:extLst>
              <a:ext uri="{FF2B5EF4-FFF2-40B4-BE49-F238E27FC236}">
                <a16:creationId xmlns:a16="http://schemas.microsoft.com/office/drawing/2014/main" id="{6052735B-6339-438F-B096-CDFC3D4C32D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flipH="1">
            <a:off x="3337819" y="3490704"/>
            <a:ext cx="1331514" cy="1544291"/>
          </a:xfrm>
          <a:prstGeom prst="rect">
            <a:avLst/>
          </a:prstGeom>
        </p:spPr>
      </p:pic>
      <p:pic>
        <p:nvPicPr>
          <p:cNvPr id="30" name="Graphic 11" descr="Illustration of a pencil character ">
            <a:extLst>
              <a:ext uri="{FF2B5EF4-FFF2-40B4-BE49-F238E27FC236}">
                <a16:creationId xmlns:a16="http://schemas.microsoft.com/office/drawing/2014/main" id="{822B76AA-82C8-4D3C-8E98-5E21B3B66E4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 rot="21077964">
            <a:off x="2513874" y="3517495"/>
            <a:ext cx="866842" cy="1478732"/>
          </a:xfrm>
          <a:prstGeom prst="rect">
            <a:avLst/>
          </a:prstGeom>
        </p:spPr>
      </p:pic>
      <p:sp>
        <p:nvSpPr>
          <p:cNvPr id="34" name="Google Shape;87;p14">
            <a:extLst>
              <a:ext uri="{FF2B5EF4-FFF2-40B4-BE49-F238E27FC236}">
                <a16:creationId xmlns:a16="http://schemas.microsoft.com/office/drawing/2014/main" id="{BB1B4947-D516-4A7A-8FED-60F25404F03A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5" name="Picture 2" descr="مشاهدة صورة المصدر">
            <a:extLst>
              <a:ext uri="{FF2B5EF4-FFF2-40B4-BE49-F238E27FC236}">
                <a16:creationId xmlns:a16="http://schemas.microsoft.com/office/drawing/2014/main" id="{BAA878EF-6256-4EF9-8F06-2A5AD1C8C2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oogle Shape;497;p58">
            <a:extLst>
              <a:ext uri="{FF2B5EF4-FFF2-40B4-BE49-F238E27FC236}">
                <a16:creationId xmlns:a16="http://schemas.microsoft.com/office/drawing/2014/main" id="{F8242595-4997-4221-B4E2-18B4D53F9E00}"/>
              </a:ext>
            </a:extLst>
          </p:cNvPr>
          <p:cNvPicPr preferRelativeResize="0"/>
          <p:nvPr/>
        </p:nvPicPr>
        <p:blipFill rotWithShape="1">
          <a:blip r:embed="rId26">
            <a:alphaModFix/>
          </a:blip>
          <a:srcRect r="31266"/>
          <a:stretch/>
        </p:blipFill>
        <p:spPr>
          <a:xfrm>
            <a:off x="180652" y="167491"/>
            <a:ext cx="4187425" cy="3543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55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1" name="Google Shape;167;p17">
            <a:extLst>
              <a:ext uri="{FF2B5EF4-FFF2-40B4-BE49-F238E27FC236}">
                <a16:creationId xmlns:a16="http://schemas.microsoft.com/office/drawing/2014/main" id="{5E352F83-3FFF-465C-970D-F95BE3EE66BA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Google Shape;188;p18">
            <a:extLst>
              <a:ext uri="{FF2B5EF4-FFF2-40B4-BE49-F238E27FC236}">
                <a16:creationId xmlns:a16="http://schemas.microsoft.com/office/drawing/2014/main" id="{62685C55-F7E9-4A7B-9D52-D1E088E7AAC1}"/>
              </a:ext>
            </a:extLst>
          </p:cNvPr>
          <p:cNvSpPr/>
          <p:nvPr/>
        </p:nvSpPr>
        <p:spPr>
          <a:xfrm>
            <a:off x="2275242" y="245951"/>
            <a:ext cx="2248034" cy="37041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headEnd type="none" w="sm" len="sm"/>
            <a:tailEnd type="none" w="sm" len="sm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700" b="1" dirty="0">
                <a:latin typeface="Bell MT" panose="02020503060305020303" pitchFamily="18" charset="0"/>
              </a:rPr>
              <a:t>Lesson Goals</a:t>
            </a:r>
            <a:endParaRPr sz="2700" b="1" dirty="0">
              <a:latin typeface="Bell MT" panose="02020503060305020303" pitchFamily="18" charset="0"/>
            </a:endParaRPr>
          </a:p>
        </p:txBody>
      </p:sp>
      <p:sp>
        <p:nvSpPr>
          <p:cNvPr id="24" name="Google Shape;188;p18">
            <a:extLst>
              <a:ext uri="{FF2B5EF4-FFF2-40B4-BE49-F238E27FC236}">
                <a16:creationId xmlns:a16="http://schemas.microsoft.com/office/drawing/2014/main" id="{406F6F86-77C2-4C9E-9BED-3B40D63B7B4C}"/>
              </a:ext>
            </a:extLst>
          </p:cNvPr>
          <p:cNvSpPr/>
          <p:nvPr/>
        </p:nvSpPr>
        <p:spPr>
          <a:xfrm>
            <a:off x="344721" y="923421"/>
            <a:ext cx="2951837" cy="370413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ll MT" panose="02020503060305020303" pitchFamily="18" charset="0"/>
              </a:rPr>
              <a:t>Students will be able to:</a:t>
            </a: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ll MT" panose="02020503060305020303" pitchFamily="18" charset="0"/>
            </a:endParaRPr>
          </a:p>
        </p:txBody>
      </p:sp>
      <p:sp>
        <p:nvSpPr>
          <p:cNvPr id="25" name="Google Shape;188;p18">
            <a:extLst>
              <a:ext uri="{FF2B5EF4-FFF2-40B4-BE49-F238E27FC236}">
                <a16:creationId xmlns:a16="http://schemas.microsoft.com/office/drawing/2014/main" id="{C989422C-E754-4E43-8AAD-B57BA5C2F455}"/>
              </a:ext>
            </a:extLst>
          </p:cNvPr>
          <p:cNvSpPr/>
          <p:nvPr/>
        </p:nvSpPr>
        <p:spPr>
          <a:xfrm>
            <a:off x="300038" y="1651738"/>
            <a:ext cx="5103798" cy="18776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Bell MT" panose="02020503060305020303" pitchFamily="18" charset="0"/>
              </a:rPr>
              <a:t>Identify count nouns and noncount nouns.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Bell MT" panose="02020503060305020303" pitchFamily="18" charset="0"/>
              </a:rPr>
              <a:t>Use quantifiers “some”, “any”, “no” in sentences.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chemeClr val="tx1"/>
                </a:solidFill>
                <a:latin typeface="Bell MT" panose="02020503060305020303" pitchFamily="18" charset="0"/>
              </a:rPr>
              <a:t>Form a conversation using words connected with shopping.</a:t>
            </a:r>
          </a:p>
        </p:txBody>
      </p:sp>
      <p:pic>
        <p:nvPicPr>
          <p:cNvPr id="26" name="رسم 25" descr="مركز الهدف">
            <a:extLst>
              <a:ext uri="{FF2B5EF4-FFF2-40B4-BE49-F238E27FC236}">
                <a16:creationId xmlns:a16="http://schemas.microsoft.com/office/drawing/2014/main" id="{E14BF56C-6896-4F4C-BB03-2C1F3C05215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710857" y="431158"/>
            <a:ext cx="1525485" cy="1299846"/>
          </a:xfrm>
          <a:prstGeom prst="rect">
            <a:avLst/>
          </a:prstGeom>
        </p:spPr>
      </p:pic>
      <p:pic>
        <p:nvPicPr>
          <p:cNvPr id="27" name="Picture 2" descr="مشاهدة صورة المصدر">
            <a:extLst>
              <a:ext uri="{FF2B5EF4-FFF2-40B4-BE49-F238E27FC236}">
                <a16:creationId xmlns:a16="http://schemas.microsoft.com/office/drawing/2014/main" id="{1C32D7AC-9F42-4B0F-93E6-1F5CAE362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95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37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36" name="Picture 12" descr="نتيجة الصورة لـ transparent pens">
            <a:extLst>
              <a:ext uri="{FF2B5EF4-FFF2-40B4-BE49-F238E27FC236}">
                <a16:creationId xmlns:a16="http://schemas.microsoft.com/office/drawing/2014/main" id="{DB2F5D21-F6F7-4438-8923-705993CC5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13" y="2120452"/>
            <a:ext cx="1600486" cy="10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837473B0-CC2E-450A-ABE3-18F120FF3D39}">
                <a1611:picAttrSrcUrl xmlns:a1611="http://schemas.microsoft.com/office/drawing/2016/11/main" r:id="rId15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837473B0-CC2E-450A-ABE3-18F120FF3D39}">
                <a1611:picAttrSrcUrl xmlns:a1611="http://schemas.microsoft.com/office/drawing/2016/11/main" r:id="rId17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EF10FD3-B07A-4DD9-BEDC-43C7207A6B8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3515135"/>
            <a:ext cx="3419612" cy="64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7041510D-8721-4D03-9ED3-64E88559CE80}"/>
              </a:ext>
            </a:extLst>
          </p:cNvPr>
          <p:cNvSpPr/>
          <p:nvPr/>
        </p:nvSpPr>
        <p:spPr>
          <a:xfrm>
            <a:off x="6774180" y="1732242"/>
            <a:ext cx="1249143" cy="931552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Look at the pictures then guess the correct noun</a:t>
            </a:r>
            <a:endParaRPr lang="ar-SA" sz="1200" dirty="0">
              <a:cs typeface="+mj-cs"/>
            </a:endParaRPr>
          </a:p>
        </p:txBody>
      </p:sp>
      <p:pic>
        <p:nvPicPr>
          <p:cNvPr id="3" name="Picture 2" descr="نتيجة الصورة لـ transparent sugar">
            <a:extLst>
              <a:ext uri="{FF2B5EF4-FFF2-40B4-BE49-F238E27FC236}">
                <a16:creationId xmlns:a16="http://schemas.microsoft.com/office/drawing/2014/main" id="{D404CD19-9737-4E73-8358-521EB05D5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4" y="211449"/>
            <a:ext cx="1954286" cy="117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مشاهدة صورة المصدر">
            <a:extLst>
              <a:ext uri="{FF2B5EF4-FFF2-40B4-BE49-F238E27FC236}">
                <a16:creationId xmlns:a16="http://schemas.microsoft.com/office/drawing/2014/main" id="{1C0FE3AE-C994-4F43-9F5C-B86475EC6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81" y="281192"/>
            <a:ext cx="1621352" cy="110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نتيجة الصورة لـ transparent water">
            <a:extLst>
              <a:ext uri="{FF2B5EF4-FFF2-40B4-BE49-F238E27FC236}">
                <a16:creationId xmlns:a16="http://schemas.microsoft.com/office/drawing/2014/main" id="{2FAE3505-371E-4891-B06F-45F6C5038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13" y="229053"/>
            <a:ext cx="1778248" cy="11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نتيجة الصورة لـ transparent apples">
            <a:extLst>
              <a:ext uri="{FF2B5EF4-FFF2-40B4-BE49-F238E27FC236}">
                <a16:creationId xmlns:a16="http://schemas.microsoft.com/office/drawing/2014/main" id="{10E70E61-5118-4247-9C5A-22BAA427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3" y="1846997"/>
            <a:ext cx="1605656" cy="12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نتيجة الصورة لـ transparent rice">
            <a:extLst>
              <a:ext uri="{FF2B5EF4-FFF2-40B4-BE49-F238E27FC236}">
                <a16:creationId xmlns:a16="http://schemas.microsoft.com/office/drawing/2014/main" id="{C72DD9CA-61C7-4524-AC23-E95717C50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52" y="2047848"/>
            <a:ext cx="1776873" cy="110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8DB4CA1E-20A6-4AC5-8E40-372FCF325549}"/>
              </a:ext>
            </a:extLst>
          </p:cNvPr>
          <p:cNvSpPr txBox="1"/>
          <p:nvPr/>
        </p:nvSpPr>
        <p:spPr>
          <a:xfrm>
            <a:off x="213260" y="1298427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Sugar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22BBCF50-4FDD-445D-9640-9DAE0CFD0628}"/>
              </a:ext>
            </a:extLst>
          </p:cNvPr>
          <p:cNvSpPr txBox="1"/>
          <p:nvPr/>
        </p:nvSpPr>
        <p:spPr>
          <a:xfrm>
            <a:off x="2774487" y="1388861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Books 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B1815D50-981A-473E-9538-EAF9D073D324}"/>
              </a:ext>
            </a:extLst>
          </p:cNvPr>
          <p:cNvSpPr txBox="1"/>
          <p:nvPr/>
        </p:nvSpPr>
        <p:spPr>
          <a:xfrm>
            <a:off x="5012424" y="1388861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8C6C39CB-C985-4EA6-8EB7-36F1CF06F9A9}"/>
              </a:ext>
            </a:extLst>
          </p:cNvPr>
          <p:cNvSpPr txBox="1"/>
          <p:nvPr/>
        </p:nvSpPr>
        <p:spPr>
          <a:xfrm>
            <a:off x="329865" y="3198551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Apples 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ADED1CF4-FF2E-43EA-BF7A-B3BEFF7799F8}"/>
              </a:ext>
            </a:extLst>
          </p:cNvPr>
          <p:cNvSpPr txBox="1"/>
          <p:nvPr/>
        </p:nvSpPr>
        <p:spPr>
          <a:xfrm>
            <a:off x="2622840" y="3180628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Rice  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BE941A40-20E5-4076-92A5-1E177AAA1192}"/>
              </a:ext>
            </a:extLst>
          </p:cNvPr>
          <p:cNvSpPr txBox="1"/>
          <p:nvPr/>
        </p:nvSpPr>
        <p:spPr>
          <a:xfrm>
            <a:off x="4442742" y="3183078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Pens   </a:t>
            </a:r>
          </a:p>
        </p:txBody>
      </p:sp>
      <p:pic>
        <p:nvPicPr>
          <p:cNvPr id="36" name="Picture 6" descr="نتيجة الصورة لـ transparent water">
            <a:extLst>
              <a:ext uri="{FF2B5EF4-FFF2-40B4-BE49-F238E27FC236}">
                <a16:creationId xmlns:a16="http://schemas.microsoft.com/office/drawing/2014/main" id="{3C460DFB-4DB3-4D38-A3C9-B258FD64E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617" y="227104"/>
            <a:ext cx="1778248" cy="116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نتيجة الصورة لـ transparent rice">
            <a:extLst>
              <a:ext uri="{FF2B5EF4-FFF2-40B4-BE49-F238E27FC236}">
                <a16:creationId xmlns:a16="http://schemas.microsoft.com/office/drawing/2014/main" id="{713B39B5-E251-45A9-9914-2A9124241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756" y="2045899"/>
            <a:ext cx="1776873" cy="110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3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/>
      <p:bldP spid="29" grpId="0"/>
      <p:bldP spid="30" grpId="0"/>
      <p:bldP spid="31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37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3" name="Google Shape;167;p17">
            <a:extLst>
              <a:ext uri="{FF2B5EF4-FFF2-40B4-BE49-F238E27FC236}">
                <a16:creationId xmlns:a16="http://schemas.microsoft.com/office/drawing/2014/main" id="{DC841F7E-F3B8-4473-901B-5F98E2DD292E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30593" y="1582054"/>
            <a:ext cx="2339808" cy="3119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5EF10FD3-B07A-4DD9-BEDC-43C7207A6B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3" y="3515135"/>
            <a:ext cx="3419612" cy="64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جدول 3">
            <a:extLst>
              <a:ext uri="{FF2B5EF4-FFF2-40B4-BE49-F238E27FC236}">
                <a16:creationId xmlns:a16="http://schemas.microsoft.com/office/drawing/2014/main" id="{ED314DB6-84CA-4A51-BAD0-BDCA9028D8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58896"/>
              </p:ext>
            </p:extLst>
          </p:nvPr>
        </p:nvGraphicFramePr>
        <p:xfrm>
          <a:off x="2637560" y="430481"/>
          <a:ext cx="3753402" cy="2382520"/>
        </p:xfrm>
        <a:graphic>
          <a:graphicData uri="http://schemas.openxmlformats.org/drawingml/2006/table">
            <a:tbl>
              <a:tblPr rtl="1" firstRow="1" bandRow="1">
                <a:tableStyleId>{0660B408-B3CF-4A94-85FC-2B1E0A45F4A2}</a:tableStyleId>
              </a:tblPr>
              <a:tblGrid>
                <a:gridCol w="1876701">
                  <a:extLst>
                    <a:ext uri="{9D8B030D-6E8A-4147-A177-3AD203B41FA5}">
                      <a16:colId xmlns:a16="http://schemas.microsoft.com/office/drawing/2014/main" val="4013227216"/>
                    </a:ext>
                  </a:extLst>
                </a:gridCol>
                <a:gridCol w="1876701">
                  <a:extLst>
                    <a:ext uri="{9D8B030D-6E8A-4147-A177-3AD203B41FA5}">
                      <a16:colId xmlns:a16="http://schemas.microsoft.com/office/drawing/2014/main" val="32441692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Noncount nouns </a:t>
                      </a:r>
                      <a:endParaRPr lang="ar-SA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en-US" dirty="0"/>
                        <a:t>Count nouns</a:t>
                      </a:r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53218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R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en-US" dirty="0"/>
                    </a:p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656966054"/>
                  </a:ext>
                </a:extLst>
              </a:tr>
            </a:tbl>
          </a:graphicData>
        </a:graphic>
      </p:graphicFrame>
      <p:sp>
        <p:nvSpPr>
          <p:cNvPr id="23" name="فقاعة الكلام: مستطيلة مستديرة الزوايا 22">
            <a:extLst>
              <a:ext uri="{FF2B5EF4-FFF2-40B4-BE49-F238E27FC236}">
                <a16:creationId xmlns:a16="http://schemas.microsoft.com/office/drawing/2014/main" id="{7041510D-8721-4D03-9ED3-64E88559CE80}"/>
              </a:ext>
            </a:extLst>
          </p:cNvPr>
          <p:cNvSpPr/>
          <p:nvPr/>
        </p:nvSpPr>
        <p:spPr>
          <a:xfrm>
            <a:off x="6774180" y="1732242"/>
            <a:ext cx="1249143" cy="931552"/>
          </a:xfrm>
          <a:prstGeom prst="wedgeRoundRectCallout">
            <a:avLst>
              <a:gd name="adj1" fmla="val 51581"/>
              <a:gd name="adj2" fmla="val 69439"/>
              <a:gd name="adj3" fmla="val 16667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1200" dirty="0">
                <a:cs typeface="+mj-cs"/>
              </a:rPr>
              <a:t>Now let’s classify them</a:t>
            </a:r>
            <a:endParaRPr lang="ar-SA" sz="1200" dirty="0">
              <a:cs typeface="+mj-cs"/>
            </a:endParaRP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8DB4CA1E-20A6-4AC5-8E40-372FCF325549}"/>
              </a:ext>
            </a:extLst>
          </p:cNvPr>
          <p:cNvSpPr txBox="1"/>
          <p:nvPr/>
        </p:nvSpPr>
        <p:spPr>
          <a:xfrm>
            <a:off x="15902" y="547574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Sugar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22BBCF50-4FDD-445D-9640-9DAE0CFD0628}"/>
              </a:ext>
            </a:extLst>
          </p:cNvPr>
          <p:cNvSpPr txBox="1"/>
          <p:nvPr/>
        </p:nvSpPr>
        <p:spPr>
          <a:xfrm>
            <a:off x="5437" y="969146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Books </a:t>
            </a: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B1815D50-981A-473E-9538-EAF9D073D324}"/>
              </a:ext>
            </a:extLst>
          </p:cNvPr>
          <p:cNvSpPr txBox="1"/>
          <p:nvPr/>
        </p:nvSpPr>
        <p:spPr>
          <a:xfrm>
            <a:off x="24867" y="1398933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Water </a:t>
            </a: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8C6C39CB-C985-4EA6-8EB7-36F1CF06F9A9}"/>
              </a:ext>
            </a:extLst>
          </p:cNvPr>
          <p:cNvSpPr txBox="1"/>
          <p:nvPr/>
        </p:nvSpPr>
        <p:spPr>
          <a:xfrm>
            <a:off x="15901" y="1852323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Apples </a:t>
            </a:r>
          </a:p>
        </p:txBody>
      </p:sp>
      <p:sp>
        <p:nvSpPr>
          <p:cNvPr id="34" name="TextBox 9">
            <a:extLst>
              <a:ext uri="{FF2B5EF4-FFF2-40B4-BE49-F238E27FC236}">
                <a16:creationId xmlns:a16="http://schemas.microsoft.com/office/drawing/2014/main" id="{ADED1CF4-FF2E-43EA-BF7A-B3BEFF7799F8}"/>
              </a:ext>
            </a:extLst>
          </p:cNvPr>
          <p:cNvSpPr txBox="1"/>
          <p:nvPr/>
        </p:nvSpPr>
        <p:spPr>
          <a:xfrm>
            <a:off x="24867" y="2305713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Rice  </a:t>
            </a:r>
          </a:p>
        </p:txBody>
      </p:sp>
      <p:sp>
        <p:nvSpPr>
          <p:cNvPr id="35" name="TextBox 9">
            <a:extLst>
              <a:ext uri="{FF2B5EF4-FFF2-40B4-BE49-F238E27FC236}">
                <a16:creationId xmlns:a16="http://schemas.microsoft.com/office/drawing/2014/main" id="{BE941A40-20E5-4076-92A5-1E177AAA1192}"/>
              </a:ext>
            </a:extLst>
          </p:cNvPr>
          <p:cNvSpPr txBox="1"/>
          <p:nvPr/>
        </p:nvSpPr>
        <p:spPr>
          <a:xfrm>
            <a:off x="24867" y="2753935"/>
            <a:ext cx="132924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Pens   </a:t>
            </a:r>
          </a:p>
        </p:txBody>
      </p:sp>
      <p:pic>
        <p:nvPicPr>
          <p:cNvPr id="2050" name="Picture 2" descr="Clientmoji">
            <a:extLst>
              <a:ext uri="{FF2B5EF4-FFF2-40B4-BE49-F238E27FC236}">
                <a16:creationId xmlns:a16="http://schemas.microsoft.com/office/drawing/2014/main" id="{F3EED5E6-98A6-4A06-95D3-52EFE67DE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09" y="632708"/>
            <a:ext cx="2141331" cy="307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3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5.55556E-7 0.00031 C 0.00625 0.00031 0.01267 0.00031 0.0191 0.00154 C 0.0224 0.00216 0.02552 0.00401 0.02882 0.00525 C 0.03195 0.00617 0.03507 0.00648 0.03837 0.00741 C 0.04028 0.00771 0.04236 0.00833 0.04427 0.00926 C 0.04757 0.01018 0.0507 0.01049 0.05399 0.0108 C 0.06997 0.01852 0.05278 0.01173 0.07917 0.01667 C 0.08316 0.01759 0.08681 0.01975 0.0908 0.02068 C 0.0967 0.02099 0.10243 0.0213 0.10833 0.02222 C 0.11163 0.02284 0.11476 0.02376 0.11806 0.02407 C 0.12483 0.025 0.13195 0.02531 0.13924 0.02623 C 0.19653 0.03271 0.14201 0.02778 0.19167 0.0321 C 0.19479 0.03241 0.19809 0.03271 0.20122 0.03364 C 0.2033 0.03426 0.20486 0.03549 0.20677 0.03549 C 0.21493 0.03673 0.2224 0.03673 0.23004 0.03734 C 0.23281 0.03827 0.23524 0.0392 0.23802 0.03951 C 0.24375 0.04012 0.24965 0.03981 0.25521 0.04136 C 0.27379 0.04537 0.25087 0.04599 0.27483 0.04876 L 0.29219 0.05092 C 0.2941 0.05123 0.29618 0.05185 0.29809 0.05278 C 0.31337 0.05617 0.32257 0.05555 0.34063 0.05617 C 0.34583 0.05802 0.35087 0.05864 0.35608 0.06018 C 0.36024 0.06142 0.36372 0.06327 0.36771 0.0642 C 0.37101 0.06451 0.37413 0.06481 0.37743 0.06574 C 0.40174 0.07253 0.37656 0.06759 0.40052 0.0716 C 0.40417 0.07346 0.40695 0.07592 0.41059 0.07716 C 0.41337 0.07839 0.41701 0.07839 0.42014 0.07901 C 0.42257 0.07994 0.42535 0.08055 0.42778 0.08086 C 0.4382 0.08302 0.4507 0.08364 0.46059 0.08488 C 0.46736 0.08426 0.47379 0.08364 0.48021 0.08302 C 0.49427 0.08086 0.48142 0.08086 0.48785 0.08086 L 0.49392 0.08704 L 0.50955 0.0716 L 0.50955 0.07191 L 0.50955 0.0716 L 0.50955 0.07191 " pathEditMode="relative" rAng="0" ptsTypes="AAAAAAAAAAAAAAAAAAAAAAAAAAAAAAAAAAAAA">
                                      <p:cBhvr>
                                        <p:cTn id="42" dur="2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12 0.00432 L 0.06112 0.00432 L 0.1349 0.00277 C 0.13646 0.00247 0.13785 0.00154 0.13924 0.00123 C 0.14289 0.00061 0.16302 -0.00155 0.16615 -0.00186 C 0.16997 -0.00216 0.17396 -0.00309 0.17778 -0.0034 L 0.24671 -0.00463 C 0.24862 -0.00525 0.25816 -0.00772 0.26181 -0.00926 C 0.26268 -0.00957 0.26355 -0.0105 0.26441 -0.01081 C 0.26632 -0.01142 0.26841 -0.01173 0.27032 -0.01235 C 0.27205 -0.01266 0.27362 -0.01328 0.27535 -0.01358 C 0.29549 -0.01173 0.28594 -0.01235 0.304 -0.01235 L 0.304 -0.01235 " pathEditMode="relative" ptsTypes="AAAAAAAAAAA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0154 L 0.00625 0.00185 C 0.01493 0.00031 0.02361 -0.00463 0.03229 -0.00278 C 0.06319 0.00401 0.03663 -0.00123 0.11198 0.00031 C 0.12066 0.00123 0.13541 0.00278 0.14305 0.00463 C 0.14514 0.00525 0.14705 0.00679 0.14896 0.00772 C 0.21823 0.00031 0.17708 0.00278 0.27239 0.00463 C 0.28646 0.00802 0.26996 0.00432 0.296 0.00772 C 0.29809 0.00802 0.3 0.00864 0.30191 0.00926 C 0.30764 0.01018 0.31319 0.01111 0.31875 0.01204 C 0.34062 0.0108 0.34982 0.00926 0.37257 0.01204 C 0.37482 0.01235 0.37708 0.01451 0.37934 0.01512 C 0.38489 0.01667 0.40416 0.0179 0.40694 0.01821 L 0.41371 0.01944 L 0.42135 0.02099 C 0.42326 0.0216 0.42517 0.02222 0.42725 0.02253 C 0.43472 0.02377 0.44236 0.02438 0.44982 0.02562 L 0.4717 0.02839 C 0.47309 0.02901 0.47448 0.02932 0.47587 0.02994 C 0.47673 0.03025 0.4776 0.03117 0.47847 0.03148 C 0.47951 0.0321 0.48073 0.03241 0.48177 0.03302 C 0.48628 0.03457 0.48698 0.03457 0.49184 0.03611 C 0.49548 0.03549 0.49913 0.03673 0.50278 0.03457 C 0.50729 0.03148 0.50833 0.025 0.50868 0.01821 C 0.50868 0.01512 0.50868 0.01204 0.50868 0.00926 L 0.50868 0.00957 " pathEditMode="relative" rAng="0" ptsTypes="AAAAAAAAAAAAAAAAAAAAAAAAAA">
                                      <p:cBhvr>
                                        <p:cTn id="5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22" y="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34 0.00463 L 0.05434 0.00494 C 0.06267 0.0034 0.07552 0.00154 0.08333 0.00154 C 0.09496 0.00154 0.10868 0.00309 0.12066 0.00463 L 0.14409 0.00309 C 0.15138 0.00278 0.19791 0.00679 0.22187 -1.23457E-6 C 0.23732 -0.00432 0.20156 0.00247 0.24045 -0.00309 C 0.24618 -0.0037 0.25191 -0.00494 0.25763 -0.00586 C 0.26197 -0.00679 0.27048 -0.00895 0.27048 -0.00864 C 0.27222 -0.00988 0.27361 -0.01142 0.27534 -0.01204 C 0.28836 -0.01543 0.27239 -0.01142 0.28993 -0.01481 C 0.29201 -0.01543 0.29375 -0.01605 0.29566 -0.01636 C 0.29722 -0.01759 0.29982 -0.01636 0.30052 -0.01944 C 0.30312 -0.0321 0.30208 -0.03889 0.30052 -0.04938 C 0.30034 -0.05525 0.3 -0.06142 0.29965 -0.06728 C 0.29878 -0.08271 0.29878 -0.07315 0.29878 -0.08055 L 0.29878 -0.06728 " pathEditMode="relative" rAng="0" ptsTypes="AAAAAAAAAAAAAAAAA">
                                      <p:cBhvr>
                                        <p:cTn id="5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-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0.00031 L 2.77778E-6 0.00031 C 0.01059 -0.00061 0.04531 -0.00123 0.06093 -0.00247 C 0.06267 -0.00247 0.06458 -0.00308 0.06632 -0.00339 C 0.07187 -0.00339 0.07725 -0.00401 0.08264 -0.00432 C 0.08715 -0.00494 0.09132 -0.00555 0.09583 -0.00617 C 0.09757 -0.00648 0.10295 -0.00895 0.1033 -0.00895 C 0.10573 -0.00987 0.1085 -0.01049 0.11128 -0.0108 C 0.12222 -0.00895 0.11423 -0.01018 0.13298 -0.01203 C 0.13646 -0.01234 0.14028 -0.01265 0.14375 -0.01296 C 0.14566 -0.01358 0.14791 -0.01389 0.15017 -0.0145 C 0.16076 -0.01852 0.15347 -0.01666 0.16337 -0.01913 C 0.16962 -0.02129 0.17534 -0.02376 0.18159 -0.02438 L 0.19323 -0.02561 C 0.19739 -0.02592 0.20173 -0.02685 0.2059 -0.02839 C 0.20937 -0.02932 0.21284 -0.03086 0.21666 -0.0321 C 0.21962 -0.03271 0.22257 -0.03271 0.22569 -0.03302 C 0.22691 -0.03333 0.22795 -0.03426 0.22934 -0.03457 C 0.2309 -0.03549 0.23229 -0.03549 0.23385 -0.03611 C 0.23611 -0.03642 0.23854 -0.03673 0.24114 -0.03765 C 0.24305 -0.03827 0.24514 -0.03858 0.24722 -0.03981 C 0.25121 -0.04105 0.25468 -0.04382 0.25885 -0.04413 C 0.26736 -0.04598 0.29062 -0.0466 0.29861 -0.04753 C 0.30243 -0.04784 0.30625 -0.04845 0.31024 -0.04907 C 0.32986 -0.05092 0.38055 -0.05092 0.38229 -0.05092 C 0.39774 -0.05061 0.41354 -0.05092 0.42899 -0.05 C 0.43194 -0.05 0.43437 -0.04876 0.43732 -0.04815 C 0.43941 -0.04784 0.44149 -0.04784 0.44357 -0.04753 C 0.44531 -0.0466 0.44722 -0.0466 0.44896 -0.04598 C 0.45382 -0.0466 0.4585 -0.0466 0.46337 -0.04753 C 0.46562 -0.04753 0.46771 -0.04815 0.46962 -0.04815 C 0.47361 -0.04815 0.4776 -0.04784 0.48142 -0.04753 L 0.48576 -0.04598 C 0.48767 -0.04568 0.48958 -0.04568 0.49114 -0.04506 C 0.49357 -0.04475 0.49531 -0.04413 0.49757 -0.04382 C 0.49948 -0.0429 0.50295 -0.04136 0.50295 -0.04105 C 0.50399 -0.04043 0.50503 -0.03981 0.50573 -0.03827 C 0.50607 -0.03765 0.50677 -0.03611 0.50677 -0.0358 L 0.50573 -0.02438 " pathEditMode="relative" rAng="0" ptsTypes="AAAAAAAAAAAAAAAAAAAAAAAAAAAAAAAAAAAAAAA">
                                      <p:cBhvr>
                                        <p:cTn id="5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47" y="-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89 0.00216 L 0.05989 0.00278 C 0.06111 0.00093 0.06805 -0.00432 0.07031 -0.0071 C 0.07118 -0.00772 0.07205 -0.00926 0.07291 -0.00988 C 0.07448 -0.01111 0.08003 -0.01265 0.08107 -0.01296 C 0.08281 -0.01389 0.08455 -0.01512 0.08611 -0.01605 C 0.08837 -0.01698 0.09062 -0.01698 0.09271 -0.01883 C 0.09687 -0.02253 0.096 -0.02222 0.10104 -0.025 C 0.10208 -0.02562 0.10312 -0.02623 0.10434 -0.02654 C 0.10764 -0.02716 0.11093 -0.02747 0.11423 -0.02778 C 0.1151 -0.0284 0.1158 -0.02901 0.11666 -0.02932 C 0.12257 -0.03179 0.12361 -0.03056 0.13073 -0.03241 C 0.13385 -0.03302 0.1368 -0.03488 0.13975 -0.03549 C 0.14479 -0.03642 0.14965 -0.03611 0.15468 -0.03673 C 0.15729 -0.03735 0.15955 -0.03796 0.16215 -0.03827 C 0.1842 -0.04321 0.15468 -0.03673 0.17448 -0.04136 C 0.17708 -0.04198 0.17934 -0.04228 0.18194 -0.0429 C 0.19045 -0.04661 0.17986 -0.04136 0.18871 -0.04722 C 0.18958 -0.04815 0.1908 -0.04815 0.19184 -0.04877 C 0.19271 -0.04938 0.1934 -0.05 0.19427 -0.05031 C 0.19739 -0.05123 0.20034 -0.05123 0.20347 -0.05185 C 0.20538 -0.05216 0.20729 -0.05278 0.2092 -0.0534 C 0.22274 -0.05617 0.2125 -0.0534 0.22239 -0.05617 C 0.22291 -0.05741 0.22343 -0.05833 0.22413 -0.05926 C 0.22552 -0.06142 0.2283 -0.0642 0.22986 -0.06543 C 0.2309 -0.06605 0.23212 -0.06636 0.23316 -0.06667 C 0.2342 -0.06821 0.23802 -0.07407 0.23975 -0.07562 C 0.24045 -0.07654 0.24149 -0.07654 0.24218 -0.07716 C 0.2434 -0.07809 0.24444 -0.07932 0.24566 -0.08025 C 0.24635 -0.08086 0.24722 -0.08117 0.24809 -0.08179 C 0.24913 -0.08272 0.25017 -0.08364 0.25121 -0.08488 C 0.25208 -0.08549 0.25278 -0.08704 0.25382 -0.08765 C 0.2559 -0.0892 0.25816 -0.08981 0.26041 -0.09074 C 0.27014 -0.09506 0.25486 -0.08796 0.26944 -0.09506 C 0.2717 -0.0963 0.27396 -0.09722 0.27621 -0.09815 L 0.28264 -0.10123 C 0.28437 -0.10185 0.28698 -0.10278 0.28837 -0.10432 C 0.28958 -0.10494 0.29062 -0.10617 0.29184 -0.1071 C 0.29288 -0.10957 0.29409 -0.11204 0.29514 -0.11451 C 0.29566 -0.11605 0.29618 -0.1179 0.29687 -0.11914 C 0.29705 -0.11944 0.29739 -0.11914 0.29774 -0.11914 L 0.29774 -0.11883 " pathEditMode="relative" rAng="0" ptsTypes="AAAAAAAAAAAAAAAAAAAAAAAAAAAAAAAAAAAAAAAAAA">
                                      <p:cBhvr>
                                        <p:cTn id="6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build="p"/>
      <p:bldP spid="28" grpId="1" build="allAtOnce"/>
      <p:bldP spid="29" grpId="0"/>
      <p:bldP spid="29" grpId="1"/>
      <p:bldP spid="30" grpId="0"/>
      <p:bldP spid="30" grpId="1"/>
      <p:bldP spid="31" grpId="0"/>
      <p:bldP spid="31" grpId="1"/>
      <p:bldP spid="34" grpId="0"/>
      <p:bldP spid="34" grpId="1"/>
      <p:bldP spid="35" grpId="0"/>
      <p:bldP spid="3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708660" y="-243840"/>
            <a:ext cx="10401300" cy="499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34802" y="4526280"/>
            <a:ext cx="3514375" cy="80515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5E63EAC-AAD4-4D4D-96ED-5AEF37B3DFCE}"/>
              </a:ext>
            </a:extLst>
          </p:cNvPr>
          <p:cNvSpPr txBox="1"/>
          <p:nvPr/>
        </p:nvSpPr>
        <p:spPr>
          <a:xfrm>
            <a:off x="1550012" y="1309033"/>
            <a:ext cx="5750877" cy="95410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+mn-lt"/>
              </a:rPr>
              <a:t>Let’s learn more about count and noncount nouns</a:t>
            </a:r>
            <a:endParaRPr lang="ar-SA" sz="28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6EA8C46-FC02-4862-9AAB-6542600CB995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9" y="3237345"/>
            <a:ext cx="2095987" cy="1243916"/>
          </a:xfrm>
          <a:prstGeom prst="rect">
            <a:avLst/>
          </a:prstGeom>
        </p:spPr>
      </p:pic>
      <p:pic>
        <p:nvPicPr>
          <p:cNvPr id="3078" name="Picture 6" descr="Bitmoji Image">
            <a:extLst>
              <a:ext uri="{FF2B5EF4-FFF2-40B4-BE49-F238E27FC236}">
                <a16:creationId xmlns:a16="http://schemas.microsoft.com/office/drawing/2014/main" id="{A2A1AF2D-A85A-43B0-8571-3D97E9925C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16099" y="1680758"/>
            <a:ext cx="3701223" cy="303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32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4">
            <a:alphaModFix/>
          </a:blip>
          <a:srcRect b="25222"/>
          <a:stretch/>
        </p:blipFill>
        <p:spPr>
          <a:xfrm>
            <a:off x="-396240" y="-141024"/>
            <a:ext cx="7576268" cy="401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 rotWithShape="1">
          <a:blip r:embed="rId5">
            <a:alphaModFix/>
          </a:blip>
          <a:srcRect l="100000" t="189740" r="-100000" b="-189740"/>
          <a:stretch/>
        </p:blipFill>
        <p:spPr>
          <a:xfrm>
            <a:off x="3000888" y="1086140"/>
            <a:ext cx="1585925" cy="42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1500" y="3632775"/>
            <a:ext cx="3514375" cy="229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7">
            <a:alphaModFix/>
          </a:blip>
          <a:srcRect l="-494622" t="103693" r="435513" b="-120202"/>
          <a:stretch/>
        </p:blipFill>
        <p:spPr>
          <a:xfrm>
            <a:off x="3940375" y="3376150"/>
            <a:ext cx="801950" cy="9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flipH="1">
            <a:off x="7632830" y="3002888"/>
            <a:ext cx="1360075" cy="195414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1B3FB57B-3C14-4788-980D-7AB179AE0AA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5654741" y="2811077"/>
            <a:ext cx="3036457" cy="2473447"/>
          </a:xfrm>
          <a:prstGeom prst="rect">
            <a:avLst/>
          </a:prstGeom>
        </p:spPr>
      </p:pic>
      <p:pic>
        <p:nvPicPr>
          <p:cNvPr id="113" name="Google Shape;11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772303" y="3180628"/>
            <a:ext cx="407725" cy="52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7;p18">
            <a:extLst>
              <a:ext uri="{FF2B5EF4-FFF2-40B4-BE49-F238E27FC236}">
                <a16:creationId xmlns:a16="http://schemas.microsoft.com/office/drawing/2014/main" id="{A68915C3-51B1-4DD9-89AB-C206BD7305B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7097016" y="3632775"/>
            <a:ext cx="862379" cy="3492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BD506573-8441-4BA4-BAD2-B4879311A4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8191323" y="211448"/>
            <a:ext cx="680486" cy="680486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FF659B8-0897-4B11-874B-69E95A7FDDB3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rcRect t="3973" b="57040"/>
          <a:stretch/>
        </p:blipFill>
        <p:spPr>
          <a:xfrm>
            <a:off x="6487248" y="-1636"/>
            <a:ext cx="1064107" cy="1281731"/>
          </a:xfrm>
          <a:prstGeom prst="rect">
            <a:avLst/>
          </a:prstGeom>
        </p:spPr>
      </p:pic>
      <p:pic>
        <p:nvPicPr>
          <p:cNvPr id="21" name="Google Shape;109;p15">
            <a:extLst>
              <a:ext uri="{FF2B5EF4-FFF2-40B4-BE49-F238E27FC236}">
                <a16:creationId xmlns:a16="http://schemas.microsoft.com/office/drawing/2014/main" id="{8B41C7D0-E853-451A-8C24-5A0F82405456}"/>
              </a:ext>
            </a:extLst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7305788" y="741931"/>
            <a:ext cx="717535" cy="93155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Google Shape;83;p14">
            <a:extLst>
              <a:ext uri="{FF2B5EF4-FFF2-40B4-BE49-F238E27FC236}">
                <a16:creationId xmlns:a16="http://schemas.microsoft.com/office/drawing/2014/main" id="{262BFF19-9A4D-4F86-B8FC-CA84116C15B0}"/>
              </a:ext>
            </a:extLst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8079893" y="1047275"/>
            <a:ext cx="1064107" cy="646459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7" name="Google Shape;87;p14">
            <a:extLst>
              <a:ext uri="{FF2B5EF4-FFF2-40B4-BE49-F238E27FC236}">
                <a16:creationId xmlns:a16="http://schemas.microsoft.com/office/drawing/2014/main" id="{9906A6BF-E2D5-4611-867B-48B7A182C4D1}"/>
              </a:ext>
            </a:extLst>
          </p:cNvPr>
          <p:cNvSpPr/>
          <p:nvPr/>
        </p:nvSpPr>
        <p:spPr>
          <a:xfrm>
            <a:off x="6993368" y="50589"/>
            <a:ext cx="1256302" cy="339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66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</a:t>
            </a:r>
            <a:r>
              <a:rPr lang="en" sz="1200" b="1" dirty="0"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en" sz="1200" b="1" dirty="0">
                <a:solidFill>
                  <a:srgbClr val="CC4125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love </a:t>
            </a:r>
            <a:r>
              <a:rPr lang="en" sz="1200" b="1" dirty="0">
                <a:solidFill>
                  <a:srgbClr val="38761D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English</a:t>
            </a:r>
            <a:endParaRPr sz="1200" b="1" dirty="0">
              <a:solidFill>
                <a:srgbClr val="38761D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" name="مربع نص 4">
            <a:extLst>
              <a:ext uri="{FF2B5EF4-FFF2-40B4-BE49-F238E27FC236}">
                <a16:creationId xmlns:a16="http://schemas.microsoft.com/office/drawing/2014/main" id="{F63FF509-1E46-4230-9EED-537542488042}"/>
              </a:ext>
            </a:extLst>
          </p:cNvPr>
          <p:cNvSpPr txBox="1"/>
          <p:nvPr/>
        </p:nvSpPr>
        <p:spPr>
          <a:xfrm>
            <a:off x="498807" y="285700"/>
            <a:ext cx="548963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Open your </a:t>
            </a:r>
            <a:r>
              <a:rPr lang="en-US" sz="24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</a:t>
            </a:r>
            <a:r>
              <a:rPr lang="en-US" sz="2400" b="1" dirty="0"/>
              <a:t> page: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30</a:t>
            </a:r>
            <a:endParaRPr lang="ar-SA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4" name="Picture 2" descr="A person wearing a mask&#10;&#10;Description automatically generated">
            <a:extLst>
              <a:ext uri="{FF2B5EF4-FFF2-40B4-BE49-F238E27FC236}">
                <a16:creationId xmlns:a16="http://schemas.microsoft.com/office/drawing/2014/main" id="{318DE279-DE09-454F-A93B-F691F7A9D56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374691" y="1749566"/>
            <a:ext cx="3052815" cy="3052815"/>
          </a:xfrm>
          <a:prstGeom prst="rect">
            <a:avLst/>
          </a:prstGeom>
        </p:spPr>
      </p:pic>
      <p:pic>
        <p:nvPicPr>
          <p:cNvPr id="25" name="Picture 2" descr="مشاهدة صورة المصدر">
            <a:extLst>
              <a:ext uri="{FF2B5EF4-FFF2-40B4-BE49-F238E27FC236}">
                <a16:creationId xmlns:a16="http://schemas.microsoft.com/office/drawing/2014/main" id="{56A4D0BB-4590-4CB8-8CB8-4C0E36720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b="4300"/>
          <a:stretch/>
        </p:blipFill>
        <p:spPr bwMode="auto">
          <a:xfrm rot="21381710">
            <a:off x="6040221" y="2884643"/>
            <a:ext cx="892934" cy="489810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03A0E29-E609-4258-842E-126BE242A0C8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4151" y="882971"/>
            <a:ext cx="2141600" cy="263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4297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3561</TotalTime>
  <Words>437</Words>
  <Application>Microsoft Office PowerPoint</Application>
  <PresentationFormat>عرض على الشاشة (16:9)</PresentationFormat>
  <Paragraphs>147</Paragraphs>
  <Slides>32</Slides>
  <Notes>31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32</vt:i4>
      </vt:variant>
    </vt:vector>
  </HeadingPairs>
  <TitlesOfParts>
    <vt:vector size="33" baseType="lpstr">
      <vt:lpstr>Simple Light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966536427331</cp:lastModifiedBy>
  <cp:revision>183</cp:revision>
  <dcterms:modified xsi:type="dcterms:W3CDTF">2023-02-05T18:54:55Z</dcterms:modified>
</cp:coreProperties>
</file>