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7"/>
  </p:notesMasterIdLst>
  <p:sldIdLst>
    <p:sldId id="256" r:id="rId2"/>
    <p:sldId id="258" r:id="rId3"/>
    <p:sldId id="286" r:id="rId4"/>
    <p:sldId id="282" r:id="rId5"/>
    <p:sldId id="296" r:id="rId6"/>
    <p:sldId id="270" r:id="rId7"/>
    <p:sldId id="264" r:id="rId8"/>
    <p:sldId id="297" r:id="rId9"/>
    <p:sldId id="298" r:id="rId10"/>
    <p:sldId id="293" r:id="rId11"/>
    <p:sldId id="294" r:id="rId12"/>
    <p:sldId id="295" r:id="rId13"/>
    <p:sldId id="287" r:id="rId14"/>
    <p:sldId id="288" r:id="rId15"/>
    <p:sldId id="290" r:id="rId16"/>
  </p:sldIdLst>
  <p:sldSz cx="9144000" cy="5143500" type="screen16x9"/>
  <p:notesSz cx="6858000" cy="9144000"/>
  <p:embeddedFontLst>
    <p:embeddedFont>
      <p:font typeface="Bebas Neue" panose="020B0604020202020204" charset="0"/>
      <p:regular r:id="rId18"/>
    </p:embeddedFont>
    <p:embeddedFont>
      <p:font typeface="Berkshire Swash" panose="020B0604020202020204" charset="0"/>
      <p:regular r:id="rId19"/>
    </p:embeddedFont>
    <p:embeddedFont>
      <p:font typeface="Bookman Old Style" panose="02050604050505020204" pitchFamily="18" charset="0"/>
      <p:regular r:id="rId20"/>
      <p:bold r:id="rId21"/>
      <p:italic r:id="rId22"/>
      <p:boldItalic r:id="rId23"/>
    </p:embeddedFont>
    <p:embeddedFont>
      <p:font typeface="Prompt" panose="00000500000000000000" pitchFamily="2" charset="-34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2282394-F957-42F8-956E-C91854EA1FE6}">
          <p14:sldIdLst>
            <p14:sldId id="256"/>
            <p14:sldId id="258"/>
            <p14:sldId id="286"/>
            <p14:sldId id="282"/>
            <p14:sldId id="296"/>
          </p14:sldIdLst>
        </p14:section>
        <p14:section name="مقطع بدون عنوان" id="{21F5F1A7-BC0E-4787-9CF0-51B1DBCA5743}">
          <p14:sldIdLst>
            <p14:sldId id="270"/>
            <p14:sldId id="264"/>
            <p14:sldId id="297"/>
            <p14:sldId id="298"/>
            <p14:sldId id="293"/>
            <p14:sldId id="294"/>
            <p14:sldId id="295"/>
            <p14:sldId id="287"/>
            <p14:sldId id="288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6CD"/>
    <a:srgbClr val="FC808F"/>
    <a:srgbClr val="FF9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564DEA-2EB8-4991-9C1C-6C41BECC5792}">
  <a:tblStyle styleId="{08564DEA-2EB8-4991-9C1C-6C41BECC579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نمط متوسط 1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113A9D2-9D6B-4929-AA2D-F23B5EE8CBE7}" styleName="نمط ذو نسُق 2 - تميي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نمط ذو نسُق 1 - تميي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نمط ذو نسُق 1 - تميي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86" d="100"/>
          <a:sy n="86" d="100"/>
        </p:scale>
        <p:origin x="74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gf88f7d7a1e_0_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2" name="Google Shape;872;gf88f7d7a1e_0_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3" name="Google Shape;3413;gfc388c760d_0_2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4" name="Google Shape;3414;gfc388c760d_0_2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00554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0" name="Google Shape;2330;g101273dfef8_0_1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1" name="Google Shape;2331;g101273dfef8_0_1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71816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7" name="Google Shape;2207;g101273dfef8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8" name="Google Shape;2208;g101273dfef8_0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" name="Google Shape;2232;g101273dfef8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3" name="Google Shape;2233;g101273dfef8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2" name="Google Shape;2282;g101273dfef8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3" name="Google Shape;2283;g101273dfef8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100b543473b_0_13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6" name="Google Shape;966;g100b543473b_0_13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0" name="Google Shape;1990;g101273dfef8_0_7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1" name="Google Shape;1991;g101273dfef8_0_7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7" name="Google Shape;1887;g101273dfef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8" name="Google Shape;1888;g101273dfef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84320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g101273dfef8_0_16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6" name="Google Shape;1476;g101273dfef8_0_16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fa2e94b93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fa2e94b93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1" name="Google Shape;2011;g101273dfef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2" name="Google Shape;2012;g101273dfef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318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4" name="Google Shape;2194;g101273dfef8_0_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5" name="Google Shape;2195;g101273dfef8_0_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264843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10" name="Google Shape;10;p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428900" y="353050"/>
            <a:ext cx="8443851" cy="4522111"/>
          </a:xfrm>
          <a:custGeom>
            <a:avLst/>
            <a:gdLst/>
            <a:ahLst/>
            <a:cxnLst/>
            <a:rect l="l" t="t" r="r" b="b"/>
            <a:pathLst>
              <a:path w="24302" h="15555" extrusionOk="0">
                <a:moveTo>
                  <a:pt x="13176" y="638"/>
                </a:moveTo>
                <a:cubicBezTo>
                  <a:pt x="12575" y="824"/>
                  <a:pt x="11938" y="860"/>
                  <a:pt x="11323" y="740"/>
                </a:cubicBezTo>
                <a:cubicBezTo>
                  <a:pt x="9961" y="478"/>
                  <a:pt x="8737" y="434"/>
                  <a:pt x="7652" y="1188"/>
                </a:cubicBezTo>
                <a:cubicBezTo>
                  <a:pt x="7033" y="1614"/>
                  <a:pt x="6541" y="2160"/>
                  <a:pt x="5838" y="2499"/>
                </a:cubicBezTo>
                <a:cubicBezTo>
                  <a:pt x="4964" y="2918"/>
                  <a:pt x="3879" y="2958"/>
                  <a:pt x="2874" y="3136"/>
                </a:cubicBezTo>
                <a:cubicBezTo>
                  <a:pt x="1865" y="3318"/>
                  <a:pt x="806" y="3737"/>
                  <a:pt x="525" y="4535"/>
                </a:cubicBezTo>
                <a:cubicBezTo>
                  <a:pt x="179" y="5522"/>
                  <a:pt x="1181" y="6552"/>
                  <a:pt x="1173" y="7590"/>
                </a:cubicBezTo>
                <a:cubicBezTo>
                  <a:pt x="1170" y="8464"/>
                  <a:pt x="463" y="9207"/>
                  <a:pt x="227" y="10055"/>
                </a:cubicBezTo>
                <a:cubicBezTo>
                  <a:pt x="1" y="10875"/>
                  <a:pt x="252" y="11785"/>
                  <a:pt x="889" y="12481"/>
                </a:cubicBezTo>
                <a:cubicBezTo>
                  <a:pt x="1527" y="13176"/>
                  <a:pt x="2546" y="13646"/>
                  <a:pt x="3595" y="13726"/>
                </a:cubicBezTo>
                <a:cubicBezTo>
                  <a:pt x="4713" y="13810"/>
                  <a:pt x="5798" y="13479"/>
                  <a:pt x="6916" y="13522"/>
                </a:cubicBezTo>
                <a:cubicBezTo>
                  <a:pt x="9436" y="13613"/>
                  <a:pt x="11687" y="15554"/>
                  <a:pt x="14152" y="15230"/>
                </a:cubicBezTo>
                <a:cubicBezTo>
                  <a:pt x="16006" y="14986"/>
                  <a:pt x="17313" y="13500"/>
                  <a:pt x="19200" y="13417"/>
                </a:cubicBezTo>
                <a:cubicBezTo>
                  <a:pt x="19997" y="13384"/>
                  <a:pt x="20787" y="13610"/>
                  <a:pt x="21585" y="13701"/>
                </a:cubicBezTo>
                <a:cubicBezTo>
                  <a:pt x="22383" y="13788"/>
                  <a:pt x="23297" y="13693"/>
                  <a:pt x="23752" y="13176"/>
                </a:cubicBezTo>
                <a:cubicBezTo>
                  <a:pt x="24302" y="12554"/>
                  <a:pt x="23912" y="11643"/>
                  <a:pt x="23358" y="10977"/>
                </a:cubicBezTo>
                <a:cubicBezTo>
                  <a:pt x="22805" y="10310"/>
                  <a:pt x="22084" y="9673"/>
                  <a:pt x="21956" y="8890"/>
                </a:cubicBezTo>
                <a:cubicBezTo>
                  <a:pt x="21851" y="8213"/>
                  <a:pt x="22215" y="7575"/>
                  <a:pt x="22441" y="6931"/>
                </a:cubicBezTo>
                <a:cubicBezTo>
                  <a:pt x="22670" y="6290"/>
                  <a:pt x="22718" y="5503"/>
                  <a:pt x="22124" y="5004"/>
                </a:cubicBezTo>
                <a:cubicBezTo>
                  <a:pt x="21589" y="4556"/>
                  <a:pt x="20711" y="4498"/>
                  <a:pt x="20128" y="4090"/>
                </a:cubicBezTo>
                <a:cubicBezTo>
                  <a:pt x="19586" y="3712"/>
                  <a:pt x="19400" y="3118"/>
                  <a:pt x="19109" y="2597"/>
                </a:cubicBezTo>
                <a:cubicBezTo>
                  <a:pt x="18551" y="1599"/>
                  <a:pt x="17506" y="765"/>
                  <a:pt x="16261" y="332"/>
                </a:cubicBezTo>
                <a:cubicBezTo>
                  <a:pt x="15314" y="1"/>
                  <a:pt x="14200" y="307"/>
                  <a:pt x="13176" y="63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610350" y="1019050"/>
            <a:ext cx="5907600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2392500" y="3316363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28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583" name="Google Shape;583;p2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28"/>
          <p:cNvSpPr/>
          <p:nvPr/>
        </p:nvSpPr>
        <p:spPr>
          <a:xfrm rot="10352443" flipH="1">
            <a:off x="-967258" y="-553129"/>
            <a:ext cx="11017780" cy="5749137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28"/>
          <p:cNvGrpSpPr/>
          <p:nvPr/>
        </p:nvGrpSpPr>
        <p:grpSpPr>
          <a:xfrm>
            <a:off x="166800" y="2899038"/>
            <a:ext cx="428572" cy="1182413"/>
            <a:chOff x="166800" y="2899038"/>
            <a:chExt cx="428572" cy="1182413"/>
          </a:xfrm>
        </p:grpSpPr>
        <p:sp>
          <p:nvSpPr>
            <p:cNvPr id="595" name="Google Shape;595;p28"/>
            <p:cNvSpPr/>
            <p:nvPr/>
          </p:nvSpPr>
          <p:spPr>
            <a:xfrm>
              <a:off x="425447" y="2899038"/>
              <a:ext cx="169925" cy="223036"/>
            </a:xfrm>
            <a:custGeom>
              <a:avLst/>
              <a:gdLst/>
              <a:ahLst/>
              <a:cxnLst/>
              <a:rect l="l" t="t" r="r" b="b"/>
              <a:pathLst>
                <a:path w="1341" h="1760" extrusionOk="0">
                  <a:moveTo>
                    <a:pt x="710" y="685"/>
                  </a:moveTo>
                  <a:lnTo>
                    <a:pt x="1078" y="1013"/>
                  </a:lnTo>
                  <a:lnTo>
                    <a:pt x="1067" y="1027"/>
                  </a:lnTo>
                  <a:cubicBezTo>
                    <a:pt x="925" y="947"/>
                    <a:pt x="820" y="820"/>
                    <a:pt x="692" y="718"/>
                  </a:cubicBezTo>
                  <a:lnTo>
                    <a:pt x="670" y="729"/>
                  </a:lnTo>
                  <a:cubicBezTo>
                    <a:pt x="685" y="1075"/>
                    <a:pt x="700" y="1417"/>
                    <a:pt x="714" y="1759"/>
                  </a:cubicBezTo>
                  <a:lnTo>
                    <a:pt x="689" y="1759"/>
                  </a:lnTo>
                  <a:cubicBezTo>
                    <a:pt x="681" y="1654"/>
                    <a:pt x="674" y="1548"/>
                    <a:pt x="670" y="1442"/>
                  </a:cubicBezTo>
                  <a:cubicBezTo>
                    <a:pt x="663" y="1333"/>
                    <a:pt x="660" y="1217"/>
                    <a:pt x="652" y="1104"/>
                  </a:cubicBezTo>
                  <a:cubicBezTo>
                    <a:pt x="645" y="994"/>
                    <a:pt x="638" y="885"/>
                    <a:pt x="627" y="761"/>
                  </a:cubicBezTo>
                  <a:lnTo>
                    <a:pt x="346" y="1016"/>
                  </a:lnTo>
                  <a:lnTo>
                    <a:pt x="324" y="994"/>
                  </a:lnTo>
                  <a:lnTo>
                    <a:pt x="630" y="681"/>
                  </a:lnTo>
                  <a:lnTo>
                    <a:pt x="619" y="656"/>
                  </a:lnTo>
                  <a:lnTo>
                    <a:pt x="0" y="656"/>
                  </a:lnTo>
                  <a:lnTo>
                    <a:pt x="0" y="627"/>
                  </a:lnTo>
                  <a:lnTo>
                    <a:pt x="587" y="627"/>
                  </a:lnTo>
                  <a:lnTo>
                    <a:pt x="292" y="302"/>
                  </a:lnTo>
                  <a:lnTo>
                    <a:pt x="314" y="281"/>
                  </a:lnTo>
                  <a:lnTo>
                    <a:pt x="612" y="579"/>
                  </a:lnTo>
                  <a:lnTo>
                    <a:pt x="638" y="572"/>
                  </a:lnTo>
                  <a:lnTo>
                    <a:pt x="638" y="0"/>
                  </a:lnTo>
                  <a:lnTo>
                    <a:pt x="667" y="0"/>
                  </a:lnTo>
                  <a:lnTo>
                    <a:pt x="667" y="623"/>
                  </a:lnTo>
                  <a:lnTo>
                    <a:pt x="692" y="634"/>
                  </a:lnTo>
                  <a:lnTo>
                    <a:pt x="1071" y="197"/>
                  </a:lnTo>
                  <a:lnTo>
                    <a:pt x="1093" y="211"/>
                  </a:lnTo>
                  <a:cubicBezTo>
                    <a:pt x="1038" y="281"/>
                    <a:pt x="987" y="350"/>
                    <a:pt x="933" y="415"/>
                  </a:cubicBezTo>
                  <a:cubicBezTo>
                    <a:pt x="878" y="485"/>
                    <a:pt x="816" y="543"/>
                    <a:pt x="743" y="619"/>
                  </a:cubicBezTo>
                  <a:lnTo>
                    <a:pt x="1337" y="579"/>
                  </a:lnTo>
                  <a:lnTo>
                    <a:pt x="1341" y="608"/>
                  </a:lnTo>
                  <a:cubicBezTo>
                    <a:pt x="1275" y="612"/>
                    <a:pt x="1209" y="619"/>
                    <a:pt x="1140" y="623"/>
                  </a:cubicBezTo>
                  <a:cubicBezTo>
                    <a:pt x="1075" y="630"/>
                    <a:pt x="995" y="645"/>
                    <a:pt x="922" y="648"/>
                  </a:cubicBezTo>
                  <a:cubicBezTo>
                    <a:pt x="849" y="656"/>
                    <a:pt x="787" y="652"/>
                    <a:pt x="714" y="65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8"/>
            <p:cNvSpPr/>
            <p:nvPr/>
          </p:nvSpPr>
          <p:spPr>
            <a:xfrm>
              <a:off x="166800" y="3283447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8"/>
            <p:cNvSpPr/>
            <p:nvPr/>
          </p:nvSpPr>
          <p:spPr>
            <a:xfrm>
              <a:off x="460174" y="3482983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8"/>
            <p:cNvSpPr/>
            <p:nvPr/>
          </p:nvSpPr>
          <p:spPr>
            <a:xfrm>
              <a:off x="166801" y="3798904"/>
              <a:ext cx="258649" cy="282547"/>
            </a:xfrm>
            <a:custGeom>
              <a:avLst/>
              <a:gdLst/>
              <a:ahLst/>
              <a:cxnLst/>
              <a:rect l="l" t="t" r="r" b="b"/>
              <a:pathLst>
                <a:path w="2805" h="3064" extrusionOk="0">
                  <a:moveTo>
                    <a:pt x="1494" y="1752"/>
                  </a:moveTo>
                  <a:cubicBezTo>
                    <a:pt x="1468" y="2233"/>
                    <a:pt x="1446" y="2648"/>
                    <a:pt x="1428" y="3063"/>
                  </a:cubicBezTo>
                  <a:lnTo>
                    <a:pt x="1381" y="3063"/>
                  </a:lnTo>
                  <a:cubicBezTo>
                    <a:pt x="1363" y="2652"/>
                    <a:pt x="1344" y="2248"/>
                    <a:pt x="1323" y="1752"/>
                  </a:cubicBezTo>
                  <a:lnTo>
                    <a:pt x="951" y="2026"/>
                  </a:lnTo>
                  <a:lnTo>
                    <a:pt x="922" y="2007"/>
                  </a:lnTo>
                  <a:lnTo>
                    <a:pt x="1213" y="1647"/>
                  </a:lnTo>
                  <a:lnTo>
                    <a:pt x="1" y="1581"/>
                  </a:lnTo>
                  <a:lnTo>
                    <a:pt x="4" y="1476"/>
                  </a:lnTo>
                  <a:lnTo>
                    <a:pt x="1151" y="1476"/>
                  </a:lnTo>
                  <a:lnTo>
                    <a:pt x="1031" y="1166"/>
                  </a:lnTo>
                  <a:lnTo>
                    <a:pt x="1319" y="1312"/>
                  </a:lnTo>
                  <a:cubicBezTo>
                    <a:pt x="1341" y="846"/>
                    <a:pt x="1363" y="423"/>
                    <a:pt x="1384" y="4"/>
                  </a:cubicBezTo>
                  <a:lnTo>
                    <a:pt x="1425" y="1"/>
                  </a:lnTo>
                  <a:cubicBezTo>
                    <a:pt x="1446" y="420"/>
                    <a:pt x="1465" y="838"/>
                    <a:pt x="1490" y="1334"/>
                  </a:cubicBezTo>
                  <a:lnTo>
                    <a:pt x="1894" y="1035"/>
                  </a:lnTo>
                  <a:lnTo>
                    <a:pt x="1920" y="1053"/>
                  </a:lnTo>
                  <a:lnTo>
                    <a:pt x="1610" y="1439"/>
                  </a:lnTo>
                  <a:lnTo>
                    <a:pt x="2797" y="1512"/>
                  </a:lnTo>
                  <a:lnTo>
                    <a:pt x="2805" y="1574"/>
                  </a:lnTo>
                  <a:lnTo>
                    <a:pt x="1654" y="1647"/>
                  </a:lnTo>
                  <a:cubicBezTo>
                    <a:pt x="1723" y="1778"/>
                    <a:pt x="1767" y="1858"/>
                    <a:pt x="1836" y="198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28"/>
          <p:cNvGrpSpPr/>
          <p:nvPr/>
        </p:nvGrpSpPr>
        <p:grpSpPr>
          <a:xfrm>
            <a:off x="8632550" y="334217"/>
            <a:ext cx="511451" cy="801381"/>
            <a:chOff x="8632550" y="334217"/>
            <a:chExt cx="511451" cy="801381"/>
          </a:xfrm>
        </p:grpSpPr>
        <p:sp>
          <p:nvSpPr>
            <p:cNvPr id="600" name="Google Shape;600;p28"/>
            <p:cNvSpPr/>
            <p:nvPr/>
          </p:nvSpPr>
          <p:spPr>
            <a:xfrm>
              <a:off x="8737139" y="334217"/>
              <a:ext cx="351248" cy="466223"/>
            </a:xfrm>
            <a:custGeom>
              <a:avLst/>
              <a:gdLst/>
              <a:ahLst/>
              <a:cxnLst/>
              <a:rect l="l" t="t" r="r" b="b"/>
              <a:pathLst>
                <a:path w="1888" h="2506" extrusionOk="0">
                  <a:moveTo>
                    <a:pt x="1384" y="1468"/>
                  </a:moveTo>
                  <a:lnTo>
                    <a:pt x="947" y="1093"/>
                  </a:lnTo>
                  <a:cubicBezTo>
                    <a:pt x="933" y="1581"/>
                    <a:pt x="988" y="2040"/>
                    <a:pt x="980" y="2506"/>
                  </a:cubicBezTo>
                  <a:cubicBezTo>
                    <a:pt x="929" y="2364"/>
                    <a:pt x="940" y="2218"/>
                    <a:pt x="937" y="2072"/>
                  </a:cubicBezTo>
                  <a:cubicBezTo>
                    <a:pt x="929" y="1923"/>
                    <a:pt x="926" y="1770"/>
                    <a:pt x="918" y="1621"/>
                  </a:cubicBezTo>
                  <a:cubicBezTo>
                    <a:pt x="911" y="1472"/>
                    <a:pt x="900" y="1322"/>
                    <a:pt x="893" y="1151"/>
                  </a:cubicBezTo>
                  <a:lnTo>
                    <a:pt x="569" y="1450"/>
                  </a:lnTo>
                  <a:lnTo>
                    <a:pt x="543" y="1421"/>
                  </a:lnTo>
                  <a:lnTo>
                    <a:pt x="907" y="1049"/>
                  </a:lnTo>
                  <a:cubicBezTo>
                    <a:pt x="587" y="1031"/>
                    <a:pt x="292" y="1086"/>
                    <a:pt x="1" y="1002"/>
                  </a:cubicBezTo>
                  <a:lnTo>
                    <a:pt x="842" y="1002"/>
                  </a:lnTo>
                  <a:lnTo>
                    <a:pt x="503" y="634"/>
                  </a:lnTo>
                  <a:lnTo>
                    <a:pt x="532" y="605"/>
                  </a:lnTo>
                  <a:lnTo>
                    <a:pt x="889" y="962"/>
                  </a:lnTo>
                  <a:cubicBezTo>
                    <a:pt x="904" y="630"/>
                    <a:pt x="864" y="313"/>
                    <a:pt x="937" y="0"/>
                  </a:cubicBezTo>
                  <a:lnTo>
                    <a:pt x="937" y="998"/>
                  </a:lnTo>
                  <a:lnTo>
                    <a:pt x="966" y="1009"/>
                  </a:lnTo>
                  <a:lnTo>
                    <a:pt x="1399" y="506"/>
                  </a:lnTo>
                  <a:lnTo>
                    <a:pt x="1417" y="525"/>
                  </a:lnTo>
                  <a:cubicBezTo>
                    <a:pt x="1319" y="696"/>
                    <a:pt x="1166" y="827"/>
                    <a:pt x="1028" y="998"/>
                  </a:cubicBezTo>
                  <a:lnTo>
                    <a:pt x="1887" y="954"/>
                  </a:lnTo>
                  <a:lnTo>
                    <a:pt x="1887" y="976"/>
                  </a:lnTo>
                  <a:cubicBezTo>
                    <a:pt x="1592" y="1035"/>
                    <a:pt x="1290" y="1016"/>
                    <a:pt x="991" y="1045"/>
                  </a:cubicBezTo>
                  <a:lnTo>
                    <a:pt x="980" y="1067"/>
                  </a:lnTo>
                  <a:lnTo>
                    <a:pt x="1403" y="144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8"/>
            <p:cNvSpPr/>
            <p:nvPr/>
          </p:nvSpPr>
          <p:spPr>
            <a:xfrm>
              <a:off x="9026599" y="899858"/>
              <a:ext cx="117401" cy="117868"/>
            </a:xfrm>
            <a:custGeom>
              <a:avLst/>
              <a:gdLst/>
              <a:ahLst/>
              <a:cxnLst/>
              <a:rect l="l" t="t" r="r" b="b"/>
              <a:pathLst>
                <a:path w="1793" h="1800" extrusionOk="0">
                  <a:moveTo>
                    <a:pt x="561" y="1038"/>
                  </a:moveTo>
                  <a:lnTo>
                    <a:pt x="11" y="925"/>
                  </a:lnTo>
                  <a:lnTo>
                    <a:pt x="0" y="871"/>
                  </a:lnTo>
                  <a:lnTo>
                    <a:pt x="558" y="754"/>
                  </a:lnTo>
                  <a:cubicBezTo>
                    <a:pt x="416" y="546"/>
                    <a:pt x="292" y="368"/>
                    <a:pt x="168" y="186"/>
                  </a:cubicBezTo>
                  <a:lnTo>
                    <a:pt x="193" y="157"/>
                  </a:lnTo>
                  <a:lnTo>
                    <a:pt x="754" y="550"/>
                  </a:lnTo>
                  <a:cubicBezTo>
                    <a:pt x="802" y="346"/>
                    <a:pt x="842" y="175"/>
                    <a:pt x="878" y="0"/>
                  </a:cubicBezTo>
                  <a:lnTo>
                    <a:pt x="922" y="0"/>
                  </a:lnTo>
                  <a:lnTo>
                    <a:pt x="1053" y="550"/>
                  </a:lnTo>
                  <a:lnTo>
                    <a:pt x="1581" y="175"/>
                  </a:lnTo>
                  <a:lnTo>
                    <a:pt x="1625" y="204"/>
                  </a:lnTo>
                  <a:lnTo>
                    <a:pt x="1246" y="750"/>
                  </a:lnTo>
                  <a:lnTo>
                    <a:pt x="1792" y="874"/>
                  </a:lnTo>
                  <a:lnTo>
                    <a:pt x="1792" y="922"/>
                  </a:lnTo>
                  <a:lnTo>
                    <a:pt x="1246" y="1045"/>
                  </a:lnTo>
                  <a:lnTo>
                    <a:pt x="1639" y="1606"/>
                  </a:lnTo>
                  <a:lnTo>
                    <a:pt x="1614" y="1639"/>
                  </a:lnTo>
                  <a:lnTo>
                    <a:pt x="1049" y="1246"/>
                  </a:lnTo>
                  <a:cubicBezTo>
                    <a:pt x="1006" y="1442"/>
                    <a:pt x="965" y="1617"/>
                    <a:pt x="925" y="1792"/>
                  </a:cubicBezTo>
                  <a:lnTo>
                    <a:pt x="885" y="1799"/>
                  </a:lnTo>
                  <a:cubicBezTo>
                    <a:pt x="845" y="1624"/>
                    <a:pt x="805" y="1453"/>
                    <a:pt x="754" y="1242"/>
                  </a:cubicBezTo>
                  <a:lnTo>
                    <a:pt x="201" y="1632"/>
                  </a:lnTo>
                  <a:lnTo>
                    <a:pt x="172" y="159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8"/>
            <p:cNvSpPr/>
            <p:nvPr/>
          </p:nvSpPr>
          <p:spPr>
            <a:xfrm>
              <a:off x="8632550" y="1017722"/>
              <a:ext cx="104599" cy="117875"/>
            </a:xfrm>
            <a:custGeom>
              <a:avLst/>
              <a:gdLst/>
              <a:ahLst/>
              <a:cxnLst/>
              <a:rect l="l" t="t" r="r" b="b"/>
              <a:pathLst>
                <a:path w="631" h="711" extrusionOk="0">
                  <a:moveTo>
                    <a:pt x="631" y="346"/>
                  </a:moveTo>
                  <a:cubicBezTo>
                    <a:pt x="434" y="393"/>
                    <a:pt x="343" y="514"/>
                    <a:pt x="325" y="710"/>
                  </a:cubicBezTo>
                  <a:cubicBezTo>
                    <a:pt x="285" y="525"/>
                    <a:pt x="212" y="386"/>
                    <a:pt x="1" y="364"/>
                  </a:cubicBezTo>
                  <a:cubicBezTo>
                    <a:pt x="194" y="313"/>
                    <a:pt x="299" y="200"/>
                    <a:pt x="310" y="0"/>
                  </a:cubicBezTo>
                  <a:cubicBezTo>
                    <a:pt x="354" y="179"/>
                    <a:pt x="416" y="324"/>
                    <a:pt x="631" y="34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3" name="Google Shape;603;p28"/>
          <p:cNvSpPr txBox="1">
            <a:spLocks noGrp="1"/>
          </p:cNvSpPr>
          <p:nvPr>
            <p:ph type="subTitle" idx="1"/>
          </p:nvPr>
        </p:nvSpPr>
        <p:spPr>
          <a:xfrm>
            <a:off x="84026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4" name="Google Shape;604;p28"/>
          <p:cNvSpPr txBox="1">
            <a:spLocks noGrp="1"/>
          </p:cNvSpPr>
          <p:nvPr>
            <p:ph type="subTitle" idx="2"/>
          </p:nvPr>
        </p:nvSpPr>
        <p:spPr>
          <a:xfrm>
            <a:off x="4813213" y="1227725"/>
            <a:ext cx="3490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605" name="Google Shape;605;p28"/>
          <p:cNvSpPr txBox="1">
            <a:spLocks noGrp="1"/>
          </p:cNvSpPr>
          <p:nvPr>
            <p:ph type="subTitle" idx="3"/>
          </p:nvPr>
        </p:nvSpPr>
        <p:spPr>
          <a:xfrm>
            <a:off x="84026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6" name="Google Shape;606;p28"/>
          <p:cNvSpPr txBox="1">
            <a:spLocks noGrp="1"/>
          </p:cNvSpPr>
          <p:nvPr>
            <p:ph type="subTitle" idx="4"/>
          </p:nvPr>
        </p:nvSpPr>
        <p:spPr>
          <a:xfrm>
            <a:off x="4813213" y="1789125"/>
            <a:ext cx="3490500" cy="27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✳"/>
              <a:defRPr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7" name="Google Shape;607;p2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8"/>
          <p:cNvSpPr/>
          <p:nvPr/>
        </p:nvSpPr>
        <p:spPr>
          <a:xfrm rot="-537930" flipH="1">
            <a:off x="6924416" y="4414831"/>
            <a:ext cx="2375551" cy="71011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" name="Google Shape;665;p31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666" name="Google Shape;666;p31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2" name="Google Shape;682;p31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31"/>
          <p:cNvSpPr txBox="1">
            <a:spLocks noGrp="1"/>
          </p:cNvSpPr>
          <p:nvPr>
            <p:ph type="title"/>
          </p:nvPr>
        </p:nvSpPr>
        <p:spPr>
          <a:xfrm>
            <a:off x="1777475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4" name="Google Shape;684;p31"/>
          <p:cNvSpPr txBox="1">
            <a:spLocks noGrp="1"/>
          </p:cNvSpPr>
          <p:nvPr>
            <p:ph type="subTitle" idx="1"/>
          </p:nvPr>
        </p:nvSpPr>
        <p:spPr>
          <a:xfrm>
            <a:off x="1777475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5" name="Google Shape;685;p31"/>
          <p:cNvSpPr txBox="1">
            <a:spLocks noGrp="1"/>
          </p:cNvSpPr>
          <p:nvPr>
            <p:ph type="title" idx="2"/>
          </p:nvPr>
        </p:nvSpPr>
        <p:spPr>
          <a:xfrm>
            <a:off x="5724101" y="1425100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6" name="Google Shape;686;p31"/>
          <p:cNvSpPr txBox="1">
            <a:spLocks noGrp="1"/>
          </p:cNvSpPr>
          <p:nvPr>
            <p:ph type="subTitle" idx="3"/>
          </p:nvPr>
        </p:nvSpPr>
        <p:spPr>
          <a:xfrm>
            <a:off x="5724100" y="1952800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7" name="Google Shape;687;p31"/>
          <p:cNvSpPr txBox="1">
            <a:spLocks noGrp="1"/>
          </p:cNvSpPr>
          <p:nvPr>
            <p:ph type="title" idx="4"/>
          </p:nvPr>
        </p:nvSpPr>
        <p:spPr>
          <a:xfrm>
            <a:off x="1777475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88" name="Google Shape;688;p31"/>
          <p:cNvSpPr txBox="1">
            <a:spLocks noGrp="1"/>
          </p:cNvSpPr>
          <p:nvPr>
            <p:ph type="subTitle" idx="5"/>
          </p:nvPr>
        </p:nvSpPr>
        <p:spPr>
          <a:xfrm>
            <a:off x="1777475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9" name="Google Shape;689;p31"/>
          <p:cNvSpPr txBox="1">
            <a:spLocks noGrp="1"/>
          </p:cNvSpPr>
          <p:nvPr>
            <p:ph type="title" idx="6"/>
          </p:nvPr>
        </p:nvSpPr>
        <p:spPr>
          <a:xfrm>
            <a:off x="5724101" y="3091575"/>
            <a:ext cx="27048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90" name="Google Shape;690;p31"/>
          <p:cNvSpPr txBox="1">
            <a:spLocks noGrp="1"/>
          </p:cNvSpPr>
          <p:nvPr>
            <p:ph type="subTitle" idx="7"/>
          </p:nvPr>
        </p:nvSpPr>
        <p:spPr>
          <a:xfrm>
            <a:off x="5724100" y="3619275"/>
            <a:ext cx="2508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1"/>
          <p:cNvSpPr txBox="1">
            <a:spLocks noGrp="1"/>
          </p:cNvSpPr>
          <p:nvPr>
            <p:ph type="title" idx="8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1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693" name="Google Shape;693;p31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2"/>
          <p:cNvGrpSpPr/>
          <p:nvPr/>
        </p:nvGrpSpPr>
        <p:grpSpPr>
          <a:xfrm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698" name="Google Shape;698;p32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2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2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2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2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2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2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2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2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2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32"/>
          <p:cNvSpPr/>
          <p:nvPr/>
        </p:nvSpPr>
        <p:spPr>
          <a:xfrm rot="1109260">
            <a:off x="-1736856" y="-828606"/>
            <a:ext cx="13062946" cy="7300740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32"/>
          <p:cNvSpPr txBox="1">
            <a:spLocks noGrp="1"/>
          </p:cNvSpPr>
          <p:nvPr>
            <p:ph type="title"/>
          </p:nvPr>
        </p:nvSpPr>
        <p:spPr>
          <a:xfrm>
            <a:off x="2173799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0" name="Google Shape;710;p32"/>
          <p:cNvSpPr txBox="1">
            <a:spLocks noGrp="1"/>
          </p:cNvSpPr>
          <p:nvPr>
            <p:ph type="subTitle" idx="1"/>
          </p:nvPr>
        </p:nvSpPr>
        <p:spPr>
          <a:xfrm>
            <a:off x="2173799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1" name="Google Shape;711;p32"/>
          <p:cNvSpPr txBox="1">
            <a:spLocks noGrp="1"/>
          </p:cNvSpPr>
          <p:nvPr>
            <p:ph type="title" idx="2"/>
          </p:nvPr>
        </p:nvSpPr>
        <p:spPr>
          <a:xfrm>
            <a:off x="2173799" y="2381344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2" name="Google Shape;712;p32"/>
          <p:cNvSpPr txBox="1">
            <a:spLocks noGrp="1"/>
          </p:cNvSpPr>
          <p:nvPr>
            <p:ph type="subTitle" idx="3"/>
          </p:nvPr>
        </p:nvSpPr>
        <p:spPr>
          <a:xfrm>
            <a:off x="2173799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32"/>
          <p:cNvSpPr txBox="1">
            <a:spLocks noGrp="1"/>
          </p:cNvSpPr>
          <p:nvPr>
            <p:ph type="title" idx="4"/>
          </p:nvPr>
        </p:nvSpPr>
        <p:spPr>
          <a:xfrm>
            <a:off x="5654013" y="11667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4" name="Google Shape;714;p32"/>
          <p:cNvSpPr txBox="1">
            <a:spLocks noGrp="1"/>
          </p:cNvSpPr>
          <p:nvPr>
            <p:ph type="subTitle" idx="5"/>
          </p:nvPr>
        </p:nvSpPr>
        <p:spPr>
          <a:xfrm>
            <a:off x="5654013" y="16944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5" name="Google Shape;715;p32"/>
          <p:cNvSpPr txBox="1">
            <a:spLocks noGrp="1"/>
          </p:cNvSpPr>
          <p:nvPr>
            <p:ph type="title" idx="6"/>
          </p:nvPr>
        </p:nvSpPr>
        <p:spPr>
          <a:xfrm>
            <a:off x="5654013" y="238135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6" name="Google Shape;716;p32"/>
          <p:cNvSpPr txBox="1">
            <a:spLocks noGrp="1"/>
          </p:cNvSpPr>
          <p:nvPr>
            <p:ph type="subTitle" idx="7"/>
          </p:nvPr>
        </p:nvSpPr>
        <p:spPr>
          <a:xfrm>
            <a:off x="5654013" y="290905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7" name="Google Shape;717;p32"/>
          <p:cNvSpPr txBox="1">
            <a:spLocks noGrp="1"/>
          </p:cNvSpPr>
          <p:nvPr>
            <p:ph type="title" idx="8"/>
          </p:nvPr>
        </p:nvSpPr>
        <p:spPr>
          <a:xfrm>
            <a:off x="2173799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18" name="Google Shape;718;p32"/>
          <p:cNvSpPr txBox="1">
            <a:spLocks noGrp="1"/>
          </p:cNvSpPr>
          <p:nvPr>
            <p:ph type="subTitle" idx="9"/>
          </p:nvPr>
        </p:nvSpPr>
        <p:spPr>
          <a:xfrm>
            <a:off x="2173799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32"/>
          <p:cNvSpPr txBox="1">
            <a:spLocks noGrp="1"/>
          </p:cNvSpPr>
          <p:nvPr>
            <p:ph type="title" idx="13"/>
          </p:nvPr>
        </p:nvSpPr>
        <p:spPr>
          <a:xfrm>
            <a:off x="5648716" y="3596000"/>
            <a:ext cx="2085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20" name="Google Shape;720;p32"/>
          <p:cNvSpPr txBox="1">
            <a:spLocks noGrp="1"/>
          </p:cNvSpPr>
          <p:nvPr>
            <p:ph type="subTitle" idx="14"/>
          </p:nvPr>
        </p:nvSpPr>
        <p:spPr>
          <a:xfrm>
            <a:off x="5648716" y="4123700"/>
            <a:ext cx="2085900" cy="4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1" name="Google Shape;721;p32"/>
          <p:cNvSpPr txBox="1">
            <a:spLocks noGrp="1"/>
          </p:cNvSpPr>
          <p:nvPr>
            <p:ph type="title" idx="15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2" name="Google Shape;722;p32"/>
          <p:cNvGrpSpPr/>
          <p:nvPr/>
        </p:nvGrpSpPr>
        <p:grpSpPr>
          <a:xfrm>
            <a:off x="47400" y="3445997"/>
            <a:ext cx="486324" cy="918739"/>
            <a:chOff x="47400" y="3445997"/>
            <a:chExt cx="486324" cy="918739"/>
          </a:xfrm>
        </p:grpSpPr>
        <p:sp>
          <p:nvSpPr>
            <p:cNvPr id="723" name="Google Shape;723;p32"/>
            <p:cNvSpPr/>
            <p:nvPr/>
          </p:nvSpPr>
          <p:spPr>
            <a:xfrm>
              <a:off x="301682" y="4015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2"/>
            <p:cNvSpPr/>
            <p:nvPr/>
          </p:nvSpPr>
          <p:spPr>
            <a:xfrm>
              <a:off x="418643" y="35554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2"/>
            <p:cNvSpPr/>
            <p:nvPr/>
          </p:nvSpPr>
          <p:spPr>
            <a:xfrm>
              <a:off x="112230" y="34459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2"/>
            <p:cNvSpPr/>
            <p:nvPr/>
          </p:nvSpPr>
          <p:spPr>
            <a:xfrm>
              <a:off x="47400" y="42950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7" name="Google Shape;727;p32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8" name="Google Shape;728;p32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729" name="Google Shape;729;p32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2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3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733" name="Google Shape;733;p3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3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3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3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3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33"/>
          <p:cNvSpPr/>
          <p:nvPr/>
        </p:nvSpPr>
        <p:spPr>
          <a:xfrm rot="983823">
            <a:off x="-172124" y="-1596502"/>
            <a:ext cx="10070408" cy="8082887"/>
          </a:xfrm>
          <a:custGeom>
            <a:avLst/>
            <a:gdLst/>
            <a:ahLst/>
            <a:cxnLst/>
            <a:rect l="l" t="t" r="r" b="b"/>
            <a:pathLst>
              <a:path w="56700" h="48930" extrusionOk="0">
                <a:moveTo>
                  <a:pt x="45233" y="0"/>
                </a:moveTo>
                <a:cubicBezTo>
                  <a:pt x="44671" y="0"/>
                  <a:pt x="44047" y="156"/>
                  <a:pt x="43409" y="384"/>
                </a:cubicBezTo>
                <a:cubicBezTo>
                  <a:pt x="41860" y="935"/>
                  <a:pt x="40232" y="1215"/>
                  <a:pt x="38595" y="1215"/>
                </a:cubicBezTo>
                <a:cubicBezTo>
                  <a:pt x="38192" y="1215"/>
                  <a:pt x="37789" y="1198"/>
                  <a:pt x="37386" y="1164"/>
                </a:cubicBezTo>
                <a:cubicBezTo>
                  <a:pt x="37180" y="1146"/>
                  <a:pt x="36972" y="1137"/>
                  <a:pt x="36763" y="1137"/>
                </a:cubicBezTo>
                <a:cubicBezTo>
                  <a:pt x="34787" y="1137"/>
                  <a:pt x="32718" y="1923"/>
                  <a:pt x="30971" y="2944"/>
                </a:cubicBezTo>
                <a:cubicBezTo>
                  <a:pt x="28289" y="4515"/>
                  <a:pt x="25844" y="6637"/>
                  <a:pt x="22837" y="7428"/>
                </a:cubicBezTo>
                <a:cubicBezTo>
                  <a:pt x="19569" y="8291"/>
                  <a:pt x="15606" y="7637"/>
                  <a:pt x="13226" y="10035"/>
                </a:cubicBezTo>
                <a:cubicBezTo>
                  <a:pt x="11129" y="12153"/>
                  <a:pt x="11190" y="15896"/>
                  <a:pt x="8803" y="17676"/>
                </a:cubicBezTo>
                <a:cubicBezTo>
                  <a:pt x="7397" y="18730"/>
                  <a:pt x="5412" y="18845"/>
                  <a:pt x="4132" y="20050"/>
                </a:cubicBezTo>
                <a:cubicBezTo>
                  <a:pt x="3028" y="21089"/>
                  <a:pt x="2704" y="22693"/>
                  <a:pt x="2438" y="24185"/>
                </a:cubicBezTo>
                <a:lnTo>
                  <a:pt x="708" y="33883"/>
                </a:lnTo>
                <a:cubicBezTo>
                  <a:pt x="331" y="35990"/>
                  <a:pt x="0" y="38342"/>
                  <a:pt x="1194" y="40122"/>
                </a:cubicBezTo>
                <a:cubicBezTo>
                  <a:pt x="2165" y="41567"/>
                  <a:pt x="3930" y="42268"/>
                  <a:pt x="5646" y="42570"/>
                </a:cubicBezTo>
                <a:cubicBezTo>
                  <a:pt x="7357" y="42872"/>
                  <a:pt x="9126" y="42865"/>
                  <a:pt x="10809" y="43304"/>
                </a:cubicBezTo>
                <a:cubicBezTo>
                  <a:pt x="13628" y="44034"/>
                  <a:pt x="15973" y="45940"/>
                  <a:pt x="18526" y="47339"/>
                </a:cubicBezTo>
                <a:cubicBezTo>
                  <a:pt x="20176" y="48241"/>
                  <a:pt x="22098" y="48930"/>
                  <a:pt x="23940" y="48930"/>
                </a:cubicBezTo>
                <a:cubicBezTo>
                  <a:pt x="24953" y="48930"/>
                  <a:pt x="25941" y="48722"/>
                  <a:pt x="26847" y="48227"/>
                </a:cubicBezTo>
                <a:cubicBezTo>
                  <a:pt x="29537" y="46756"/>
                  <a:pt x="30569" y="43282"/>
                  <a:pt x="33150" y="41632"/>
                </a:cubicBezTo>
                <a:cubicBezTo>
                  <a:pt x="34478" y="40783"/>
                  <a:pt x="36070" y="40516"/>
                  <a:pt x="37663" y="40516"/>
                </a:cubicBezTo>
                <a:cubicBezTo>
                  <a:pt x="38163" y="40516"/>
                  <a:pt x="38663" y="40543"/>
                  <a:pt x="39156" y="40586"/>
                </a:cubicBezTo>
                <a:cubicBezTo>
                  <a:pt x="40909" y="40735"/>
                  <a:pt x="42658" y="41069"/>
                  <a:pt x="44410" y="41069"/>
                </a:cubicBezTo>
                <a:cubicBezTo>
                  <a:pt x="44720" y="41069"/>
                  <a:pt x="45030" y="41059"/>
                  <a:pt x="45340" y="41035"/>
                </a:cubicBezTo>
                <a:cubicBezTo>
                  <a:pt x="47404" y="40873"/>
                  <a:pt x="49562" y="39989"/>
                  <a:pt x="50580" y="38187"/>
                </a:cubicBezTo>
                <a:cubicBezTo>
                  <a:pt x="52511" y="34764"/>
                  <a:pt x="49440" y="30337"/>
                  <a:pt x="50673" y="26605"/>
                </a:cubicBezTo>
                <a:cubicBezTo>
                  <a:pt x="51302" y="24699"/>
                  <a:pt x="52939" y="23340"/>
                  <a:pt x="54265" y="21833"/>
                </a:cubicBezTo>
                <a:cubicBezTo>
                  <a:pt x="55592" y="20326"/>
                  <a:pt x="56700" y="18248"/>
                  <a:pt x="55981" y="16375"/>
                </a:cubicBezTo>
                <a:cubicBezTo>
                  <a:pt x="55301" y="14602"/>
                  <a:pt x="53309" y="13786"/>
                  <a:pt x="51554" y="13056"/>
                </a:cubicBezTo>
                <a:cubicBezTo>
                  <a:pt x="49803" y="12326"/>
                  <a:pt x="47865" y="11200"/>
                  <a:pt x="47617" y="9316"/>
                </a:cubicBezTo>
                <a:cubicBezTo>
                  <a:pt x="47329" y="7162"/>
                  <a:pt x="49454" y="5231"/>
                  <a:pt x="49170" y="3077"/>
                </a:cubicBezTo>
                <a:cubicBezTo>
                  <a:pt x="48944" y="1387"/>
                  <a:pt x="47232" y="208"/>
                  <a:pt x="45538" y="17"/>
                </a:cubicBezTo>
                <a:cubicBezTo>
                  <a:pt x="45439" y="6"/>
                  <a:pt x="45337" y="0"/>
                  <a:pt x="45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33"/>
          <p:cNvSpPr txBox="1">
            <a:spLocks noGrp="1"/>
          </p:cNvSpPr>
          <p:nvPr>
            <p:ph type="title" hasCustomPrompt="1"/>
          </p:nvPr>
        </p:nvSpPr>
        <p:spPr>
          <a:xfrm>
            <a:off x="715100" y="1431225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7" name="Google Shape;747;p33"/>
          <p:cNvSpPr txBox="1">
            <a:spLocks noGrp="1"/>
          </p:cNvSpPr>
          <p:nvPr>
            <p:ph type="subTitle" idx="1"/>
          </p:nvPr>
        </p:nvSpPr>
        <p:spPr>
          <a:xfrm>
            <a:off x="715100" y="3627723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33"/>
          <p:cNvSpPr txBox="1">
            <a:spLocks noGrp="1"/>
          </p:cNvSpPr>
          <p:nvPr>
            <p:ph type="title" idx="2" hasCustomPrompt="1"/>
          </p:nvPr>
        </p:nvSpPr>
        <p:spPr>
          <a:xfrm>
            <a:off x="3470550" y="1431217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49" name="Google Shape;749;p33"/>
          <p:cNvSpPr txBox="1">
            <a:spLocks noGrp="1"/>
          </p:cNvSpPr>
          <p:nvPr>
            <p:ph type="subTitle" idx="3"/>
          </p:nvPr>
        </p:nvSpPr>
        <p:spPr>
          <a:xfrm>
            <a:off x="347055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0" name="Google Shape;750;p33"/>
          <p:cNvSpPr txBox="1">
            <a:spLocks noGrp="1"/>
          </p:cNvSpPr>
          <p:nvPr>
            <p:ph type="title" idx="4" hasCustomPrompt="1"/>
          </p:nvPr>
        </p:nvSpPr>
        <p:spPr>
          <a:xfrm>
            <a:off x="6226000" y="1426222"/>
            <a:ext cx="22029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1" name="Google Shape;751;p33"/>
          <p:cNvSpPr txBox="1">
            <a:spLocks noGrp="1"/>
          </p:cNvSpPr>
          <p:nvPr>
            <p:ph type="subTitle" idx="5"/>
          </p:nvPr>
        </p:nvSpPr>
        <p:spPr>
          <a:xfrm>
            <a:off x="6226000" y="3627710"/>
            <a:ext cx="2202900" cy="75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33"/>
          <p:cNvSpPr txBox="1">
            <a:spLocks noGrp="1"/>
          </p:cNvSpPr>
          <p:nvPr>
            <p:ph type="title" idx="6"/>
          </p:nvPr>
        </p:nvSpPr>
        <p:spPr>
          <a:xfrm>
            <a:off x="72000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3" name="Google Shape;753;p33"/>
          <p:cNvSpPr txBox="1">
            <a:spLocks noGrp="1"/>
          </p:cNvSpPr>
          <p:nvPr>
            <p:ph type="title" idx="7"/>
          </p:nvPr>
        </p:nvSpPr>
        <p:spPr>
          <a:xfrm>
            <a:off x="3470575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4" name="Google Shape;754;p33"/>
          <p:cNvSpPr txBox="1">
            <a:spLocks noGrp="1"/>
          </p:cNvSpPr>
          <p:nvPr>
            <p:ph type="title" idx="8"/>
          </p:nvPr>
        </p:nvSpPr>
        <p:spPr>
          <a:xfrm>
            <a:off x="6221150" y="3096500"/>
            <a:ext cx="22029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755" name="Google Shape;755;p33"/>
          <p:cNvSpPr txBox="1">
            <a:spLocks noGrp="1"/>
          </p:cNvSpPr>
          <p:nvPr>
            <p:ph type="title" idx="9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6" name="Google Shape;756;p33"/>
          <p:cNvGrpSpPr/>
          <p:nvPr/>
        </p:nvGrpSpPr>
        <p:grpSpPr>
          <a:xfrm>
            <a:off x="8234646" y="634798"/>
            <a:ext cx="529660" cy="894674"/>
            <a:chOff x="8234646" y="634798"/>
            <a:chExt cx="529660" cy="894674"/>
          </a:xfrm>
        </p:grpSpPr>
        <p:sp>
          <p:nvSpPr>
            <p:cNvPr id="757" name="Google Shape;757;p33"/>
            <p:cNvSpPr/>
            <p:nvPr/>
          </p:nvSpPr>
          <p:spPr>
            <a:xfrm>
              <a:off x="8458639" y="63479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33"/>
            <p:cNvSpPr/>
            <p:nvPr/>
          </p:nvSpPr>
          <p:spPr>
            <a:xfrm>
              <a:off x="8234646" y="1207426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33"/>
            <p:cNvSpPr/>
            <p:nvPr/>
          </p:nvSpPr>
          <p:spPr>
            <a:xfrm>
              <a:off x="8615875" y="14262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0" name="Google Shape;760;p33"/>
          <p:cNvGrpSpPr/>
          <p:nvPr/>
        </p:nvGrpSpPr>
        <p:grpSpPr>
          <a:xfrm>
            <a:off x="551385" y="683236"/>
            <a:ext cx="687278" cy="973635"/>
            <a:chOff x="551385" y="683236"/>
            <a:chExt cx="687278" cy="973635"/>
          </a:xfrm>
        </p:grpSpPr>
        <p:sp>
          <p:nvSpPr>
            <p:cNvPr id="761" name="Google Shape;761;p33"/>
            <p:cNvSpPr/>
            <p:nvPr/>
          </p:nvSpPr>
          <p:spPr>
            <a:xfrm>
              <a:off x="551385" y="1150650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33"/>
            <p:cNvSpPr/>
            <p:nvPr/>
          </p:nvSpPr>
          <p:spPr>
            <a:xfrm>
              <a:off x="1025830" y="683236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33"/>
            <p:cNvSpPr/>
            <p:nvPr/>
          </p:nvSpPr>
          <p:spPr>
            <a:xfrm>
              <a:off x="847882" y="9457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1" name="Google Shape;791;p35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792" name="Google Shape;792;p3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3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3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3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3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2" name="Google Shape;802;p35"/>
          <p:cNvSpPr/>
          <p:nvPr/>
        </p:nvSpPr>
        <p:spPr>
          <a:xfrm>
            <a:off x="-141050" y="0"/>
            <a:ext cx="9425464" cy="5301991"/>
          </a:xfrm>
          <a:custGeom>
            <a:avLst/>
            <a:gdLst/>
            <a:ahLst/>
            <a:cxnLst/>
            <a:rect l="l" t="t" r="r" b="b"/>
            <a:pathLst>
              <a:path w="285750" h="162426" extrusionOk="0">
                <a:moveTo>
                  <a:pt x="66942" y="1"/>
                </a:moveTo>
                <a:cubicBezTo>
                  <a:pt x="66633" y="1"/>
                  <a:pt x="65394" y="727"/>
                  <a:pt x="61103" y="8763"/>
                </a:cubicBezTo>
                <a:cubicBezTo>
                  <a:pt x="55864" y="18562"/>
                  <a:pt x="44232" y="24944"/>
                  <a:pt x="33742" y="25170"/>
                </a:cubicBezTo>
                <a:cubicBezTo>
                  <a:pt x="23253" y="25408"/>
                  <a:pt x="19610" y="26920"/>
                  <a:pt x="10894" y="33171"/>
                </a:cubicBezTo>
                <a:cubicBezTo>
                  <a:pt x="7251" y="35802"/>
                  <a:pt x="0" y="42732"/>
                  <a:pt x="0" y="42732"/>
                </a:cubicBezTo>
                <a:lnTo>
                  <a:pt x="0" y="120479"/>
                </a:lnTo>
                <a:cubicBezTo>
                  <a:pt x="0" y="120479"/>
                  <a:pt x="1033" y="120191"/>
                  <a:pt x="2786" y="120191"/>
                </a:cubicBezTo>
                <a:cubicBezTo>
                  <a:pt x="6435" y="120191"/>
                  <a:pt x="13204" y="121440"/>
                  <a:pt x="20288" y="129135"/>
                </a:cubicBezTo>
                <a:cubicBezTo>
                  <a:pt x="30778" y="140541"/>
                  <a:pt x="35326" y="143506"/>
                  <a:pt x="46732" y="144649"/>
                </a:cubicBezTo>
                <a:cubicBezTo>
                  <a:pt x="48295" y="144805"/>
                  <a:pt x="49790" y="144874"/>
                  <a:pt x="51236" y="144874"/>
                </a:cubicBezTo>
                <a:cubicBezTo>
                  <a:pt x="61924" y="144874"/>
                  <a:pt x="69894" y="141113"/>
                  <a:pt x="82397" y="141113"/>
                </a:cubicBezTo>
                <a:cubicBezTo>
                  <a:pt x="85477" y="141113"/>
                  <a:pt x="88832" y="141342"/>
                  <a:pt x="92571" y="141911"/>
                </a:cubicBezTo>
                <a:cubicBezTo>
                  <a:pt x="113538" y="145101"/>
                  <a:pt x="120384" y="162425"/>
                  <a:pt x="120384" y="162425"/>
                </a:cubicBezTo>
                <a:lnTo>
                  <a:pt x="285750" y="162425"/>
                </a:lnTo>
                <a:lnTo>
                  <a:pt x="285750" y="34528"/>
                </a:lnTo>
                <a:cubicBezTo>
                  <a:pt x="264055" y="10628"/>
                  <a:pt x="261736" y="6894"/>
                  <a:pt x="249192" y="6894"/>
                </a:cubicBezTo>
                <a:cubicBezTo>
                  <a:pt x="248332" y="6894"/>
                  <a:pt x="247425" y="6912"/>
                  <a:pt x="246459" y="6942"/>
                </a:cubicBezTo>
                <a:cubicBezTo>
                  <a:pt x="232267" y="7370"/>
                  <a:pt x="221849" y="21539"/>
                  <a:pt x="198132" y="25634"/>
                </a:cubicBezTo>
                <a:cubicBezTo>
                  <a:pt x="196602" y="25899"/>
                  <a:pt x="195091" y="26022"/>
                  <a:pt x="193604" y="26022"/>
                </a:cubicBezTo>
                <a:cubicBezTo>
                  <a:pt x="172042" y="26022"/>
                  <a:pt x="155412" y="36"/>
                  <a:pt x="155412" y="36"/>
                </a:cubicBezTo>
                <a:lnTo>
                  <a:pt x="67032" y="36"/>
                </a:lnTo>
                <a:cubicBezTo>
                  <a:pt x="67032" y="36"/>
                  <a:pt x="67010" y="1"/>
                  <a:pt x="6694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3" name="Google Shape;803;p35"/>
          <p:cNvSpPr txBox="1">
            <a:spLocks noGrp="1"/>
          </p:cNvSpPr>
          <p:nvPr>
            <p:ph type="ctrTitle"/>
          </p:nvPr>
        </p:nvSpPr>
        <p:spPr>
          <a:xfrm>
            <a:off x="2429950" y="535000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804" name="Google Shape;804;p35"/>
          <p:cNvSpPr txBox="1">
            <a:spLocks noGrp="1"/>
          </p:cNvSpPr>
          <p:nvPr>
            <p:ph type="subTitle" idx="1"/>
          </p:nvPr>
        </p:nvSpPr>
        <p:spPr>
          <a:xfrm>
            <a:off x="2425075" y="1532800"/>
            <a:ext cx="4293900" cy="123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35"/>
          <p:cNvSpPr txBox="1"/>
          <p:nvPr/>
        </p:nvSpPr>
        <p:spPr>
          <a:xfrm>
            <a:off x="1946100" y="3480525"/>
            <a:ext cx="5251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CREDITS: This presentation template was created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, including icons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100" b="1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 </a:t>
            </a:r>
            <a:r>
              <a:rPr lang="en" sz="1100"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rPr>
              <a:t>and infographics &amp; images by </a:t>
            </a:r>
            <a:r>
              <a:rPr lang="en" sz="1100" b="1">
                <a:solidFill>
                  <a:schemeClr val="lt1"/>
                </a:solidFill>
                <a:uFill>
                  <a:noFill/>
                </a:uFill>
                <a:latin typeface="Prompt"/>
                <a:ea typeface="Prompt"/>
                <a:cs typeface="Prompt"/>
                <a:sym typeface="Promp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100" b="1">
              <a:solidFill>
                <a:schemeClr val="lt1"/>
              </a:solidFill>
              <a:latin typeface="Prompt"/>
              <a:ea typeface="Prompt"/>
              <a:cs typeface="Prompt"/>
              <a:sym typeface="Prompt"/>
            </a:endParaRPr>
          </a:p>
        </p:txBody>
      </p:sp>
      <p:grpSp>
        <p:nvGrpSpPr>
          <p:cNvPr id="806" name="Google Shape;806;p35"/>
          <p:cNvGrpSpPr/>
          <p:nvPr/>
        </p:nvGrpSpPr>
        <p:grpSpPr>
          <a:xfrm>
            <a:off x="8371355" y="2104513"/>
            <a:ext cx="653477" cy="1376003"/>
            <a:chOff x="8371355" y="2104513"/>
            <a:chExt cx="653477" cy="1376003"/>
          </a:xfrm>
        </p:grpSpPr>
        <p:grpSp>
          <p:nvGrpSpPr>
            <p:cNvPr id="807" name="Google Shape;807;p35"/>
            <p:cNvGrpSpPr/>
            <p:nvPr/>
          </p:nvGrpSpPr>
          <p:grpSpPr>
            <a:xfrm>
              <a:off x="8509032" y="2104513"/>
              <a:ext cx="515800" cy="805461"/>
              <a:chOff x="4628157" y="770175"/>
              <a:chExt cx="515800" cy="805461"/>
            </a:xfrm>
          </p:grpSpPr>
          <p:sp>
            <p:nvSpPr>
              <p:cNvPr id="808" name="Google Shape;808;p35"/>
              <p:cNvSpPr/>
              <p:nvPr/>
            </p:nvSpPr>
            <p:spPr>
              <a:xfrm>
                <a:off x="4628157" y="1052126"/>
                <a:ext cx="132414" cy="136860"/>
              </a:xfrm>
              <a:custGeom>
                <a:avLst/>
                <a:gdLst/>
                <a:ahLst/>
                <a:cxnLst/>
                <a:rect l="l" t="t" r="r" b="b"/>
                <a:pathLst>
                  <a:path w="2055" h="2124" extrusionOk="0">
                    <a:moveTo>
                      <a:pt x="2054" y="1064"/>
                    </a:moveTo>
                    <a:cubicBezTo>
                      <a:pt x="2007" y="1089"/>
                      <a:pt x="1956" y="1111"/>
                      <a:pt x="1901" y="1126"/>
                    </a:cubicBezTo>
                    <a:cubicBezTo>
                      <a:pt x="1752" y="1159"/>
                      <a:pt x="1599" y="1180"/>
                      <a:pt x="1446" y="1199"/>
                    </a:cubicBezTo>
                    <a:cubicBezTo>
                      <a:pt x="1333" y="1206"/>
                      <a:pt x="1268" y="1253"/>
                      <a:pt x="1249" y="1362"/>
                    </a:cubicBezTo>
                    <a:cubicBezTo>
                      <a:pt x="1217" y="1552"/>
                      <a:pt x="1191" y="1741"/>
                      <a:pt x="1147" y="1923"/>
                    </a:cubicBezTo>
                    <a:cubicBezTo>
                      <a:pt x="1133" y="1996"/>
                      <a:pt x="1075" y="2058"/>
                      <a:pt x="1034" y="2124"/>
                    </a:cubicBezTo>
                    <a:cubicBezTo>
                      <a:pt x="998" y="2058"/>
                      <a:pt x="947" y="2000"/>
                      <a:pt x="929" y="1931"/>
                    </a:cubicBezTo>
                    <a:cubicBezTo>
                      <a:pt x="885" y="1767"/>
                      <a:pt x="856" y="1599"/>
                      <a:pt x="834" y="1432"/>
                    </a:cubicBezTo>
                    <a:cubicBezTo>
                      <a:pt x="816" y="1275"/>
                      <a:pt x="725" y="1242"/>
                      <a:pt x="590" y="1231"/>
                    </a:cubicBezTo>
                    <a:cubicBezTo>
                      <a:pt x="434" y="1217"/>
                      <a:pt x="281" y="1191"/>
                      <a:pt x="131" y="1159"/>
                    </a:cubicBezTo>
                    <a:cubicBezTo>
                      <a:pt x="84" y="1151"/>
                      <a:pt x="44" y="1097"/>
                      <a:pt x="0" y="1064"/>
                    </a:cubicBezTo>
                    <a:cubicBezTo>
                      <a:pt x="48" y="1035"/>
                      <a:pt x="91" y="991"/>
                      <a:pt x="146" y="980"/>
                    </a:cubicBezTo>
                    <a:cubicBezTo>
                      <a:pt x="295" y="947"/>
                      <a:pt x="445" y="922"/>
                      <a:pt x="597" y="904"/>
                    </a:cubicBezTo>
                    <a:cubicBezTo>
                      <a:pt x="696" y="889"/>
                      <a:pt x="769" y="874"/>
                      <a:pt x="787" y="743"/>
                    </a:cubicBezTo>
                    <a:cubicBezTo>
                      <a:pt x="820" y="536"/>
                      <a:pt x="863" y="332"/>
                      <a:pt x="918" y="128"/>
                    </a:cubicBezTo>
                    <a:cubicBezTo>
                      <a:pt x="933" y="81"/>
                      <a:pt x="984" y="41"/>
                      <a:pt x="1013" y="0"/>
                    </a:cubicBezTo>
                    <a:cubicBezTo>
                      <a:pt x="1049" y="37"/>
                      <a:pt x="1078" y="81"/>
                      <a:pt x="1100" y="124"/>
                    </a:cubicBezTo>
                    <a:cubicBezTo>
                      <a:pt x="1155" y="325"/>
                      <a:pt x="1206" y="525"/>
                      <a:pt x="1249" y="729"/>
                    </a:cubicBezTo>
                    <a:cubicBezTo>
                      <a:pt x="1257" y="805"/>
                      <a:pt x="1319" y="864"/>
                      <a:pt x="1395" y="867"/>
                    </a:cubicBezTo>
                    <a:cubicBezTo>
                      <a:pt x="1555" y="889"/>
                      <a:pt x="1715" y="915"/>
                      <a:pt x="1872" y="947"/>
                    </a:cubicBezTo>
                    <a:cubicBezTo>
                      <a:pt x="1938" y="965"/>
                      <a:pt x="1996" y="991"/>
                      <a:pt x="2054" y="102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35"/>
              <p:cNvSpPr/>
              <p:nvPr/>
            </p:nvSpPr>
            <p:spPr>
              <a:xfrm>
                <a:off x="5017268" y="770175"/>
                <a:ext cx="115081" cy="116241"/>
              </a:xfrm>
              <a:custGeom>
                <a:avLst/>
                <a:gdLst/>
                <a:ahLst/>
                <a:cxnLst/>
                <a:rect l="l" t="t" r="r" b="b"/>
                <a:pathLst>
                  <a:path w="1786" h="1804" extrusionOk="0">
                    <a:moveTo>
                      <a:pt x="922" y="1"/>
                    </a:moveTo>
                    <a:cubicBezTo>
                      <a:pt x="970" y="154"/>
                      <a:pt x="1013" y="303"/>
                      <a:pt x="1061" y="456"/>
                    </a:cubicBezTo>
                    <a:cubicBezTo>
                      <a:pt x="1068" y="481"/>
                      <a:pt x="1064" y="507"/>
                      <a:pt x="1072" y="529"/>
                    </a:cubicBezTo>
                    <a:cubicBezTo>
                      <a:pt x="1115" y="725"/>
                      <a:pt x="1115" y="718"/>
                      <a:pt x="1319" y="754"/>
                    </a:cubicBezTo>
                    <a:cubicBezTo>
                      <a:pt x="1468" y="780"/>
                      <a:pt x="1632" y="773"/>
                      <a:pt x="1785" y="904"/>
                    </a:cubicBezTo>
                    <a:cubicBezTo>
                      <a:pt x="1723" y="929"/>
                      <a:pt x="1661" y="955"/>
                      <a:pt x="1596" y="973"/>
                    </a:cubicBezTo>
                    <a:cubicBezTo>
                      <a:pt x="1494" y="995"/>
                      <a:pt x="1392" y="1009"/>
                      <a:pt x="1290" y="1024"/>
                    </a:cubicBezTo>
                    <a:cubicBezTo>
                      <a:pt x="1133" y="1042"/>
                      <a:pt x="1097" y="1079"/>
                      <a:pt x="1075" y="1235"/>
                    </a:cubicBezTo>
                    <a:cubicBezTo>
                      <a:pt x="1057" y="1373"/>
                      <a:pt x="1031" y="1505"/>
                      <a:pt x="1010" y="1639"/>
                    </a:cubicBezTo>
                    <a:cubicBezTo>
                      <a:pt x="1010" y="1654"/>
                      <a:pt x="1006" y="1665"/>
                      <a:pt x="1002" y="1676"/>
                    </a:cubicBezTo>
                    <a:cubicBezTo>
                      <a:pt x="973" y="1719"/>
                      <a:pt x="944" y="1760"/>
                      <a:pt x="915" y="1803"/>
                    </a:cubicBezTo>
                    <a:cubicBezTo>
                      <a:pt x="882" y="1760"/>
                      <a:pt x="831" y="1719"/>
                      <a:pt x="820" y="1672"/>
                    </a:cubicBezTo>
                    <a:cubicBezTo>
                      <a:pt x="784" y="1519"/>
                      <a:pt x="758" y="1366"/>
                      <a:pt x="736" y="1210"/>
                    </a:cubicBezTo>
                    <a:cubicBezTo>
                      <a:pt x="718" y="1100"/>
                      <a:pt x="656" y="1060"/>
                      <a:pt x="547" y="1057"/>
                    </a:cubicBezTo>
                    <a:cubicBezTo>
                      <a:pt x="420" y="1046"/>
                      <a:pt x="289" y="1028"/>
                      <a:pt x="161" y="1002"/>
                    </a:cubicBezTo>
                    <a:cubicBezTo>
                      <a:pt x="117" y="991"/>
                      <a:pt x="77" y="955"/>
                      <a:pt x="1" y="915"/>
                    </a:cubicBezTo>
                    <a:cubicBezTo>
                      <a:pt x="77" y="878"/>
                      <a:pt x="125" y="842"/>
                      <a:pt x="176" y="831"/>
                    </a:cubicBezTo>
                    <a:cubicBezTo>
                      <a:pt x="303" y="805"/>
                      <a:pt x="434" y="787"/>
                      <a:pt x="565" y="765"/>
                    </a:cubicBezTo>
                    <a:cubicBezTo>
                      <a:pt x="638" y="754"/>
                      <a:pt x="678" y="740"/>
                      <a:pt x="693" y="649"/>
                    </a:cubicBezTo>
                    <a:cubicBezTo>
                      <a:pt x="718" y="474"/>
                      <a:pt x="755" y="303"/>
                      <a:pt x="802" y="132"/>
                    </a:cubicBezTo>
                    <a:cubicBezTo>
                      <a:pt x="820" y="88"/>
                      <a:pt x="842" y="44"/>
                      <a:pt x="868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35"/>
              <p:cNvSpPr/>
              <p:nvPr/>
            </p:nvSpPr>
            <p:spPr>
              <a:xfrm>
                <a:off x="4954518" y="1127897"/>
                <a:ext cx="189439" cy="251619"/>
              </a:xfrm>
              <a:custGeom>
                <a:avLst/>
                <a:gdLst/>
                <a:ahLst/>
                <a:cxnLst/>
                <a:rect l="l" t="t" r="r" b="b"/>
                <a:pathLst>
                  <a:path w="2940" h="3905" extrusionOk="0">
                    <a:moveTo>
                      <a:pt x="2153" y="2288"/>
                    </a:moveTo>
                    <a:lnTo>
                      <a:pt x="1475" y="1705"/>
                    </a:lnTo>
                    <a:cubicBezTo>
                      <a:pt x="1450" y="2462"/>
                      <a:pt x="1534" y="3183"/>
                      <a:pt x="1526" y="3904"/>
                    </a:cubicBezTo>
                    <a:cubicBezTo>
                      <a:pt x="1446" y="3686"/>
                      <a:pt x="1464" y="3457"/>
                      <a:pt x="1457" y="3227"/>
                    </a:cubicBezTo>
                    <a:cubicBezTo>
                      <a:pt x="1450" y="3001"/>
                      <a:pt x="1443" y="2761"/>
                      <a:pt x="1428" y="2524"/>
                    </a:cubicBezTo>
                    <a:cubicBezTo>
                      <a:pt x="1417" y="2291"/>
                      <a:pt x="1402" y="2058"/>
                      <a:pt x="1388" y="1792"/>
                    </a:cubicBezTo>
                    <a:lnTo>
                      <a:pt x="882" y="2258"/>
                    </a:lnTo>
                    <a:lnTo>
                      <a:pt x="842" y="2218"/>
                    </a:lnTo>
                    <a:lnTo>
                      <a:pt x="1410" y="1636"/>
                    </a:lnTo>
                    <a:cubicBezTo>
                      <a:pt x="914" y="1607"/>
                      <a:pt x="456" y="1690"/>
                      <a:pt x="0" y="1563"/>
                    </a:cubicBezTo>
                    <a:lnTo>
                      <a:pt x="1311" y="1563"/>
                    </a:lnTo>
                    <a:lnTo>
                      <a:pt x="780" y="984"/>
                    </a:lnTo>
                    <a:lnTo>
                      <a:pt x="823" y="944"/>
                    </a:lnTo>
                    <a:lnTo>
                      <a:pt x="1381" y="1501"/>
                    </a:lnTo>
                    <a:cubicBezTo>
                      <a:pt x="1406" y="980"/>
                      <a:pt x="1344" y="489"/>
                      <a:pt x="1457" y="1"/>
                    </a:cubicBezTo>
                    <a:lnTo>
                      <a:pt x="1457" y="1556"/>
                    </a:lnTo>
                    <a:lnTo>
                      <a:pt x="1504" y="1570"/>
                    </a:lnTo>
                    <a:lnTo>
                      <a:pt x="2182" y="787"/>
                    </a:lnTo>
                    <a:lnTo>
                      <a:pt x="2211" y="813"/>
                    </a:lnTo>
                    <a:cubicBezTo>
                      <a:pt x="2058" y="1082"/>
                      <a:pt x="1818" y="1286"/>
                      <a:pt x="1599" y="1552"/>
                    </a:cubicBezTo>
                    <a:lnTo>
                      <a:pt x="2939" y="1483"/>
                    </a:lnTo>
                    <a:lnTo>
                      <a:pt x="2939" y="1519"/>
                    </a:lnTo>
                    <a:cubicBezTo>
                      <a:pt x="2480" y="1607"/>
                      <a:pt x="2007" y="1577"/>
                      <a:pt x="1544" y="1621"/>
                    </a:cubicBezTo>
                    <a:lnTo>
                      <a:pt x="1526" y="1658"/>
                    </a:lnTo>
                    <a:lnTo>
                      <a:pt x="2189" y="2248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35"/>
              <p:cNvSpPr/>
              <p:nvPr/>
            </p:nvSpPr>
            <p:spPr>
              <a:xfrm>
                <a:off x="4952450" y="1505918"/>
                <a:ext cx="64822" cy="69719"/>
              </a:xfrm>
              <a:custGeom>
                <a:avLst/>
                <a:gdLst/>
                <a:ahLst/>
                <a:cxnLst/>
                <a:rect l="l" t="t" r="r" b="b"/>
                <a:pathLst>
                  <a:path w="1006" h="1082" extrusionOk="0">
                    <a:moveTo>
                      <a:pt x="507" y="1082"/>
                    </a:moveTo>
                    <a:cubicBezTo>
                      <a:pt x="448" y="809"/>
                      <a:pt x="325" y="605"/>
                      <a:pt x="1" y="557"/>
                    </a:cubicBezTo>
                    <a:cubicBezTo>
                      <a:pt x="306" y="488"/>
                      <a:pt x="463" y="310"/>
                      <a:pt x="485" y="0"/>
                    </a:cubicBezTo>
                    <a:cubicBezTo>
                      <a:pt x="543" y="288"/>
                      <a:pt x="667" y="496"/>
                      <a:pt x="1006" y="521"/>
                    </a:cubicBezTo>
                    <a:cubicBezTo>
                      <a:pt x="860" y="601"/>
                      <a:pt x="725" y="641"/>
                      <a:pt x="649" y="732"/>
                    </a:cubicBezTo>
                    <a:cubicBezTo>
                      <a:pt x="569" y="823"/>
                      <a:pt x="550" y="965"/>
                      <a:pt x="507" y="10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2" name="Google Shape;812;p35"/>
            <p:cNvSpPr/>
            <p:nvPr/>
          </p:nvSpPr>
          <p:spPr>
            <a:xfrm>
              <a:off x="8371355" y="30094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5"/>
            <p:cNvSpPr/>
            <p:nvPr/>
          </p:nvSpPr>
          <p:spPr>
            <a:xfrm>
              <a:off x="8734543" y="3228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4" name="Google Shape;814;p35"/>
          <p:cNvGrpSpPr/>
          <p:nvPr/>
        </p:nvGrpSpPr>
        <p:grpSpPr>
          <a:xfrm rot="3360670">
            <a:off x="-520713" y="651952"/>
            <a:ext cx="2471622" cy="2884055"/>
            <a:chOff x="2185999" y="388738"/>
            <a:chExt cx="2471761" cy="2884216"/>
          </a:xfrm>
        </p:grpSpPr>
        <p:sp>
          <p:nvSpPr>
            <p:cNvPr id="815" name="Google Shape;815;p35"/>
            <p:cNvSpPr/>
            <p:nvPr/>
          </p:nvSpPr>
          <p:spPr>
            <a:xfrm>
              <a:off x="2185999" y="388738"/>
              <a:ext cx="2471761" cy="2573340"/>
            </a:xfrm>
            <a:custGeom>
              <a:avLst/>
              <a:gdLst/>
              <a:ahLst/>
              <a:cxnLst/>
              <a:rect l="l" t="t" r="r" b="b"/>
              <a:pathLst>
                <a:path w="13286" h="13832" extrusionOk="0">
                  <a:moveTo>
                    <a:pt x="7029" y="8387"/>
                  </a:moveTo>
                  <a:cubicBezTo>
                    <a:pt x="7612" y="8788"/>
                    <a:pt x="8096" y="9279"/>
                    <a:pt x="8628" y="9727"/>
                  </a:cubicBezTo>
                  <a:cubicBezTo>
                    <a:pt x="8679" y="9775"/>
                    <a:pt x="8712" y="9840"/>
                    <a:pt x="8785" y="9873"/>
                  </a:cubicBezTo>
                  <a:cubicBezTo>
                    <a:pt x="8355" y="9308"/>
                    <a:pt x="7969" y="8711"/>
                    <a:pt x="7626" y="8088"/>
                  </a:cubicBezTo>
                  <a:cubicBezTo>
                    <a:pt x="7328" y="7542"/>
                    <a:pt x="6884" y="7214"/>
                    <a:pt x="6283" y="6967"/>
                  </a:cubicBezTo>
                  <a:cubicBezTo>
                    <a:pt x="5492" y="6639"/>
                    <a:pt x="4637" y="6519"/>
                    <a:pt x="3788" y="6614"/>
                  </a:cubicBezTo>
                  <a:cubicBezTo>
                    <a:pt x="2703" y="6726"/>
                    <a:pt x="1767" y="6453"/>
                    <a:pt x="977" y="5758"/>
                  </a:cubicBezTo>
                  <a:cubicBezTo>
                    <a:pt x="685" y="5503"/>
                    <a:pt x="332" y="5314"/>
                    <a:pt x="1" y="5095"/>
                  </a:cubicBezTo>
                  <a:cubicBezTo>
                    <a:pt x="886" y="5310"/>
                    <a:pt x="1789" y="5146"/>
                    <a:pt x="2681" y="5208"/>
                  </a:cubicBezTo>
                  <a:cubicBezTo>
                    <a:pt x="3431" y="5255"/>
                    <a:pt x="4069" y="5496"/>
                    <a:pt x="4626" y="5933"/>
                  </a:cubicBezTo>
                  <a:cubicBezTo>
                    <a:pt x="5157" y="6344"/>
                    <a:pt x="5773" y="6614"/>
                    <a:pt x="6417" y="6854"/>
                  </a:cubicBezTo>
                  <a:cubicBezTo>
                    <a:pt x="6031" y="6559"/>
                    <a:pt x="5766" y="6162"/>
                    <a:pt x="5383" y="5863"/>
                  </a:cubicBezTo>
                  <a:cubicBezTo>
                    <a:pt x="4862" y="5456"/>
                    <a:pt x="4262" y="5110"/>
                    <a:pt x="4007" y="4487"/>
                  </a:cubicBezTo>
                  <a:cubicBezTo>
                    <a:pt x="3744" y="3839"/>
                    <a:pt x="3490" y="3190"/>
                    <a:pt x="3238" y="2539"/>
                  </a:cubicBezTo>
                  <a:cubicBezTo>
                    <a:pt x="3209" y="2462"/>
                    <a:pt x="3136" y="2389"/>
                    <a:pt x="3151" y="2335"/>
                  </a:cubicBezTo>
                  <a:cubicBezTo>
                    <a:pt x="3806" y="2710"/>
                    <a:pt x="4225" y="3336"/>
                    <a:pt x="4855" y="3769"/>
                  </a:cubicBezTo>
                  <a:cubicBezTo>
                    <a:pt x="5292" y="4064"/>
                    <a:pt x="5565" y="4541"/>
                    <a:pt x="5605" y="5062"/>
                  </a:cubicBezTo>
                  <a:cubicBezTo>
                    <a:pt x="5664" y="5845"/>
                    <a:pt x="6144" y="6384"/>
                    <a:pt x="6756" y="6858"/>
                  </a:cubicBezTo>
                  <a:cubicBezTo>
                    <a:pt x="6924" y="6989"/>
                    <a:pt x="7106" y="7105"/>
                    <a:pt x="7259" y="7265"/>
                  </a:cubicBezTo>
                  <a:cubicBezTo>
                    <a:pt x="7193" y="6752"/>
                    <a:pt x="7095" y="6246"/>
                    <a:pt x="6964" y="5747"/>
                  </a:cubicBezTo>
                  <a:cubicBezTo>
                    <a:pt x="6742" y="4927"/>
                    <a:pt x="6319" y="4148"/>
                    <a:pt x="6232" y="3303"/>
                  </a:cubicBezTo>
                  <a:cubicBezTo>
                    <a:pt x="6122" y="2291"/>
                    <a:pt x="6086" y="1264"/>
                    <a:pt x="6694" y="332"/>
                  </a:cubicBezTo>
                  <a:cubicBezTo>
                    <a:pt x="6752" y="241"/>
                    <a:pt x="6793" y="146"/>
                    <a:pt x="6844" y="51"/>
                  </a:cubicBezTo>
                  <a:cubicBezTo>
                    <a:pt x="6847" y="44"/>
                    <a:pt x="6854" y="37"/>
                    <a:pt x="6895" y="0"/>
                  </a:cubicBezTo>
                  <a:cubicBezTo>
                    <a:pt x="6905" y="182"/>
                    <a:pt x="6920" y="332"/>
                    <a:pt x="6931" y="481"/>
                  </a:cubicBezTo>
                  <a:cubicBezTo>
                    <a:pt x="6975" y="1071"/>
                    <a:pt x="7153" y="1624"/>
                    <a:pt x="7419" y="2156"/>
                  </a:cubicBezTo>
                  <a:cubicBezTo>
                    <a:pt x="7801" y="2932"/>
                    <a:pt x="7932" y="3726"/>
                    <a:pt x="7714" y="4563"/>
                  </a:cubicBezTo>
                  <a:cubicBezTo>
                    <a:pt x="7619" y="4931"/>
                    <a:pt x="7546" y="5306"/>
                    <a:pt x="7481" y="5681"/>
                  </a:cubicBezTo>
                  <a:cubicBezTo>
                    <a:pt x="7368" y="6322"/>
                    <a:pt x="7342" y="6963"/>
                    <a:pt x="7568" y="7593"/>
                  </a:cubicBezTo>
                  <a:cubicBezTo>
                    <a:pt x="7663" y="7866"/>
                    <a:pt x="7881" y="8074"/>
                    <a:pt x="8034" y="8322"/>
                  </a:cubicBezTo>
                  <a:cubicBezTo>
                    <a:pt x="8242" y="8657"/>
                    <a:pt x="8457" y="8988"/>
                    <a:pt x="8704" y="9323"/>
                  </a:cubicBezTo>
                  <a:cubicBezTo>
                    <a:pt x="8741" y="9090"/>
                    <a:pt x="8781" y="8864"/>
                    <a:pt x="8730" y="8631"/>
                  </a:cubicBezTo>
                  <a:cubicBezTo>
                    <a:pt x="8694" y="8449"/>
                    <a:pt x="8675" y="8260"/>
                    <a:pt x="8610" y="8088"/>
                  </a:cubicBezTo>
                  <a:cubicBezTo>
                    <a:pt x="8431" y="7597"/>
                    <a:pt x="8526" y="7116"/>
                    <a:pt x="8624" y="6632"/>
                  </a:cubicBezTo>
                  <a:cubicBezTo>
                    <a:pt x="8697" y="6282"/>
                    <a:pt x="8763" y="5933"/>
                    <a:pt x="8832" y="5583"/>
                  </a:cubicBezTo>
                  <a:cubicBezTo>
                    <a:pt x="8945" y="5583"/>
                    <a:pt x="8923" y="5663"/>
                    <a:pt x="8927" y="5707"/>
                  </a:cubicBezTo>
                  <a:cubicBezTo>
                    <a:pt x="8967" y="6100"/>
                    <a:pt x="9222" y="6432"/>
                    <a:pt x="9305" y="6810"/>
                  </a:cubicBezTo>
                  <a:cubicBezTo>
                    <a:pt x="9345" y="6996"/>
                    <a:pt x="9298" y="7214"/>
                    <a:pt x="9338" y="7371"/>
                  </a:cubicBezTo>
                  <a:cubicBezTo>
                    <a:pt x="9480" y="7881"/>
                    <a:pt x="9131" y="8260"/>
                    <a:pt x="9029" y="8704"/>
                  </a:cubicBezTo>
                  <a:cubicBezTo>
                    <a:pt x="8956" y="9013"/>
                    <a:pt x="8890" y="9334"/>
                    <a:pt x="8981" y="9658"/>
                  </a:cubicBezTo>
                  <a:cubicBezTo>
                    <a:pt x="9014" y="9778"/>
                    <a:pt x="9080" y="9887"/>
                    <a:pt x="9174" y="9971"/>
                  </a:cubicBezTo>
                  <a:cubicBezTo>
                    <a:pt x="9538" y="10314"/>
                    <a:pt x="9932" y="10623"/>
                    <a:pt x="10310" y="10947"/>
                  </a:cubicBezTo>
                  <a:cubicBezTo>
                    <a:pt x="10376" y="11002"/>
                    <a:pt x="10449" y="10794"/>
                    <a:pt x="10514" y="10951"/>
                  </a:cubicBezTo>
                  <a:cubicBezTo>
                    <a:pt x="10609" y="11275"/>
                    <a:pt x="10900" y="11428"/>
                    <a:pt x="11192" y="11559"/>
                  </a:cubicBezTo>
                  <a:cubicBezTo>
                    <a:pt x="11723" y="11803"/>
                    <a:pt x="12266" y="12025"/>
                    <a:pt x="12805" y="12258"/>
                  </a:cubicBezTo>
                  <a:cubicBezTo>
                    <a:pt x="12965" y="12327"/>
                    <a:pt x="13133" y="12389"/>
                    <a:pt x="13286" y="12531"/>
                  </a:cubicBezTo>
                  <a:cubicBezTo>
                    <a:pt x="12914" y="12622"/>
                    <a:pt x="12608" y="12513"/>
                    <a:pt x="12310" y="12386"/>
                  </a:cubicBezTo>
                  <a:cubicBezTo>
                    <a:pt x="12095" y="12295"/>
                    <a:pt x="11891" y="12185"/>
                    <a:pt x="11683" y="12080"/>
                  </a:cubicBezTo>
                  <a:cubicBezTo>
                    <a:pt x="11297" y="11879"/>
                    <a:pt x="10900" y="11992"/>
                    <a:pt x="10696" y="12353"/>
                  </a:cubicBezTo>
                  <a:cubicBezTo>
                    <a:pt x="10474" y="12757"/>
                    <a:pt x="10103" y="13056"/>
                    <a:pt x="9659" y="13187"/>
                  </a:cubicBezTo>
                  <a:cubicBezTo>
                    <a:pt x="9258" y="13314"/>
                    <a:pt x="8857" y="13431"/>
                    <a:pt x="8435" y="13475"/>
                  </a:cubicBezTo>
                  <a:cubicBezTo>
                    <a:pt x="8187" y="13496"/>
                    <a:pt x="8009" y="13660"/>
                    <a:pt x="7776" y="13711"/>
                  </a:cubicBezTo>
                  <a:cubicBezTo>
                    <a:pt x="7255" y="13831"/>
                    <a:pt x="6771" y="13675"/>
                    <a:pt x="6272" y="13551"/>
                  </a:cubicBezTo>
                  <a:cubicBezTo>
                    <a:pt x="7077" y="13387"/>
                    <a:pt x="7605" y="12870"/>
                    <a:pt x="8180" y="12389"/>
                  </a:cubicBezTo>
                  <a:cubicBezTo>
                    <a:pt x="8759" y="11909"/>
                    <a:pt x="9495" y="11719"/>
                    <a:pt x="10296" y="11839"/>
                  </a:cubicBezTo>
                  <a:cubicBezTo>
                    <a:pt x="10536" y="11876"/>
                    <a:pt x="10773" y="11952"/>
                    <a:pt x="11024" y="11920"/>
                  </a:cubicBezTo>
                  <a:cubicBezTo>
                    <a:pt x="11101" y="11909"/>
                    <a:pt x="11206" y="11901"/>
                    <a:pt x="11184" y="11810"/>
                  </a:cubicBezTo>
                  <a:cubicBezTo>
                    <a:pt x="11170" y="11752"/>
                    <a:pt x="11119" y="11628"/>
                    <a:pt x="11021" y="11665"/>
                  </a:cubicBezTo>
                  <a:cubicBezTo>
                    <a:pt x="10868" y="11723"/>
                    <a:pt x="10806" y="11617"/>
                    <a:pt x="10729" y="11563"/>
                  </a:cubicBezTo>
                  <a:cubicBezTo>
                    <a:pt x="10485" y="11391"/>
                    <a:pt x="10234" y="11220"/>
                    <a:pt x="10034" y="11005"/>
                  </a:cubicBezTo>
                  <a:cubicBezTo>
                    <a:pt x="9852" y="10809"/>
                    <a:pt x="9582" y="10798"/>
                    <a:pt x="9349" y="10707"/>
                  </a:cubicBezTo>
                  <a:cubicBezTo>
                    <a:pt x="9353" y="10561"/>
                    <a:pt x="9513" y="10685"/>
                    <a:pt x="9560" y="10609"/>
                  </a:cubicBezTo>
                  <a:cubicBezTo>
                    <a:pt x="9447" y="10430"/>
                    <a:pt x="9222" y="10386"/>
                    <a:pt x="9069" y="10255"/>
                  </a:cubicBezTo>
                  <a:cubicBezTo>
                    <a:pt x="8817" y="10044"/>
                    <a:pt x="8541" y="9851"/>
                    <a:pt x="8300" y="9629"/>
                  </a:cubicBezTo>
                  <a:cubicBezTo>
                    <a:pt x="7896" y="9247"/>
                    <a:pt x="7383" y="9130"/>
                    <a:pt x="6836" y="9119"/>
                  </a:cubicBezTo>
                  <a:cubicBezTo>
                    <a:pt x="6381" y="9108"/>
                    <a:pt x="5919" y="9145"/>
                    <a:pt x="5463" y="9170"/>
                  </a:cubicBezTo>
                  <a:cubicBezTo>
                    <a:pt x="4917" y="9196"/>
                    <a:pt x="4451" y="9035"/>
                    <a:pt x="4007" y="8748"/>
                  </a:cubicBezTo>
                  <a:cubicBezTo>
                    <a:pt x="3304" y="8292"/>
                    <a:pt x="2586" y="7863"/>
                    <a:pt x="1865" y="7415"/>
                  </a:cubicBezTo>
                  <a:lnTo>
                    <a:pt x="2772" y="7415"/>
                  </a:lnTo>
                  <a:cubicBezTo>
                    <a:pt x="2881" y="7451"/>
                    <a:pt x="2998" y="7429"/>
                    <a:pt x="3111" y="7433"/>
                  </a:cubicBezTo>
                  <a:cubicBezTo>
                    <a:pt x="3209" y="7437"/>
                    <a:pt x="6021" y="7692"/>
                    <a:pt x="7029" y="83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5"/>
            <p:cNvSpPr/>
            <p:nvPr/>
          </p:nvSpPr>
          <p:spPr>
            <a:xfrm>
              <a:off x="2348042" y="2186838"/>
              <a:ext cx="1809821" cy="1086116"/>
            </a:xfrm>
            <a:custGeom>
              <a:avLst/>
              <a:gdLst/>
              <a:ahLst/>
              <a:cxnLst/>
              <a:rect l="l" t="t" r="r" b="b"/>
              <a:pathLst>
                <a:path w="9728" h="5838" extrusionOk="0">
                  <a:moveTo>
                    <a:pt x="8525" y="2087"/>
                  </a:moveTo>
                  <a:cubicBezTo>
                    <a:pt x="8245" y="2065"/>
                    <a:pt x="7979" y="1981"/>
                    <a:pt x="7710" y="1919"/>
                  </a:cubicBezTo>
                  <a:cubicBezTo>
                    <a:pt x="7342" y="1832"/>
                    <a:pt x="6974" y="1945"/>
                    <a:pt x="6613" y="1985"/>
                  </a:cubicBezTo>
                  <a:cubicBezTo>
                    <a:pt x="6049" y="2047"/>
                    <a:pt x="5648" y="1799"/>
                    <a:pt x="5244" y="1515"/>
                  </a:cubicBezTo>
                  <a:cubicBezTo>
                    <a:pt x="5200" y="1493"/>
                    <a:pt x="5175" y="1439"/>
                    <a:pt x="5186" y="1388"/>
                  </a:cubicBezTo>
                  <a:cubicBezTo>
                    <a:pt x="5215" y="1297"/>
                    <a:pt x="5302" y="1333"/>
                    <a:pt x="5364" y="1333"/>
                  </a:cubicBezTo>
                  <a:cubicBezTo>
                    <a:pt x="6340" y="1293"/>
                    <a:pt x="7273" y="1490"/>
                    <a:pt x="8165" y="1810"/>
                  </a:cubicBezTo>
                  <a:cubicBezTo>
                    <a:pt x="8616" y="1974"/>
                    <a:pt x="8977" y="1934"/>
                    <a:pt x="9337" y="1676"/>
                  </a:cubicBezTo>
                  <a:cubicBezTo>
                    <a:pt x="9421" y="1617"/>
                    <a:pt x="9512" y="1574"/>
                    <a:pt x="9640" y="1497"/>
                  </a:cubicBezTo>
                  <a:cubicBezTo>
                    <a:pt x="9541" y="1836"/>
                    <a:pt x="9378" y="2098"/>
                    <a:pt x="9225" y="2360"/>
                  </a:cubicBezTo>
                  <a:cubicBezTo>
                    <a:pt x="9086" y="2586"/>
                    <a:pt x="9028" y="2783"/>
                    <a:pt x="9286" y="3005"/>
                  </a:cubicBezTo>
                  <a:cubicBezTo>
                    <a:pt x="9465" y="3158"/>
                    <a:pt x="9560" y="3402"/>
                    <a:pt x="9607" y="3631"/>
                  </a:cubicBezTo>
                  <a:cubicBezTo>
                    <a:pt x="9662" y="3915"/>
                    <a:pt x="9680" y="4206"/>
                    <a:pt x="9713" y="4498"/>
                  </a:cubicBezTo>
                  <a:cubicBezTo>
                    <a:pt x="9720" y="4571"/>
                    <a:pt x="9727" y="4654"/>
                    <a:pt x="9632" y="4680"/>
                  </a:cubicBezTo>
                  <a:cubicBezTo>
                    <a:pt x="9545" y="4702"/>
                    <a:pt x="9494" y="4640"/>
                    <a:pt x="9439" y="4582"/>
                  </a:cubicBezTo>
                  <a:cubicBezTo>
                    <a:pt x="9214" y="4341"/>
                    <a:pt x="9101" y="4057"/>
                    <a:pt x="9021" y="3704"/>
                  </a:cubicBezTo>
                  <a:cubicBezTo>
                    <a:pt x="8766" y="4407"/>
                    <a:pt x="8343" y="4968"/>
                    <a:pt x="7903" y="5605"/>
                  </a:cubicBezTo>
                  <a:cubicBezTo>
                    <a:pt x="7808" y="5339"/>
                    <a:pt x="7852" y="5142"/>
                    <a:pt x="7877" y="4957"/>
                  </a:cubicBezTo>
                  <a:cubicBezTo>
                    <a:pt x="7935" y="4560"/>
                    <a:pt x="8026" y="4166"/>
                    <a:pt x="8114" y="3769"/>
                  </a:cubicBezTo>
                  <a:cubicBezTo>
                    <a:pt x="8165" y="3555"/>
                    <a:pt x="8267" y="3354"/>
                    <a:pt x="8412" y="3187"/>
                  </a:cubicBezTo>
                  <a:cubicBezTo>
                    <a:pt x="8726" y="2823"/>
                    <a:pt x="8908" y="2389"/>
                    <a:pt x="9174" y="1989"/>
                  </a:cubicBezTo>
                  <a:cubicBezTo>
                    <a:pt x="8817" y="2138"/>
                    <a:pt x="8402" y="2193"/>
                    <a:pt x="8209" y="2582"/>
                  </a:cubicBezTo>
                  <a:cubicBezTo>
                    <a:pt x="8081" y="2841"/>
                    <a:pt x="7957" y="3096"/>
                    <a:pt x="7844" y="3354"/>
                  </a:cubicBezTo>
                  <a:cubicBezTo>
                    <a:pt x="7517" y="4086"/>
                    <a:pt x="7040" y="4738"/>
                    <a:pt x="6439" y="5270"/>
                  </a:cubicBezTo>
                  <a:cubicBezTo>
                    <a:pt x="6384" y="5314"/>
                    <a:pt x="6326" y="5346"/>
                    <a:pt x="6260" y="5372"/>
                  </a:cubicBezTo>
                  <a:cubicBezTo>
                    <a:pt x="6224" y="5390"/>
                    <a:pt x="6173" y="5405"/>
                    <a:pt x="6144" y="5365"/>
                  </a:cubicBezTo>
                  <a:cubicBezTo>
                    <a:pt x="6125" y="5335"/>
                    <a:pt x="6125" y="5303"/>
                    <a:pt x="6140" y="5273"/>
                  </a:cubicBezTo>
                  <a:cubicBezTo>
                    <a:pt x="6479" y="4840"/>
                    <a:pt x="6468" y="4316"/>
                    <a:pt x="6606" y="3828"/>
                  </a:cubicBezTo>
                  <a:cubicBezTo>
                    <a:pt x="6781" y="3194"/>
                    <a:pt x="7149" y="2721"/>
                    <a:pt x="7844" y="2495"/>
                  </a:cubicBezTo>
                  <a:cubicBezTo>
                    <a:pt x="7892" y="2480"/>
                    <a:pt x="7954" y="2473"/>
                    <a:pt x="7965" y="2386"/>
                  </a:cubicBezTo>
                  <a:lnTo>
                    <a:pt x="7065" y="2622"/>
                  </a:lnTo>
                  <a:cubicBezTo>
                    <a:pt x="6963" y="2648"/>
                    <a:pt x="6861" y="2692"/>
                    <a:pt x="6755" y="2695"/>
                  </a:cubicBezTo>
                  <a:cubicBezTo>
                    <a:pt x="6428" y="2702"/>
                    <a:pt x="6224" y="2899"/>
                    <a:pt x="6096" y="3121"/>
                  </a:cubicBezTo>
                  <a:cubicBezTo>
                    <a:pt x="5922" y="3424"/>
                    <a:pt x="5769" y="3748"/>
                    <a:pt x="5758" y="4105"/>
                  </a:cubicBezTo>
                  <a:cubicBezTo>
                    <a:pt x="5758" y="4349"/>
                    <a:pt x="5634" y="4578"/>
                    <a:pt x="5430" y="4713"/>
                  </a:cubicBezTo>
                  <a:cubicBezTo>
                    <a:pt x="4942" y="5037"/>
                    <a:pt x="4469" y="5390"/>
                    <a:pt x="4021" y="5765"/>
                  </a:cubicBezTo>
                  <a:cubicBezTo>
                    <a:pt x="3981" y="5798"/>
                    <a:pt x="3937" y="5838"/>
                    <a:pt x="3882" y="5798"/>
                  </a:cubicBezTo>
                  <a:cubicBezTo>
                    <a:pt x="3839" y="5769"/>
                    <a:pt x="3853" y="5729"/>
                    <a:pt x="3882" y="5692"/>
                  </a:cubicBezTo>
                  <a:cubicBezTo>
                    <a:pt x="4155" y="5321"/>
                    <a:pt x="4319" y="4906"/>
                    <a:pt x="4483" y="4491"/>
                  </a:cubicBezTo>
                  <a:cubicBezTo>
                    <a:pt x="4658" y="4061"/>
                    <a:pt x="5037" y="3817"/>
                    <a:pt x="5368" y="3522"/>
                  </a:cubicBezTo>
                  <a:cubicBezTo>
                    <a:pt x="5616" y="3303"/>
                    <a:pt x="5823" y="3056"/>
                    <a:pt x="6093" y="2783"/>
                  </a:cubicBezTo>
                  <a:cubicBezTo>
                    <a:pt x="5667" y="2797"/>
                    <a:pt x="5295" y="2735"/>
                    <a:pt x="4924" y="2772"/>
                  </a:cubicBezTo>
                  <a:cubicBezTo>
                    <a:pt x="4825" y="2779"/>
                    <a:pt x="4727" y="2775"/>
                    <a:pt x="4632" y="2764"/>
                  </a:cubicBezTo>
                  <a:cubicBezTo>
                    <a:pt x="4399" y="2724"/>
                    <a:pt x="4159" y="2732"/>
                    <a:pt x="3926" y="2790"/>
                  </a:cubicBezTo>
                  <a:cubicBezTo>
                    <a:pt x="3412" y="2925"/>
                    <a:pt x="2899" y="2808"/>
                    <a:pt x="2415" y="2692"/>
                  </a:cubicBezTo>
                  <a:cubicBezTo>
                    <a:pt x="1621" y="2509"/>
                    <a:pt x="834" y="2324"/>
                    <a:pt x="0" y="2214"/>
                  </a:cubicBezTo>
                  <a:cubicBezTo>
                    <a:pt x="142" y="2058"/>
                    <a:pt x="321" y="2000"/>
                    <a:pt x="488" y="1952"/>
                  </a:cubicBezTo>
                  <a:cubicBezTo>
                    <a:pt x="980" y="1821"/>
                    <a:pt x="1453" y="1643"/>
                    <a:pt x="1963" y="1577"/>
                  </a:cubicBezTo>
                  <a:cubicBezTo>
                    <a:pt x="2477" y="1512"/>
                    <a:pt x="2946" y="1595"/>
                    <a:pt x="3380" y="1850"/>
                  </a:cubicBezTo>
                  <a:cubicBezTo>
                    <a:pt x="3653" y="2014"/>
                    <a:pt x="3926" y="2182"/>
                    <a:pt x="4199" y="2342"/>
                  </a:cubicBezTo>
                  <a:cubicBezTo>
                    <a:pt x="4323" y="2415"/>
                    <a:pt x="4447" y="2499"/>
                    <a:pt x="4658" y="2484"/>
                  </a:cubicBezTo>
                  <a:cubicBezTo>
                    <a:pt x="4403" y="2233"/>
                    <a:pt x="4181" y="1992"/>
                    <a:pt x="3933" y="1781"/>
                  </a:cubicBezTo>
                  <a:cubicBezTo>
                    <a:pt x="3711" y="1588"/>
                    <a:pt x="3460" y="1421"/>
                    <a:pt x="3143" y="1355"/>
                  </a:cubicBezTo>
                  <a:cubicBezTo>
                    <a:pt x="2895" y="1308"/>
                    <a:pt x="2670" y="1180"/>
                    <a:pt x="2502" y="991"/>
                  </a:cubicBezTo>
                  <a:cubicBezTo>
                    <a:pt x="2236" y="696"/>
                    <a:pt x="1872" y="503"/>
                    <a:pt x="1584" y="230"/>
                  </a:cubicBezTo>
                  <a:cubicBezTo>
                    <a:pt x="1537" y="186"/>
                    <a:pt x="1453" y="146"/>
                    <a:pt x="1504" y="73"/>
                  </a:cubicBezTo>
                  <a:cubicBezTo>
                    <a:pt x="1555" y="0"/>
                    <a:pt x="1635" y="51"/>
                    <a:pt x="1694" y="73"/>
                  </a:cubicBezTo>
                  <a:cubicBezTo>
                    <a:pt x="2222" y="252"/>
                    <a:pt x="2790" y="303"/>
                    <a:pt x="3321" y="477"/>
                  </a:cubicBezTo>
                  <a:cubicBezTo>
                    <a:pt x="3595" y="568"/>
                    <a:pt x="3791" y="751"/>
                    <a:pt x="3933" y="984"/>
                  </a:cubicBezTo>
                  <a:cubicBezTo>
                    <a:pt x="4141" y="1322"/>
                    <a:pt x="4345" y="1661"/>
                    <a:pt x="4494" y="2025"/>
                  </a:cubicBezTo>
                  <a:cubicBezTo>
                    <a:pt x="4647" y="2404"/>
                    <a:pt x="4942" y="2579"/>
                    <a:pt x="5397" y="2593"/>
                  </a:cubicBezTo>
                  <a:cubicBezTo>
                    <a:pt x="6475" y="2626"/>
                    <a:pt x="7509" y="2418"/>
                    <a:pt x="8525" y="20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8" name="Google Shape;818;p36"/>
          <p:cNvGrpSpPr/>
          <p:nvPr/>
        </p:nvGrpSpPr>
        <p:grpSpPr>
          <a:xfrm rot="10800000" flipH="1">
            <a:off x="-8" y="-10622"/>
            <a:ext cx="9404016" cy="5154165"/>
            <a:chOff x="2602050" y="2928400"/>
            <a:chExt cx="1990900" cy="1091175"/>
          </a:xfrm>
        </p:grpSpPr>
        <p:sp>
          <p:nvSpPr>
            <p:cNvPr id="819" name="Google Shape;819;p36"/>
            <p:cNvSpPr/>
            <p:nvPr/>
          </p:nvSpPr>
          <p:spPr>
            <a:xfrm>
              <a:off x="3659100" y="2928400"/>
              <a:ext cx="933775" cy="1091075"/>
            </a:xfrm>
            <a:custGeom>
              <a:avLst/>
              <a:gdLst/>
              <a:ahLst/>
              <a:cxnLst/>
              <a:rect l="l" t="t" r="r" b="b"/>
              <a:pathLst>
                <a:path w="37351" h="43643" extrusionOk="0">
                  <a:moveTo>
                    <a:pt x="1" y="0"/>
                  </a:moveTo>
                  <a:lnTo>
                    <a:pt x="272" y="153"/>
                  </a:lnTo>
                  <a:cubicBezTo>
                    <a:pt x="718" y="411"/>
                    <a:pt x="1178" y="679"/>
                    <a:pt x="1485" y="1093"/>
                  </a:cubicBezTo>
                  <a:cubicBezTo>
                    <a:pt x="2832" y="2917"/>
                    <a:pt x="1267" y="5582"/>
                    <a:pt x="3048" y="7461"/>
                  </a:cubicBezTo>
                  <a:cubicBezTo>
                    <a:pt x="5367" y="9911"/>
                    <a:pt x="10166" y="8237"/>
                    <a:pt x="12335" y="10828"/>
                  </a:cubicBezTo>
                  <a:cubicBezTo>
                    <a:pt x="12619" y="11167"/>
                    <a:pt x="12890" y="11597"/>
                    <a:pt x="13330" y="11663"/>
                  </a:cubicBezTo>
                  <a:cubicBezTo>
                    <a:pt x="13371" y="11669"/>
                    <a:pt x="13410" y="11672"/>
                    <a:pt x="13449" y="11672"/>
                  </a:cubicBezTo>
                  <a:cubicBezTo>
                    <a:pt x="13878" y="11672"/>
                    <a:pt x="14250" y="11317"/>
                    <a:pt x="14642" y="11105"/>
                  </a:cubicBezTo>
                  <a:cubicBezTo>
                    <a:pt x="14955" y="10933"/>
                    <a:pt x="15297" y="10856"/>
                    <a:pt x="15643" y="10856"/>
                  </a:cubicBezTo>
                  <a:cubicBezTo>
                    <a:pt x="16509" y="10856"/>
                    <a:pt x="17407" y="11337"/>
                    <a:pt x="17976" y="12025"/>
                  </a:cubicBezTo>
                  <a:cubicBezTo>
                    <a:pt x="18772" y="12990"/>
                    <a:pt x="19075" y="14256"/>
                    <a:pt x="19359" y="15473"/>
                  </a:cubicBezTo>
                  <a:cubicBezTo>
                    <a:pt x="19741" y="17111"/>
                    <a:pt x="20119" y="18745"/>
                    <a:pt x="20501" y="20380"/>
                  </a:cubicBezTo>
                  <a:cubicBezTo>
                    <a:pt x="20778" y="21573"/>
                    <a:pt x="21059" y="22797"/>
                    <a:pt x="20902" y="24014"/>
                  </a:cubicBezTo>
                  <a:cubicBezTo>
                    <a:pt x="20592" y="26434"/>
                    <a:pt x="18635" y="28343"/>
                    <a:pt x="18028" y="30701"/>
                  </a:cubicBezTo>
                  <a:cubicBezTo>
                    <a:pt x="17369" y="33249"/>
                    <a:pt x="18374" y="35934"/>
                    <a:pt x="19738" y="38182"/>
                  </a:cubicBezTo>
                  <a:cubicBezTo>
                    <a:pt x="20863" y="40038"/>
                    <a:pt x="22246" y="41747"/>
                    <a:pt x="23290" y="43643"/>
                  </a:cubicBezTo>
                  <a:lnTo>
                    <a:pt x="26778" y="43643"/>
                  </a:lnTo>
                  <a:cubicBezTo>
                    <a:pt x="26742" y="43072"/>
                    <a:pt x="26667" y="42508"/>
                    <a:pt x="26504" y="41956"/>
                  </a:cubicBezTo>
                  <a:cubicBezTo>
                    <a:pt x="25770" y="39480"/>
                    <a:pt x="23385" y="37826"/>
                    <a:pt x="22370" y="35451"/>
                  </a:cubicBezTo>
                  <a:cubicBezTo>
                    <a:pt x="21887" y="34326"/>
                    <a:pt x="21734" y="33083"/>
                    <a:pt x="21724" y="31859"/>
                  </a:cubicBezTo>
                  <a:cubicBezTo>
                    <a:pt x="21688" y="28304"/>
                    <a:pt x="23085" y="24454"/>
                    <a:pt x="26213" y="22767"/>
                  </a:cubicBezTo>
                  <a:cubicBezTo>
                    <a:pt x="28148" y="21724"/>
                    <a:pt x="30448" y="21645"/>
                    <a:pt x="32503" y="20872"/>
                  </a:cubicBezTo>
                  <a:cubicBezTo>
                    <a:pt x="34137" y="20252"/>
                    <a:pt x="35618" y="19199"/>
                    <a:pt x="37341" y="18915"/>
                  </a:cubicBezTo>
                  <a:lnTo>
                    <a:pt x="37347" y="18915"/>
                  </a:lnTo>
                  <a:lnTo>
                    <a:pt x="37347" y="16344"/>
                  </a:lnTo>
                  <a:cubicBezTo>
                    <a:pt x="35945" y="16448"/>
                    <a:pt x="34565" y="16680"/>
                    <a:pt x="33296" y="17271"/>
                  </a:cubicBezTo>
                  <a:cubicBezTo>
                    <a:pt x="31326" y="18189"/>
                    <a:pt x="29562" y="19969"/>
                    <a:pt x="27438" y="19969"/>
                  </a:cubicBezTo>
                  <a:cubicBezTo>
                    <a:pt x="27321" y="19969"/>
                    <a:pt x="27203" y="19963"/>
                    <a:pt x="27084" y="19952"/>
                  </a:cubicBezTo>
                  <a:cubicBezTo>
                    <a:pt x="25127" y="19773"/>
                    <a:pt x="21558" y="16269"/>
                    <a:pt x="22119" y="14162"/>
                  </a:cubicBezTo>
                  <a:cubicBezTo>
                    <a:pt x="22308" y="13450"/>
                    <a:pt x="22892" y="12795"/>
                    <a:pt x="22716" y="12080"/>
                  </a:cubicBezTo>
                  <a:cubicBezTo>
                    <a:pt x="22527" y="11323"/>
                    <a:pt x="21610" y="11020"/>
                    <a:pt x="21153" y="10387"/>
                  </a:cubicBezTo>
                  <a:cubicBezTo>
                    <a:pt x="20791" y="9888"/>
                    <a:pt x="20726" y="9196"/>
                    <a:pt x="20269" y="8785"/>
                  </a:cubicBezTo>
                  <a:cubicBezTo>
                    <a:pt x="19718" y="8293"/>
                    <a:pt x="18837" y="8196"/>
                    <a:pt x="17862" y="8196"/>
                  </a:cubicBezTo>
                  <a:cubicBezTo>
                    <a:pt x="17231" y="8196"/>
                    <a:pt x="16561" y="8237"/>
                    <a:pt x="15915" y="8237"/>
                  </a:cubicBezTo>
                  <a:cubicBezTo>
                    <a:pt x="15032" y="8237"/>
                    <a:pt x="14193" y="8161"/>
                    <a:pt x="13562" y="7803"/>
                  </a:cubicBezTo>
                  <a:cubicBezTo>
                    <a:pt x="11080" y="6395"/>
                    <a:pt x="12730" y="4866"/>
                    <a:pt x="14773" y="4866"/>
                  </a:cubicBezTo>
                  <a:cubicBezTo>
                    <a:pt x="14836" y="4866"/>
                    <a:pt x="14899" y="4868"/>
                    <a:pt x="14962" y="4871"/>
                  </a:cubicBezTo>
                  <a:cubicBezTo>
                    <a:pt x="16509" y="4939"/>
                    <a:pt x="18065" y="5244"/>
                    <a:pt x="19599" y="5244"/>
                  </a:cubicBezTo>
                  <a:cubicBezTo>
                    <a:pt x="20187" y="5244"/>
                    <a:pt x="20772" y="5200"/>
                    <a:pt x="21352" y="5079"/>
                  </a:cubicBezTo>
                  <a:cubicBezTo>
                    <a:pt x="24809" y="4367"/>
                    <a:pt x="27725" y="1073"/>
                    <a:pt x="31076" y="1073"/>
                  </a:cubicBezTo>
                  <a:cubicBezTo>
                    <a:pt x="31421" y="1073"/>
                    <a:pt x="31772" y="1108"/>
                    <a:pt x="32128" y="1184"/>
                  </a:cubicBezTo>
                  <a:cubicBezTo>
                    <a:pt x="33687" y="1520"/>
                    <a:pt x="34995" y="2633"/>
                    <a:pt x="36555" y="2959"/>
                  </a:cubicBezTo>
                  <a:cubicBezTo>
                    <a:pt x="36816" y="3011"/>
                    <a:pt x="37083" y="3044"/>
                    <a:pt x="37351" y="3054"/>
                  </a:cubicBezTo>
                  <a:lnTo>
                    <a:pt x="37351" y="0"/>
                  </a:lnTo>
                  <a:lnTo>
                    <a:pt x="25832" y="0"/>
                  </a:lnTo>
                  <a:lnTo>
                    <a:pt x="25773" y="56"/>
                  </a:lnTo>
                  <a:cubicBezTo>
                    <a:pt x="23667" y="2062"/>
                    <a:pt x="20820" y="3332"/>
                    <a:pt x="18019" y="3332"/>
                  </a:cubicBezTo>
                  <a:cubicBezTo>
                    <a:pt x="16653" y="3332"/>
                    <a:pt x="15298" y="3030"/>
                    <a:pt x="14045" y="2365"/>
                  </a:cubicBezTo>
                  <a:cubicBezTo>
                    <a:pt x="11967" y="1266"/>
                    <a:pt x="9687" y="610"/>
                    <a:pt x="7344" y="434"/>
                  </a:cubicBezTo>
                  <a:cubicBezTo>
                    <a:pt x="6137" y="343"/>
                    <a:pt x="4888" y="375"/>
                    <a:pt x="3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36"/>
            <p:cNvSpPr/>
            <p:nvPr/>
          </p:nvSpPr>
          <p:spPr>
            <a:xfrm>
              <a:off x="4269900" y="3462750"/>
              <a:ext cx="323050" cy="556825"/>
            </a:xfrm>
            <a:custGeom>
              <a:avLst/>
              <a:gdLst/>
              <a:ahLst/>
              <a:cxnLst/>
              <a:rect l="l" t="t" r="r" b="b"/>
              <a:pathLst>
                <a:path w="12922" h="22273" extrusionOk="0">
                  <a:moveTo>
                    <a:pt x="12922" y="0"/>
                  </a:moveTo>
                  <a:cubicBezTo>
                    <a:pt x="12876" y="10"/>
                    <a:pt x="12827" y="17"/>
                    <a:pt x="12782" y="27"/>
                  </a:cubicBezTo>
                  <a:cubicBezTo>
                    <a:pt x="11415" y="301"/>
                    <a:pt x="10208" y="1090"/>
                    <a:pt x="8929" y="1694"/>
                  </a:cubicBezTo>
                  <a:cubicBezTo>
                    <a:pt x="7836" y="2212"/>
                    <a:pt x="6688" y="2587"/>
                    <a:pt x="5526" y="2923"/>
                  </a:cubicBezTo>
                  <a:cubicBezTo>
                    <a:pt x="4691" y="3165"/>
                    <a:pt x="3853" y="3383"/>
                    <a:pt x="3083" y="3788"/>
                  </a:cubicBezTo>
                  <a:cubicBezTo>
                    <a:pt x="1948" y="4395"/>
                    <a:pt x="1057" y="5383"/>
                    <a:pt x="600" y="6541"/>
                  </a:cubicBezTo>
                  <a:cubicBezTo>
                    <a:pt x="0" y="8052"/>
                    <a:pt x="98" y="9624"/>
                    <a:pt x="405" y="11138"/>
                  </a:cubicBezTo>
                  <a:cubicBezTo>
                    <a:pt x="587" y="12058"/>
                    <a:pt x="848" y="13014"/>
                    <a:pt x="1315" y="13911"/>
                  </a:cubicBezTo>
                  <a:cubicBezTo>
                    <a:pt x="2300" y="15803"/>
                    <a:pt x="4111" y="17300"/>
                    <a:pt x="4688" y="19382"/>
                  </a:cubicBezTo>
                  <a:cubicBezTo>
                    <a:pt x="4942" y="20315"/>
                    <a:pt x="4955" y="21297"/>
                    <a:pt x="4988" y="22272"/>
                  </a:cubicBezTo>
                  <a:lnTo>
                    <a:pt x="7735" y="22272"/>
                  </a:lnTo>
                  <a:cubicBezTo>
                    <a:pt x="7500" y="20941"/>
                    <a:pt x="7624" y="19506"/>
                    <a:pt x="7294" y="18178"/>
                  </a:cubicBezTo>
                  <a:cubicBezTo>
                    <a:pt x="6877" y="16498"/>
                    <a:pt x="5637" y="15151"/>
                    <a:pt x="4688" y="13738"/>
                  </a:cubicBezTo>
                  <a:cubicBezTo>
                    <a:pt x="4241" y="13072"/>
                    <a:pt x="3869" y="12400"/>
                    <a:pt x="3510" y="11790"/>
                  </a:cubicBezTo>
                  <a:cubicBezTo>
                    <a:pt x="2907" y="10773"/>
                    <a:pt x="2277" y="9738"/>
                    <a:pt x="2532" y="8466"/>
                  </a:cubicBezTo>
                  <a:cubicBezTo>
                    <a:pt x="2718" y="7500"/>
                    <a:pt x="3468" y="6662"/>
                    <a:pt x="4385" y="6186"/>
                  </a:cubicBezTo>
                  <a:cubicBezTo>
                    <a:pt x="5112" y="5804"/>
                    <a:pt x="5921" y="5638"/>
                    <a:pt x="6697" y="5373"/>
                  </a:cubicBezTo>
                  <a:cubicBezTo>
                    <a:pt x="7777" y="5011"/>
                    <a:pt x="8792" y="4473"/>
                    <a:pt x="9780" y="3896"/>
                  </a:cubicBezTo>
                  <a:cubicBezTo>
                    <a:pt x="10805" y="3292"/>
                    <a:pt x="11803" y="2653"/>
                    <a:pt x="12922" y="2415"/>
                  </a:cubicBezTo>
                  <a:lnTo>
                    <a:pt x="1292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36"/>
            <p:cNvSpPr/>
            <p:nvPr/>
          </p:nvSpPr>
          <p:spPr>
            <a:xfrm>
              <a:off x="4379500" y="3582975"/>
              <a:ext cx="213450" cy="436500"/>
            </a:xfrm>
            <a:custGeom>
              <a:avLst/>
              <a:gdLst/>
              <a:ahLst/>
              <a:cxnLst/>
              <a:rect l="l" t="t" r="r" b="b"/>
              <a:pathLst>
                <a:path w="8538" h="17460" extrusionOk="0">
                  <a:moveTo>
                    <a:pt x="8538" y="0"/>
                  </a:moveTo>
                  <a:cubicBezTo>
                    <a:pt x="6750" y="551"/>
                    <a:pt x="5308" y="2297"/>
                    <a:pt x="3488" y="3014"/>
                  </a:cubicBezTo>
                  <a:cubicBezTo>
                    <a:pt x="2770" y="3298"/>
                    <a:pt x="1987" y="3416"/>
                    <a:pt x="1299" y="3768"/>
                  </a:cubicBezTo>
                  <a:cubicBezTo>
                    <a:pt x="611" y="4120"/>
                    <a:pt x="1" y="4809"/>
                    <a:pt x="79" y="5579"/>
                  </a:cubicBezTo>
                  <a:cubicBezTo>
                    <a:pt x="216" y="6949"/>
                    <a:pt x="2118" y="7409"/>
                    <a:pt x="2927" y="8325"/>
                  </a:cubicBezTo>
                  <a:cubicBezTo>
                    <a:pt x="3994" y="9542"/>
                    <a:pt x="4946" y="11030"/>
                    <a:pt x="4923" y="12697"/>
                  </a:cubicBezTo>
                  <a:cubicBezTo>
                    <a:pt x="4907" y="13721"/>
                    <a:pt x="4587" y="14791"/>
                    <a:pt x="4976" y="15737"/>
                  </a:cubicBezTo>
                  <a:cubicBezTo>
                    <a:pt x="5256" y="16432"/>
                    <a:pt x="5869" y="16918"/>
                    <a:pt x="6398" y="17460"/>
                  </a:cubicBezTo>
                  <a:lnTo>
                    <a:pt x="8029" y="17460"/>
                  </a:lnTo>
                  <a:cubicBezTo>
                    <a:pt x="7262" y="16360"/>
                    <a:pt x="6952" y="15117"/>
                    <a:pt x="6551" y="13809"/>
                  </a:cubicBezTo>
                  <a:cubicBezTo>
                    <a:pt x="6300" y="12990"/>
                    <a:pt x="6303" y="12136"/>
                    <a:pt x="6215" y="11288"/>
                  </a:cubicBezTo>
                  <a:cubicBezTo>
                    <a:pt x="6085" y="10038"/>
                    <a:pt x="6571" y="9298"/>
                    <a:pt x="5778" y="8211"/>
                  </a:cubicBezTo>
                  <a:cubicBezTo>
                    <a:pt x="5263" y="7510"/>
                    <a:pt x="4303" y="6763"/>
                    <a:pt x="4529" y="5778"/>
                  </a:cubicBezTo>
                  <a:cubicBezTo>
                    <a:pt x="4708" y="4985"/>
                    <a:pt x="5592" y="4610"/>
                    <a:pt x="6362" y="4358"/>
                  </a:cubicBezTo>
                  <a:lnTo>
                    <a:pt x="8538" y="3641"/>
                  </a:lnTo>
                  <a:lnTo>
                    <a:pt x="853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36"/>
            <p:cNvSpPr/>
            <p:nvPr/>
          </p:nvSpPr>
          <p:spPr>
            <a:xfrm>
              <a:off x="4559900" y="3758650"/>
              <a:ext cx="32975" cy="220700"/>
            </a:xfrm>
            <a:custGeom>
              <a:avLst/>
              <a:gdLst/>
              <a:ahLst/>
              <a:cxnLst/>
              <a:rect l="l" t="t" r="r" b="b"/>
              <a:pathLst>
                <a:path w="1319" h="8828" extrusionOk="0">
                  <a:moveTo>
                    <a:pt x="1319" y="0"/>
                  </a:moveTo>
                  <a:cubicBezTo>
                    <a:pt x="477" y="620"/>
                    <a:pt x="1" y="1638"/>
                    <a:pt x="288" y="2855"/>
                  </a:cubicBezTo>
                  <a:cubicBezTo>
                    <a:pt x="448" y="3533"/>
                    <a:pt x="764" y="4172"/>
                    <a:pt x="911" y="4858"/>
                  </a:cubicBezTo>
                  <a:cubicBezTo>
                    <a:pt x="1185" y="6146"/>
                    <a:pt x="898" y="7663"/>
                    <a:pt x="1319" y="8828"/>
                  </a:cubicBezTo>
                  <a:lnTo>
                    <a:pt x="13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36"/>
            <p:cNvSpPr/>
            <p:nvPr/>
          </p:nvSpPr>
          <p:spPr>
            <a:xfrm>
              <a:off x="4174225" y="3039475"/>
              <a:ext cx="418650" cy="274050"/>
            </a:xfrm>
            <a:custGeom>
              <a:avLst/>
              <a:gdLst/>
              <a:ahLst/>
              <a:cxnLst/>
              <a:rect l="l" t="t" r="r" b="b"/>
              <a:pathLst>
                <a:path w="16746" h="10962" extrusionOk="0">
                  <a:moveTo>
                    <a:pt x="13855" y="1"/>
                  </a:moveTo>
                  <a:cubicBezTo>
                    <a:pt x="11894" y="1"/>
                    <a:pt x="10504" y="1139"/>
                    <a:pt x="8574" y="1452"/>
                  </a:cubicBezTo>
                  <a:cubicBezTo>
                    <a:pt x="8384" y="1485"/>
                    <a:pt x="8195" y="1507"/>
                    <a:pt x="8003" y="1527"/>
                  </a:cubicBezTo>
                  <a:cubicBezTo>
                    <a:pt x="7380" y="1598"/>
                    <a:pt x="6754" y="1626"/>
                    <a:pt x="6126" y="1626"/>
                  </a:cubicBezTo>
                  <a:cubicBezTo>
                    <a:pt x="5256" y="1626"/>
                    <a:pt x="4382" y="1572"/>
                    <a:pt x="3507" y="1504"/>
                  </a:cubicBezTo>
                  <a:cubicBezTo>
                    <a:pt x="3312" y="1488"/>
                    <a:pt x="3119" y="1472"/>
                    <a:pt x="2927" y="1459"/>
                  </a:cubicBezTo>
                  <a:cubicBezTo>
                    <a:pt x="2804" y="1450"/>
                    <a:pt x="2681" y="1445"/>
                    <a:pt x="2561" y="1445"/>
                  </a:cubicBezTo>
                  <a:cubicBezTo>
                    <a:pt x="1937" y="1445"/>
                    <a:pt x="1359" y="1564"/>
                    <a:pt x="946" y="1791"/>
                  </a:cubicBezTo>
                  <a:cubicBezTo>
                    <a:pt x="274" y="2157"/>
                    <a:pt x="0" y="2865"/>
                    <a:pt x="924" y="3582"/>
                  </a:cubicBezTo>
                  <a:cubicBezTo>
                    <a:pt x="2026" y="4440"/>
                    <a:pt x="4414" y="3687"/>
                    <a:pt x="5416" y="4646"/>
                  </a:cubicBezTo>
                  <a:cubicBezTo>
                    <a:pt x="5739" y="4952"/>
                    <a:pt x="5804" y="5448"/>
                    <a:pt x="6068" y="5807"/>
                  </a:cubicBezTo>
                  <a:cubicBezTo>
                    <a:pt x="6404" y="6267"/>
                    <a:pt x="7047" y="6502"/>
                    <a:pt x="7210" y="7040"/>
                  </a:cubicBezTo>
                  <a:cubicBezTo>
                    <a:pt x="7595" y="8296"/>
                    <a:pt x="6499" y="8629"/>
                    <a:pt x="7778" y="9611"/>
                  </a:cubicBezTo>
                  <a:cubicBezTo>
                    <a:pt x="8675" y="10298"/>
                    <a:pt x="9886" y="10962"/>
                    <a:pt x="11068" y="10962"/>
                  </a:cubicBezTo>
                  <a:cubicBezTo>
                    <a:pt x="11333" y="10962"/>
                    <a:pt x="11597" y="10928"/>
                    <a:pt x="11856" y="10854"/>
                  </a:cubicBezTo>
                  <a:cubicBezTo>
                    <a:pt x="12439" y="10684"/>
                    <a:pt x="12968" y="10322"/>
                    <a:pt x="13575" y="10260"/>
                  </a:cubicBezTo>
                  <a:cubicBezTo>
                    <a:pt x="13633" y="10255"/>
                    <a:pt x="13691" y="10252"/>
                    <a:pt x="13749" y="10252"/>
                  </a:cubicBezTo>
                  <a:cubicBezTo>
                    <a:pt x="14212" y="10252"/>
                    <a:pt x="14669" y="10413"/>
                    <a:pt x="15118" y="10541"/>
                  </a:cubicBezTo>
                  <a:cubicBezTo>
                    <a:pt x="15650" y="10684"/>
                    <a:pt x="16198" y="10766"/>
                    <a:pt x="16746" y="10782"/>
                  </a:cubicBezTo>
                  <a:lnTo>
                    <a:pt x="16746" y="9060"/>
                  </a:lnTo>
                  <a:cubicBezTo>
                    <a:pt x="16446" y="8978"/>
                    <a:pt x="16155" y="8890"/>
                    <a:pt x="15875" y="8802"/>
                  </a:cubicBezTo>
                  <a:cubicBezTo>
                    <a:pt x="15004" y="8528"/>
                    <a:pt x="14152" y="8189"/>
                    <a:pt x="13327" y="7794"/>
                  </a:cubicBezTo>
                  <a:cubicBezTo>
                    <a:pt x="12254" y="7282"/>
                    <a:pt x="12700" y="7340"/>
                    <a:pt x="12309" y="6440"/>
                  </a:cubicBezTo>
                  <a:cubicBezTo>
                    <a:pt x="12172" y="6127"/>
                    <a:pt x="11797" y="5954"/>
                    <a:pt x="11585" y="5667"/>
                  </a:cubicBezTo>
                  <a:cubicBezTo>
                    <a:pt x="11418" y="5442"/>
                    <a:pt x="11353" y="5148"/>
                    <a:pt x="11164" y="4946"/>
                  </a:cubicBezTo>
                  <a:cubicBezTo>
                    <a:pt x="10557" y="4277"/>
                    <a:pt x="9275" y="4457"/>
                    <a:pt x="8884" y="3804"/>
                  </a:cubicBezTo>
                  <a:cubicBezTo>
                    <a:pt x="8508" y="3174"/>
                    <a:pt x="9083" y="2688"/>
                    <a:pt x="9745" y="2525"/>
                  </a:cubicBezTo>
                  <a:cubicBezTo>
                    <a:pt x="10009" y="2460"/>
                    <a:pt x="10303" y="2434"/>
                    <a:pt x="10615" y="2434"/>
                  </a:cubicBezTo>
                  <a:cubicBezTo>
                    <a:pt x="10897" y="2434"/>
                    <a:pt x="11193" y="2455"/>
                    <a:pt x="11493" y="2489"/>
                  </a:cubicBezTo>
                  <a:cubicBezTo>
                    <a:pt x="11663" y="2506"/>
                    <a:pt x="11826" y="2525"/>
                    <a:pt x="11999" y="2538"/>
                  </a:cubicBezTo>
                  <a:cubicBezTo>
                    <a:pt x="12323" y="2563"/>
                    <a:pt x="12653" y="2574"/>
                    <a:pt x="12988" y="2574"/>
                  </a:cubicBezTo>
                  <a:cubicBezTo>
                    <a:pt x="14230" y="2574"/>
                    <a:pt x="15530" y="2420"/>
                    <a:pt x="16746" y="2212"/>
                  </a:cubicBezTo>
                  <a:lnTo>
                    <a:pt x="16746" y="304"/>
                  </a:lnTo>
                  <a:cubicBezTo>
                    <a:pt x="16707" y="305"/>
                    <a:pt x="16667" y="305"/>
                    <a:pt x="16628" y="305"/>
                  </a:cubicBezTo>
                  <a:cubicBezTo>
                    <a:pt x="15872" y="305"/>
                    <a:pt x="15124" y="104"/>
                    <a:pt x="14367" y="26"/>
                  </a:cubicBezTo>
                  <a:cubicBezTo>
                    <a:pt x="14192" y="9"/>
                    <a:pt x="14022" y="1"/>
                    <a:pt x="138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36"/>
            <p:cNvSpPr/>
            <p:nvPr/>
          </p:nvSpPr>
          <p:spPr>
            <a:xfrm>
              <a:off x="4592200" y="3148025"/>
              <a:ext cx="675" cy="10375"/>
            </a:xfrm>
            <a:custGeom>
              <a:avLst/>
              <a:gdLst/>
              <a:ahLst/>
              <a:cxnLst/>
              <a:rect l="l" t="t" r="r" b="b"/>
              <a:pathLst>
                <a:path w="27" h="415" extrusionOk="0">
                  <a:moveTo>
                    <a:pt x="27" y="0"/>
                  </a:moveTo>
                  <a:cubicBezTo>
                    <a:pt x="1" y="137"/>
                    <a:pt x="1" y="278"/>
                    <a:pt x="27" y="415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36"/>
            <p:cNvSpPr/>
            <p:nvPr/>
          </p:nvSpPr>
          <p:spPr>
            <a:xfrm>
              <a:off x="2602125" y="3368050"/>
              <a:ext cx="1543975" cy="651350"/>
            </a:xfrm>
            <a:custGeom>
              <a:avLst/>
              <a:gdLst/>
              <a:ahLst/>
              <a:cxnLst/>
              <a:rect l="l" t="t" r="r" b="b"/>
              <a:pathLst>
                <a:path w="61759" h="26054" extrusionOk="0">
                  <a:moveTo>
                    <a:pt x="1" y="1"/>
                  </a:moveTo>
                  <a:lnTo>
                    <a:pt x="1" y="8985"/>
                  </a:lnTo>
                  <a:cubicBezTo>
                    <a:pt x="1084" y="10091"/>
                    <a:pt x="2545" y="10832"/>
                    <a:pt x="4072" y="11145"/>
                  </a:cubicBezTo>
                  <a:cubicBezTo>
                    <a:pt x="4671" y="11269"/>
                    <a:pt x="5276" y="11324"/>
                    <a:pt x="5880" y="11324"/>
                  </a:cubicBezTo>
                  <a:cubicBezTo>
                    <a:pt x="7972" y="11324"/>
                    <a:pt x="10070" y="10663"/>
                    <a:pt x="11983" y="9889"/>
                  </a:cubicBezTo>
                  <a:cubicBezTo>
                    <a:pt x="13210" y="9393"/>
                    <a:pt x="14280" y="8861"/>
                    <a:pt x="15324" y="8091"/>
                  </a:cubicBezTo>
                  <a:cubicBezTo>
                    <a:pt x="16208" y="7436"/>
                    <a:pt x="17164" y="6698"/>
                    <a:pt x="18293" y="6698"/>
                  </a:cubicBezTo>
                  <a:cubicBezTo>
                    <a:pt x="18451" y="6698"/>
                    <a:pt x="18613" y="6713"/>
                    <a:pt x="18778" y="6744"/>
                  </a:cubicBezTo>
                  <a:cubicBezTo>
                    <a:pt x="19215" y="6832"/>
                    <a:pt x="19637" y="7032"/>
                    <a:pt x="20079" y="7032"/>
                  </a:cubicBezTo>
                  <a:cubicBezTo>
                    <a:pt x="20099" y="7032"/>
                    <a:pt x="20119" y="7032"/>
                    <a:pt x="20139" y="7031"/>
                  </a:cubicBezTo>
                  <a:cubicBezTo>
                    <a:pt x="20703" y="7005"/>
                    <a:pt x="21186" y="6636"/>
                    <a:pt x="21685" y="6369"/>
                  </a:cubicBezTo>
                  <a:cubicBezTo>
                    <a:pt x="22250" y="6066"/>
                    <a:pt x="22816" y="5935"/>
                    <a:pt x="23377" y="5935"/>
                  </a:cubicBezTo>
                  <a:cubicBezTo>
                    <a:pt x="26002" y="5935"/>
                    <a:pt x="28504" y="8815"/>
                    <a:pt x="30190" y="10492"/>
                  </a:cubicBezTo>
                  <a:cubicBezTo>
                    <a:pt x="31126" y="11425"/>
                    <a:pt x="32082" y="12381"/>
                    <a:pt x="32633" y="13579"/>
                  </a:cubicBezTo>
                  <a:cubicBezTo>
                    <a:pt x="33057" y="14492"/>
                    <a:pt x="33224" y="15497"/>
                    <a:pt x="33586" y="16433"/>
                  </a:cubicBezTo>
                  <a:cubicBezTo>
                    <a:pt x="34359" y="18436"/>
                    <a:pt x="35948" y="19907"/>
                    <a:pt x="37677" y="21101"/>
                  </a:cubicBezTo>
                  <a:cubicBezTo>
                    <a:pt x="39729" y="22514"/>
                    <a:pt x="41604" y="24158"/>
                    <a:pt x="43754" y="25450"/>
                  </a:cubicBezTo>
                  <a:cubicBezTo>
                    <a:pt x="44087" y="25652"/>
                    <a:pt x="44426" y="25848"/>
                    <a:pt x="44756" y="26054"/>
                  </a:cubicBezTo>
                  <a:lnTo>
                    <a:pt x="46439" y="26054"/>
                  </a:lnTo>
                  <a:cubicBezTo>
                    <a:pt x="45444" y="25042"/>
                    <a:pt x="44704" y="24002"/>
                    <a:pt x="45007" y="23124"/>
                  </a:cubicBezTo>
                  <a:cubicBezTo>
                    <a:pt x="45153" y="22695"/>
                    <a:pt x="45659" y="22540"/>
                    <a:pt x="46126" y="22540"/>
                  </a:cubicBezTo>
                  <a:cubicBezTo>
                    <a:pt x="46181" y="22540"/>
                    <a:pt x="46236" y="22542"/>
                    <a:pt x="46289" y="22547"/>
                  </a:cubicBezTo>
                  <a:cubicBezTo>
                    <a:pt x="47141" y="22613"/>
                    <a:pt x="47937" y="22924"/>
                    <a:pt x="48780" y="22924"/>
                  </a:cubicBezTo>
                  <a:cubicBezTo>
                    <a:pt x="48934" y="22924"/>
                    <a:pt x="49090" y="22913"/>
                    <a:pt x="49248" y="22889"/>
                  </a:cubicBezTo>
                  <a:cubicBezTo>
                    <a:pt x="49845" y="22801"/>
                    <a:pt x="50364" y="22524"/>
                    <a:pt x="51023" y="22504"/>
                  </a:cubicBezTo>
                  <a:cubicBezTo>
                    <a:pt x="51114" y="22502"/>
                    <a:pt x="51205" y="22501"/>
                    <a:pt x="51295" y="22501"/>
                  </a:cubicBezTo>
                  <a:cubicBezTo>
                    <a:pt x="52573" y="22501"/>
                    <a:pt x="53838" y="22736"/>
                    <a:pt x="55029" y="23193"/>
                  </a:cubicBezTo>
                  <a:cubicBezTo>
                    <a:pt x="56520" y="23760"/>
                    <a:pt x="57929" y="24765"/>
                    <a:pt x="58917" y="26054"/>
                  </a:cubicBezTo>
                  <a:lnTo>
                    <a:pt x="61759" y="26054"/>
                  </a:lnTo>
                  <a:cubicBezTo>
                    <a:pt x="60898" y="23920"/>
                    <a:pt x="59371" y="22204"/>
                    <a:pt x="57231" y="21167"/>
                  </a:cubicBezTo>
                  <a:cubicBezTo>
                    <a:pt x="55651" y="20401"/>
                    <a:pt x="53897" y="20063"/>
                    <a:pt x="52145" y="20063"/>
                  </a:cubicBezTo>
                  <a:cubicBezTo>
                    <a:pt x="51895" y="20063"/>
                    <a:pt x="51646" y="20070"/>
                    <a:pt x="51398" y="20084"/>
                  </a:cubicBezTo>
                  <a:cubicBezTo>
                    <a:pt x="50099" y="20155"/>
                    <a:pt x="48819" y="20574"/>
                    <a:pt x="47541" y="20574"/>
                  </a:cubicBezTo>
                  <a:cubicBezTo>
                    <a:pt x="47018" y="20574"/>
                    <a:pt x="46496" y="20504"/>
                    <a:pt x="45973" y="20312"/>
                  </a:cubicBezTo>
                  <a:cubicBezTo>
                    <a:pt x="44358" y="19721"/>
                    <a:pt x="43086" y="18469"/>
                    <a:pt x="41895" y="17232"/>
                  </a:cubicBezTo>
                  <a:cubicBezTo>
                    <a:pt x="41180" y="16492"/>
                    <a:pt x="40626" y="15317"/>
                    <a:pt x="39918" y="14685"/>
                  </a:cubicBezTo>
                  <a:cubicBezTo>
                    <a:pt x="38972" y="13836"/>
                    <a:pt x="37670" y="14074"/>
                    <a:pt x="36574" y="13588"/>
                  </a:cubicBezTo>
                  <a:cubicBezTo>
                    <a:pt x="34297" y="12574"/>
                    <a:pt x="35445" y="10900"/>
                    <a:pt x="35693" y="9308"/>
                  </a:cubicBezTo>
                  <a:cubicBezTo>
                    <a:pt x="35980" y="7504"/>
                    <a:pt x="34874" y="5426"/>
                    <a:pt x="33569" y="4258"/>
                  </a:cubicBezTo>
                  <a:cubicBezTo>
                    <a:pt x="32378" y="3191"/>
                    <a:pt x="30775" y="2601"/>
                    <a:pt x="29176" y="2601"/>
                  </a:cubicBezTo>
                  <a:cubicBezTo>
                    <a:pt x="28762" y="2601"/>
                    <a:pt x="28348" y="2640"/>
                    <a:pt x="27942" y="2722"/>
                  </a:cubicBezTo>
                  <a:cubicBezTo>
                    <a:pt x="26843" y="2944"/>
                    <a:pt x="25825" y="3439"/>
                    <a:pt x="24748" y="3753"/>
                  </a:cubicBezTo>
                  <a:cubicBezTo>
                    <a:pt x="24047" y="3956"/>
                    <a:pt x="23385" y="4027"/>
                    <a:pt x="22740" y="4027"/>
                  </a:cubicBezTo>
                  <a:cubicBezTo>
                    <a:pt x="21256" y="4027"/>
                    <a:pt x="19863" y="3651"/>
                    <a:pt x="18290" y="3651"/>
                  </a:cubicBezTo>
                  <a:cubicBezTo>
                    <a:pt x="18267" y="3651"/>
                    <a:pt x="18244" y="3651"/>
                    <a:pt x="18220" y="3651"/>
                  </a:cubicBezTo>
                  <a:cubicBezTo>
                    <a:pt x="16185" y="3668"/>
                    <a:pt x="14472" y="4888"/>
                    <a:pt x="12697" y="5697"/>
                  </a:cubicBezTo>
                  <a:cubicBezTo>
                    <a:pt x="11219" y="6375"/>
                    <a:pt x="9594" y="6717"/>
                    <a:pt x="7969" y="6717"/>
                  </a:cubicBezTo>
                  <a:cubicBezTo>
                    <a:pt x="6578" y="6717"/>
                    <a:pt x="5187" y="6467"/>
                    <a:pt x="3889" y="5964"/>
                  </a:cubicBezTo>
                  <a:cubicBezTo>
                    <a:pt x="3371" y="5759"/>
                    <a:pt x="2845" y="5508"/>
                    <a:pt x="2506" y="5067"/>
                  </a:cubicBezTo>
                  <a:cubicBezTo>
                    <a:pt x="1968" y="4366"/>
                    <a:pt x="2023" y="3394"/>
                    <a:pt x="1782" y="2546"/>
                  </a:cubicBezTo>
                  <a:cubicBezTo>
                    <a:pt x="1495" y="1518"/>
                    <a:pt x="803" y="72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36"/>
            <p:cNvSpPr/>
            <p:nvPr/>
          </p:nvSpPr>
          <p:spPr>
            <a:xfrm>
              <a:off x="3821575" y="3984425"/>
              <a:ext cx="174150" cy="35150"/>
            </a:xfrm>
            <a:custGeom>
              <a:avLst/>
              <a:gdLst/>
              <a:ahLst/>
              <a:cxnLst/>
              <a:rect l="l" t="t" r="r" b="b"/>
              <a:pathLst>
                <a:path w="6966" h="1406" extrusionOk="0">
                  <a:moveTo>
                    <a:pt x="999" y="1"/>
                  </a:moveTo>
                  <a:cubicBezTo>
                    <a:pt x="856" y="1"/>
                    <a:pt x="711" y="18"/>
                    <a:pt x="571" y="51"/>
                  </a:cubicBezTo>
                  <a:cubicBezTo>
                    <a:pt x="379" y="100"/>
                    <a:pt x="206" y="198"/>
                    <a:pt x="108" y="368"/>
                  </a:cubicBezTo>
                  <a:cubicBezTo>
                    <a:pt x="0" y="567"/>
                    <a:pt x="30" y="808"/>
                    <a:pt x="111" y="1020"/>
                  </a:cubicBezTo>
                  <a:cubicBezTo>
                    <a:pt x="144" y="1111"/>
                    <a:pt x="183" y="1203"/>
                    <a:pt x="229" y="1288"/>
                  </a:cubicBezTo>
                  <a:cubicBezTo>
                    <a:pt x="248" y="1327"/>
                    <a:pt x="271" y="1366"/>
                    <a:pt x="291" y="1405"/>
                  </a:cubicBezTo>
                  <a:lnTo>
                    <a:pt x="6965" y="1405"/>
                  </a:lnTo>
                  <a:cubicBezTo>
                    <a:pt x="6802" y="1301"/>
                    <a:pt x="6639" y="1200"/>
                    <a:pt x="6469" y="1105"/>
                  </a:cubicBezTo>
                  <a:cubicBezTo>
                    <a:pt x="5827" y="746"/>
                    <a:pt x="5132" y="492"/>
                    <a:pt x="4408" y="355"/>
                  </a:cubicBezTo>
                  <a:cubicBezTo>
                    <a:pt x="4238" y="324"/>
                    <a:pt x="4078" y="315"/>
                    <a:pt x="3921" y="315"/>
                  </a:cubicBezTo>
                  <a:cubicBezTo>
                    <a:pt x="3715" y="315"/>
                    <a:pt x="3514" y="330"/>
                    <a:pt x="3304" y="330"/>
                  </a:cubicBezTo>
                  <a:cubicBezTo>
                    <a:pt x="3264" y="330"/>
                    <a:pt x="3225" y="330"/>
                    <a:pt x="3184" y="329"/>
                  </a:cubicBezTo>
                  <a:cubicBezTo>
                    <a:pt x="2480" y="302"/>
                    <a:pt x="1795" y="38"/>
                    <a:pt x="1070" y="2"/>
                  </a:cubicBezTo>
                  <a:cubicBezTo>
                    <a:pt x="1047" y="1"/>
                    <a:pt x="1023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36"/>
            <p:cNvSpPr/>
            <p:nvPr/>
          </p:nvSpPr>
          <p:spPr>
            <a:xfrm>
              <a:off x="3260375" y="2928400"/>
              <a:ext cx="824925" cy="818950"/>
            </a:xfrm>
            <a:custGeom>
              <a:avLst/>
              <a:gdLst/>
              <a:ahLst/>
              <a:cxnLst/>
              <a:rect l="l" t="t" r="r" b="b"/>
              <a:pathLst>
                <a:path w="32997" h="32758" extrusionOk="0">
                  <a:moveTo>
                    <a:pt x="17504" y="15794"/>
                  </a:moveTo>
                  <a:cubicBezTo>
                    <a:pt x="18209" y="15794"/>
                    <a:pt x="18922" y="15980"/>
                    <a:pt x="19506" y="16383"/>
                  </a:cubicBezTo>
                  <a:cubicBezTo>
                    <a:pt x="20311" y="16941"/>
                    <a:pt x="20931" y="17841"/>
                    <a:pt x="21887" y="18044"/>
                  </a:cubicBezTo>
                  <a:cubicBezTo>
                    <a:pt x="22031" y="18074"/>
                    <a:pt x="22175" y="18087"/>
                    <a:pt x="22319" y="18087"/>
                  </a:cubicBezTo>
                  <a:cubicBezTo>
                    <a:pt x="22916" y="18087"/>
                    <a:pt x="23515" y="17864"/>
                    <a:pt x="24112" y="17740"/>
                  </a:cubicBezTo>
                  <a:cubicBezTo>
                    <a:pt x="24312" y="17699"/>
                    <a:pt x="24524" y="17675"/>
                    <a:pt x="24734" y="17675"/>
                  </a:cubicBezTo>
                  <a:cubicBezTo>
                    <a:pt x="25309" y="17675"/>
                    <a:pt x="25873" y="17852"/>
                    <a:pt x="26148" y="18334"/>
                  </a:cubicBezTo>
                  <a:cubicBezTo>
                    <a:pt x="26340" y="18670"/>
                    <a:pt x="26337" y="19075"/>
                    <a:pt x="26370" y="19460"/>
                  </a:cubicBezTo>
                  <a:cubicBezTo>
                    <a:pt x="26516" y="21120"/>
                    <a:pt x="27381" y="22621"/>
                    <a:pt x="27834" y="24222"/>
                  </a:cubicBezTo>
                  <a:cubicBezTo>
                    <a:pt x="28284" y="25828"/>
                    <a:pt x="28180" y="27827"/>
                    <a:pt x="26833" y="28806"/>
                  </a:cubicBezTo>
                  <a:cubicBezTo>
                    <a:pt x="26303" y="29188"/>
                    <a:pt x="25690" y="29341"/>
                    <a:pt x="25051" y="29341"/>
                  </a:cubicBezTo>
                  <a:cubicBezTo>
                    <a:pt x="24047" y="29341"/>
                    <a:pt x="22978" y="28964"/>
                    <a:pt x="22063" y="28499"/>
                  </a:cubicBezTo>
                  <a:cubicBezTo>
                    <a:pt x="20435" y="27674"/>
                    <a:pt x="18932" y="26627"/>
                    <a:pt x="17594" y="25387"/>
                  </a:cubicBezTo>
                  <a:cubicBezTo>
                    <a:pt x="16945" y="24787"/>
                    <a:pt x="16315" y="24102"/>
                    <a:pt x="16093" y="23244"/>
                  </a:cubicBezTo>
                  <a:cubicBezTo>
                    <a:pt x="15973" y="22771"/>
                    <a:pt x="15986" y="22268"/>
                    <a:pt x="15875" y="21792"/>
                  </a:cubicBezTo>
                  <a:cubicBezTo>
                    <a:pt x="15679" y="20934"/>
                    <a:pt x="15115" y="20216"/>
                    <a:pt x="14733" y="19427"/>
                  </a:cubicBezTo>
                  <a:cubicBezTo>
                    <a:pt x="13669" y="17218"/>
                    <a:pt x="15556" y="15794"/>
                    <a:pt x="17504" y="15794"/>
                  </a:cubicBezTo>
                  <a:close/>
                  <a:moveTo>
                    <a:pt x="0" y="0"/>
                  </a:moveTo>
                  <a:cubicBezTo>
                    <a:pt x="382" y="228"/>
                    <a:pt x="770" y="440"/>
                    <a:pt x="1175" y="639"/>
                  </a:cubicBezTo>
                  <a:cubicBezTo>
                    <a:pt x="2026" y="1054"/>
                    <a:pt x="2927" y="1400"/>
                    <a:pt x="3638" y="2029"/>
                  </a:cubicBezTo>
                  <a:cubicBezTo>
                    <a:pt x="5912" y="4039"/>
                    <a:pt x="5683" y="7696"/>
                    <a:pt x="7836" y="9699"/>
                  </a:cubicBezTo>
                  <a:cubicBezTo>
                    <a:pt x="9017" y="10801"/>
                    <a:pt x="10972" y="11108"/>
                    <a:pt x="11647" y="12576"/>
                  </a:cubicBezTo>
                  <a:cubicBezTo>
                    <a:pt x="11774" y="12853"/>
                    <a:pt x="11846" y="13180"/>
                    <a:pt x="11741" y="13473"/>
                  </a:cubicBezTo>
                  <a:cubicBezTo>
                    <a:pt x="11608" y="13861"/>
                    <a:pt x="11213" y="14087"/>
                    <a:pt x="10942" y="14393"/>
                  </a:cubicBezTo>
                  <a:cubicBezTo>
                    <a:pt x="10094" y="15329"/>
                    <a:pt x="10485" y="16820"/>
                    <a:pt x="11076" y="17936"/>
                  </a:cubicBezTo>
                  <a:cubicBezTo>
                    <a:pt x="11663" y="19055"/>
                    <a:pt x="12430" y="20229"/>
                    <a:pt x="12192" y="21469"/>
                  </a:cubicBezTo>
                  <a:cubicBezTo>
                    <a:pt x="12081" y="22047"/>
                    <a:pt x="11754" y="22614"/>
                    <a:pt x="11908" y="23182"/>
                  </a:cubicBezTo>
                  <a:cubicBezTo>
                    <a:pt x="12002" y="23528"/>
                    <a:pt x="12260" y="23802"/>
                    <a:pt x="12521" y="24046"/>
                  </a:cubicBezTo>
                  <a:cubicBezTo>
                    <a:pt x="15689" y="27077"/>
                    <a:pt x="19369" y="31576"/>
                    <a:pt x="23825" y="32600"/>
                  </a:cubicBezTo>
                  <a:cubicBezTo>
                    <a:pt x="24292" y="32706"/>
                    <a:pt x="24772" y="32757"/>
                    <a:pt x="25255" y="32757"/>
                  </a:cubicBezTo>
                  <a:cubicBezTo>
                    <a:pt x="29034" y="32757"/>
                    <a:pt x="32996" y="29663"/>
                    <a:pt x="32111" y="26030"/>
                  </a:cubicBezTo>
                  <a:cubicBezTo>
                    <a:pt x="31690" y="24294"/>
                    <a:pt x="30323" y="22931"/>
                    <a:pt x="29805" y="21231"/>
                  </a:cubicBezTo>
                  <a:cubicBezTo>
                    <a:pt x="29443" y="20037"/>
                    <a:pt x="29514" y="18726"/>
                    <a:pt x="28999" y="17590"/>
                  </a:cubicBezTo>
                  <a:cubicBezTo>
                    <a:pt x="27378" y="14021"/>
                    <a:pt x="22239" y="14710"/>
                    <a:pt x="19150" y="13620"/>
                  </a:cubicBezTo>
                  <a:cubicBezTo>
                    <a:pt x="14022" y="11816"/>
                    <a:pt x="15193" y="5543"/>
                    <a:pt x="12055" y="1589"/>
                  </a:cubicBezTo>
                  <a:cubicBezTo>
                    <a:pt x="11552" y="959"/>
                    <a:pt x="10975" y="346"/>
                    <a:pt x="10218" y="65"/>
                  </a:cubicBezTo>
                  <a:cubicBezTo>
                    <a:pt x="10153" y="39"/>
                    <a:pt x="10084" y="20"/>
                    <a:pt x="10019" y="0"/>
                  </a:cubicBezTo>
                  <a:lnTo>
                    <a:pt x="7514" y="0"/>
                  </a:lnTo>
                  <a:cubicBezTo>
                    <a:pt x="7199" y="33"/>
                    <a:pt x="6883" y="61"/>
                    <a:pt x="6569" y="61"/>
                  </a:cubicBezTo>
                  <a:cubicBezTo>
                    <a:pt x="6410" y="61"/>
                    <a:pt x="6251" y="53"/>
                    <a:pt x="6094" y="36"/>
                  </a:cubicBezTo>
                  <a:cubicBezTo>
                    <a:pt x="6006" y="26"/>
                    <a:pt x="5922" y="13"/>
                    <a:pt x="58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36"/>
            <p:cNvSpPr/>
            <p:nvPr/>
          </p:nvSpPr>
          <p:spPr>
            <a:xfrm>
              <a:off x="2942875" y="3601375"/>
              <a:ext cx="682500" cy="418200"/>
            </a:xfrm>
            <a:custGeom>
              <a:avLst/>
              <a:gdLst/>
              <a:ahLst/>
              <a:cxnLst/>
              <a:rect l="l" t="t" r="r" b="b"/>
              <a:pathLst>
                <a:path w="27300" h="16728" extrusionOk="0">
                  <a:moveTo>
                    <a:pt x="9498" y="1"/>
                  </a:moveTo>
                  <a:cubicBezTo>
                    <a:pt x="9318" y="1"/>
                    <a:pt x="9137" y="9"/>
                    <a:pt x="8955" y="24"/>
                  </a:cubicBezTo>
                  <a:cubicBezTo>
                    <a:pt x="7461" y="155"/>
                    <a:pt x="6231" y="654"/>
                    <a:pt x="4848" y="1068"/>
                  </a:cubicBezTo>
                  <a:cubicBezTo>
                    <a:pt x="3680" y="1417"/>
                    <a:pt x="2333" y="1323"/>
                    <a:pt x="1351" y="2047"/>
                  </a:cubicBezTo>
                  <a:cubicBezTo>
                    <a:pt x="53" y="3006"/>
                    <a:pt x="0" y="4888"/>
                    <a:pt x="75" y="6500"/>
                  </a:cubicBezTo>
                  <a:cubicBezTo>
                    <a:pt x="154" y="8366"/>
                    <a:pt x="258" y="10304"/>
                    <a:pt x="1139" y="11954"/>
                  </a:cubicBezTo>
                  <a:cubicBezTo>
                    <a:pt x="1628" y="12868"/>
                    <a:pt x="2349" y="13661"/>
                    <a:pt x="2731" y="14626"/>
                  </a:cubicBezTo>
                  <a:cubicBezTo>
                    <a:pt x="2995" y="15301"/>
                    <a:pt x="3080" y="16006"/>
                    <a:pt x="3070" y="16727"/>
                  </a:cubicBezTo>
                  <a:lnTo>
                    <a:pt x="6812" y="16727"/>
                  </a:lnTo>
                  <a:cubicBezTo>
                    <a:pt x="6564" y="15266"/>
                    <a:pt x="6799" y="13723"/>
                    <a:pt x="6326" y="12323"/>
                  </a:cubicBezTo>
                  <a:cubicBezTo>
                    <a:pt x="6068" y="11563"/>
                    <a:pt x="5615" y="10884"/>
                    <a:pt x="5334" y="10134"/>
                  </a:cubicBezTo>
                  <a:cubicBezTo>
                    <a:pt x="4936" y="9064"/>
                    <a:pt x="4904" y="7890"/>
                    <a:pt x="5240" y="6800"/>
                  </a:cubicBezTo>
                  <a:cubicBezTo>
                    <a:pt x="5595" y="5651"/>
                    <a:pt x="6556" y="4734"/>
                    <a:pt x="7719" y="4734"/>
                  </a:cubicBezTo>
                  <a:cubicBezTo>
                    <a:pt x="8039" y="4734"/>
                    <a:pt x="8375" y="4803"/>
                    <a:pt x="8717" y="4957"/>
                  </a:cubicBezTo>
                  <a:cubicBezTo>
                    <a:pt x="9570" y="5335"/>
                    <a:pt x="10267" y="6195"/>
                    <a:pt x="11188" y="6195"/>
                  </a:cubicBezTo>
                  <a:cubicBezTo>
                    <a:pt x="11211" y="6195"/>
                    <a:pt x="11235" y="6194"/>
                    <a:pt x="11259" y="6193"/>
                  </a:cubicBezTo>
                  <a:cubicBezTo>
                    <a:pt x="11442" y="6185"/>
                    <a:pt x="11628" y="6138"/>
                    <a:pt x="11812" y="6138"/>
                  </a:cubicBezTo>
                  <a:cubicBezTo>
                    <a:pt x="11838" y="6138"/>
                    <a:pt x="11863" y="6139"/>
                    <a:pt x="11888" y="6141"/>
                  </a:cubicBezTo>
                  <a:cubicBezTo>
                    <a:pt x="12570" y="6196"/>
                    <a:pt x="12932" y="6957"/>
                    <a:pt x="13154" y="7602"/>
                  </a:cubicBezTo>
                  <a:cubicBezTo>
                    <a:pt x="13594" y="8885"/>
                    <a:pt x="13970" y="10258"/>
                    <a:pt x="14521" y="11491"/>
                  </a:cubicBezTo>
                  <a:cubicBezTo>
                    <a:pt x="15212" y="13037"/>
                    <a:pt x="16765" y="14094"/>
                    <a:pt x="18416" y="14463"/>
                  </a:cubicBezTo>
                  <a:cubicBezTo>
                    <a:pt x="19104" y="14616"/>
                    <a:pt x="19835" y="14672"/>
                    <a:pt x="20439" y="15034"/>
                  </a:cubicBezTo>
                  <a:cubicBezTo>
                    <a:pt x="21091" y="15425"/>
                    <a:pt x="21492" y="16114"/>
                    <a:pt x="21952" y="16727"/>
                  </a:cubicBezTo>
                  <a:lnTo>
                    <a:pt x="27299" y="16727"/>
                  </a:lnTo>
                  <a:cubicBezTo>
                    <a:pt x="25998" y="16254"/>
                    <a:pt x="24670" y="15843"/>
                    <a:pt x="23642" y="14939"/>
                  </a:cubicBezTo>
                  <a:cubicBezTo>
                    <a:pt x="22716" y="14124"/>
                    <a:pt x="22093" y="12940"/>
                    <a:pt x="20996" y="12359"/>
                  </a:cubicBezTo>
                  <a:cubicBezTo>
                    <a:pt x="20158" y="11915"/>
                    <a:pt x="19134" y="11886"/>
                    <a:pt x="18331" y="11377"/>
                  </a:cubicBezTo>
                  <a:cubicBezTo>
                    <a:pt x="17003" y="10535"/>
                    <a:pt x="16742" y="8751"/>
                    <a:pt x="16446" y="7211"/>
                  </a:cubicBezTo>
                  <a:cubicBezTo>
                    <a:pt x="16041" y="5136"/>
                    <a:pt x="15118" y="2686"/>
                    <a:pt x="13408" y="1345"/>
                  </a:cubicBezTo>
                  <a:cubicBezTo>
                    <a:pt x="12286" y="472"/>
                    <a:pt x="10910" y="1"/>
                    <a:pt x="94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160050" y="3903100"/>
              <a:ext cx="169750" cy="116375"/>
            </a:xfrm>
            <a:custGeom>
              <a:avLst/>
              <a:gdLst/>
              <a:ahLst/>
              <a:cxnLst/>
              <a:rect l="l" t="t" r="r" b="b"/>
              <a:pathLst>
                <a:path w="6790" h="4655" extrusionOk="0">
                  <a:moveTo>
                    <a:pt x="997" y="1"/>
                  </a:moveTo>
                  <a:cubicBezTo>
                    <a:pt x="663" y="1"/>
                    <a:pt x="404" y="244"/>
                    <a:pt x="242" y="975"/>
                  </a:cubicBezTo>
                  <a:cubicBezTo>
                    <a:pt x="1" y="2048"/>
                    <a:pt x="389" y="3438"/>
                    <a:pt x="940" y="4655"/>
                  </a:cubicBezTo>
                  <a:lnTo>
                    <a:pt x="6790" y="4655"/>
                  </a:lnTo>
                  <a:cubicBezTo>
                    <a:pt x="6734" y="4632"/>
                    <a:pt x="6679" y="4609"/>
                    <a:pt x="6627" y="4580"/>
                  </a:cubicBezTo>
                  <a:cubicBezTo>
                    <a:pt x="5005" y="3784"/>
                    <a:pt x="4764" y="1180"/>
                    <a:pt x="3064" y="776"/>
                  </a:cubicBezTo>
                  <a:cubicBezTo>
                    <a:pt x="2878" y="737"/>
                    <a:pt x="2682" y="717"/>
                    <a:pt x="2510" y="636"/>
                  </a:cubicBezTo>
                  <a:cubicBezTo>
                    <a:pt x="1919" y="358"/>
                    <a:pt x="1403" y="1"/>
                    <a:pt x="9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2602050" y="2928400"/>
              <a:ext cx="805725" cy="520850"/>
            </a:xfrm>
            <a:custGeom>
              <a:avLst/>
              <a:gdLst/>
              <a:ahLst/>
              <a:cxnLst/>
              <a:rect l="l" t="t" r="r" b="b"/>
              <a:pathLst>
                <a:path w="32229" h="20834" extrusionOk="0">
                  <a:moveTo>
                    <a:pt x="15137" y="0"/>
                  </a:moveTo>
                  <a:cubicBezTo>
                    <a:pt x="15242" y="176"/>
                    <a:pt x="15343" y="356"/>
                    <a:pt x="15454" y="529"/>
                  </a:cubicBezTo>
                  <a:cubicBezTo>
                    <a:pt x="16814" y="2626"/>
                    <a:pt x="19189" y="2577"/>
                    <a:pt x="20833" y="4159"/>
                  </a:cubicBezTo>
                  <a:cubicBezTo>
                    <a:pt x="21619" y="4916"/>
                    <a:pt x="22161" y="5934"/>
                    <a:pt x="23081" y="6521"/>
                  </a:cubicBezTo>
                  <a:cubicBezTo>
                    <a:pt x="23388" y="6714"/>
                    <a:pt x="23730" y="6857"/>
                    <a:pt x="24030" y="7063"/>
                  </a:cubicBezTo>
                  <a:cubicBezTo>
                    <a:pt x="24722" y="7546"/>
                    <a:pt x="25136" y="8338"/>
                    <a:pt x="25139" y="9183"/>
                  </a:cubicBezTo>
                  <a:cubicBezTo>
                    <a:pt x="25139" y="9976"/>
                    <a:pt x="24774" y="10733"/>
                    <a:pt x="24748" y="11522"/>
                  </a:cubicBezTo>
                  <a:cubicBezTo>
                    <a:pt x="24741" y="11787"/>
                    <a:pt x="24771" y="12054"/>
                    <a:pt x="24709" y="12305"/>
                  </a:cubicBezTo>
                  <a:cubicBezTo>
                    <a:pt x="24572" y="12876"/>
                    <a:pt x="23998" y="13261"/>
                    <a:pt x="23417" y="13353"/>
                  </a:cubicBezTo>
                  <a:cubicBezTo>
                    <a:pt x="23304" y="13370"/>
                    <a:pt x="23193" y="13377"/>
                    <a:pt x="23083" y="13377"/>
                  </a:cubicBezTo>
                  <a:cubicBezTo>
                    <a:pt x="22473" y="13377"/>
                    <a:pt x="21906" y="13154"/>
                    <a:pt x="21299" y="13154"/>
                  </a:cubicBezTo>
                  <a:cubicBezTo>
                    <a:pt x="21162" y="13154"/>
                    <a:pt x="21024" y="13165"/>
                    <a:pt x="20882" y="13193"/>
                  </a:cubicBezTo>
                  <a:cubicBezTo>
                    <a:pt x="20155" y="13333"/>
                    <a:pt x="19519" y="13878"/>
                    <a:pt x="18909" y="14259"/>
                  </a:cubicBezTo>
                  <a:cubicBezTo>
                    <a:pt x="18261" y="14664"/>
                    <a:pt x="17542" y="14801"/>
                    <a:pt x="16783" y="14801"/>
                  </a:cubicBezTo>
                  <a:cubicBezTo>
                    <a:pt x="15164" y="14801"/>
                    <a:pt x="13363" y="14175"/>
                    <a:pt x="11693" y="14175"/>
                  </a:cubicBezTo>
                  <a:cubicBezTo>
                    <a:pt x="11286" y="14175"/>
                    <a:pt x="10886" y="14212"/>
                    <a:pt x="10498" y="14305"/>
                  </a:cubicBezTo>
                  <a:cubicBezTo>
                    <a:pt x="9474" y="14550"/>
                    <a:pt x="8525" y="15153"/>
                    <a:pt x="7468" y="15163"/>
                  </a:cubicBezTo>
                  <a:cubicBezTo>
                    <a:pt x="7461" y="15163"/>
                    <a:pt x="7454" y="15163"/>
                    <a:pt x="7447" y="15163"/>
                  </a:cubicBezTo>
                  <a:cubicBezTo>
                    <a:pt x="5313" y="15163"/>
                    <a:pt x="4084" y="13175"/>
                    <a:pt x="3011" y="11597"/>
                  </a:cubicBezTo>
                  <a:cubicBezTo>
                    <a:pt x="2271" y="10501"/>
                    <a:pt x="1449" y="9085"/>
                    <a:pt x="418" y="8241"/>
                  </a:cubicBezTo>
                  <a:cubicBezTo>
                    <a:pt x="284" y="8133"/>
                    <a:pt x="144" y="8032"/>
                    <a:pt x="0" y="7940"/>
                  </a:cubicBezTo>
                  <a:lnTo>
                    <a:pt x="0" y="12544"/>
                  </a:lnTo>
                  <a:cubicBezTo>
                    <a:pt x="108" y="12635"/>
                    <a:pt x="199" y="12743"/>
                    <a:pt x="274" y="12863"/>
                  </a:cubicBezTo>
                  <a:cubicBezTo>
                    <a:pt x="666" y="13480"/>
                    <a:pt x="503" y="14312"/>
                    <a:pt x="826" y="14967"/>
                  </a:cubicBezTo>
                  <a:cubicBezTo>
                    <a:pt x="976" y="15268"/>
                    <a:pt x="1217" y="15512"/>
                    <a:pt x="1462" y="15747"/>
                  </a:cubicBezTo>
                  <a:cubicBezTo>
                    <a:pt x="3233" y="17450"/>
                    <a:pt x="7267" y="20834"/>
                    <a:pt x="10532" y="20834"/>
                  </a:cubicBezTo>
                  <a:cubicBezTo>
                    <a:pt x="11784" y="20834"/>
                    <a:pt x="12922" y="20337"/>
                    <a:pt x="13777" y="19058"/>
                  </a:cubicBezTo>
                  <a:cubicBezTo>
                    <a:pt x="14061" y="18634"/>
                    <a:pt x="14181" y="18109"/>
                    <a:pt x="14527" y="17737"/>
                  </a:cubicBezTo>
                  <a:cubicBezTo>
                    <a:pt x="15004" y="17225"/>
                    <a:pt x="15770" y="17143"/>
                    <a:pt x="16465" y="17091"/>
                  </a:cubicBezTo>
                  <a:cubicBezTo>
                    <a:pt x="16574" y="17083"/>
                    <a:pt x="16688" y="17077"/>
                    <a:pt x="16804" y="17077"/>
                  </a:cubicBezTo>
                  <a:cubicBezTo>
                    <a:pt x="17355" y="17077"/>
                    <a:pt x="17936" y="17199"/>
                    <a:pt x="18122" y="17685"/>
                  </a:cubicBezTo>
                  <a:cubicBezTo>
                    <a:pt x="18191" y="17864"/>
                    <a:pt x="18191" y="18067"/>
                    <a:pt x="18295" y="18226"/>
                  </a:cubicBezTo>
                  <a:cubicBezTo>
                    <a:pt x="18452" y="18458"/>
                    <a:pt x="18765" y="18513"/>
                    <a:pt x="19042" y="18540"/>
                  </a:cubicBezTo>
                  <a:cubicBezTo>
                    <a:pt x="19992" y="18641"/>
                    <a:pt x="20941" y="18745"/>
                    <a:pt x="21890" y="18846"/>
                  </a:cubicBezTo>
                  <a:cubicBezTo>
                    <a:pt x="22191" y="18876"/>
                    <a:pt x="22499" y="18906"/>
                    <a:pt x="22803" y="18906"/>
                  </a:cubicBezTo>
                  <a:cubicBezTo>
                    <a:pt x="23192" y="18906"/>
                    <a:pt x="23574" y="18857"/>
                    <a:pt x="23926" y="18696"/>
                  </a:cubicBezTo>
                  <a:cubicBezTo>
                    <a:pt x="24343" y="18504"/>
                    <a:pt x="24689" y="18158"/>
                    <a:pt x="25123" y="17995"/>
                  </a:cubicBezTo>
                  <a:cubicBezTo>
                    <a:pt x="25344" y="17911"/>
                    <a:pt x="25570" y="17878"/>
                    <a:pt x="25800" y="17878"/>
                  </a:cubicBezTo>
                  <a:cubicBezTo>
                    <a:pt x="26423" y="17878"/>
                    <a:pt x="27070" y="18121"/>
                    <a:pt x="27697" y="18259"/>
                  </a:cubicBezTo>
                  <a:cubicBezTo>
                    <a:pt x="27844" y="18291"/>
                    <a:pt x="27990" y="18307"/>
                    <a:pt x="28134" y="18307"/>
                  </a:cubicBezTo>
                  <a:cubicBezTo>
                    <a:pt x="30380" y="18307"/>
                    <a:pt x="32228" y="14572"/>
                    <a:pt x="31361" y="12638"/>
                  </a:cubicBezTo>
                  <a:cubicBezTo>
                    <a:pt x="30480" y="10668"/>
                    <a:pt x="28105" y="9565"/>
                    <a:pt x="27342" y="7601"/>
                  </a:cubicBezTo>
                  <a:cubicBezTo>
                    <a:pt x="26656" y="5843"/>
                    <a:pt x="27524" y="3220"/>
                    <a:pt x="25756" y="1957"/>
                  </a:cubicBezTo>
                  <a:cubicBezTo>
                    <a:pt x="24872" y="1321"/>
                    <a:pt x="23701" y="1550"/>
                    <a:pt x="22794" y="1028"/>
                  </a:cubicBezTo>
                  <a:cubicBezTo>
                    <a:pt x="22357" y="776"/>
                    <a:pt x="22060" y="375"/>
                    <a:pt x="21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2602125" y="2928400"/>
              <a:ext cx="545975" cy="303925"/>
            </a:xfrm>
            <a:custGeom>
              <a:avLst/>
              <a:gdLst/>
              <a:ahLst/>
              <a:cxnLst/>
              <a:rect l="l" t="t" r="r" b="b"/>
              <a:pathLst>
                <a:path w="21839" h="12157" extrusionOk="0">
                  <a:moveTo>
                    <a:pt x="5602" y="1062"/>
                  </a:moveTo>
                  <a:cubicBezTo>
                    <a:pt x="5705" y="1062"/>
                    <a:pt x="5811" y="1072"/>
                    <a:pt x="5918" y="1093"/>
                  </a:cubicBezTo>
                  <a:cubicBezTo>
                    <a:pt x="6678" y="1236"/>
                    <a:pt x="7210" y="1895"/>
                    <a:pt x="7970" y="2062"/>
                  </a:cubicBezTo>
                  <a:cubicBezTo>
                    <a:pt x="8175" y="2107"/>
                    <a:pt x="8383" y="2119"/>
                    <a:pt x="8592" y="2119"/>
                  </a:cubicBezTo>
                  <a:cubicBezTo>
                    <a:pt x="8845" y="2119"/>
                    <a:pt x="9099" y="2101"/>
                    <a:pt x="9351" y="2101"/>
                  </a:cubicBezTo>
                  <a:cubicBezTo>
                    <a:pt x="9687" y="2101"/>
                    <a:pt x="10019" y="2134"/>
                    <a:pt x="10335" y="2284"/>
                  </a:cubicBezTo>
                  <a:cubicBezTo>
                    <a:pt x="11141" y="2665"/>
                    <a:pt x="11454" y="3637"/>
                    <a:pt x="12081" y="4274"/>
                  </a:cubicBezTo>
                  <a:cubicBezTo>
                    <a:pt x="12603" y="4805"/>
                    <a:pt x="13324" y="5083"/>
                    <a:pt x="14015" y="5367"/>
                  </a:cubicBezTo>
                  <a:cubicBezTo>
                    <a:pt x="14707" y="5650"/>
                    <a:pt x="15415" y="5980"/>
                    <a:pt x="15868" y="6567"/>
                  </a:cubicBezTo>
                  <a:cubicBezTo>
                    <a:pt x="16322" y="7157"/>
                    <a:pt x="16420" y="8094"/>
                    <a:pt x="15885" y="8612"/>
                  </a:cubicBezTo>
                  <a:cubicBezTo>
                    <a:pt x="15585" y="8903"/>
                    <a:pt x="15157" y="9010"/>
                    <a:pt x="14753" y="9108"/>
                  </a:cubicBezTo>
                  <a:cubicBezTo>
                    <a:pt x="13801" y="9334"/>
                    <a:pt x="12782" y="9548"/>
                    <a:pt x="11806" y="9548"/>
                  </a:cubicBezTo>
                  <a:cubicBezTo>
                    <a:pt x="10933" y="9548"/>
                    <a:pt x="10094" y="9376"/>
                    <a:pt x="9370" y="8886"/>
                  </a:cubicBezTo>
                  <a:cubicBezTo>
                    <a:pt x="8202" y="8100"/>
                    <a:pt x="7687" y="6737"/>
                    <a:pt x="6832" y="5673"/>
                  </a:cubicBezTo>
                  <a:cubicBezTo>
                    <a:pt x="6059" y="4704"/>
                    <a:pt x="4228" y="4146"/>
                    <a:pt x="4101" y="2809"/>
                  </a:cubicBezTo>
                  <a:cubicBezTo>
                    <a:pt x="4008" y="1828"/>
                    <a:pt x="4697" y="1062"/>
                    <a:pt x="5602" y="1062"/>
                  </a:cubicBezTo>
                  <a:close/>
                  <a:moveTo>
                    <a:pt x="1" y="0"/>
                  </a:moveTo>
                  <a:lnTo>
                    <a:pt x="1" y="444"/>
                  </a:lnTo>
                  <a:cubicBezTo>
                    <a:pt x="193" y="842"/>
                    <a:pt x="363" y="1250"/>
                    <a:pt x="444" y="1683"/>
                  </a:cubicBezTo>
                  <a:cubicBezTo>
                    <a:pt x="562" y="2326"/>
                    <a:pt x="470" y="2988"/>
                    <a:pt x="558" y="3634"/>
                  </a:cubicBezTo>
                  <a:cubicBezTo>
                    <a:pt x="682" y="4544"/>
                    <a:pt x="1319" y="5070"/>
                    <a:pt x="2040" y="5552"/>
                  </a:cubicBezTo>
                  <a:cubicBezTo>
                    <a:pt x="2698" y="5990"/>
                    <a:pt x="3491" y="6205"/>
                    <a:pt x="4121" y="6684"/>
                  </a:cubicBezTo>
                  <a:cubicBezTo>
                    <a:pt x="5269" y="7562"/>
                    <a:pt x="5625" y="9121"/>
                    <a:pt x="6499" y="10273"/>
                  </a:cubicBezTo>
                  <a:cubicBezTo>
                    <a:pt x="7387" y="11448"/>
                    <a:pt x="8851" y="12157"/>
                    <a:pt x="10321" y="12157"/>
                  </a:cubicBezTo>
                  <a:cubicBezTo>
                    <a:pt x="10488" y="12157"/>
                    <a:pt x="10655" y="12148"/>
                    <a:pt x="10822" y="12129"/>
                  </a:cubicBezTo>
                  <a:cubicBezTo>
                    <a:pt x="12025" y="11992"/>
                    <a:pt x="13135" y="11405"/>
                    <a:pt x="14335" y="11258"/>
                  </a:cubicBezTo>
                  <a:cubicBezTo>
                    <a:pt x="14563" y="11230"/>
                    <a:pt x="14790" y="11219"/>
                    <a:pt x="15018" y="11219"/>
                  </a:cubicBezTo>
                  <a:cubicBezTo>
                    <a:pt x="16130" y="11219"/>
                    <a:pt x="17246" y="11494"/>
                    <a:pt x="18366" y="11494"/>
                  </a:cubicBezTo>
                  <a:cubicBezTo>
                    <a:pt x="18412" y="11494"/>
                    <a:pt x="18458" y="11494"/>
                    <a:pt x="18504" y="11493"/>
                  </a:cubicBezTo>
                  <a:cubicBezTo>
                    <a:pt x="19901" y="11464"/>
                    <a:pt x="21493" y="10707"/>
                    <a:pt x="21665" y="9324"/>
                  </a:cubicBezTo>
                  <a:cubicBezTo>
                    <a:pt x="21838" y="7944"/>
                    <a:pt x="20524" y="6831"/>
                    <a:pt x="19238" y="6300"/>
                  </a:cubicBezTo>
                  <a:cubicBezTo>
                    <a:pt x="17950" y="5764"/>
                    <a:pt x="16482" y="5458"/>
                    <a:pt x="15562" y="4417"/>
                  </a:cubicBezTo>
                  <a:cubicBezTo>
                    <a:pt x="14697" y="3432"/>
                    <a:pt x="14449" y="1928"/>
                    <a:pt x="13353" y="1217"/>
                  </a:cubicBezTo>
                  <a:cubicBezTo>
                    <a:pt x="12583" y="718"/>
                    <a:pt x="11595" y="747"/>
                    <a:pt x="10730" y="437"/>
                  </a:cubicBezTo>
                  <a:cubicBezTo>
                    <a:pt x="10420" y="326"/>
                    <a:pt x="10127" y="179"/>
                    <a:pt x="98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2602125" y="3658475"/>
              <a:ext cx="334075" cy="361000"/>
            </a:xfrm>
            <a:custGeom>
              <a:avLst/>
              <a:gdLst/>
              <a:ahLst/>
              <a:cxnLst/>
              <a:rect l="l" t="t" r="r" b="b"/>
              <a:pathLst>
                <a:path w="13363" h="14440" extrusionOk="0">
                  <a:moveTo>
                    <a:pt x="1" y="1"/>
                  </a:moveTo>
                  <a:lnTo>
                    <a:pt x="1" y="3704"/>
                  </a:lnTo>
                  <a:cubicBezTo>
                    <a:pt x="917" y="4258"/>
                    <a:pt x="1912" y="4708"/>
                    <a:pt x="2914" y="5084"/>
                  </a:cubicBezTo>
                  <a:cubicBezTo>
                    <a:pt x="4646" y="5746"/>
                    <a:pt x="6489" y="6294"/>
                    <a:pt x="7843" y="7553"/>
                  </a:cubicBezTo>
                  <a:cubicBezTo>
                    <a:pt x="9634" y="9227"/>
                    <a:pt x="10867" y="11960"/>
                    <a:pt x="11207" y="14440"/>
                  </a:cubicBezTo>
                  <a:lnTo>
                    <a:pt x="13363" y="14440"/>
                  </a:lnTo>
                  <a:cubicBezTo>
                    <a:pt x="13353" y="14388"/>
                    <a:pt x="13340" y="14335"/>
                    <a:pt x="13334" y="14283"/>
                  </a:cubicBezTo>
                  <a:cubicBezTo>
                    <a:pt x="12766" y="11109"/>
                    <a:pt x="12606" y="7553"/>
                    <a:pt x="10319" y="5283"/>
                  </a:cubicBezTo>
                  <a:cubicBezTo>
                    <a:pt x="8747" y="3720"/>
                    <a:pt x="6496" y="3123"/>
                    <a:pt x="4424" y="2347"/>
                  </a:cubicBezTo>
                  <a:cubicBezTo>
                    <a:pt x="2862" y="1763"/>
                    <a:pt x="1315" y="1009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2602125" y="3839300"/>
              <a:ext cx="207600" cy="180275"/>
            </a:xfrm>
            <a:custGeom>
              <a:avLst/>
              <a:gdLst/>
              <a:ahLst/>
              <a:cxnLst/>
              <a:rect l="l" t="t" r="r" b="b"/>
              <a:pathLst>
                <a:path w="8304" h="7211" extrusionOk="0">
                  <a:moveTo>
                    <a:pt x="1" y="0"/>
                  </a:moveTo>
                  <a:lnTo>
                    <a:pt x="1" y="3380"/>
                  </a:lnTo>
                  <a:cubicBezTo>
                    <a:pt x="1025" y="3781"/>
                    <a:pt x="2049" y="4196"/>
                    <a:pt x="2888" y="4868"/>
                  </a:cubicBezTo>
                  <a:cubicBezTo>
                    <a:pt x="3700" y="5520"/>
                    <a:pt x="4326" y="6336"/>
                    <a:pt x="4878" y="7210"/>
                  </a:cubicBezTo>
                  <a:lnTo>
                    <a:pt x="8303" y="7210"/>
                  </a:lnTo>
                  <a:cubicBezTo>
                    <a:pt x="7563" y="5510"/>
                    <a:pt x="6767" y="3817"/>
                    <a:pt x="5364" y="2594"/>
                  </a:cubicBezTo>
                  <a:cubicBezTo>
                    <a:pt x="4251" y="1622"/>
                    <a:pt x="2796" y="1132"/>
                    <a:pt x="1400" y="594"/>
                  </a:cubicBezTo>
                  <a:cubicBezTo>
                    <a:pt x="930" y="415"/>
                    <a:pt x="461" y="2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2602125" y="4013825"/>
              <a:ext cx="9650" cy="5650"/>
            </a:xfrm>
            <a:custGeom>
              <a:avLst/>
              <a:gdLst/>
              <a:ahLst/>
              <a:cxnLst/>
              <a:rect l="l" t="t" r="r" b="b"/>
              <a:pathLst>
                <a:path w="386" h="226" extrusionOk="0">
                  <a:moveTo>
                    <a:pt x="1" y="1"/>
                  </a:moveTo>
                  <a:lnTo>
                    <a:pt x="1" y="226"/>
                  </a:lnTo>
                  <a:lnTo>
                    <a:pt x="386" y="226"/>
                  </a:lnTo>
                  <a:cubicBezTo>
                    <a:pt x="258" y="148"/>
                    <a:pt x="131" y="7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36"/>
          <p:cNvSpPr/>
          <p:nvPr/>
        </p:nvSpPr>
        <p:spPr>
          <a:xfrm>
            <a:off x="0" y="-34675"/>
            <a:ext cx="9204008" cy="5188662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rgbClr val="0D143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36" name="Google Shape;836;p36"/>
          <p:cNvGrpSpPr/>
          <p:nvPr/>
        </p:nvGrpSpPr>
        <p:grpSpPr>
          <a:xfrm>
            <a:off x="8380321" y="3414335"/>
            <a:ext cx="529660" cy="894674"/>
            <a:chOff x="8380321" y="3414335"/>
            <a:chExt cx="529660" cy="894674"/>
          </a:xfrm>
        </p:grpSpPr>
        <p:sp>
          <p:nvSpPr>
            <p:cNvPr id="837" name="Google Shape;837;p36"/>
            <p:cNvSpPr/>
            <p:nvPr/>
          </p:nvSpPr>
          <p:spPr>
            <a:xfrm>
              <a:off x="8604314" y="3414335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>
              <a:off x="8380321" y="3986963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>
              <a:off x="8761550" y="42057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1" name="Google Shape;841;p37"/>
          <p:cNvGrpSpPr/>
          <p:nvPr/>
        </p:nvGrpSpPr>
        <p:grpSpPr>
          <a:xfrm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842" name="Google Shape;842;p37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7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7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37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37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7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7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7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7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7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7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7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54" name="Google Shape;854;p37"/>
          <p:cNvSpPr/>
          <p:nvPr/>
        </p:nvSpPr>
        <p:spPr>
          <a:xfrm rot="280282">
            <a:off x="77516" y="-197451"/>
            <a:ext cx="8838568" cy="5468549"/>
          </a:xfrm>
          <a:custGeom>
            <a:avLst/>
            <a:gdLst/>
            <a:ahLst/>
            <a:cxnLst/>
            <a:rect l="l" t="t" r="r" b="b"/>
            <a:pathLst>
              <a:path w="84436" h="42806" extrusionOk="0">
                <a:moveTo>
                  <a:pt x="40519" y="0"/>
                </a:moveTo>
                <a:cubicBezTo>
                  <a:pt x="37177" y="0"/>
                  <a:pt x="34345" y="2105"/>
                  <a:pt x="30706" y="3848"/>
                </a:cubicBezTo>
                <a:cubicBezTo>
                  <a:pt x="25949" y="6128"/>
                  <a:pt x="21289" y="8932"/>
                  <a:pt x="16060" y="9641"/>
                </a:cubicBezTo>
                <a:cubicBezTo>
                  <a:pt x="12961" y="10062"/>
                  <a:pt x="9767" y="9720"/>
                  <a:pt x="6722" y="10428"/>
                </a:cubicBezTo>
                <a:cubicBezTo>
                  <a:pt x="3676" y="11137"/>
                  <a:pt x="616" y="13341"/>
                  <a:pt x="361" y="16459"/>
                </a:cubicBezTo>
                <a:cubicBezTo>
                  <a:pt x="1" y="20856"/>
                  <a:pt x="5139" y="23960"/>
                  <a:pt x="5650" y="28343"/>
                </a:cubicBezTo>
                <a:cubicBezTo>
                  <a:pt x="6024" y="31547"/>
                  <a:pt x="3820" y="34801"/>
                  <a:pt x="4776" y="37883"/>
                </a:cubicBezTo>
                <a:cubicBezTo>
                  <a:pt x="5485" y="40170"/>
                  <a:pt x="7840" y="41651"/>
                  <a:pt x="10213" y="41971"/>
                </a:cubicBezTo>
                <a:cubicBezTo>
                  <a:pt x="10642" y="42029"/>
                  <a:pt x="11071" y="42055"/>
                  <a:pt x="11500" y="42055"/>
                </a:cubicBezTo>
                <a:cubicBezTo>
                  <a:pt x="13448" y="42055"/>
                  <a:pt x="15394" y="41510"/>
                  <a:pt x="17250" y="40867"/>
                </a:cubicBezTo>
                <a:cubicBezTo>
                  <a:pt x="19516" y="40087"/>
                  <a:pt x="21756" y="39148"/>
                  <a:pt x="24133" y="38843"/>
                </a:cubicBezTo>
                <a:cubicBezTo>
                  <a:pt x="24746" y="38764"/>
                  <a:pt x="25358" y="38728"/>
                  <a:pt x="25968" y="38728"/>
                </a:cubicBezTo>
                <a:cubicBezTo>
                  <a:pt x="29974" y="38728"/>
                  <a:pt x="33916" y="40282"/>
                  <a:pt x="37801" y="41471"/>
                </a:cubicBezTo>
                <a:cubicBezTo>
                  <a:pt x="40229" y="42217"/>
                  <a:pt x="42849" y="42806"/>
                  <a:pt x="45381" y="42806"/>
                </a:cubicBezTo>
                <a:cubicBezTo>
                  <a:pt x="47513" y="42806"/>
                  <a:pt x="49583" y="42388"/>
                  <a:pt x="51422" y="41295"/>
                </a:cubicBezTo>
                <a:cubicBezTo>
                  <a:pt x="54583" y="39418"/>
                  <a:pt x="56521" y="35829"/>
                  <a:pt x="59847" y="34258"/>
                </a:cubicBezTo>
                <a:cubicBezTo>
                  <a:pt x="61280" y="33580"/>
                  <a:pt x="62811" y="33343"/>
                  <a:pt x="64383" y="33343"/>
                </a:cubicBezTo>
                <a:cubicBezTo>
                  <a:pt x="66729" y="33343"/>
                  <a:pt x="69165" y="33870"/>
                  <a:pt x="71501" y="34247"/>
                </a:cubicBezTo>
                <a:cubicBezTo>
                  <a:pt x="72643" y="34431"/>
                  <a:pt x="73848" y="34552"/>
                  <a:pt x="75043" y="34552"/>
                </a:cubicBezTo>
                <a:cubicBezTo>
                  <a:pt x="77932" y="34552"/>
                  <a:pt x="80758" y="33848"/>
                  <a:pt x="82472" y="31640"/>
                </a:cubicBezTo>
                <a:cubicBezTo>
                  <a:pt x="84436" y="29112"/>
                  <a:pt x="84166" y="25502"/>
                  <a:pt x="83242" y="22442"/>
                </a:cubicBezTo>
                <a:cubicBezTo>
                  <a:pt x="82314" y="19378"/>
                  <a:pt x="80818" y="16433"/>
                  <a:pt x="80595" y="13244"/>
                </a:cubicBezTo>
                <a:cubicBezTo>
                  <a:pt x="80441" y="11025"/>
                  <a:pt x="80883" y="8634"/>
                  <a:pt x="79790" y="6699"/>
                </a:cubicBezTo>
                <a:cubicBezTo>
                  <a:pt x="78305" y="4074"/>
                  <a:pt x="74810" y="3567"/>
                  <a:pt x="71800" y="3352"/>
                </a:cubicBezTo>
                <a:cubicBezTo>
                  <a:pt x="70831" y="3283"/>
                  <a:pt x="69901" y="3258"/>
                  <a:pt x="68982" y="3258"/>
                </a:cubicBezTo>
                <a:cubicBezTo>
                  <a:pt x="66627" y="3258"/>
                  <a:pt x="64352" y="3421"/>
                  <a:pt x="61722" y="3421"/>
                </a:cubicBezTo>
                <a:cubicBezTo>
                  <a:pt x="57212" y="3421"/>
                  <a:pt x="51660" y="2943"/>
                  <a:pt x="42871" y="349"/>
                </a:cubicBezTo>
                <a:cubicBezTo>
                  <a:pt x="42051" y="107"/>
                  <a:pt x="41272" y="0"/>
                  <a:pt x="40519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55" name="Google Shape;855;p37"/>
          <p:cNvGrpSpPr/>
          <p:nvPr/>
        </p:nvGrpSpPr>
        <p:grpSpPr>
          <a:xfrm>
            <a:off x="620284" y="1150354"/>
            <a:ext cx="585157" cy="800875"/>
            <a:chOff x="620284" y="1150354"/>
            <a:chExt cx="585157" cy="800875"/>
          </a:xfrm>
        </p:grpSpPr>
        <p:sp>
          <p:nvSpPr>
            <p:cNvPr id="856" name="Google Shape;856;p37"/>
            <p:cNvSpPr/>
            <p:nvPr/>
          </p:nvSpPr>
          <p:spPr>
            <a:xfrm>
              <a:off x="620284" y="14306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7"/>
            <p:cNvSpPr/>
            <p:nvPr/>
          </p:nvSpPr>
          <p:spPr>
            <a:xfrm>
              <a:off x="934241" y="1150354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7"/>
            <p:cNvSpPr/>
            <p:nvPr/>
          </p:nvSpPr>
          <p:spPr>
            <a:xfrm>
              <a:off x="934254" y="16206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9" name="Google Shape;859;p37"/>
          <p:cNvGrpSpPr/>
          <p:nvPr/>
        </p:nvGrpSpPr>
        <p:grpSpPr>
          <a:xfrm>
            <a:off x="5525675" y="3937651"/>
            <a:ext cx="682424" cy="629961"/>
            <a:chOff x="5525675" y="3937651"/>
            <a:chExt cx="682424" cy="629961"/>
          </a:xfrm>
        </p:grpSpPr>
        <p:sp>
          <p:nvSpPr>
            <p:cNvPr id="860" name="Google Shape;860;p37"/>
            <p:cNvSpPr/>
            <p:nvPr/>
          </p:nvSpPr>
          <p:spPr>
            <a:xfrm>
              <a:off x="5552632" y="393765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7"/>
            <p:cNvSpPr/>
            <p:nvPr/>
          </p:nvSpPr>
          <p:spPr>
            <a:xfrm>
              <a:off x="6093018" y="3958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7"/>
            <p:cNvSpPr/>
            <p:nvPr/>
          </p:nvSpPr>
          <p:spPr>
            <a:xfrm>
              <a:off x="5685055" y="4179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7"/>
            <p:cNvSpPr/>
            <p:nvPr/>
          </p:nvSpPr>
          <p:spPr>
            <a:xfrm>
              <a:off x="5525675" y="44978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 rot="10800000" flipH="1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87" name="Google Shape;87;p5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5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5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5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5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5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5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5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5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5"/>
          <p:cNvSpPr/>
          <p:nvPr/>
        </p:nvSpPr>
        <p:spPr>
          <a:xfrm rot="734666">
            <a:off x="-128140" y="-1177193"/>
            <a:ext cx="9901970" cy="6789898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"/>
          <p:cNvSpPr txBox="1">
            <a:spLocks noGrp="1"/>
          </p:cNvSpPr>
          <p:nvPr>
            <p:ph type="subTitle" idx="1"/>
          </p:nvPr>
        </p:nvSpPr>
        <p:spPr>
          <a:xfrm>
            <a:off x="1308688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9" name="Google Shape;99;p5"/>
          <p:cNvSpPr txBox="1">
            <a:spLocks noGrp="1"/>
          </p:cNvSpPr>
          <p:nvPr>
            <p:ph type="subTitle" idx="2"/>
          </p:nvPr>
        </p:nvSpPr>
        <p:spPr>
          <a:xfrm>
            <a:off x="4838013" y="2560150"/>
            <a:ext cx="2997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0" name="Google Shape;100;p5"/>
          <p:cNvSpPr txBox="1">
            <a:spLocks noGrp="1"/>
          </p:cNvSpPr>
          <p:nvPr>
            <p:ph type="subTitle" idx="3"/>
          </p:nvPr>
        </p:nvSpPr>
        <p:spPr>
          <a:xfrm>
            <a:off x="1308688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5"/>
          <p:cNvSpPr txBox="1">
            <a:spLocks noGrp="1"/>
          </p:cNvSpPr>
          <p:nvPr>
            <p:ph type="subTitle" idx="4"/>
          </p:nvPr>
        </p:nvSpPr>
        <p:spPr>
          <a:xfrm>
            <a:off x="4838013" y="3132850"/>
            <a:ext cx="2997300" cy="10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3" name="Google Shape;103;p5"/>
          <p:cNvGrpSpPr/>
          <p:nvPr/>
        </p:nvGrpSpPr>
        <p:grpSpPr>
          <a:xfrm>
            <a:off x="8126700" y="1683326"/>
            <a:ext cx="682424" cy="629961"/>
            <a:chOff x="3211675" y="3663126"/>
            <a:chExt cx="682424" cy="629961"/>
          </a:xfrm>
        </p:grpSpPr>
        <p:sp>
          <p:nvSpPr>
            <p:cNvPr id="104" name="Google Shape;104;p5"/>
            <p:cNvSpPr/>
            <p:nvPr/>
          </p:nvSpPr>
          <p:spPr>
            <a:xfrm flipH="1">
              <a:off x="3734728" y="3663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5"/>
            <p:cNvSpPr/>
            <p:nvPr/>
          </p:nvSpPr>
          <p:spPr>
            <a:xfrm flipH="1">
              <a:off x="3211675" y="368372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5"/>
            <p:cNvSpPr/>
            <p:nvPr/>
          </p:nvSpPr>
          <p:spPr>
            <a:xfrm flipH="1">
              <a:off x="3545279" y="390484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5"/>
            <p:cNvSpPr/>
            <p:nvPr/>
          </p:nvSpPr>
          <p:spPr>
            <a:xfrm flipH="1">
              <a:off x="3829277" y="422336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" name="Google Shape;108;p5"/>
          <p:cNvGrpSpPr/>
          <p:nvPr/>
        </p:nvGrpSpPr>
        <p:grpSpPr>
          <a:xfrm>
            <a:off x="7940907" y="793526"/>
            <a:ext cx="834092" cy="470736"/>
            <a:chOff x="5890907" y="731776"/>
            <a:chExt cx="834092" cy="470736"/>
          </a:xfrm>
        </p:grpSpPr>
        <p:sp>
          <p:nvSpPr>
            <p:cNvPr id="109" name="Google Shape;109;p5"/>
            <p:cNvSpPr/>
            <p:nvPr/>
          </p:nvSpPr>
          <p:spPr>
            <a:xfrm>
              <a:off x="5890907" y="73177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5"/>
            <p:cNvSpPr/>
            <p:nvPr/>
          </p:nvSpPr>
          <p:spPr>
            <a:xfrm>
              <a:off x="6609918" y="10862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5"/>
            <p:cNvSpPr/>
            <p:nvPr/>
          </p:nvSpPr>
          <p:spPr>
            <a:xfrm>
              <a:off x="6263580" y="80142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5"/>
            <p:cNvSpPr/>
            <p:nvPr/>
          </p:nvSpPr>
          <p:spPr>
            <a:xfrm>
              <a:off x="6023325" y="113279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3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235" name="Google Shape;235;p13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3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3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3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3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3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3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3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3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3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3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3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3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3"/>
          <p:cNvSpPr/>
          <p:nvPr/>
        </p:nvSpPr>
        <p:spPr>
          <a:xfrm>
            <a:off x="0" y="-201375"/>
            <a:ext cx="9204008" cy="5522011"/>
          </a:xfrm>
          <a:custGeom>
            <a:avLst/>
            <a:gdLst/>
            <a:ahLst/>
            <a:cxnLst/>
            <a:rect l="l" t="t" r="r" b="b"/>
            <a:pathLst>
              <a:path w="285750" h="159688" extrusionOk="0">
                <a:moveTo>
                  <a:pt x="71592" y="1"/>
                </a:moveTo>
                <a:cubicBezTo>
                  <a:pt x="71140" y="3811"/>
                  <a:pt x="65782" y="11359"/>
                  <a:pt x="54721" y="16955"/>
                </a:cubicBezTo>
                <a:cubicBezTo>
                  <a:pt x="52127" y="18265"/>
                  <a:pt x="49132" y="18682"/>
                  <a:pt x="45635" y="18682"/>
                </a:cubicBezTo>
                <a:cubicBezTo>
                  <a:pt x="39497" y="18682"/>
                  <a:pt x="31814" y="17397"/>
                  <a:pt x="22044" y="17397"/>
                </a:cubicBezTo>
                <a:cubicBezTo>
                  <a:pt x="21540" y="17397"/>
                  <a:pt x="21030" y="17400"/>
                  <a:pt x="20514" y="17408"/>
                </a:cubicBezTo>
                <a:cubicBezTo>
                  <a:pt x="4334" y="17634"/>
                  <a:pt x="0" y="28576"/>
                  <a:pt x="0" y="28576"/>
                </a:cubicBezTo>
                <a:lnTo>
                  <a:pt x="0" y="130945"/>
                </a:lnTo>
                <a:cubicBezTo>
                  <a:pt x="0" y="130945"/>
                  <a:pt x="7608" y="141387"/>
                  <a:pt x="13359" y="145257"/>
                </a:cubicBezTo>
                <a:cubicBezTo>
                  <a:pt x="22908" y="151698"/>
                  <a:pt x="31599" y="150495"/>
                  <a:pt x="39553" y="151234"/>
                </a:cubicBezTo>
                <a:cubicBezTo>
                  <a:pt x="55055" y="152674"/>
                  <a:pt x="59055" y="159687"/>
                  <a:pt x="59055" y="159687"/>
                </a:cubicBezTo>
                <a:lnTo>
                  <a:pt x="228671" y="159687"/>
                </a:lnTo>
                <a:cubicBezTo>
                  <a:pt x="228671" y="159687"/>
                  <a:pt x="234827" y="151007"/>
                  <a:pt x="249198" y="144626"/>
                </a:cubicBezTo>
                <a:cubicBezTo>
                  <a:pt x="253571" y="142682"/>
                  <a:pt x="258670" y="142006"/>
                  <a:pt x="263648" y="142006"/>
                </a:cubicBezTo>
                <a:cubicBezTo>
                  <a:pt x="275016" y="142006"/>
                  <a:pt x="285750" y="145531"/>
                  <a:pt x="285750" y="145531"/>
                </a:cubicBezTo>
                <a:lnTo>
                  <a:pt x="285750" y="14288"/>
                </a:lnTo>
                <a:cubicBezTo>
                  <a:pt x="285750" y="14288"/>
                  <a:pt x="277094" y="10776"/>
                  <a:pt x="272451" y="10562"/>
                </a:cubicBezTo>
                <a:cubicBezTo>
                  <a:pt x="272161" y="10549"/>
                  <a:pt x="271875" y="10542"/>
                  <a:pt x="271593" y="10542"/>
                </a:cubicBezTo>
                <a:cubicBezTo>
                  <a:pt x="262256" y="10542"/>
                  <a:pt x="257607" y="17448"/>
                  <a:pt x="249424" y="18777"/>
                </a:cubicBezTo>
                <a:cubicBezTo>
                  <a:pt x="248155" y="18983"/>
                  <a:pt x="246942" y="19085"/>
                  <a:pt x="245772" y="19085"/>
                </a:cubicBezTo>
                <a:cubicBezTo>
                  <a:pt x="239163" y="19085"/>
                  <a:pt x="233922" y="15813"/>
                  <a:pt x="227528" y="9430"/>
                </a:cubicBezTo>
                <a:cubicBezTo>
                  <a:pt x="220016" y="1906"/>
                  <a:pt x="204502" y="1"/>
                  <a:pt x="20450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2" hasCustomPrompt="1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3"/>
          </p:nvPr>
        </p:nvSpPr>
        <p:spPr>
          <a:xfrm>
            <a:off x="337725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4" hasCustomPrompt="1"/>
          </p:nvPr>
        </p:nvSpPr>
        <p:spPr>
          <a:xfrm>
            <a:off x="391985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5"/>
          </p:nvPr>
        </p:nvSpPr>
        <p:spPr>
          <a:xfrm>
            <a:off x="337725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title" idx="7" hasCustomPrompt="1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57" name="Google Shape;257;p1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9" name="Google Shape;259;p13"/>
          <p:cNvSpPr txBox="1">
            <a:spLocks noGrp="1"/>
          </p:cNvSpPr>
          <p:nvPr>
            <p:ph type="title" idx="13" hasCustomPrompt="1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0" name="Google Shape;260;p1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3"/>
          <p:cNvSpPr txBox="1">
            <a:spLocks noGrp="1"/>
          </p:cNvSpPr>
          <p:nvPr>
            <p:ph type="title" idx="15"/>
          </p:nvPr>
        </p:nvSpPr>
        <p:spPr>
          <a:xfrm>
            <a:off x="337725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16" hasCustomPrompt="1"/>
          </p:nvPr>
        </p:nvSpPr>
        <p:spPr>
          <a:xfrm>
            <a:off x="391985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3" name="Google Shape;263;p13"/>
          <p:cNvSpPr txBox="1">
            <a:spLocks noGrp="1"/>
          </p:cNvSpPr>
          <p:nvPr>
            <p:ph type="subTitle" idx="17"/>
          </p:nvPr>
        </p:nvSpPr>
        <p:spPr>
          <a:xfrm>
            <a:off x="337725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19" hasCustomPrompt="1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66" name="Google Shape;266;p1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3"/>
          <p:cNvSpPr txBox="1">
            <a:spLocks noGrp="1"/>
          </p:cNvSpPr>
          <p:nvPr>
            <p:ph type="title" idx="21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68" name="Google Shape;268;p13"/>
          <p:cNvGrpSpPr/>
          <p:nvPr/>
        </p:nvGrpSpPr>
        <p:grpSpPr>
          <a:xfrm>
            <a:off x="8570847" y="2676520"/>
            <a:ext cx="466194" cy="1772528"/>
            <a:chOff x="8570847" y="2676520"/>
            <a:chExt cx="466194" cy="1772528"/>
          </a:xfrm>
        </p:grpSpPr>
        <p:sp>
          <p:nvSpPr>
            <p:cNvPr id="269" name="Google Shape;269;p13"/>
            <p:cNvSpPr/>
            <p:nvPr/>
          </p:nvSpPr>
          <p:spPr>
            <a:xfrm>
              <a:off x="8599647" y="3656709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3"/>
            <p:cNvSpPr/>
            <p:nvPr/>
          </p:nvSpPr>
          <p:spPr>
            <a:xfrm>
              <a:off x="8823957" y="4246014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3"/>
            <p:cNvSpPr/>
            <p:nvPr/>
          </p:nvSpPr>
          <p:spPr>
            <a:xfrm>
              <a:off x="8765856" y="3932602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3"/>
            <p:cNvSpPr/>
            <p:nvPr/>
          </p:nvSpPr>
          <p:spPr>
            <a:xfrm>
              <a:off x="8861978" y="3392614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8591688" y="41763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3"/>
            <p:cNvSpPr/>
            <p:nvPr/>
          </p:nvSpPr>
          <p:spPr>
            <a:xfrm>
              <a:off x="8765854" y="26765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3"/>
            <p:cNvSpPr/>
            <p:nvPr/>
          </p:nvSpPr>
          <p:spPr>
            <a:xfrm>
              <a:off x="8570847" y="3177621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" name="Google Shape;276;p13"/>
          <p:cNvGrpSpPr/>
          <p:nvPr/>
        </p:nvGrpSpPr>
        <p:grpSpPr>
          <a:xfrm>
            <a:off x="72721" y="1017729"/>
            <a:ext cx="454420" cy="846324"/>
            <a:chOff x="72721" y="1017729"/>
            <a:chExt cx="454420" cy="846324"/>
          </a:xfrm>
        </p:grpSpPr>
        <p:sp>
          <p:nvSpPr>
            <p:cNvPr id="277" name="Google Shape;277;p13"/>
            <p:cNvSpPr/>
            <p:nvPr/>
          </p:nvSpPr>
          <p:spPr>
            <a:xfrm>
              <a:off x="72721" y="1612434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3"/>
            <p:cNvSpPr/>
            <p:nvPr/>
          </p:nvSpPr>
          <p:spPr>
            <a:xfrm>
              <a:off x="167191" y="10177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3"/>
            <p:cNvSpPr/>
            <p:nvPr/>
          </p:nvSpPr>
          <p:spPr>
            <a:xfrm>
              <a:off x="255954" y="128182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13"/>
          <p:cNvSpPr/>
          <p:nvPr/>
        </p:nvSpPr>
        <p:spPr>
          <a:xfrm rot="-9349026" flipH="1">
            <a:off x="7859989" y="-360162"/>
            <a:ext cx="1220873" cy="1618740"/>
          </a:xfrm>
          <a:custGeom>
            <a:avLst/>
            <a:gdLst/>
            <a:ahLst/>
            <a:cxnLst/>
            <a:rect l="l" t="t" r="r" b="b"/>
            <a:pathLst>
              <a:path w="7073" h="9378" extrusionOk="0">
                <a:moveTo>
                  <a:pt x="6082" y="8598"/>
                </a:moveTo>
                <a:cubicBezTo>
                  <a:pt x="5908" y="8362"/>
                  <a:pt x="5769" y="8118"/>
                  <a:pt x="5620" y="7888"/>
                </a:cubicBezTo>
                <a:cubicBezTo>
                  <a:pt x="5540" y="7768"/>
                  <a:pt x="5562" y="7688"/>
                  <a:pt x="5645" y="7579"/>
                </a:cubicBezTo>
                <a:cubicBezTo>
                  <a:pt x="5955" y="7175"/>
                  <a:pt x="6079" y="6698"/>
                  <a:pt x="6075" y="6195"/>
                </a:cubicBezTo>
                <a:cubicBezTo>
                  <a:pt x="6075" y="5521"/>
                  <a:pt x="5908" y="4862"/>
                  <a:pt x="5929" y="4119"/>
                </a:cubicBezTo>
                <a:cubicBezTo>
                  <a:pt x="4917" y="4953"/>
                  <a:pt x="4972" y="5973"/>
                  <a:pt x="5176" y="7036"/>
                </a:cubicBezTo>
                <a:cubicBezTo>
                  <a:pt x="5019" y="6752"/>
                  <a:pt x="4884" y="6472"/>
                  <a:pt x="4742" y="6191"/>
                </a:cubicBezTo>
                <a:cubicBezTo>
                  <a:pt x="4637" y="5980"/>
                  <a:pt x="4586" y="5787"/>
                  <a:pt x="4779" y="5583"/>
                </a:cubicBezTo>
                <a:cubicBezTo>
                  <a:pt x="4899" y="5456"/>
                  <a:pt x="4928" y="5270"/>
                  <a:pt x="4979" y="5102"/>
                </a:cubicBezTo>
                <a:cubicBezTo>
                  <a:pt x="5259" y="4145"/>
                  <a:pt x="4797" y="3252"/>
                  <a:pt x="4790" y="2262"/>
                </a:cubicBezTo>
                <a:cubicBezTo>
                  <a:pt x="3999" y="2961"/>
                  <a:pt x="3952" y="3795"/>
                  <a:pt x="4098" y="4684"/>
                </a:cubicBezTo>
                <a:cubicBezTo>
                  <a:pt x="3956" y="4451"/>
                  <a:pt x="3861" y="4210"/>
                  <a:pt x="3726" y="3995"/>
                </a:cubicBezTo>
                <a:cubicBezTo>
                  <a:pt x="3621" y="3828"/>
                  <a:pt x="3650" y="3711"/>
                  <a:pt x="3744" y="3558"/>
                </a:cubicBezTo>
                <a:cubicBezTo>
                  <a:pt x="3985" y="3176"/>
                  <a:pt x="4047" y="2743"/>
                  <a:pt x="3999" y="2306"/>
                </a:cubicBezTo>
                <a:cubicBezTo>
                  <a:pt x="3945" y="1774"/>
                  <a:pt x="3817" y="1253"/>
                  <a:pt x="3792" y="649"/>
                </a:cubicBezTo>
                <a:cubicBezTo>
                  <a:pt x="2987" y="1359"/>
                  <a:pt x="3027" y="2200"/>
                  <a:pt x="3198" y="3081"/>
                </a:cubicBezTo>
                <a:cubicBezTo>
                  <a:pt x="3074" y="2885"/>
                  <a:pt x="2878" y="2750"/>
                  <a:pt x="2827" y="2524"/>
                </a:cubicBezTo>
                <a:cubicBezTo>
                  <a:pt x="2830" y="2506"/>
                  <a:pt x="2827" y="2491"/>
                  <a:pt x="2819" y="2477"/>
                </a:cubicBezTo>
                <a:cubicBezTo>
                  <a:pt x="2911" y="1333"/>
                  <a:pt x="2295" y="106"/>
                  <a:pt x="1377" y="0"/>
                </a:cubicBezTo>
                <a:cubicBezTo>
                  <a:pt x="1734" y="860"/>
                  <a:pt x="1683" y="1850"/>
                  <a:pt x="2390" y="2575"/>
                </a:cubicBezTo>
                <a:cubicBezTo>
                  <a:pt x="1618" y="2142"/>
                  <a:pt x="860" y="1952"/>
                  <a:pt x="1" y="2459"/>
                </a:cubicBezTo>
                <a:cubicBezTo>
                  <a:pt x="482" y="2641"/>
                  <a:pt x="882" y="2845"/>
                  <a:pt x="1286" y="3052"/>
                </a:cubicBezTo>
                <a:cubicBezTo>
                  <a:pt x="1774" y="3307"/>
                  <a:pt x="2288" y="3445"/>
                  <a:pt x="2841" y="3289"/>
                </a:cubicBezTo>
                <a:cubicBezTo>
                  <a:pt x="2932" y="3263"/>
                  <a:pt x="3027" y="3238"/>
                  <a:pt x="3096" y="3340"/>
                </a:cubicBezTo>
                <a:cubicBezTo>
                  <a:pt x="3362" y="3737"/>
                  <a:pt x="3599" y="4159"/>
                  <a:pt x="3792" y="4600"/>
                </a:cubicBezTo>
                <a:cubicBezTo>
                  <a:pt x="2386" y="3442"/>
                  <a:pt x="1417" y="3205"/>
                  <a:pt x="503" y="3770"/>
                </a:cubicBezTo>
                <a:cubicBezTo>
                  <a:pt x="1061" y="4028"/>
                  <a:pt x="1545" y="4370"/>
                  <a:pt x="2062" y="4662"/>
                </a:cubicBezTo>
                <a:cubicBezTo>
                  <a:pt x="2594" y="4960"/>
                  <a:pt x="3165" y="5117"/>
                  <a:pt x="3781" y="4968"/>
                </a:cubicBezTo>
                <a:cubicBezTo>
                  <a:pt x="3937" y="4931"/>
                  <a:pt x="3985" y="5000"/>
                  <a:pt x="4036" y="5124"/>
                </a:cubicBezTo>
                <a:cubicBezTo>
                  <a:pt x="4214" y="5529"/>
                  <a:pt x="4400" y="5925"/>
                  <a:pt x="4629" y="6421"/>
                </a:cubicBezTo>
                <a:cubicBezTo>
                  <a:pt x="3300" y="4964"/>
                  <a:pt x="2306" y="4891"/>
                  <a:pt x="1545" y="5226"/>
                </a:cubicBezTo>
                <a:cubicBezTo>
                  <a:pt x="2106" y="5565"/>
                  <a:pt x="2546" y="6020"/>
                  <a:pt x="3056" y="6388"/>
                </a:cubicBezTo>
                <a:cubicBezTo>
                  <a:pt x="3530" y="6730"/>
                  <a:pt x="4058" y="6952"/>
                  <a:pt x="4659" y="6894"/>
                </a:cubicBezTo>
                <a:cubicBezTo>
                  <a:pt x="4779" y="6883"/>
                  <a:pt x="4855" y="6901"/>
                  <a:pt x="4913" y="7018"/>
                </a:cubicBezTo>
                <a:cubicBezTo>
                  <a:pt x="5063" y="7320"/>
                  <a:pt x="5223" y="7619"/>
                  <a:pt x="5431" y="8012"/>
                </a:cubicBezTo>
                <a:cubicBezTo>
                  <a:pt x="4608" y="7236"/>
                  <a:pt x="3792" y="6778"/>
                  <a:pt x="2696" y="7145"/>
                </a:cubicBezTo>
                <a:cubicBezTo>
                  <a:pt x="2787" y="7247"/>
                  <a:pt x="2849" y="7295"/>
                  <a:pt x="2936" y="7298"/>
                </a:cubicBezTo>
                <a:cubicBezTo>
                  <a:pt x="3395" y="7673"/>
                  <a:pt x="3843" y="8063"/>
                  <a:pt x="4316" y="8420"/>
                </a:cubicBezTo>
                <a:cubicBezTo>
                  <a:pt x="4582" y="8617"/>
                  <a:pt x="4888" y="8748"/>
                  <a:pt x="5216" y="8802"/>
                </a:cubicBezTo>
                <a:cubicBezTo>
                  <a:pt x="5631" y="8872"/>
                  <a:pt x="6112" y="8791"/>
                  <a:pt x="6334" y="9301"/>
                </a:cubicBezTo>
                <a:cubicBezTo>
                  <a:pt x="6374" y="9367"/>
                  <a:pt x="6465" y="9378"/>
                  <a:pt x="6516" y="9327"/>
                </a:cubicBezTo>
                <a:cubicBezTo>
                  <a:pt x="6578" y="9269"/>
                  <a:pt x="6519" y="9218"/>
                  <a:pt x="6479" y="9185"/>
                </a:cubicBezTo>
                <a:cubicBezTo>
                  <a:pt x="6326" y="9054"/>
                  <a:pt x="6363" y="8952"/>
                  <a:pt x="6472" y="8802"/>
                </a:cubicBezTo>
                <a:cubicBezTo>
                  <a:pt x="7073" y="7983"/>
                  <a:pt x="6756" y="7065"/>
                  <a:pt x="6803" y="6108"/>
                </a:cubicBezTo>
                <a:cubicBezTo>
                  <a:pt x="5897" y="6810"/>
                  <a:pt x="5940" y="7688"/>
                  <a:pt x="6082" y="8598"/>
                </a:cubicBezTo>
                <a:close/>
                <a:moveTo>
                  <a:pt x="1854" y="543"/>
                </a:moveTo>
                <a:lnTo>
                  <a:pt x="1858" y="550"/>
                </a:lnTo>
                <a:cubicBezTo>
                  <a:pt x="1858" y="554"/>
                  <a:pt x="1854" y="558"/>
                  <a:pt x="1854" y="558"/>
                </a:cubicBezTo>
                <a:cubicBezTo>
                  <a:pt x="1836" y="583"/>
                  <a:pt x="1840" y="554"/>
                  <a:pt x="1854" y="53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1" name="Google Shape;281;p13"/>
          <p:cNvGrpSpPr/>
          <p:nvPr/>
        </p:nvGrpSpPr>
        <p:grpSpPr>
          <a:xfrm rot="4152330">
            <a:off x="-615" y="-418699"/>
            <a:ext cx="1206277" cy="1652844"/>
            <a:chOff x="5031520" y="2505901"/>
            <a:chExt cx="1357366" cy="1859867"/>
          </a:xfrm>
        </p:grpSpPr>
        <p:sp>
          <p:nvSpPr>
            <p:cNvPr id="282" name="Google Shape;282;p13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8"/>
          <p:cNvGrpSpPr/>
          <p:nvPr/>
        </p:nvGrpSpPr>
        <p:grpSpPr>
          <a:xfrm rot="10800000">
            <a:off x="15" y="-14660"/>
            <a:ext cx="9231930" cy="5158326"/>
            <a:chOff x="330675" y="1465825"/>
            <a:chExt cx="1967925" cy="1099575"/>
          </a:xfrm>
        </p:grpSpPr>
        <p:sp>
          <p:nvSpPr>
            <p:cNvPr id="387" name="Google Shape;387;p18"/>
            <p:cNvSpPr/>
            <p:nvPr/>
          </p:nvSpPr>
          <p:spPr>
            <a:xfrm>
              <a:off x="1655250" y="1465825"/>
              <a:ext cx="643350" cy="924275"/>
            </a:xfrm>
            <a:custGeom>
              <a:avLst/>
              <a:gdLst/>
              <a:ahLst/>
              <a:cxnLst/>
              <a:rect l="l" t="t" r="r" b="b"/>
              <a:pathLst>
                <a:path w="25734" h="36971" extrusionOk="0">
                  <a:moveTo>
                    <a:pt x="611" y="1"/>
                  </a:moveTo>
                  <a:cubicBezTo>
                    <a:pt x="1452" y="1430"/>
                    <a:pt x="2796" y="2640"/>
                    <a:pt x="3517" y="4176"/>
                  </a:cubicBezTo>
                  <a:cubicBezTo>
                    <a:pt x="4166" y="5563"/>
                    <a:pt x="4189" y="7461"/>
                    <a:pt x="2950" y="8359"/>
                  </a:cubicBezTo>
                  <a:cubicBezTo>
                    <a:pt x="2640" y="8584"/>
                    <a:pt x="2274" y="8727"/>
                    <a:pt x="1971" y="8969"/>
                  </a:cubicBezTo>
                  <a:cubicBezTo>
                    <a:pt x="1110" y="9647"/>
                    <a:pt x="421" y="12140"/>
                    <a:pt x="258" y="13249"/>
                  </a:cubicBezTo>
                  <a:cubicBezTo>
                    <a:pt x="0" y="14942"/>
                    <a:pt x="787" y="17056"/>
                    <a:pt x="2271" y="17982"/>
                  </a:cubicBezTo>
                  <a:cubicBezTo>
                    <a:pt x="2695" y="18250"/>
                    <a:pt x="3230" y="18273"/>
                    <a:pt x="3674" y="18498"/>
                  </a:cubicBezTo>
                  <a:cubicBezTo>
                    <a:pt x="4483" y="18912"/>
                    <a:pt x="4884" y="19920"/>
                    <a:pt x="5729" y="20250"/>
                  </a:cubicBezTo>
                  <a:cubicBezTo>
                    <a:pt x="5920" y="20324"/>
                    <a:pt x="6119" y="20356"/>
                    <a:pt x="6321" y="20356"/>
                  </a:cubicBezTo>
                  <a:cubicBezTo>
                    <a:pt x="6836" y="20356"/>
                    <a:pt x="7365" y="20142"/>
                    <a:pt x="7814" y="19868"/>
                  </a:cubicBezTo>
                  <a:cubicBezTo>
                    <a:pt x="8440" y="19483"/>
                    <a:pt x="8998" y="18977"/>
                    <a:pt x="9676" y="18697"/>
                  </a:cubicBezTo>
                  <a:cubicBezTo>
                    <a:pt x="10148" y="18502"/>
                    <a:pt x="10648" y="18427"/>
                    <a:pt x="11158" y="18427"/>
                  </a:cubicBezTo>
                  <a:cubicBezTo>
                    <a:pt x="11781" y="18427"/>
                    <a:pt x="12417" y="18539"/>
                    <a:pt x="13027" y="18680"/>
                  </a:cubicBezTo>
                  <a:cubicBezTo>
                    <a:pt x="14080" y="18925"/>
                    <a:pt x="15190" y="19304"/>
                    <a:pt x="15842" y="20168"/>
                  </a:cubicBezTo>
                  <a:cubicBezTo>
                    <a:pt x="16462" y="20990"/>
                    <a:pt x="16566" y="22125"/>
                    <a:pt x="17238" y="22902"/>
                  </a:cubicBezTo>
                  <a:cubicBezTo>
                    <a:pt x="17512" y="23222"/>
                    <a:pt x="17871" y="23463"/>
                    <a:pt x="18132" y="23799"/>
                  </a:cubicBezTo>
                  <a:cubicBezTo>
                    <a:pt x="19072" y="25003"/>
                    <a:pt x="18396" y="26722"/>
                    <a:pt x="17943" y="28180"/>
                  </a:cubicBezTo>
                  <a:cubicBezTo>
                    <a:pt x="17437" y="29805"/>
                    <a:pt x="17255" y="31514"/>
                    <a:pt x="17408" y="33207"/>
                  </a:cubicBezTo>
                  <a:cubicBezTo>
                    <a:pt x="17463" y="33817"/>
                    <a:pt x="17571" y="34450"/>
                    <a:pt x="17950" y="34927"/>
                  </a:cubicBezTo>
                  <a:cubicBezTo>
                    <a:pt x="18315" y="35387"/>
                    <a:pt x="18873" y="35641"/>
                    <a:pt x="19408" y="35876"/>
                  </a:cubicBezTo>
                  <a:cubicBezTo>
                    <a:pt x="20582" y="36388"/>
                    <a:pt x="21786" y="36910"/>
                    <a:pt x="23065" y="36965"/>
                  </a:cubicBezTo>
                  <a:cubicBezTo>
                    <a:pt x="23148" y="36969"/>
                    <a:pt x="23232" y="36971"/>
                    <a:pt x="23316" y="36971"/>
                  </a:cubicBezTo>
                  <a:cubicBezTo>
                    <a:pt x="24119" y="36971"/>
                    <a:pt x="24933" y="36816"/>
                    <a:pt x="25733" y="36793"/>
                  </a:cubicBezTo>
                  <a:lnTo>
                    <a:pt x="25730" y="32979"/>
                  </a:lnTo>
                  <a:cubicBezTo>
                    <a:pt x="25319" y="33063"/>
                    <a:pt x="24910" y="33136"/>
                    <a:pt x="24503" y="33136"/>
                  </a:cubicBezTo>
                  <a:cubicBezTo>
                    <a:pt x="24277" y="33136"/>
                    <a:pt x="24052" y="33113"/>
                    <a:pt x="23828" y="33057"/>
                  </a:cubicBezTo>
                  <a:cubicBezTo>
                    <a:pt x="22331" y="32682"/>
                    <a:pt x="21567" y="30937"/>
                    <a:pt x="21626" y="29390"/>
                  </a:cubicBezTo>
                  <a:cubicBezTo>
                    <a:pt x="21682" y="27841"/>
                    <a:pt x="22321" y="26392"/>
                    <a:pt x="22644" y="24882"/>
                  </a:cubicBezTo>
                  <a:cubicBezTo>
                    <a:pt x="23218" y="22171"/>
                    <a:pt x="22458" y="18879"/>
                    <a:pt x="19988" y="17610"/>
                  </a:cubicBezTo>
                  <a:cubicBezTo>
                    <a:pt x="19209" y="17212"/>
                    <a:pt x="18276" y="17010"/>
                    <a:pt x="17741" y="16322"/>
                  </a:cubicBezTo>
                  <a:cubicBezTo>
                    <a:pt x="17437" y="15934"/>
                    <a:pt x="17300" y="15434"/>
                    <a:pt x="16987" y="15050"/>
                  </a:cubicBezTo>
                  <a:cubicBezTo>
                    <a:pt x="16485" y="14433"/>
                    <a:pt x="15742" y="14286"/>
                    <a:pt x="14929" y="14286"/>
                  </a:cubicBezTo>
                  <a:cubicBezTo>
                    <a:pt x="14188" y="14286"/>
                    <a:pt x="13390" y="14409"/>
                    <a:pt x="12665" y="14410"/>
                  </a:cubicBezTo>
                  <a:cubicBezTo>
                    <a:pt x="12661" y="14410"/>
                    <a:pt x="12657" y="14410"/>
                    <a:pt x="12653" y="14410"/>
                  </a:cubicBezTo>
                  <a:cubicBezTo>
                    <a:pt x="9979" y="14410"/>
                    <a:pt x="7510" y="12087"/>
                    <a:pt x="7350" y="9416"/>
                  </a:cubicBezTo>
                  <a:cubicBezTo>
                    <a:pt x="7223" y="7334"/>
                    <a:pt x="8323" y="5318"/>
                    <a:pt x="8189" y="3234"/>
                  </a:cubicBezTo>
                  <a:cubicBezTo>
                    <a:pt x="8110" y="2069"/>
                    <a:pt x="7667" y="1009"/>
                    <a:pt x="70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8"/>
            <p:cNvSpPr/>
            <p:nvPr/>
          </p:nvSpPr>
          <p:spPr>
            <a:xfrm>
              <a:off x="2298175" y="2101800"/>
              <a:ext cx="350" cy="17075"/>
            </a:xfrm>
            <a:custGeom>
              <a:avLst/>
              <a:gdLst/>
              <a:ahLst/>
              <a:cxnLst/>
              <a:rect l="l" t="t" r="r" b="b"/>
              <a:pathLst>
                <a:path w="14" h="683" extrusionOk="0">
                  <a:moveTo>
                    <a:pt x="13" y="1"/>
                  </a:moveTo>
                  <a:cubicBezTo>
                    <a:pt x="0" y="226"/>
                    <a:pt x="0" y="454"/>
                    <a:pt x="13" y="683"/>
                  </a:cubicBezTo>
                  <a:lnTo>
                    <a:pt x="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8"/>
            <p:cNvSpPr/>
            <p:nvPr/>
          </p:nvSpPr>
          <p:spPr>
            <a:xfrm>
              <a:off x="330750" y="1702600"/>
              <a:ext cx="1760850" cy="862725"/>
            </a:xfrm>
            <a:custGeom>
              <a:avLst/>
              <a:gdLst/>
              <a:ahLst/>
              <a:cxnLst/>
              <a:rect l="l" t="t" r="r" b="b"/>
              <a:pathLst>
                <a:path w="70434" h="34509" extrusionOk="0">
                  <a:moveTo>
                    <a:pt x="1" y="0"/>
                  </a:moveTo>
                  <a:lnTo>
                    <a:pt x="1" y="4049"/>
                  </a:lnTo>
                  <a:cubicBezTo>
                    <a:pt x="148" y="4055"/>
                    <a:pt x="298" y="4065"/>
                    <a:pt x="445" y="4075"/>
                  </a:cubicBezTo>
                  <a:cubicBezTo>
                    <a:pt x="10179" y="4668"/>
                    <a:pt x="18883" y="10237"/>
                    <a:pt x="26416" y="16429"/>
                  </a:cubicBezTo>
                  <a:cubicBezTo>
                    <a:pt x="28295" y="17972"/>
                    <a:pt x="30164" y="19587"/>
                    <a:pt x="32376" y="20588"/>
                  </a:cubicBezTo>
                  <a:cubicBezTo>
                    <a:pt x="36790" y="22591"/>
                    <a:pt x="42424" y="22131"/>
                    <a:pt x="45865" y="25540"/>
                  </a:cubicBezTo>
                  <a:cubicBezTo>
                    <a:pt x="47027" y="26685"/>
                    <a:pt x="47803" y="28170"/>
                    <a:pt x="48903" y="29374"/>
                  </a:cubicBezTo>
                  <a:cubicBezTo>
                    <a:pt x="51155" y="31838"/>
                    <a:pt x="55160" y="33409"/>
                    <a:pt x="58575" y="33409"/>
                  </a:cubicBezTo>
                  <a:cubicBezTo>
                    <a:pt x="58825" y="33409"/>
                    <a:pt x="59073" y="33400"/>
                    <a:pt x="59316" y="33383"/>
                  </a:cubicBezTo>
                  <a:cubicBezTo>
                    <a:pt x="60237" y="33318"/>
                    <a:pt x="61171" y="33186"/>
                    <a:pt x="62092" y="33186"/>
                  </a:cubicBezTo>
                  <a:cubicBezTo>
                    <a:pt x="62606" y="33186"/>
                    <a:pt x="63116" y="33227"/>
                    <a:pt x="63619" y="33344"/>
                  </a:cubicBezTo>
                  <a:cubicBezTo>
                    <a:pt x="64460" y="33539"/>
                    <a:pt x="65240" y="33941"/>
                    <a:pt x="65889" y="34508"/>
                  </a:cubicBezTo>
                  <a:lnTo>
                    <a:pt x="70434" y="34508"/>
                  </a:lnTo>
                  <a:cubicBezTo>
                    <a:pt x="68333" y="32381"/>
                    <a:pt x="66525" y="29566"/>
                    <a:pt x="63622" y="29543"/>
                  </a:cubicBezTo>
                  <a:cubicBezTo>
                    <a:pt x="63608" y="29543"/>
                    <a:pt x="63594" y="29543"/>
                    <a:pt x="63581" y="29543"/>
                  </a:cubicBezTo>
                  <a:cubicBezTo>
                    <a:pt x="62626" y="29543"/>
                    <a:pt x="61707" y="29872"/>
                    <a:pt x="60774" y="30072"/>
                  </a:cubicBezTo>
                  <a:cubicBezTo>
                    <a:pt x="60066" y="30225"/>
                    <a:pt x="59345" y="30299"/>
                    <a:pt x="58624" y="30299"/>
                  </a:cubicBezTo>
                  <a:cubicBezTo>
                    <a:pt x="54865" y="30299"/>
                    <a:pt x="51106" y="28290"/>
                    <a:pt x="49154" y="25054"/>
                  </a:cubicBezTo>
                  <a:cubicBezTo>
                    <a:pt x="48671" y="24255"/>
                    <a:pt x="48283" y="23381"/>
                    <a:pt x="47627" y="22715"/>
                  </a:cubicBezTo>
                  <a:cubicBezTo>
                    <a:pt x="46107" y="21172"/>
                    <a:pt x="43667" y="21189"/>
                    <a:pt x="41579" y="20608"/>
                  </a:cubicBezTo>
                  <a:cubicBezTo>
                    <a:pt x="39155" y="19936"/>
                    <a:pt x="37083" y="18380"/>
                    <a:pt x="35080" y="16859"/>
                  </a:cubicBezTo>
                  <a:cubicBezTo>
                    <a:pt x="31218" y="13927"/>
                    <a:pt x="27355" y="10994"/>
                    <a:pt x="23496" y="8064"/>
                  </a:cubicBezTo>
                  <a:cubicBezTo>
                    <a:pt x="21340" y="6430"/>
                    <a:pt x="19164" y="4779"/>
                    <a:pt x="16704" y="3647"/>
                  </a:cubicBezTo>
                  <a:cubicBezTo>
                    <a:pt x="13673" y="2254"/>
                    <a:pt x="10342" y="1700"/>
                    <a:pt x="7051" y="1158"/>
                  </a:cubicBezTo>
                  <a:cubicBezTo>
                    <a:pt x="4702" y="773"/>
                    <a:pt x="2350" y="38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8"/>
            <p:cNvSpPr/>
            <p:nvPr/>
          </p:nvSpPr>
          <p:spPr>
            <a:xfrm>
              <a:off x="330675" y="1896900"/>
              <a:ext cx="1263750" cy="668500"/>
            </a:xfrm>
            <a:custGeom>
              <a:avLst/>
              <a:gdLst/>
              <a:ahLst/>
              <a:cxnLst/>
              <a:rect l="l" t="t" r="r" b="b"/>
              <a:pathLst>
                <a:path w="50550" h="26740" extrusionOk="0">
                  <a:moveTo>
                    <a:pt x="4420" y="0"/>
                  </a:moveTo>
                  <a:cubicBezTo>
                    <a:pt x="2962" y="0"/>
                    <a:pt x="1478" y="161"/>
                    <a:pt x="4" y="318"/>
                  </a:cubicBezTo>
                  <a:lnTo>
                    <a:pt x="4" y="2987"/>
                  </a:lnTo>
                  <a:cubicBezTo>
                    <a:pt x="614" y="2955"/>
                    <a:pt x="1225" y="2921"/>
                    <a:pt x="1831" y="2921"/>
                  </a:cubicBezTo>
                  <a:cubicBezTo>
                    <a:pt x="2893" y="2921"/>
                    <a:pt x="3937" y="3025"/>
                    <a:pt x="4920" y="3424"/>
                  </a:cubicBezTo>
                  <a:cubicBezTo>
                    <a:pt x="6652" y="4129"/>
                    <a:pt x="7922" y="5652"/>
                    <a:pt x="9553" y="6569"/>
                  </a:cubicBezTo>
                  <a:cubicBezTo>
                    <a:pt x="11141" y="7466"/>
                    <a:pt x="12998" y="7743"/>
                    <a:pt x="14743" y="8295"/>
                  </a:cubicBezTo>
                  <a:cubicBezTo>
                    <a:pt x="16488" y="8843"/>
                    <a:pt x="18266" y="9792"/>
                    <a:pt x="19013" y="11462"/>
                  </a:cubicBezTo>
                  <a:cubicBezTo>
                    <a:pt x="19379" y="12281"/>
                    <a:pt x="19463" y="13211"/>
                    <a:pt x="19878" y="14007"/>
                  </a:cubicBezTo>
                  <a:cubicBezTo>
                    <a:pt x="20648" y="15488"/>
                    <a:pt x="22338" y="16183"/>
                    <a:pt x="23682" y="17178"/>
                  </a:cubicBezTo>
                  <a:cubicBezTo>
                    <a:pt x="25022" y="18170"/>
                    <a:pt x="26102" y="20104"/>
                    <a:pt x="25101" y="21442"/>
                  </a:cubicBezTo>
                  <a:cubicBezTo>
                    <a:pt x="24040" y="22864"/>
                    <a:pt x="21718" y="22257"/>
                    <a:pt x="20181" y="23154"/>
                  </a:cubicBezTo>
                  <a:cubicBezTo>
                    <a:pt x="19428" y="23592"/>
                    <a:pt x="18919" y="24365"/>
                    <a:pt x="18188" y="24834"/>
                  </a:cubicBezTo>
                  <a:cubicBezTo>
                    <a:pt x="17588" y="25218"/>
                    <a:pt x="16944" y="25358"/>
                    <a:pt x="16272" y="25358"/>
                  </a:cubicBezTo>
                  <a:cubicBezTo>
                    <a:pt x="14440" y="25358"/>
                    <a:pt x="12399" y="24317"/>
                    <a:pt x="10456" y="24317"/>
                  </a:cubicBezTo>
                  <a:cubicBezTo>
                    <a:pt x="10407" y="24317"/>
                    <a:pt x="10358" y="24318"/>
                    <a:pt x="10310" y="24319"/>
                  </a:cubicBezTo>
                  <a:cubicBezTo>
                    <a:pt x="9084" y="24353"/>
                    <a:pt x="7883" y="24836"/>
                    <a:pt x="6670" y="24836"/>
                  </a:cubicBezTo>
                  <a:cubicBezTo>
                    <a:pt x="6491" y="24836"/>
                    <a:pt x="6313" y="24826"/>
                    <a:pt x="6134" y="24802"/>
                  </a:cubicBezTo>
                  <a:cubicBezTo>
                    <a:pt x="5162" y="24671"/>
                    <a:pt x="4284" y="24156"/>
                    <a:pt x="3328" y="23934"/>
                  </a:cubicBezTo>
                  <a:cubicBezTo>
                    <a:pt x="2861" y="23825"/>
                    <a:pt x="2388" y="23786"/>
                    <a:pt x="1911" y="23786"/>
                  </a:cubicBezTo>
                  <a:cubicBezTo>
                    <a:pt x="1279" y="23786"/>
                    <a:pt x="640" y="23854"/>
                    <a:pt x="1" y="23911"/>
                  </a:cubicBezTo>
                  <a:lnTo>
                    <a:pt x="1" y="26740"/>
                  </a:lnTo>
                  <a:lnTo>
                    <a:pt x="4470" y="26740"/>
                  </a:lnTo>
                  <a:cubicBezTo>
                    <a:pt x="4601" y="26723"/>
                    <a:pt x="4733" y="26715"/>
                    <a:pt x="4865" y="26715"/>
                  </a:cubicBezTo>
                  <a:cubicBezTo>
                    <a:pt x="4997" y="26715"/>
                    <a:pt x="5129" y="26723"/>
                    <a:pt x="5259" y="26740"/>
                  </a:cubicBezTo>
                  <a:lnTo>
                    <a:pt x="19353" y="26740"/>
                  </a:lnTo>
                  <a:cubicBezTo>
                    <a:pt x="19900" y="26290"/>
                    <a:pt x="20552" y="26110"/>
                    <a:pt x="21252" y="26110"/>
                  </a:cubicBezTo>
                  <a:cubicBezTo>
                    <a:pt x="22101" y="26110"/>
                    <a:pt x="23021" y="26373"/>
                    <a:pt x="23917" y="26740"/>
                  </a:cubicBezTo>
                  <a:lnTo>
                    <a:pt x="30634" y="26740"/>
                  </a:lnTo>
                  <a:cubicBezTo>
                    <a:pt x="29828" y="26214"/>
                    <a:pt x="29107" y="25572"/>
                    <a:pt x="28493" y="24831"/>
                  </a:cubicBezTo>
                  <a:cubicBezTo>
                    <a:pt x="28115" y="24371"/>
                    <a:pt x="27763" y="23807"/>
                    <a:pt x="27854" y="23220"/>
                  </a:cubicBezTo>
                  <a:cubicBezTo>
                    <a:pt x="27958" y="22577"/>
                    <a:pt x="28562" y="22130"/>
                    <a:pt x="29175" y="21908"/>
                  </a:cubicBezTo>
                  <a:cubicBezTo>
                    <a:pt x="29785" y="21690"/>
                    <a:pt x="30451" y="21615"/>
                    <a:pt x="31041" y="21337"/>
                  </a:cubicBezTo>
                  <a:cubicBezTo>
                    <a:pt x="31993" y="20894"/>
                    <a:pt x="32789" y="19923"/>
                    <a:pt x="33806" y="19923"/>
                  </a:cubicBezTo>
                  <a:cubicBezTo>
                    <a:pt x="33860" y="19923"/>
                    <a:pt x="33913" y="19926"/>
                    <a:pt x="33968" y="19931"/>
                  </a:cubicBezTo>
                  <a:cubicBezTo>
                    <a:pt x="34979" y="20036"/>
                    <a:pt x="35592" y="21063"/>
                    <a:pt x="36398" y="21683"/>
                  </a:cubicBezTo>
                  <a:cubicBezTo>
                    <a:pt x="37912" y="22844"/>
                    <a:pt x="40078" y="22522"/>
                    <a:pt x="41869" y="23181"/>
                  </a:cubicBezTo>
                  <a:cubicBezTo>
                    <a:pt x="43686" y="23849"/>
                    <a:pt x="44968" y="25422"/>
                    <a:pt x="46390" y="26740"/>
                  </a:cubicBezTo>
                  <a:lnTo>
                    <a:pt x="50550" y="26740"/>
                  </a:lnTo>
                  <a:cubicBezTo>
                    <a:pt x="50269" y="26495"/>
                    <a:pt x="50015" y="26224"/>
                    <a:pt x="49790" y="25927"/>
                  </a:cubicBezTo>
                  <a:cubicBezTo>
                    <a:pt x="49486" y="25523"/>
                    <a:pt x="49238" y="25060"/>
                    <a:pt x="48834" y="24750"/>
                  </a:cubicBezTo>
                  <a:cubicBezTo>
                    <a:pt x="48044" y="24143"/>
                    <a:pt x="46821" y="24241"/>
                    <a:pt x="46152" y="23507"/>
                  </a:cubicBezTo>
                  <a:cubicBezTo>
                    <a:pt x="45513" y="22805"/>
                    <a:pt x="45669" y="21660"/>
                    <a:pt x="45121" y="20887"/>
                  </a:cubicBezTo>
                  <a:cubicBezTo>
                    <a:pt x="44815" y="20450"/>
                    <a:pt x="44325" y="20189"/>
                    <a:pt x="43849" y="19941"/>
                  </a:cubicBezTo>
                  <a:cubicBezTo>
                    <a:pt x="40058" y="17971"/>
                    <a:pt x="36147" y="17439"/>
                    <a:pt x="32222" y="15958"/>
                  </a:cubicBezTo>
                  <a:cubicBezTo>
                    <a:pt x="28967" y="14731"/>
                    <a:pt x="26132" y="12630"/>
                    <a:pt x="23453" y="10448"/>
                  </a:cubicBezTo>
                  <a:cubicBezTo>
                    <a:pt x="18208" y="6178"/>
                    <a:pt x="12903" y="622"/>
                    <a:pt x="5759" y="51"/>
                  </a:cubicBezTo>
                  <a:cubicBezTo>
                    <a:pt x="5315" y="16"/>
                    <a:pt x="4869" y="0"/>
                    <a:pt x="44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8"/>
            <p:cNvSpPr/>
            <p:nvPr/>
          </p:nvSpPr>
          <p:spPr>
            <a:xfrm>
              <a:off x="1926600" y="1465900"/>
              <a:ext cx="372000" cy="416625"/>
            </a:xfrm>
            <a:custGeom>
              <a:avLst/>
              <a:gdLst/>
              <a:ahLst/>
              <a:cxnLst/>
              <a:rect l="l" t="t" r="r" b="b"/>
              <a:pathLst>
                <a:path w="14880" h="16665" extrusionOk="0">
                  <a:moveTo>
                    <a:pt x="0" y="1"/>
                  </a:moveTo>
                  <a:cubicBezTo>
                    <a:pt x="343" y="467"/>
                    <a:pt x="630" y="973"/>
                    <a:pt x="855" y="1508"/>
                  </a:cubicBezTo>
                  <a:cubicBezTo>
                    <a:pt x="1550" y="3201"/>
                    <a:pt x="1432" y="5100"/>
                    <a:pt x="1517" y="6930"/>
                  </a:cubicBezTo>
                  <a:cubicBezTo>
                    <a:pt x="1602" y="8757"/>
                    <a:pt x="1980" y="10734"/>
                    <a:pt x="3354" y="11944"/>
                  </a:cubicBezTo>
                  <a:cubicBezTo>
                    <a:pt x="5076" y="13464"/>
                    <a:pt x="7813" y="13295"/>
                    <a:pt x="9585" y="14759"/>
                  </a:cubicBezTo>
                  <a:cubicBezTo>
                    <a:pt x="10280" y="15336"/>
                    <a:pt x="11133" y="16665"/>
                    <a:pt x="12140" y="16665"/>
                  </a:cubicBezTo>
                  <a:cubicBezTo>
                    <a:pt x="12215" y="16665"/>
                    <a:pt x="12291" y="16657"/>
                    <a:pt x="12367" y="16642"/>
                  </a:cubicBezTo>
                  <a:cubicBezTo>
                    <a:pt x="13571" y="16397"/>
                    <a:pt x="13607" y="14854"/>
                    <a:pt x="13982" y="13983"/>
                  </a:cubicBezTo>
                  <a:cubicBezTo>
                    <a:pt x="14227" y="13415"/>
                    <a:pt x="14687" y="12923"/>
                    <a:pt x="14879" y="12355"/>
                  </a:cubicBezTo>
                  <a:lnTo>
                    <a:pt x="14876" y="11207"/>
                  </a:lnTo>
                  <a:cubicBezTo>
                    <a:pt x="14837" y="11034"/>
                    <a:pt x="14795" y="10861"/>
                    <a:pt x="14772" y="10688"/>
                  </a:cubicBezTo>
                  <a:cubicBezTo>
                    <a:pt x="14713" y="10274"/>
                    <a:pt x="14749" y="9853"/>
                    <a:pt x="14876" y="9458"/>
                  </a:cubicBezTo>
                  <a:lnTo>
                    <a:pt x="14876" y="5703"/>
                  </a:lnTo>
                  <a:cubicBezTo>
                    <a:pt x="14468" y="6124"/>
                    <a:pt x="13982" y="6463"/>
                    <a:pt x="13447" y="6702"/>
                  </a:cubicBezTo>
                  <a:cubicBezTo>
                    <a:pt x="13075" y="6868"/>
                    <a:pt x="12668" y="6998"/>
                    <a:pt x="12413" y="7308"/>
                  </a:cubicBezTo>
                  <a:cubicBezTo>
                    <a:pt x="11894" y="7958"/>
                    <a:pt x="12332" y="8917"/>
                    <a:pt x="12175" y="9729"/>
                  </a:cubicBezTo>
                  <a:cubicBezTo>
                    <a:pt x="12002" y="10636"/>
                    <a:pt x="11053" y="11249"/>
                    <a:pt x="10133" y="11282"/>
                  </a:cubicBezTo>
                  <a:cubicBezTo>
                    <a:pt x="10096" y="11283"/>
                    <a:pt x="10060" y="11284"/>
                    <a:pt x="10024" y="11284"/>
                  </a:cubicBezTo>
                  <a:cubicBezTo>
                    <a:pt x="9140" y="11284"/>
                    <a:pt x="8296" y="10869"/>
                    <a:pt x="7572" y="10359"/>
                  </a:cubicBezTo>
                  <a:cubicBezTo>
                    <a:pt x="6515" y="9612"/>
                    <a:pt x="5585" y="8564"/>
                    <a:pt x="5360" y="7295"/>
                  </a:cubicBezTo>
                  <a:cubicBezTo>
                    <a:pt x="5177" y="6242"/>
                    <a:pt x="5468" y="5061"/>
                    <a:pt x="4884" y="4167"/>
                  </a:cubicBezTo>
                  <a:cubicBezTo>
                    <a:pt x="4440" y="3482"/>
                    <a:pt x="3598" y="3172"/>
                    <a:pt x="3037" y="2578"/>
                  </a:cubicBezTo>
                  <a:cubicBezTo>
                    <a:pt x="2385" y="1880"/>
                    <a:pt x="2222" y="970"/>
                    <a:pt x="21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8"/>
            <p:cNvSpPr/>
            <p:nvPr/>
          </p:nvSpPr>
          <p:spPr>
            <a:xfrm>
              <a:off x="2049975" y="2414600"/>
              <a:ext cx="248550" cy="150725"/>
            </a:xfrm>
            <a:custGeom>
              <a:avLst/>
              <a:gdLst/>
              <a:ahLst/>
              <a:cxnLst/>
              <a:rect l="l" t="t" r="r" b="b"/>
              <a:pathLst>
                <a:path w="9942" h="6029" extrusionOk="0">
                  <a:moveTo>
                    <a:pt x="694" y="1"/>
                  </a:moveTo>
                  <a:cubicBezTo>
                    <a:pt x="520" y="1"/>
                    <a:pt x="356" y="50"/>
                    <a:pt x="229" y="173"/>
                  </a:cubicBezTo>
                  <a:cubicBezTo>
                    <a:pt x="27" y="372"/>
                    <a:pt x="1" y="695"/>
                    <a:pt x="89" y="969"/>
                  </a:cubicBezTo>
                  <a:cubicBezTo>
                    <a:pt x="180" y="1239"/>
                    <a:pt x="370" y="1458"/>
                    <a:pt x="549" y="1673"/>
                  </a:cubicBezTo>
                  <a:cubicBezTo>
                    <a:pt x="1511" y="2812"/>
                    <a:pt x="2526" y="4322"/>
                    <a:pt x="3808" y="5112"/>
                  </a:cubicBezTo>
                  <a:cubicBezTo>
                    <a:pt x="4741" y="5676"/>
                    <a:pt x="5942" y="5663"/>
                    <a:pt x="6956" y="6009"/>
                  </a:cubicBezTo>
                  <a:lnTo>
                    <a:pt x="7012" y="6028"/>
                  </a:lnTo>
                  <a:lnTo>
                    <a:pt x="9941" y="6028"/>
                  </a:lnTo>
                  <a:lnTo>
                    <a:pt x="9941" y="1990"/>
                  </a:lnTo>
                  <a:cubicBezTo>
                    <a:pt x="8656" y="1800"/>
                    <a:pt x="7279" y="1980"/>
                    <a:pt x="6108" y="1318"/>
                  </a:cubicBezTo>
                  <a:cubicBezTo>
                    <a:pt x="5540" y="991"/>
                    <a:pt x="5041" y="469"/>
                    <a:pt x="4392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2" y="410"/>
                    <a:pt x="3152" y="748"/>
                    <a:pt x="2592" y="748"/>
                  </a:cubicBezTo>
                  <a:cubicBezTo>
                    <a:pt x="2528" y="748"/>
                    <a:pt x="2464" y="744"/>
                    <a:pt x="2399" y="734"/>
                  </a:cubicBezTo>
                  <a:cubicBezTo>
                    <a:pt x="2004" y="672"/>
                    <a:pt x="1691" y="388"/>
                    <a:pt x="1342" y="189"/>
                  </a:cubicBezTo>
                  <a:cubicBezTo>
                    <a:pt x="1149" y="80"/>
                    <a:pt x="914" y="1"/>
                    <a:pt x="6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8"/>
            <p:cNvSpPr/>
            <p:nvPr/>
          </p:nvSpPr>
          <p:spPr>
            <a:xfrm>
              <a:off x="2069550" y="1465825"/>
              <a:ext cx="202550" cy="135525"/>
            </a:xfrm>
            <a:custGeom>
              <a:avLst/>
              <a:gdLst/>
              <a:ahLst/>
              <a:cxnLst/>
              <a:rect l="l" t="t" r="r" b="b"/>
              <a:pathLst>
                <a:path w="8102" h="5421" extrusionOk="0">
                  <a:moveTo>
                    <a:pt x="1" y="1"/>
                  </a:moveTo>
                  <a:cubicBezTo>
                    <a:pt x="50" y="46"/>
                    <a:pt x="102" y="89"/>
                    <a:pt x="157" y="131"/>
                  </a:cubicBezTo>
                  <a:cubicBezTo>
                    <a:pt x="451" y="343"/>
                    <a:pt x="803" y="470"/>
                    <a:pt x="1074" y="702"/>
                  </a:cubicBezTo>
                  <a:cubicBezTo>
                    <a:pt x="1687" y="1224"/>
                    <a:pt x="1759" y="2121"/>
                    <a:pt x="2004" y="2888"/>
                  </a:cubicBezTo>
                  <a:cubicBezTo>
                    <a:pt x="2320" y="3889"/>
                    <a:pt x="3038" y="4796"/>
                    <a:pt x="4010" y="5204"/>
                  </a:cubicBezTo>
                  <a:cubicBezTo>
                    <a:pt x="4354" y="5348"/>
                    <a:pt x="4730" y="5421"/>
                    <a:pt x="5106" y="5421"/>
                  </a:cubicBezTo>
                  <a:cubicBezTo>
                    <a:pt x="5790" y="5421"/>
                    <a:pt x="6471" y="5180"/>
                    <a:pt x="6950" y="4695"/>
                  </a:cubicBezTo>
                  <a:cubicBezTo>
                    <a:pt x="8101" y="3527"/>
                    <a:pt x="7723" y="1655"/>
                    <a:pt x="79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8"/>
            <p:cNvSpPr/>
            <p:nvPr/>
          </p:nvSpPr>
          <p:spPr>
            <a:xfrm>
              <a:off x="330750" y="1465825"/>
              <a:ext cx="1679450" cy="920325"/>
            </a:xfrm>
            <a:custGeom>
              <a:avLst/>
              <a:gdLst/>
              <a:ahLst/>
              <a:cxnLst/>
              <a:rect l="l" t="t" r="r" b="b"/>
              <a:pathLst>
                <a:path w="67178" h="36813" extrusionOk="0">
                  <a:moveTo>
                    <a:pt x="44189" y="1"/>
                  </a:moveTo>
                  <a:cubicBezTo>
                    <a:pt x="44234" y="226"/>
                    <a:pt x="44283" y="448"/>
                    <a:pt x="44342" y="669"/>
                  </a:cubicBezTo>
                  <a:cubicBezTo>
                    <a:pt x="44671" y="1860"/>
                    <a:pt x="45321" y="2914"/>
                    <a:pt x="45761" y="3971"/>
                  </a:cubicBezTo>
                  <a:cubicBezTo>
                    <a:pt x="45797" y="4065"/>
                    <a:pt x="45833" y="4157"/>
                    <a:pt x="45865" y="4248"/>
                  </a:cubicBezTo>
                  <a:cubicBezTo>
                    <a:pt x="46446" y="5928"/>
                    <a:pt x="46381" y="7784"/>
                    <a:pt x="46355" y="9735"/>
                  </a:cubicBezTo>
                  <a:cubicBezTo>
                    <a:pt x="46332" y="11461"/>
                    <a:pt x="46404" y="13229"/>
                    <a:pt x="46749" y="14638"/>
                  </a:cubicBezTo>
                  <a:cubicBezTo>
                    <a:pt x="47281" y="16801"/>
                    <a:pt x="48498" y="18478"/>
                    <a:pt x="49196" y="20560"/>
                  </a:cubicBezTo>
                  <a:cubicBezTo>
                    <a:pt x="49261" y="20745"/>
                    <a:pt x="49323" y="20938"/>
                    <a:pt x="49444" y="21095"/>
                  </a:cubicBezTo>
                  <a:cubicBezTo>
                    <a:pt x="49780" y="21522"/>
                    <a:pt x="50416" y="21506"/>
                    <a:pt x="50935" y="21669"/>
                  </a:cubicBezTo>
                  <a:cubicBezTo>
                    <a:pt x="51953" y="21985"/>
                    <a:pt x="52592" y="23036"/>
                    <a:pt x="53587" y="23414"/>
                  </a:cubicBezTo>
                  <a:cubicBezTo>
                    <a:pt x="54481" y="23753"/>
                    <a:pt x="55636" y="23554"/>
                    <a:pt x="56269" y="24269"/>
                  </a:cubicBezTo>
                  <a:cubicBezTo>
                    <a:pt x="56595" y="24647"/>
                    <a:pt x="56683" y="25189"/>
                    <a:pt x="57009" y="25567"/>
                  </a:cubicBezTo>
                  <a:cubicBezTo>
                    <a:pt x="57681" y="26347"/>
                    <a:pt x="58605" y="26510"/>
                    <a:pt x="59166" y="27479"/>
                  </a:cubicBezTo>
                  <a:cubicBezTo>
                    <a:pt x="59684" y="28376"/>
                    <a:pt x="60128" y="29534"/>
                    <a:pt x="59792" y="30571"/>
                  </a:cubicBezTo>
                  <a:cubicBezTo>
                    <a:pt x="59610" y="31169"/>
                    <a:pt x="59057" y="31570"/>
                    <a:pt x="58444" y="31570"/>
                  </a:cubicBezTo>
                  <a:cubicBezTo>
                    <a:pt x="58388" y="31570"/>
                    <a:pt x="58332" y="31567"/>
                    <a:pt x="58275" y="31560"/>
                  </a:cubicBezTo>
                  <a:cubicBezTo>
                    <a:pt x="56647" y="31384"/>
                    <a:pt x="54997" y="30885"/>
                    <a:pt x="53962" y="29524"/>
                  </a:cubicBezTo>
                  <a:cubicBezTo>
                    <a:pt x="53548" y="28979"/>
                    <a:pt x="53248" y="28334"/>
                    <a:pt x="52736" y="27877"/>
                  </a:cubicBezTo>
                  <a:cubicBezTo>
                    <a:pt x="52393" y="27570"/>
                    <a:pt x="51979" y="27361"/>
                    <a:pt x="51568" y="27159"/>
                  </a:cubicBezTo>
                  <a:cubicBezTo>
                    <a:pt x="50439" y="26608"/>
                    <a:pt x="49314" y="26050"/>
                    <a:pt x="48185" y="25495"/>
                  </a:cubicBezTo>
                  <a:cubicBezTo>
                    <a:pt x="47679" y="25247"/>
                    <a:pt x="47170" y="24999"/>
                    <a:pt x="46629" y="24840"/>
                  </a:cubicBezTo>
                  <a:cubicBezTo>
                    <a:pt x="45588" y="24526"/>
                    <a:pt x="44466" y="24559"/>
                    <a:pt x="43432" y="24223"/>
                  </a:cubicBezTo>
                  <a:cubicBezTo>
                    <a:pt x="42567" y="23942"/>
                    <a:pt x="41804" y="23417"/>
                    <a:pt x="41233" y="22709"/>
                  </a:cubicBezTo>
                  <a:cubicBezTo>
                    <a:pt x="40747" y="22103"/>
                    <a:pt x="40414" y="21375"/>
                    <a:pt x="39879" y="20811"/>
                  </a:cubicBezTo>
                  <a:cubicBezTo>
                    <a:pt x="38705" y="19558"/>
                    <a:pt x="36875" y="19317"/>
                    <a:pt x="35573" y="18247"/>
                  </a:cubicBezTo>
                  <a:cubicBezTo>
                    <a:pt x="34049" y="16994"/>
                    <a:pt x="32992" y="15262"/>
                    <a:pt x="31316" y="14169"/>
                  </a:cubicBezTo>
                  <a:cubicBezTo>
                    <a:pt x="31097" y="14022"/>
                    <a:pt x="30872" y="13891"/>
                    <a:pt x="30637" y="13774"/>
                  </a:cubicBezTo>
                  <a:cubicBezTo>
                    <a:pt x="29502" y="13193"/>
                    <a:pt x="28230" y="12903"/>
                    <a:pt x="27153" y="12195"/>
                  </a:cubicBezTo>
                  <a:cubicBezTo>
                    <a:pt x="25995" y="11432"/>
                    <a:pt x="25205" y="10274"/>
                    <a:pt x="24396" y="9177"/>
                  </a:cubicBezTo>
                  <a:cubicBezTo>
                    <a:pt x="23626" y="8140"/>
                    <a:pt x="22883" y="7298"/>
                    <a:pt x="21950" y="6613"/>
                  </a:cubicBezTo>
                  <a:cubicBezTo>
                    <a:pt x="20759" y="5739"/>
                    <a:pt x="19203" y="5155"/>
                    <a:pt x="17523" y="4894"/>
                  </a:cubicBezTo>
                  <a:cubicBezTo>
                    <a:pt x="15024" y="4512"/>
                    <a:pt x="12404" y="4799"/>
                    <a:pt x="10094" y="4154"/>
                  </a:cubicBezTo>
                  <a:cubicBezTo>
                    <a:pt x="9145" y="3893"/>
                    <a:pt x="8268" y="3475"/>
                    <a:pt x="7374" y="2989"/>
                  </a:cubicBezTo>
                  <a:cubicBezTo>
                    <a:pt x="7136" y="2858"/>
                    <a:pt x="6901" y="2725"/>
                    <a:pt x="6663" y="2591"/>
                  </a:cubicBezTo>
                  <a:cubicBezTo>
                    <a:pt x="5501" y="1938"/>
                    <a:pt x="4340" y="1319"/>
                    <a:pt x="3205" y="614"/>
                  </a:cubicBezTo>
                  <a:cubicBezTo>
                    <a:pt x="2882" y="415"/>
                    <a:pt x="2565" y="203"/>
                    <a:pt x="2245" y="4"/>
                  </a:cubicBezTo>
                  <a:lnTo>
                    <a:pt x="1" y="4"/>
                  </a:lnTo>
                  <a:lnTo>
                    <a:pt x="1" y="3893"/>
                  </a:lnTo>
                  <a:cubicBezTo>
                    <a:pt x="239" y="4007"/>
                    <a:pt x="477" y="4124"/>
                    <a:pt x="706" y="4255"/>
                  </a:cubicBezTo>
                  <a:cubicBezTo>
                    <a:pt x="2011" y="4985"/>
                    <a:pt x="3136" y="6013"/>
                    <a:pt x="4447" y="6734"/>
                  </a:cubicBezTo>
                  <a:cubicBezTo>
                    <a:pt x="10081" y="9820"/>
                    <a:pt x="18263" y="6816"/>
                    <a:pt x="22759" y="11402"/>
                  </a:cubicBezTo>
                  <a:cubicBezTo>
                    <a:pt x="23871" y="12541"/>
                    <a:pt x="24631" y="14064"/>
                    <a:pt x="26001" y="14877"/>
                  </a:cubicBezTo>
                  <a:cubicBezTo>
                    <a:pt x="27296" y="15640"/>
                    <a:pt x="28898" y="15624"/>
                    <a:pt x="30334" y="16090"/>
                  </a:cubicBezTo>
                  <a:cubicBezTo>
                    <a:pt x="35599" y="17800"/>
                    <a:pt x="37452" y="25433"/>
                    <a:pt x="42893" y="26448"/>
                  </a:cubicBezTo>
                  <a:cubicBezTo>
                    <a:pt x="45885" y="27006"/>
                    <a:pt x="50873" y="25946"/>
                    <a:pt x="52246" y="29877"/>
                  </a:cubicBezTo>
                  <a:cubicBezTo>
                    <a:pt x="52641" y="31005"/>
                    <a:pt x="52282" y="32330"/>
                    <a:pt x="52830" y="33393"/>
                  </a:cubicBezTo>
                  <a:cubicBezTo>
                    <a:pt x="53078" y="33873"/>
                    <a:pt x="53489" y="34245"/>
                    <a:pt x="53900" y="34597"/>
                  </a:cubicBezTo>
                  <a:cubicBezTo>
                    <a:pt x="54883" y="35450"/>
                    <a:pt x="56078" y="36299"/>
                    <a:pt x="57329" y="36299"/>
                  </a:cubicBezTo>
                  <a:cubicBezTo>
                    <a:pt x="57532" y="36299"/>
                    <a:pt x="57737" y="36276"/>
                    <a:pt x="57942" y="36228"/>
                  </a:cubicBezTo>
                  <a:cubicBezTo>
                    <a:pt x="58428" y="36117"/>
                    <a:pt x="58882" y="35863"/>
                    <a:pt x="59378" y="35801"/>
                  </a:cubicBezTo>
                  <a:cubicBezTo>
                    <a:pt x="59457" y="35791"/>
                    <a:pt x="59535" y="35787"/>
                    <a:pt x="59613" y="35787"/>
                  </a:cubicBezTo>
                  <a:cubicBezTo>
                    <a:pt x="60550" y="35787"/>
                    <a:pt x="61406" y="36432"/>
                    <a:pt x="62333" y="36685"/>
                  </a:cubicBezTo>
                  <a:cubicBezTo>
                    <a:pt x="62652" y="36772"/>
                    <a:pt x="62955" y="36812"/>
                    <a:pt x="63243" y="36812"/>
                  </a:cubicBezTo>
                  <a:cubicBezTo>
                    <a:pt x="65848" y="36812"/>
                    <a:pt x="67177" y="33505"/>
                    <a:pt x="66346" y="31178"/>
                  </a:cubicBezTo>
                  <a:cubicBezTo>
                    <a:pt x="66144" y="30611"/>
                    <a:pt x="65645" y="29896"/>
                    <a:pt x="65524" y="29351"/>
                  </a:cubicBezTo>
                  <a:cubicBezTo>
                    <a:pt x="65345" y="28546"/>
                    <a:pt x="65987" y="28092"/>
                    <a:pt x="66258" y="27397"/>
                  </a:cubicBezTo>
                  <a:cubicBezTo>
                    <a:pt x="66405" y="27003"/>
                    <a:pt x="66388" y="26565"/>
                    <a:pt x="66209" y="26184"/>
                  </a:cubicBezTo>
                  <a:cubicBezTo>
                    <a:pt x="66095" y="25936"/>
                    <a:pt x="65912" y="25724"/>
                    <a:pt x="65824" y="25466"/>
                  </a:cubicBezTo>
                  <a:cubicBezTo>
                    <a:pt x="65743" y="25247"/>
                    <a:pt x="65739" y="25006"/>
                    <a:pt x="65697" y="24774"/>
                  </a:cubicBezTo>
                  <a:cubicBezTo>
                    <a:pt x="65517" y="23753"/>
                    <a:pt x="64558" y="22921"/>
                    <a:pt x="63521" y="22889"/>
                  </a:cubicBezTo>
                  <a:cubicBezTo>
                    <a:pt x="63493" y="22888"/>
                    <a:pt x="63465" y="22888"/>
                    <a:pt x="63437" y="22888"/>
                  </a:cubicBezTo>
                  <a:cubicBezTo>
                    <a:pt x="61988" y="22888"/>
                    <a:pt x="60703" y="23959"/>
                    <a:pt x="59281" y="23959"/>
                  </a:cubicBezTo>
                  <a:cubicBezTo>
                    <a:pt x="58853" y="23959"/>
                    <a:pt x="58413" y="23862"/>
                    <a:pt x="57952" y="23610"/>
                  </a:cubicBezTo>
                  <a:cubicBezTo>
                    <a:pt x="57088" y="23137"/>
                    <a:pt x="56589" y="22210"/>
                    <a:pt x="55528" y="22067"/>
                  </a:cubicBezTo>
                  <a:cubicBezTo>
                    <a:pt x="55434" y="22054"/>
                    <a:pt x="55338" y="22049"/>
                    <a:pt x="55243" y="22049"/>
                  </a:cubicBezTo>
                  <a:cubicBezTo>
                    <a:pt x="54748" y="22049"/>
                    <a:pt x="54241" y="22190"/>
                    <a:pt x="53758" y="22190"/>
                  </a:cubicBezTo>
                  <a:cubicBezTo>
                    <a:pt x="53536" y="22190"/>
                    <a:pt x="53320" y="22160"/>
                    <a:pt x="53111" y="22073"/>
                  </a:cubicBezTo>
                  <a:cubicBezTo>
                    <a:pt x="52612" y="21861"/>
                    <a:pt x="52289" y="21378"/>
                    <a:pt x="52012" y="20915"/>
                  </a:cubicBezTo>
                  <a:cubicBezTo>
                    <a:pt x="50615" y="18589"/>
                    <a:pt x="50247" y="17095"/>
                    <a:pt x="50498" y="14400"/>
                  </a:cubicBezTo>
                  <a:cubicBezTo>
                    <a:pt x="50860" y="10538"/>
                    <a:pt x="52400" y="5465"/>
                    <a:pt x="49650" y="2212"/>
                  </a:cubicBezTo>
                  <a:cubicBezTo>
                    <a:pt x="49046" y="1498"/>
                    <a:pt x="48374" y="797"/>
                    <a:pt x="478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8"/>
            <p:cNvSpPr/>
            <p:nvPr/>
          </p:nvSpPr>
          <p:spPr>
            <a:xfrm>
              <a:off x="613850" y="1465900"/>
              <a:ext cx="862825" cy="511175"/>
            </a:xfrm>
            <a:custGeom>
              <a:avLst/>
              <a:gdLst/>
              <a:ahLst/>
              <a:cxnLst/>
              <a:rect l="l" t="t" r="r" b="b"/>
              <a:pathLst>
                <a:path w="34513" h="20447" extrusionOk="0">
                  <a:moveTo>
                    <a:pt x="0" y="1"/>
                  </a:moveTo>
                  <a:cubicBezTo>
                    <a:pt x="591" y="490"/>
                    <a:pt x="1204" y="940"/>
                    <a:pt x="1915" y="1224"/>
                  </a:cubicBezTo>
                  <a:cubicBezTo>
                    <a:pt x="2589" y="1490"/>
                    <a:pt x="3288" y="1583"/>
                    <a:pt x="4003" y="1583"/>
                  </a:cubicBezTo>
                  <a:cubicBezTo>
                    <a:pt x="5625" y="1583"/>
                    <a:pt x="7324" y="1107"/>
                    <a:pt x="8961" y="1107"/>
                  </a:cubicBezTo>
                  <a:cubicBezTo>
                    <a:pt x="9557" y="1107"/>
                    <a:pt x="10144" y="1170"/>
                    <a:pt x="10717" y="1342"/>
                  </a:cubicBezTo>
                  <a:cubicBezTo>
                    <a:pt x="12077" y="1759"/>
                    <a:pt x="13190" y="2744"/>
                    <a:pt x="13770" y="4046"/>
                  </a:cubicBezTo>
                  <a:cubicBezTo>
                    <a:pt x="14178" y="4979"/>
                    <a:pt x="14286" y="6023"/>
                    <a:pt x="14710" y="6946"/>
                  </a:cubicBezTo>
                  <a:cubicBezTo>
                    <a:pt x="15744" y="9191"/>
                    <a:pt x="18328" y="10199"/>
                    <a:pt x="20122" y="11902"/>
                  </a:cubicBezTo>
                  <a:cubicBezTo>
                    <a:pt x="21235" y="12955"/>
                    <a:pt x="22047" y="14290"/>
                    <a:pt x="23127" y="15379"/>
                  </a:cubicBezTo>
                  <a:cubicBezTo>
                    <a:pt x="24224" y="16482"/>
                    <a:pt x="25290" y="16945"/>
                    <a:pt x="26648" y="16945"/>
                  </a:cubicBezTo>
                  <a:cubicBezTo>
                    <a:pt x="26877" y="16945"/>
                    <a:pt x="27114" y="16931"/>
                    <a:pt x="27361" y="16906"/>
                  </a:cubicBezTo>
                  <a:cubicBezTo>
                    <a:pt x="27700" y="16871"/>
                    <a:pt x="28014" y="16841"/>
                    <a:pt x="28308" y="16841"/>
                  </a:cubicBezTo>
                  <a:cubicBezTo>
                    <a:pt x="29045" y="16841"/>
                    <a:pt x="29659" y="17027"/>
                    <a:pt x="30242" y="17780"/>
                  </a:cubicBezTo>
                  <a:cubicBezTo>
                    <a:pt x="30731" y="18413"/>
                    <a:pt x="31057" y="19173"/>
                    <a:pt x="31615" y="19754"/>
                  </a:cubicBezTo>
                  <a:cubicBezTo>
                    <a:pt x="32000" y="20155"/>
                    <a:pt x="32562" y="20447"/>
                    <a:pt x="33095" y="20447"/>
                  </a:cubicBezTo>
                  <a:cubicBezTo>
                    <a:pt x="33335" y="20447"/>
                    <a:pt x="33569" y="20388"/>
                    <a:pt x="33778" y="20253"/>
                  </a:cubicBezTo>
                  <a:cubicBezTo>
                    <a:pt x="34352" y="19888"/>
                    <a:pt x="34512" y="19098"/>
                    <a:pt x="34391" y="18430"/>
                  </a:cubicBezTo>
                  <a:cubicBezTo>
                    <a:pt x="34274" y="17757"/>
                    <a:pt x="33941" y="17147"/>
                    <a:pt x="33732" y="16501"/>
                  </a:cubicBezTo>
                  <a:cubicBezTo>
                    <a:pt x="33471" y="15676"/>
                    <a:pt x="33413" y="14789"/>
                    <a:pt x="33067" y="13993"/>
                  </a:cubicBezTo>
                  <a:cubicBezTo>
                    <a:pt x="32617" y="12968"/>
                    <a:pt x="31723" y="12182"/>
                    <a:pt x="31318" y="11138"/>
                  </a:cubicBezTo>
                  <a:cubicBezTo>
                    <a:pt x="30679" y="9491"/>
                    <a:pt x="31403" y="7706"/>
                    <a:pt x="30959" y="6033"/>
                  </a:cubicBezTo>
                  <a:cubicBezTo>
                    <a:pt x="30519" y="4382"/>
                    <a:pt x="30082" y="2660"/>
                    <a:pt x="29410" y="1055"/>
                  </a:cubicBezTo>
                  <a:cubicBezTo>
                    <a:pt x="29263" y="699"/>
                    <a:pt x="29103" y="343"/>
                    <a:pt x="28924" y="1"/>
                  </a:cubicBezTo>
                  <a:lnTo>
                    <a:pt x="25074" y="1"/>
                  </a:lnTo>
                  <a:cubicBezTo>
                    <a:pt x="25922" y="950"/>
                    <a:pt x="26174" y="2373"/>
                    <a:pt x="26193" y="3681"/>
                  </a:cubicBezTo>
                  <a:cubicBezTo>
                    <a:pt x="26203" y="4398"/>
                    <a:pt x="26167" y="5129"/>
                    <a:pt x="26343" y="5827"/>
                  </a:cubicBezTo>
                  <a:cubicBezTo>
                    <a:pt x="26575" y="6747"/>
                    <a:pt x="27159" y="7547"/>
                    <a:pt x="27426" y="8453"/>
                  </a:cubicBezTo>
                  <a:cubicBezTo>
                    <a:pt x="27697" y="9364"/>
                    <a:pt x="27501" y="10561"/>
                    <a:pt x="26627" y="10926"/>
                  </a:cubicBezTo>
                  <a:cubicBezTo>
                    <a:pt x="26448" y="11000"/>
                    <a:pt x="26263" y="11032"/>
                    <a:pt x="26076" y="11032"/>
                  </a:cubicBezTo>
                  <a:cubicBezTo>
                    <a:pt x="25533" y="11032"/>
                    <a:pt x="24971" y="10764"/>
                    <a:pt x="24471" y="10502"/>
                  </a:cubicBezTo>
                  <a:cubicBezTo>
                    <a:pt x="22324" y="9364"/>
                    <a:pt x="20063" y="8114"/>
                    <a:pt x="18899" y="5987"/>
                  </a:cubicBezTo>
                  <a:cubicBezTo>
                    <a:pt x="18250" y="4803"/>
                    <a:pt x="17943" y="3358"/>
                    <a:pt x="16892" y="2513"/>
                  </a:cubicBezTo>
                  <a:cubicBezTo>
                    <a:pt x="16465" y="2170"/>
                    <a:pt x="15953" y="1958"/>
                    <a:pt x="15490" y="1674"/>
                  </a:cubicBezTo>
                  <a:cubicBezTo>
                    <a:pt x="14743" y="1221"/>
                    <a:pt x="14126" y="585"/>
                    <a:pt x="134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8"/>
            <p:cNvSpPr/>
            <p:nvPr/>
          </p:nvSpPr>
          <p:spPr>
            <a:xfrm>
              <a:off x="330675" y="2059475"/>
              <a:ext cx="507550" cy="390950"/>
            </a:xfrm>
            <a:custGeom>
              <a:avLst/>
              <a:gdLst/>
              <a:ahLst/>
              <a:cxnLst/>
              <a:rect l="l" t="t" r="r" b="b"/>
              <a:pathLst>
                <a:path w="20302" h="15638" extrusionOk="0">
                  <a:moveTo>
                    <a:pt x="4" y="1"/>
                  </a:moveTo>
                  <a:lnTo>
                    <a:pt x="4" y="2431"/>
                  </a:lnTo>
                  <a:cubicBezTo>
                    <a:pt x="128" y="2490"/>
                    <a:pt x="249" y="2555"/>
                    <a:pt x="363" y="2630"/>
                  </a:cubicBezTo>
                  <a:cubicBezTo>
                    <a:pt x="2213" y="3818"/>
                    <a:pt x="3589" y="5739"/>
                    <a:pt x="5644" y="6519"/>
                  </a:cubicBezTo>
                  <a:cubicBezTo>
                    <a:pt x="6923" y="7005"/>
                    <a:pt x="8326" y="6989"/>
                    <a:pt x="9686" y="7142"/>
                  </a:cubicBezTo>
                  <a:cubicBezTo>
                    <a:pt x="11047" y="7292"/>
                    <a:pt x="12485" y="7687"/>
                    <a:pt x="13353" y="8747"/>
                  </a:cubicBezTo>
                  <a:cubicBezTo>
                    <a:pt x="14221" y="9804"/>
                    <a:pt x="14149" y="11683"/>
                    <a:pt x="12929" y="12293"/>
                  </a:cubicBezTo>
                  <a:cubicBezTo>
                    <a:pt x="12625" y="12446"/>
                    <a:pt x="12310" y="12505"/>
                    <a:pt x="11987" y="12505"/>
                  </a:cubicBezTo>
                  <a:cubicBezTo>
                    <a:pt x="10964" y="12505"/>
                    <a:pt x="9864" y="11913"/>
                    <a:pt x="8783" y="11856"/>
                  </a:cubicBezTo>
                  <a:cubicBezTo>
                    <a:pt x="8726" y="11853"/>
                    <a:pt x="8670" y="11852"/>
                    <a:pt x="8614" y="11852"/>
                  </a:cubicBezTo>
                  <a:cubicBezTo>
                    <a:pt x="7354" y="11852"/>
                    <a:pt x="6118" y="12544"/>
                    <a:pt x="4883" y="12544"/>
                  </a:cubicBezTo>
                  <a:cubicBezTo>
                    <a:pt x="4676" y="12544"/>
                    <a:pt x="4469" y="12525"/>
                    <a:pt x="4261" y="12479"/>
                  </a:cubicBezTo>
                  <a:cubicBezTo>
                    <a:pt x="2607" y="12117"/>
                    <a:pt x="1749" y="10323"/>
                    <a:pt x="418" y="9282"/>
                  </a:cubicBezTo>
                  <a:cubicBezTo>
                    <a:pt x="281" y="9174"/>
                    <a:pt x="144" y="9080"/>
                    <a:pt x="1" y="8988"/>
                  </a:cubicBezTo>
                  <a:lnTo>
                    <a:pt x="1" y="12867"/>
                  </a:lnTo>
                  <a:cubicBezTo>
                    <a:pt x="157" y="13079"/>
                    <a:pt x="301" y="13298"/>
                    <a:pt x="457" y="13507"/>
                  </a:cubicBezTo>
                  <a:cubicBezTo>
                    <a:pt x="1393" y="14716"/>
                    <a:pt x="2929" y="15405"/>
                    <a:pt x="4454" y="15405"/>
                  </a:cubicBezTo>
                  <a:cubicBezTo>
                    <a:pt x="5057" y="15405"/>
                    <a:pt x="5657" y="15298"/>
                    <a:pt x="6219" y="15072"/>
                  </a:cubicBezTo>
                  <a:cubicBezTo>
                    <a:pt x="7077" y="14726"/>
                    <a:pt x="7890" y="14129"/>
                    <a:pt x="8807" y="14129"/>
                  </a:cubicBezTo>
                  <a:cubicBezTo>
                    <a:pt x="8849" y="14129"/>
                    <a:pt x="8891" y="14130"/>
                    <a:pt x="8933" y="14133"/>
                  </a:cubicBezTo>
                  <a:cubicBezTo>
                    <a:pt x="10233" y="14211"/>
                    <a:pt x="11341" y="15536"/>
                    <a:pt x="12551" y="15536"/>
                  </a:cubicBezTo>
                  <a:cubicBezTo>
                    <a:pt x="12711" y="15536"/>
                    <a:pt x="12873" y="15513"/>
                    <a:pt x="13037" y="15461"/>
                  </a:cubicBezTo>
                  <a:cubicBezTo>
                    <a:pt x="13373" y="15356"/>
                    <a:pt x="13660" y="15134"/>
                    <a:pt x="13993" y="15030"/>
                  </a:cubicBezTo>
                  <a:cubicBezTo>
                    <a:pt x="14158" y="14978"/>
                    <a:pt x="14325" y="14955"/>
                    <a:pt x="14493" y="14955"/>
                  </a:cubicBezTo>
                  <a:cubicBezTo>
                    <a:pt x="15138" y="14955"/>
                    <a:pt x="15792" y="15287"/>
                    <a:pt x="16430" y="15497"/>
                  </a:cubicBezTo>
                  <a:cubicBezTo>
                    <a:pt x="16716" y="15590"/>
                    <a:pt x="17031" y="15638"/>
                    <a:pt x="17352" y="15638"/>
                  </a:cubicBezTo>
                  <a:cubicBezTo>
                    <a:pt x="18403" y="15638"/>
                    <a:pt x="19510" y="15130"/>
                    <a:pt x="19813" y="14087"/>
                  </a:cubicBezTo>
                  <a:cubicBezTo>
                    <a:pt x="20302" y="12404"/>
                    <a:pt x="18527" y="11686"/>
                    <a:pt x="17653" y="10606"/>
                  </a:cubicBezTo>
                  <a:cubicBezTo>
                    <a:pt x="16828" y="9595"/>
                    <a:pt x="16629" y="8404"/>
                    <a:pt x="15904" y="7341"/>
                  </a:cubicBezTo>
                  <a:cubicBezTo>
                    <a:pt x="14720" y="5602"/>
                    <a:pt x="12368" y="5171"/>
                    <a:pt x="10264" y="5038"/>
                  </a:cubicBezTo>
                  <a:cubicBezTo>
                    <a:pt x="8163" y="4907"/>
                    <a:pt x="5873" y="4865"/>
                    <a:pt x="4251" y="3524"/>
                  </a:cubicBezTo>
                  <a:cubicBezTo>
                    <a:pt x="3491" y="2894"/>
                    <a:pt x="2956" y="2036"/>
                    <a:pt x="2242" y="1361"/>
                  </a:cubicBezTo>
                  <a:cubicBezTo>
                    <a:pt x="1580" y="738"/>
                    <a:pt x="826" y="31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18"/>
          <p:cNvSpPr/>
          <p:nvPr/>
        </p:nvSpPr>
        <p:spPr>
          <a:xfrm>
            <a:off x="273713" y="-259375"/>
            <a:ext cx="8596573" cy="5796544"/>
          </a:xfrm>
          <a:custGeom>
            <a:avLst/>
            <a:gdLst/>
            <a:ahLst/>
            <a:cxnLst/>
            <a:rect l="l" t="t" r="r" b="b"/>
            <a:pathLst>
              <a:path w="69653" h="46966" extrusionOk="0">
                <a:moveTo>
                  <a:pt x="42398" y="0"/>
                </a:moveTo>
                <a:cubicBezTo>
                  <a:pt x="39836" y="0"/>
                  <a:pt x="37194" y="495"/>
                  <a:pt x="34647" y="1080"/>
                </a:cubicBezTo>
                <a:cubicBezTo>
                  <a:pt x="34125" y="1202"/>
                  <a:pt x="33592" y="1262"/>
                  <a:pt x="33059" y="1262"/>
                </a:cubicBezTo>
                <a:cubicBezTo>
                  <a:pt x="32663" y="1262"/>
                  <a:pt x="32267" y="1229"/>
                  <a:pt x="31874" y="1163"/>
                </a:cubicBezTo>
                <a:cubicBezTo>
                  <a:pt x="31031" y="1018"/>
                  <a:pt x="29880" y="869"/>
                  <a:pt x="28720" y="869"/>
                </a:cubicBezTo>
                <a:cubicBezTo>
                  <a:pt x="27000" y="869"/>
                  <a:pt x="25260" y="1197"/>
                  <a:pt x="24474" y="2357"/>
                </a:cubicBezTo>
                <a:cubicBezTo>
                  <a:pt x="23032" y="4478"/>
                  <a:pt x="23118" y="7326"/>
                  <a:pt x="21860" y="9563"/>
                </a:cubicBezTo>
                <a:cubicBezTo>
                  <a:pt x="20313" y="12310"/>
                  <a:pt x="17074" y="13608"/>
                  <a:pt x="13996" y="14270"/>
                </a:cubicBezTo>
                <a:cubicBezTo>
                  <a:pt x="10914" y="14932"/>
                  <a:pt x="7667" y="15194"/>
                  <a:pt x="4905" y="16708"/>
                </a:cubicBezTo>
                <a:cubicBezTo>
                  <a:pt x="2140" y="18222"/>
                  <a:pt x="0" y="21537"/>
                  <a:pt x="1097" y="24493"/>
                </a:cubicBezTo>
                <a:cubicBezTo>
                  <a:pt x="2284" y="27675"/>
                  <a:pt x="6491" y="28887"/>
                  <a:pt x="7749" y="32044"/>
                </a:cubicBezTo>
                <a:cubicBezTo>
                  <a:pt x="8850" y="34806"/>
                  <a:pt x="7268" y="37956"/>
                  <a:pt x="7796" y="40883"/>
                </a:cubicBezTo>
                <a:cubicBezTo>
                  <a:pt x="8339" y="43896"/>
                  <a:pt x="11140" y="46154"/>
                  <a:pt x="14143" y="46759"/>
                </a:cubicBezTo>
                <a:cubicBezTo>
                  <a:pt x="14848" y="46900"/>
                  <a:pt x="15560" y="46965"/>
                  <a:pt x="16272" y="46965"/>
                </a:cubicBezTo>
                <a:cubicBezTo>
                  <a:pt x="18596" y="46965"/>
                  <a:pt x="20929" y="46275"/>
                  <a:pt x="23064" y="45309"/>
                </a:cubicBezTo>
                <a:cubicBezTo>
                  <a:pt x="25855" y="44051"/>
                  <a:pt x="28415" y="42332"/>
                  <a:pt x="31141" y="40933"/>
                </a:cubicBezTo>
                <a:cubicBezTo>
                  <a:pt x="33700" y="39623"/>
                  <a:pt x="36491" y="38583"/>
                  <a:pt x="39356" y="38583"/>
                </a:cubicBezTo>
                <a:cubicBezTo>
                  <a:pt x="39542" y="38583"/>
                  <a:pt x="39728" y="38587"/>
                  <a:pt x="39915" y="38596"/>
                </a:cubicBezTo>
                <a:cubicBezTo>
                  <a:pt x="42432" y="38722"/>
                  <a:pt x="44823" y="39671"/>
                  <a:pt x="47189" y="40527"/>
                </a:cubicBezTo>
                <a:cubicBezTo>
                  <a:pt x="49278" y="41281"/>
                  <a:pt x="51456" y="41980"/>
                  <a:pt x="53659" y="41980"/>
                </a:cubicBezTo>
                <a:cubicBezTo>
                  <a:pt x="53955" y="41980"/>
                  <a:pt x="54252" y="41967"/>
                  <a:pt x="54550" y="41940"/>
                </a:cubicBezTo>
                <a:cubicBezTo>
                  <a:pt x="57060" y="41714"/>
                  <a:pt x="59616" y="40236"/>
                  <a:pt x="60382" y="37837"/>
                </a:cubicBezTo>
                <a:cubicBezTo>
                  <a:pt x="61497" y="34335"/>
                  <a:pt x="58545" y="30556"/>
                  <a:pt x="59465" y="26999"/>
                </a:cubicBezTo>
                <a:cubicBezTo>
                  <a:pt x="60120" y="24475"/>
                  <a:pt x="62504" y="22857"/>
                  <a:pt x="64658" y="21386"/>
                </a:cubicBezTo>
                <a:cubicBezTo>
                  <a:pt x="66812" y="19916"/>
                  <a:pt x="69099" y="18046"/>
                  <a:pt x="69350" y="15449"/>
                </a:cubicBezTo>
                <a:cubicBezTo>
                  <a:pt x="69653" y="12346"/>
                  <a:pt x="66848" y="9775"/>
                  <a:pt x="63953" y="8628"/>
                </a:cubicBezTo>
                <a:cubicBezTo>
                  <a:pt x="61055" y="7485"/>
                  <a:pt x="57836" y="7190"/>
                  <a:pt x="55096" y="5708"/>
                </a:cubicBezTo>
                <a:cubicBezTo>
                  <a:pt x="52914" y="4525"/>
                  <a:pt x="51163" y="2652"/>
                  <a:pt x="48973" y="1487"/>
                </a:cubicBezTo>
                <a:cubicBezTo>
                  <a:pt x="46930" y="398"/>
                  <a:pt x="44696" y="0"/>
                  <a:pt x="4239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8"/>
          <p:cNvSpPr txBox="1">
            <a:spLocks noGrp="1"/>
          </p:cNvSpPr>
          <p:nvPr>
            <p:ph type="subTitle" idx="1"/>
          </p:nvPr>
        </p:nvSpPr>
        <p:spPr>
          <a:xfrm>
            <a:off x="1823538" y="3350510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18"/>
          <p:cNvSpPr txBox="1">
            <a:spLocks noGrp="1"/>
          </p:cNvSpPr>
          <p:nvPr>
            <p:ph type="title"/>
          </p:nvPr>
        </p:nvSpPr>
        <p:spPr>
          <a:xfrm>
            <a:off x="1823550" y="2173700"/>
            <a:ext cx="29076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00" name="Google Shape;400;p18"/>
          <p:cNvGrpSpPr/>
          <p:nvPr/>
        </p:nvGrpSpPr>
        <p:grpSpPr>
          <a:xfrm>
            <a:off x="849585" y="2023461"/>
            <a:ext cx="466793" cy="855985"/>
            <a:chOff x="849585" y="2023461"/>
            <a:chExt cx="466793" cy="855985"/>
          </a:xfrm>
        </p:grpSpPr>
        <p:sp>
          <p:nvSpPr>
            <p:cNvPr id="401" name="Google Shape;401;p18"/>
            <p:cNvSpPr/>
            <p:nvPr/>
          </p:nvSpPr>
          <p:spPr>
            <a:xfrm>
              <a:off x="849585" y="2373225"/>
              <a:ext cx="327435" cy="506222"/>
            </a:xfrm>
            <a:custGeom>
              <a:avLst/>
              <a:gdLst/>
              <a:ahLst/>
              <a:cxnLst/>
              <a:rect l="l" t="t" r="r" b="b"/>
              <a:pathLst>
                <a:path w="1760" h="2721" extrusionOk="0">
                  <a:moveTo>
                    <a:pt x="1191" y="813"/>
                  </a:moveTo>
                  <a:lnTo>
                    <a:pt x="1002" y="1038"/>
                  </a:lnTo>
                  <a:lnTo>
                    <a:pt x="1759" y="1100"/>
                  </a:lnTo>
                  <a:lnTo>
                    <a:pt x="1759" y="1126"/>
                  </a:lnTo>
                  <a:lnTo>
                    <a:pt x="998" y="1184"/>
                  </a:lnTo>
                  <a:lnTo>
                    <a:pt x="1177" y="1417"/>
                  </a:lnTo>
                  <a:lnTo>
                    <a:pt x="1166" y="1428"/>
                  </a:lnTo>
                  <a:lnTo>
                    <a:pt x="947" y="1231"/>
                  </a:lnTo>
                  <a:cubicBezTo>
                    <a:pt x="925" y="1734"/>
                    <a:pt x="907" y="2226"/>
                    <a:pt x="889" y="2721"/>
                  </a:cubicBezTo>
                  <a:lnTo>
                    <a:pt x="874" y="2721"/>
                  </a:lnTo>
                  <a:cubicBezTo>
                    <a:pt x="852" y="2226"/>
                    <a:pt x="834" y="1730"/>
                    <a:pt x="816" y="1228"/>
                  </a:cubicBezTo>
                  <a:lnTo>
                    <a:pt x="583" y="1424"/>
                  </a:lnTo>
                  <a:lnTo>
                    <a:pt x="572" y="1414"/>
                  </a:lnTo>
                  <a:cubicBezTo>
                    <a:pt x="634" y="1337"/>
                    <a:pt x="696" y="1264"/>
                    <a:pt x="758" y="1184"/>
                  </a:cubicBezTo>
                  <a:lnTo>
                    <a:pt x="0" y="1126"/>
                  </a:lnTo>
                  <a:lnTo>
                    <a:pt x="0" y="1097"/>
                  </a:lnTo>
                  <a:lnTo>
                    <a:pt x="765" y="1038"/>
                  </a:lnTo>
                  <a:lnTo>
                    <a:pt x="583" y="805"/>
                  </a:lnTo>
                  <a:lnTo>
                    <a:pt x="594" y="794"/>
                  </a:lnTo>
                  <a:lnTo>
                    <a:pt x="820" y="995"/>
                  </a:lnTo>
                  <a:cubicBezTo>
                    <a:pt x="838" y="660"/>
                    <a:pt x="852" y="328"/>
                    <a:pt x="871" y="1"/>
                  </a:cubicBezTo>
                  <a:lnTo>
                    <a:pt x="892" y="1"/>
                  </a:lnTo>
                  <a:cubicBezTo>
                    <a:pt x="907" y="332"/>
                    <a:pt x="925" y="663"/>
                    <a:pt x="940" y="1002"/>
                  </a:cubicBezTo>
                  <a:lnTo>
                    <a:pt x="1180" y="80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8"/>
            <p:cNvSpPr/>
            <p:nvPr/>
          </p:nvSpPr>
          <p:spPr>
            <a:xfrm>
              <a:off x="986605" y="2023461"/>
              <a:ext cx="212833" cy="214879"/>
            </a:xfrm>
            <a:custGeom>
              <a:avLst/>
              <a:gdLst/>
              <a:ahLst/>
              <a:cxnLst/>
              <a:rect l="l" t="t" r="r" b="b"/>
              <a:pathLst>
                <a:path w="1144" h="1155" extrusionOk="0">
                  <a:moveTo>
                    <a:pt x="590" y="0"/>
                  </a:moveTo>
                  <a:cubicBezTo>
                    <a:pt x="620" y="99"/>
                    <a:pt x="649" y="193"/>
                    <a:pt x="678" y="292"/>
                  </a:cubicBezTo>
                  <a:cubicBezTo>
                    <a:pt x="681" y="306"/>
                    <a:pt x="681" y="324"/>
                    <a:pt x="685" y="335"/>
                  </a:cubicBezTo>
                  <a:cubicBezTo>
                    <a:pt x="714" y="463"/>
                    <a:pt x="714" y="459"/>
                    <a:pt x="845" y="481"/>
                  </a:cubicBezTo>
                  <a:cubicBezTo>
                    <a:pt x="940" y="499"/>
                    <a:pt x="1046" y="496"/>
                    <a:pt x="1144" y="576"/>
                  </a:cubicBezTo>
                  <a:cubicBezTo>
                    <a:pt x="1104" y="594"/>
                    <a:pt x="1064" y="608"/>
                    <a:pt x="1020" y="623"/>
                  </a:cubicBezTo>
                  <a:cubicBezTo>
                    <a:pt x="958" y="638"/>
                    <a:pt x="893" y="645"/>
                    <a:pt x="827" y="656"/>
                  </a:cubicBezTo>
                  <a:cubicBezTo>
                    <a:pt x="725" y="667"/>
                    <a:pt x="703" y="689"/>
                    <a:pt x="689" y="791"/>
                  </a:cubicBezTo>
                  <a:cubicBezTo>
                    <a:pt x="678" y="878"/>
                    <a:pt x="663" y="965"/>
                    <a:pt x="649" y="1049"/>
                  </a:cubicBezTo>
                  <a:cubicBezTo>
                    <a:pt x="649" y="1056"/>
                    <a:pt x="645" y="1067"/>
                    <a:pt x="641" y="1075"/>
                  </a:cubicBezTo>
                  <a:cubicBezTo>
                    <a:pt x="623" y="1100"/>
                    <a:pt x="605" y="1126"/>
                    <a:pt x="587" y="1155"/>
                  </a:cubicBezTo>
                  <a:cubicBezTo>
                    <a:pt x="565" y="1126"/>
                    <a:pt x="532" y="1104"/>
                    <a:pt x="525" y="1071"/>
                  </a:cubicBezTo>
                  <a:cubicBezTo>
                    <a:pt x="503" y="973"/>
                    <a:pt x="488" y="874"/>
                    <a:pt x="470" y="776"/>
                  </a:cubicBezTo>
                  <a:cubicBezTo>
                    <a:pt x="459" y="703"/>
                    <a:pt x="419" y="678"/>
                    <a:pt x="354" y="674"/>
                  </a:cubicBezTo>
                  <a:cubicBezTo>
                    <a:pt x="270" y="667"/>
                    <a:pt x="186" y="656"/>
                    <a:pt x="106" y="641"/>
                  </a:cubicBezTo>
                  <a:cubicBezTo>
                    <a:pt x="70" y="627"/>
                    <a:pt x="33" y="608"/>
                    <a:pt x="0" y="587"/>
                  </a:cubicBezTo>
                  <a:cubicBezTo>
                    <a:pt x="37" y="565"/>
                    <a:pt x="73" y="547"/>
                    <a:pt x="113" y="532"/>
                  </a:cubicBezTo>
                  <a:cubicBezTo>
                    <a:pt x="197" y="514"/>
                    <a:pt x="281" y="503"/>
                    <a:pt x="365" y="488"/>
                  </a:cubicBezTo>
                  <a:cubicBezTo>
                    <a:pt x="408" y="485"/>
                    <a:pt x="437" y="474"/>
                    <a:pt x="445" y="415"/>
                  </a:cubicBezTo>
                  <a:cubicBezTo>
                    <a:pt x="459" y="303"/>
                    <a:pt x="485" y="193"/>
                    <a:pt x="514" y="84"/>
                  </a:cubicBezTo>
                  <a:cubicBezTo>
                    <a:pt x="525" y="55"/>
                    <a:pt x="539" y="26"/>
                    <a:pt x="5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8"/>
            <p:cNvSpPr/>
            <p:nvPr/>
          </p:nvSpPr>
          <p:spPr>
            <a:xfrm>
              <a:off x="1245682" y="2301233"/>
              <a:ext cx="70696" cy="71998"/>
            </a:xfrm>
            <a:custGeom>
              <a:avLst/>
              <a:gdLst/>
              <a:ahLst/>
              <a:cxnLst/>
              <a:rect l="l" t="t" r="r" b="b"/>
              <a:pathLst>
                <a:path w="380" h="387" extrusionOk="0">
                  <a:moveTo>
                    <a:pt x="183" y="387"/>
                  </a:moveTo>
                  <a:cubicBezTo>
                    <a:pt x="175" y="354"/>
                    <a:pt x="164" y="321"/>
                    <a:pt x="154" y="288"/>
                  </a:cubicBezTo>
                  <a:cubicBezTo>
                    <a:pt x="154" y="285"/>
                    <a:pt x="154" y="277"/>
                    <a:pt x="154" y="274"/>
                  </a:cubicBezTo>
                  <a:cubicBezTo>
                    <a:pt x="143" y="230"/>
                    <a:pt x="143" y="234"/>
                    <a:pt x="99" y="226"/>
                  </a:cubicBezTo>
                  <a:cubicBezTo>
                    <a:pt x="63" y="223"/>
                    <a:pt x="30" y="212"/>
                    <a:pt x="1" y="194"/>
                  </a:cubicBezTo>
                  <a:cubicBezTo>
                    <a:pt x="12" y="186"/>
                    <a:pt x="26" y="183"/>
                    <a:pt x="41" y="179"/>
                  </a:cubicBezTo>
                  <a:cubicBezTo>
                    <a:pt x="63" y="172"/>
                    <a:pt x="84" y="168"/>
                    <a:pt x="106" y="168"/>
                  </a:cubicBezTo>
                  <a:cubicBezTo>
                    <a:pt x="139" y="164"/>
                    <a:pt x="146" y="153"/>
                    <a:pt x="150" y="121"/>
                  </a:cubicBezTo>
                  <a:cubicBezTo>
                    <a:pt x="154" y="88"/>
                    <a:pt x="161" y="62"/>
                    <a:pt x="164" y="33"/>
                  </a:cubicBezTo>
                  <a:cubicBezTo>
                    <a:pt x="164" y="33"/>
                    <a:pt x="164" y="30"/>
                    <a:pt x="164" y="26"/>
                  </a:cubicBezTo>
                  <a:cubicBezTo>
                    <a:pt x="172" y="19"/>
                    <a:pt x="175" y="8"/>
                    <a:pt x="183" y="1"/>
                  </a:cubicBezTo>
                  <a:cubicBezTo>
                    <a:pt x="190" y="8"/>
                    <a:pt x="201" y="15"/>
                    <a:pt x="205" y="26"/>
                  </a:cubicBezTo>
                  <a:cubicBezTo>
                    <a:pt x="212" y="59"/>
                    <a:pt x="215" y="95"/>
                    <a:pt x="223" y="128"/>
                  </a:cubicBezTo>
                  <a:cubicBezTo>
                    <a:pt x="226" y="150"/>
                    <a:pt x="237" y="157"/>
                    <a:pt x="263" y="161"/>
                  </a:cubicBezTo>
                  <a:cubicBezTo>
                    <a:pt x="292" y="161"/>
                    <a:pt x="317" y="168"/>
                    <a:pt x="347" y="172"/>
                  </a:cubicBezTo>
                  <a:cubicBezTo>
                    <a:pt x="357" y="175"/>
                    <a:pt x="368" y="183"/>
                    <a:pt x="379" y="190"/>
                  </a:cubicBezTo>
                  <a:cubicBezTo>
                    <a:pt x="368" y="197"/>
                    <a:pt x="357" y="204"/>
                    <a:pt x="343" y="208"/>
                  </a:cubicBezTo>
                  <a:cubicBezTo>
                    <a:pt x="314" y="215"/>
                    <a:pt x="285" y="219"/>
                    <a:pt x="259" y="223"/>
                  </a:cubicBezTo>
                  <a:cubicBezTo>
                    <a:pt x="245" y="223"/>
                    <a:pt x="234" y="230"/>
                    <a:pt x="230" y="248"/>
                  </a:cubicBezTo>
                  <a:cubicBezTo>
                    <a:pt x="226" y="285"/>
                    <a:pt x="219" y="321"/>
                    <a:pt x="208" y="361"/>
                  </a:cubicBezTo>
                  <a:cubicBezTo>
                    <a:pt x="205" y="368"/>
                    <a:pt x="201" y="379"/>
                    <a:pt x="194" y="3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1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5" name="Google Shape;405;p19"/>
          <p:cNvGrpSpPr/>
          <p:nvPr/>
        </p:nvGrpSpPr>
        <p:grpSpPr>
          <a:xfrm rot="10800000" flipH="1">
            <a:off x="-143" y="-43"/>
            <a:ext cx="9203942" cy="5163748"/>
            <a:chOff x="4873650" y="1462725"/>
            <a:chExt cx="1970950" cy="1105775"/>
          </a:xfrm>
        </p:grpSpPr>
        <p:sp>
          <p:nvSpPr>
            <p:cNvPr id="406" name="Google Shape;406;p19"/>
            <p:cNvSpPr/>
            <p:nvPr/>
          </p:nvSpPr>
          <p:spPr>
            <a:xfrm>
              <a:off x="5433950" y="1462725"/>
              <a:ext cx="1410650" cy="807775"/>
            </a:xfrm>
            <a:custGeom>
              <a:avLst/>
              <a:gdLst/>
              <a:ahLst/>
              <a:cxnLst/>
              <a:rect l="l" t="t" r="r" b="b"/>
              <a:pathLst>
                <a:path w="56426" h="32311" extrusionOk="0">
                  <a:moveTo>
                    <a:pt x="1" y="1"/>
                  </a:moveTo>
                  <a:cubicBezTo>
                    <a:pt x="1142" y="735"/>
                    <a:pt x="2281" y="1505"/>
                    <a:pt x="3540" y="1961"/>
                  </a:cubicBezTo>
                  <a:cubicBezTo>
                    <a:pt x="5406" y="2637"/>
                    <a:pt x="7533" y="2627"/>
                    <a:pt x="9204" y="3700"/>
                  </a:cubicBezTo>
                  <a:cubicBezTo>
                    <a:pt x="13529" y="6480"/>
                    <a:pt x="11556" y="12528"/>
                    <a:pt x="15402" y="15252"/>
                  </a:cubicBezTo>
                  <a:cubicBezTo>
                    <a:pt x="16540" y="16058"/>
                    <a:pt x="18276" y="16505"/>
                    <a:pt x="18433" y="17888"/>
                  </a:cubicBezTo>
                  <a:cubicBezTo>
                    <a:pt x="18478" y="18302"/>
                    <a:pt x="18351" y="18723"/>
                    <a:pt x="18371" y="19140"/>
                  </a:cubicBezTo>
                  <a:cubicBezTo>
                    <a:pt x="18429" y="20416"/>
                    <a:pt x="19715" y="21215"/>
                    <a:pt x="20546" y="22181"/>
                  </a:cubicBezTo>
                  <a:cubicBezTo>
                    <a:pt x="21685" y="23496"/>
                    <a:pt x="22050" y="25309"/>
                    <a:pt x="23016" y="26758"/>
                  </a:cubicBezTo>
                  <a:cubicBezTo>
                    <a:pt x="24106" y="28396"/>
                    <a:pt x="25929" y="29472"/>
                    <a:pt x="27857" y="29867"/>
                  </a:cubicBezTo>
                  <a:cubicBezTo>
                    <a:pt x="28457" y="29990"/>
                    <a:pt x="29062" y="30046"/>
                    <a:pt x="29667" y="30046"/>
                  </a:cubicBezTo>
                  <a:cubicBezTo>
                    <a:pt x="31761" y="30046"/>
                    <a:pt x="33858" y="29385"/>
                    <a:pt x="35768" y="28611"/>
                  </a:cubicBezTo>
                  <a:cubicBezTo>
                    <a:pt x="36995" y="28115"/>
                    <a:pt x="38065" y="27586"/>
                    <a:pt x="39109" y="26813"/>
                  </a:cubicBezTo>
                  <a:cubicBezTo>
                    <a:pt x="39993" y="26158"/>
                    <a:pt x="40950" y="25420"/>
                    <a:pt x="42078" y="25420"/>
                  </a:cubicBezTo>
                  <a:cubicBezTo>
                    <a:pt x="42237" y="25420"/>
                    <a:pt x="42398" y="25435"/>
                    <a:pt x="42564" y="25466"/>
                  </a:cubicBezTo>
                  <a:cubicBezTo>
                    <a:pt x="42998" y="25553"/>
                    <a:pt x="43417" y="25755"/>
                    <a:pt x="43856" y="25755"/>
                  </a:cubicBezTo>
                  <a:cubicBezTo>
                    <a:pt x="43879" y="25755"/>
                    <a:pt x="43901" y="25754"/>
                    <a:pt x="43924" y="25753"/>
                  </a:cubicBezTo>
                  <a:cubicBezTo>
                    <a:pt x="44488" y="25727"/>
                    <a:pt x="44968" y="25358"/>
                    <a:pt x="45467" y="25091"/>
                  </a:cubicBezTo>
                  <a:cubicBezTo>
                    <a:pt x="46033" y="24788"/>
                    <a:pt x="46599" y="24657"/>
                    <a:pt x="47160" y="24657"/>
                  </a:cubicBezTo>
                  <a:cubicBezTo>
                    <a:pt x="49787" y="24657"/>
                    <a:pt x="52290" y="27537"/>
                    <a:pt x="53975" y="29214"/>
                  </a:cubicBezTo>
                  <a:cubicBezTo>
                    <a:pt x="54911" y="30147"/>
                    <a:pt x="55867" y="31103"/>
                    <a:pt x="56419" y="32304"/>
                  </a:cubicBezTo>
                  <a:lnTo>
                    <a:pt x="56422" y="32310"/>
                  </a:lnTo>
                  <a:lnTo>
                    <a:pt x="56425" y="22292"/>
                  </a:lnTo>
                  <a:cubicBezTo>
                    <a:pt x="55389" y="21662"/>
                    <a:pt x="54176" y="21322"/>
                    <a:pt x="52964" y="21322"/>
                  </a:cubicBezTo>
                  <a:cubicBezTo>
                    <a:pt x="52549" y="21322"/>
                    <a:pt x="52135" y="21362"/>
                    <a:pt x="51727" y="21444"/>
                  </a:cubicBezTo>
                  <a:cubicBezTo>
                    <a:pt x="50631" y="21665"/>
                    <a:pt x="49610" y="22161"/>
                    <a:pt x="48537" y="22474"/>
                  </a:cubicBezTo>
                  <a:cubicBezTo>
                    <a:pt x="47836" y="22678"/>
                    <a:pt x="47174" y="22749"/>
                    <a:pt x="46529" y="22749"/>
                  </a:cubicBezTo>
                  <a:cubicBezTo>
                    <a:pt x="45045" y="22749"/>
                    <a:pt x="43651" y="22373"/>
                    <a:pt x="42079" y="22373"/>
                  </a:cubicBezTo>
                  <a:cubicBezTo>
                    <a:pt x="42056" y="22373"/>
                    <a:pt x="42032" y="22373"/>
                    <a:pt x="42009" y="22373"/>
                  </a:cubicBezTo>
                  <a:cubicBezTo>
                    <a:pt x="39970" y="22390"/>
                    <a:pt x="38257" y="23610"/>
                    <a:pt x="36486" y="24422"/>
                  </a:cubicBezTo>
                  <a:cubicBezTo>
                    <a:pt x="35008" y="25099"/>
                    <a:pt x="33383" y="25439"/>
                    <a:pt x="31759" y="25439"/>
                  </a:cubicBezTo>
                  <a:cubicBezTo>
                    <a:pt x="30367" y="25439"/>
                    <a:pt x="28975" y="25189"/>
                    <a:pt x="27678" y="24686"/>
                  </a:cubicBezTo>
                  <a:cubicBezTo>
                    <a:pt x="27159" y="24481"/>
                    <a:pt x="26634" y="24230"/>
                    <a:pt x="26295" y="23789"/>
                  </a:cubicBezTo>
                  <a:cubicBezTo>
                    <a:pt x="25756" y="23091"/>
                    <a:pt x="25809" y="22116"/>
                    <a:pt x="25570" y="21267"/>
                  </a:cubicBezTo>
                  <a:cubicBezTo>
                    <a:pt x="25061" y="19457"/>
                    <a:pt x="23300" y="18354"/>
                    <a:pt x="21871" y="17131"/>
                  </a:cubicBezTo>
                  <a:cubicBezTo>
                    <a:pt x="19705" y="15278"/>
                    <a:pt x="16485" y="13683"/>
                    <a:pt x="15878" y="10593"/>
                  </a:cubicBezTo>
                  <a:cubicBezTo>
                    <a:pt x="15689" y="9644"/>
                    <a:pt x="15780" y="8623"/>
                    <a:pt x="15366" y="7749"/>
                  </a:cubicBezTo>
                  <a:cubicBezTo>
                    <a:pt x="15154" y="7302"/>
                    <a:pt x="14824" y="6920"/>
                    <a:pt x="14622" y="6470"/>
                  </a:cubicBezTo>
                  <a:cubicBezTo>
                    <a:pt x="14201" y="5533"/>
                    <a:pt x="14404" y="4454"/>
                    <a:pt x="14488" y="3429"/>
                  </a:cubicBezTo>
                  <a:cubicBezTo>
                    <a:pt x="14576" y="2402"/>
                    <a:pt x="14469" y="1231"/>
                    <a:pt x="13660" y="594"/>
                  </a:cubicBezTo>
                  <a:cubicBezTo>
                    <a:pt x="13251" y="272"/>
                    <a:pt x="12771" y="160"/>
                    <a:pt x="12261" y="160"/>
                  </a:cubicBezTo>
                  <a:cubicBezTo>
                    <a:pt x="11490" y="160"/>
                    <a:pt x="10651" y="416"/>
                    <a:pt x="9885" y="591"/>
                  </a:cubicBezTo>
                  <a:cubicBezTo>
                    <a:pt x="9102" y="767"/>
                    <a:pt x="8373" y="848"/>
                    <a:pt x="7688" y="848"/>
                  </a:cubicBezTo>
                  <a:cubicBezTo>
                    <a:pt x="6326" y="848"/>
                    <a:pt x="5136" y="528"/>
                    <a:pt x="4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9"/>
            <p:cNvSpPr/>
            <p:nvPr/>
          </p:nvSpPr>
          <p:spPr>
            <a:xfrm>
              <a:off x="6645900" y="1462725"/>
              <a:ext cx="198700" cy="210775"/>
            </a:xfrm>
            <a:custGeom>
              <a:avLst/>
              <a:gdLst/>
              <a:ahLst/>
              <a:cxnLst/>
              <a:rect l="l" t="t" r="r" b="b"/>
              <a:pathLst>
                <a:path w="7948" h="8431" extrusionOk="0">
                  <a:moveTo>
                    <a:pt x="0" y="1"/>
                  </a:moveTo>
                  <a:cubicBezTo>
                    <a:pt x="871" y="692"/>
                    <a:pt x="1814" y="1286"/>
                    <a:pt x="2812" y="1775"/>
                  </a:cubicBezTo>
                  <a:cubicBezTo>
                    <a:pt x="3664" y="2190"/>
                    <a:pt x="4567" y="2535"/>
                    <a:pt x="5279" y="3165"/>
                  </a:cubicBezTo>
                  <a:cubicBezTo>
                    <a:pt x="6799" y="4509"/>
                    <a:pt x="7200" y="6597"/>
                    <a:pt x="7947" y="8430"/>
                  </a:cubicBezTo>
                  <a:lnTo>
                    <a:pt x="7947" y="1188"/>
                  </a:lnTo>
                  <a:cubicBezTo>
                    <a:pt x="7875" y="1185"/>
                    <a:pt x="7804" y="1182"/>
                    <a:pt x="7732" y="1172"/>
                  </a:cubicBezTo>
                  <a:cubicBezTo>
                    <a:pt x="6750" y="1064"/>
                    <a:pt x="5924" y="611"/>
                    <a:pt x="51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9"/>
            <p:cNvSpPr/>
            <p:nvPr/>
          </p:nvSpPr>
          <p:spPr>
            <a:xfrm>
              <a:off x="6369325" y="2164075"/>
              <a:ext cx="475275" cy="404350"/>
            </a:xfrm>
            <a:custGeom>
              <a:avLst/>
              <a:gdLst/>
              <a:ahLst/>
              <a:cxnLst/>
              <a:rect l="l" t="t" r="r" b="b"/>
              <a:pathLst>
                <a:path w="19011" h="16174" extrusionOk="0">
                  <a:moveTo>
                    <a:pt x="9505" y="1"/>
                  </a:moveTo>
                  <a:cubicBezTo>
                    <a:pt x="9321" y="1"/>
                    <a:pt x="9137" y="9"/>
                    <a:pt x="8952" y="25"/>
                  </a:cubicBezTo>
                  <a:cubicBezTo>
                    <a:pt x="7462" y="156"/>
                    <a:pt x="6235" y="651"/>
                    <a:pt x="4849" y="1066"/>
                  </a:cubicBezTo>
                  <a:cubicBezTo>
                    <a:pt x="3677" y="1415"/>
                    <a:pt x="2333" y="1320"/>
                    <a:pt x="1351" y="2044"/>
                  </a:cubicBezTo>
                  <a:cubicBezTo>
                    <a:pt x="53" y="3004"/>
                    <a:pt x="1" y="4889"/>
                    <a:pt x="73" y="6497"/>
                  </a:cubicBezTo>
                  <a:cubicBezTo>
                    <a:pt x="154" y="8367"/>
                    <a:pt x="258" y="10305"/>
                    <a:pt x="1139" y="11952"/>
                  </a:cubicBezTo>
                  <a:cubicBezTo>
                    <a:pt x="1632" y="12865"/>
                    <a:pt x="2350" y="13661"/>
                    <a:pt x="2731" y="14624"/>
                  </a:cubicBezTo>
                  <a:cubicBezTo>
                    <a:pt x="2920" y="15120"/>
                    <a:pt x="3031" y="15645"/>
                    <a:pt x="3058" y="16173"/>
                  </a:cubicBezTo>
                  <a:lnTo>
                    <a:pt x="6741" y="16173"/>
                  </a:lnTo>
                  <a:cubicBezTo>
                    <a:pt x="6613" y="14882"/>
                    <a:pt x="6741" y="13547"/>
                    <a:pt x="6326" y="12321"/>
                  </a:cubicBezTo>
                  <a:cubicBezTo>
                    <a:pt x="6069" y="11561"/>
                    <a:pt x="5615" y="10882"/>
                    <a:pt x="5335" y="10132"/>
                  </a:cubicBezTo>
                  <a:cubicBezTo>
                    <a:pt x="4937" y="9062"/>
                    <a:pt x="4904" y="7890"/>
                    <a:pt x="5240" y="6798"/>
                  </a:cubicBezTo>
                  <a:cubicBezTo>
                    <a:pt x="5596" y="5651"/>
                    <a:pt x="6558" y="4732"/>
                    <a:pt x="7721" y="4732"/>
                  </a:cubicBezTo>
                  <a:cubicBezTo>
                    <a:pt x="8041" y="4732"/>
                    <a:pt x="8376" y="4801"/>
                    <a:pt x="8718" y="4954"/>
                  </a:cubicBezTo>
                  <a:cubicBezTo>
                    <a:pt x="9570" y="5333"/>
                    <a:pt x="10268" y="6192"/>
                    <a:pt x="11188" y="6192"/>
                  </a:cubicBezTo>
                  <a:cubicBezTo>
                    <a:pt x="11212" y="6192"/>
                    <a:pt x="11235" y="6192"/>
                    <a:pt x="11259" y="6191"/>
                  </a:cubicBezTo>
                  <a:cubicBezTo>
                    <a:pt x="11442" y="6182"/>
                    <a:pt x="11629" y="6136"/>
                    <a:pt x="11813" y="6136"/>
                  </a:cubicBezTo>
                  <a:cubicBezTo>
                    <a:pt x="11838" y="6136"/>
                    <a:pt x="11863" y="6137"/>
                    <a:pt x="11889" y="6139"/>
                  </a:cubicBezTo>
                  <a:cubicBezTo>
                    <a:pt x="12570" y="6197"/>
                    <a:pt x="12932" y="6954"/>
                    <a:pt x="13154" y="7603"/>
                  </a:cubicBezTo>
                  <a:cubicBezTo>
                    <a:pt x="13595" y="8885"/>
                    <a:pt x="13970" y="10259"/>
                    <a:pt x="14521" y="11492"/>
                  </a:cubicBezTo>
                  <a:cubicBezTo>
                    <a:pt x="15213" y="13035"/>
                    <a:pt x="16766" y="14092"/>
                    <a:pt x="18416" y="14461"/>
                  </a:cubicBezTo>
                  <a:cubicBezTo>
                    <a:pt x="18612" y="14506"/>
                    <a:pt x="18811" y="14542"/>
                    <a:pt x="19010" y="14578"/>
                  </a:cubicBezTo>
                  <a:lnTo>
                    <a:pt x="19010" y="11694"/>
                  </a:lnTo>
                  <a:cubicBezTo>
                    <a:pt x="18772" y="11616"/>
                    <a:pt x="18544" y="11508"/>
                    <a:pt x="18332" y="11375"/>
                  </a:cubicBezTo>
                  <a:cubicBezTo>
                    <a:pt x="17004" y="10536"/>
                    <a:pt x="16743" y="8752"/>
                    <a:pt x="16443" y="7209"/>
                  </a:cubicBezTo>
                  <a:cubicBezTo>
                    <a:pt x="16041" y="5134"/>
                    <a:pt x="15118" y="2684"/>
                    <a:pt x="13409" y="1346"/>
                  </a:cubicBezTo>
                  <a:cubicBezTo>
                    <a:pt x="12289" y="472"/>
                    <a:pt x="10914" y="1"/>
                    <a:pt x="9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9"/>
            <p:cNvSpPr/>
            <p:nvPr/>
          </p:nvSpPr>
          <p:spPr>
            <a:xfrm>
              <a:off x="6587500" y="2465875"/>
              <a:ext cx="148300" cy="102550"/>
            </a:xfrm>
            <a:custGeom>
              <a:avLst/>
              <a:gdLst/>
              <a:ahLst/>
              <a:cxnLst/>
              <a:rect l="l" t="t" r="r" b="b"/>
              <a:pathLst>
                <a:path w="5932" h="4102" extrusionOk="0">
                  <a:moveTo>
                    <a:pt x="960" y="1"/>
                  </a:moveTo>
                  <a:cubicBezTo>
                    <a:pt x="625" y="1"/>
                    <a:pt x="366" y="244"/>
                    <a:pt x="203" y="976"/>
                  </a:cubicBezTo>
                  <a:cubicBezTo>
                    <a:pt x="0" y="1890"/>
                    <a:pt x="252" y="3031"/>
                    <a:pt x="669" y="4101"/>
                  </a:cubicBezTo>
                  <a:lnTo>
                    <a:pt x="5931" y="4101"/>
                  </a:lnTo>
                  <a:cubicBezTo>
                    <a:pt x="4861" y="3038"/>
                    <a:pt x="4466" y="1116"/>
                    <a:pt x="3028" y="777"/>
                  </a:cubicBezTo>
                  <a:cubicBezTo>
                    <a:pt x="2842" y="738"/>
                    <a:pt x="2643" y="718"/>
                    <a:pt x="2470" y="637"/>
                  </a:cubicBezTo>
                  <a:cubicBezTo>
                    <a:pt x="1881" y="360"/>
                    <a:pt x="1365" y="1"/>
                    <a:pt x="9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9"/>
            <p:cNvSpPr/>
            <p:nvPr/>
          </p:nvSpPr>
          <p:spPr>
            <a:xfrm>
              <a:off x="5851275" y="1462725"/>
              <a:ext cx="983100" cy="549200"/>
            </a:xfrm>
            <a:custGeom>
              <a:avLst/>
              <a:gdLst/>
              <a:ahLst/>
              <a:cxnLst/>
              <a:rect l="l" t="t" r="r" b="b"/>
              <a:pathLst>
                <a:path w="39324" h="21968" extrusionOk="0">
                  <a:moveTo>
                    <a:pt x="1" y="1"/>
                  </a:moveTo>
                  <a:cubicBezTo>
                    <a:pt x="330" y="634"/>
                    <a:pt x="536" y="1341"/>
                    <a:pt x="689" y="2043"/>
                  </a:cubicBezTo>
                  <a:cubicBezTo>
                    <a:pt x="1368" y="5100"/>
                    <a:pt x="1769" y="11223"/>
                    <a:pt x="5093" y="12776"/>
                  </a:cubicBezTo>
                  <a:cubicBezTo>
                    <a:pt x="5889" y="13144"/>
                    <a:pt x="6904" y="13252"/>
                    <a:pt x="7370" y="13996"/>
                  </a:cubicBezTo>
                  <a:cubicBezTo>
                    <a:pt x="7762" y="14612"/>
                    <a:pt x="7599" y="15448"/>
                    <a:pt x="7922" y="16100"/>
                  </a:cubicBezTo>
                  <a:cubicBezTo>
                    <a:pt x="8072" y="16403"/>
                    <a:pt x="8313" y="16648"/>
                    <a:pt x="8558" y="16880"/>
                  </a:cubicBezTo>
                  <a:cubicBezTo>
                    <a:pt x="10329" y="18585"/>
                    <a:pt x="14362" y="21967"/>
                    <a:pt x="17627" y="21967"/>
                  </a:cubicBezTo>
                  <a:cubicBezTo>
                    <a:pt x="18879" y="21967"/>
                    <a:pt x="20018" y="21470"/>
                    <a:pt x="20873" y="20191"/>
                  </a:cubicBezTo>
                  <a:cubicBezTo>
                    <a:pt x="21153" y="19770"/>
                    <a:pt x="21274" y="19242"/>
                    <a:pt x="21623" y="18870"/>
                  </a:cubicBezTo>
                  <a:cubicBezTo>
                    <a:pt x="22099" y="18361"/>
                    <a:pt x="22866" y="18276"/>
                    <a:pt x="23561" y="18224"/>
                  </a:cubicBezTo>
                  <a:cubicBezTo>
                    <a:pt x="23667" y="18216"/>
                    <a:pt x="23779" y="18211"/>
                    <a:pt x="23891" y="18211"/>
                  </a:cubicBezTo>
                  <a:cubicBezTo>
                    <a:pt x="24445" y="18211"/>
                    <a:pt x="25031" y="18330"/>
                    <a:pt x="25218" y="18821"/>
                  </a:cubicBezTo>
                  <a:cubicBezTo>
                    <a:pt x="25287" y="19000"/>
                    <a:pt x="25287" y="19202"/>
                    <a:pt x="25391" y="19362"/>
                  </a:cubicBezTo>
                  <a:cubicBezTo>
                    <a:pt x="25548" y="19594"/>
                    <a:pt x="25861" y="19646"/>
                    <a:pt x="26138" y="19675"/>
                  </a:cubicBezTo>
                  <a:cubicBezTo>
                    <a:pt x="27087" y="19777"/>
                    <a:pt x="28037" y="19878"/>
                    <a:pt x="28986" y="19979"/>
                  </a:cubicBezTo>
                  <a:cubicBezTo>
                    <a:pt x="29288" y="20010"/>
                    <a:pt x="29597" y="20041"/>
                    <a:pt x="29902" y="20041"/>
                  </a:cubicBezTo>
                  <a:cubicBezTo>
                    <a:pt x="30289" y="20041"/>
                    <a:pt x="30670" y="19991"/>
                    <a:pt x="31019" y="19829"/>
                  </a:cubicBezTo>
                  <a:cubicBezTo>
                    <a:pt x="31439" y="19636"/>
                    <a:pt x="31785" y="19294"/>
                    <a:pt x="32219" y="19127"/>
                  </a:cubicBezTo>
                  <a:cubicBezTo>
                    <a:pt x="32440" y="19044"/>
                    <a:pt x="32666" y="19011"/>
                    <a:pt x="32896" y="19011"/>
                  </a:cubicBezTo>
                  <a:cubicBezTo>
                    <a:pt x="33519" y="19011"/>
                    <a:pt x="34166" y="19253"/>
                    <a:pt x="34793" y="19392"/>
                  </a:cubicBezTo>
                  <a:cubicBezTo>
                    <a:pt x="34941" y="19424"/>
                    <a:pt x="35087" y="19440"/>
                    <a:pt x="35232" y="19440"/>
                  </a:cubicBezTo>
                  <a:cubicBezTo>
                    <a:pt x="37477" y="19440"/>
                    <a:pt x="39324" y="15705"/>
                    <a:pt x="38457" y="13774"/>
                  </a:cubicBezTo>
                  <a:cubicBezTo>
                    <a:pt x="37569" y="11804"/>
                    <a:pt x="35194" y="10701"/>
                    <a:pt x="34431" y="8737"/>
                  </a:cubicBezTo>
                  <a:cubicBezTo>
                    <a:pt x="33749" y="6979"/>
                    <a:pt x="34614" y="4356"/>
                    <a:pt x="32845" y="3093"/>
                  </a:cubicBezTo>
                  <a:cubicBezTo>
                    <a:pt x="31961" y="2457"/>
                    <a:pt x="30793" y="2682"/>
                    <a:pt x="29883" y="2164"/>
                  </a:cubicBezTo>
                  <a:cubicBezTo>
                    <a:pt x="29055" y="1691"/>
                    <a:pt x="28741" y="679"/>
                    <a:pt x="27756" y="317"/>
                  </a:cubicBezTo>
                  <a:cubicBezTo>
                    <a:pt x="27052" y="63"/>
                    <a:pt x="26252" y="200"/>
                    <a:pt x="25538" y="1"/>
                  </a:cubicBezTo>
                  <a:lnTo>
                    <a:pt x="20850" y="1"/>
                  </a:lnTo>
                  <a:cubicBezTo>
                    <a:pt x="21137" y="66"/>
                    <a:pt x="21405" y="193"/>
                    <a:pt x="21633" y="376"/>
                  </a:cubicBezTo>
                  <a:cubicBezTo>
                    <a:pt x="22041" y="709"/>
                    <a:pt x="22256" y="1221"/>
                    <a:pt x="22546" y="1664"/>
                  </a:cubicBezTo>
                  <a:cubicBezTo>
                    <a:pt x="23907" y="3759"/>
                    <a:pt x="26282" y="3710"/>
                    <a:pt x="27926" y="5292"/>
                  </a:cubicBezTo>
                  <a:cubicBezTo>
                    <a:pt x="28712" y="6049"/>
                    <a:pt x="29254" y="7070"/>
                    <a:pt x="30174" y="7654"/>
                  </a:cubicBezTo>
                  <a:cubicBezTo>
                    <a:pt x="30480" y="7850"/>
                    <a:pt x="30823" y="7990"/>
                    <a:pt x="31123" y="8196"/>
                  </a:cubicBezTo>
                  <a:cubicBezTo>
                    <a:pt x="31815" y="8682"/>
                    <a:pt x="32229" y="9471"/>
                    <a:pt x="32232" y="10316"/>
                  </a:cubicBezTo>
                  <a:cubicBezTo>
                    <a:pt x="32229" y="11109"/>
                    <a:pt x="31867" y="11866"/>
                    <a:pt x="31841" y="12658"/>
                  </a:cubicBezTo>
                  <a:cubicBezTo>
                    <a:pt x="31834" y="12919"/>
                    <a:pt x="31863" y="13187"/>
                    <a:pt x="31801" y="13441"/>
                  </a:cubicBezTo>
                  <a:cubicBezTo>
                    <a:pt x="31664" y="14012"/>
                    <a:pt x="31090" y="14397"/>
                    <a:pt x="30510" y="14485"/>
                  </a:cubicBezTo>
                  <a:cubicBezTo>
                    <a:pt x="30396" y="14502"/>
                    <a:pt x="30284" y="14510"/>
                    <a:pt x="30173" y="14510"/>
                  </a:cubicBezTo>
                  <a:cubicBezTo>
                    <a:pt x="29563" y="14510"/>
                    <a:pt x="28995" y="14287"/>
                    <a:pt x="28385" y="14287"/>
                  </a:cubicBezTo>
                  <a:cubicBezTo>
                    <a:pt x="28250" y="14287"/>
                    <a:pt x="28112" y="14298"/>
                    <a:pt x="27972" y="14325"/>
                  </a:cubicBezTo>
                  <a:cubicBezTo>
                    <a:pt x="27247" y="14469"/>
                    <a:pt x="26611" y="15010"/>
                    <a:pt x="26001" y="15392"/>
                  </a:cubicBezTo>
                  <a:cubicBezTo>
                    <a:pt x="25353" y="15797"/>
                    <a:pt x="24633" y="15935"/>
                    <a:pt x="23873" y="15935"/>
                  </a:cubicBezTo>
                  <a:cubicBezTo>
                    <a:pt x="22255" y="15935"/>
                    <a:pt x="20456" y="15310"/>
                    <a:pt x="18788" y="15310"/>
                  </a:cubicBezTo>
                  <a:cubicBezTo>
                    <a:pt x="18380" y="15310"/>
                    <a:pt x="17979" y="15348"/>
                    <a:pt x="17591" y="15441"/>
                  </a:cubicBezTo>
                  <a:cubicBezTo>
                    <a:pt x="16567" y="15686"/>
                    <a:pt x="15617" y="16289"/>
                    <a:pt x="14560" y="16296"/>
                  </a:cubicBezTo>
                  <a:cubicBezTo>
                    <a:pt x="14552" y="16296"/>
                    <a:pt x="14543" y="16296"/>
                    <a:pt x="14534" y="16296"/>
                  </a:cubicBezTo>
                  <a:cubicBezTo>
                    <a:pt x="12404" y="16296"/>
                    <a:pt x="11176" y="14306"/>
                    <a:pt x="10104" y="12730"/>
                  </a:cubicBezTo>
                  <a:cubicBezTo>
                    <a:pt x="9363" y="11634"/>
                    <a:pt x="8538" y="10218"/>
                    <a:pt x="7510" y="9376"/>
                  </a:cubicBezTo>
                  <a:cubicBezTo>
                    <a:pt x="6940" y="8907"/>
                    <a:pt x="6232" y="8620"/>
                    <a:pt x="5693" y="8111"/>
                  </a:cubicBezTo>
                  <a:cubicBezTo>
                    <a:pt x="3286" y="5843"/>
                    <a:pt x="5481" y="2620"/>
                    <a:pt x="39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9"/>
            <p:cNvSpPr/>
            <p:nvPr/>
          </p:nvSpPr>
          <p:spPr>
            <a:xfrm>
              <a:off x="6011950" y="1462725"/>
              <a:ext cx="562675" cy="332350"/>
            </a:xfrm>
            <a:custGeom>
              <a:avLst/>
              <a:gdLst/>
              <a:ahLst/>
              <a:cxnLst/>
              <a:rect l="l" t="t" r="r" b="b"/>
              <a:pathLst>
                <a:path w="22507" h="13294" extrusionOk="0">
                  <a:moveTo>
                    <a:pt x="6268" y="2198"/>
                  </a:moveTo>
                  <a:cubicBezTo>
                    <a:pt x="6371" y="2198"/>
                    <a:pt x="6476" y="2208"/>
                    <a:pt x="6584" y="2229"/>
                  </a:cubicBezTo>
                  <a:cubicBezTo>
                    <a:pt x="7344" y="2372"/>
                    <a:pt x="7879" y="3031"/>
                    <a:pt x="8636" y="3198"/>
                  </a:cubicBezTo>
                  <a:cubicBezTo>
                    <a:pt x="8841" y="3243"/>
                    <a:pt x="9050" y="3255"/>
                    <a:pt x="9260" y="3255"/>
                  </a:cubicBezTo>
                  <a:cubicBezTo>
                    <a:pt x="9510" y="3255"/>
                    <a:pt x="9761" y="3238"/>
                    <a:pt x="10010" y="3238"/>
                  </a:cubicBezTo>
                  <a:cubicBezTo>
                    <a:pt x="10348" y="3238"/>
                    <a:pt x="10682" y="3270"/>
                    <a:pt x="11001" y="3423"/>
                  </a:cubicBezTo>
                  <a:cubicBezTo>
                    <a:pt x="11807" y="3801"/>
                    <a:pt x="12120" y="4773"/>
                    <a:pt x="12746" y="5410"/>
                  </a:cubicBezTo>
                  <a:cubicBezTo>
                    <a:pt x="13268" y="5941"/>
                    <a:pt x="13989" y="6219"/>
                    <a:pt x="14681" y="6502"/>
                  </a:cubicBezTo>
                  <a:cubicBezTo>
                    <a:pt x="15369" y="6786"/>
                    <a:pt x="16080" y="7116"/>
                    <a:pt x="16534" y="7703"/>
                  </a:cubicBezTo>
                  <a:cubicBezTo>
                    <a:pt x="16990" y="8293"/>
                    <a:pt x="17085" y="9230"/>
                    <a:pt x="16550" y="9748"/>
                  </a:cubicBezTo>
                  <a:cubicBezTo>
                    <a:pt x="16250" y="10039"/>
                    <a:pt x="15826" y="10146"/>
                    <a:pt x="15418" y="10244"/>
                  </a:cubicBezTo>
                  <a:cubicBezTo>
                    <a:pt x="14466" y="10470"/>
                    <a:pt x="13447" y="10684"/>
                    <a:pt x="12471" y="10684"/>
                  </a:cubicBezTo>
                  <a:cubicBezTo>
                    <a:pt x="11598" y="10684"/>
                    <a:pt x="10759" y="10512"/>
                    <a:pt x="10035" y="10022"/>
                  </a:cubicBezTo>
                  <a:cubicBezTo>
                    <a:pt x="8867" y="9239"/>
                    <a:pt x="8352" y="7873"/>
                    <a:pt x="7500" y="6809"/>
                  </a:cubicBezTo>
                  <a:cubicBezTo>
                    <a:pt x="6724" y="5840"/>
                    <a:pt x="4894" y="5286"/>
                    <a:pt x="4767" y="3945"/>
                  </a:cubicBezTo>
                  <a:cubicBezTo>
                    <a:pt x="4676" y="2966"/>
                    <a:pt x="5364" y="2198"/>
                    <a:pt x="6268" y="2198"/>
                  </a:cubicBezTo>
                  <a:close/>
                  <a:moveTo>
                    <a:pt x="0" y="1"/>
                  </a:moveTo>
                  <a:cubicBezTo>
                    <a:pt x="75" y="271"/>
                    <a:pt x="170" y="532"/>
                    <a:pt x="288" y="787"/>
                  </a:cubicBezTo>
                  <a:cubicBezTo>
                    <a:pt x="588" y="1456"/>
                    <a:pt x="979" y="2098"/>
                    <a:pt x="1110" y="2819"/>
                  </a:cubicBezTo>
                  <a:cubicBezTo>
                    <a:pt x="1227" y="3462"/>
                    <a:pt x="1136" y="4124"/>
                    <a:pt x="1224" y="4770"/>
                  </a:cubicBezTo>
                  <a:cubicBezTo>
                    <a:pt x="1348" y="5680"/>
                    <a:pt x="1984" y="6206"/>
                    <a:pt x="2705" y="6688"/>
                  </a:cubicBezTo>
                  <a:cubicBezTo>
                    <a:pt x="3364" y="7125"/>
                    <a:pt x="4157" y="7341"/>
                    <a:pt x="4786" y="7820"/>
                  </a:cubicBezTo>
                  <a:cubicBezTo>
                    <a:pt x="5935" y="8698"/>
                    <a:pt x="6290" y="10254"/>
                    <a:pt x="7164" y="11409"/>
                  </a:cubicBezTo>
                  <a:cubicBezTo>
                    <a:pt x="8051" y="12582"/>
                    <a:pt x="9512" y="13294"/>
                    <a:pt x="10981" y="13294"/>
                  </a:cubicBezTo>
                  <a:cubicBezTo>
                    <a:pt x="11150" y="13294"/>
                    <a:pt x="11319" y="13284"/>
                    <a:pt x="11487" y="13265"/>
                  </a:cubicBezTo>
                  <a:cubicBezTo>
                    <a:pt x="12691" y="13131"/>
                    <a:pt x="13803" y="12541"/>
                    <a:pt x="15004" y="12394"/>
                  </a:cubicBezTo>
                  <a:cubicBezTo>
                    <a:pt x="15229" y="12367"/>
                    <a:pt x="15455" y="12356"/>
                    <a:pt x="15681" y="12356"/>
                  </a:cubicBezTo>
                  <a:cubicBezTo>
                    <a:pt x="16796" y="12356"/>
                    <a:pt x="17912" y="12630"/>
                    <a:pt x="19034" y="12630"/>
                  </a:cubicBezTo>
                  <a:cubicBezTo>
                    <a:pt x="19080" y="12630"/>
                    <a:pt x="19127" y="12630"/>
                    <a:pt x="19173" y="12629"/>
                  </a:cubicBezTo>
                  <a:cubicBezTo>
                    <a:pt x="20569" y="12600"/>
                    <a:pt x="22158" y="11843"/>
                    <a:pt x="22334" y="10460"/>
                  </a:cubicBezTo>
                  <a:cubicBezTo>
                    <a:pt x="22507" y="9080"/>
                    <a:pt x="21189" y="7970"/>
                    <a:pt x="19904" y="7435"/>
                  </a:cubicBezTo>
                  <a:cubicBezTo>
                    <a:pt x="18618" y="6904"/>
                    <a:pt x="17147" y="6594"/>
                    <a:pt x="16227" y="5553"/>
                  </a:cubicBezTo>
                  <a:cubicBezTo>
                    <a:pt x="15363" y="4568"/>
                    <a:pt x="15115" y="3064"/>
                    <a:pt x="14018" y="2353"/>
                  </a:cubicBezTo>
                  <a:cubicBezTo>
                    <a:pt x="13249" y="1854"/>
                    <a:pt x="12260" y="1880"/>
                    <a:pt x="11396" y="1573"/>
                  </a:cubicBezTo>
                  <a:cubicBezTo>
                    <a:pt x="10531" y="1266"/>
                    <a:pt x="9839" y="647"/>
                    <a:pt x="9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9"/>
            <p:cNvSpPr/>
            <p:nvPr/>
          </p:nvSpPr>
          <p:spPr>
            <a:xfrm>
              <a:off x="5174775" y="1913750"/>
              <a:ext cx="1185450" cy="654750"/>
            </a:xfrm>
            <a:custGeom>
              <a:avLst/>
              <a:gdLst/>
              <a:ahLst/>
              <a:cxnLst/>
              <a:rect l="l" t="t" r="r" b="b"/>
              <a:pathLst>
                <a:path w="47418" h="26190" extrusionOk="0">
                  <a:moveTo>
                    <a:pt x="22113" y="1"/>
                  </a:moveTo>
                  <a:cubicBezTo>
                    <a:pt x="21668" y="1"/>
                    <a:pt x="21223" y="59"/>
                    <a:pt x="20794" y="179"/>
                  </a:cubicBezTo>
                  <a:cubicBezTo>
                    <a:pt x="18863" y="721"/>
                    <a:pt x="17339" y="2447"/>
                    <a:pt x="16957" y="4414"/>
                  </a:cubicBezTo>
                  <a:cubicBezTo>
                    <a:pt x="16566" y="6420"/>
                    <a:pt x="17163" y="8818"/>
                    <a:pt x="15757" y="10296"/>
                  </a:cubicBezTo>
                  <a:cubicBezTo>
                    <a:pt x="15150" y="10932"/>
                    <a:pt x="14237" y="11288"/>
                    <a:pt x="13835" y="12070"/>
                  </a:cubicBezTo>
                  <a:cubicBezTo>
                    <a:pt x="13558" y="12612"/>
                    <a:pt x="13571" y="13271"/>
                    <a:pt x="13268" y="13799"/>
                  </a:cubicBezTo>
                  <a:cubicBezTo>
                    <a:pt x="12733" y="14713"/>
                    <a:pt x="11506" y="14860"/>
                    <a:pt x="10459" y="15033"/>
                  </a:cubicBezTo>
                  <a:cubicBezTo>
                    <a:pt x="5526" y="15861"/>
                    <a:pt x="1292" y="19910"/>
                    <a:pt x="251" y="24803"/>
                  </a:cubicBezTo>
                  <a:cubicBezTo>
                    <a:pt x="153" y="25260"/>
                    <a:pt x="78" y="25726"/>
                    <a:pt x="0" y="26190"/>
                  </a:cubicBezTo>
                  <a:lnTo>
                    <a:pt x="3797" y="26186"/>
                  </a:lnTo>
                  <a:cubicBezTo>
                    <a:pt x="3797" y="26183"/>
                    <a:pt x="3801" y="26180"/>
                    <a:pt x="3801" y="26177"/>
                  </a:cubicBezTo>
                  <a:cubicBezTo>
                    <a:pt x="4427" y="24053"/>
                    <a:pt x="5634" y="22076"/>
                    <a:pt x="7161" y="20445"/>
                  </a:cubicBezTo>
                  <a:cubicBezTo>
                    <a:pt x="8707" y="18791"/>
                    <a:pt x="10557" y="17460"/>
                    <a:pt x="12625" y="16840"/>
                  </a:cubicBezTo>
                  <a:cubicBezTo>
                    <a:pt x="13467" y="16585"/>
                    <a:pt x="14465" y="16386"/>
                    <a:pt x="14941" y="15597"/>
                  </a:cubicBezTo>
                  <a:cubicBezTo>
                    <a:pt x="15219" y="15147"/>
                    <a:pt x="15251" y="14599"/>
                    <a:pt x="15515" y="14139"/>
                  </a:cubicBezTo>
                  <a:cubicBezTo>
                    <a:pt x="15891" y="13480"/>
                    <a:pt x="16657" y="13144"/>
                    <a:pt x="17196" y="12612"/>
                  </a:cubicBezTo>
                  <a:cubicBezTo>
                    <a:pt x="17669" y="12142"/>
                    <a:pt x="17930" y="11584"/>
                    <a:pt x="18106" y="10987"/>
                  </a:cubicBezTo>
                  <a:cubicBezTo>
                    <a:pt x="18393" y="10009"/>
                    <a:pt x="18448" y="8945"/>
                    <a:pt x="18784" y="8029"/>
                  </a:cubicBezTo>
                  <a:cubicBezTo>
                    <a:pt x="19313" y="6580"/>
                    <a:pt x="20686" y="5432"/>
                    <a:pt x="22255" y="5197"/>
                  </a:cubicBezTo>
                  <a:cubicBezTo>
                    <a:pt x="22452" y="5168"/>
                    <a:pt x="22651" y="5153"/>
                    <a:pt x="22851" y="5153"/>
                  </a:cubicBezTo>
                  <a:cubicBezTo>
                    <a:pt x="24222" y="5153"/>
                    <a:pt x="25631" y="5825"/>
                    <a:pt x="26477" y="7020"/>
                  </a:cubicBezTo>
                  <a:cubicBezTo>
                    <a:pt x="26555" y="7131"/>
                    <a:pt x="26627" y="7246"/>
                    <a:pt x="26699" y="7366"/>
                  </a:cubicBezTo>
                  <a:cubicBezTo>
                    <a:pt x="27009" y="7878"/>
                    <a:pt x="27266" y="8427"/>
                    <a:pt x="27638" y="8890"/>
                  </a:cubicBezTo>
                  <a:cubicBezTo>
                    <a:pt x="28131" y="9500"/>
                    <a:pt x="28800" y="9937"/>
                    <a:pt x="29335" y="10501"/>
                  </a:cubicBezTo>
                  <a:cubicBezTo>
                    <a:pt x="30183" y="11395"/>
                    <a:pt x="30656" y="12550"/>
                    <a:pt x="31373" y="13535"/>
                  </a:cubicBezTo>
                  <a:cubicBezTo>
                    <a:pt x="32721" y="15395"/>
                    <a:pt x="34884" y="16559"/>
                    <a:pt x="37066" y="17385"/>
                  </a:cubicBezTo>
                  <a:cubicBezTo>
                    <a:pt x="38798" y="18044"/>
                    <a:pt x="40645" y="18592"/>
                    <a:pt x="41995" y="19854"/>
                  </a:cubicBezTo>
                  <a:cubicBezTo>
                    <a:pt x="43653" y="21404"/>
                    <a:pt x="44837" y="23864"/>
                    <a:pt x="45271" y="26186"/>
                  </a:cubicBezTo>
                  <a:lnTo>
                    <a:pt x="47417" y="26186"/>
                  </a:lnTo>
                  <a:cubicBezTo>
                    <a:pt x="46902" y="23120"/>
                    <a:pt x="46664" y="19760"/>
                    <a:pt x="44472" y="17584"/>
                  </a:cubicBezTo>
                  <a:cubicBezTo>
                    <a:pt x="42899" y="16021"/>
                    <a:pt x="40648" y="15421"/>
                    <a:pt x="38577" y="14648"/>
                  </a:cubicBezTo>
                  <a:cubicBezTo>
                    <a:pt x="35967" y="13669"/>
                    <a:pt x="33396" y="12224"/>
                    <a:pt x="31882" y="9888"/>
                  </a:cubicBezTo>
                  <a:cubicBezTo>
                    <a:pt x="31080" y="8652"/>
                    <a:pt x="30600" y="7197"/>
                    <a:pt x="29599" y="6114"/>
                  </a:cubicBezTo>
                  <a:cubicBezTo>
                    <a:pt x="28966" y="5428"/>
                    <a:pt x="28147" y="4923"/>
                    <a:pt x="27560" y="4199"/>
                  </a:cubicBezTo>
                  <a:cubicBezTo>
                    <a:pt x="27009" y="3514"/>
                    <a:pt x="26686" y="2672"/>
                    <a:pt x="26164" y="1964"/>
                  </a:cubicBezTo>
                  <a:cubicBezTo>
                    <a:pt x="25235" y="713"/>
                    <a:pt x="23671" y="1"/>
                    <a:pt x="221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9"/>
            <p:cNvSpPr/>
            <p:nvPr/>
          </p:nvSpPr>
          <p:spPr>
            <a:xfrm>
              <a:off x="5373525" y="2168975"/>
              <a:ext cx="856625" cy="399525"/>
            </a:xfrm>
            <a:custGeom>
              <a:avLst/>
              <a:gdLst/>
              <a:ahLst/>
              <a:cxnLst/>
              <a:rect l="l" t="t" r="r" b="b"/>
              <a:pathLst>
                <a:path w="34265" h="15981" extrusionOk="0">
                  <a:moveTo>
                    <a:pt x="15535" y="1"/>
                  </a:moveTo>
                  <a:cubicBezTo>
                    <a:pt x="14391" y="1"/>
                    <a:pt x="13291" y="566"/>
                    <a:pt x="12661" y="1437"/>
                  </a:cubicBezTo>
                  <a:cubicBezTo>
                    <a:pt x="12237" y="2025"/>
                    <a:pt x="11986" y="2755"/>
                    <a:pt x="11604" y="3480"/>
                  </a:cubicBezTo>
                  <a:cubicBezTo>
                    <a:pt x="11376" y="3917"/>
                    <a:pt x="11099" y="4344"/>
                    <a:pt x="10684" y="4719"/>
                  </a:cubicBezTo>
                  <a:cubicBezTo>
                    <a:pt x="10208" y="5150"/>
                    <a:pt x="9591" y="5463"/>
                    <a:pt x="9242" y="6001"/>
                  </a:cubicBezTo>
                  <a:cubicBezTo>
                    <a:pt x="9001" y="6376"/>
                    <a:pt x="8910" y="6814"/>
                    <a:pt x="8665" y="7192"/>
                  </a:cubicBezTo>
                  <a:cubicBezTo>
                    <a:pt x="8244" y="7851"/>
                    <a:pt x="7477" y="8115"/>
                    <a:pt x="6841" y="8438"/>
                  </a:cubicBezTo>
                  <a:cubicBezTo>
                    <a:pt x="3651" y="10060"/>
                    <a:pt x="1279" y="12696"/>
                    <a:pt x="0" y="15981"/>
                  </a:cubicBezTo>
                  <a:lnTo>
                    <a:pt x="4652" y="15977"/>
                  </a:lnTo>
                  <a:cubicBezTo>
                    <a:pt x="5037" y="15403"/>
                    <a:pt x="5429" y="14836"/>
                    <a:pt x="5817" y="14268"/>
                  </a:cubicBezTo>
                  <a:cubicBezTo>
                    <a:pt x="6828" y="12797"/>
                    <a:pt x="7768" y="11332"/>
                    <a:pt x="9004" y="10246"/>
                  </a:cubicBezTo>
                  <a:cubicBezTo>
                    <a:pt x="9441" y="9861"/>
                    <a:pt x="9970" y="9518"/>
                    <a:pt x="10338" y="8990"/>
                  </a:cubicBezTo>
                  <a:cubicBezTo>
                    <a:pt x="10554" y="8689"/>
                    <a:pt x="10694" y="8360"/>
                    <a:pt x="10916" y="8073"/>
                  </a:cubicBezTo>
                  <a:cubicBezTo>
                    <a:pt x="11242" y="7655"/>
                    <a:pt x="11712" y="7365"/>
                    <a:pt x="12123" y="7039"/>
                  </a:cubicBezTo>
                  <a:cubicBezTo>
                    <a:pt x="12478" y="6755"/>
                    <a:pt x="12775" y="6458"/>
                    <a:pt x="13056" y="6181"/>
                  </a:cubicBezTo>
                  <a:cubicBezTo>
                    <a:pt x="13532" y="5711"/>
                    <a:pt x="13973" y="5310"/>
                    <a:pt x="14491" y="5049"/>
                  </a:cubicBezTo>
                  <a:cubicBezTo>
                    <a:pt x="14928" y="4835"/>
                    <a:pt x="15403" y="4727"/>
                    <a:pt x="15879" y="4727"/>
                  </a:cubicBezTo>
                  <a:cubicBezTo>
                    <a:pt x="16339" y="4727"/>
                    <a:pt x="16799" y="4827"/>
                    <a:pt x="17225" y="5029"/>
                  </a:cubicBezTo>
                  <a:cubicBezTo>
                    <a:pt x="17959" y="5381"/>
                    <a:pt x="18638" y="6044"/>
                    <a:pt x="19147" y="6925"/>
                  </a:cubicBezTo>
                  <a:cubicBezTo>
                    <a:pt x="19189" y="6993"/>
                    <a:pt x="19228" y="7068"/>
                    <a:pt x="19271" y="7140"/>
                  </a:cubicBezTo>
                  <a:cubicBezTo>
                    <a:pt x="19450" y="7463"/>
                    <a:pt x="19623" y="7789"/>
                    <a:pt x="19845" y="8070"/>
                  </a:cubicBezTo>
                  <a:cubicBezTo>
                    <a:pt x="20138" y="8445"/>
                    <a:pt x="20517" y="8745"/>
                    <a:pt x="20863" y="9071"/>
                  </a:cubicBezTo>
                  <a:cubicBezTo>
                    <a:pt x="21401" y="9580"/>
                    <a:pt x="21854" y="10138"/>
                    <a:pt x="22402" y="10624"/>
                  </a:cubicBezTo>
                  <a:cubicBezTo>
                    <a:pt x="23417" y="11521"/>
                    <a:pt x="24758" y="12131"/>
                    <a:pt x="26092" y="12656"/>
                  </a:cubicBezTo>
                  <a:cubicBezTo>
                    <a:pt x="27152" y="13074"/>
                    <a:pt x="28222" y="13492"/>
                    <a:pt x="29087" y="14186"/>
                  </a:cubicBezTo>
                  <a:cubicBezTo>
                    <a:pt x="29726" y="14702"/>
                    <a:pt x="30251" y="15315"/>
                    <a:pt x="30715" y="15977"/>
                  </a:cubicBezTo>
                  <a:lnTo>
                    <a:pt x="34264" y="15977"/>
                  </a:lnTo>
                  <a:cubicBezTo>
                    <a:pt x="33585" y="14470"/>
                    <a:pt x="32816" y="13005"/>
                    <a:pt x="31566" y="11916"/>
                  </a:cubicBezTo>
                  <a:cubicBezTo>
                    <a:pt x="30454" y="10944"/>
                    <a:pt x="29002" y="10454"/>
                    <a:pt x="27602" y="9916"/>
                  </a:cubicBezTo>
                  <a:cubicBezTo>
                    <a:pt x="25844" y="9241"/>
                    <a:pt x="24095" y="8353"/>
                    <a:pt x="22915" y="6977"/>
                  </a:cubicBezTo>
                  <a:cubicBezTo>
                    <a:pt x="22282" y="6239"/>
                    <a:pt x="21818" y="5381"/>
                    <a:pt x="21124" y="4683"/>
                  </a:cubicBezTo>
                  <a:cubicBezTo>
                    <a:pt x="20683" y="4236"/>
                    <a:pt x="20161" y="3868"/>
                    <a:pt x="19770" y="3375"/>
                  </a:cubicBezTo>
                  <a:cubicBezTo>
                    <a:pt x="19470" y="3003"/>
                    <a:pt x="19258" y="2569"/>
                    <a:pt x="19010" y="2149"/>
                  </a:cubicBezTo>
                  <a:cubicBezTo>
                    <a:pt x="18954" y="2054"/>
                    <a:pt x="18895" y="1959"/>
                    <a:pt x="18837" y="1868"/>
                  </a:cubicBezTo>
                  <a:cubicBezTo>
                    <a:pt x="18103" y="746"/>
                    <a:pt x="16909" y="87"/>
                    <a:pt x="15764" y="9"/>
                  </a:cubicBezTo>
                  <a:cubicBezTo>
                    <a:pt x="15687" y="3"/>
                    <a:pt x="15611" y="1"/>
                    <a:pt x="155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9"/>
            <p:cNvSpPr/>
            <p:nvPr/>
          </p:nvSpPr>
          <p:spPr>
            <a:xfrm>
              <a:off x="5578475" y="2391600"/>
              <a:ext cx="434325" cy="176900"/>
            </a:xfrm>
            <a:custGeom>
              <a:avLst/>
              <a:gdLst/>
              <a:ahLst/>
              <a:cxnLst/>
              <a:rect l="l" t="t" r="r" b="b"/>
              <a:pathLst>
                <a:path w="17373" h="7076" extrusionOk="0">
                  <a:moveTo>
                    <a:pt x="7928" y="0"/>
                  </a:moveTo>
                  <a:cubicBezTo>
                    <a:pt x="7464" y="0"/>
                    <a:pt x="6999" y="80"/>
                    <a:pt x="6571" y="238"/>
                  </a:cubicBezTo>
                  <a:cubicBezTo>
                    <a:pt x="4143" y="1135"/>
                    <a:pt x="1472" y="2567"/>
                    <a:pt x="535" y="5157"/>
                  </a:cubicBezTo>
                  <a:cubicBezTo>
                    <a:pt x="314" y="5774"/>
                    <a:pt x="177" y="6436"/>
                    <a:pt x="0" y="7076"/>
                  </a:cubicBezTo>
                  <a:lnTo>
                    <a:pt x="2744" y="7072"/>
                  </a:lnTo>
                  <a:cubicBezTo>
                    <a:pt x="3129" y="5976"/>
                    <a:pt x="3553" y="4932"/>
                    <a:pt x="4568" y="4463"/>
                  </a:cubicBezTo>
                  <a:cubicBezTo>
                    <a:pt x="4902" y="4308"/>
                    <a:pt x="5253" y="4243"/>
                    <a:pt x="5610" y="4243"/>
                  </a:cubicBezTo>
                  <a:cubicBezTo>
                    <a:pt x="6494" y="4243"/>
                    <a:pt x="7421" y="4637"/>
                    <a:pt x="8247" y="5027"/>
                  </a:cubicBezTo>
                  <a:cubicBezTo>
                    <a:pt x="8890" y="5330"/>
                    <a:pt x="9559" y="5653"/>
                    <a:pt x="9993" y="6218"/>
                  </a:cubicBezTo>
                  <a:cubicBezTo>
                    <a:pt x="10192" y="6479"/>
                    <a:pt x="10332" y="6779"/>
                    <a:pt x="10476" y="7076"/>
                  </a:cubicBezTo>
                  <a:lnTo>
                    <a:pt x="17372" y="7076"/>
                  </a:lnTo>
                  <a:cubicBezTo>
                    <a:pt x="15209" y="6055"/>
                    <a:pt x="12629" y="5575"/>
                    <a:pt x="11598" y="3490"/>
                  </a:cubicBezTo>
                  <a:cubicBezTo>
                    <a:pt x="11262" y="2818"/>
                    <a:pt x="11144" y="2048"/>
                    <a:pt x="10750" y="1409"/>
                  </a:cubicBezTo>
                  <a:cubicBezTo>
                    <a:pt x="10168" y="467"/>
                    <a:pt x="9051" y="0"/>
                    <a:pt x="79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9"/>
            <p:cNvSpPr/>
            <p:nvPr/>
          </p:nvSpPr>
          <p:spPr>
            <a:xfrm>
              <a:off x="4873650" y="1489325"/>
              <a:ext cx="830525" cy="845000"/>
            </a:xfrm>
            <a:custGeom>
              <a:avLst/>
              <a:gdLst/>
              <a:ahLst/>
              <a:cxnLst/>
              <a:rect l="l" t="t" r="r" b="b"/>
              <a:pathLst>
                <a:path w="33221" h="33800" extrusionOk="0">
                  <a:moveTo>
                    <a:pt x="552" y="1"/>
                  </a:moveTo>
                  <a:cubicBezTo>
                    <a:pt x="368" y="1"/>
                    <a:pt x="183" y="9"/>
                    <a:pt x="1" y="23"/>
                  </a:cubicBezTo>
                  <a:lnTo>
                    <a:pt x="1" y="3073"/>
                  </a:lnTo>
                  <a:cubicBezTo>
                    <a:pt x="16" y="3073"/>
                    <a:pt x="32" y="3073"/>
                    <a:pt x="48" y="3073"/>
                  </a:cubicBezTo>
                  <a:cubicBezTo>
                    <a:pt x="502" y="3073"/>
                    <a:pt x="959" y="3119"/>
                    <a:pt x="1407" y="3207"/>
                  </a:cubicBezTo>
                  <a:cubicBezTo>
                    <a:pt x="2128" y="3357"/>
                    <a:pt x="2855" y="3625"/>
                    <a:pt x="3380" y="4143"/>
                  </a:cubicBezTo>
                  <a:cubicBezTo>
                    <a:pt x="4734" y="5487"/>
                    <a:pt x="4555" y="7334"/>
                    <a:pt x="6561" y="7957"/>
                  </a:cubicBezTo>
                  <a:cubicBezTo>
                    <a:pt x="7031" y="8103"/>
                    <a:pt x="7522" y="8167"/>
                    <a:pt x="8021" y="8167"/>
                  </a:cubicBezTo>
                  <a:cubicBezTo>
                    <a:pt x="9665" y="8167"/>
                    <a:pt x="11396" y="7473"/>
                    <a:pt x="12740" y="6730"/>
                  </a:cubicBezTo>
                  <a:cubicBezTo>
                    <a:pt x="15079" y="5438"/>
                    <a:pt x="17219" y="3654"/>
                    <a:pt x="19819" y="3054"/>
                  </a:cubicBezTo>
                  <a:cubicBezTo>
                    <a:pt x="20210" y="2964"/>
                    <a:pt x="20626" y="2912"/>
                    <a:pt x="21039" y="2912"/>
                  </a:cubicBezTo>
                  <a:cubicBezTo>
                    <a:pt x="22020" y="2912"/>
                    <a:pt x="22981" y="3205"/>
                    <a:pt x="23532" y="3983"/>
                  </a:cubicBezTo>
                  <a:cubicBezTo>
                    <a:pt x="23835" y="4417"/>
                    <a:pt x="23972" y="4946"/>
                    <a:pt x="24246" y="5393"/>
                  </a:cubicBezTo>
                  <a:cubicBezTo>
                    <a:pt x="25355" y="7190"/>
                    <a:pt x="28236" y="7164"/>
                    <a:pt x="29371" y="8945"/>
                  </a:cubicBezTo>
                  <a:cubicBezTo>
                    <a:pt x="30474" y="10678"/>
                    <a:pt x="29267" y="12938"/>
                    <a:pt x="27910" y="14478"/>
                  </a:cubicBezTo>
                  <a:cubicBezTo>
                    <a:pt x="27388" y="15072"/>
                    <a:pt x="26817" y="15656"/>
                    <a:pt x="26089" y="15959"/>
                  </a:cubicBezTo>
                  <a:cubicBezTo>
                    <a:pt x="25614" y="16156"/>
                    <a:pt x="25115" y="16218"/>
                    <a:pt x="24605" y="16218"/>
                  </a:cubicBezTo>
                  <a:cubicBezTo>
                    <a:pt x="23733" y="16218"/>
                    <a:pt x="22828" y="16037"/>
                    <a:pt x="21947" y="16037"/>
                  </a:cubicBezTo>
                  <a:cubicBezTo>
                    <a:pt x="21575" y="16037"/>
                    <a:pt x="21206" y="16070"/>
                    <a:pt x="20847" y="16161"/>
                  </a:cubicBezTo>
                  <a:cubicBezTo>
                    <a:pt x="18847" y="16667"/>
                    <a:pt x="17754" y="18771"/>
                    <a:pt x="16090" y="19988"/>
                  </a:cubicBezTo>
                  <a:cubicBezTo>
                    <a:pt x="14733" y="20980"/>
                    <a:pt x="12887" y="21472"/>
                    <a:pt x="12101" y="22957"/>
                  </a:cubicBezTo>
                  <a:cubicBezTo>
                    <a:pt x="11572" y="23952"/>
                    <a:pt x="11670" y="25143"/>
                    <a:pt x="11611" y="26268"/>
                  </a:cubicBezTo>
                  <a:cubicBezTo>
                    <a:pt x="11549" y="27397"/>
                    <a:pt x="11216" y="28659"/>
                    <a:pt x="10212" y="29171"/>
                  </a:cubicBezTo>
                  <a:cubicBezTo>
                    <a:pt x="9896" y="29333"/>
                    <a:pt x="9573" y="29398"/>
                    <a:pt x="9244" y="29398"/>
                  </a:cubicBezTo>
                  <a:cubicBezTo>
                    <a:pt x="7907" y="29398"/>
                    <a:pt x="6467" y="28328"/>
                    <a:pt x="5028" y="28320"/>
                  </a:cubicBezTo>
                  <a:cubicBezTo>
                    <a:pt x="5023" y="28320"/>
                    <a:pt x="5017" y="28320"/>
                    <a:pt x="5012" y="28320"/>
                  </a:cubicBezTo>
                  <a:cubicBezTo>
                    <a:pt x="3225" y="28320"/>
                    <a:pt x="1767" y="29935"/>
                    <a:pt x="1" y="30062"/>
                  </a:cubicBezTo>
                  <a:lnTo>
                    <a:pt x="1" y="33703"/>
                  </a:lnTo>
                  <a:cubicBezTo>
                    <a:pt x="138" y="33726"/>
                    <a:pt x="275" y="33748"/>
                    <a:pt x="412" y="33765"/>
                  </a:cubicBezTo>
                  <a:cubicBezTo>
                    <a:pt x="596" y="33788"/>
                    <a:pt x="776" y="33799"/>
                    <a:pt x="951" y="33799"/>
                  </a:cubicBezTo>
                  <a:cubicBezTo>
                    <a:pt x="3533" y="33799"/>
                    <a:pt x="5235" y="31432"/>
                    <a:pt x="7581" y="31432"/>
                  </a:cubicBezTo>
                  <a:cubicBezTo>
                    <a:pt x="7680" y="31432"/>
                    <a:pt x="7781" y="31436"/>
                    <a:pt x="7882" y="31445"/>
                  </a:cubicBezTo>
                  <a:cubicBezTo>
                    <a:pt x="8401" y="31488"/>
                    <a:pt x="8890" y="31706"/>
                    <a:pt x="9399" y="31833"/>
                  </a:cubicBezTo>
                  <a:cubicBezTo>
                    <a:pt x="9723" y="31914"/>
                    <a:pt x="10054" y="31953"/>
                    <a:pt x="10385" y="31953"/>
                  </a:cubicBezTo>
                  <a:cubicBezTo>
                    <a:pt x="12217" y="31953"/>
                    <a:pt x="14048" y="30769"/>
                    <a:pt x="14678" y="29031"/>
                  </a:cubicBezTo>
                  <a:cubicBezTo>
                    <a:pt x="15164" y="27697"/>
                    <a:pt x="14994" y="26213"/>
                    <a:pt x="15343" y="24839"/>
                  </a:cubicBezTo>
                  <a:cubicBezTo>
                    <a:pt x="15930" y="22507"/>
                    <a:pt x="18152" y="20690"/>
                    <a:pt x="20556" y="20566"/>
                  </a:cubicBezTo>
                  <a:cubicBezTo>
                    <a:pt x="22670" y="20458"/>
                    <a:pt x="24184" y="20468"/>
                    <a:pt x="25688" y="18974"/>
                  </a:cubicBezTo>
                  <a:cubicBezTo>
                    <a:pt x="26386" y="18285"/>
                    <a:pt x="26918" y="17411"/>
                    <a:pt x="27733" y="16863"/>
                  </a:cubicBezTo>
                  <a:cubicBezTo>
                    <a:pt x="29061" y="15969"/>
                    <a:pt x="30950" y="16060"/>
                    <a:pt x="32095" y="14938"/>
                  </a:cubicBezTo>
                  <a:cubicBezTo>
                    <a:pt x="33221" y="13835"/>
                    <a:pt x="33162" y="12035"/>
                    <a:pt x="32963" y="10469"/>
                  </a:cubicBezTo>
                  <a:cubicBezTo>
                    <a:pt x="32624" y="7774"/>
                    <a:pt x="31704" y="4626"/>
                    <a:pt x="29117" y="3801"/>
                  </a:cubicBezTo>
                  <a:cubicBezTo>
                    <a:pt x="28246" y="3520"/>
                    <a:pt x="27293" y="3559"/>
                    <a:pt x="26432" y="3249"/>
                  </a:cubicBezTo>
                  <a:cubicBezTo>
                    <a:pt x="25026" y="2740"/>
                    <a:pt x="24086" y="1383"/>
                    <a:pt x="22732" y="747"/>
                  </a:cubicBezTo>
                  <a:cubicBezTo>
                    <a:pt x="22114" y="456"/>
                    <a:pt x="21457" y="335"/>
                    <a:pt x="20787" y="335"/>
                  </a:cubicBezTo>
                  <a:cubicBezTo>
                    <a:pt x="19459" y="335"/>
                    <a:pt x="18081" y="811"/>
                    <a:pt x="16854" y="1383"/>
                  </a:cubicBezTo>
                  <a:cubicBezTo>
                    <a:pt x="15007" y="2245"/>
                    <a:pt x="13171" y="3347"/>
                    <a:pt x="11132" y="3393"/>
                  </a:cubicBezTo>
                  <a:cubicBezTo>
                    <a:pt x="11089" y="3394"/>
                    <a:pt x="11046" y="3394"/>
                    <a:pt x="11003" y="3394"/>
                  </a:cubicBezTo>
                  <a:cubicBezTo>
                    <a:pt x="7433" y="3394"/>
                    <a:pt x="4469" y="210"/>
                    <a:pt x="888" y="10"/>
                  </a:cubicBezTo>
                  <a:cubicBezTo>
                    <a:pt x="776" y="4"/>
                    <a:pt x="664" y="1"/>
                    <a:pt x="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9"/>
            <p:cNvSpPr/>
            <p:nvPr/>
          </p:nvSpPr>
          <p:spPr>
            <a:xfrm>
              <a:off x="5193350" y="1661850"/>
              <a:ext cx="294200" cy="220275"/>
            </a:xfrm>
            <a:custGeom>
              <a:avLst/>
              <a:gdLst/>
              <a:ahLst/>
              <a:cxnLst/>
              <a:rect l="l" t="t" r="r" b="b"/>
              <a:pathLst>
                <a:path w="11768" h="8811" extrusionOk="0">
                  <a:moveTo>
                    <a:pt x="7331" y="0"/>
                  </a:moveTo>
                  <a:cubicBezTo>
                    <a:pt x="7017" y="0"/>
                    <a:pt x="6705" y="74"/>
                    <a:pt x="6431" y="231"/>
                  </a:cubicBezTo>
                  <a:cubicBezTo>
                    <a:pt x="5928" y="518"/>
                    <a:pt x="5583" y="1007"/>
                    <a:pt x="5129" y="1366"/>
                  </a:cubicBezTo>
                  <a:cubicBezTo>
                    <a:pt x="3925" y="2312"/>
                    <a:pt x="1006" y="2204"/>
                    <a:pt x="265" y="3512"/>
                  </a:cubicBezTo>
                  <a:cubicBezTo>
                    <a:pt x="1" y="3982"/>
                    <a:pt x="92" y="4573"/>
                    <a:pt x="294" y="5072"/>
                  </a:cubicBezTo>
                  <a:cubicBezTo>
                    <a:pt x="916" y="6616"/>
                    <a:pt x="1564" y="8810"/>
                    <a:pt x="3494" y="8810"/>
                  </a:cubicBezTo>
                  <a:cubicBezTo>
                    <a:pt x="3672" y="8810"/>
                    <a:pt x="3861" y="8791"/>
                    <a:pt x="4062" y="8752"/>
                  </a:cubicBezTo>
                  <a:cubicBezTo>
                    <a:pt x="5002" y="8566"/>
                    <a:pt x="5736" y="7750"/>
                    <a:pt x="6493" y="7013"/>
                  </a:cubicBezTo>
                  <a:cubicBezTo>
                    <a:pt x="7191" y="6334"/>
                    <a:pt x="7907" y="5714"/>
                    <a:pt x="8823" y="5714"/>
                  </a:cubicBezTo>
                  <a:cubicBezTo>
                    <a:pt x="8861" y="5714"/>
                    <a:pt x="8900" y="5715"/>
                    <a:pt x="8940" y="5718"/>
                  </a:cubicBezTo>
                  <a:cubicBezTo>
                    <a:pt x="9344" y="5740"/>
                    <a:pt x="9729" y="5923"/>
                    <a:pt x="10134" y="5930"/>
                  </a:cubicBezTo>
                  <a:cubicBezTo>
                    <a:pt x="10142" y="5930"/>
                    <a:pt x="10150" y="5930"/>
                    <a:pt x="10159" y="5930"/>
                  </a:cubicBezTo>
                  <a:cubicBezTo>
                    <a:pt x="10805" y="5930"/>
                    <a:pt x="11408" y="5436"/>
                    <a:pt x="11589" y="4814"/>
                  </a:cubicBezTo>
                  <a:cubicBezTo>
                    <a:pt x="11768" y="4184"/>
                    <a:pt x="11533" y="3467"/>
                    <a:pt x="11044" y="3026"/>
                  </a:cubicBezTo>
                  <a:cubicBezTo>
                    <a:pt x="10594" y="2615"/>
                    <a:pt x="9954" y="2426"/>
                    <a:pt x="9572" y="1950"/>
                  </a:cubicBezTo>
                  <a:cubicBezTo>
                    <a:pt x="9315" y="1627"/>
                    <a:pt x="9207" y="1212"/>
                    <a:pt x="8985" y="863"/>
                  </a:cubicBezTo>
                  <a:cubicBezTo>
                    <a:pt x="8636" y="314"/>
                    <a:pt x="7979" y="0"/>
                    <a:pt x="73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9"/>
            <p:cNvSpPr/>
            <p:nvPr/>
          </p:nvSpPr>
          <p:spPr>
            <a:xfrm>
              <a:off x="4873650" y="2350225"/>
              <a:ext cx="293625" cy="218200"/>
            </a:xfrm>
            <a:custGeom>
              <a:avLst/>
              <a:gdLst/>
              <a:ahLst/>
              <a:cxnLst/>
              <a:rect l="l" t="t" r="r" b="b"/>
              <a:pathLst>
                <a:path w="11745" h="8728" extrusionOk="0">
                  <a:moveTo>
                    <a:pt x="8105" y="0"/>
                  </a:moveTo>
                  <a:cubicBezTo>
                    <a:pt x="7722" y="0"/>
                    <a:pt x="7317" y="112"/>
                    <a:pt x="6969" y="268"/>
                  </a:cubicBezTo>
                  <a:cubicBezTo>
                    <a:pt x="5729" y="820"/>
                    <a:pt x="3893" y="1022"/>
                    <a:pt x="3204" y="2340"/>
                  </a:cubicBezTo>
                  <a:cubicBezTo>
                    <a:pt x="2907" y="2904"/>
                    <a:pt x="2845" y="3596"/>
                    <a:pt x="2434" y="4088"/>
                  </a:cubicBezTo>
                  <a:cubicBezTo>
                    <a:pt x="1863" y="4770"/>
                    <a:pt x="940" y="4770"/>
                    <a:pt x="1" y="4780"/>
                  </a:cubicBezTo>
                  <a:lnTo>
                    <a:pt x="1" y="8143"/>
                  </a:lnTo>
                  <a:cubicBezTo>
                    <a:pt x="921" y="7654"/>
                    <a:pt x="2124" y="7380"/>
                    <a:pt x="2888" y="6711"/>
                  </a:cubicBezTo>
                  <a:cubicBezTo>
                    <a:pt x="3443" y="6228"/>
                    <a:pt x="4189" y="5306"/>
                    <a:pt x="5000" y="5306"/>
                  </a:cubicBezTo>
                  <a:cubicBezTo>
                    <a:pt x="5256" y="5306"/>
                    <a:pt x="5519" y="5398"/>
                    <a:pt x="5785" y="5625"/>
                  </a:cubicBezTo>
                  <a:cubicBezTo>
                    <a:pt x="6734" y="6437"/>
                    <a:pt x="6212" y="7615"/>
                    <a:pt x="5472" y="8727"/>
                  </a:cubicBezTo>
                  <a:lnTo>
                    <a:pt x="7599" y="8727"/>
                  </a:lnTo>
                  <a:cubicBezTo>
                    <a:pt x="7850" y="7237"/>
                    <a:pt x="8238" y="5791"/>
                    <a:pt x="9272" y="4787"/>
                  </a:cubicBezTo>
                  <a:cubicBezTo>
                    <a:pt x="10111" y="3971"/>
                    <a:pt x="11285" y="3364"/>
                    <a:pt x="11601" y="2239"/>
                  </a:cubicBezTo>
                  <a:cubicBezTo>
                    <a:pt x="11745" y="1720"/>
                    <a:pt x="11517" y="996"/>
                    <a:pt x="10978" y="983"/>
                  </a:cubicBezTo>
                  <a:cubicBezTo>
                    <a:pt x="10973" y="983"/>
                    <a:pt x="10968" y="982"/>
                    <a:pt x="10962" y="982"/>
                  </a:cubicBezTo>
                  <a:cubicBezTo>
                    <a:pt x="10642" y="982"/>
                    <a:pt x="10353" y="1246"/>
                    <a:pt x="10036" y="1246"/>
                  </a:cubicBezTo>
                  <a:cubicBezTo>
                    <a:pt x="10011" y="1246"/>
                    <a:pt x="9986" y="1244"/>
                    <a:pt x="9960" y="1240"/>
                  </a:cubicBezTo>
                  <a:cubicBezTo>
                    <a:pt x="9536" y="1185"/>
                    <a:pt x="9373" y="676"/>
                    <a:pt x="9076" y="366"/>
                  </a:cubicBezTo>
                  <a:cubicBezTo>
                    <a:pt x="8819" y="103"/>
                    <a:pt x="8472" y="0"/>
                    <a:pt x="81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9"/>
            <p:cNvSpPr/>
            <p:nvPr/>
          </p:nvSpPr>
          <p:spPr>
            <a:xfrm>
              <a:off x="4873650" y="1744500"/>
              <a:ext cx="281725" cy="356525"/>
            </a:xfrm>
            <a:custGeom>
              <a:avLst/>
              <a:gdLst/>
              <a:ahLst/>
              <a:cxnLst/>
              <a:rect l="l" t="t" r="r" b="b"/>
              <a:pathLst>
                <a:path w="11269" h="14261" extrusionOk="0">
                  <a:moveTo>
                    <a:pt x="1" y="1"/>
                  </a:moveTo>
                  <a:lnTo>
                    <a:pt x="1" y="14260"/>
                  </a:lnTo>
                  <a:cubicBezTo>
                    <a:pt x="637" y="13725"/>
                    <a:pt x="1146" y="13021"/>
                    <a:pt x="1788" y="12476"/>
                  </a:cubicBezTo>
                  <a:cubicBezTo>
                    <a:pt x="3648" y="10903"/>
                    <a:pt x="6349" y="10881"/>
                    <a:pt x="8545" y="9827"/>
                  </a:cubicBezTo>
                  <a:cubicBezTo>
                    <a:pt x="9960" y="9145"/>
                    <a:pt x="11269" y="7504"/>
                    <a:pt x="10535" y="6114"/>
                  </a:cubicBezTo>
                  <a:cubicBezTo>
                    <a:pt x="10316" y="5707"/>
                    <a:pt x="9938" y="5371"/>
                    <a:pt x="9843" y="4917"/>
                  </a:cubicBezTo>
                  <a:cubicBezTo>
                    <a:pt x="9752" y="4454"/>
                    <a:pt x="9980" y="3994"/>
                    <a:pt x="10006" y="3524"/>
                  </a:cubicBezTo>
                  <a:cubicBezTo>
                    <a:pt x="10062" y="2588"/>
                    <a:pt x="9272" y="1743"/>
                    <a:pt x="8355" y="1534"/>
                  </a:cubicBezTo>
                  <a:cubicBezTo>
                    <a:pt x="8168" y="1492"/>
                    <a:pt x="7979" y="1472"/>
                    <a:pt x="7789" y="1472"/>
                  </a:cubicBezTo>
                  <a:cubicBezTo>
                    <a:pt x="7052" y="1472"/>
                    <a:pt x="6316" y="1770"/>
                    <a:pt x="5706" y="2206"/>
                  </a:cubicBezTo>
                  <a:cubicBezTo>
                    <a:pt x="4986" y="2723"/>
                    <a:pt x="4410" y="2934"/>
                    <a:pt x="3914" y="2934"/>
                  </a:cubicBezTo>
                  <a:cubicBezTo>
                    <a:pt x="2597" y="2934"/>
                    <a:pt x="1838" y="1454"/>
                    <a:pt x="431" y="291"/>
                  </a:cubicBezTo>
                  <a:cubicBezTo>
                    <a:pt x="298" y="180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9" name="Google Shape;419;p19"/>
          <p:cNvSpPr/>
          <p:nvPr/>
        </p:nvSpPr>
        <p:spPr>
          <a:xfrm>
            <a:off x="-130500" y="-346725"/>
            <a:ext cx="8980611" cy="6238881"/>
          </a:xfrm>
          <a:custGeom>
            <a:avLst/>
            <a:gdLst/>
            <a:ahLst/>
            <a:cxnLst/>
            <a:rect l="l" t="t" r="r" b="b"/>
            <a:pathLst>
              <a:path w="47125" h="32738" extrusionOk="0">
                <a:moveTo>
                  <a:pt x="12847" y="0"/>
                </a:moveTo>
                <a:cubicBezTo>
                  <a:pt x="11652" y="0"/>
                  <a:pt x="10426" y="271"/>
                  <a:pt x="9289" y="601"/>
                </a:cubicBezTo>
                <a:cubicBezTo>
                  <a:pt x="7466" y="1130"/>
                  <a:pt x="5754" y="2464"/>
                  <a:pt x="5326" y="4316"/>
                </a:cubicBezTo>
                <a:cubicBezTo>
                  <a:pt x="4855" y="6365"/>
                  <a:pt x="6024" y="8483"/>
                  <a:pt x="5768" y="10572"/>
                </a:cubicBezTo>
                <a:cubicBezTo>
                  <a:pt x="5520" y="12615"/>
                  <a:pt x="3985" y="14222"/>
                  <a:pt x="2640" y="15779"/>
                </a:cubicBezTo>
                <a:cubicBezTo>
                  <a:pt x="1295" y="17340"/>
                  <a:pt x="1" y="19271"/>
                  <a:pt x="374" y="21295"/>
                </a:cubicBezTo>
                <a:cubicBezTo>
                  <a:pt x="860" y="23917"/>
                  <a:pt x="3852" y="25236"/>
                  <a:pt x="6498" y="25571"/>
                </a:cubicBezTo>
                <a:cubicBezTo>
                  <a:pt x="9145" y="25905"/>
                  <a:pt x="12014" y="25758"/>
                  <a:pt x="14240" y="27232"/>
                </a:cubicBezTo>
                <a:cubicBezTo>
                  <a:pt x="16592" y="28785"/>
                  <a:pt x="17940" y="31986"/>
                  <a:pt x="20720" y="32453"/>
                </a:cubicBezTo>
                <a:cubicBezTo>
                  <a:pt x="20946" y="32491"/>
                  <a:pt x="21171" y="32509"/>
                  <a:pt x="21393" y="32509"/>
                </a:cubicBezTo>
                <a:cubicBezTo>
                  <a:pt x="23890" y="32509"/>
                  <a:pt x="26156" y="30311"/>
                  <a:pt x="28732" y="30242"/>
                </a:cubicBezTo>
                <a:cubicBezTo>
                  <a:pt x="28775" y="30241"/>
                  <a:pt x="28819" y="30240"/>
                  <a:pt x="28863" y="30240"/>
                </a:cubicBezTo>
                <a:cubicBezTo>
                  <a:pt x="31668" y="30240"/>
                  <a:pt x="34043" y="32702"/>
                  <a:pt x="36862" y="32737"/>
                </a:cubicBezTo>
                <a:cubicBezTo>
                  <a:pt x="36882" y="32738"/>
                  <a:pt x="36903" y="32738"/>
                  <a:pt x="36924" y="32738"/>
                </a:cubicBezTo>
                <a:cubicBezTo>
                  <a:pt x="40170" y="32738"/>
                  <a:pt x="42468" y="29642"/>
                  <a:pt x="44190" y="26876"/>
                </a:cubicBezTo>
                <a:cubicBezTo>
                  <a:pt x="45632" y="24560"/>
                  <a:pt x="47124" y="22083"/>
                  <a:pt x="47121" y="19357"/>
                </a:cubicBezTo>
                <a:cubicBezTo>
                  <a:pt x="47121" y="17710"/>
                  <a:pt x="46567" y="16117"/>
                  <a:pt x="45927" y="14603"/>
                </a:cubicBezTo>
                <a:cubicBezTo>
                  <a:pt x="45039" y="12503"/>
                  <a:pt x="43503" y="11252"/>
                  <a:pt x="42065" y="9670"/>
                </a:cubicBezTo>
                <a:cubicBezTo>
                  <a:pt x="41184" y="8699"/>
                  <a:pt x="40102" y="7933"/>
                  <a:pt x="38890" y="7430"/>
                </a:cubicBezTo>
                <a:lnTo>
                  <a:pt x="38789" y="7386"/>
                </a:lnTo>
                <a:cubicBezTo>
                  <a:pt x="38174" y="7131"/>
                  <a:pt x="37534" y="6951"/>
                  <a:pt x="36876" y="6851"/>
                </a:cubicBezTo>
                <a:cubicBezTo>
                  <a:pt x="32788" y="6214"/>
                  <a:pt x="32590" y="3517"/>
                  <a:pt x="28225" y="1899"/>
                </a:cubicBezTo>
                <a:cubicBezTo>
                  <a:pt x="27233" y="1533"/>
                  <a:pt x="26403" y="1421"/>
                  <a:pt x="25603" y="1421"/>
                </a:cubicBezTo>
                <a:cubicBezTo>
                  <a:pt x="24353" y="1421"/>
                  <a:pt x="23175" y="1695"/>
                  <a:pt x="21561" y="1695"/>
                </a:cubicBezTo>
                <a:cubicBezTo>
                  <a:pt x="19955" y="1695"/>
                  <a:pt x="17918" y="1424"/>
                  <a:pt x="14949" y="342"/>
                </a:cubicBezTo>
                <a:cubicBezTo>
                  <a:pt x="14276" y="99"/>
                  <a:pt x="13567" y="0"/>
                  <a:pt x="1284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19"/>
          <p:cNvSpPr txBox="1">
            <a:spLocks noGrp="1"/>
          </p:cNvSpPr>
          <p:nvPr>
            <p:ph type="subTitle" idx="1"/>
          </p:nvPr>
        </p:nvSpPr>
        <p:spPr>
          <a:xfrm>
            <a:off x="4922800" y="3070811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9"/>
          <p:cNvSpPr txBox="1">
            <a:spLocks noGrp="1"/>
          </p:cNvSpPr>
          <p:nvPr>
            <p:ph type="title"/>
          </p:nvPr>
        </p:nvSpPr>
        <p:spPr>
          <a:xfrm>
            <a:off x="4922800" y="2303311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_1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 rot="10800000">
            <a:off x="-68346" y="-14606"/>
            <a:ext cx="9280725" cy="5158304"/>
            <a:chOff x="330750" y="2926100"/>
            <a:chExt cx="1978200" cy="1099500"/>
          </a:xfrm>
        </p:grpSpPr>
        <p:sp>
          <p:nvSpPr>
            <p:cNvPr id="424" name="Google Shape;424;p20"/>
            <p:cNvSpPr/>
            <p:nvPr/>
          </p:nvSpPr>
          <p:spPr>
            <a:xfrm>
              <a:off x="499675" y="2926100"/>
              <a:ext cx="1809275" cy="1099425"/>
            </a:xfrm>
            <a:custGeom>
              <a:avLst/>
              <a:gdLst/>
              <a:ahLst/>
              <a:cxnLst/>
              <a:rect l="l" t="t" r="r" b="b"/>
              <a:pathLst>
                <a:path w="72371" h="43977" extrusionOk="0">
                  <a:moveTo>
                    <a:pt x="630" y="1"/>
                  </a:moveTo>
                  <a:cubicBezTo>
                    <a:pt x="718" y="86"/>
                    <a:pt x="799" y="177"/>
                    <a:pt x="874" y="271"/>
                  </a:cubicBezTo>
                  <a:cubicBezTo>
                    <a:pt x="1817" y="1475"/>
                    <a:pt x="1142" y="3198"/>
                    <a:pt x="685" y="4656"/>
                  </a:cubicBezTo>
                  <a:cubicBezTo>
                    <a:pt x="183" y="6277"/>
                    <a:pt x="0" y="7987"/>
                    <a:pt x="150" y="9680"/>
                  </a:cubicBezTo>
                  <a:cubicBezTo>
                    <a:pt x="206" y="10290"/>
                    <a:pt x="313" y="10923"/>
                    <a:pt x="695" y="11402"/>
                  </a:cubicBezTo>
                  <a:cubicBezTo>
                    <a:pt x="1057" y="11862"/>
                    <a:pt x="1618" y="12114"/>
                    <a:pt x="2153" y="12348"/>
                  </a:cubicBezTo>
                  <a:cubicBezTo>
                    <a:pt x="3324" y="12861"/>
                    <a:pt x="4531" y="13383"/>
                    <a:pt x="5807" y="13441"/>
                  </a:cubicBezTo>
                  <a:cubicBezTo>
                    <a:pt x="5886" y="13445"/>
                    <a:pt x="5966" y="13446"/>
                    <a:pt x="6045" y="13446"/>
                  </a:cubicBezTo>
                  <a:cubicBezTo>
                    <a:pt x="6920" y="13446"/>
                    <a:pt x="7807" y="13263"/>
                    <a:pt x="8673" y="13263"/>
                  </a:cubicBezTo>
                  <a:cubicBezTo>
                    <a:pt x="9052" y="13263"/>
                    <a:pt x="9428" y="13298"/>
                    <a:pt x="9797" y="13399"/>
                  </a:cubicBezTo>
                  <a:cubicBezTo>
                    <a:pt x="11438" y="13849"/>
                    <a:pt x="12452" y="15441"/>
                    <a:pt x="13307" y="16906"/>
                  </a:cubicBezTo>
                  <a:cubicBezTo>
                    <a:pt x="14331" y="18658"/>
                    <a:pt x="15408" y="20579"/>
                    <a:pt x="15193" y="22680"/>
                  </a:cubicBezTo>
                  <a:cubicBezTo>
                    <a:pt x="15020" y="24357"/>
                    <a:pt x="14785" y="25753"/>
                    <a:pt x="15979" y="27175"/>
                  </a:cubicBezTo>
                  <a:cubicBezTo>
                    <a:pt x="16816" y="28174"/>
                    <a:pt x="18111" y="28764"/>
                    <a:pt x="19413" y="28764"/>
                  </a:cubicBezTo>
                  <a:cubicBezTo>
                    <a:pt x="19536" y="28764"/>
                    <a:pt x="19660" y="28759"/>
                    <a:pt x="19783" y="28748"/>
                  </a:cubicBezTo>
                  <a:cubicBezTo>
                    <a:pt x="20248" y="28706"/>
                    <a:pt x="20718" y="28590"/>
                    <a:pt x="21181" y="28590"/>
                  </a:cubicBezTo>
                  <a:cubicBezTo>
                    <a:pt x="21333" y="28590"/>
                    <a:pt x="21483" y="28602"/>
                    <a:pt x="21632" y="28634"/>
                  </a:cubicBezTo>
                  <a:cubicBezTo>
                    <a:pt x="22008" y="28712"/>
                    <a:pt x="22347" y="28904"/>
                    <a:pt x="22680" y="29097"/>
                  </a:cubicBezTo>
                  <a:cubicBezTo>
                    <a:pt x="24004" y="29854"/>
                    <a:pt x="25329" y="30611"/>
                    <a:pt x="26653" y="31371"/>
                  </a:cubicBezTo>
                  <a:cubicBezTo>
                    <a:pt x="27100" y="31625"/>
                    <a:pt x="27560" y="31896"/>
                    <a:pt x="27867" y="32307"/>
                  </a:cubicBezTo>
                  <a:cubicBezTo>
                    <a:pt x="29211" y="34131"/>
                    <a:pt x="27648" y="36796"/>
                    <a:pt x="29429" y="38675"/>
                  </a:cubicBezTo>
                  <a:cubicBezTo>
                    <a:pt x="31749" y="41125"/>
                    <a:pt x="36548" y="39451"/>
                    <a:pt x="38717" y="42042"/>
                  </a:cubicBezTo>
                  <a:cubicBezTo>
                    <a:pt x="39001" y="42381"/>
                    <a:pt x="39272" y="42812"/>
                    <a:pt x="39712" y="42880"/>
                  </a:cubicBezTo>
                  <a:cubicBezTo>
                    <a:pt x="39750" y="42886"/>
                    <a:pt x="39788" y="42889"/>
                    <a:pt x="39826" y="42889"/>
                  </a:cubicBezTo>
                  <a:cubicBezTo>
                    <a:pt x="40257" y="42889"/>
                    <a:pt x="40630" y="42532"/>
                    <a:pt x="41023" y="42319"/>
                  </a:cubicBezTo>
                  <a:cubicBezTo>
                    <a:pt x="41336" y="42148"/>
                    <a:pt x="41676" y="42071"/>
                    <a:pt x="42022" y="42071"/>
                  </a:cubicBezTo>
                  <a:cubicBezTo>
                    <a:pt x="42889" y="42071"/>
                    <a:pt x="43788" y="42554"/>
                    <a:pt x="44357" y="43242"/>
                  </a:cubicBezTo>
                  <a:cubicBezTo>
                    <a:pt x="44543" y="43471"/>
                    <a:pt x="44706" y="43715"/>
                    <a:pt x="44847" y="43976"/>
                  </a:cubicBezTo>
                  <a:lnTo>
                    <a:pt x="49068" y="43976"/>
                  </a:lnTo>
                  <a:cubicBezTo>
                    <a:pt x="49137" y="43754"/>
                    <a:pt x="49150" y="43519"/>
                    <a:pt x="49098" y="43291"/>
                  </a:cubicBezTo>
                  <a:cubicBezTo>
                    <a:pt x="48908" y="42534"/>
                    <a:pt x="47992" y="42231"/>
                    <a:pt x="47535" y="41601"/>
                  </a:cubicBezTo>
                  <a:cubicBezTo>
                    <a:pt x="47173" y="41102"/>
                    <a:pt x="47108" y="40407"/>
                    <a:pt x="46651" y="39996"/>
                  </a:cubicBezTo>
                  <a:cubicBezTo>
                    <a:pt x="46099" y="39504"/>
                    <a:pt x="45218" y="39407"/>
                    <a:pt x="44243" y="39407"/>
                  </a:cubicBezTo>
                  <a:cubicBezTo>
                    <a:pt x="43612" y="39407"/>
                    <a:pt x="42941" y="39448"/>
                    <a:pt x="42295" y="39448"/>
                  </a:cubicBezTo>
                  <a:cubicBezTo>
                    <a:pt x="41412" y="39448"/>
                    <a:pt x="40574" y="39372"/>
                    <a:pt x="39944" y="39014"/>
                  </a:cubicBezTo>
                  <a:cubicBezTo>
                    <a:pt x="37459" y="37607"/>
                    <a:pt x="39112" y="36077"/>
                    <a:pt x="41160" y="36077"/>
                  </a:cubicBezTo>
                  <a:cubicBezTo>
                    <a:pt x="41221" y="36077"/>
                    <a:pt x="41282" y="36079"/>
                    <a:pt x="41343" y="36082"/>
                  </a:cubicBezTo>
                  <a:cubicBezTo>
                    <a:pt x="42890" y="36150"/>
                    <a:pt x="44448" y="36458"/>
                    <a:pt x="45986" y="36458"/>
                  </a:cubicBezTo>
                  <a:cubicBezTo>
                    <a:pt x="46572" y="36458"/>
                    <a:pt x="47155" y="36413"/>
                    <a:pt x="47734" y="36294"/>
                  </a:cubicBezTo>
                  <a:cubicBezTo>
                    <a:pt x="51187" y="35578"/>
                    <a:pt x="54104" y="32286"/>
                    <a:pt x="57453" y="32286"/>
                  </a:cubicBezTo>
                  <a:cubicBezTo>
                    <a:pt x="57800" y="32286"/>
                    <a:pt x="58152" y="32321"/>
                    <a:pt x="58509" y="32398"/>
                  </a:cubicBezTo>
                  <a:cubicBezTo>
                    <a:pt x="60065" y="32734"/>
                    <a:pt x="61374" y="33844"/>
                    <a:pt x="62936" y="34170"/>
                  </a:cubicBezTo>
                  <a:cubicBezTo>
                    <a:pt x="63286" y="34242"/>
                    <a:pt x="63636" y="34273"/>
                    <a:pt x="63986" y="34273"/>
                  </a:cubicBezTo>
                  <a:cubicBezTo>
                    <a:pt x="66059" y="34273"/>
                    <a:pt x="68132" y="33185"/>
                    <a:pt x="70237" y="33185"/>
                  </a:cubicBezTo>
                  <a:cubicBezTo>
                    <a:pt x="70381" y="33185"/>
                    <a:pt x="70524" y="33190"/>
                    <a:pt x="70668" y="33201"/>
                  </a:cubicBezTo>
                  <a:cubicBezTo>
                    <a:pt x="71239" y="33243"/>
                    <a:pt x="71803" y="33377"/>
                    <a:pt x="72371" y="33416"/>
                  </a:cubicBezTo>
                  <a:lnTo>
                    <a:pt x="72371" y="27185"/>
                  </a:lnTo>
                  <a:cubicBezTo>
                    <a:pt x="71907" y="27345"/>
                    <a:pt x="71526" y="27613"/>
                    <a:pt x="71320" y="28079"/>
                  </a:cubicBezTo>
                  <a:cubicBezTo>
                    <a:pt x="71186" y="28376"/>
                    <a:pt x="71157" y="28715"/>
                    <a:pt x="71004" y="29002"/>
                  </a:cubicBezTo>
                  <a:cubicBezTo>
                    <a:pt x="70678" y="29603"/>
                    <a:pt x="69914" y="29789"/>
                    <a:pt x="69239" y="29899"/>
                  </a:cubicBezTo>
                  <a:cubicBezTo>
                    <a:pt x="66890" y="30291"/>
                    <a:pt x="64515" y="30532"/>
                    <a:pt x="62134" y="30624"/>
                  </a:cubicBezTo>
                  <a:cubicBezTo>
                    <a:pt x="61895" y="30633"/>
                    <a:pt x="61654" y="30639"/>
                    <a:pt x="61411" y="30639"/>
                  </a:cubicBezTo>
                  <a:cubicBezTo>
                    <a:pt x="60336" y="30639"/>
                    <a:pt x="59249" y="30510"/>
                    <a:pt x="58392" y="29890"/>
                  </a:cubicBezTo>
                  <a:cubicBezTo>
                    <a:pt x="57955" y="29573"/>
                    <a:pt x="57599" y="29139"/>
                    <a:pt x="57119" y="28891"/>
                  </a:cubicBezTo>
                  <a:cubicBezTo>
                    <a:pt x="56813" y="28733"/>
                    <a:pt x="56478" y="28663"/>
                    <a:pt x="56139" y="28663"/>
                  </a:cubicBezTo>
                  <a:cubicBezTo>
                    <a:pt x="55507" y="28663"/>
                    <a:pt x="54855" y="28904"/>
                    <a:pt x="54320" y="29260"/>
                  </a:cubicBezTo>
                  <a:cubicBezTo>
                    <a:pt x="53498" y="29811"/>
                    <a:pt x="52869" y="30594"/>
                    <a:pt x="52154" y="31273"/>
                  </a:cubicBezTo>
                  <a:cubicBezTo>
                    <a:pt x="50048" y="33280"/>
                    <a:pt x="47198" y="34552"/>
                    <a:pt x="44395" y="34552"/>
                  </a:cubicBezTo>
                  <a:cubicBezTo>
                    <a:pt x="43031" y="34552"/>
                    <a:pt x="41677" y="34250"/>
                    <a:pt x="40426" y="33586"/>
                  </a:cubicBezTo>
                  <a:cubicBezTo>
                    <a:pt x="38348" y="32486"/>
                    <a:pt x="36065" y="31827"/>
                    <a:pt x="33722" y="31651"/>
                  </a:cubicBezTo>
                  <a:cubicBezTo>
                    <a:pt x="32382" y="31553"/>
                    <a:pt x="30982" y="31606"/>
                    <a:pt x="29742" y="31074"/>
                  </a:cubicBezTo>
                  <a:cubicBezTo>
                    <a:pt x="28242" y="30431"/>
                    <a:pt x="27188" y="29028"/>
                    <a:pt x="25717" y="28321"/>
                  </a:cubicBezTo>
                  <a:cubicBezTo>
                    <a:pt x="23462" y="27228"/>
                    <a:pt x="20155" y="27629"/>
                    <a:pt x="19062" y="25371"/>
                  </a:cubicBezTo>
                  <a:cubicBezTo>
                    <a:pt x="18690" y="24608"/>
                    <a:pt x="18709" y="23701"/>
                    <a:pt x="18347" y="22928"/>
                  </a:cubicBezTo>
                  <a:cubicBezTo>
                    <a:pt x="18044" y="22276"/>
                    <a:pt x="17486" y="21773"/>
                    <a:pt x="17147" y="21137"/>
                  </a:cubicBezTo>
                  <a:cubicBezTo>
                    <a:pt x="16576" y="20064"/>
                    <a:pt x="16677" y="18775"/>
                    <a:pt x="16586" y="17565"/>
                  </a:cubicBezTo>
                  <a:cubicBezTo>
                    <a:pt x="16374" y="14844"/>
                    <a:pt x="15039" y="12228"/>
                    <a:pt x="12961" y="10460"/>
                  </a:cubicBezTo>
                  <a:cubicBezTo>
                    <a:pt x="12227" y="9830"/>
                    <a:pt x="11356" y="9292"/>
                    <a:pt x="10391" y="9217"/>
                  </a:cubicBezTo>
                  <a:cubicBezTo>
                    <a:pt x="10306" y="9210"/>
                    <a:pt x="10221" y="9207"/>
                    <a:pt x="10137" y="9207"/>
                  </a:cubicBezTo>
                  <a:cubicBezTo>
                    <a:pt x="9169" y="9207"/>
                    <a:pt x="8199" y="9609"/>
                    <a:pt x="7248" y="9609"/>
                  </a:cubicBezTo>
                  <a:cubicBezTo>
                    <a:pt x="7022" y="9609"/>
                    <a:pt x="6797" y="9586"/>
                    <a:pt x="6574" y="9530"/>
                  </a:cubicBezTo>
                  <a:cubicBezTo>
                    <a:pt x="5076" y="9155"/>
                    <a:pt x="4313" y="7409"/>
                    <a:pt x="4372" y="5863"/>
                  </a:cubicBezTo>
                  <a:cubicBezTo>
                    <a:pt x="4427" y="4317"/>
                    <a:pt x="5066" y="2868"/>
                    <a:pt x="5389" y="1358"/>
                  </a:cubicBezTo>
                  <a:cubicBezTo>
                    <a:pt x="5484" y="911"/>
                    <a:pt x="5543" y="457"/>
                    <a:pt x="5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674325" y="3803750"/>
              <a:ext cx="634625" cy="221850"/>
            </a:xfrm>
            <a:custGeom>
              <a:avLst/>
              <a:gdLst/>
              <a:ahLst/>
              <a:cxnLst/>
              <a:rect l="l" t="t" r="r" b="b"/>
              <a:pathLst>
                <a:path w="25385" h="8874" extrusionOk="0">
                  <a:moveTo>
                    <a:pt x="20905" y="0"/>
                  </a:moveTo>
                  <a:cubicBezTo>
                    <a:pt x="20678" y="0"/>
                    <a:pt x="20452" y="13"/>
                    <a:pt x="20227" y="42"/>
                  </a:cubicBezTo>
                  <a:cubicBezTo>
                    <a:pt x="19069" y="193"/>
                    <a:pt x="18002" y="793"/>
                    <a:pt x="16837" y="852"/>
                  </a:cubicBezTo>
                  <a:cubicBezTo>
                    <a:pt x="16765" y="856"/>
                    <a:pt x="16693" y="857"/>
                    <a:pt x="16621" y="857"/>
                  </a:cubicBezTo>
                  <a:cubicBezTo>
                    <a:pt x="15866" y="857"/>
                    <a:pt x="15121" y="655"/>
                    <a:pt x="14368" y="581"/>
                  </a:cubicBezTo>
                  <a:cubicBezTo>
                    <a:pt x="14190" y="563"/>
                    <a:pt x="14017" y="554"/>
                    <a:pt x="13848" y="554"/>
                  </a:cubicBezTo>
                  <a:cubicBezTo>
                    <a:pt x="11889" y="554"/>
                    <a:pt x="10502" y="1691"/>
                    <a:pt x="8574" y="2003"/>
                  </a:cubicBezTo>
                  <a:cubicBezTo>
                    <a:pt x="8385" y="2036"/>
                    <a:pt x="8192" y="2059"/>
                    <a:pt x="8003" y="2078"/>
                  </a:cubicBezTo>
                  <a:cubicBezTo>
                    <a:pt x="7379" y="2149"/>
                    <a:pt x="6753" y="2177"/>
                    <a:pt x="6125" y="2177"/>
                  </a:cubicBezTo>
                  <a:cubicBezTo>
                    <a:pt x="5255" y="2177"/>
                    <a:pt x="4382" y="2124"/>
                    <a:pt x="3505" y="2055"/>
                  </a:cubicBezTo>
                  <a:cubicBezTo>
                    <a:pt x="3312" y="2039"/>
                    <a:pt x="3120" y="2026"/>
                    <a:pt x="2924" y="2010"/>
                  </a:cubicBezTo>
                  <a:cubicBezTo>
                    <a:pt x="2805" y="2001"/>
                    <a:pt x="2686" y="1997"/>
                    <a:pt x="2569" y="1997"/>
                  </a:cubicBezTo>
                  <a:cubicBezTo>
                    <a:pt x="1944" y="1997"/>
                    <a:pt x="1362" y="2114"/>
                    <a:pt x="947" y="2342"/>
                  </a:cubicBezTo>
                  <a:cubicBezTo>
                    <a:pt x="275" y="2708"/>
                    <a:pt x="1" y="3416"/>
                    <a:pt x="924" y="4133"/>
                  </a:cubicBezTo>
                  <a:cubicBezTo>
                    <a:pt x="2027" y="4995"/>
                    <a:pt x="4411" y="4238"/>
                    <a:pt x="5416" y="5197"/>
                  </a:cubicBezTo>
                  <a:cubicBezTo>
                    <a:pt x="5739" y="5507"/>
                    <a:pt x="5804" y="5999"/>
                    <a:pt x="6069" y="6358"/>
                  </a:cubicBezTo>
                  <a:cubicBezTo>
                    <a:pt x="6401" y="6818"/>
                    <a:pt x="7047" y="7056"/>
                    <a:pt x="7210" y="7591"/>
                  </a:cubicBezTo>
                  <a:cubicBezTo>
                    <a:pt x="7383" y="8159"/>
                    <a:pt x="7253" y="8537"/>
                    <a:pt x="7178" y="8873"/>
                  </a:cubicBezTo>
                  <a:lnTo>
                    <a:pt x="14528" y="8873"/>
                  </a:lnTo>
                  <a:cubicBezTo>
                    <a:pt x="14123" y="8710"/>
                    <a:pt x="13722" y="8534"/>
                    <a:pt x="13327" y="8348"/>
                  </a:cubicBezTo>
                  <a:cubicBezTo>
                    <a:pt x="12254" y="7836"/>
                    <a:pt x="12701" y="7895"/>
                    <a:pt x="12309" y="6994"/>
                  </a:cubicBezTo>
                  <a:cubicBezTo>
                    <a:pt x="12172" y="6681"/>
                    <a:pt x="11797" y="6508"/>
                    <a:pt x="11585" y="6221"/>
                  </a:cubicBezTo>
                  <a:cubicBezTo>
                    <a:pt x="11419" y="5996"/>
                    <a:pt x="11354" y="5703"/>
                    <a:pt x="11168" y="5500"/>
                  </a:cubicBezTo>
                  <a:cubicBezTo>
                    <a:pt x="10554" y="4832"/>
                    <a:pt x="9279" y="5011"/>
                    <a:pt x="8887" y="4358"/>
                  </a:cubicBezTo>
                  <a:cubicBezTo>
                    <a:pt x="8509" y="3729"/>
                    <a:pt x="9083" y="3243"/>
                    <a:pt x="9745" y="3080"/>
                  </a:cubicBezTo>
                  <a:cubicBezTo>
                    <a:pt x="10013" y="3014"/>
                    <a:pt x="10311" y="2988"/>
                    <a:pt x="10625" y="2988"/>
                  </a:cubicBezTo>
                  <a:cubicBezTo>
                    <a:pt x="10904" y="2988"/>
                    <a:pt x="11196" y="3008"/>
                    <a:pt x="11494" y="3041"/>
                  </a:cubicBezTo>
                  <a:cubicBezTo>
                    <a:pt x="11663" y="3060"/>
                    <a:pt x="11830" y="3080"/>
                    <a:pt x="12000" y="3093"/>
                  </a:cubicBezTo>
                  <a:cubicBezTo>
                    <a:pt x="12324" y="3117"/>
                    <a:pt x="12656" y="3128"/>
                    <a:pt x="12992" y="3128"/>
                  </a:cubicBezTo>
                  <a:cubicBezTo>
                    <a:pt x="14448" y="3128"/>
                    <a:pt x="15983" y="2917"/>
                    <a:pt x="17369" y="2649"/>
                  </a:cubicBezTo>
                  <a:cubicBezTo>
                    <a:pt x="19071" y="2322"/>
                    <a:pt x="20736" y="1594"/>
                    <a:pt x="22483" y="1594"/>
                  </a:cubicBezTo>
                  <a:cubicBezTo>
                    <a:pt x="22722" y="1594"/>
                    <a:pt x="22963" y="1607"/>
                    <a:pt x="23205" y="1638"/>
                  </a:cubicBezTo>
                  <a:cubicBezTo>
                    <a:pt x="23939" y="1726"/>
                    <a:pt x="24660" y="1970"/>
                    <a:pt x="25385" y="2068"/>
                  </a:cubicBezTo>
                  <a:lnTo>
                    <a:pt x="25385" y="271"/>
                  </a:lnTo>
                  <a:cubicBezTo>
                    <a:pt x="25090" y="325"/>
                    <a:pt x="24793" y="347"/>
                    <a:pt x="24496" y="347"/>
                  </a:cubicBezTo>
                  <a:cubicBezTo>
                    <a:pt x="23308" y="347"/>
                    <a:pt x="22100" y="0"/>
                    <a:pt x="20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2086125" y="3894275"/>
              <a:ext cx="222825" cy="129125"/>
            </a:xfrm>
            <a:custGeom>
              <a:avLst/>
              <a:gdLst/>
              <a:ahLst/>
              <a:cxnLst/>
              <a:rect l="l" t="t" r="r" b="b"/>
              <a:pathLst>
                <a:path w="8913" h="5165" extrusionOk="0">
                  <a:moveTo>
                    <a:pt x="7957" y="0"/>
                  </a:moveTo>
                  <a:cubicBezTo>
                    <a:pt x="7749" y="0"/>
                    <a:pt x="7541" y="9"/>
                    <a:pt x="7334" y="30"/>
                  </a:cubicBezTo>
                  <a:cubicBezTo>
                    <a:pt x="6310" y="128"/>
                    <a:pt x="5312" y="512"/>
                    <a:pt x="4293" y="512"/>
                  </a:cubicBezTo>
                  <a:cubicBezTo>
                    <a:pt x="4201" y="512"/>
                    <a:pt x="4108" y="509"/>
                    <a:pt x="4016" y="503"/>
                  </a:cubicBezTo>
                  <a:cubicBezTo>
                    <a:pt x="3364" y="454"/>
                    <a:pt x="2731" y="229"/>
                    <a:pt x="2072" y="193"/>
                  </a:cubicBezTo>
                  <a:cubicBezTo>
                    <a:pt x="2023" y="190"/>
                    <a:pt x="1973" y="188"/>
                    <a:pt x="1923" y="188"/>
                  </a:cubicBezTo>
                  <a:cubicBezTo>
                    <a:pt x="1308" y="188"/>
                    <a:pt x="656" y="416"/>
                    <a:pt x="379" y="956"/>
                  </a:cubicBezTo>
                  <a:cubicBezTo>
                    <a:pt x="0" y="1690"/>
                    <a:pt x="538" y="2620"/>
                    <a:pt x="1272" y="2998"/>
                  </a:cubicBezTo>
                  <a:cubicBezTo>
                    <a:pt x="2003" y="3377"/>
                    <a:pt x="2864" y="3373"/>
                    <a:pt x="3690" y="3448"/>
                  </a:cubicBezTo>
                  <a:cubicBezTo>
                    <a:pt x="5239" y="3592"/>
                    <a:pt x="6747" y="4032"/>
                    <a:pt x="8126" y="4753"/>
                  </a:cubicBezTo>
                  <a:cubicBezTo>
                    <a:pt x="8387" y="4887"/>
                    <a:pt x="8648" y="5034"/>
                    <a:pt x="8913" y="5164"/>
                  </a:cubicBezTo>
                  <a:lnTo>
                    <a:pt x="8913" y="52"/>
                  </a:lnTo>
                  <a:cubicBezTo>
                    <a:pt x="8593" y="21"/>
                    <a:pt x="8275" y="0"/>
                    <a:pt x="79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915525" y="2926100"/>
              <a:ext cx="1393425" cy="748025"/>
            </a:xfrm>
            <a:custGeom>
              <a:avLst/>
              <a:gdLst/>
              <a:ahLst/>
              <a:cxnLst/>
              <a:rect l="l" t="t" r="r" b="b"/>
              <a:pathLst>
                <a:path w="55737" h="29921" extrusionOk="0">
                  <a:moveTo>
                    <a:pt x="11184" y="1"/>
                  </a:moveTo>
                  <a:cubicBezTo>
                    <a:pt x="8717" y="1276"/>
                    <a:pt x="5778" y="3279"/>
                    <a:pt x="5060" y="5710"/>
                  </a:cubicBezTo>
                  <a:cubicBezTo>
                    <a:pt x="4842" y="6444"/>
                    <a:pt x="4803" y="7236"/>
                    <a:pt x="4450" y="7912"/>
                  </a:cubicBezTo>
                  <a:cubicBezTo>
                    <a:pt x="3853" y="9063"/>
                    <a:pt x="2522" y="9615"/>
                    <a:pt x="1648" y="10577"/>
                  </a:cubicBezTo>
                  <a:cubicBezTo>
                    <a:pt x="1" y="12388"/>
                    <a:pt x="810" y="14247"/>
                    <a:pt x="2030" y="16071"/>
                  </a:cubicBezTo>
                  <a:cubicBezTo>
                    <a:pt x="2308" y="16488"/>
                    <a:pt x="2728" y="16954"/>
                    <a:pt x="3187" y="16954"/>
                  </a:cubicBezTo>
                  <a:cubicBezTo>
                    <a:pt x="3267" y="16954"/>
                    <a:pt x="3348" y="16940"/>
                    <a:pt x="3429" y="16909"/>
                  </a:cubicBezTo>
                  <a:cubicBezTo>
                    <a:pt x="3664" y="16818"/>
                    <a:pt x="3850" y="16593"/>
                    <a:pt x="4101" y="16583"/>
                  </a:cubicBezTo>
                  <a:cubicBezTo>
                    <a:pt x="4107" y="16583"/>
                    <a:pt x="4112" y="16583"/>
                    <a:pt x="4118" y="16583"/>
                  </a:cubicBezTo>
                  <a:cubicBezTo>
                    <a:pt x="4371" y="16583"/>
                    <a:pt x="4574" y="16803"/>
                    <a:pt x="4711" y="17020"/>
                  </a:cubicBezTo>
                  <a:cubicBezTo>
                    <a:pt x="5191" y="17774"/>
                    <a:pt x="5377" y="18681"/>
                    <a:pt x="5233" y="19565"/>
                  </a:cubicBezTo>
                  <a:cubicBezTo>
                    <a:pt x="5155" y="20031"/>
                    <a:pt x="4989" y="20478"/>
                    <a:pt x="4966" y="20951"/>
                  </a:cubicBezTo>
                  <a:cubicBezTo>
                    <a:pt x="4953" y="21391"/>
                    <a:pt x="5070" y="21829"/>
                    <a:pt x="5223" y="22243"/>
                  </a:cubicBezTo>
                  <a:cubicBezTo>
                    <a:pt x="6455" y="25583"/>
                    <a:pt x="10537" y="28121"/>
                    <a:pt x="14114" y="28121"/>
                  </a:cubicBezTo>
                  <a:cubicBezTo>
                    <a:pt x="14307" y="28121"/>
                    <a:pt x="14498" y="28114"/>
                    <a:pt x="14687" y="28099"/>
                  </a:cubicBezTo>
                  <a:cubicBezTo>
                    <a:pt x="16098" y="27988"/>
                    <a:pt x="17509" y="27499"/>
                    <a:pt x="18898" y="27499"/>
                  </a:cubicBezTo>
                  <a:cubicBezTo>
                    <a:pt x="19272" y="27499"/>
                    <a:pt x="19644" y="27535"/>
                    <a:pt x="20015" y="27622"/>
                  </a:cubicBezTo>
                  <a:cubicBezTo>
                    <a:pt x="20935" y="27841"/>
                    <a:pt x="21747" y="28366"/>
                    <a:pt x="22592" y="28787"/>
                  </a:cubicBezTo>
                  <a:cubicBezTo>
                    <a:pt x="24111" y="29540"/>
                    <a:pt x="25822" y="29921"/>
                    <a:pt x="27523" y="29921"/>
                  </a:cubicBezTo>
                  <a:cubicBezTo>
                    <a:pt x="30249" y="29921"/>
                    <a:pt x="32950" y="28944"/>
                    <a:pt x="34803" y="26957"/>
                  </a:cubicBezTo>
                  <a:cubicBezTo>
                    <a:pt x="36625" y="24994"/>
                    <a:pt x="38128" y="24010"/>
                    <a:pt x="40560" y="24010"/>
                  </a:cubicBezTo>
                  <a:cubicBezTo>
                    <a:pt x="40998" y="24010"/>
                    <a:pt x="41465" y="24042"/>
                    <a:pt x="41970" y="24106"/>
                  </a:cubicBezTo>
                  <a:cubicBezTo>
                    <a:pt x="43782" y="24333"/>
                    <a:pt x="45632" y="24753"/>
                    <a:pt x="47471" y="24753"/>
                  </a:cubicBezTo>
                  <a:cubicBezTo>
                    <a:pt x="47824" y="24753"/>
                    <a:pt x="48176" y="24738"/>
                    <a:pt x="48527" y="24703"/>
                  </a:cubicBezTo>
                  <a:cubicBezTo>
                    <a:pt x="51496" y="24406"/>
                    <a:pt x="51760" y="22634"/>
                    <a:pt x="53965" y="21365"/>
                  </a:cubicBezTo>
                  <a:cubicBezTo>
                    <a:pt x="54271" y="21190"/>
                    <a:pt x="54614" y="21119"/>
                    <a:pt x="54965" y="21119"/>
                  </a:cubicBezTo>
                  <a:cubicBezTo>
                    <a:pt x="55222" y="21119"/>
                    <a:pt x="55482" y="21157"/>
                    <a:pt x="55737" y="21219"/>
                  </a:cubicBezTo>
                  <a:lnTo>
                    <a:pt x="55737" y="17330"/>
                  </a:lnTo>
                  <a:cubicBezTo>
                    <a:pt x="55695" y="17329"/>
                    <a:pt x="55654" y="17329"/>
                    <a:pt x="55612" y="17329"/>
                  </a:cubicBezTo>
                  <a:cubicBezTo>
                    <a:pt x="55044" y="17329"/>
                    <a:pt x="54459" y="17416"/>
                    <a:pt x="53942" y="17695"/>
                  </a:cubicBezTo>
                  <a:cubicBezTo>
                    <a:pt x="52125" y="18681"/>
                    <a:pt x="51196" y="19894"/>
                    <a:pt x="49685" y="20256"/>
                  </a:cubicBezTo>
                  <a:cubicBezTo>
                    <a:pt x="49235" y="20361"/>
                    <a:pt x="48739" y="20393"/>
                    <a:pt x="48175" y="20403"/>
                  </a:cubicBezTo>
                  <a:cubicBezTo>
                    <a:pt x="48140" y="20403"/>
                    <a:pt x="48106" y="20404"/>
                    <a:pt x="48072" y="20404"/>
                  </a:cubicBezTo>
                  <a:cubicBezTo>
                    <a:pt x="47166" y="20404"/>
                    <a:pt x="46254" y="20282"/>
                    <a:pt x="45340" y="20191"/>
                  </a:cubicBezTo>
                  <a:cubicBezTo>
                    <a:pt x="44657" y="20123"/>
                    <a:pt x="43962" y="20073"/>
                    <a:pt x="43291" y="20073"/>
                  </a:cubicBezTo>
                  <a:cubicBezTo>
                    <a:pt x="42712" y="20073"/>
                    <a:pt x="42151" y="20110"/>
                    <a:pt x="41634" y="20204"/>
                  </a:cubicBezTo>
                  <a:cubicBezTo>
                    <a:pt x="41461" y="20233"/>
                    <a:pt x="41301" y="20273"/>
                    <a:pt x="41144" y="20315"/>
                  </a:cubicBezTo>
                  <a:cubicBezTo>
                    <a:pt x="40446" y="20501"/>
                    <a:pt x="39918" y="20785"/>
                    <a:pt x="39353" y="21101"/>
                  </a:cubicBezTo>
                  <a:cubicBezTo>
                    <a:pt x="37987" y="21878"/>
                    <a:pt x="36519" y="22742"/>
                    <a:pt x="34998" y="24021"/>
                  </a:cubicBezTo>
                  <a:cubicBezTo>
                    <a:pt x="33021" y="25689"/>
                    <a:pt x="30371" y="26577"/>
                    <a:pt x="27752" y="26577"/>
                  </a:cubicBezTo>
                  <a:cubicBezTo>
                    <a:pt x="26499" y="26577"/>
                    <a:pt x="25254" y="26373"/>
                    <a:pt x="24093" y="25955"/>
                  </a:cubicBezTo>
                  <a:cubicBezTo>
                    <a:pt x="23916" y="25897"/>
                    <a:pt x="23747" y="25828"/>
                    <a:pt x="23574" y="25760"/>
                  </a:cubicBezTo>
                  <a:cubicBezTo>
                    <a:pt x="22983" y="25525"/>
                    <a:pt x="22390" y="25277"/>
                    <a:pt x="21753" y="25153"/>
                  </a:cubicBezTo>
                  <a:cubicBezTo>
                    <a:pt x="21388" y="25080"/>
                    <a:pt x="21020" y="25051"/>
                    <a:pt x="20652" y="25051"/>
                  </a:cubicBezTo>
                  <a:cubicBezTo>
                    <a:pt x="19598" y="25051"/>
                    <a:pt x="18536" y="25293"/>
                    <a:pt x="17480" y="25460"/>
                  </a:cubicBezTo>
                  <a:cubicBezTo>
                    <a:pt x="17333" y="25482"/>
                    <a:pt x="17186" y="25505"/>
                    <a:pt x="17039" y="25522"/>
                  </a:cubicBezTo>
                  <a:cubicBezTo>
                    <a:pt x="16625" y="25579"/>
                    <a:pt x="16208" y="25608"/>
                    <a:pt x="15790" y="25608"/>
                  </a:cubicBezTo>
                  <a:cubicBezTo>
                    <a:pt x="15287" y="25608"/>
                    <a:pt x="14785" y="25566"/>
                    <a:pt x="14289" y="25482"/>
                  </a:cubicBezTo>
                  <a:cubicBezTo>
                    <a:pt x="11820" y="25048"/>
                    <a:pt x="9386" y="23365"/>
                    <a:pt x="8443" y="21117"/>
                  </a:cubicBezTo>
                  <a:cubicBezTo>
                    <a:pt x="8300" y="20778"/>
                    <a:pt x="8192" y="20416"/>
                    <a:pt x="8173" y="20054"/>
                  </a:cubicBezTo>
                  <a:cubicBezTo>
                    <a:pt x="8153" y="19666"/>
                    <a:pt x="8244" y="19291"/>
                    <a:pt x="8277" y="18902"/>
                  </a:cubicBezTo>
                  <a:cubicBezTo>
                    <a:pt x="8339" y="18162"/>
                    <a:pt x="8208" y="17421"/>
                    <a:pt x="7895" y="16753"/>
                  </a:cubicBezTo>
                  <a:cubicBezTo>
                    <a:pt x="7804" y="16560"/>
                    <a:pt x="7670" y="16364"/>
                    <a:pt x="7504" y="16328"/>
                  </a:cubicBezTo>
                  <a:cubicBezTo>
                    <a:pt x="7481" y="16323"/>
                    <a:pt x="7459" y="16321"/>
                    <a:pt x="7437" y="16321"/>
                  </a:cubicBezTo>
                  <a:cubicBezTo>
                    <a:pt x="7307" y="16321"/>
                    <a:pt x="7203" y="16403"/>
                    <a:pt x="7080" y="16420"/>
                  </a:cubicBezTo>
                  <a:cubicBezTo>
                    <a:pt x="7065" y="16422"/>
                    <a:pt x="7050" y="16422"/>
                    <a:pt x="7036" y="16422"/>
                  </a:cubicBezTo>
                  <a:cubicBezTo>
                    <a:pt x="6707" y="16422"/>
                    <a:pt x="6410" y="15975"/>
                    <a:pt x="6238" y="15575"/>
                  </a:cubicBezTo>
                  <a:cubicBezTo>
                    <a:pt x="5987" y="14991"/>
                    <a:pt x="5791" y="14410"/>
                    <a:pt x="5716" y="13843"/>
                  </a:cubicBezTo>
                  <a:cubicBezTo>
                    <a:pt x="5599" y="12923"/>
                    <a:pt x="5817" y="12019"/>
                    <a:pt x="6613" y="11102"/>
                  </a:cubicBezTo>
                  <a:cubicBezTo>
                    <a:pt x="6979" y="10681"/>
                    <a:pt x="7403" y="10323"/>
                    <a:pt x="7768" y="9931"/>
                  </a:cubicBezTo>
                  <a:cubicBezTo>
                    <a:pt x="8117" y="9562"/>
                    <a:pt x="8414" y="9177"/>
                    <a:pt x="8580" y="8698"/>
                  </a:cubicBezTo>
                  <a:cubicBezTo>
                    <a:pt x="8786" y="8117"/>
                    <a:pt x="8763" y="7462"/>
                    <a:pt x="8887" y="6842"/>
                  </a:cubicBezTo>
                  <a:cubicBezTo>
                    <a:pt x="9383" y="4411"/>
                    <a:pt x="12378" y="2385"/>
                    <a:pt x="14511" y="1319"/>
                  </a:cubicBezTo>
                  <a:cubicBezTo>
                    <a:pt x="15438" y="855"/>
                    <a:pt x="16452" y="477"/>
                    <a:pt x="173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175525" y="2926100"/>
              <a:ext cx="1133425" cy="582900"/>
            </a:xfrm>
            <a:custGeom>
              <a:avLst/>
              <a:gdLst/>
              <a:ahLst/>
              <a:cxnLst/>
              <a:rect l="l" t="t" r="r" b="b"/>
              <a:pathLst>
                <a:path w="45337" h="23316" extrusionOk="0">
                  <a:moveTo>
                    <a:pt x="11288" y="1"/>
                  </a:moveTo>
                  <a:lnTo>
                    <a:pt x="11200" y="50"/>
                  </a:lnTo>
                  <a:cubicBezTo>
                    <a:pt x="10691" y="350"/>
                    <a:pt x="10365" y="833"/>
                    <a:pt x="9895" y="1208"/>
                  </a:cubicBezTo>
                  <a:cubicBezTo>
                    <a:pt x="8799" y="2085"/>
                    <a:pt x="7302" y="2568"/>
                    <a:pt x="6029" y="3315"/>
                  </a:cubicBezTo>
                  <a:cubicBezTo>
                    <a:pt x="4366" y="4287"/>
                    <a:pt x="2434" y="6036"/>
                    <a:pt x="2314" y="7977"/>
                  </a:cubicBezTo>
                  <a:cubicBezTo>
                    <a:pt x="2281" y="8483"/>
                    <a:pt x="2363" y="8998"/>
                    <a:pt x="2310" y="9478"/>
                  </a:cubicBezTo>
                  <a:cubicBezTo>
                    <a:pt x="2265" y="9863"/>
                    <a:pt x="2144" y="10238"/>
                    <a:pt x="1948" y="10574"/>
                  </a:cubicBezTo>
                  <a:cubicBezTo>
                    <a:pt x="1739" y="10942"/>
                    <a:pt x="1459" y="11275"/>
                    <a:pt x="1172" y="11627"/>
                  </a:cubicBezTo>
                  <a:cubicBezTo>
                    <a:pt x="601" y="12335"/>
                    <a:pt x="242" y="13004"/>
                    <a:pt x="102" y="13699"/>
                  </a:cubicBezTo>
                  <a:cubicBezTo>
                    <a:pt x="7" y="14139"/>
                    <a:pt x="1" y="14599"/>
                    <a:pt x="46" y="15079"/>
                  </a:cubicBezTo>
                  <a:cubicBezTo>
                    <a:pt x="76" y="15425"/>
                    <a:pt x="183" y="15800"/>
                    <a:pt x="324" y="15927"/>
                  </a:cubicBezTo>
                  <a:cubicBezTo>
                    <a:pt x="386" y="15979"/>
                    <a:pt x="428" y="15989"/>
                    <a:pt x="500" y="16071"/>
                  </a:cubicBezTo>
                  <a:cubicBezTo>
                    <a:pt x="572" y="16152"/>
                    <a:pt x="634" y="16322"/>
                    <a:pt x="676" y="16485"/>
                  </a:cubicBezTo>
                  <a:cubicBezTo>
                    <a:pt x="823" y="17056"/>
                    <a:pt x="904" y="17643"/>
                    <a:pt x="921" y="18234"/>
                  </a:cubicBezTo>
                  <a:cubicBezTo>
                    <a:pt x="930" y="18543"/>
                    <a:pt x="924" y="18847"/>
                    <a:pt x="976" y="19154"/>
                  </a:cubicBezTo>
                  <a:cubicBezTo>
                    <a:pt x="1032" y="19444"/>
                    <a:pt x="1126" y="19728"/>
                    <a:pt x="1263" y="19992"/>
                  </a:cubicBezTo>
                  <a:cubicBezTo>
                    <a:pt x="2213" y="21930"/>
                    <a:pt x="4464" y="23215"/>
                    <a:pt x="6623" y="23238"/>
                  </a:cubicBezTo>
                  <a:cubicBezTo>
                    <a:pt x="6648" y="23238"/>
                    <a:pt x="6673" y="23238"/>
                    <a:pt x="6698" y="23238"/>
                  </a:cubicBezTo>
                  <a:cubicBezTo>
                    <a:pt x="7474" y="23238"/>
                    <a:pt x="8233" y="23093"/>
                    <a:pt x="8988" y="22941"/>
                  </a:cubicBezTo>
                  <a:cubicBezTo>
                    <a:pt x="9116" y="22918"/>
                    <a:pt x="9239" y="22892"/>
                    <a:pt x="9370" y="22866"/>
                  </a:cubicBezTo>
                  <a:cubicBezTo>
                    <a:pt x="10204" y="22707"/>
                    <a:pt x="11049" y="22592"/>
                    <a:pt x="11893" y="22592"/>
                  </a:cubicBezTo>
                  <a:cubicBezTo>
                    <a:pt x="12294" y="22592"/>
                    <a:pt x="12694" y="22618"/>
                    <a:pt x="13092" y="22677"/>
                  </a:cubicBezTo>
                  <a:cubicBezTo>
                    <a:pt x="13650" y="22758"/>
                    <a:pt x="14185" y="22902"/>
                    <a:pt x="14717" y="23023"/>
                  </a:cubicBezTo>
                  <a:cubicBezTo>
                    <a:pt x="14877" y="23058"/>
                    <a:pt x="15030" y="23091"/>
                    <a:pt x="15190" y="23124"/>
                  </a:cubicBezTo>
                  <a:cubicBezTo>
                    <a:pt x="15867" y="23254"/>
                    <a:pt x="16560" y="23315"/>
                    <a:pt x="17257" y="23315"/>
                  </a:cubicBezTo>
                  <a:cubicBezTo>
                    <a:pt x="19881" y="23315"/>
                    <a:pt x="22573" y="22444"/>
                    <a:pt x="24797" y="21078"/>
                  </a:cubicBezTo>
                  <a:cubicBezTo>
                    <a:pt x="26402" y="20093"/>
                    <a:pt x="28079" y="19278"/>
                    <a:pt x="29149" y="18061"/>
                  </a:cubicBezTo>
                  <a:cubicBezTo>
                    <a:pt x="29603" y="17549"/>
                    <a:pt x="29926" y="17004"/>
                    <a:pt x="30474" y="16573"/>
                  </a:cubicBezTo>
                  <a:cubicBezTo>
                    <a:pt x="30607" y="16469"/>
                    <a:pt x="30748" y="16371"/>
                    <a:pt x="30895" y="16289"/>
                  </a:cubicBezTo>
                  <a:cubicBezTo>
                    <a:pt x="31667" y="15856"/>
                    <a:pt x="32673" y="15689"/>
                    <a:pt x="33687" y="15689"/>
                  </a:cubicBezTo>
                  <a:cubicBezTo>
                    <a:pt x="33980" y="15689"/>
                    <a:pt x="34273" y="15703"/>
                    <a:pt x="34561" y="15728"/>
                  </a:cubicBezTo>
                  <a:cubicBezTo>
                    <a:pt x="35524" y="15816"/>
                    <a:pt x="36470" y="16002"/>
                    <a:pt x="37419" y="16097"/>
                  </a:cubicBezTo>
                  <a:cubicBezTo>
                    <a:pt x="37773" y="16131"/>
                    <a:pt x="38113" y="16155"/>
                    <a:pt x="38442" y="16155"/>
                  </a:cubicBezTo>
                  <a:cubicBezTo>
                    <a:pt x="38617" y="16155"/>
                    <a:pt x="38787" y="16148"/>
                    <a:pt x="38956" y="16133"/>
                  </a:cubicBezTo>
                  <a:cubicBezTo>
                    <a:pt x="40293" y="16009"/>
                    <a:pt x="41654" y="14965"/>
                    <a:pt x="43516" y="14019"/>
                  </a:cubicBezTo>
                  <a:cubicBezTo>
                    <a:pt x="44097" y="13725"/>
                    <a:pt x="44723" y="13542"/>
                    <a:pt x="45333" y="13415"/>
                  </a:cubicBezTo>
                  <a:lnTo>
                    <a:pt x="45337" y="9484"/>
                  </a:lnTo>
                  <a:lnTo>
                    <a:pt x="45337" y="9484"/>
                  </a:lnTo>
                  <a:cubicBezTo>
                    <a:pt x="42875" y="10598"/>
                    <a:pt x="40340" y="12024"/>
                    <a:pt x="38783" y="12024"/>
                  </a:cubicBezTo>
                  <a:cubicBezTo>
                    <a:pt x="38731" y="12024"/>
                    <a:pt x="38680" y="12022"/>
                    <a:pt x="38629" y="12019"/>
                  </a:cubicBezTo>
                  <a:cubicBezTo>
                    <a:pt x="37129" y="11918"/>
                    <a:pt x="35687" y="11396"/>
                    <a:pt x="34189" y="11278"/>
                  </a:cubicBezTo>
                  <a:cubicBezTo>
                    <a:pt x="34026" y="11266"/>
                    <a:pt x="33860" y="11259"/>
                    <a:pt x="33694" y="11259"/>
                  </a:cubicBezTo>
                  <a:cubicBezTo>
                    <a:pt x="32333" y="11259"/>
                    <a:pt x="30910" y="11702"/>
                    <a:pt x="30206" y="12841"/>
                  </a:cubicBezTo>
                  <a:cubicBezTo>
                    <a:pt x="29795" y="13507"/>
                    <a:pt x="29687" y="14319"/>
                    <a:pt x="29348" y="15024"/>
                  </a:cubicBezTo>
                  <a:cubicBezTo>
                    <a:pt x="28559" y="16677"/>
                    <a:pt x="26702" y="17477"/>
                    <a:pt x="24996" y="18142"/>
                  </a:cubicBezTo>
                  <a:cubicBezTo>
                    <a:pt x="22255" y="19209"/>
                    <a:pt x="19427" y="20291"/>
                    <a:pt x="16485" y="20291"/>
                  </a:cubicBezTo>
                  <a:cubicBezTo>
                    <a:pt x="16412" y="20291"/>
                    <a:pt x="16339" y="20290"/>
                    <a:pt x="16266" y="20289"/>
                  </a:cubicBezTo>
                  <a:cubicBezTo>
                    <a:pt x="15252" y="20269"/>
                    <a:pt x="14226" y="20117"/>
                    <a:pt x="13215" y="20117"/>
                  </a:cubicBezTo>
                  <a:cubicBezTo>
                    <a:pt x="12693" y="20117"/>
                    <a:pt x="12174" y="20158"/>
                    <a:pt x="11663" y="20279"/>
                  </a:cubicBezTo>
                  <a:cubicBezTo>
                    <a:pt x="10880" y="20465"/>
                    <a:pt x="10150" y="20830"/>
                    <a:pt x="9363" y="20993"/>
                  </a:cubicBezTo>
                  <a:cubicBezTo>
                    <a:pt x="9073" y="21054"/>
                    <a:pt x="8778" y="21084"/>
                    <a:pt x="8483" y="21084"/>
                  </a:cubicBezTo>
                  <a:cubicBezTo>
                    <a:pt x="6895" y="21084"/>
                    <a:pt x="5309" y="20233"/>
                    <a:pt x="4486" y="18863"/>
                  </a:cubicBezTo>
                  <a:cubicBezTo>
                    <a:pt x="3508" y="17239"/>
                    <a:pt x="3677" y="15010"/>
                    <a:pt x="4888" y="13555"/>
                  </a:cubicBezTo>
                  <a:cubicBezTo>
                    <a:pt x="5507" y="12808"/>
                    <a:pt x="6401" y="12176"/>
                    <a:pt x="6532" y="11216"/>
                  </a:cubicBezTo>
                  <a:cubicBezTo>
                    <a:pt x="6626" y="10502"/>
                    <a:pt x="6258" y="9820"/>
                    <a:pt x="6144" y="9112"/>
                  </a:cubicBezTo>
                  <a:cubicBezTo>
                    <a:pt x="5902" y="7657"/>
                    <a:pt x="6767" y="6196"/>
                    <a:pt x="7951" y="5308"/>
                  </a:cubicBezTo>
                  <a:cubicBezTo>
                    <a:pt x="9132" y="4421"/>
                    <a:pt x="10584" y="3997"/>
                    <a:pt x="11999" y="3589"/>
                  </a:cubicBezTo>
                  <a:lnTo>
                    <a:pt x="18498" y="1713"/>
                  </a:lnTo>
                  <a:cubicBezTo>
                    <a:pt x="19728" y="1358"/>
                    <a:pt x="21065" y="921"/>
                    <a:pt x="218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381375" y="2926175"/>
              <a:ext cx="927575" cy="468150"/>
            </a:xfrm>
            <a:custGeom>
              <a:avLst/>
              <a:gdLst/>
              <a:ahLst/>
              <a:cxnLst/>
              <a:rect l="l" t="t" r="r" b="b"/>
              <a:pathLst>
                <a:path w="37103" h="18726" extrusionOk="0">
                  <a:moveTo>
                    <a:pt x="16639" y="2193"/>
                  </a:moveTo>
                  <a:cubicBezTo>
                    <a:pt x="16760" y="2193"/>
                    <a:pt x="16882" y="2199"/>
                    <a:pt x="17004" y="2213"/>
                  </a:cubicBezTo>
                  <a:cubicBezTo>
                    <a:pt x="18181" y="2347"/>
                    <a:pt x="19124" y="2810"/>
                    <a:pt x="20077" y="3488"/>
                  </a:cubicBezTo>
                  <a:cubicBezTo>
                    <a:pt x="20703" y="3933"/>
                    <a:pt x="21413" y="4367"/>
                    <a:pt x="22163" y="4367"/>
                  </a:cubicBezTo>
                  <a:cubicBezTo>
                    <a:pt x="22249" y="4367"/>
                    <a:pt x="22335" y="4362"/>
                    <a:pt x="22422" y="4350"/>
                  </a:cubicBezTo>
                  <a:cubicBezTo>
                    <a:pt x="22775" y="4301"/>
                    <a:pt x="23104" y="4144"/>
                    <a:pt x="23450" y="4063"/>
                  </a:cubicBezTo>
                  <a:cubicBezTo>
                    <a:pt x="23637" y="4020"/>
                    <a:pt x="23827" y="3998"/>
                    <a:pt x="24017" y="3998"/>
                  </a:cubicBezTo>
                  <a:cubicBezTo>
                    <a:pt x="24276" y="3998"/>
                    <a:pt x="24534" y="4038"/>
                    <a:pt x="24784" y="4115"/>
                  </a:cubicBezTo>
                  <a:cubicBezTo>
                    <a:pt x="25270" y="4265"/>
                    <a:pt x="25717" y="4578"/>
                    <a:pt x="25959" y="5025"/>
                  </a:cubicBezTo>
                  <a:cubicBezTo>
                    <a:pt x="26200" y="5472"/>
                    <a:pt x="26200" y="6066"/>
                    <a:pt x="25897" y="6473"/>
                  </a:cubicBezTo>
                  <a:cubicBezTo>
                    <a:pt x="25619" y="6839"/>
                    <a:pt x="25153" y="7015"/>
                    <a:pt x="24696" y="7064"/>
                  </a:cubicBezTo>
                  <a:cubicBezTo>
                    <a:pt x="24538" y="7081"/>
                    <a:pt x="24381" y="7086"/>
                    <a:pt x="24223" y="7086"/>
                  </a:cubicBezTo>
                  <a:cubicBezTo>
                    <a:pt x="23967" y="7086"/>
                    <a:pt x="23711" y="7072"/>
                    <a:pt x="23454" y="7072"/>
                  </a:cubicBezTo>
                  <a:cubicBezTo>
                    <a:pt x="23411" y="7072"/>
                    <a:pt x="23367" y="7073"/>
                    <a:pt x="23323" y="7074"/>
                  </a:cubicBezTo>
                  <a:cubicBezTo>
                    <a:pt x="22357" y="7100"/>
                    <a:pt x="21225" y="7423"/>
                    <a:pt x="20481" y="8069"/>
                  </a:cubicBezTo>
                  <a:cubicBezTo>
                    <a:pt x="19747" y="8708"/>
                    <a:pt x="19421" y="9471"/>
                    <a:pt x="18439" y="9886"/>
                  </a:cubicBezTo>
                  <a:cubicBezTo>
                    <a:pt x="16906" y="10525"/>
                    <a:pt x="14870" y="10228"/>
                    <a:pt x="13836" y="11527"/>
                  </a:cubicBezTo>
                  <a:cubicBezTo>
                    <a:pt x="13265" y="12251"/>
                    <a:pt x="13216" y="13246"/>
                    <a:pt x="12831" y="14081"/>
                  </a:cubicBezTo>
                  <a:cubicBezTo>
                    <a:pt x="12254" y="15330"/>
                    <a:pt x="10955" y="16130"/>
                    <a:pt x="9615" y="16443"/>
                  </a:cubicBezTo>
                  <a:cubicBezTo>
                    <a:pt x="8936" y="16601"/>
                    <a:pt x="8242" y="16654"/>
                    <a:pt x="7544" y="16654"/>
                  </a:cubicBezTo>
                  <a:cubicBezTo>
                    <a:pt x="6862" y="16654"/>
                    <a:pt x="6176" y="16604"/>
                    <a:pt x="5498" y="16554"/>
                  </a:cubicBezTo>
                  <a:cubicBezTo>
                    <a:pt x="5132" y="16528"/>
                    <a:pt x="4754" y="16492"/>
                    <a:pt x="4450" y="16290"/>
                  </a:cubicBezTo>
                  <a:cubicBezTo>
                    <a:pt x="4147" y="16087"/>
                    <a:pt x="3974" y="15748"/>
                    <a:pt x="3844" y="15409"/>
                  </a:cubicBezTo>
                  <a:cubicBezTo>
                    <a:pt x="3309" y="13986"/>
                    <a:pt x="3442" y="12329"/>
                    <a:pt x="4199" y="11018"/>
                  </a:cubicBezTo>
                  <a:cubicBezTo>
                    <a:pt x="4956" y="9703"/>
                    <a:pt x="6320" y="8754"/>
                    <a:pt x="7814" y="8502"/>
                  </a:cubicBezTo>
                  <a:cubicBezTo>
                    <a:pt x="9592" y="8206"/>
                    <a:pt x="10639" y="5459"/>
                    <a:pt x="12123" y="4340"/>
                  </a:cubicBezTo>
                  <a:cubicBezTo>
                    <a:pt x="13366" y="3398"/>
                    <a:pt x="14988" y="2193"/>
                    <a:pt x="16639" y="2193"/>
                  </a:cubicBezTo>
                  <a:close/>
                  <a:moveTo>
                    <a:pt x="16997" y="1"/>
                  </a:moveTo>
                  <a:cubicBezTo>
                    <a:pt x="15307" y="454"/>
                    <a:pt x="14139" y="2050"/>
                    <a:pt x="12645" y="2999"/>
                  </a:cubicBezTo>
                  <a:cubicBezTo>
                    <a:pt x="10401" y="4425"/>
                    <a:pt x="7383" y="4412"/>
                    <a:pt x="5387" y="6157"/>
                  </a:cubicBezTo>
                  <a:cubicBezTo>
                    <a:pt x="4591" y="6852"/>
                    <a:pt x="4023" y="7778"/>
                    <a:pt x="3250" y="8502"/>
                  </a:cubicBezTo>
                  <a:cubicBezTo>
                    <a:pt x="2770" y="8949"/>
                    <a:pt x="2219" y="9325"/>
                    <a:pt x="1795" y="9827"/>
                  </a:cubicBezTo>
                  <a:cubicBezTo>
                    <a:pt x="1426" y="10267"/>
                    <a:pt x="849" y="11194"/>
                    <a:pt x="751" y="11768"/>
                  </a:cubicBezTo>
                  <a:cubicBezTo>
                    <a:pt x="611" y="12584"/>
                    <a:pt x="1237" y="13357"/>
                    <a:pt x="1012" y="14176"/>
                  </a:cubicBezTo>
                  <a:cubicBezTo>
                    <a:pt x="878" y="14665"/>
                    <a:pt x="441" y="15021"/>
                    <a:pt x="245" y="15490"/>
                  </a:cubicBezTo>
                  <a:cubicBezTo>
                    <a:pt x="1" y="16087"/>
                    <a:pt x="193" y="16798"/>
                    <a:pt x="607" y="17294"/>
                  </a:cubicBezTo>
                  <a:cubicBezTo>
                    <a:pt x="1019" y="17790"/>
                    <a:pt x="1609" y="18103"/>
                    <a:pt x="2216" y="18328"/>
                  </a:cubicBezTo>
                  <a:cubicBezTo>
                    <a:pt x="2810" y="18547"/>
                    <a:pt x="3433" y="18694"/>
                    <a:pt x="4066" y="18720"/>
                  </a:cubicBezTo>
                  <a:cubicBezTo>
                    <a:pt x="4143" y="18723"/>
                    <a:pt x="4221" y="18725"/>
                    <a:pt x="4299" y="18725"/>
                  </a:cubicBezTo>
                  <a:cubicBezTo>
                    <a:pt x="4942" y="18725"/>
                    <a:pt x="5581" y="18612"/>
                    <a:pt x="6215" y="18505"/>
                  </a:cubicBezTo>
                  <a:lnTo>
                    <a:pt x="13324" y="17258"/>
                  </a:lnTo>
                  <a:cubicBezTo>
                    <a:pt x="14531" y="17046"/>
                    <a:pt x="15174" y="16913"/>
                    <a:pt x="16051" y="16058"/>
                  </a:cubicBezTo>
                  <a:cubicBezTo>
                    <a:pt x="16736" y="15389"/>
                    <a:pt x="17056" y="14443"/>
                    <a:pt x="17529" y="13614"/>
                  </a:cubicBezTo>
                  <a:cubicBezTo>
                    <a:pt x="18413" y="12065"/>
                    <a:pt x="19852" y="10890"/>
                    <a:pt x="21421" y="10052"/>
                  </a:cubicBezTo>
                  <a:cubicBezTo>
                    <a:pt x="23001" y="9207"/>
                    <a:pt x="25436" y="8100"/>
                    <a:pt x="27344" y="8100"/>
                  </a:cubicBezTo>
                  <a:cubicBezTo>
                    <a:pt x="27469" y="8100"/>
                    <a:pt x="27591" y="8104"/>
                    <a:pt x="27711" y="8114"/>
                  </a:cubicBezTo>
                  <a:cubicBezTo>
                    <a:pt x="28898" y="8209"/>
                    <a:pt x="29939" y="8940"/>
                    <a:pt x="31100" y="9214"/>
                  </a:cubicBezTo>
                  <a:cubicBezTo>
                    <a:pt x="31474" y="9301"/>
                    <a:pt x="31850" y="9340"/>
                    <a:pt x="32225" y="9340"/>
                  </a:cubicBezTo>
                  <a:cubicBezTo>
                    <a:pt x="33854" y="9340"/>
                    <a:pt x="35481" y="8612"/>
                    <a:pt x="37024" y="7981"/>
                  </a:cubicBezTo>
                  <a:lnTo>
                    <a:pt x="37103" y="7951"/>
                  </a:lnTo>
                  <a:lnTo>
                    <a:pt x="37103" y="6995"/>
                  </a:lnTo>
                  <a:cubicBezTo>
                    <a:pt x="36309" y="7259"/>
                    <a:pt x="35473" y="7390"/>
                    <a:pt x="34636" y="7390"/>
                  </a:cubicBezTo>
                  <a:cubicBezTo>
                    <a:pt x="33353" y="7390"/>
                    <a:pt x="32070" y="7083"/>
                    <a:pt x="30940" y="6477"/>
                  </a:cubicBezTo>
                  <a:cubicBezTo>
                    <a:pt x="30363" y="6170"/>
                    <a:pt x="29792" y="5746"/>
                    <a:pt x="29577" y="5129"/>
                  </a:cubicBezTo>
                  <a:cubicBezTo>
                    <a:pt x="29133" y="3867"/>
                    <a:pt x="30379" y="2630"/>
                    <a:pt x="31619" y="2121"/>
                  </a:cubicBezTo>
                  <a:cubicBezTo>
                    <a:pt x="32568" y="1732"/>
                    <a:pt x="33584" y="1533"/>
                    <a:pt x="34605" y="1533"/>
                  </a:cubicBezTo>
                  <a:cubicBezTo>
                    <a:pt x="34928" y="1533"/>
                    <a:pt x="35251" y="1553"/>
                    <a:pt x="35573" y="1593"/>
                  </a:cubicBezTo>
                  <a:cubicBezTo>
                    <a:pt x="36082" y="1658"/>
                    <a:pt x="36594" y="1772"/>
                    <a:pt x="37103" y="1779"/>
                  </a:cubicBezTo>
                  <a:lnTo>
                    <a:pt x="37103" y="344"/>
                  </a:lnTo>
                  <a:cubicBezTo>
                    <a:pt x="36773" y="327"/>
                    <a:pt x="36440" y="288"/>
                    <a:pt x="36114" y="236"/>
                  </a:cubicBezTo>
                  <a:cubicBezTo>
                    <a:pt x="35742" y="174"/>
                    <a:pt x="35370" y="86"/>
                    <a:pt x="35002" y="1"/>
                  </a:cubicBezTo>
                  <a:lnTo>
                    <a:pt x="30545" y="1"/>
                  </a:lnTo>
                  <a:cubicBezTo>
                    <a:pt x="29508" y="288"/>
                    <a:pt x="28477" y="689"/>
                    <a:pt x="27427" y="937"/>
                  </a:cubicBezTo>
                  <a:cubicBezTo>
                    <a:pt x="26582" y="1135"/>
                    <a:pt x="25720" y="1234"/>
                    <a:pt x="24859" y="1234"/>
                  </a:cubicBezTo>
                  <a:cubicBezTo>
                    <a:pt x="23844" y="1234"/>
                    <a:pt x="22830" y="1097"/>
                    <a:pt x="21845" y="823"/>
                  </a:cubicBezTo>
                  <a:cubicBezTo>
                    <a:pt x="20935" y="569"/>
                    <a:pt x="20025" y="197"/>
                    <a:pt x="191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702175" y="2926100"/>
              <a:ext cx="371925" cy="159475"/>
            </a:xfrm>
            <a:custGeom>
              <a:avLst/>
              <a:gdLst/>
              <a:ahLst/>
              <a:cxnLst/>
              <a:rect l="l" t="t" r="r" b="b"/>
              <a:pathLst>
                <a:path w="14877" h="6379" extrusionOk="0">
                  <a:moveTo>
                    <a:pt x="734" y="1"/>
                  </a:moveTo>
                  <a:cubicBezTo>
                    <a:pt x="154" y="2059"/>
                    <a:pt x="0" y="4124"/>
                    <a:pt x="2202" y="5654"/>
                  </a:cubicBezTo>
                  <a:cubicBezTo>
                    <a:pt x="2915" y="6152"/>
                    <a:pt x="3714" y="6378"/>
                    <a:pt x="4519" y="6378"/>
                  </a:cubicBezTo>
                  <a:cubicBezTo>
                    <a:pt x="5329" y="6378"/>
                    <a:pt x="6145" y="6150"/>
                    <a:pt x="6884" y="5739"/>
                  </a:cubicBezTo>
                  <a:cubicBezTo>
                    <a:pt x="8221" y="4995"/>
                    <a:pt x="8962" y="3827"/>
                    <a:pt x="10505" y="3325"/>
                  </a:cubicBezTo>
                  <a:cubicBezTo>
                    <a:pt x="11705" y="2937"/>
                    <a:pt x="13017" y="2640"/>
                    <a:pt x="13868" y="1713"/>
                  </a:cubicBezTo>
                  <a:cubicBezTo>
                    <a:pt x="14322" y="1224"/>
                    <a:pt x="14593" y="607"/>
                    <a:pt x="14876" y="1"/>
                  </a:cubicBezTo>
                  <a:lnTo>
                    <a:pt x="9536" y="1"/>
                  </a:lnTo>
                  <a:cubicBezTo>
                    <a:pt x="9360" y="157"/>
                    <a:pt x="9177" y="304"/>
                    <a:pt x="8988" y="441"/>
                  </a:cubicBezTo>
                  <a:cubicBezTo>
                    <a:pt x="8763" y="601"/>
                    <a:pt x="8525" y="738"/>
                    <a:pt x="8277" y="859"/>
                  </a:cubicBezTo>
                  <a:cubicBezTo>
                    <a:pt x="7755" y="1107"/>
                    <a:pt x="7186" y="1251"/>
                    <a:pt x="6617" y="1251"/>
                  </a:cubicBezTo>
                  <a:cubicBezTo>
                    <a:pt x="6072" y="1251"/>
                    <a:pt x="5527" y="1119"/>
                    <a:pt x="5021" y="823"/>
                  </a:cubicBezTo>
                  <a:cubicBezTo>
                    <a:pt x="4656" y="611"/>
                    <a:pt x="4333" y="330"/>
                    <a:pt x="40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330750" y="3313250"/>
              <a:ext cx="867725" cy="712350"/>
            </a:xfrm>
            <a:custGeom>
              <a:avLst/>
              <a:gdLst/>
              <a:ahLst/>
              <a:cxnLst/>
              <a:rect l="l" t="t" r="r" b="b"/>
              <a:pathLst>
                <a:path w="34709" h="28494" extrusionOk="0">
                  <a:moveTo>
                    <a:pt x="1" y="1"/>
                  </a:moveTo>
                  <a:lnTo>
                    <a:pt x="1" y="3772"/>
                  </a:lnTo>
                  <a:cubicBezTo>
                    <a:pt x="50" y="3782"/>
                    <a:pt x="96" y="3792"/>
                    <a:pt x="144" y="3801"/>
                  </a:cubicBezTo>
                  <a:cubicBezTo>
                    <a:pt x="1064" y="4017"/>
                    <a:pt x="1909" y="4477"/>
                    <a:pt x="2591" y="5132"/>
                  </a:cubicBezTo>
                  <a:cubicBezTo>
                    <a:pt x="3332" y="5840"/>
                    <a:pt x="3860" y="6767"/>
                    <a:pt x="4659" y="7406"/>
                  </a:cubicBezTo>
                  <a:cubicBezTo>
                    <a:pt x="6101" y="8564"/>
                    <a:pt x="8137" y="8600"/>
                    <a:pt x="9801" y="9412"/>
                  </a:cubicBezTo>
                  <a:cubicBezTo>
                    <a:pt x="11644" y="10313"/>
                    <a:pt x="12874" y="12084"/>
                    <a:pt x="14335" y="13523"/>
                  </a:cubicBezTo>
                  <a:cubicBezTo>
                    <a:pt x="15516" y="14681"/>
                    <a:pt x="16877" y="15640"/>
                    <a:pt x="18364" y="16368"/>
                  </a:cubicBezTo>
                  <a:cubicBezTo>
                    <a:pt x="19216" y="16782"/>
                    <a:pt x="20116" y="17131"/>
                    <a:pt x="20827" y="17757"/>
                  </a:cubicBezTo>
                  <a:cubicBezTo>
                    <a:pt x="23101" y="19767"/>
                    <a:pt x="22876" y="23427"/>
                    <a:pt x="25029" y="25430"/>
                  </a:cubicBezTo>
                  <a:cubicBezTo>
                    <a:pt x="26210" y="26530"/>
                    <a:pt x="28161" y="26836"/>
                    <a:pt x="28836" y="28304"/>
                  </a:cubicBezTo>
                  <a:cubicBezTo>
                    <a:pt x="28866" y="28366"/>
                    <a:pt x="28892" y="28428"/>
                    <a:pt x="28911" y="28493"/>
                  </a:cubicBezTo>
                  <a:lnTo>
                    <a:pt x="34708" y="28493"/>
                  </a:lnTo>
                  <a:cubicBezTo>
                    <a:pt x="31433" y="26034"/>
                    <a:pt x="31997" y="20788"/>
                    <a:pt x="29244" y="17320"/>
                  </a:cubicBezTo>
                  <a:cubicBezTo>
                    <a:pt x="28742" y="16691"/>
                    <a:pt x="28164" y="16077"/>
                    <a:pt x="27411" y="15797"/>
                  </a:cubicBezTo>
                  <a:cubicBezTo>
                    <a:pt x="27025" y="15652"/>
                    <a:pt x="26626" y="15604"/>
                    <a:pt x="26220" y="15604"/>
                  </a:cubicBezTo>
                  <a:cubicBezTo>
                    <a:pt x="25416" y="15604"/>
                    <a:pt x="24582" y="15792"/>
                    <a:pt x="23764" y="15792"/>
                  </a:cubicBezTo>
                  <a:cubicBezTo>
                    <a:pt x="23603" y="15792"/>
                    <a:pt x="23443" y="15785"/>
                    <a:pt x="23284" y="15767"/>
                  </a:cubicBezTo>
                  <a:cubicBezTo>
                    <a:pt x="20818" y="15500"/>
                    <a:pt x="19314" y="13037"/>
                    <a:pt x="17451" y="11399"/>
                  </a:cubicBezTo>
                  <a:cubicBezTo>
                    <a:pt x="14626" y="8920"/>
                    <a:pt x="10594" y="8186"/>
                    <a:pt x="7752" y="5723"/>
                  </a:cubicBezTo>
                  <a:cubicBezTo>
                    <a:pt x="5289" y="3579"/>
                    <a:pt x="3410" y="27"/>
                    <a:pt x="1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330750" y="3473925"/>
              <a:ext cx="556825" cy="551675"/>
            </a:xfrm>
            <a:custGeom>
              <a:avLst/>
              <a:gdLst/>
              <a:ahLst/>
              <a:cxnLst/>
              <a:rect l="l" t="t" r="r" b="b"/>
              <a:pathLst>
                <a:path w="22273" h="22067" extrusionOk="0">
                  <a:moveTo>
                    <a:pt x="1" y="0"/>
                  </a:moveTo>
                  <a:lnTo>
                    <a:pt x="1" y="5458"/>
                  </a:lnTo>
                  <a:cubicBezTo>
                    <a:pt x="608" y="6411"/>
                    <a:pt x="1162" y="7406"/>
                    <a:pt x="2183" y="7794"/>
                  </a:cubicBezTo>
                  <a:cubicBezTo>
                    <a:pt x="3224" y="8192"/>
                    <a:pt x="4536" y="7836"/>
                    <a:pt x="5397" y="8544"/>
                  </a:cubicBezTo>
                  <a:cubicBezTo>
                    <a:pt x="5805" y="8877"/>
                    <a:pt x="6023" y="9386"/>
                    <a:pt x="6310" y="9830"/>
                  </a:cubicBezTo>
                  <a:cubicBezTo>
                    <a:pt x="7674" y="11927"/>
                    <a:pt x="10049" y="11878"/>
                    <a:pt x="11693" y="13461"/>
                  </a:cubicBezTo>
                  <a:cubicBezTo>
                    <a:pt x="12479" y="14217"/>
                    <a:pt x="13021" y="15235"/>
                    <a:pt x="13941" y="15822"/>
                  </a:cubicBezTo>
                  <a:cubicBezTo>
                    <a:pt x="14247" y="16015"/>
                    <a:pt x="14590" y="16158"/>
                    <a:pt x="14890" y="16364"/>
                  </a:cubicBezTo>
                  <a:cubicBezTo>
                    <a:pt x="15582" y="16847"/>
                    <a:pt x="15996" y="17640"/>
                    <a:pt x="15999" y="18484"/>
                  </a:cubicBezTo>
                  <a:cubicBezTo>
                    <a:pt x="15999" y="19277"/>
                    <a:pt x="15634" y="20034"/>
                    <a:pt x="15608" y="20824"/>
                  </a:cubicBezTo>
                  <a:cubicBezTo>
                    <a:pt x="15601" y="21088"/>
                    <a:pt x="15631" y="21352"/>
                    <a:pt x="15569" y="21606"/>
                  </a:cubicBezTo>
                  <a:cubicBezTo>
                    <a:pt x="15526" y="21776"/>
                    <a:pt x="15448" y="21933"/>
                    <a:pt x="15340" y="22066"/>
                  </a:cubicBezTo>
                  <a:lnTo>
                    <a:pt x="22273" y="22066"/>
                  </a:lnTo>
                  <a:cubicBezTo>
                    <a:pt x="22256" y="22027"/>
                    <a:pt x="22237" y="21982"/>
                    <a:pt x="22220" y="21939"/>
                  </a:cubicBezTo>
                  <a:cubicBezTo>
                    <a:pt x="21336" y="19972"/>
                    <a:pt x="18961" y="18869"/>
                    <a:pt x="18198" y="16902"/>
                  </a:cubicBezTo>
                  <a:cubicBezTo>
                    <a:pt x="17513" y="15147"/>
                    <a:pt x="18381" y="12524"/>
                    <a:pt x="16613" y="11262"/>
                  </a:cubicBezTo>
                  <a:cubicBezTo>
                    <a:pt x="15728" y="10626"/>
                    <a:pt x="14557" y="10854"/>
                    <a:pt x="13650" y="10329"/>
                  </a:cubicBezTo>
                  <a:cubicBezTo>
                    <a:pt x="12822" y="9859"/>
                    <a:pt x="12509" y="8844"/>
                    <a:pt x="11520" y="8486"/>
                  </a:cubicBezTo>
                  <a:cubicBezTo>
                    <a:pt x="10744" y="8202"/>
                    <a:pt x="9850" y="8401"/>
                    <a:pt x="9080" y="8091"/>
                  </a:cubicBezTo>
                  <a:cubicBezTo>
                    <a:pt x="8189" y="7732"/>
                    <a:pt x="7700" y="6796"/>
                    <a:pt x="7227" y="5961"/>
                  </a:cubicBezTo>
                  <a:cubicBezTo>
                    <a:pt x="6121" y="3990"/>
                    <a:pt x="4598" y="4652"/>
                    <a:pt x="3152" y="3305"/>
                  </a:cubicBezTo>
                  <a:cubicBezTo>
                    <a:pt x="2066" y="2287"/>
                    <a:pt x="1564" y="699"/>
                    <a:pt x="128" y="56"/>
                  </a:cubicBezTo>
                  <a:cubicBezTo>
                    <a:pt x="86" y="36"/>
                    <a:pt x="43" y="2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462975" y="3286775"/>
              <a:ext cx="369950" cy="262250"/>
            </a:xfrm>
            <a:custGeom>
              <a:avLst/>
              <a:gdLst/>
              <a:ahLst/>
              <a:cxnLst/>
              <a:rect l="l" t="t" r="r" b="b"/>
              <a:pathLst>
                <a:path w="14798" h="10490" extrusionOk="0">
                  <a:moveTo>
                    <a:pt x="695" y="1"/>
                  </a:moveTo>
                  <a:cubicBezTo>
                    <a:pt x="521" y="1"/>
                    <a:pt x="357" y="50"/>
                    <a:pt x="232" y="172"/>
                  </a:cubicBezTo>
                  <a:cubicBezTo>
                    <a:pt x="29" y="371"/>
                    <a:pt x="0" y="698"/>
                    <a:pt x="91" y="965"/>
                  </a:cubicBezTo>
                  <a:cubicBezTo>
                    <a:pt x="183" y="1236"/>
                    <a:pt x="369" y="1458"/>
                    <a:pt x="551" y="1673"/>
                  </a:cubicBezTo>
                  <a:cubicBezTo>
                    <a:pt x="1514" y="2812"/>
                    <a:pt x="2528" y="4322"/>
                    <a:pt x="3810" y="5108"/>
                  </a:cubicBezTo>
                  <a:cubicBezTo>
                    <a:pt x="4740" y="5676"/>
                    <a:pt x="5941" y="5663"/>
                    <a:pt x="6955" y="6005"/>
                  </a:cubicBezTo>
                  <a:cubicBezTo>
                    <a:pt x="8505" y="6531"/>
                    <a:pt x="9484" y="7946"/>
                    <a:pt x="10638" y="9013"/>
                  </a:cubicBezTo>
                  <a:cubicBezTo>
                    <a:pt x="11172" y="9501"/>
                    <a:pt x="12523" y="10489"/>
                    <a:pt x="13551" y="10489"/>
                  </a:cubicBezTo>
                  <a:cubicBezTo>
                    <a:pt x="13968" y="10489"/>
                    <a:pt x="14331" y="10327"/>
                    <a:pt x="14566" y="9904"/>
                  </a:cubicBezTo>
                  <a:cubicBezTo>
                    <a:pt x="14798" y="9489"/>
                    <a:pt x="14739" y="8968"/>
                    <a:pt x="14543" y="8534"/>
                  </a:cubicBezTo>
                  <a:cubicBezTo>
                    <a:pt x="14351" y="8103"/>
                    <a:pt x="14041" y="7738"/>
                    <a:pt x="13757" y="7359"/>
                  </a:cubicBezTo>
                  <a:cubicBezTo>
                    <a:pt x="13473" y="6981"/>
                    <a:pt x="13209" y="6566"/>
                    <a:pt x="13134" y="6097"/>
                  </a:cubicBezTo>
                  <a:cubicBezTo>
                    <a:pt x="13075" y="5708"/>
                    <a:pt x="13150" y="5310"/>
                    <a:pt x="13128" y="4919"/>
                  </a:cubicBezTo>
                  <a:cubicBezTo>
                    <a:pt x="13039" y="3484"/>
                    <a:pt x="11594" y="2319"/>
                    <a:pt x="10289" y="2048"/>
                  </a:cubicBezTo>
                  <a:cubicBezTo>
                    <a:pt x="8909" y="1761"/>
                    <a:pt x="7386" y="2042"/>
                    <a:pt x="6110" y="1314"/>
                  </a:cubicBezTo>
                  <a:cubicBezTo>
                    <a:pt x="5543" y="991"/>
                    <a:pt x="5044" y="466"/>
                    <a:pt x="4391" y="414"/>
                  </a:cubicBezTo>
                  <a:cubicBezTo>
                    <a:pt x="4354" y="411"/>
                    <a:pt x="4317" y="410"/>
                    <a:pt x="4280" y="410"/>
                  </a:cubicBezTo>
                  <a:cubicBezTo>
                    <a:pt x="3684" y="410"/>
                    <a:pt x="3155" y="748"/>
                    <a:pt x="2594" y="748"/>
                  </a:cubicBezTo>
                  <a:cubicBezTo>
                    <a:pt x="2530" y="748"/>
                    <a:pt x="2466" y="743"/>
                    <a:pt x="2401" y="734"/>
                  </a:cubicBezTo>
                  <a:cubicBezTo>
                    <a:pt x="2006" y="668"/>
                    <a:pt x="1693" y="388"/>
                    <a:pt x="1344" y="189"/>
                  </a:cubicBezTo>
                  <a:cubicBezTo>
                    <a:pt x="1151" y="79"/>
                    <a:pt x="915" y="1"/>
                    <a:pt x="6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330750" y="3692900"/>
              <a:ext cx="317450" cy="317525"/>
            </a:xfrm>
            <a:custGeom>
              <a:avLst/>
              <a:gdLst/>
              <a:ahLst/>
              <a:cxnLst/>
              <a:rect l="l" t="t" r="r" b="b"/>
              <a:pathLst>
                <a:path w="12698" h="12701" extrusionOk="0">
                  <a:moveTo>
                    <a:pt x="1" y="1"/>
                  </a:moveTo>
                  <a:lnTo>
                    <a:pt x="1" y="2650"/>
                  </a:lnTo>
                  <a:cubicBezTo>
                    <a:pt x="74" y="2647"/>
                    <a:pt x="147" y="2646"/>
                    <a:pt x="220" y="2646"/>
                  </a:cubicBezTo>
                  <a:cubicBezTo>
                    <a:pt x="552" y="2646"/>
                    <a:pt x="879" y="2679"/>
                    <a:pt x="1192" y="2829"/>
                  </a:cubicBezTo>
                  <a:cubicBezTo>
                    <a:pt x="1997" y="3211"/>
                    <a:pt x="2311" y="4183"/>
                    <a:pt x="2937" y="4819"/>
                  </a:cubicBezTo>
                  <a:cubicBezTo>
                    <a:pt x="3459" y="5348"/>
                    <a:pt x="4180" y="5628"/>
                    <a:pt x="4872" y="5912"/>
                  </a:cubicBezTo>
                  <a:cubicBezTo>
                    <a:pt x="5563" y="6196"/>
                    <a:pt x="6271" y="6522"/>
                    <a:pt x="6725" y="7112"/>
                  </a:cubicBezTo>
                  <a:cubicBezTo>
                    <a:pt x="7178" y="7703"/>
                    <a:pt x="7276" y="8639"/>
                    <a:pt x="6741" y="9155"/>
                  </a:cubicBezTo>
                  <a:cubicBezTo>
                    <a:pt x="6441" y="9448"/>
                    <a:pt x="6017" y="9556"/>
                    <a:pt x="5609" y="9654"/>
                  </a:cubicBezTo>
                  <a:cubicBezTo>
                    <a:pt x="4659" y="9879"/>
                    <a:pt x="3639" y="10094"/>
                    <a:pt x="2663" y="10094"/>
                  </a:cubicBezTo>
                  <a:cubicBezTo>
                    <a:pt x="1789" y="10094"/>
                    <a:pt x="950" y="9922"/>
                    <a:pt x="226" y="9432"/>
                  </a:cubicBezTo>
                  <a:cubicBezTo>
                    <a:pt x="148" y="9380"/>
                    <a:pt x="73" y="9324"/>
                    <a:pt x="1" y="9266"/>
                  </a:cubicBezTo>
                  <a:lnTo>
                    <a:pt x="1" y="12551"/>
                  </a:lnTo>
                  <a:cubicBezTo>
                    <a:pt x="386" y="12652"/>
                    <a:pt x="781" y="12701"/>
                    <a:pt x="1177" y="12701"/>
                  </a:cubicBezTo>
                  <a:cubicBezTo>
                    <a:pt x="1344" y="12701"/>
                    <a:pt x="1511" y="12692"/>
                    <a:pt x="1678" y="12675"/>
                  </a:cubicBezTo>
                  <a:cubicBezTo>
                    <a:pt x="2882" y="12541"/>
                    <a:pt x="3994" y="11950"/>
                    <a:pt x="5195" y="11804"/>
                  </a:cubicBezTo>
                  <a:cubicBezTo>
                    <a:pt x="5420" y="11776"/>
                    <a:pt x="5646" y="11765"/>
                    <a:pt x="5872" y="11765"/>
                  </a:cubicBezTo>
                  <a:cubicBezTo>
                    <a:pt x="6987" y="11765"/>
                    <a:pt x="8103" y="12040"/>
                    <a:pt x="9225" y="12040"/>
                  </a:cubicBezTo>
                  <a:cubicBezTo>
                    <a:pt x="9271" y="12040"/>
                    <a:pt x="9317" y="12039"/>
                    <a:pt x="9364" y="12038"/>
                  </a:cubicBezTo>
                  <a:cubicBezTo>
                    <a:pt x="10760" y="12009"/>
                    <a:pt x="12352" y="11252"/>
                    <a:pt x="12525" y="9869"/>
                  </a:cubicBezTo>
                  <a:cubicBezTo>
                    <a:pt x="12698" y="8489"/>
                    <a:pt x="11383" y="7377"/>
                    <a:pt x="10098" y="6845"/>
                  </a:cubicBezTo>
                  <a:cubicBezTo>
                    <a:pt x="8809" y="6310"/>
                    <a:pt x="7341" y="6003"/>
                    <a:pt x="6418" y="4959"/>
                  </a:cubicBezTo>
                  <a:cubicBezTo>
                    <a:pt x="5553" y="3977"/>
                    <a:pt x="5305" y="2473"/>
                    <a:pt x="4213" y="1759"/>
                  </a:cubicBezTo>
                  <a:cubicBezTo>
                    <a:pt x="3443" y="1260"/>
                    <a:pt x="2451" y="1289"/>
                    <a:pt x="1586" y="983"/>
                  </a:cubicBezTo>
                  <a:cubicBezTo>
                    <a:pt x="989" y="771"/>
                    <a:pt x="477" y="41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330750" y="2926100"/>
              <a:ext cx="91875" cy="331875"/>
            </a:xfrm>
            <a:custGeom>
              <a:avLst/>
              <a:gdLst/>
              <a:ahLst/>
              <a:cxnLst/>
              <a:rect l="l" t="t" r="r" b="b"/>
              <a:pathLst>
                <a:path w="3675" h="13275" extrusionOk="0">
                  <a:moveTo>
                    <a:pt x="1" y="1"/>
                  </a:moveTo>
                  <a:lnTo>
                    <a:pt x="1" y="13275"/>
                  </a:lnTo>
                  <a:cubicBezTo>
                    <a:pt x="2448" y="13079"/>
                    <a:pt x="3674" y="9905"/>
                    <a:pt x="2869" y="7651"/>
                  </a:cubicBezTo>
                  <a:cubicBezTo>
                    <a:pt x="2666" y="7086"/>
                    <a:pt x="2164" y="6372"/>
                    <a:pt x="2043" y="5827"/>
                  </a:cubicBezTo>
                  <a:cubicBezTo>
                    <a:pt x="1867" y="5021"/>
                    <a:pt x="2510" y="4565"/>
                    <a:pt x="2777" y="3873"/>
                  </a:cubicBezTo>
                  <a:cubicBezTo>
                    <a:pt x="2927" y="3478"/>
                    <a:pt x="2911" y="3038"/>
                    <a:pt x="2731" y="2656"/>
                  </a:cubicBezTo>
                  <a:cubicBezTo>
                    <a:pt x="2614" y="2412"/>
                    <a:pt x="2435" y="2199"/>
                    <a:pt x="2343" y="1942"/>
                  </a:cubicBezTo>
                  <a:cubicBezTo>
                    <a:pt x="2265" y="1720"/>
                    <a:pt x="2262" y="1482"/>
                    <a:pt x="2219" y="1247"/>
                  </a:cubicBezTo>
                  <a:cubicBezTo>
                    <a:pt x="2128" y="767"/>
                    <a:pt x="1887" y="330"/>
                    <a:pt x="15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6" name="Google Shape;436;p20"/>
          <p:cNvSpPr/>
          <p:nvPr/>
        </p:nvSpPr>
        <p:spPr>
          <a:xfrm rot="850339">
            <a:off x="-1554244" y="-668906"/>
            <a:ext cx="12018322" cy="6481324"/>
          </a:xfrm>
          <a:custGeom>
            <a:avLst/>
            <a:gdLst/>
            <a:ahLst/>
            <a:cxnLst/>
            <a:rect l="l" t="t" r="r" b="b"/>
            <a:pathLst>
              <a:path w="76794" h="41414" extrusionOk="0">
                <a:moveTo>
                  <a:pt x="57618" y="0"/>
                </a:moveTo>
                <a:cubicBezTo>
                  <a:pt x="57013" y="0"/>
                  <a:pt x="56409" y="56"/>
                  <a:pt x="55812" y="176"/>
                </a:cubicBezTo>
                <a:cubicBezTo>
                  <a:pt x="53032" y="733"/>
                  <a:pt x="50619" y="2610"/>
                  <a:pt x="47807" y="2970"/>
                </a:cubicBezTo>
                <a:cubicBezTo>
                  <a:pt x="47449" y="3015"/>
                  <a:pt x="47091" y="3036"/>
                  <a:pt x="46734" y="3036"/>
                </a:cubicBezTo>
                <a:cubicBezTo>
                  <a:pt x="44785" y="3036"/>
                  <a:pt x="42850" y="2432"/>
                  <a:pt x="40918" y="2049"/>
                </a:cubicBezTo>
                <a:cubicBezTo>
                  <a:pt x="40735" y="2013"/>
                  <a:pt x="40560" y="1997"/>
                  <a:pt x="40389" y="1997"/>
                </a:cubicBezTo>
                <a:cubicBezTo>
                  <a:pt x="38561" y="1997"/>
                  <a:pt x="37348" y="3900"/>
                  <a:pt x="35427" y="4311"/>
                </a:cubicBezTo>
                <a:cubicBezTo>
                  <a:pt x="34747" y="4455"/>
                  <a:pt x="34237" y="4513"/>
                  <a:pt x="33841" y="4513"/>
                </a:cubicBezTo>
                <a:cubicBezTo>
                  <a:pt x="32360" y="4513"/>
                  <a:pt x="32460" y="3707"/>
                  <a:pt x="31198" y="3585"/>
                </a:cubicBezTo>
                <a:cubicBezTo>
                  <a:pt x="30997" y="3564"/>
                  <a:pt x="30795" y="3554"/>
                  <a:pt x="30594" y="3554"/>
                </a:cubicBezTo>
                <a:cubicBezTo>
                  <a:pt x="29595" y="3554"/>
                  <a:pt x="28607" y="3805"/>
                  <a:pt x="27725" y="4289"/>
                </a:cubicBezTo>
                <a:cubicBezTo>
                  <a:pt x="25682" y="5415"/>
                  <a:pt x="25189" y="7242"/>
                  <a:pt x="23230" y="9899"/>
                </a:cubicBezTo>
                <a:lnTo>
                  <a:pt x="23183" y="9956"/>
                </a:lnTo>
                <a:cubicBezTo>
                  <a:pt x="21745" y="11898"/>
                  <a:pt x="19900" y="13764"/>
                  <a:pt x="17516" y="14178"/>
                </a:cubicBezTo>
                <a:cubicBezTo>
                  <a:pt x="17045" y="14260"/>
                  <a:pt x="16566" y="14282"/>
                  <a:pt x="16084" y="14282"/>
                </a:cubicBezTo>
                <a:cubicBezTo>
                  <a:pt x="15520" y="14282"/>
                  <a:pt x="14953" y="14252"/>
                  <a:pt x="14393" y="14252"/>
                </a:cubicBezTo>
                <a:cubicBezTo>
                  <a:pt x="13641" y="14252"/>
                  <a:pt x="12902" y="14306"/>
                  <a:pt x="12198" y="14559"/>
                </a:cubicBezTo>
                <a:cubicBezTo>
                  <a:pt x="10464" y="15188"/>
                  <a:pt x="9371" y="16868"/>
                  <a:pt x="8404" y="18439"/>
                </a:cubicBezTo>
                <a:cubicBezTo>
                  <a:pt x="6254" y="21934"/>
                  <a:pt x="4103" y="25429"/>
                  <a:pt x="1953" y="28928"/>
                </a:cubicBezTo>
                <a:cubicBezTo>
                  <a:pt x="1262" y="30047"/>
                  <a:pt x="561" y="31194"/>
                  <a:pt x="281" y="32477"/>
                </a:cubicBezTo>
                <a:cubicBezTo>
                  <a:pt x="0" y="33761"/>
                  <a:pt x="212" y="35232"/>
                  <a:pt x="1147" y="36156"/>
                </a:cubicBezTo>
                <a:cubicBezTo>
                  <a:pt x="1908" y="36906"/>
                  <a:pt x="2991" y="37168"/>
                  <a:pt x="4080" y="37168"/>
                </a:cubicBezTo>
                <a:cubicBezTo>
                  <a:pt x="4465" y="37168"/>
                  <a:pt x="4849" y="37135"/>
                  <a:pt x="5222" y="37080"/>
                </a:cubicBezTo>
                <a:cubicBezTo>
                  <a:pt x="6592" y="36877"/>
                  <a:pt x="7936" y="36426"/>
                  <a:pt x="9317" y="36426"/>
                </a:cubicBezTo>
                <a:cubicBezTo>
                  <a:pt x="9378" y="36426"/>
                  <a:pt x="9439" y="36427"/>
                  <a:pt x="9501" y="36429"/>
                </a:cubicBezTo>
                <a:cubicBezTo>
                  <a:pt x="11960" y="36501"/>
                  <a:pt x="14089" y="38051"/>
                  <a:pt x="16160" y="39378"/>
                </a:cubicBezTo>
                <a:cubicBezTo>
                  <a:pt x="17814" y="40435"/>
                  <a:pt x="19724" y="41413"/>
                  <a:pt x="21625" y="41413"/>
                </a:cubicBezTo>
                <a:cubicBezTo>
                  <a:pt x="22109" y="41413"/>
                  <a:pt x="22593" y="41350"/>
                  <a:pt x="23071" y="41208"/>
                </a:cubicBezTo>
                <a:cubicBezTo>
                  <a:pt x="25819" y="40399"/>
                  <a:pt x="27225" y="37411"/>
                  <a:pt x="29451" y="35620"/>
                </a:cubicBezTo>
                <a:cubicBezTo>
                  <a:pt x="31517" y="33954"/>
                  <a:pt x="34092" y="33427"/>
                  <a:pt x="36778" y="33427"/>
                </a:cubicBezTo>
                <a:cubicBezTo>
                  <a:pt x="38910" y="33427"/>
                  <a:pt x="41112" y="33759"/>
                  <a:pt x="43187" y="34117"/>
                </a:cubicBezTo>
                <a:cubicBezTo>
                  <a:pt x="45192" y="34461"/>
                  <a:pt x="47322" y="34770"/>
                  <a:pt x="49388" y="34770"/>
                </a:cubicBezTo>
                <a:cubicBezTo>
                  <a:pt x="52154" y="34770"/>
                  <a:pt x="54805" y="34217"/>
                  <a:pt x="56883" y="32459"/>
                </a:cubicBezTo>
                <a:cubicBezTo>
                  <a:pt x="59081" y="30604"/>
                  <a:pt x="60202" y="27691"/>
                  <a:pt x="62450" y="25893"/>
                </a:cubicBezTo>
                <a:cubicBezTo>
                  <a:pt x="64413" y="24322"/>
                  <a:pt x="66981" y="23793"/>
                  <a:pt x="69386" y="23071"/>
                </a:cubicBezTo>
                <a:cubicBezTo>
                  <a:pt x="71796" y="22348"/>
                  <a:pt x="74313" y="21240"/>
                  <a:pt x="75539" y="19043"/>
                </a:cubicBezTo>
                <a:cubicBezTo>
                  <a:pt x="76794" y="16792"/>
                  <a:pt x="76334" y="13901"/>
                  <a:pt x="75035" y="11672"/>
                </a:cubicBezTo>
                <a:cubicBezTo>
                  <a:pt x="73737" y="9446"/>
                  <a:pt x="71724" y="7745"/>
                  <a:pt x="69750" y="6087"/>
                </a:cubicBezTo>
                <a:cubicBezTo>
                  <a:pt x="67747" y="4408"/>
                  <a:pt x="65719" y="2714"/>
                  <a:pt x="63392" y="1521"/>
                </a:cubicBezTo>
                <a:cubicBezTo>
                  <a:pt x="61607" y="605"/>
                  <a:pt x="59609" y="0"/>
                  <a:pt x="5761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 txBox="1">
            <a:spLocks noGrp="1"/>
          </p:cNvSpPr>
          <p:nvPr>
            <p:ph type="subTitle" idx="1"/>
          </p:nvPr>
        </p:nvSpPr>
        <p:spPr>
          <a:xfrm>
            <a:off x="1104400" y="3188000"/>
            <a:ext cx="31242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" name="Google Shape;438;p20"/>
          <p:cNvSpPr txBox="1">
            <a:spLocks noGrp="1"/>
          </p:cNvSpPr>
          <p:nvPr>
            <p:ph type="title"/>
          </p:nvPr>
        </p:nvSpPr>
        <p:spPr>
          <a:xfrm>
            <a:off x="1104400" y="2420500"/>
            <a:ext cx="3124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_1_1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23"/>
          <p:cNvGrpSpPr/>
          <p:nvPr/>
        </p:nvGrpSpPr>
        <p:grpSpPr>
          <a:xfrm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471" name="Google Shape;471;p23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3" name="Google Shape;483;p23"/>
          <p:cNvSpPr/>
          <p:nvPr/>
        </p:nvSpPr>
        <p:spPr>
          <a:xfrm>
            <a:off x="0" y="-43444"/>
            <a:ext cx="9144000" cy="5186944"/>
          </a:xfrm>
          <a:custGeom>
            <a:avLst/>
            <a:gdLst/>
            <a:ahLst/>
            <a:cxnLst/>
            <a:rect l="l" t="t" r="r" b="b"/>
            <a:pathLst>
              <a:path w="285750" h="162092" extrusionOk="0">
                <a:moveTo>
                  <a:pt x="72426" y="0"/>
                </a:moveTo>
                <a:cubicBezTo>
                  <a:pt x="72426" y="0"/>
                  <a:pt x="68782" y="6751"/>
                  <a:pt x="56924" y="12835"/>
                </a:cubicBezTo>
                <a:cubicBezTo>
                  <a:pt x="50787" y="15978"/>
                  <a:pt x="45142" y="17739"/>
                  <a:pt x="39226" y="17739"/>
                </a:cubicBezTo>
                <a:cubicBezTo>
                  <a:pt x="33711" y="17739"/>
                  <a:pt x="27961" y="16208"/>
                  <a:pt x="21360" y="12835"/>
                </a:cubicBezTo>
                <a:cubicBezTo>
                  <a:pt x="15191" y="9678"/>
                  <a:pt x="10243" y="8812"/>
                  <a:pt x="6668" y="8812"/>
                </a:cubicBezTo>
                <a:cubicBezTo>
                  <a:pt x="2315" y="8812"/>
                  <a:pt x="0" y="10097"/>
                  <a:pt x="0" y="10097"/>
                </a:cubicBezTo>
                <a:lnTo>
                  <a:pt x="0" y="139291"/>
                </a:lnTo>
                <a:cubicBezTo>
                  <a:pt x="0" y="139291"/>
                  <a:pt x="8650" y="136215"/>
                  <a:pt x="14709" y="136215"/>
                </a:cubicBezTo>
                <a:cubicBezTo>
                  <a:pt x="15822" y="136215"/>
                  <a:pt x="16848" y="136319"/>
                  <a:pt x="17717" y="136565"/>
                </a:cubicBezTo>
                <a:cubicBezTo>
                  <a:pt x="31968" y="140577"/>
                  <a:pt x="31980" y="153579"/>
                  <a:pt x="52352" y="154496"/>
                </a:cubicBezTo>
                <a:cubicBezTo>
                  <a:pt x="53033" y="154526"/>
                  <a:pt x="53692" y="154540"/>
                  <a:pt x="54331" y="154540"/>
                </a:cubicBezTo>
                <a:cubicBezTo>
                  <a:pt x="72807" y="154540"/>
                  <a:pt x="74351" y="142307"/>
                  <a:pt x="94917" y="141720"/>
                </a:cubicBezTo>
                <a:cubicBezTo>
                  <a:pt x="95220" y="141711"/>
                  <a:pt x="95522" y="141707"/>
                  <a:pt x="95821" y="141707"/>
                </a:cubicBezTo>
                <a:cubicBezTo>
                  <a:pt x="116515" y="141707"/>
                  <a:pt x="127147" y="162092"/>
                  <a:pt x="127147" y="162092"/>
                </a:cubicBezTo>
                <a:lnTo>
                  <a:pt x="200716" y="162092"/>
                </a:lnTo>
                <a:cubicBezTo>
                  <a:pt x="218646" y="159972"/>
                  <a:pt x="225028" y="147899"/>
                  <a:pt x="231410" y="141518"/>
                </a:cubicBezTo>
                <a:cubicBezTo>
                  <a:pt x="235752" y="137175"/>
                  <a:pt x="243684" y="134680"/>
                  <a:pt x="251422" y="134680"/>
                </a:cubicBezTo>
                <a:cubicBezTo>
                  <a:pt x="255057" y="134680"/>
                  <a:pt x="258649" y="135230"/>
                  <a:pt x="261807" y="136398"/>
                </a:cubicBezTo>
                <a:cubicBezTo>
                  <a:pt x="268176" y="138756"/>
                  <a:pt x="275123" y="139258"/>
                  <a:pt x="279885" y="139258"/>
                </a:cubicBezTo>
                <a:cubicBezTo>
                  <a:pt x="283419" y="139258"/>
                  <a:pt x="285750" y="138982"/>
                  <a:pt x="285750" y="138982"/>
                </a:cubicBezTo>
                <a:lnTo>
                  <a:pt x="285750" y="23468"/>
                </a:lnTo>
                <a:cubicBezTo>
                  <a:pt x="285750" y="23468"/>
                  <a:pt x="280364" y="13646"/>
                  <a:pt x="256529" y="13646"/>
                </a:cubicBezTo>
                <a:cubicBezTo>
                  <a:pt x="255207" y="13646"/>
                  <a:pt x="253827" y="13676"/>
                  <a:pt x="252389" y="13740"/>
                </a:cubicBezTo>
                <a:cubicBezTo>
                  <a:pt x="251312" y="13788"/>
                  <a:pt x="250264" y="13812"/>
                  <a:pt x="249245" y="13812"/>
                </a:cubicBezTo>
                <a:cubicBezTo>
                  <a:pt x="224371" y="13812"/>
                  <a:pt x="216515" y="0"/>
                  <a:pt x="21651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4" name="Google Shape;484;p23"/>
          <p:cNvGrpSpPr/>
          <p:nvPr/>
        </p:nvGrpSpPr>
        <p:grpSpPr>
          <a:xfrm>
            <a:off x="8333807" y="837126"/>
            <a:ext cx="677192" cy="547436"/>
            <a:chOff x="6047807" y="608526"/>
            <a:chExt cx="677192" cy="547436"/>
          </a:xfrm>
        </p:grpSpPr>
        <p:sp>
          <p:nvSpPr>
            <p:cNvPr id="485" name="Google Shape;485;p23"/>
            <p:cNvSpPr/>
            <p:nvPr/>
          </p:nvSpPr>
          <p:spPr>
            <a:xfrm>
              <a:off x="6047807" y="6085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>
              <a:off x="6609918" y="103970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>
              <a:off x="6297205" y="7453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>
              <a:off x="6115400" y="10862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23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1" name="Google Shape;491;p23"/>
          <p:cNvSpPr txBox="1">
            <a:spLocks noGrp="1"/>
          </p:cNvSpPr>
          <p:nvPr>
            <p:ph type="body" idx="2"/>
          </p:nvPr>
        </p:nvSpPr>
        <p:spPr>
          <a:xfrm>
            <a:off x="4591500" y="1017725"/>
            <a:ext cx="38349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3_1_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27"/>
          <p:cNvGrpSpPr/>
          <p:nvPr/>
        </p:nvGrpSpPr>
        <p:grpSpPr>
          <a:xfrm rot="10800000" flipH="1">
            <a:off x="11" y="6"/>
            <a:ext cx="9144009" cy="5157488"/>
            <a:chOff x="2459800" y="1461675"/>
            <a:chExt cx="1967850" cy="1109925"/>
          </a:xfrm>
        </p:grpSpPr>
        <p:sp>
          <p:nvSpPr>
            <p:cNvPr id="567" name="Google Shape;567;p27"/>
            <p:cNvSpPr/>
            <p:nvPr/>
          </p:nvSpPr>
          <p:spPr>
            <a:xfrm>
              <a:off x="4012075" y="1461675"/>
              <a:ext cx="415575" cy="694150"/>
            </a:xfrm>
            <a:custGeom>
              <a:avLst/>
              <a:gdLst/>
              <a:ahLst/>
              <a:cxnLst/>
              <a:rect l="l" t="t" r="r" b="b"/>
              <a:pathLst>
                <a:path w="16623" h="27766" extrusionOk="0">
                  <a:moveTo>
                    <a:pt x="663" y="0"/>
                  </a:moveTo>
                  <a:cubicBezTo>
                    <a:pt x="738" y="75"/>
                    <a:pt x="810" y="157"/>
                    <a:pt x="879" y="242"/>
                  </a:cubicBezTo>
                  <a:cubicBezTo>
                    <a:pt x="1818" y="1445"/>
                    <a:pt x="1143" y="3165"/>
                    <a:pt x="689" y="4623"/>
                  </a:cubicBezTo>
                  <a:cubicBezTo>
                    <a:pt x="184" y="6248"/>
                    <a:pt x="1" y="7957"/>
                    <a:pt x="154" y="9650"/>
                  </a:cubicBezTo>
                  <a:cubicBezTo>
                    <a:pt x="210" y="10260"/>
                    <a:pt x="317" y="10893"/>
                    <a:pt x="696" y="11369"/>
                  </a:cubicBezTo>
                  <a:cubicBezTo>
                    <a:pt x="1061" y="11829"/>
                    <a:pt x="1619" y="12084"/>
                    <a:pt x="2154" y="12319"/>
                  </a:cubicBezTo>
                  <a:cubicBezTo>
                    <a:pt x="3328" y="12831"/>
                    <a:pt x="4532" y="13353"/>
                    <a:pt x="5811" y="13408"/>
                  </a:cubicBezTo>
                  <a:cubicBezTo>
                    <a:pt x="5895" y="13412"/>
                    <a:pt x="5979" y="13414"/>
                    <a:pt x="6063" y="13414"/>
                  </a:cubicBezTo>
                  <a:cubicBezTo>
                    <a:pt x="6933" y="13414"/>
                    <a:pt x="7813" y="13233"/>
                    <a:pt x="8675" y="13233"/>
                  </a:cubicBezTo>
                  <a:cubicBezTo>
                    <a:pt x="9054" y="13233"/>
                    <a:pt x="9431" y="13268"/>
                    <a:pt x="9801" y="13369"/>
                  </a:cubicBezTo>
                  <a:cubicBezTo>
                    <a:pt x="11439" y="13816"/>
                    <a:pt x="12453" y="15411"/>
                    <a:pt x="13311" y="16876"/>
                  </a:cubicBezTo>
                  <a:cubicBezTo>
                    <a:pt x="14335" y="18625"/>
                    <a:pt x="15409" y="20549"/>
                    <a:pt x="15193" y="22650"/>
                  </a:cubicBezTo>
                  <a:cubicBezTo>
                    <a:pt x="15021" y="24327"/>
                    <a:pt x="14786" y="25720"/>
                    <a:pt x="15980" y="27146"/>
                  </a:cubicBezTo>
                  <a:cubicBezTo>
                    <a:pt x="16172" y="27374"/>
                    <a:pt x="16387" y="27580"/>
                    <a:pt x="16622" y="27766"/>
                  </a:cubicBezTo>
                  <a:lnTo>
                    <a:pt x="16622" y="18187"/>
                  </a:lnTo>
                  <a:cubicBezTo>
                    <a:pt x="16612" y="17969"/>
                    <a:pt x="16603" y="17750"/>
                    <a:pt x="16586" y="17535"/>
                  </a:cubicBezTo>
                  <a:cubicBezTo>
                    <a:pt x="16374" y="14811"/>
                    <a:pt x="15043" y="12195"/>
                    <a:pt x="12962" y="10426"/>
                  </a:cubicBezTo>
                  <a:cubicBezTo>
                    <a:pt x="12228" y="9800"/>
                    <a:pt x="11357" y="9262"/>
                    <a:pt x="10391" y="9184"/>
                  </a:cubicBezTo>
                  <a:cubicBezTo>
                    <a:pt x="10309" y="9177"/>
                    <a:pt x="10227" y="9174"/>
                    <a:pt x="10146" y="9174"/>
                  </a:cubicBezTo>
                  <a:cubicBezTo>
                    <a:pt x="9175" y="9174"/>
                    <a:pt x="8204" y="9579"/>
                    <a:pt x="7252" y="9579"/>
                  </a:cubicBezTo>
                  <a:cubicBezTo>
                    <a:pt x="7026" y="9579"/>
                    <a:pt x="6801" y="9556"/>
                    <a:pt x="6578" y="9500"/>
                  </a:cubicBezTo>
                  <a:cubicBezTo>
                    <a:pt x="5080" y="9125"/>
                    <a:pt x="4314" y="7376"/>
                    <a:pt x="4372" y="5833"/>
                  </a:cubicBezTo>
                  <a:cubicBezTo>
                    <a:pt x="4431" y="4287"/>
                    <a:pt x="5067" y="2838"/>
                    <a:pt x="5390" y="1328"/>
                  </a:cubicBezTo>
                  <a:cubicBezTo>
                    <a:pt x="5485" y="891"/>
                    <a:pt x="5540" y="447"/>
                    <a:pt x="5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7"/>
            <p:cNvSpPr/>
            <p:nvPr/>
          </p:nvSpPr>
          <p:spPr>
            <a:xfrm>
              <a:off x="4214825" y="1461675"/>
              <a:ext cx="212750" cy="158650"/>
            </a:xfrm>
            <a:custGeom>
              <a:avLst/>
              <a:gdLst/>
              <a:ahLst/>
              <a:cxnLst/>
              <a:rect l="l" t="t" r="r" b="b"/>
              <a:pathLst>
                <a:path w="8510" h="6346" extrusionOk="0">
                  <a:moveTo>
                    <a:pt x="719" y="0"/>
                  </a:moveTo>
                  <a:cubicBezTo>
                    <a:pt x="145" y="2049"/>
                    <a:pt x="1" y="4101"/>
                    <a:pt x="2193" y="5624"/>
                  </a:cubicBezTo>
                  <a:cubicBezTo>
                    <a:pt x="2906" y="6121"/>
                    <a:pt x="3705" y="6346"/>
                    <a:pt x="4510" y="6346"/>
                  </a:cubicBezTo>
                  <a:cubicBezTo>
                    <a:pt x="5320" y="6346"/>
                    <a:pt x="6135" y="6118"/>
                    <a:pt x="6875" y="5709"/>
                  </a:cubicBezTo>
                  <a:cubicBezTo>
                    <a:pt x="7504" y="5360"/>
                    <a:pt x="8000" y="4917"/>
                    <a:pt x="8509" y="4492"/>
                  </a:cubicBezTo>
                  <a:lnTo>
                    <a:pt x="8509" y="702"/>
                  </a:lnTo>
                  <a:cubicBezTo>
                    <a:pt x="8431" y="747"/>
                    <a:pt x="8352" y="790"/>
                    <a:pt x="8271" y="829"/>
                  </a:cubicBezTo>
                  <a:cubicBezTo>
                    <a:pt x="7750" y="1077"/>
                    <a:pt x="7183" y="1219"/>
                    <a:pt x="6616" y="1219"/>
                  </a:cubicBezTo>
                  <a:cubicBezTo>
                    <a:pt x="6069" y="1219"/>
                    <a:pt x="5522" y="1087"/>
                    <a:pt x="5015" y="790"/>
                  </a:cubicBezTo>
                  <a:cubicBezTo>
                    <a:pt x="4663" y="584"/>
                    <a:pt x="4346" y="317"/>
                    <a:pt x="40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7"/>
            <p:cNvSpPr/>
            <p:nvPr/>
          </p:nvSpPr>
          <p:spPr>
            <a:xfrm>
              <a:off x="2459800" y="2050575"/>
              <a:ext cx="1018025" cy="521025"/>
            </a:xfrm>
            <a:custGeom>
              <a:avLst/>
              <a:gdLst/>
              <a:ahLst/>
              <a:cxnLst/>
              <a:rect l="l" t="t" r="r" b="b"/>
              <a:pathLst>
                <a:path w="40721" h="20841" extrusionOk="0">
                  <a:moveTo>
                    <a:pt x="15714" y="1"/>
                  </a:moveTo>
                  <a:cubicBezTo>
                    <a:pt x="13038" y="1"/>
                    <a:pt x="10295" y="1494"/>
                    <a:pt x="7524" y="1626"/>
                  </a:cubicBezTo>
                  <a:cubicBezTo>
                    <a:pt x="7387" y="1632"/>
                    <a:pt x="7250" y="1635"/>
                    <a:pt x="7113" y="1635"/>
                  </a:cubicBezTo>
                  <a:cubicBezTo>
                    <a:pt x="5152" y="1635"/>
                    <a:pt x="3232" y="1012"/>
                    <a:pt x="1286" y="722"/>
                  </a:cubicBezTo>
                  <a:cubicBezTo>
                    <a:pt x="859" y="657"/>
                    <a:pt x="428" y="611"/>
                    <a:pt x="1" y="575"/>
                  </a:cubicBezTo>
                  <a:lnTo>
                    <a:pt x="1" y="3074"/>
                  </a:lnTo>
                  <a:cubicBezTo>
                    <a:pt x="480" y="3074"/>
                    <a:pt x="957" y="3097"/>
                    <a:pt x="1433" y="3146"/>
                  </a:cubicBezTo>
                  <a:cubicBezTo>
                    <a:pt x="4978" y="3498"/>
                    <a:pt x="8363" y="5256"/>
                    <a:pt x="11889" y="5256"/>
                  </a:cubicBezTo>
                  <a:cubicBezTo>
                    <a:pt x="12159" y="5256"/>
                    <a:pt x="12429" y="5246"/>
                    <a:pt x="12701" y="5224"/>
                  </a:cubicBezTo>
                  <a:cubicBezTo>
                    <a:pt x="14274" y="5097"/>
                    <a:pt x="15828" y="4576"/>
                    <a:pt x="17389" y="4576"/>
                  </a:cubicBezTo>
                  <a:cubicBezTo>
                    <a:pt x="17631" y="4576"/>
                    <a:pt x="17874" y="4589"/>
                    <a:pt x="18116" y="4617"/>
                  </a:cubicBezTo>
                  <a:cubicBezTo>
                    <a:pt x="21026" y="4960"/>
                    <a:pt x="23196" y="7459"/>
                    <a:pt x="25949" y="8457"/>
                  </a:cubicBezTo>
                  <a:cubicBezTo>
                    <a:pt x="27815" y="9132"/>
                    <a:pt x="29942" y="9122"/>
                    <a:pt x="31612" y="10193"/>
                  </a:cubicBezTo>
                  <a:cubicBezTo>
                    <a:pt x="35508" y="12698"/>
                    <a:pt x="34297" y="17852"/>
                    <a:pt x="36826" y="20841"/>
                  </a:cubicBezTo>
                  <a:lnTo>
                    <a:pt x="40721" y="20841"/>
                  </a:lnTo>
                  <a:cubicBezTo>
                    <a:pt x="39559" y="19819"/>
                    <a:pt x="38594" y="18642"/>
                    <a:pt x="38287" y="17089"/>
                  </a:cubicBezTo>
                  <a:cubicBezTo>
                    <a:pt x="38101" y="16140"/>
                    <a:pt x="38189" y="15119"/>
                    <a:pt x="37775" y="14244"/>
                  </a:cubicBezTo>
                  <a:cubicBezTo>
                    <a:pt x="37566" y="13794"/>
                    <a:pt x="37233" y="13416"/>
                    <a:pt x="37034" y="12965"/>
                  </a:cubicBezTo>
                  <a:cubicBezTo>
                    <a:pt x="36614" y="12029"/>
                    <a:pt x="36813" y="10949"/>
                    <a:pt x="36901" y="9925"/>
                  </a:cubicBezTo>
                  <a:cubicBezTo>
                    <a:pt x="36985" y="8897"/>
                    <a:pt x="36878" y="7726"/>
                    <a:pt x="36069" y="7090"/>
                  </a:cubicBezTo>
                  <a:cubicBezTo>
                    <a:pt x="35660" y="6768"/>
                    <a:pt x="35180" y="6656"/>
                    <a:pt x="34671" y="6656"/>
                  </a:cubicBezTo>
                  <a:cubicBezTo>
                    <a:pt x="33901" y="6656"/>
                    <a:pt x="33062" y="6912"/>
                    <a:pt x="32294" y="7087"/>
                  </a:cubicBezTo>
                  <a:cubicBezTo>
                    <a:pt x="31510" y="7263"/>
                    <a:pt x="30781" y="7344"/>
                    <a:pt x="30095" y="7344"/>
                  </a:cubicBezTo>
                  <a:cubicBezTo>
                    <a:pt x="26403" y="7344"/>
                    <a:pt x="23973" y="4991"/>
                    <a:pt x="20994" y="2474"/>
                  </a:cubicBezTo>
                  <a:cubicBezTo>
                    <a:pt x="19953" y="1596"/>
                    <a:pt x="18880" y="703"/>
                    <a:pt x="17588" y="285"/>
                  </a:cubicBezTo>
                  <a:cubicBezTo>
                    <a:pt x="16967" y="83"/>
                    <a:pt x="16343" y="1"/>
                    <a:pt x="1571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7"/>
            <p:cNvSpPr/>
            <p:nvPr/>
          </p:nvSpPr>
          <p:spPr>
            <a:xfrm>
              <a:off x="2842725" y="1461675"/>
              <a:ext cx="1584850" cy="954400"/>
            </a:xfrm>
            <a:custGeom>
              <a:avLst/>
              <a:gdLst/>
              <a:ahLst/>
              <a:cxnLst/>
              <a:rect l="l" t="t" r="r" b="b"/>
              <a:pathLst>
                <a:path w="63394" h="38176" extrusionOk="0">
                  <a:moveTo>
                    <a:pt x="0" y="0"/>
                  </a:moveTo>
                  <a:cubicBezTo>
                    <a:pt x="1005" y="767"/>
                    <a:pt x="1994" y="1547"/>
                    <a:pt x="2959" y="2343"/>
                  </a:cubicBezTo>
                  <a:cubicBezTo>
                    <a:pt x="4838" y="3886"/>
                    <a:pt x="6704" y="5500"/>
                    <a:pt x="8919" y="6505"/>
                  </a:cubicBezTo>
                  <a:cubicBezTo>
                    <a:pt x="13330" y="8508"/>
                    <a:pt x="18967" y="8048"/>
                    <a:pt x="22409" y="11457"/>
                  </a:cubicBezTo>
                  <a:cubicBezTo>
                    <a:pt x="23567" y="12602"/>
                    <a:pt x="24343" y="14087"/>
                    <a:pt x="25443" y="15291"/>
                  </a:cubicBezTo>
                  <a:cubicBezTo>
                    <a:pt x="27695" y="17755"/>
                    <a:pt x="31703" y="19326"/>
                    <a:pt x="35115" y="19326"/>
                  </a:cubicBezTo>
                  <a:cubicBezTo>
                    <a:pt x="35366" y="19326"/>
                    <a:pt x="35613" y="19317"/>
                    <a:pt x="35856" y="19300"/>
                  </a:cubicBezTo>
                  <a:cubicBezTo>
                    <a:pt x="36778" y="19233"/>
                    <a:pt x="37713" y="19100"/>
                    <a:pt x="38636" y="19100"/>
                  </a:cubicBezTo>
                  <a:cubicBezTo>
                    <a:pt x="39150" y="19100"/>
                    <a:pt x="39660" y="19141"/>
                    <a:pt x="40162" y="19257"/>
                  </a:cubicBezTo>
                  <a:cubicBezTo>
                    <a:pt x="41082" y="19476"/>
                    <a:pt x="41927" y="19933"/>
                    <a:pt x="42609" y="20588"/>
                  </a:cubicBezTo>
                  <a:cubicBezTo>
                    <a:pt x="43350" y="21296"/>
                    <a:pt x="43875" y="22223"/>
                    <a:pt x="44677" y="22862"/>
                  </a:cubicBezTo>
                  <a:cubicBezTo>
                    <a:pt x="46119" y="24020"/>
                    <a:pt x="48155" y="24056"/>
                    <a:pt x="49819" y="24869"/>
                  </a:cubicBezTo>
                  <a:cubicBezTo>
                    <a:pt x="51659" y="25769"/>
                    <a:pt x="52888" y="27544"/>
                    <a:pt x="54353" y="28979"/>
                  </a:cubicBezTo>
                  <a:cubicBezTo>
                    <a:pt x="55534" y="30137"/>
                    <a:pt x="56895" y="31100"/>
                    <a:pt x="58379" y="31824"/>
                  </a:cubicBezTo>
                  <a:cubicBezTo>
                    <a:pt x="59230" y="32238"/>
                    <a:pt x="60134" y="32587"/>
                    <a:pt x="60845" y="33214"/>
                  </a:cubicBezTo>
                  <a:cubicBezTo>
                    <a:pt x="62284" y="34486"/>
                    <a:pt x="62721" y="36420"/>
                    <a:pt x="63393" y="38175"/>
                  </a:cubicBezTo>
                  <a:lnTo>
                    <a:pt x="63393" y="31230"/>
                  </a:lnTo>
                  <a:cubicBezTo>
                    <a:pt x="63364" y="31227"/>
                    <a:pt x="63331" y="31224"/>
                    <a:pt x="63302" y="31220"/>
                  </a:cubicBezTo>
                  <a:cubicBezTo>
                    <a:pt x="60835" y="30953"/>
                    <a:pt x="59331" y="28490"/>
                    <a:pt x="57469" y="26852"/>
                  </a:cubicBezTo>
                  <a:cubicBezTo>
                    <a:pt x="54644" y="24373"/>
                    <a:pt x="50611" y="23639"/>
                    <a:pt x="47770" y="21176"/>
                  </a:cubicBezTo>
                  <a:cubicBezTo>
                    <a:pt x="45307" y="19032"/>
                    <a:pt x="43428" y="15483"/>
                    <a:pt x="40162" y="15457"/>
                  </a:cubicBezTo>
                  <a:cubicBezTo>
                    <a:pt x="40148" y="15457"/>
                    <a:pt x="40135" y="15457"/>
                    <a:pt x="40121" y="15457"/>
                  </a:cubicBezTo>
                  <a:cubicBezTo>
                    <a:pt x="39170" y="15457"/>
                    <a:pt x="38250" y="15786"/>
                    <a:pt x="37318" y="15982"/>
                  </a:cubicBezTo>
                  <a:cubicBezTo>
                    <a:pt x="36608" y="16136"/>
                    <a:pt x="35885" y="16211"/>
                    <a:pt x="35162" y="16211"/>
                  </a:cubicBezTo>
                  <a:cubicBezTo>
                    <a:pt x="31404" y="16211"/>
                    <a:pt x="27645" y="14202"/>
                    <a:pt x="25697" y="10965"/>
                  </a:cubicBezTo>
                  <a:cubicBezTo>
                    <a:pt x="25215" y="10169"/>
                    <a:pt x="24826" y="9294"/>
                    <a:pt x="24171" y="8629"/>
                  </a:cubicBezTo>
                  <a:cubicBezTo>
                    <a:pt x="22647" y="7086"/>
                    <a:pt x="20210" y="7102"/>
                    <a:pt x="18122" y="6522"/>
                  </a:cubicBezTo>
                  <a:cubicBezTo>
                    <a:pt x="15695" y="5850"/>
                    <a:pt x="13627" y="4293"/>
                    <a:pt x="11621" y="2773"/>
                  </a:cubicBezTo>
                  <a:lnTo>
                    <a:pt x="79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7"/>
            <p:cNvSpPr/>
            <p:nvPr/>
          </p:nvSpPr>
          <p:spPr>
            <a:xfrm>
              <a:off x="2459800" y="1461675"/>
              <a:ext cx="1942900" cy="1109925"/>
            </a:xfrm>
            <a:custGeom>
              <a:avLst/>
              <a:gdLst/>
              <a:ahLst/>
              <a:cxnLst/>
              <a:rect l="l" t="t" r="r" b="b"/>
              <a:pathLst>
                <a:path w="77716" h="44397" extrusionOk="0">
                  <a:moveTo>
                    <a:pt x="986" y="0"/>
                  </a:moveTo>
                  <a:cubicBezTo>
                    <a:pt x="1123" y="92"/>
                    <a:pt x="1263" y="176"/>
                    <a:pt x="1407" y="255"/>
                  </a:cubicBezTo>
                  <a:cubicBezTo>
                    <a:pt x="2996" y="1152"/>
                    <a:pt x="4852" y="1432"/>
                    <a:pt x="6597" y="1980"/>
                  </a:cubicBezTo>
                  <a:cubicBezTo>
                    <a:pt x="8343" y="2532"/>
                    <a:pt x="10124" y="3478"/>
                    <a:pt x="10871" y="5148"/>
                  </a:cubicBezTo>
                  <a:cubicBezTo>
                    <a:pt x="11236" y="5967"/>
                    <a:pt x="11321" y="6897"/>
                    <a:pt x="11735" y="7693"/>
                  </a:cubicBezTo>
                  <a:cubicBezTo>
                    <a:pt x="12505" y="9174"/>
                    <a:pt x="14195" y="9872"/>
                    <a:pt x="15539" y="10864"/>
                  </a:cubicBezTo>
                  <a:cubicBezTo>
                    <a:pt x="16880" y="11859"/>
                    <a:pt x="17960" y="13790"/>
                    <a:pt x="16958" y="15127"/>
                  </a:cubicBezTo>
                  <a:cubicBezTo>
                    <a:pt x="15898" y="16550"/>
                    <a:pt x="13575" y="15943"/>
                    <a:pt x="12039" y="16840"/>
                  </a:cubicBezTo>
                  <a:cubicBezTo>
                    <a:pt x="11285" y="17281"/>
                    <a:pt x="10776" y="18050"/>
                    <a:pt x="10045" y="18523"/>
                  </a:cubicBezTo>
                  <a:cubicBezTo>
                    <a:pt x="9446" y="18906"/>
                    <a:pt x="8803" y="19045"/>
                    <a:pt x="8132" y="19045"/>
                  </a:cubicBezTo>
                  <a:cubicBezTo>
                    <a:pt x="6299" y="19045"/>
                    <a:pt x="4255" y="18003"/>
                    <a:pt x="2311" y="18003"/>
                  </a:cubicBezTo>
                  <a:cubicBezTo>
                    <a:pt x="2262" y="18003"/>
                    <a:pt x="2213" y="18003"/>
                    <a:pt x="2164" y="18005"/>
                  </a:cubicBezTo>
                  <a:cubicBezTo>
                    <a:pt x="1436" y="18024"/>
                    <a:pt x="719" y="18204"/>
                    <a:pt x="1" y="18344"/>
                  </a:cubicBezTo>
                  <a:lnTo>
                    <a:pt x="1" y="21097"/>
                  </a:lnTo>
                  <a:cubicBezTo>
                    <a:pt x="156" y="21118"/>
                    <a:pt x="314" y="21131"/>
                    <a:pt x="472" y="21131"/>
                  </a:cubicBezTo>
                  <a:cubicBezTo>
                    <a:pt x="490" y="21131"/>
                    <a:pt x="508" y="21130"/>
                    <a:pt x="526" y="21130"/>
                  </a:cubicBezTo>
                  <a:cubicBezTo>
                    <a:pt x="700" y="21128"/>
                    <a:pt x="872" y="21126"/>
                    <a:pt x="1045" y="21126"/>
                  </a:cubicBezTo>
                  <a:cubicBezTo>
                    <a:pt x="2734" y="21126"/>
                    <a:pt x="4378" y="21251"/>
                    <a:pt x="6036" y="21668"/>
                  </a:cubicBezTo>
                  <a:cubicBezTo>
                    <a:pt x="6819" y="21869"/>
                    <a:pt x="7684" y="22104"/>
                    <a:pt x="8484" y="22104"/>
                  </a:cubicBezTo>
                  <a:cubicBezTo>
                    <a:pt x="9104" y="22104"/>
                    <a:pt x="9685" y="21963"/>
                    <a:pt x="10160" y="21554"/>
                  </a:cubicBezTo>
                  <a:cubicBezTo>
                    <a:pt x="10466" y="21290"/>
                    <a:pt x="10685" y="20944"/>
                    <a:pt x="10962" y="20654"/>
                  </a:cubicBezTo>
                  <a:cubicBezTo>
                    <a:pt x="11556" y="20035"/>
                    <a:pt x="12299" y="19796"/>
                    <a:pt x="13107" y="19796"/>
                  </a:cubicBezTo>
                  <a:cubicBezTo>
                    <a:pt x="15233" y="19796"/>
                    <a:pt x="17812" y="21450"/>
                    <a:pt x="19317" y="22223"/>
                  </a:cubicBezTo>
                  <a:cubicBezTo>
                    <a:pt x="20801" y="22986"/>
                    <a:pt x="22410" y="23277"/>
                    <a:pt x="23646" y="24555"/>
                  </a:cubicBezTo>
                  <a:cubicBezTo>
                    <a:pt x="24615" y="25557"/>
                    <a:pt x="25375" y="26934"/>
                    <a:pt x="26729" y="27270"/>
                  </a:cubicBezTo>
                  <a:cubicBezTo>
                    <a:pt x="26952" y="27326"/>
                    <a:pt x="27176" y="27349"/>
                    <a:pt x="27402" y="27349"/>
                  </a:cubicBezTo>
                  <a:cubicBezTo>
                    <a:pt x="28225" y="27349"/>
                    <a:pt x="29061" y="27041"/>
                    <a:pt x="29893" y="26911"/>
                  </a:cubicBezTo>
                  <a:cubicBezTo>
                    <a:pt x="30247" y="26854"/>
                    <a:pt x="30603" y="26830"/>
                    <a:pt x="30960" y="26830"/>
                  </a:cubicBezTo>
                  <a:cubicBezTo>
                    <a:pt x="31984" y="26830"/>
                    <a:pt x="33015" y="27028"/>
                    <a:pt x="34027" y="27224"/>
                  </a:cubicBezTo>
                  <a:cubicBezTo>
                    <a:pt x="35648" y="27537"/>
                    <a:pt x="37390" y="27922"/>
                    <a:pt x="38493" y="29155"/>
                  </a:cubicBezTo>
                  <a:cubicBezTo>
                    <a:pt x="39210" y="29961"/>
                    <a:pt x="39556" y="31031"/>
                    <a:pt x="39791" y="32091"/>
                  </a:cubicBezTo>
                  <a:cubicBezTo>
                    <a:pt x="40466" y="35148"/>
                    <a:pt x="40871" y="41271"/>
                    <a:pt x="44195" y="42824"/>
                  </a:cubicBezTo>
                  <a:cubicBezTo>
                    <a:pt x="44991" y="43193"/>
                    <a:pt x="46002" y="43300"/>
                    <a:pt x="46472" y="44048"/>
                  </a:cubicBezTo>
                  <a:cubicBezTo>
                    <a:pt x="46541" y="44155"/>
                    <a:pt x="46596" y="44276"/>
                    <a:pt x="46635" y="44397"/>
                  </a:cubicBezTo>
                  <a:lnTo>
                    <a:pt x="50354" y="44397"/>
                  </a:lnTo>
                  <a:cubicBezTo>
                    <a:pt x="49940" y="43871"/>
                    <a:pt x="49565" y="43304"/>
                    <a:pt x="49209" y="42782"/>
                  </a:cubicBezTo>
                  <a:cubicBezTo>
                    <a:pt x="48465" y="41686"/>
                    <a:pt x="47643" y="40270"/>
                    <a:pt x="46616" y="39425"/>
                  </a:cubicBezTo>
                  <a:cubicBezTo>
                    <a:pt x="46042" y="38958"/>
                    <a:pt x="45334" y="38668"/>
                    <a:pt x="44795" y="38162"/>
                  </a:cubicBezTo>
                  <a:cubicBezTo>
                    <a:pt x="42153" y="35670"/>
                    <a:pt x="45063" y="32033"/>
                    <a:pt x="42508" y="29302"/>
                  </a:cubicBezTo>
                  <a:cubicBezTo>
                    <a:pt x="40750" y="27429"/>
                    <a:pt x="38581" y="25984"/>
                    <a:pt x="36173" y="25081"/>
                  </a:cubicBezTo>
                  <a:cubicBezTo>
                    <a:pt x="34340" y="24396"/>
                    <a:pt x="32363" y="24020"/>
                    <a:pt x="30712" y="22970"/>
                  </a:cubicBezTo>
                  <a:cubicBezTo>
                    <a:pt x="30275" y="22689"/>
                    <a:pt x="29854" y="22360"/>
                    <a:pt x="29355" y="22213"/>
                  </a:cubicBezTo>
                  <a:cubicBezTo>
                    <a:pt x="29043" y="22123"/>
                    <a:pt x="28717" y="22110"/>
                    <a:pt x="28391" y="22110"/>
                  </a:cubicBezTo>
                  <a:cubicBezTo>
                    <a:pt x="28258" y="22110"/>
                    <a:pt x="28124" y="22112"/>
                    <a:pt x="27991" y="22112"/>
                  </a:cubicBezTo>
                  <a:cubicBezTo>
                    <a:pt x="25107" y="22083"/>
                    <a:pt x="22181" y="20748"/>
                    <a:pt x="20351" y="18514"/>
                  </a:cubicBezTo>
                  <a:cubicBezTo>
                    <a:pt x="19973" y="18054"/>
                    <a:pt x="19620" y="17493"/>
                    <a:pt x="19712" y="16902"/>
                  </a:cubicBezTo>
                  <a:cubicBezTo>
                    <a:pt x="19816" y="16259"/>
                    <a:pt x="20420" y="15813"/>
                    <a:pt x="21033" y="15594"/>
                  </a:cubicBezTo>
                  <a:cubicBezTo>
                    <a:pt x="21643" y="15372"/>
                    <a:pt x="22308" y="15297"/>
                    <a:pt x="22899" y="15023"/>
                  </a:cubicBezTo>
                  <a:cubicBezTo>
                    <a:pt x="23851" y="14577"/>
                    <a:pt x="24646" y="13609"/>
                    <a:pt x="25663" y="13609"/>
                  </a:cubicBezTo>
                  <a:cubicBezTo>
                    <a:pt x="25717" y="13609"/>
                    <a:pt x="25771" y="13611"/>
                    <a:pt x="25825" y="13617"/>
                  </a:cubicBezTo>
                  <a:cubicBezTo>
                    <a:pt x="26836" y="13718"/>
                    <a:pt x="27450" y="14746"/>
                    <a:pt x="28256" y="15366"/>
                  </a:cubicBezTo>
                  <a:cubicBezTo>
                    <a:pt x="29769" y="16527"/>
                    <a:pt x="31935" y="16207"/>
                    <a:pt x="33726" y="16866"/>
                  </a:cubicBezTo>
                  <a:cubicBezTo>
                    <a:pt x="36552" y="17907"/>
                    <a:pt x="38091" y="21133"/>
                    <a:pt x="40861" y="22190"/>
                  </a:cubicBezTo>
                  <a:cubicBezTo>
                    <a:pt x="41347" y="22376"/>
                    <a:pt x="41872" y="22432"/>
                    <a:pt x="42371" y="22588"/>
                  </a:cubicBezTo>
                  <a:cubicBezTo>
                    <a:pt x="44078" y="23133"/>
                    <a:pt x="45213" y="24856"/>
                    <a:pt x="46929" y="25358"/>
                  </a:cubicBezTo>
                  <a:cubicBezTo>
                    <a:pt x="47344" y="25480"/>
                    <a:pt x="47773" y="25525"/>
                    <a:pt x="48210" y="25525"/>
                  </a:cubicBezTo>
                  <a:cubicBezTo>
                    <a:pt x="49437" y="25525"/>
                    <a:pt x="50722" y="25170"/>
                    <a:pt x="51911" y="25170"/>
                  </a:cubicBezTo>
                  <a:cubicBezTo>
                    <a:pt x="52600" y="25170"/>
                    <a:pt x="53257" y="25289"/>
                    <a:pt x="53851" y="25665"/>
                  </a:cubicBezTo>
                  <a:cubicBezTo>
                    <a:pt x="55408" y="26643"/>
                    <a:pt x="55802" y="29021"/>
                    <a:pt x="57521" y="29677"/>
                  </a:cubicBezTo>
                  <a:cubicBezTo>
                    <a:pt x="58562" y="30072"/>
                    <a:pt x="59874" y="29716"/>
                    <a:pt x="60735" y="30424"/>
                  </a:cubicBezTo>
                  <a:cubicBezTo>
                    <a:pt x="61143" y="30757"/>
                    <a:pt x="61361" y="31269"/>
                    <a:pt x="61648" y="31713"/>
                  </a:cubicBezTo>
                  <a:cubicBezTo>
                    <a:pt x="63009" y="33807"/>
                    <a:pt x="65384" y="33758"/>
                    <a:pt x="67031" y="35341"/>
                  </a:cubicBezTo>
                  <a:cubicBezTo>
                    <a:pt x="67814" y="36097"/>
                    <a:pt x="68356" y="37118"/>
                    <a:pt x="69275" y="37702"/>
                  </a:cubicBezTo>
                  <a:cubicBezTo>
                    <a:pt x="69582" y="37898"/>
                    <a:pt x="69925" y="38038"/>
                    <a:pt x="70225" y="38244"/>
                  </a:cubicBezTo>
                  <a:cubicBezTo>
                    <a:pt x="70916" y="38730"/>
                    <a:pt x="71331" y="39519"/>
                    <a:pt x="71337" y="40364"/>
                  </a:cubicBezTo>
                  <a:cubicBezTo>
                    <a:pt x="71334" y="41157"/>
                    <a:pt x="70969" y="41914"/>
                    <a:pt x="70946" y="42707"/>
                  </a:cubicBezTo>
                  <a:cubicBezTo>
                    <a:pt x="70936" y="42968"/>
                    <a:pt x="70965" y="43235"/>
                    <a:pt x="70903" y="43490"/>
                  </a:cubicBezTo>
                  <a:cubicBezTo>
                    <a:pt x="70819" y="43845"/>
                    <a:pt x="70564" y="44129"/>
                    <a:pt x="70244" y="44312"/>
                  </a:cubicBezTo>
                  <a:lnTo>
                    <a:pt x="77715" y="44312"/>
                  </a:lnTo>
                  <a:cubicBezTo>
                    <a:pt x="77679" y="44145"/>
                    <a:pt x="77627" y="43979"/>
                    <a:pt x="77558" y="43822"/>
                  </a:cubicBezTo>
                  <a:cubicBezTo>
                    <a:pt x="76674" y="41855"/>
                    <a:pt x="74299" y="40749"/>
                    <a:pt x="73533" y="38785"/>
                  </a:cubicBezTo>
                  <a:cubicBezTo>
                    <a:pt x="72851" y="37027"/>
                    <a:pt x="73719" y="34404"/>
                    <a:pt x="71951" y="33142"/>
                  </a:cubicBezTo>
                  <a:cubicBezTo>
                    <a:pt x="71063" y="32506"/>
                    <a:pt x="69895" y="32734"/>
                    <a:pt x="68985" y="32212"/>
                  </a:cubicBezTo>
                  <a:cubicBezTo>
                    <a:pt x="68160" y="31739"/>
                    <a:pt x="67843" y="30728"/>
                    <a:pt x="66858" y="30369"/>
                  </a:cubicBezTo>
                  <a:cubicBezTo>
                    <a:pt x="66082" y="30082"/>
                    <a:pt x="65185" y="30284"/>
                    <a:pt x="64418" y="29974"/>
                  </a:cubicBezTo>
                  <a:cubicBezTo>
                    <a:pt x="63527" y="29615"/>
                    <a:pt x="63038" y="28679"/>
                    <a:pt x="62565" y="27844"/>
                  </a:cubicBezTo>
                  <a:cubicBezTo>
                    <a:pt x="61456" y="25873"/>
                    <a:pt x="59936" y="26536"/>
                    <a:pt x="58490" y="25188"/>
                  </a:cubicBezTo>
                  <a:cubicBezTo>
                    <a:pt x="57401" y="24170"/>
                    <a:pt x="56898" y="22582"/>
                    <a:pt x="55463" y="21936"/>
                  </a:cubicBezTo>
                  <a:cubicBezTo>
                    <a:pt x="54529" y="21519"/>
                    <a:pt x="53469" y="21390"/>
                    <a:pt x="52353" y="21390"/>
                  </a:cubicBezTo>
                  <a:cubicBezTo>
                    <a:pt x="50545" y="21390"/>
                    <a:pt x="48586" y="21728"/>
                    <a:pt x="46766" y="21728"/>
                  </a:cubicBezTo>
                  <a:cubicBezTo>
                    <a:pt x="44767" y="21728"/>
                    <a:pt x="42934" y="21321"/>
                    <a:pt x="41647" y="19613"/>
                  </a:cubicBezTo>
                  <a:cubicBezTo>
                    <a:pt x="41344" y="19209"/>
                    <a:pt x="41093" y="18745"/>
                    <a:pt x="40688" y="18435"/>
                  </a:cubicBezTo>
                  <a:cubicBezTo>
                    <a:pt x="39899" y="17829"/>
                    <a:pt x="38679" y="17930"/>
                    <a:pt x="38010" y="17192"/>
                  </a:cubicBezTo>
                  <a:cubicBezTo>
                    <a:pt x="37370" y="16491"/>
                    <a:pt x="37524" y="15346"/>
                    <a:pt x="36979" y="14573"/>
                  </a:cubicBezTo>
                  <a:cubicBezTo>
                    <a:pt x="36672" y="14139"/>
                    <a:pt x="36180" y="13875"/>
                    <a:pt x="35703" y="13627"/>
                  </a:cubicBezTo>
                  <a:cubicBezTo>
                    <a:pt x="31916" y="11656"/>
                    <a:pt x="28004" y="11125"/>
                    <a:pt x="24080" y="9647"/>
                  </a:cubicBezTo>
                  <a:cubicBezTo>
                    <a:pt x="20821" y="8417"/>
                    <a:pt x="17986" y="6316"/>
                    <a:pt x="15308" y="4137"/>
                  </a:cubicBezTo>
                  <a:cubicBezTo>
                    <a:pt x="13693" y="2819"/>
                    <a:pt x="12068" y="1380"/>
                    <a:pt x="103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7"/>
            <p:cNvSpPr/>
            <p:nvPr/>
          </p:nvSpPr>
          <p:spPr>
            <a:xfrm>
              <a:off x="3975375" y="1821550"/>
              <a:ext cx="370050" cy="262225"/>
            </a:xfrm>
            <a:custGeom>
              <a:avLst/>
              <a:gdLst/>
              <a:ahLst/>
              <a:cxnLst/>
              <a:rect l="l" t="t" r="r" b="b"/>
              <a:pathLst>
                <a:path w="14802" h="10489" extrusionOk="0">
                  <a:moveTo>
                    <a:pt x="700" y="0"/>
                  </a:moveTo>
                  <a:cubicBezTo>
                    <a:pt x="525" y="0"/>
                    <a:pt x="360" y="50"/>
                    <a:pt x="233" y="175"/>
                  </a:cubicBezTo>
                  <a:cubicBezTo>
                    <a:pt x="30" y="370"/>
                    <a:pt x="1" y="700"/>
                    <a:pt x="96" y="967"/>
                  </a:cubicBezTo>
                  <a:cubicBezTo>
                    <a:pt x="187" y="1235"/>
                    <a:pt x="373" y="1460"/>
                    <a:pt x="556" y="1675"/>
                  </a:cubicBezTo>
                  <a:cubicBezTo>
                    <a:pt x="1515" y="2811"/>
                    <a:pt x="2529" y="4321"/>
                    <a:pt x="3811" y="5110"/>
                  </a:cubicBezTo>
                  <a:cubicBezTo>
                    <a:pt x="4744" y="5678"/>
                    <a:pt x="5945" y="5662"/>
                    <a:pt x="6959" y="6008"/>
                  </a:cubicBezTo>
                  <a:cubicBezTo>
                    <a:pt x="8506" y="6530"/>
                    <a:pt x="9488" y="7945"/>
                    <a:pt x="10642" y="9012"/>
                  </a:cubicBezTo>
                  <a:cubicBezTo>
                    <a:pt x="11174" y="9502"/>
                    <a:pt x="12525" y="10489"/>
                    <a:pt x="13553" y="10489"/>
                  </a:cubicBezTo>
                  <a:cubicBezTo>
                    <a:pt x="13971" y="10489"/>
                    <a:pt x="14335" y="10326"/>
                    <a:pt x="14570" y="9903"/>
                  </a:cubicBezTo>
                  <a:cubicBezTo>
                    <a:pt x="14802" y="9492"/>
                    <a:pt x="14743" y="8970"/>
                    <a:pt x="14547" y="8536"/>
                  </a:cubicBezTo>
                  <a:cubicBezTo>
                    <a:pt x="14355" y="8105"/>
                    <a:pt x="14042" y="7740"/>
                    <a:pt x="13758" y="7361"/>
                  </a:cubicBezTo>
                  <a:cubicBezTo>
                    <a:pt x="13474" y="6983"/>
                    <a:pt x="13213" y="6569"/>
                    <a:pt x="13138" y="6099"/>
                  </a:cubicBezTo>
                  <a:cubicBezTo>
                    <a:pt x="13079" y="5711"/>
                    <a:pt x="13154" y="5313"/>
                    <a:pt x="13132" y="4921"/>
                  </a:cubicBezTo>
                  <a:cubicBezTo>
                    <a:pt x="13044" y="3486"/>
                    <a:pt x="11598" y="2321"/>
                    <a:pt x="10293" y="2050"/>
                  </a:cubicBezTo>
                  <a:cubicBezTo>
                    <a:pt x="8910" y="1760"/>
                    <a:pt x="7387" y="2041"/>
                    <a:pt x="6114" y="1316"/>
                  </a:cubicBezTo>
                  <a:cubicBezTo>
                    <a:pt x="5547" y="990"/>
                    <a:pt x="5048" y="468"/>
                    <a:pt x="4395" y="416"/>
                  </a:cubicBezTo>
                  <a:cubicBezTo>
                    <a:pt x="4358" y="413"/>
                    <a:pt x="4321" y="412"/>
                    <a:pt x="4284" y="412"/>
                  </a:cubicBezTo>
                  <a:cubicBezTo>
                    <a:pt x="3690" y="412"/>
                    <a:pt x="3162" y="748"/>
                    <a:pt x="2604" y="748"/>
                  </a:cubicBezTo>
                  <a:cubicBezTo>
                    <a:pt x="2538" y="748"/>
                    <a:pt x="2472" y="743"/>
                    <a:pt x="2405" y="732"/>
                  </a:cubicBezTo>
                  <a:cubicBezTo>
                    <a:pt x="2010" y="670"/>
                    <a:pt x="1694" y="387"/>
                    <a:pt x="1348" y="191"/>
                  </a:cubicBezTo>
                  <a:cubicBezTo>
                    <a:pt x="1155" y="80"/>
                    <a:pt x="920" y="0"/>
                    <a:pt x="7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7"/>
            <p:cNvSpPr/>
            <p:nvPr/>
          </p:nvSpPr>
          <p:spPr>
            <a:xfrm>
              <a:off x="3592150" y="2148525"/>
              <a:ext cx="568550" cy="396725"/>
            </a:xfrm>
            <a:custGeom>
              <a:avLst/>
              <a:gdLst/>
              <a:ahLst/>
              <a:cxnLst/>
              <a:rect l="l" t="t" r="r" b="b"/>
              <a:pathLst>
                <a:path w="22742" h="15869" extrusionOk="0">
                  <a:moveTo>
                    <a:pt x="6499" y="4775"/>
                  </a:moveTo>
                  <a:cubicBezTo>
                    <a:pt x="6603" y="4775"/>
                    <a:pt x="6710" y="4785"/>
                    <a:pt x="6819" y="4806"/>
                  </a:cubicBezTo>
                  <a:cubicBezTo>
                    <a:pt x="7579" y="4950"/>
                    <a:pt x="8110" y="5609"/>
                    <a:pt x="8871" y="5775"/>
                  </a:cubicBezTo>
                  <a:cubicBezTo>
                    <a:pt x="9076" y="5821"/>
                    <a:pt x="9284" y="5833"/>
                    <a:pt x="9494" y="5833"/>
                  </a:cubicBezTo>
                  <a:cubicBezTo>
                    <a:pt x="9746" y="5833"/>
                    <a:pt x="10001" y="5815"/>
                    <a:pt x="10252" y="5815"/>
                  </a:cubicBezTo>
                  <a:cubicBezTo>
                    <a:pt x="10588" y="5815"/>
                    <a:pt x="10919" y="5847"/>
                    <a:pt x="11236" y="5997"/>
                  </a:cubicBezTo>
                  <a:cubicBezTo>
                    <a:pt x="12042" y="6379"/>
                    <a:pt x="12355" y="7351"/>
                    <a:pt x="12981" y="7987"/>
                  </a:cubicBezTo>
                  <a:cubicBezTo>
                    <a:pt x="13503" y="8519"/>
                    <a:pt x="14227" y="8796"/>
                    <a:pt x="14916" y="9080"/>
                  </a:cubicBezTo>
                  <a:cubicBezTo>
                    <a:pt x="15604" y="9364"/>
                    <a:pt x="16315" y="9690"/>
                    <a:pt x="16769" y="10281"/>
                  </a:cubicBezTo>
                  <a:cubicBezTo>
                    <a:pt x="17222" y="10871"/>
                    <a:pt x="17320" y="11807"/>
                    <a:pt x="16785" y="12326"/>
                  </a:cubicBezTo>
                  <a:cubicBezTo>
                    <a:pt x="16485" y="12613"/>
                    <a:pt x="16061" y="12721"/>
                    <a:pt x="15653" y="12822"/>
                  </a:cubicBezTo>
                  <a:cubicBezTo>
                    <a:pt x="14701" y="13047"/>
                    <a:pt x="13682" y="13262"/>
                    <a:pt x="12706" y="13262"/>
                  </a:cubicBezTo>
                  <a:cubicBezTo>
                    <a:pt x="11833" y="13262"/>
                    <a:pt x="10994" y="13090"/>
                    <a:pt x="10270" y="12600"/>
                  </a:cubicBezTo>
                  <a:cubicBezTo>
                    <a:pt x="9102" y="11814"/>
                    <a:pt x="8587" y="10450"/>
                    <a:pt x="7732" y="9383"/>
                  </a:cubicBezTo>
                  <a:cubicBezTo>
                    <a:pt x="6959" y="8418"/>
                    <a:pt x="5129" y="7860"/>
                    <a:pt x="5002" y="6522"/>
                  </a:cubicBezTo>
                  <a:cubicBezTo>
                    <a:pt x="4911" y="5543"/>
                    <a:pt x="5597" y="4775"/>
                    <a:pt x="6499" y="4775"/>
                  </a:cubicBezTo>
                  <a:close/>
                  <a:moveTo>
                    <a:pt x="1936" y="0"/>
                  </a:moveTo>
                  <a:cubicBezTo>
                    <a:pt x="1188" y="0"/>
                    <a:pt x="465" y="521"/>
                    <a:pt x="232" y="1234"/>
                  </a:cubicBezTo>
                  <a:cubicBezTo>
                    <a:pt x="0" y="1929"/>
                    <a:pt x="222" y="2689"/>
                    <a:pt x="522" y="3361"/>
                  </a:cubicBezTo>
                  <a:cubicBezTo>
                    <a:pt x="826" y="4030"/>
                    <a:pt x="1214" y="4673"/>
                    <a:pt x="1345" y="5394"/>
                  </a:cubicBezTo>
                  <a:cubicBezTo>
                    <a:pt x="1462" y="6033"/>
                    <a:pt x="1371" y="6699"/>
                    <a:pt x="1462" y="7345"/>
                  </a:cubicBezTo>
                  <a:cubicBezTo>
                    <a:pt x="1586" y="8255"/>
                    <a:pt x="2219" y="8780"/>
                    <a:pt x="2943" y="9263"/>
                  </a:cubicBezTo>
                  <a:cubicBezTo>
                    <a:pt x="3602" y="9700"/>
                    <a:pt x="4395" y="9915"/>
                    <a:pt x="5021" y="10395"/>
                  </a:cubicBezTo>
                  <a:cubicBezTo>
                    <a:pt x="6169" y="11272"/>
                    <a:pt x="6528" y="12828"/>
                    <a:pt x="7399" y="13983"/>
                  </a:cubicBezTo>
                  <a:cubicBezTo>
                    <a:pt x="8286" y="15157"/>
                    <a:pt x="9747" y="15868"/>
                    <a:pt x="11216" y="15868"/>
                  </a:cubicBezTo>
                  <a:cubicBezTo>
                    <a:pt x="11385" y="15868"/>
                    <a:pt x="11554" y="15859"/>
                    <a:pt x="11722" y="15840"/>
                  </a:cubicBezTo>
                  <a:cubicBezTo>
                    <a:pt x="12926" y="15702"/>
                    <a:pt x="14038" y="15115"/>
                    <a:pt x="15239" y="14968"/>
                  </a:cubicBezTo>
                  <a:cubicBezTo>
                    <a:pt x="15466" y="14941"/>
                    <a:pt x="15694" y="14929"/>
                    <a:pt x="15921" y="14929"/>
                  </a:cubicBezTo>
                  <a:cubicBezTo>
                    <a:pt x="17033" y="14929"/>
                    <a:pt x="18149" y="15205"/>
                    <a:pt x="19270" y="15205"/>
                  </a:cubicBezTo>
                  <a:cubicBezTo>
                    <a:pt x="19316" y="15205"/>
                    <a:pt x="19362" y="15204"/>
                    <a:pt x="19408" y="15203"/>
                  </a:cubicBezTo>
                  <a:cubicBezTo>
                    <a:pt x="20801" y="15174"/>
                    <a:pt x="22393" y="14417"/>
                    <a:pt x="22569" y="13034"/>
                  </a:cubicBezTo>
                  <a:cubicBezTo>
                    <a:pt x="22742" y="11654"/>
                    <a:pt x="21424" y="10545"/>
                    <a:pt x="20139" y="10010"/>
                  </a:cubicBezTo>
                  <a:cubicBezTo>
                    <a:pt x="18853" y="9478"/>
                    <a:pt x="17385" y="9171"/>
                    <a:pt x="16462" y="8127"/>
                  </a:cubicBezTo>
                  <a:cubicBezTo>
                    <a:pt x="15597" y="7146"/>
                    <a:pt x="15349" y="5638"/>
                    <a:pt x="14253" y="4927"/>
                  </a:cubicBezTo>
                  <a:cubicBezTo>
                    <a:pt x="13483" y="4428"/>
                    <a:pt x="12495" y="4457"/>
                    <a:pt x="11630" y="4151"/>
                  </a:cubicBezTo>
                  <a:cubicBezTo>
                    <a:pt x="10237" y="3658"/>
                    <a:pt x="9318" y="2366"/>
                    <a:pt x="8169" y="1437"/>
                  </a:cubicBezTo>
                  <a:cubicBezTo>
                    <a:pt x="7434" y="845"/>
                    <a:pt x="6463" y="166"/>
                    <a:pt x="5485" y="166"/>
                  </a:cubicBezTo>
                  <a:cubicBezTo>
                    <a:pt x="5439" y="166"/>
                    <a:pt x="5393" y="168"/>
                    <a:pt x="5347" y="171"/>
                  </a:cubicBezTo>
                  <a:cubicBezTo>
                    <a:pt x="4833" y="208"/>
                    <a:pt x="4324" y="337"/>
                    <a:pt x="3813" y="337"/>
                  </a:cubicBezTo>
                  <a:cubicBezTo>
                    <a:pt x="3705" y="337"/>
                    <a:pt x="3596" y="331"/>
                    <a:pt x="3488" y="318"/>
                  </a:cubicBezTo>
                  <a:cubicBezTo>
                    <a:pt x="2982" y="252"/>
                    <a:pt x="2503" y="21"/>
                    <a:pt x="1990" y="1"/>
                  </a:cubicBezTo>
                  <a:cubicBezTo>
                    <a:pt x="1972" y="1"/>
                    <a:pt x="1954" y="0"/>
                    <a:pt x="19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7"/>
            <p:cNvSpPr/>
            <p:nvPr/>
          </p:nvSpPr>
          <p:spPr>
            <a:xfrm>
              <a:off x="3212900" y="1461675"/>
              <a:ext cx="722775" cy="331250"/>
            </a:xfrm>
            <a:custGeom>
              <a:avLst/>
              <a:gdLst/>
              <a:ahLst/>
              <a:cxnLst/>
              <a:rect l="l" t="t" r="r" b="b"/>
              <a:pathLst>
                <a:path w="28911" h="13250" extrusionOk="0">
                  <a:moveTo>
                    <a:pt x="1" y="0"/>
                  </a:moveTo>
                  <a:cubicBezTo>
                    <a:pt x="1309" y="1406"/>
                    <a:pt x="2757" y="2538"/>
                    <a:pt x="4630" y="2887"/>
                  </a:cubicBezTo>
                  <a:cubicBezTo>
                    <a:pt x="7622" y="3445"/>
                    <a:pt x="12610" y="2385"/>
                    <a:pt x="13983" y="6316"/>
                  </a:cubicBezTo>
                  <a:cubicBezTo>
                    <a:pt x="14378" y="7445"/>
                    <a:pt x="14016" y="8769"/>
                    <a:pt x="14567" y="9830"/>
                  </a:cubicBezTo>
                  <a:cubicBezTo>
                    <a:pt x="14812" y="10312"/>
                    <a:pt x="15226" y="10684"/>
                    <a:pt x="15637" y="11037"/>
                  </a:cubicBezTo>
                  <a:cubicBezTo>
                    <a:pt x="16619" y="11890"/>
                    <a:pt x="17814" y="12738"/>
                    <a:pt x="19066" y="12738"/>
                  </a:cubicBezTo>
                  <a:cubicBezTo>
                    <a:pt x="19269" y="12738"/>
                    <a:pt x="19474" y="12716"/>
                    <a:pt x="19679" y="12668"/>
                  </a:cubicBezTo>
                  <a:cubicBezTo>
                    <a:pt x="20165" y="12554"/>
                    <a:pt x="20615" y="12302"/>
                    <a:pt x="21114" y="12240"/>
                  </a:cubicBezTo>
                  <a:cubicBezTo>
                    <a:pt x="21193" y="12231"/>
                    <a:pt x="21272" y="12226"/>
                    <a:pt x="21350" y="12226"/>
                  </a:cubicBezTo>
                  <a:cubicBezTo>
                    <a:pt x="22287" y="12226"/>
                    <a:pt x="23142" y="12871"/>
                    <a:pt x="24070" y="13121"/>
                  </a:cubicBezTo>
                  <a:cubicBezTo>
                    <a:pt x="24389" y="13209"/>
                    <a:pt x="24694" y="13249"/>
                    <a:pt x="24983" y="13249"/>
                  </a:cubicBezTo>
                  <a:cubicBezTo>
                    <a:pt x="27585" y="13249"/>
                    <a:pt x="28911" y="9943"/>
                    <a:pt x="28083" y="7618"/>
                  </a:cubicBezTo>
                  <a:cubicBezTo>
                    <a:pt x="27880" y="7053"/>
                    <a:pt x="27378" y="6339"/>
                    <a:pt x="27257" y="5794"/>
                  </a:cubicBezTo>
                  <a:cubicBezTo>
                    <a:pt x="27078" y="4988"/>
                    <a:pt x="27724" y="4535"/>
                    <a:pt x="27991" y="3840"/>
                  </a:cubicBezTo>
                  <a:cubicBezTo>
                    <a:pt x="28141" y="3445"/>
                    <a:pt x="28122" y="3008"/>
                    <a:pt x="27946" y="2626"/>
                  </a:cubicBezTo>
                  <a:cubicBezTo>
                    <a:pt x="27828" y="2382"/>
                    <a:pt x="27649" y="2166"/>
                    <a:pt x="27557" y="1909"/>
                  </a:cubicBezTo>
                  <a:cubicBezTo>
                    <a:pt x="27479" y="1690"/>
                    <a:pt x="27473" y="1449"/>
                    <a:pt x="27430" y="1217"/>
                  </a:cubicBezTo>
                  <a:cubicBezTo>
                    <a:pt x="27345" y="754"/>
                    <a:pt x="27114" y="326"/>
                    <a:pt x="26771" y="0"/>
                  </a:cubicBezTo>
                  <a:lnTo>
                    <a:pt x="22739" y="0"/>
                  </a:lnTo>
                  <a:cubicBezTo>
                    <a:pt x="22173" y="216"/>
                    <a:pt x="21605" y="401"/>
                    <a:pt x="21013" y="401"/>
                  </a:cubicBezTo>
                  <a:cubicBezTo>
                    <a:pt x="20585" y="401"/>
                    <a:pt x="20145" y="304"/>
                    <a:pt x="19685" y="52"/>
                  </a:cubicBezTo>
                  <a:cubicBezTo>
                    <a:pt x="19656" y="36"/>
                    <a:pt x="19627" y="20"/>
                    <a:pt x="19597" y="0"/>
                  </a:cubicBezTo>
                  <a:lnTo>
                    <a:pt x="15862" y="0"/>
                  </a:lnTo>
                  <a:cubicBezTo>
                    <a:pt x="16642" y="150"/>
                    <a:pt x="17493" y="134"/>
                    <a:pt x="18005" y="711"/>
                  </a:cubicBezTo>
                  <a:cubicBezTo>
                    <a:pt x="18335" y="1087"/>
                    <a:pt x="18420" y="1631"/>
                    <a:pt x="18746" y="2010"/>
                  </a:cubicBezTo>
                  <a:cubicBezTo>
                    <a:pt x="19418" y="2786"/>
                    <a:pt x="20341" y="2949"/>
                    <a:pt x="20902" y="3918"/>
                  </a:cubicBezTo>
                  <a:cubicBezTo>
                    <a:pt x="21424" y="4815"/>
                    <a:pt x="21865" y="5977"/>
                    <a:pt x="21529" y="7011"/>
                  </a:cubicBezTo>
                  <a:cubicBezTo>
                    <a:pt x="21347" y="7610"/>
                    <a:pt x="20797" y="8013"/>
                    <a:pt x="20183" y="8013"/>
                  </a:cubicBezTo>
                  <a:cubicBezTo>
                    <a:pt x="20125" y="8013"/>
                    <a:pt x="20067" y="8010"/>
                    <a:pt x="20008" y="8003"/>
                  </a:cubicBezTo>
                  <a:cubicBezTo>
                    <a:pt x="18384" y="7826"/>
                    <a:pt x="16730" y="7327"/>
                    <a:pt x="15699" y="5970"/>
                  </a:cubicBezTo>
                  <a:cubicBezTo>
                    <a:pt x="15285" y="5422"/>
                    <a:pt x="14984" y="4779"/>
                    <a:pt x="14472" y="4320"/>
                  </a:cubicBezTo>
                  <a:cubicBezTo>
                    <a:pt x="14130" y="4016"/>
                    <a:pt x="13715" y="3807"/>
                    <a:pt x="13301" y="3605"/>
                  </a:cubicBezTo>
                  <a:cubicBezTo>
                    <a:pt x="12176" y="3050"/>
                    <a:pt x="11047" y="2496"/>
                    <a:pt x="9921" y="1938"/>
                  </a:cubicBezTo>
                  <a:cubicBezTo>
                    <a:pt x="9416" y="1693"/>
                    <a:pt x="8907" y="1442"/>
                    <a:pt x="8365" y="1282"/>
                  </a:cubicBezTo>
                  <a:cubicBezTo>
                    <a:pt x="7325" y="972"/>
                    <a:pt x="6202" y="1005"/>
                    <a:pt x="5168" y="666"/>
                  </a:cubicBezTo>
                  <a:cubicBezTo>
                    <a:pt x="4702" y="516"/>
                    <a:pt x="4261" y="291"/>
                    <a:pt x="38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7"/>
            <p:cNvSpPr/>
            <p:nvPr/>
          </p:nvSpPr>
          <p:spPr>
            <a:xfrm>
              <a:off x="2459800" y="2239500"/>
              <a:ext cx="828650" cy="332100"/>
            </a:xfrm>
            <a:custGeom>
              <a:avLst/>
              <a:gdLst/>
              <a:ahLst/>
              <a:cxnLst/>
              <a:rect l="l" t="t" r="r" b="b"/>
              <a:pathLst>
                <a:path w="33146" h="13284" extrusionOk="0">
                  <a:moveTo>
                    <a:pt x="551" y="0"/>
                  </a:moveTo>
                  <a:cubicBezTo>
                    <a:pt x="368" y="0"/>
                    <a:pt x="184" y="8"/>
                    <a:pt x="1" y="22"/>
                  </a:cubicBezTo>
                  <a:lnTo>
                    <a:pt x="1" y="3076"/>
                  </a:lnTo>
                  <a:cubicBezTo>
                    <a:pt x="31" y="3076"/>
                    <a:pt x="60" y="3075"/>
                    <a:pt x="90" y="3075"/>
                  </a:cubicBezTo>
                  <a:cubicBezTo>
                    <a:pt x="533" y="3075"/>
                    <a:pt x="972" y="3121"/>
                    <a:pt x="1404" y="3210"/>
                  </a:cubicBezTo>
                  <a:cubicBezTo>
                    <a:pt x="2125" y="3360"/>
                    <a:pt x="2852" y="3624"/>
                    <a:pt x="3381" y="4143"/>
                  </a:cubicBezTo>
                  <a:cubicBezTo>
                    <a:pt x="4731" y="5487"/>
                    <a:pt x="4555" y="7333"/>
                    <a:pt x="6561" y="7956"/>
                  </a:cubicBezTo>
                  <a:cubicBezTo>
                    <a:pt x="7030" y="8102"/>
                    <a:pt x="7521" y="8166"/>
                    <a:pt x="8020" y="8166"/>
                  </a:cubicBezTo>
                  <a:cubicBezTo>
                    <a:pt x="9662" y="8166"/>
                    <a:pt x="11394" y="7473"/>
                    <a:pt x="12740" y="6730"/>
                  </a:cubicBezTo>
                  <a:cubicBezTo>
                    <a:pt x="15076" y="5438"/>
                    <a:pt x="17216" y="3657"/>
                    <a:pt x="19816" y="3053"/>
                  </a:cubicBezTo>
                  <a:cubicBezTo>
                    <a:pt x="20207" y="2964"/>
                    <a:pt x="20624" y="2913"/>
                    <a:pt x="21037" y="2913"/>
                  </a:cubicBezTo>
                  <a:cubicBezTo>
                    <a:pt x="22017" y="2913"/>
                    <a:pt x="22977" y="3204"/>
                    <a:pt x="23528" y="3983"/>
                  </a:cubicBezTo>
                  <a:cubicBezTo>
                    <a:pt x="23832" y="4417"/>
                    <a:pt x="23969" y="4945"/>
                    <a:pt x="24246" y="5395"/>
                  </a:cubicBezTo>
                  <a:cubicBezTo>
                    <a:pt x="25352" y="7190"/>
                    <a:pt x="28233" y="7167"/>
                    <a:pt x="29368" y="8945"/>
                  </a:cubicBezTo>
                  <a:cubicBezTo>
                    <a:pt x="30210" y="10269"/>
                    <a:pt x="29704" y="11900"/>
                    <a:pt x="28817" y="13284"/>
                  </a:cubicBezTo>
                  <a:lnTo>
                    <a:pt x="32953" y="13284"/>
                  </a:lnTo>
                  <a:cubicBezTo>
                    <a:pt x="33146" y="12390"/>
                    <a:pt x="33077" y="11388"/>
                    <a:pt x="32963" y="10468"/>
                  </a:cubicBezTo>
                  <a:cubicBezTo>
                    <a:pt x="32620" y="7774"/>
                    <a:pt x="31701" y="4622"/>
                    <a:pt x="29114" y="3797"/>
                  </a:cubicBezTo>
                  <a:cubicBezTo>
                    <a:pt x="28242" y="3520"/>
                    <a:pt x="27290" y="3559"/>
                    <a:pt x="26432" y="3249"/>
                  </a:cubicBezTo>
                  <a:cubicBezTo>
                    <a:pt x="25026" y="2740"/>
                    <a:pt x="24083" y="1380"/>
                    <a:pt x="22732" y="747"/>
                  </a:cubicBezTo>
                  <a:cubicBezTo>
                    <a:pt x="22112" y="455"/>
                    <a:pt x="21453" y="334"/>
                    <a:pt x="20782" y="334"/>
                  </a:cubicBezTo>
                  <a:cubicBezTo>
                    <a:pt x="19455" y="334"/>
                    <a:pt x="18079" y="808"/>
                    <a:pt x="16851" y="1380"/>
                  </a:cubicBezTo>
                  <a:cubicBezTo>
                    <a:pt x="15004" y="2244"/>
                    <a:pt x="13167" y="3347"/>
                    <a:pt x="11129" y="3392"/>
                  </a:cubicBezTo>
                  <a:cubicBezTo>
                    <a:pt x="11085" y="3393"/>
                    <a:pt x="11043" y="3394"/>
                    <a:pt x="11000" y="3394"/>
                  </a:cubicBezTo>
                  <a:cubicBezTo>
                    <a:pt x="7430" y="3394"/>
                    <a:pt x="4466" y="209"/>
                    <a:pt x="885" y="9"/>
                  </a:cubicBezTo>
                  <a:cubicBezTo>
                    <a:pt x="774" y="3"/>
                    <a:pt x="663" y="0"/>
                    <a:pt x="5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7"/>
            <p:cNvSpPr/>
            <p:nvPr/>
          </p:nvSpPr>
          <p:spPr>
            <a:xfrm>
              <a:off x="2779425" y="2412000"/>
              <a:ext cx="294200" cy="159600"/>
            </a:xfrm>
            <a:custGeom>
              <a:avLst/>
              <a:gdLst/>
              <a:ahLst/>
              <a:cxnLst/>
              <a:rect l="l" t="t" r="r" b="b"/>
              <a:pathLst>
                <a:path w="11768" h="6384" extrusionOk="0">
                  <a:moveTo>
                    <a:pt x="7332" y="1"/>
                  </a:moveTo>
                  <a:cubicBezTo>
                    <a:pt x="7018" y="1"/>
                    <a:pt x="6706" y="74"/>
                    <a:pt x="6431" y="231"/>
                  </a:cubicBezTo>
                  <a:cubicBezTo>
                    <a:pt x="5928" y="518"/>
                    <a:pt x="5586" y="1007"/>
                    <a:pt x="5129" y="1366"/>
                  </a:cubicBezTo>
                  <a:cubicBezTo>
                    <a:pt x="3929" y="2316"/>
                    <a:pt x="1006" y="2208"/>
                    <a:pt x="265" y="3516"/>
                  </a:cubicBezTo>
                  <a:cubicBezTo>
                    <a:pt x="1" y="3983"/>
                    <a:pt x="95" y="4576"/>
                    <a:pt x="294" y="5072"/>
                  </a:cubicBezTo>
                  <a:cubicBezTo>
                    <a:pt x="458" y="5483"/>
                    <a:pt x="627" y="5937"/>
                    <a:pt x="816" y="6384"/>
                  </a:cubicBezTo>
                  <a:lnTo>
                    <a:pt x="7194" y="6384"/>
                  </a:lnTo>
                  <a:cubicBezTo>
                    <a:pt x="7687" y="5993"/>
                    <a:pt x="8211" y="5715"/>
                    <a:pt x="8828" y="5715"/>
                  </a:cubicBezTo>
                  <a:cubicBezTo>
                    <a:pt x="8865" y="5715"/>
                    <a:pt x="8902" y="5716"/>
                    <a:pt x="8939" y="5718"/>
                  </a:cubicBezTo>
                  <a:cubicBezTo>
                    <a:pt x="9344" y="5744"/>
                    <a:pt x="9729" y="5924"/>
                    <a:pt x="10133" y="5933"/>
                  </a:cubicBezTo>
                  <a:cubicBezTo>
                    <a:pt x="10140" y="5933"/>
                    <a:pt x="10146" y="5934"/>
                    <a:pt x="10153" y="5934"/>
                  </a:cubicBezTo>
                  <a:cubicBezTo>
                    <a:pt x="10801" y="5934"/>
                    <a:pt x="11408" y="5441"/>
                    <a:pt x="11588" y="4814"/>
                  </a:cubicBezTo>
                  <a:cubicBezTo>
                    <a:pt x="11768" y="4182"/>
                    <a:pt x="11533" y="3470"/>
                    <a:pt x="11044" y="3027"/>
                  </a:cubicBezTo>
                  <a:cubicBezTo>
                    <a:pt x="10593" y="2619"/>
                    <a:pt x="9954" y="2426"/>
                    <a:pt x="9572" y="1953"/>
                  </a:cubicBezTo>
                  <a:cubicBezTo>
                    <a:pt x="9315" y="1627"/>
                    <a:pt x="9207" y="1213"/>
                    <a:pt x="8988" y="864"/>
                  </a:cubicBezTo>
                  <a:cubicBezTo>
                    <a:pt x="8637" y="315"/>
                    <a:pt x="7980" y="1"/>
                    <a:pt x="73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7"/>
            <p:cNvSpPr/>
            <p:nvPr/>
          </p:nvSpPr>
          <p:spPr>
            <a:xfrm>
              <a:off x="2459800" y="1588575"/>
              <a:ext cx="304000" cy="268750"/>
            </a:xfrm>
            <a:custGeom>
              <a:avLst/>
              <a:gdLst/>
              <a:ahLst/>
              <a:cxnLst/>
              <a:rect l="l" t="t" r="r" b="b"/>
              <a:pathLst>
                <a:path w="12160" h="10750" extrusionOk="0">
                  <a:moveTo>
                    <a:pt x="1" y="0"/>
                  </a:moveTo>
                  <a:lnTo>
                    <a:pt x="1" y="2118"/>
                  </a:lnTo>
                  <a:cubicBezTo>
                    <a:pt x="513" y="2163"/>
                    <a:pt x="1032" y="2196"/>
                    <a:pt x="1541" y="2255"/>
                  </a:cubicBezTo>
                  <a:cubicBezTo>
                    <a:pt x="2901" y="2408"/>
                    <a:pt x="4340" y="2799"/>
                    <a:pt x="5207" y="3860"/>
                  </a:cubicBezTo>
                  <a:cubicBezTo>
                    <a:pt x="6072" y="4917"/>
                    <a:pt x="6007" y="6796"/>
                    <a:pt x="4783" y="7406"/>
                  </a:cubicBezTo>
                  <a:cubicBezTo>
                    <a:pt x="4480" y="7559"/>
                    <a:pt x="4165" y="7618"/>
                    <a:pt x="3843" y="7618"/>
                  </a:cubicBezTo>
                  <a:cubicBezTo>
                    <a:pt x="2819" y="7618"/>
                    <a:pt x="1716" y="7023"/>
                    <a:pt x="637" y="6969"/>
                  </a:cubicBezTo>
                  <a:cubicBezTo>
                    <a:pt x="575" y="6966"/>
                    <a:pt x="513" y="6964"/>
                    <a:pt x="452" y="6964"/>
                  </a:cubicBezTo>
                  <a:cubicBezTo>
                    <a:pt x="301" y="6964"/>
                    <a:pt x="151" y="6973"/>
                    <a:pt x="1" y="6991"/>
                  </a:cubicBezTo>
                  <a:lnTo>
                    <a:pt x="1" y="9337"/>
                  </a:lnTo>
                  <a:cubicBezTo>
                    <a:pt x="216" y="9273"/>
                    <a:pt x="441" y="9243"/>
                    <a:pt x="666" y="9243"/>
                  </a:cubicBezTo>
                  <a:cubicBezTo>
                    <a:pt x="706" y="9243"/>
                    <a:pt x="747" y="9244"/>
                    <a:pt x="787" y="9246"/>
                  </a:cubicBezTo>
                  <a:cubicBezTo>
                    <a:pt x="2087" y="9323"/>
                    <a:pt x="3198" y="10649"/>
                    <a:pt x="4409" y="10649"/>
                  </a:cubicBezTo>
                  <a:cubicBezTo>
                    <a:pt x="4569" y="10649"/>
                    <a:pt x="4730" y="10626"/>
                    <a:pt x="4894" y="10573"/>
                  </a:cubicBezTo>
                  <a:cubicBezTo>
                    <a:pt x="5227" y="10469"/>
                    <a:pt x="5517" y="10247"/>
                    <a:pt x="5850" y="10140"/>
                  </a:cubicBezTo>
                  <a:cubicBezTo>
                    <a:pt x="6014" y="10088"/>
                    <a:pt x="6179" y="10067"/>
                    <a:pt x="6344" y="10067"/>
                  </a:cubicBezTo>
                  <a:cubicBezTo>
                    <a:pt x="6990" y="10067"/>
                    <a:pt x="7647" y="10399"/>
                    <a:pt x="8284" y="10609"/>
                  </a:cubicBezTo>
                  <a:cubicBezTo>
                    <a:pt x="8569" y="10703"/>
                    <a:pt x="8884" y="10750"/>
                    <a:pt x="9204" y="10750"/>
                  </a:cubicBezTo>
                  <a:cubicBezTo>
                    <a:pt x="10257" y="10750"/>
                    <a:pt x="11367" y="10240"/>
                    <a:pt x="11670" y="9197"/>
                  </a:cubicBezTo>
                  <a:cubicBezTo>
                    <a:pt x="12159" y="7517"/>
                    <a:pt x="10385" y="6799"/>
                    <a:pt x="9507" y="5719"/>
                  </a:cubicBezTo>
                  <a:cubicBezTo>
                    <a:pt x="8682" y="4708"/>
                    <a:pt x="8483" y="3517"/>
                    <a:pt x="7762" y="2454"/>
                  </a:cubicBezTo>
                  <a:cubicBezTo>
                    <a:pt x="6578" y="715"/>
                    <a:pt x="4222" y="284"/>
                    <a:pt x="2121" y="150"/>
                  </a:cubicBezTo>
                  <a:cubicBezTo>
                    <a:pt x="1423" y="108"/>
                    <a:pt x="709" y="75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7"/>
            <p:cNvSpPr/>
            <p:nvPr/>
          </p:nvSpPr>
          <p:spPr>
            <a:xfrm>
              <a:off x="2459800" y="2494750"/>
              <a:ext cx="249100" cy="76850"/>
            </a:xfrm>
            <a:custGeom>
              <a:avLst/>
              <a:gdLst/>
              <a:ahLst/>
              <a:cxnLst/>
              <a:rect l="l" t="t" r="r" b="b"/>
              <a:pathLst>
                <a:path w="9964" h="3074" extrusionOk="0">
                  <a:moveTo>
                    <a:pt x="1" y="1"/>
                  </a:moveTo>
                  <a:lnTo>
                    <a:pt x="1" y="3070"/>
                  </a:lnTo>
                  <a:lnTo>
                    <a:pt x="9964" y="3074"/>
                  </a:lnTo>
                  <a:cubicBezTo>
                    <a:pt x="9798" y="2327"/>
                    <a:pt x="9119" y="1707"/>
                    <a:pt x="8352" y="1531"/>
                  </a:cubicBezTo>
                  <a:cubicBezTo>
                    <a:pt x="8167" y="1489"/>
                    <a:pt x="7979" y="1470"/>
                    <a:pt x="7791" y="1470"/>
                  </a:cubicBezTo>
                  <a:cubicBezTo>
                    <a:pt x="7053" y="1470"/>
                    <a:pt x="6314" y="1767"/>
                    <a:pt x="5703" y="2206"/>
                  </a:cubicBezTo>
                  <a:cubicBezTo>
                    <a:pt x="4983" y="2723"/>
                    <a:pt x="4407" y="2934"/>
                    <a:pt x="3911" y="2934"/>
                  </a:cubicBezTo>
                  <a:cubicBezTo>
                    <a:pt x="2594" y="2934"/>
                    <a:pt x="1835" y="1453"/>
                    <a:pt x="428" y="288"/>
                  </a:cubicBezTo>
                  <a:cubicBezTo>
                    <a:pt x="294" y="177"/>
                    <a:pt x="154" y="8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9" name="Google Shape;579;p27"/>
          <p:cNvSpPr/>
          <p:nvPr/>
        </p:nvSpPr>
        <p:spPr>
          <a:xfrm>
            <a:off x="-235200" y="-89475"/>
            <a:ext cx="10240048" cy="5466276"/>
          </a:xfrm>
          <a:custGeom>
            <a:avLst/>
            <a:gdLst/>
            <a:ahLst/>
            <a:cxnLst/>
            <a:rect l="l" t="t" r="r" b="b"/>
            <a:pathLst>
              <a:path w="80333" h="42882" extrusionOk="0">
                <a:moveTo>
                  <a:pt x="31676" y="0"/>
                </a:moveTo>
                <a:cubicBezTo>
                  <a:pt x="30505" y="0"/>
                  <a:pt x="29343" y="104"/>
                  <a:pt x="28199" y="389"/>
                </a:cubicBezTo>
                <a:cubicBezTo>
                  <a:pt x="25272" y="1116"/>
                  <a:pt x="22633" y="3011"/>
                  <a:pt x="19620" y="3133"/>
                </a:cubicBezTo>
                <a:cubicBezTo>
                  <a:pt x="19504" y="3138"/>
                  <a:pt x="19389" y="3140"/>
                  <a:pt x="19273" y="3140"/>
                </a:cubicBezTo>
                <a:cubicBezTo>
                  <a:pt x="17639" y="3140"/>
                  <a:pt x="15957" y="2684"/>
                  <a:pt x="14357" y="2684"/>
                </a:cubicBezTo>
                <a:cubicBezTo>
                  <a:pt x="13580" y="2684"/>
                  <a:pt x="12823" y="2792"/>
                  <a:pt x="12101" y="3111"/>
                </a:cubicBezTo>
                <a:cubicBezTo>
                  <a:pt x="10177" y="3964"/>
                  <a:pt x="9163" y="6039"/>
                  <a:pt x="7786" y="7628"/>
                </a:cubicBezTo>
                <a:cubicBezTo>
                  <a:pt x="6849" y="8708"/>
                  <a:pt x="5364" y="9581"/>
                  <a:pt x="4025" y="9581"/>
                </a:cubicBezTo>
                <a:cubicBezTo>
                  <a:pt x="3720" y="9581"/>
                  <a:pt x="3422" y="9536"/>
                  <a:pt x="3140" y="9437"/>
                </a:cubicBezTo>
                <a:cubicBezTo>
                  <a:pt x="2904" y="9354"/>
                  <a:pt x="2661" y="9314"/>
                  <a:pt x="2422" y="9314"/>
                </a:cubicBezTo>
                <a:cubicBezTo>
                  <a:pt x="1647" y="9314"/>
                  <a:pt x="911" y="9735"/>
                  <a:pt x="562" y="10469"/>
                </a:cubicBezTo>
                <a:cubicBezTo>
                  <a:pt x="1" y="11655"/>
                  <a:pt x="112" y="13381"/>
                  <a:pt x="874" y="15629"/>
                </a:cubicBezTo>
                <a:cubicBezTo>
                  <a:pt x="2554" y="20444"/>
                  <a:pt x="1752" y="19703"/>
                  <a:pt x="666" y="24687"/>
                </a:cubicBezTo>
                <a:cubicBezTo>
                  <a:pt x="112" y="27240"/>
                  <a:pt x="220" y="29181"/>
                  <a:pt x="921" y="31699"/>
                </a:cubicBezTo>
                <a:cubicBezTo>
                  <a:pt x="1550" y="33968"/>
                  <a:pt x="3374" y="35676"/>
                  <a:pt x="5118" y="37258"/>
                </a:cubicBezTo>
                <a:cubicBezTo>
                  <a:pt x="7609" y="39516"/>
                  <a:pt x="10375" y="41896"/>
                  <a:pt x="13730" y="42119"/>
                </a:cubicBezTo>
                <a:cubicBezTo>
                  <a:pt x="13905" y="42131"/>
                  <a:pt x="14079" y="42137"/>
                  <a:pt x="14252" y="42137"/>
                </a:cubicBezTo>
                <a:cubicBezTo>
                  <a:pt x="18482" y="42137"/>
                  <a:pt x="22167" y="38805"/>
                  <a:pt x="26412" y="38225"/>
                </a:cubicBezTo>
                <a:cubicBezTo>
                  <a:pt x="26889" y="38160"/>
                  <a:pt x="27363" y="38129"/>
                  <a:pt x="27834" y="38129"/>
                </a:cubicBezTo>
                <a:cubicBezTo>
                  <a:pt x="33740" y="38129"/>
                  <a:pt x="39284" y="42882"/>
                  <a:pt x="45174" y="42882"/>
                </a:cubicBezTo>
                <a:cubicBezTo>
                  <a:pt x="45688" y="42882"/>
                  <a:pt x="46205" y="42845"/>
                  <a:pt x="46725" y="42767"/>
                </a:cubicBezTo>
                <a:cubicBezTo>
                  <a:pt x="51106" y="42106"/>
                  <a:pt x="54773" y="38484"/>
                  <a:pt x="59201" y="38484"/>
                </a:cubicBezTo>
                <a:cubicBezTo>
                  <a:pt x="59208" y="38484"/>
                  <a:pt x="59215" y="38484"/>
                  <a:pt x="59221" y="38484"/>
                </a:cubicBezTo>
                <a:cubicBezTo>
                  <a:pt x="60781" y="38486"/>
                  <a:pt x="62431" y="38929"/>
                  <a:pt x="63964" y="38929"/>
                </a:cubicBezTo>
                <a:cubicBezTo>
                  <a:pt x="64859" y="38929"/>
                  <a:pt x="65714" y="38778"/>
                  <a:pt x="66488" y="38301"/>
                </a:cubicBezTo>
                <a:cubicBezTo>
                  <a:pt x="68315" y="37168"/>
                  <a:pt x="68765" y="34748"/>
                  <a:pt x="69984" y="32979"/>
                </a:cubicBezTo>
                <a:cubicBezTo>
                  <a:pt x="71936" y="30145"/>
                  <a:pt x="75766" y="29124"/>
                  <a:pt x="77833" y="26373"/>
                </a:cubicBezTo>
                <a:cubicBezTo>
                  <a:pt x="80332" y="23047"/>
                  <a:pt x="79423" y="18099"/>
                  <a:pt x="76873" y="14820"/>
                </a:cubicBezTo>
                <a:cubicBezTo>
                  <a:pt x="74320" y="11540"/>
                  <a:pt x="70501" y="9548"/>
                  <a:pt x="66805" y="7649"/>
                </a:cubicBezTo>
                <a:cubicBezTo>
                  <a:pt x="61789" y="5078"/>
                  <a:pt x="56675" y="2471"/>
                  <a:pt x="51123" y="1486"/>
                </a:cubicBezTo>
                <a:cubicBezTo>
                  <a:pt x="46894" y="735"/>
                  <a:pt x="42558" y="954"/>
                  <a:pt x="38279" y="562"/>
                </a:cubicBezTo>
                <a:cubicBezTo>
                  <a:pt x="36086" y="361"/>
                  <a:pt x="33865" y="0"/>
                  <a:pt x="3167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●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rompt"/>
              <a:buChar char="○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Prompt"/>
              <a:buChar char="■"/>
              <a:defRPr>
                <a:solidFill>
                  <a:schemeClr val="lt1"/>
                </a:solidFill>
                <a:latin typeface="Prompt"/>
                <a:ea typeface="Prompt"/>
                <a:cs typeface="Prompt"/>
                <a:sym typeface="Promp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8" r:id="rId3"/>
    <p:sldLayoutId id="2147483659" r:id="rId4"/>
    <p:sldLayoutId id="2147483664" r:id="rId5"/>
    <p:sldLayoutId id="2147483665" r:id="rId6"/>
    <p:sldLayoutId id="2147483666" r:id="rId7"/>
    <p:sldLayoutId id="2147483669" r:id="rId8"/>
    <p:sldLayoutId id="2147483673" r:id="rId9"/>
    <p:sldLayoutId id="2147483674" r:id="rId10"/>
    <p:sldLayoutId id="2147483677" r:id="rId11"/>
    <p:sldLayoutId id="2147483678" r:id="rId12"/>
    <p:sldLayoutId id="2147483679" r:id="rId13"/>
    <p:sldLayoutId id="2147483681" r:id="rId14"/>
    <p:sldLayoutId id="2147483682" r:id="rId15"/>
    <p:sldLayoutId id="2147483683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41"/>
          <p:cNvSpPr/>
          <p:nvPr/>
        </p:nvSpPr>
        <p:spPr>
          <a:xfrm rot="-8932304">
            <a:off x="1163328" y="4278335"/>
            <a:ext cx="956326" cy="1135012"/>
          </a:xfrm>
          <a:custGeom>
            <a:avLst/>
            <a:gdLst/>
            <a:ahLst/>
            <a:cxnLst/>
            <a:rect l="l" t="t" r="r" b="b"/>
            <a:pathLst>
              <a:path w="11042" h="13104" extrusionOk="0">
                <a:moveTo>
                  <a:pt x="8132" y="4785"/>
                </a:moveTo>
                <a:cubicBezTo>
                  <a:pt x="8555" y="4709"/>
                  <a:pt x="8962" y="4571"/>
                  <a:pt x="9370" y="4436"/>
                </a:cubicBezTo>
                <a:cubicBezTo>
                  <a:pt x="9844" y="4279"/>
                  <a:pt x="10321" y="4123"/>
                  <a:pt x="10754" y="3868"/>
                </a:cubicBezTo>
                <a:cubicBezTo>
                  <a:pt x="10940" y="3762"/>
                  <a:pt x="11042" y="3544"/>
                  <a:pt x="10969" y="3394"/>
                </a:cubicBezTo>
                <a:cubicBezTo>
                  <a:pt x="10871" y="3187"/>
                  <a:pt x="10685" y="3194"/>
                  <a:pt x="10496" y="3234"/>
                </a:cubicBezTo>
                <a:cubicBezTo>
                  <a:pt x="10445" y="3249"/>
                  <a:pt x="10390" y="3270"/>
                  <a:pt x="10343" y="3296"/>
                </a:cubicBezTo>
                <a:cubicBezTo>
                  <a:pt x="9720" y="3558"/>
                  <a:pt x="9144" y="3911"/>
                  <a:pt x="8573" y="4265"/>
                </a:cubicBezTo>
                <a:cubicBezTo>
                  <a:pt x="8496" y="4308"/>
                  <a:pt x="8427" y="4378"/>
                  <a:pt x="8314" y="4348"/>
                </a:cubicBezTo>
                <a:cubicBezTo>
                  <a:pt x="8540" y="4013"/>
                  <a:pt x="8744" y="3682"/>
                  <a:pt x="8973" y="3372"/>
                </a:cubicBezTo>
                <a:cubicBezTo>
                  <a:pt x="9203" y="3059"/>
                  <a:pt x="9392" y="2702"/>
                  <a:pt x="9676" y="2415"/>
                </a:cubicBezTo>
                <a:cubicBezTo>
                  <a:pt x="10150" y="1872"/>
                  <a:pt x="10532" y="1257"/>
                  <a:pt x="10812" y="594"/>
                </a:cubicBezTo>
                <a:cubicBezTo>
                  <a:pt x="10885" y="368"/>
                  <a:pt x="10801" y="102"/>
                  <a:pt x="10634" y="58"/>
                </a:cubicBezTo>
                <a:cubicBezTo>
                  <a:pt x="10412" y="0"/>
                  <a:pt x="10270" y="120"/>
                  <a:pt x="10182" y="313"/>
                </a:cubicBezTo>
                <a:cubicBezTo>
                  <a:pt x="10069" y="568"/>
                  <a:pt x="9971" y="827"/>
                  <a:pt x="9866" y="1082"/>
                </a:cubicBezTo>
                <a:lnTo>
                  <a:pt x="9866" y="1082"/>
                </a:lnTo>
                <a:cubicBezTo>
                  <a:pt x="9476" y="2240"/>
                  <a:pt x="8766" y="3209"/>
                  <a:pt x="8045" y="4228"/>
                </a:cubicBezTo>
                <a:cubicBezTo>
                  <a:pt x="8037" y="4177"/>
                  <a:pt x="8034" y="4123"/>
                  <a:pt x="8037" y="4072"/>
                </a:cubicBezTo>
                <a:cubicBezTo>
                  <a:pt x="8099" y="3609"/>
                  <a:pt x="8179" y="3147"/>
                  <a:pt x="8223" y="2684"/>
                </a:cubicBezTo>
                <a:cubicBezTo>
                  <a:pt x="8256" y="2338"/>
                  <a:pt x="8343" y="1992"/>
                  <a:pt x="8263" y="1643"/>
                </a:cubicBezTo>
                <a:cubicBezTo>
                  <a:pt x="8227" y="1490"/>
                  <a:pt x="8147" y="1351"/>
                  <a:pt x="7961" y="1355"/>
                </a:cubicBezTo>
                <a:cubicBezTo>
                  <a:pt x="7775" y="1359"/>
                  <a:pt x="7651" y="1479"/>
                  <a:pt x="7611" y="1657"/>
                </a:cubicBezTo>
                <a:cubicBezTo>
                  <a:pt x="7579" y="1796"/>
                  <a:pt x="7560" y="1938"/>
                  <a:pt x="7557" y="2080"/>
                </a:cubicBezTo>
                <a:cubicBezTo>
                  <a:pt x="7549" y="2764"/>
                  <a:pt x="7579" y="3445"/>
                  <a:pt x="7688" y="4119"/>
                </a:cubicBezTo>
                <a:cubicBezTo>
                  <a:pt x="7750" y="4512"/>
                  <a:pt x="7706" y="4833"/>
                  <a:pt x="7404" y="5106"/>
                </a:cubicBezTo>
                <a:cubicBezTo>
                  <a:pt x="7382" y="5128"/>
                  <a:pt x="7375" y="5160"/>
                  <a:pt x="7353" y="5186"/>
                </a:cubicBezTo>
                <a:cubicBezTo>
                  <a:pt x="7189" y="5375"/>
                  <a:pt x="7065" y="5605"/>
                  <a:pt x="6843" y="5809"/>
                </a:cubicBezTo>
                <a:cubicBezTo>
                  <a:pt x="6821" y="5222"/>
                  <a:pt x="6766" y="4640"/>
                  <a:pt x="6679" y="4061"/>
                </a:cubicBezTo>
                <a:cubicBezTo>
                  <a:pt x="6632" y="3700"/>
                  <a:pt x="6610" y="3332"/>
                  <a:pt x="6453" y="2994"/>
                </a:cubicBezTo>
                <a:cubicBezTo>
                  <a:pt x="6384" y="2848"/>
                  <a:pt x="6275" y="2768"/>
                  <a:pt x="6115" y="2790"/>
                </a:cubicBezTo>
                <a:cubicBezTo>
                  <a:pt x="5951" y="2815"/>
                  <a:pt x="5863" y="2928"/>
                  <a:pt x="5841" y="3081"/>
                </a:cubicBezTo>
                <a:cubicBezTo>
                  <a:pt x="5823" y="3209"/>
                  <a:pt x="5827" y="3336"/>
                  <a:pt x="5852" y="3460"/>
                </a:cubicBezTo>
                <a:cubicBezTo>
                  <a:pt x="6027" y="4297"/>
                  <a:pt x="6315" y="5095"/>
                  <a:pt x="6624" y="5885"/>
                </a:cubicBezTo>
                <a:cubicBezTo>
                  <a:pt x="6675" y="6013"/>
                  <a:pt x="6668" y="6104"/>
                  <a:pt x="6577" y="6209"/>
                </a:cubicBezTo>
                <a:cubicBezTo>
                  <a:pt x="6191" y="6657"/>
                  <a:pt x="5816" y="7120"/>
                  <a:pt x="5434" y="7575"/>
                </a:cubicBezTo>
                <a:cubicBezTo>
                  <a:pt x="5408" y="7608"/>
                  <a:pt x="5394" y="7673"/>
                  <a:pt x="5332" y="7644"/>
                </a:cubicBezTo>
                <a:cubicBezTo>
                  <a:pt x="5281" y="7622"/>
                  <a:pt x="5295" y="7560"/>
                  <a:pt x="5299" y="7517"/>
                </a:cubicBezTo>
                <a:cubicBezTo>
                  <a:pt x="5324" y="6879"/>
                  <a:pt x="5270" y="6249"/>
                  <a:pt x="5219" y="5616"/>
                </a:cubicBezTo>
                <a:cubicBezTo>
                  <a:pt x="5190" y="5295"/>
                  <a:pt x="5171" y="4967"/>
                  <a:pt x="5055" y="4658"/>
                </a:cubicBezTo>
                <a:cubicBezTo>
                  <a:pt x="4993" y="4490"/>
                  <a:pt x="4876" y="4403"/>
                  <a:pt x="4687" y="4425"/>
                </a:cubicBezTo>
                <a:cubicBezTo>
                  <a:pt x="4509" y="4443"/>
                  <a:pt x="4436" y="4552"/>
                  <a:pt x="4396" y="4720"/>
                </a:cubicBezTo>
                <a:cubicBezTo>
                  <a:pt x="4359" y="4884"/>
                  <a:pt x="4385" y="5037"/>
                  <a:pt x="4410" y="5190"/>
                </a:cubicBezTo>
                <a:cubicBezTo>
                  <a:pt x="4552" y="6027"/>
                  <a:pt x="4771" y="6850"/>
                  <a:pt x="5059" y="7651"/>
                </a:cubicBezTo>
                <a:cubicBezTo>
                  <a:pt x="5102" y="7783"/>
                  <a:pt x="5179" y="7910"/>
                  <a:pt x="5044" y="8045"/>
                </a:cubicBezTo>
                <a:cubicBezTo>
                  <a:pt x="4840" y="8245"/>
                  <a:pt x="4632" y="8445"/>
                  <a:pt x="4458" y="8667"/>
                </a:cubicBezTo>
                <a:cubicBezTo>
                  <a:pt x="4250" y="8941"/>
                  <a:pt x="3973" y="9148"/>
                  <a:pt x="3758" y="9414"/>
                </a:cubicBezTo>
                <a:cubicBezTo>
                  <a:pt x="3729" y="9447"/>
                  <a:pt x="3718" y="9512"/>
                  <a:pt x="3656" y="9483"/>
                </a:cubicBezTo>
                <a:cubicBezTo>
                  <a:pt x="3602" y="9461"/>
                  <a:pt x="3620" y="9403"/>
                  <a:pt x="3620" y="9356"/>
                </a:cubicBezTo>
                <a:cubicBezTo>
                  <a:pt x="3616" y="9024"/>
                  <a:pt x="3627" y="8689"/>
                  <a:pt x="3613" y="8354"/>
                </a:cubicBezTo>
                <a:cubicBezTo>
                  <a:pt x="3602" y="8128"/>
                  <a:pt x="3635" y="7899"/>
                  <a:pt x="3555" y="7677"/>
                </a:cubicBezTo>
                <a:cubicBezTo>
                  <a:pt x="3584" y="7258"/>
                  <a:pt x="3544" y="6839"/>
                  <a:pt x="3445" y="6435"/>
                </a:cubicBezTo>
                <a:cubicBezTo>
                  <a:pt x="3380" y="6166"/>
                  <a:pt x="3212" y="6035"/>
                  <a:pt x="3026" y="6064"/>
                </a:cubicBezTo>
                <a:cubicBezTo>
                  <a:pt x="2866" y="6089"/>
                  <a:pt x="2680" y="6322"/>
                  <a:pt x="2699" y="6533"/>
                </a:cubicBezTo>
                <a:cubicBezTo>
                  <a:pt x="2728" y="6850"/>
                  <a:pt x="2731" y="7178"/>
                  <a:pt x="2848" y="7488"/>
                </a:cubicBezTo>
                <a:lnTo>
                  <a:pt x="2848" y="7488"/>
                </a:lnTo>
                <a:cubicBezTo>
                  <a:pt x="2863" y="7582"/>
                  <a:pt x="2870" y="7677"/>
                  <a:pt x="2888" y="7768"/>
                </a:cubicBezTo>
                <a:cubicBezTo>
                  <a:pt x="3019" y="8376"/>
                  <a:pt x="3183" y="8973"/>
                  <a:pt x="3380" y="9560"/>
                </a:cubicBezTo>
                <a:cubicBezTo>
                  <a:pt x="3409" y="9647"/>
                  <a:pt x="3453" y="9742"/>
                  <a:pt x="3361" y="9822"/>
                </a:cubicBezTo>
                <a:cubicBezTo>
                  <a:pt x="2844" y="10284"/>
                  <a:pt x="2415" y="10831"/>
                  <a:pt x="1887" y="11279"/>
                </a:cubicBezTo>
                <a:cubicBezTo>
                  <a:pt x="1843" y="11315"/>
                  <a:pt x="1799" y="11370"/>
                  <a:pt x="1741" y="11337"/>
                </a:cubicBezTo>
                <a:cubicBezTo>
                  <a:pt x="1686" y="11300"/>
                  <a:pt x="1715" y="11238"/>
                  <a:pt x="1719" y="11184"/>
                </a:cubicBezTo>
                <a:cubicBezTo>
                  <a:pt x="1766" y="10685"/>
                  <a:pt x="1785" y="10186"/>
                  <a:pt x="1770" y="9683"/>
                </a:cubicBezTo>
                <a:cubicBezTo>
                  <a:pt x="1836" y="9155"/>
                  <a:pt x="1792" y="8624"/>
                  <a:pt x="1752" y="8096"/>
                </a:cubicBezTo>
                <a:cubicBezTo>
                  <a:pt x="1734" y="7830"/>
                  <a:pt x="1504" y="7600"/>
                  <a:pt x="1311" y="7604"/>
                </a:cubicBezTo>
                <a:cubicBezTo>
                  <a:pt x="1104" y="7608"/>
                  <a:pt x="943" y="7826"/>
                  <a:pt x="922" y="8125"/>
                </a:cubicBezTo>
                <a:lnTo>
                  <a:pt x="922" y="8172"/>
                </a:lnTo>
                <a:cubicBezTo>
                  <a:pt x="925" y="8536"/>
                  <a:pt x="962" y="8901"/>
                  <a:pt x="1042" y="9254"/>
                </a:cubicBezTo>
                <a:lnTo>
                  <a:pt x="1042" y="9254"/>
                </a:lnTo>
                <a:cubicBezTo>
                  <a:pt x="1115" y="9949"/>
                  <a:pt x="1264" y="10630"/>
                  <a:pt x="1439" y="11304"/>
                </a:cubicBezTo>
                <a:cubicBezTo>
                  <a:pt x="1493" y="11501"/>
                  <a:pt x="1457" y="11617"/>
                  <a:pt x="1315" y="11759"/>
                </a:cubicBezTo>
                <a:cubicBezTo>
                  <a:pt x="947" y="12123"/>
                  <a:pt x="521" y="12422"/>
                  <a:pt x="150" y="12779"/>
                </a:cubicBezTo>
                <a:cubicBezTo>
                  <a:pt x="88" y="12841"/>
                  <a:pt x="0" y="12903"/>
                  <a:pt x="66" y="12997"/>
                </a:cubicBezTo>
                <a:cubicBezTo>
                  <a:pt x="142" y="13103"/>
                  <a:pt x="241" y="13041"/>
                  <a:pt x="321" y="12997"/>
                </a:cubicBezTo>
                <a:cubicBezTo>
                  <a:pt x="375" y="12965"/>
                  <a:pt x="426" y="12925"/>
                  <a:pt x="466" y="12877"/>
                </a:cubicBezTo>
                <a:cubicBezTo>
                  <a:pt x="823" y="12524"/>
                  <a:pt x="1249" y="12251"/>
                  <a:pt x="1592" y="11883"/>
                </a:cubicBezTo>
                <a:cubicBezTo>
                  <a:pt x="1646" y="11825"/>
                  <a:pt x="1712" y="11785"/>
                  <a:pt x="1803" y="11810"/>
                </a:cubicBezTo>
                <a:cubicBezTo>
                  <a:pt x="2553" y="12021"/>
                  <a:pt x="3321" y="12131"/>
                  <a:pt x="4093" y="12214"/>
                </a:cubicBezTo>
                <a:cubicBezTo>
                  <a:pt x="4487" y="12258"/>
                  <a:pt x="4880" y="12346"/>
                  <a:pt x="5277" y="12262"/>
                </a:cubicBezTo>
                <a:cubicBezTo>
                  <a:pt x="5565" y="12200"/>
                  <a:pt x="5725" y="12036"/>
                  <a:pt x="5703" y="11828"/>
                </a:cubicBezTo>
                <a:cubicBezTo>
                  <a:pt x="5681" y="11635"/>
                  <a:pt x="5470" y="11472"/>
                  <a:pt x="5211" y="11457"/>
                </a:cubicBezTo>
                <a:cubicBezTo>
                  <a:pt x="4206" y="11395"/>
                  <a:pt x="3201" y="11453"/>
                  <a:pt x="2200" y="11566"/>
                </a:cubicBezTo>
                <a:cubicBezTo>
                  <a:pt x="2134" y="11574"/>
                  <a:pt x="2047" y="11639"/>
                  <a:pt x="2007" y="11548"/>
                </a:cubicBezTo>
                <a:cubicBezTo>
                  <a:pt x="1978" y="11479"/>
                  <a:pt x="2061" y="11442"/>
                  <a:pt x="2105" y="11399"/>
                </a:cubicBezTo>
                <a:cubicBezTo>
                  <a:pt x="2575" y="10958"/>
                  <a:pt x="3045" y="10517"/>
                  <a:pt x="3511" y="10073"/>
                </a:cubicBezTo>
                <a:cubicBezTo>
                  <a:pt x="3598" y="9978"/>
                  <a:pt x="3733" y="9942"/>
                  <a:pt x="3857" y="9971"/>
                </a:cubicBezTo>
                <a:cubicBezTo>
                  <a:pt x="4764" y="10124"/>
                  <a:pt x="5681" y="10208"/>
                  <a:pt x="6603" y="10215"/>
                </a:cubicBezTo>
                <a:cubicBezTo>
                  <a:pt x="6763" y="10219"/>
                  <a:pt x="6919" y="10193"/>
                  <a:pt x="7072" y="10142"/>
                </a:cubicBezTo>
                <a:cubicBezTo>
                  <a:pt x="7229" y="10088"/>
                  <a:pt x="7338" y="9986"/>
                  <a:pt x="7345" y="9815"/>
                </a:cubicBezTo>
                <a:cubicBezTo>
                  <a:pt x="7349" y="9636"/>
                  <a:pt x="7236" y="9520"/>
                  <a:pt x="7080" y="9450"/>
                </a:cubicBezTo>
                <a:cubicBezTo>
                  <a:pt x="7000" y="9421"/>
                  <a:pt x="6912" y="9407"/>
                  <a:pt x="6825" y="9410"/>
                </a:cubicBezTo>
                <a:cubicBezTo>
                  <a:pt x="5940" y="9414"/>
                  <a:pt x="5069" y="9531"/>
                  <a:pt x="4199" y="9665"/>
                </a:cubicBezTo>
                <a:cubicBezTo>
                  <a:pt x="4115" y="9676"/>
                  <a:pt x="4006" y="9745"/>
                  <a:pt x="3962" y="9651"/>
                </a:cubicBezTo>
                <a:cubicBezTo>
                  <a:pt x="3919" y="9560"/>
                  <a:pt x="4046" y="9516"/>
                  <a:pt x="4101" y="9458"/>
                </a:cubicBezTo>
                <a:cubicBezTo>
                  <a:pt x="4476" y="9046"/>
                  <a:pt x="4862" y="8649"/>
                  <a:pt x="5226" y="8234"/>
                </a:cubicBezTo>
                <a:cubicBezTo>
                  <a:pt x="5317" y="8128"/>
                  <a:pt x="5383" y="8092"/>
                  <a:pt x="5521" y="8110"/>
                </a:cubicBezTo>
                <a:cubicBezTo>
                  <a:pt x="6118" y="8190"/>
                  <a:pt x="6715" y="8278"/>
                  <a:pt x="7320" y="8263"/>
                </a:cubicBezTo>
                <a:cubicBezTo>
                  <a:pt x="7539" y="8274"/>
                  <a:pt x="7764" y="8307"/>
                  <a:pt x="7983" y="8289"/>
                </a:cubicBezTo>
                <a:cubicBezTo>
                  <a:pt x="8183" y="8271"/>
                  <a:pt x="8402" y="8314"/>
                  <a:pt x="8587" y="8209"/>
                </a:cubicBezTo>
                <a:cubicBezTo>
                  <a:pt x="8733" y="8128"/>
                  <a:pt x="8890" y="8041"/>
                  <a:pt x="8857" y="7833"/>
                </a:cubicBezTo>
                <a:cubicBezTo>
                  <a:pt x="8828" y="7626"/>
                  <a:pt x="8667" y="7560"/>
                  <a:pt x="8485" y="7535"/>
                </a:cubicBezTo>
                <a:cubicBezTo>
                  <a:pt x="8453" y="7531"/>
                  <a:pt x="8420" y="7531"/>
                  <a:pt x="8387" y="7531"/>
                </a:cubicBezTo>
                <a:cubicBezTo>
                  <a:pt x="7946" y="7528"/>
                  <a:pt x="7506" y="7568"/>
                  <a:pt x="7069" y="7644"/>
                </a:cubicBezTo>
                <a:lnTo>
                  <a:pt x="7069" y="7644"/>
                </a:lnTo>
                <a:cubicBezTo>
                  <a:pt x="6632" y="7662"/>
                  <a:pt x="6209" y="7772"/>
                  <a:pt x="5780" y="7833"/>
                </a:cubicBezTo>
                <a:cubicBezTo>
                  <a:pt x="5729" y="7841"/>
                  <a:pt x="5663" y="7877"/>
                  <a:pt x="5634" y="7808"/>
                </a:cubicBezTo>
                <a:cubicBezTo>
                  <a:pt x="5608" y="7757"/>
                  <a:pt x="5667" y="7728"/>
                  <a:pt x="5696" y="7695"/>
                </a:cubicBezTo>
                <a:cubicBezTo>
                  <a:pt x="6013" y="7313"/>
                  <a:pt x="6333" y="6934"/>
                  <a:pt x="6643" y="6544"/>
                </a:cubicBezTo>
                <a:cubicBezTo>
                  <a:pt x="6810" y="6333"/>
                  <a:pt x="6967" y="6217"/>
                  <a:pt x="7291" y="6264"/>
                </a:cubicBezTo>
                <a:cubicBezTo>
                  <a:pt x="7793" y="6340"/>
                  <a:pt x="8314" y="6337"/>
                  <a:pt x="8831" y="6311"/>
                </a:cubicBezTo>
                <a:cubicBezTo>
                  <a:pt x="8933" y="6311"/>
                  <a:pt x="9035" y="6311"/>
                  <a:pt x="9137" y="6304"/>
                </a:cubicBezTo>
                <a:cubicBezTo>
                  <a:pt x="9414" y="6289"/>
                  <a:pt x="9698" y="6300"/>
                  <a:pt x="9957" y="6195"/>
                </a:cubicBezTo>
                <a:cubicBezTo>
                  <a:pt x="10113" y="6133"/>
                  <a:pt x="10233" y="6024"/>
                  <a:pt x="10208" y="5831"/>
                </a:cubicBezTo>
                <a:cubicBezTo>
                  <a:pt x="10179" y="5656"/>
                  <a:pt x="10048" y="5587"/>
                  <a:pt x="9887" y="5557"/>
                </a:cubicBezTo>
                <a:cubicBezTo>
                  <a:pt x="9840" y="5547"/>
                  <a:pt x="9793" y="5547"/>
                  <a:pt x="9745" y="5550"/>
                </a:cubicBezTo>
                <a:cubicBezTo>
                  <a:pt x="9396" y="5568"/>
                  <a:pt x="9050" y="5619"/>
                  <a:pt x="8711" y="5699"/>
                </a:cubicBezTo>
                <a:lnTo>
                  <a:pt x="8711" y="5699"/>
                </a:lnTo>
                <a:cubicBezTo>
                  <a:pt x="8176" y="5750"/>
                  <a:pt x="7662" y="5907"/>
                  <a:pt x="7083" y="6009"/>
                </a:cubicBezTo>
                <a:cubicBezTo>
                  <a:pt x="7349" y="5656"/>
                  <a:pt x="7582" y="5350"/>
                  <a:pt x="7812" y="5037"/>
                </a:cubicBezTo>
                <a:cubicBezTo>
                  <a:pt x="7895" y="4924"/>
                  <a:pt x="7976" y="4815"/>
                  <a:pt x="8132" y="47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5" name="Google Shape;875;p41"/>
          <p:cNvGrpSpPr/>
          <p:nvPr/>
        </p:nvGrpSpPr>
        <p:grpSpPr>
          <a:xfrm>
            <a:off x="1294919" y="3769308"/>
            <a:ext cx="1751202" cy="1440016"/>
            <a:chOff x="97869" y="4047589"/>
            <a:chExt cx="1751202" cy="1440016"/>
          </a:xfrm>
        </p:grpSpPr>
        <p:sp>
          <p:nvSpPr>
            <p:cNvPr id="876" name="Google Shape;876;p41"/>
            <p:cNvSpPr/>
            <p:nvPr/>
          </p:nvSpPr>
          <p:spPr>
            <a:xfrm>
              <a:off x="225267" y="4047589"/>
              <a:ext cx="1623804" cy="1440016"/>
            </a:xfrm>
            <a:custGeom>
              <a:avLst/>
              <a:gdLst/>
              <a:ahLst/>
              <a:cxnLst/>
              <a:rect l="l" t="t" r="r" b="b"/>
              <a:pathLst>
                <a:path w="18749" h="16625" extrusionOk="0">
                  <a:moveTo>
                    <a:pt x="3289" y="14997"/>
                  </a:moveTo>
                  <a:cubicBezTo>
                    <a:pt x="3267" y="14880"/>
                    <a:pt x="3293" y="14760"/>
                    <a:pt x="3358" y="14662"/>
                  </a:cubicBezTo>
                  <a:cubicBezTo>
                    <a:pt x="3639" y="14188"/>
                    <a:pt x="4014" y="13780"/>
                    <a:pt x="4458" y="13460"/>
                  </a:cubicBezTo>
                  <a:cubicBezTo>
                    <a:pt x="4724" y="13271"/>
                    <a:pt x="5066" y="13260"/>
                    <a:pt x="5387" y="13263"/>
                  </a:cubicBezTo>
                  <a:cubicBezTo>
                    <a:pt x="6290" y="13274"/>
                    <a:pt x="7182" y="13384"/>
                    <a:pt x="8023" y="13744"/>
                  </a:cubicBezTo>
                  <a:cubicBezTo>
                    <a:pt x="8599" y="13992"/>
                    <a:pt x="9152" y="14276"/>
                    <a:pt x="9633" y="14691"/>
                  </a:cubicBezTo>
                  <a:cubicBezTo>
                    <a:pt x="9935" y="14953"/>
                    <a:pt x="10299" y="15132"/>
                    <a:pt x="10594" y="15401"/>
                  </a:cubicBezTo>
                  <a:cubicBezTo>
                    <a:pt x="10736" y="15525"/>
                    <a:pt x="10878" y="15645"/>
                    <a:pt x="11031" y="15783"/>
                  </a:cubicBezTo>
                  <a:cubicBezTo>
                    <a:pt x="11024" y="15721"/>
                    <a:pt x="11009" y="15660"/>
                    <a:pt x="10991" y="15601"/>
                  </a:cubicBezTo>
                  <a:cubicBezTo>
                    <a:pt x="10802" y="15070"/>
                    <a:pt x="10616" y="14542"/>
                    <a:pt x="10420" y="14014"/>
                  </a:cubicBezTo>
                  <a:cubicBezTo>
                    <a:pt x="10328" y="13773"/>
                    <a:pt x="10168" y="13609"/>
                    <a:pt x="9899" y="13558"/>
                  </a:cubicBezTo>
                  <a:cubicBezTo>
                    <a:pt x="9720" y="13526"/>
                    <a:pt x="9578" y="13420"/>
                    <a:pt x="9433" y="13307"/>
                  </a:cubicBezTo>
                  <a:cubicBezTo>
                    <a:pt x="8708" y="12750"/>
                    <a:pt x="7918" y="12386"/>
                    <a:pt x="6975" y="12411"/>
                  </a:cubicBezTo>
                  <a:cubicBezTo>
                    <a:pt x="6348" y="12429"/>
                    <a:pt x="5744" y="12324"/>
                    <a:pt x="5205" y="11967"/>
                  </a:cubicBezTo>
                  <a:cubicBezTo>
                    <a:pt x="4797" y="11687"/>
                    <a:pt x="4309" y="11548"/>
                    <a:pt x="3814" y="11566"/>
                  </a:cubicBezTo>
                  <a:cubicBezTo>
                    <a:pt x="3278" y="11581"/>
                    <a:pt x="2805" y="11344"/>
                    <a:pt x="2484" y="10893"/>
                  </a:cubicBezTo>
                  <a:cubicBezTo>
                    <a:pt x="2277" y="10601"/>
                    <a:pt x="2029" y="10383"/>
                    <a:pt x="1683" y="10281"/>
                  </a:cubicBezTo>
                  <a:cubicBezTo>
                    <a:pt x="907" y="10051"/>
                    <a:pt x="449" y="9491"/>
                    <a:pt x="128" y="8788"/>
                  </a:cubicBezTo>
                  <a:cubicBezTo>
                    <a:pt x="117" y="8770"/>
                    <a:pt x="106" y="8748"/>
                    <a:pt x="103" y="8726"/>
                  </a:cubicBezTo>
                  <a:cubicBezTo>
                    <a:pt x="81" y="8627"/>
                    <a:pt x="1" y="8522"/>
                    <a:pt x="84" y="8438"/>
                  </a:cubicBezTo>
                  <a:cubicBezTo>
                    <a:pt x="157" y="8369"/>
                    <a:pt x="252" y="8453"/>
                    <a:pt x="321" y="8485"/>
                  </a:cubicBezTo>
                  <a:cubicBezTo>
                    <a:pt x="1100" y="8820"/>
                    <a:pt x="1916" y="8729"/>
                    <a:pt x="2725" y="8697"/>
                  </a:cubicBezTo>
                  <a:cubicBezTo>
                    <a:pt x="3242" y="8675"/>
                    <a:pt x="3744" y="8555"/>
                    <a:pt x="4261" y="8522"/>
                  </a:cubicBezTo>
                  <a:cubicBezTo>
                    <a:pt x="5023" y="8682"/>
                    <a:pt x="5722" y="8995"/>
                    <a:pt x="6406" y="9363"/>
                  </a:cubicBezTo>
                  <a:cubicBezTo>
                    <a:pt x="7528" y="9968"/>
                    <a:pt x="8336" y="10904"/>
                    <a:pt x="9105" y="11883"/>
                  </a:cubicBezTo>
                  <a:cubicBezTo>
                    <a:pt x="9167" y="11963"/>
                    <a:pt x="9189" y="12073"/>
                    <a:pt x="9280" y="12127"/>
                  </a:cubicBezTo>
                  <a:cubicBezTo>
                    <a:pt x="9495" y="12510"/>
                    <a:pt x="9640" y="12936"/>
                    <a:pt x="10048" y="13183"/>
                  </a:cubicBezTo>
                  <a:cubicBezTo>
                    <a:pt x="9939" y="12899"/>
                    <a:pt x="9822" y="12619"/>
                    <a:pt x="9717" y="12335"/>
                  </a:cubicBezTo>
                  <a:cubicBezTo>
                    <a:pt x="9291" y="11177"/>
                    <a:pt x="8781" y="10048"/>
                    <a:pt x="8198" y="8963"/>
                  </a:cubicBezTo>
                  <a:cubicBezTo>
                    <a:pt x="8071" y="8711"/>
                    <a:pt x="7896" y="8485"/>
                    <a:pt x="7677" y="8303"/>
                  </a:cubicBezTo>
                  <a:cubicBezTo>
                    <a:pt x="7408" y="8081"/>
                    <a:pt x="7091" y="8067"/>
                    <a:pt x="6767" y="8103"/>
                  </a:cubicBezTo>
                  <a:cubicBezTo>
                    <a:pt x="6210" y="8165"/>
                    <a:pt x="5714" y="8041"/>
                    <a:pt x="5299" y="7648"/>
                  </a:cubicBezTo>
                  <a:cubicBezTo>
                    <a:pt x="5121" y="7480"/>
                    <a:pt x="4888" y="7433"/>
                    <a:pt x="4666" y="7455"/>
                  </a:cubicBezTo>
                  <a:cubicBezTo>
                    <a:pt x="4065" y="7520"/>
                    <a:pt x="3573" y="7269"/>
                    <a:pt x="3071" y="7003"/>
                  </a:cubicBezTo>
                  <a:cubicBezTo>
                    <a:pt x="2652" y="6781"/>
                    <a:pt x="2255" y="6508"/>
                    <a:pt x="1807" y="6341"/>
                  </a:cubicBezTo>
                  <a:cubicBezTo>
                    <a:pt x="1730" y="6333"/>
                    <a:pt x="1654" y="6308"/>
                    <a:pt x="1585" y="6271"/>
                  </a:cubicBezTo>
                  <a:cubicBezTo>
                    <a:pt x="1126" y="6013"/>
                    <a:pt x="682" y="5721"/>
                    <a:pt x="259" y="5405"/>
                  </a:cubicBezTo>
                  <a:cubicBezTo>
                    <a:pt x="197" y="5357"/>
                    <a:pt x="128" y="5314"/>
                    <a:pt x="128" y="5223"/>
                  </a:cubicBezTo>
                  <a:cubicBezTo>
                    <a:pt x="226" y="5022"/>
                    <a:pt x="419" y="4949"/>
                    <a:pt x="598" y="4866"/>
                  </a:cubicBezTo>
                  <a:cubicBezTo>
                    <a:pt x="831" y="4753"/>
                    <a:pt x="1082" y="4676"/>
                    <a:pt x="1337" y="4633"/>
                  </a:cubicBezTo>
                  <a:cubicBezTo>
                    <a:pt x="2011" y="4531"/>
                    <a:pt x="2626" y="4268"/>
                    <a:pt x="3227" y="3959"/>
                  </a:cubicBezTo>
                  <a:cubicBezTo>
                    <a:pt x="3562" y="3788"/>
                    <a:pt x="3905" y="3813"/>
                    <a:pt x="4156" y="4079"/>
                  </a:cubicBezTo>
                  <a:cubicBezTo>
                    <a:pt x="4429" y="4367"/>
                    <a:pt x="4757" y="4465"/>
                    <a:pt x="5117" y="4494"/>
                  </a:cubicBezTo>
                  <a:cubicBezTo>
                    <a:pt x="5460" y="4523"/>
                    <a:pt x="5696" y="4654"/>
                    <a:pt x="5853" y="4979"/>
                  </a:cubicBezTo>
                  <a:cubicBezTo>
                    <a:pt x="5995" y="5273"/>
                    <a:pt x="6261" y="5470"/>
                    <a:pt x="6548" y="5616"/>
                  </a:cubicBezTo>
                  <a:cubicBezTo>
                    <a:pt x="6934" y="5809"/>
                    <a:pt x="7237" y="6071"/>
                    <a:pt x="7422" y="6461"/>
                  </a:cubicBezTo>
                  <a:cubicBezTo>
                    <a:pt x="7728" y="7094"/>
                    <a:pt x="8038" y="7728"/>
                    <a:pt x="8358" y="8383"/>
                  </a:cubicBezTo>
                  <a:cubicBezTo>
                    <a:pt x="8533" y="8030"/>
                    <a:pt x="8555" y="7681"/>
                    <a:pt x="8489" y="7327"/>
                  </a:cubicBezTo>
                  <a:cubicBezTo>
                    <a:pt x="8435" y="7032"/>
                    <a:pt x="8377" y="6741"/>
                    <a:pt x="8307" y="6453"/>
                  </a:cubicBezTo>
                  <a:cubicBezTo>
                    <a:pt x="8209" y="6020"/>
                    <a:pt x="8165" y="5576"/>
                    <a:pt x="8169" y="5128"/>
                  </a:cubicBezTo>
                  <a:cubicBezTo>
                    <a:pt x="8169" y="4662"/>
                    <a:pt x="8344" y="4261"/>
                    <a:pt x="8628" y="3901"/>
                  </a:cubicBezTo>
                  <a:cubicBezTo>
                    <a:pt x="9010" y="3424"/>
                    <a:pt x="9327" y="2903"/>
                    <a:pt x="9575" y="2342"/>
                  </a:cubicBezTo>
                  <a:cubicBezTo>
                    <a:pt x="9746" y="1945"/>
                    <a:pt x="10015" y="1599"/>
                    <a:pt x="10358" y="1337"/>
                  </a:cubicBezTo>
                  <a:cubicBezTo>
                    <a:pt x="10660" y="1100"/>
                    <a:pt x="10940" y="838"/>
                    <a:pt x="11184" y="543"/>
                  </a:cubicBezTo>
                  <a:cubicBezTo>
                    <a:pt x="11232" y="485"/>
                    <a:pt x="11279" y="397"/>
                    <a:pt x="11374" y="441"/>
                  </a:cubicBezTo>
                  <a:cubicBezTo>
                    <a:pt x="11465" y="485"/>
                    <a:pt x="11399" y="568"/>
                    <a:pt x="11385" y="630"/>
                  </a:cubicBezTo>
                  <a:cubicBezTo>
                    <a:pt x="11283" y="1078"/>
                    <a:pt x="11301" y="1530"/>
                    <a:pt x="11345" y="1981"/>
                  </a:cubicBezTo>
                  <a:cubicBezTo>
                    <a:pt x="11290" y="2218"/>
                    <a:pt x="11166" y="2415"/>
                    <a:pt x="11013" y="2593"/>
                  </a:cubicBezTo>
                  <a:cubicBezTo>
                    <a:pt x="10755" y="2895"/>
                    <a:pt x="10503" y="3209"/>
                    <a:pt x="10248" y="3511"/>
                  </a:cubicBezTo>
                  <a:cubicBezTo>
                    <a:pt x="9870" y="3962"/>
                    <a:pt x="9640" y="4472"/>
                    <a:pt x="9626" y="5070"/>
                  </a:cubicBezTo>
                  <a:cubicBezTo>
                    <a:pt x="9622" y="5284"/>
                    <a:pt x="9586" y="5499"/>
                    <a:pt x="9476" y="5681"/>
                  </a:cubicBezTo>
                  <a:cubicBezTo>
                    <a:pt x="9138" y="6231"/>
                    <a:pt x="9105" y="6828"/>
                    <a:pt x="9174" y="7448"/>
                  </a:cubicBezTo>
                  <a:cubicBezTo>
                    <a:pt x="9192" y="7524"/>
                    <a:pt x="9196" y="7604"/>
                    <a:pt x="9181" y="7681"/>
                  </a:cubicBezTo>
                  <a:cubicBezTo>
                    <a:pt x="9058" y="7906"/>
                    <a:pt x="8948" y="8139"/>
                    <a:pt x="8857" y="8383"/>
                  </a:cubicBezTo>
                  <a:cubicBezTo>
                    <a:pt x="8737" y="8693"/>
                    <a:pt x="8759" y="9039"/>
                    <a:pt x="8919" y="9330"/>
                  </a:cubicBezTo>
                  <a:cubicBezTo>
                    <a:pt x="9309" y="10106"/>
                    <a:pt x="9673" y="10896"/>
                    <a:pt x="9990" y="11705"/>
                  </a:cubicBezTo>
                  <a:cubicBezTo>
                    <a:pt x="10157" y="12142"/>
                    <a:pt x="10354" y="12571"/>
                    <a:pt x="10449" y="13030"/>
                  </a:cubicBezTo>
                  <a:cubicBezTo>
                    <a:pt x="10456" y="13063"/>
                    <a:pt x="10481" y="13012"/>
                    <a:pt x="10456" y="13030"/>
                  </a:cubicBezTo>
                  <a:cubicBezTo>
                    <a:pt x="10449" y="13034"/>
                    <a:pt x="10445" y="13030"/>
                    <a:pt x="10441" y="13012"/>
                  </a:cubicBezTo>
                  <a:cubicBezTo>
                    <a:pt x="10394" y="12593"/>
                    <a:pt x="10423" y="12171"/>
                    <a:pt x="10383" y="11752"/>
                  </a:cubicBezTo>
                  <a:cubicBezTo>
                    <a:pt x="10303" y="10958"/>
                    <a:pt x="10219" y="10175"/>
                    <a:pt x="9902" y="9418"/>
                  </a:cubicBezTo>
                  <a:cubicBezTo>
                    <a:pt x="9640" y="8788"/>
                    <a:pt x="9469" y="8114"/>
                    <a:pt x="9502" y="7411"/>
                  </a:cubicBezTo>
                  <a:cubicBezTo>
                    <a:pt x="9476" y="6930"/>
                    <a:pt x="9502" y="6461"/>
                    <a:pt x="9728" y="6020"/>
                  </a:cubicBezTo>
                  <a:cubicBezTo>
                    <a:pt x="9888" y="5707"/>
                    <a:pt x="9899" y="5357"/>
                    <a:pt x="9928" y="5019"/>
                  </a:cubicBezTo>
                  <a:cubicBezTo>
                    <a:pt x="9975" y="4505"/>
                    <a:pt x="10208" y="4083"/>
                    <a:pt x="10529" y="3700"/>
                  </a:cubicBezTo>
                  <a:cubicBezTo>
                    <a:pt x="10729" y="3460"/>
                    <a:pt x="10915" y="3209"/>
                    <a:pt x="11122" y="2976"/>
                  </a:cubicBezTo>
                  <a:cubicBezTo>
                    <a:pt x="11232" y="2848"/>
                    <a:pt x="11272" y="2688"/>
                    <a:pt x="11355" y="2550"/>
                  </a:cubicBezTo>
                  <a:cubicBezTo>
                    <a:pt x="11374" y="2520"/>
                    <a:pt x="11348" y="2550"/>
                    <a:pt x="11374" y="2531"/>
                  </a:cubicBezTo>
                  <a:cubicBezTo>
                    <a:pt x="11399" y="2517"/>
                    <a:pt x="11410" y="2531"/>
                    <a:pt x="11399" y="2560"/>
                  </a:cubicBezTo>
                  <a:cubicBezTo>
                    <a:pt x="11512" y="2608"/>
                    <a:pt x="11527" y="2499"/>
                    <a:pt x="11578" y="2451"/>
                  </a:cubicBezTo>
                  <a:cubicBezTo>
                    <a:pt x="11942" y="2123"/>
                    <a:pt x="12138" y="1686"/>
                    <a:pt x="12346" y="1260"/>
                  </a:cubicBezTo>
                  <a:cubicBezTo>
                    <a:pt x="12532" y="882"/>
                    <a:pt x="12808" y="616"/>
                    <a:pt x="13205" y="485"/>
                  </a:cubicBezTo>
                  <a:cubicBezTo>
                    <a:pt x="13438" y="405"/>
                    <a:pt x="13646" y="273"/>
                    <a:pt x="13814" y="99"/>
                  </a:cubicBezTo>
                  <a:cubicBezTo>
                    <a:pt x="13854" y="62"/>
                    <a:pt x="13886" y="0"/>
                    <a:pt x="13948" y="22"/>
                  </a:cubicBezTo>
                  <a:cubicBezTo>
                    <a:pt x="14025" y="48"/>
                    <a:pt x="14007" y="124"/>
                    <a:pt x="14007" y="182"/>
                  </a:cubicBezTo>
                  <a:cubicBezTo>
                    <a:pt x="14007" y="423"/>
                    <a:pt x="13996" y="667"/>
                    <a:pt x="14010" y="907"/>
                  </a:cubicBezTo>
                  <a:cubicBezTo>
                    <a:pt x="14028" y="1289"/>
                    <a:pt x="14192" y="1632"/>
                    <a:pt x="14294" y="1992"/>
                  </a:cubicBezTo>
                  <a:cubicBezTo>
                    <a:pt x="14385" y="2306"/>
                    <a:pt x="14414" y="2615"/>
                    <a:pt x="14323" y="2917"/>
                  </a:cubicBezTo>
                  <a:cubicBezTo>
                    <a:pt x="14141" y="3507"/>
                    <a:pt x="14218" y="4090"/>
                    <a:pt x="14349" y="4676"/>
                  </a:cubicBezTo>
                  <a:cubicBezTo>
                    <a:pt x="14506" y="5365"/>
                    <a:pt x="14396" y="6016"/>
                    <a:pt x="14050" y="6621"/>
                  </a:cubicBezTo>
                  <a:cubicBezTo>
                    <a:pt x="13843" y="6985"/>
                    <a:pt x="13486" y="7222"/>
                    <a:pt x="13191" y="7509"/>
                  </a:cubicBezTo>
                  <a:cubicBezTo>
                    <a:pt x="12852" y="7837"/>
                    <a:pt x="12612" y="8212"/>
                    <a:pt x="12521" y="8668"/>
                  </a:cubicBezTo>
                  <a:cubicBezTo>
                    <a:pt x="12382" y="9334"/>
                    <a:pt x="12026" y="9855"/>
                    <a:pt x="11530" y="10299"/>
                  </a:cubicBezTo>
                  <a:cubicBezTo>
                    <a:pt x="11221" y="10576"/>
                    <a:pt x="10944" y="10882"/>
                    <a:pt x="10857" y="11315"/>
                  </a:cubicBezTo>
                  <a:cubicBezTo>
                    <a:pt x="10795" y="11614"/>
                    <a:pt x="10813" y="11905"/>
                    <a:pt x="10838" y="12200"/>
                  </a:cubicBezTo>
                  <a:cubicBezTo>
                    <a:pt x="10878" y="12550"/>
                    <a:pt x="10864" y="12903"/>
                    <a:pt x="10802" y="13249"/>
                  </a:cubicBezTo>
                  <a:cubicBezTo>
                    <a:pt x="10751" y="13511"/>
                    <a:pt x="10758" y="13759"/>
                    <a:pt x="10867" y="14003"/>
                  </a:cubicBezTo>
                  <a:cubicBezTo>
                    <a:pt x="10948" y="14181"/>
                    <a:pt x="11002" y="14367"/>
                    <a:pt x="11075" y="14574"/>
                  </a:cubicBezTo>
                  <a:cubicBezTo>
                    <a:pt x="11166" y="14447"/>
                    <a:pt x="11144" y="14319"/>
                    <a:pt x="11173" y="14207"/>
                  </a:cubicBezTo>
                  <a:cubicBezTo>
                    <a:pt x="11439" y="13260"/>
                    <a:pt x="11694" y="12306"/>
                    <a:pt x="11975" y="11362"/>
                  </a:cubicBezTo>
                  <a:cubicBezTo>
                    <a:pt x="12109" y="10900"/>
                    <a:pt x="12397" y="10507"/>
                    <a:pt x="12743" y="10175"/>
                  </a:cubicBezTo>
                  <a:cubicBezTo>
                    <a:pt x="13176" y="9760"/>
                    <a:pt x="13584" y="9334"/>
                    <a:pt x="13821" y="8777"/>
                  </a:cubicBezTo>
                  <a:cubicBezTo>
                    <a:pt x="13905" y="8587"/>
                    <a:pt x="14043" y="8438"/>
                    <a:pt x="14192" y="8296"/>
                  </a:cubicBezTo>
                  <a:cubicBezTo>
                    <a:pt x="14775" y="7717"/>
                    <a:pt x="15394" y="7178"/>
                    <a:pt x="16082" y="6730"/>
                  </a:cubicBezTo>
                  <a:cubicBezTo>
                    <a:pt x="16272" y="6595"/>
                    <a:pt x="16512" y="6555"/>
                    <a:pt x="16731" y="6625"/>
                  </a:cubicBezTo>
                  <a:cubicBezTo>
                    <a:pt x="17291" y="6792"/>
                    <a:pt x="17849" y="6971"/>
                    <a:pt x="18424" y="7091"/>
                  </a:cubicBezTo>
                  <a:cubicBezTo>
                    <a:pt x="18559" y="7116"/>
                    <a:pt x="18719" y="7167"/>
                    <a:pt x="18723" y="7364"/>
                  </a:cubicBezTo>
                  <a:cubicBezTo>
                    <a:pt x="18708" y="7393"/>
                    <a:pt x="18715" y="7429"/>
                    <a:pt x="18697" y="7451"/>
                  </a:cubicBezTo>
                  <a:cubicBezTo>
                    <a:pt x="18417" y="7812"/>
                    <a:pt x="18235" y="8231"/>
                    <a:pt x="17980" y="8602"/>
                  </a:cubicBezTo>
                  <a:cubicBezTo>
                    <a:pt x="17878" y="8737"/>
                    <a:pt x="17845" y="8901"/>
                    <a:pt x="17787" y="9054"/>
                  </a:cubicBezTo>
                  <a:cubicBezTo>
                    <a:pt x="17441" y="9979"/>
                    <a:pt x="16829" y="10718"/>
                    <a:pt x="16093" y="11348"/>
                  </a:cubicBezTo>
                  <a:cubicBezTo>
                    <a:pt x="15682" y="11697"/>
                    <a:pt x="15179" y="11912"/>
                    <a:pt x="14684" y="12131"/>
                  </a:cubicBezTo>
                  <a:cubicBezTo>
                    <a:pt x="13974" y="12451"/>
                    <a:pt x="13253" y="12750"/>
                    <a:pt x="12550" y="13089"/>
                  </a:cubicBezTo>
                  <a:cubicBezTo>
                    <a:pt x="11924" y="13391"/>
                    <a:pt x="11516" y="13890"/>
                    <a:pt x="11432" y="14603"/>
                  </a:cubicBezTo>
                  <a:cubicBezTo>
                    <a:pt x="11388" y="15022"/>
                    <a:pt x="11348" y="15441"/>
                    <a:pt x="11512" y="15871"/>
                  </a:cubicBezTo>
                  <a:lnTo>
                    <a:pt x="12849" y="14148"/>
                  </a:lnTo>
                  <a:cubicBezTo>
                    <a:pt x="13122" y="13919"/>
                    <a:pt x="13464" y="13817"/>
                    <a:pt x="13770" y="13653"/>
                  </a:cubicBezTo>
                  <a:cubicBezTo>
                    <a:pt x="14480" y="13271"/>
                    <a:pt x="15150" y="12841"/>
                    <a:pt x="15667" y="12207"/>
                  </a:cubicBezTo>
                  <a:cubicBezTo>
                    <a:pt x="15725" y="12134"/>
                    <a:pt x="15824" y="12105"/>
                    <a:pt x="15871" y="12022"/>
                  </a:cubicBezTo>
                  <a:cubicBezTo>
                    <a:pt x="16396" y="11792"/>
                    <a:pt x="16905" y="11541"/>
                    <a:pt x="17368" y="11213"/>
                  </a:cubicBezTo>
                  <a:cubicBezTo>
                    <a:pt x="17809" y="10900"/>
                    <a:pt x="18213" y="10547"/>
                    <a:pt x="18471" y="10055"/>
                  </a:cubicBezTo>
                  <a:cubicBezTo>
                    <a:pt x="18504" y="9997"/>
                    <a:pt x="18533" y="9902"/>
                    <a:pt x="18613" y="9924"/>
                  </a:cubicBezTo>
                  <a:cubicBezTo>
                    <a:pt x="18712" y="9949"/>
                    <a:pt x="18712" y="10059"/>
                    <a:pt x="18715" y="10142"/>
                  </a:cubicBezTo>
                  <a:cubicBezTo>
                    <a:pt x="18748" y="10798"/>
                    <a:pt x="18530" y="11388"/>
                    <a:pt x="18213" y="11941"/>
                  </a:cubicBezTo>
                  <a:cubicBezTo>
                    <a:pt x="17943" y="12408"/>
                    <a:pt x="17565" y="12772"/>
                    <a:pt x="17124" y="13085"/>
                  </a:cubicBezTo>
                  <a:cubicBezTo>
                    <a:pt x="16760" y="13343"/>
                    <a:pt x="16443" y="13664"/>
                    <a:pt x="16188" y="14028"/>
                  </a:cubicBezTo>
                  <a:cubicBezTo>
                    <a:pt x="15755" y="14640"/>
                    <a:pt x="15154" y="14920"/>
                    <a:pt x="14418" y="14975"/>
                  </a:cubicBezTo>
                  <a:cubicBezTo>
                    <a:pt x="14028" y="15004"/>
                    <a:pt x="13635" y="14982"/>
                    <a:pt x="13253" y="15081"/>
                  </a:cubicBezTo>
                  <a:cubicBezTo>
                    <a:pt x="12535" y="15270"/>
                    <a:pt x="11978" y="15627"/>
                    <a:pt x="11843" y="16428"/>
                  </a:cubicBezTo>
                  <a:cubicBezTo>
                    <a:pt x="11694" y="16592"/>
                    <a:pt x="11487" y="16577"/>
                    <a:pt x="11297" y="16625"/>
                  </a:cubicBezTo>
                  <a:cubicBezTo>
                    <a:pt x="11111" y="16311"/>
                    <a:pt x="10853" y="16071"/>
                    <a:pt x="10551" y="15867"/>
                  </a:cubicBezTo>
                  <a:cubicBezTo>
                    <a:pt x="10219" y="15641"/>
                    <a:pt x="9877" y="15605"/>
                    <a:pt x="9505" y="15685"/>
                  </a:cubicBezTo>
                  <a:cubicBezTo>
                    <a:pt x="9047" y="15783"/>
                    <a:pt x="8610" y="15955"/>
                    <a:pt x="8158" y="16086"/>
                  </a:cubicBezTo>
                  <a:cubicBezTo>
                    <a:pt x="7455" y="16290"/>
                    <a:pt x="6774" y="16286"/>
                    <a:pt x="6133" y="15882"/>
                  </a:cubicBezTo>
                  <a:cubicBezTo>
                    <a:pt x="5893" y="15732"/>
                    <a:pt x="5620" y="15696"/>
                    <a:pt x="5347" y="15671"/>
                  </a:cubicBezTo>
                  <a:cubicBezTo>
                    <a:pt x="5077" y="15649"/>
                    <a:pt x="4815" y="15561"/>
                    <a:pt x="4542" y="15594"/>
                  </a:cubicBezTo>
                  <a:cubicBezTo>
                    <a:pt x="4076" y="15496"/>
                    <a:pt x="3617" y="15383"/>
                    <a:pt x="3289" y="149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1"/>
            <p:cNvSpPr/>
            <p:nvPr/>
          </p:nvSpPr>
          <p:spPr>
            <a:xfrm>
              <a:off x="97869" y="4499548"/>
              <a:ext cx="283899" cy="248332"/>
            </a:xfrm>
            <a:custGeom>
              <a:avLst/>
              <a:gdLst/>
              <a:ahLst/>
              <a:cxnLst/>
              <a:rect l="l" t="t" r="r" b="b"/>
              <a:pathLst>
                <a:path w="3278" h="2867" extrusionOk="0">
                  <a:moveTo>
                    <a:pt x="1595" y="1"/>
                  </a:moveTo>
                  <a:cubicBezTo>
                    <a:pt x="2080" y="391"/>
                    <a:pt x="2597" y="733"/>
                    <a:pt x="3143" y="1028"/>
                  </a:cubicBezTo>
                  <a:cubicBezTo>
                    <a:pt x="3191" y="1057"/>
                    <a:pt x="3234" y="1086"/>
                    <a:pt x="3278" y="1119"/>
                  </a:cubicBezTo>
                  <a:cubicBezTo>
                    <a:pt x="2881" y="1443"/>
                    <a:pt x="2389" y="1570"/>
                    <a:pt x="1931" y="1756"/>
                  </a:cubicBezTo>
                  <a:cubicBezTo>
                    <a:pt x="1293" y="2018"/>
                    <a:pt x="649" y="2259"/>
                    <a:pt x="179" y="2798"/>
                  </a:cubicBezTo>
                  <a:cubicBezTo>
                    <a:pt x="146" y="2838"/>
                    <a:pt x="113" y="2867"/>
                    <a:pt x="62" y="2834"/>
                  </a:cubicBezTo>
                  <a:cubicBezTo>
                    <a:pt x="0" y="2790"/>
                    <a:pt x="4" y="2732"/>
                    <a:pt x="26" y="2667"/>
                  </a:cubicBezTo>
                  <a:cubicBezTo>
                    <a:pt x="157" y="2273"/>
                    <a:pt x="266" y="1876"/>
                    <a:pt x="467" y="1509"/>
                  </a:cubicBezTo>
                  <a:cubicBezTo>
                    <a:pt x="769" y="955"/>
                    <a:pt x="1148" y="445"/>
                    <a:pt x="15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1"/>
            <p:cNvSpPr/>
            <p:nvPr/>
          </p:nvSpPr>
          <p:spPr>
            <a:xfrm>
              <a:off x="1004639" y="4218827"/>
              <a:ext cx="208204" cy="492854"/>
            </a:xfrm>
            <a:custGeom>
              <a:avLst/>
              <a:gdLst/>
              <a:ahLst/>
              <a:cxnLst/>
              <a:rect l="l" t="t" r="r" b="b"/>
              <a:pathLst>
                <a:path w="2404" h="5690" extrusionOk="0">
                  <a:moveTo>
                    <a:pt x="2400" y="580"/>
                  </a:moveTo>
                  <a:cubicBezTo>
                    <a:pt x="2371" y="769"/>
                    <a:pt x="2262" y="922"/>
                    <a:pt x="2145" y="1068"/>
                  </a:cubicBezTo>
                  <a:cubicBezTo>
                    <a:pt x="1930" y="1334"/>
                    <a:pt x="1712" y="1599"/>
                    <a:pt x="1497" y="1865"/>
                  </a:cubicBezTo>
                  <a:cubicBezTo>
                    <a:pt x="1184" y="2237"/>
                    <a:pt x="1002" y="2703"/>
                    <a:pt x="976" y="3187"/>
                  </a:cubicBezTo>
                  <a:cubicBezTo>
                    <a:pt x="962" y="3555"/>
                    <a:pt x="874" y="3916"/>
                    <a:pt x="710" y="4243"/>
                  </a:cubicBezTo>
                  <a:cubicBezTo>
                    <a:pt x="528" y="4604"/>
                    <a:pt x="565" y="5001"/>
                    <a:pt x="547" y="5390"/>
                  </a:cubicBezTo>
                  <a:cubicBezTo>
                    <a:pt x="477" y="5580"/>
                    <a:pt x="335" y="5671"/>
                    <a:pt x="139" y="5689"/>
                  </a:cubicBezTo>
                  <a:cubicBezTo>
                    <a:pt x="33" y="5008"/>
                    <a:pt x="0" y="4338"/>
                    <a:pt x="394" y="3719"/>
                  </a:cubicBezTo>
                  <a:cubicBezTo>
                    <a:pt x="496" y="3559"/>
                    <a:pt x="550" y="3373"/>
                    <a:pt x="550" y="3184"/>
                  </a:cubicBezTo>
                  <a:cubicBezTo>
                    <a:pt x="543" y="2444"/>
                    <a:pt x="856" y="1847"/>
                    <a:pt x="1333" y="1312"/>
                  </a:cubicBezTo>
                  <a:cubicBezTo>
                    <a:pt x="1705" y="904"/>
                    <a:pt x="2043" y="467"/>
                    <a:pt x="2338" y="1"/>
                  </a:cubicBezTo>
                  <a:cubicBezTo>
                    <a:pt x="2382" y="190"/>
                    <a:pt x="2404" y="383"/>
                    <a:pt x="2400" y="5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1"/>
            <p:cNvSpPr/>
            <p:nvPr/>
          </p:nvSpPr>
          <p:spPr>
            <a:xfrm>
              <a:off x="1337641" y="5088187"/>
              <a:ext cx="262248" cy="184235"/>
            </a:xfrm>
            <a:custGeom>
              <a:avLst/>
              <a:gdLst/>
              <a:ahLst/>
              <a:cxnLst/>
              <a:rect l="l" t="t" r="r" b="b"/>
              <a:pathLst>
                <a:path w="3028" h="2127" extrusionOk="0">
                  <a:moveTo>
                    <a:pt x="3027" y="0"/>
                  </a:moveTo>
                  <a:cubicBezTo>
                    <a:pt x="2925" y="226"/>
                    <a:pt x="2761" y="404"/>
                    <a:pt x="2586" y="565"/>
                  </a:cubicBezTo>
                  <a:cubicBezTo>
                    <a:pt x="1833" y="1249"/>
                    <a:pt x="955" y="1777"/>
                    <a:pt x="1" y="2127"/>
                  </a:cubicBezTo>
                  <a:cubicBezTo>
                    <a:pt x="525" y="1424"/>
                    <a:pt x="1199" y="903"/>
                    <a:pt x="1971" y="503"/>
                  </a:cubicBezTo>
                  <a:cubicBezTo>
                    <a:pt x="2317" y="324"/>
                    <a:pt x="2648" y="117"/>
                    <a:pt x="3027" y="0"/>
                  </a:cubicBezTo>
                  <a:close/>
                </a:path>
              </a:pathLst>
            </a:custGeom>
            <a:solidFill>
              <a:srgbClr val="02A1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1"/>
            <p:cNvSpPr/>
            <p:nvPr/>
          </p:nvSpPr>
          <p:spPr>
            <a:xfrm>
              <a:off x="1172395" y="4264560"/>
              <a:ext cx="180836" cy="544218"/>
            </a:xfrm>
            <a:custGeom>
              <a:avLst/>
              <a:gdLst/>
              <a:ahLst/>
              <a:cxnLst/>
              <a:rect l="l" t="t" r="r" b="b"/>
              <a:pathLst>
                <a:path w="2088" h="6283" extrusionOk="0">
                  <a:moveTo>
                    <a:pt x="1880" y="1"/>
                  </a:moveTo>
                  <a:cubicBezTo>
                    <a:pt x="1913" y="565"/>
                    <a:pt x="1694" y="1042"/>
                    <a:pt x="1410" y="1490"/>
                  </a:cubicBezTo>
                  <a:cubicBezTo>
                    <a:pt x="1166" y="1876"/>
                    <a:pt x="900" y="2244"/>
                    <a:pt x="842" y="2714"/>
                  </a:cubicBezTo>
                  <a:cubicBezTo>
                    <a:pt x="802" y="3027"/>
                    <a:pt x="820" y="3351"/>
                    <a:pt x="722" y="3701"/>
                  </a:cubicBezTo>
                  <a:cubicBezTo>
                    <a:pt x="1414" y="3173"/>
                    <a:pt x="1672" y="2412"/>
                    <a:pt x="2076" y="1745"/>
                  </a:cubicBezTo>
                  <a:cubicBezTo>
                    <a:pt x="2087" y="1960"/>
                    <a:pt x="2087" y="2171"/>
                    <a:pt x="1996" y="2372"/>
                  </a:cubicBezTo>
                  <a:cubicBezTo>
                    <a:pt x="1781" y="2852"/>
                    <a:pt x="1516" y="3300"/>
                    <a:pt x="1126" y="3668"/>
                  </a:cubicBezTo>
                  <a:cubicBezTo>
                    <a:pt x="907" y="3868"/>
                    <a:pt x="718" y="4098"/>
                    <a:pt x="558" y="4349"/>
                  </a:cubicBezTo>
                  <a:cubicBezTo>
                    <a:pt x="303" y="4760"/>
                    <a:pt x="161" y="5194"/>
                    <a:pt x="179" y="5682"/>
                  </a:cubicBezTo>
                  <a:cubicBezTo>
                    <a:pt x="186" y="5882"/>
                    <a:pt x="172" y="6082"/>
                    <a:pt x="139" y="6283"/>
                  </a:cubicBezTo>
                  <a:cubicBezTo>
                    <a:pt x="12" y="5991"/>
                    <a:pt x="23" y="5685"/>
                    <a:pt x="15" y="5380"/>
                  </a:cubicBezTo>
                  <a:cubicBezTo>
                    <a:pt x="1" y="4924"/>
                    <a:pt x="121" y="4495"/>
                    <a:pt x="321" y="4090"/>
                  </a:cubicBezTo>
                  <a:cubicBezTo>
                    <a:pt x="485" y="3777"/>
                    <a:pt x="561" y="3424"/>
                    <a:pt x="540" y="3071"/>
                  </a:cubicBezTo>
                  <a:cubicBezTo>
                    <a:pt x="496" y="2514"/>
                    <a:pt x="660" y="1956"/>
                    <a:pt x="1002" y="1512"/>
                  </a:cubicBezTo>
                  <a:cubicBezTo>
                    <a:pt x="1334" y="1064"/>
                    <a:pt x="1625" y="591"/>
                    <a:pt x="1829" y="70"/>
                  </a:cubicBezTo>
                  <a:cubicBezTo>
                    <a:pt x="1840" y="45"/>
                    <a:pt x="1858" y="23"/>
                    <a:pt x="188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1"/>
            <p:cNvSpPr/>
            <p:nvPr/>
          </p:nvSpPr>
          <p:spPr>
            <a:xfrm>
              <a:off x="1333570" y="4687850"/>
              <a:ext cx="341320" cy="384928"/>
            </a:xfrm>
            <a:custGeom>
              <a:avLst/>
              <a:gdLst/>
              <a:ahLst/>
              <a:cxnLst/>
              <a:rect l="l" t="t" r="r" b="b"/>
              <a:pathLst>
                <a:path w="3941" h="4444" extrusionOk="0">
                  <a:moveTo>
                    <a:pt x="2073" y="2408"/>
                  </a:moveTo>
                  <a:cubicBezTo>
                    <a:pt x="2659" y="2109"/>
                    <a:pt x="3187" y="1742"/>
                    <a:pt x="3751" y="1414"/>
                  </a:cubicBezTo>
                  <a:cubicBezTo>
                    <a:pt x="3609" y="1643"/>
                    <a:pt x="3449" y="1858"/>
                    <a:pt x="3223" y="2022"/>
                  </a:cubicBezTo>
                  <a:cubicBezTo>
                    <a:pt x="2805" y="2321"/>
                    <a:pt x="2353" y="2579"/>
                    <a:pt x="1883" y="2794"/>
                  </a:cubicBezTo>
                  <a:cubicBezTo>
                    <a:pt x="1734" y="2860"/>
                    <a:pt x="1599" y="2962"/>
                    <a:pt x="1497" y="3089"/>
                  </a:cubicBezTo>
                  <a:cubicBezTo>
                    <a:pt x="1210" y="3435"/>
                    <a:pt x="813" y="3661"/>
                    <a:pt x="503" y="3981"/>
                  </a:cubicBezTo>
                  <a:cubicBezTo>
                    <a:pt x="357" y="4131"/>
                    <a:pt x="223" y="4291"/>
                    <a:pt x="81" y="4444"/>
                  </a:cubicBezTo>
                  <a:cubicBezTo>
                    <a:pt x="1" y="4393"/>
                    <a:pt x="48" y="4345"/>
                    <a:pt x="73" y="4302"/>
                  </a:cubicBezTo>
                  <a:cubicBezTo>
                    <a:pt x="226" y="3996"/>
                    <a:pt x="456" y="3748"/>
                    <a:pt x="696" y="3515"/>
                  </a:cubicBezTo>
                  <a:cubicBezTo>
                    <a:pt x="1293" y="2936"/>
                    <a:pt x="1810" y="2288"/>
                    <a:pt x="2244" y="1578"/>
                  </a:cubicBezTo>
                  <a:cubicBezTo>
                    <a:pt x="2597" y="984"/>
                    <a:pt x="3085" y="482"/>
                    <a:pt x="3668" y="114"/>
                  </a:cubicBezTo>
                  <a:cubicBezTo>
                    <a:pt x="3733" y="74"/>
                    <a:pt x="3806" y="1"/>
                    <a:pt x="3872" y="85"/>
                  </a:cubicBezTo>
                  <a:cubicBezTo>
                    <a:pt x="3941" y="168"/>
                    <a:pt x="3857" y="230"/>
                    <a:pt x="3806" y="285"/>
                  </a:cubicBezTo>
                  <a:cubicBezTo>
                    <a:pt x="3548" y="554"/>
                    <a:pt x="3223" y="755"/>
                    <a:pt x="2987" y="1050"/>
                  </a:cubicBezTo>
                  <a:cubicBezTo>
                    <a:pt x="2644" y="1476"/>
                    <a:pt x="2397" y="1967"/>
                    <a:pt x="2073" y="24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1"/>
            <p:cNvSpPr/>
            <p:nvPr/>
          </p:nvSpPr>
          <p:spPr>
            <a:xfrm>
              <a:off x="467852" y="4855365"/>
              <a:ext cx="433384" cy="183716"/>
            </a:xfrm>
            <a:custGeom>
              <a:avLst/>
              <a:gdLst/>
              <a:ahLst/>
              <a:cxnLst/>
              <a:rect l="l" t="t" r="r" b="b"/>
              <a:pathLst>
                <a:path w="5004" h="2121" extrusionOk="0">
                  <a:moveTo>
                    <a:pt x="0" y="1"/>
                  </a:moveTo>
                  <a:cubicBezTo>
                    <a:pt x="597" y="208"/>
                    <a:pt x="1220" y="157"/>
                    <a:pt x="1828" y="201"/>
                  </a:cubicBezTo>
                  <a:cubicBezTo>
                    <a:pt x="2152" y="223"/>
                    <a:pt x="2451" y="332"/>
                    <a:pt x="2677" y="562"/>
                  </a:cubicBezTo>
                  <a:cubicBezTo>
                    <a:pt x="3303" y="1202"/>
                    <a:pt x="4057" y="1647"/>
                    <a:pt x="4873" y="2007"/>
                  </a:cubicBezTo>
                  <a:cubicBezTo>
                    <a:pt x="4916" y="2029"/>
                    <a:pt x="4975" y="2036"/>
                    <a:pt x="5004" y="2120"/>
                  </a:cubicBezTo>
                  <a:cubicBezTo>
                    <a:pt x="4774" y="2102"/>
                    <a:pt x="4574" y="2011"/>
                    <a:pt x="4374" y="1942"/>
                  </a:cubicBezTo>
                  <a:cubicBezTo>
                    <a:pt x="4046" y="1832"/>
                    <a:pt x="3733" y="1687"/>
                    <a:pt x="3445" y="1497"/>
                  </a:cubicBezTo>
                  <a:cubicBezTo>
                    <a:pt x="3285" y="1399"/>
                    <a:pt x="3114" y="1326"/>
                    <a:pt x="2932" y="1283"/>
                  </a:cubicBezTo>
                  <a:cubicBezTo>
                    <a:pt x="2276" y="1119"/>
                    <a:pt x="1599" y="1079"/>
                    <a:pt x="932" y="1170"/>
                  </a:cubicBezTo>
                  <a:cubicBezTo>
                    <a:pt x="852" y="1181"/>
                    <a:pt x="765" y="1206"/>
                    <a:pt x="688" y="1115"/>
                  </a:cubicBezTo>
                  <a:cubicBezTo>
                    <a:pt x="1369" y="882"/>
                    <a:pt x="2036" y="846"/>
                    <a:pt x="2728" y="1042"/>
                  </a:cubicBezTo>
                  <a:cubicBezTo>
                    <a:pt x="2586" y="765"/>
                    <a:pt x="2327" y="569"/>
                    <a:pt x="2021" y="511"/>
                  </a:cubicBezTo>
                  <a:cubicBezTo>
                    <a:pt x="1646" y="445"/>
                    <a:pt x="1264" y="416"/>
                    <a:pt x="885" y="368"/>
                  </a:cubicBezTo>
                  <a:cubicBezTo>
                    <a:pt x="557" y="336"/>
                    <a:pt x="251" y="208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1"/>
            <p:cNvSpPr/>
            <p:nvPr/>
          </p:nvSpPr>
          <p:spPr>
            <a:xfrm>
              <a:off x="426540" y="4467760"/>
              <a:ext cx="416062" cy="216717"/>
            </a:xfrm>
            <a:custGeom>
              <a:avLst/>
              <a:gdLst/>
              <a:ahLst/>
              <a:cxnLst/>
              <a:rect l="l" t="t" r="r" b="b"/>
              <a:pathLst>
                <a:path w="4804" h="2502" extrusionOk="0">
                  <a:moveTo>
                    <a:pt x="2444" y="331"/>
                  </a:moveTo>
                  <a:cubicBezTo>
                    <a:pt x="2669" y="648"/>
                    <a:pt x="2790" y="969"/>
                    <a:pt x="3015" y="1220"/>
                  </a:cubicBezTo>
                  <a:cubicBezTo>
                    <a:pt x="3077" y="1300"/>
                    <a:pt x="3150" y="1369"/>
                    <a:pt x="3238" y="1424"/>
                  </a:cubicBezTo>
                  <a:cubicBezTo>
                    <a:pt x="3791" y="1730"/>
                    <a:pt x="4294" y="2116"/>
                    <a:pt x="4803" y="2502"/>
                  </a:cubicBezTo>
                  <a:cubicBezTo>
                    <a:pt x="4643" y="2502"/>
                    <a:pt x="4538" y="2465"/>
                    <a:pt x="4235" y="2294"/>
                  </a:cubicBezTo>
                  <a:cubicBezTo>
                    <a:pt x="3889" y="2098"/>
                    <a:pt x="3547" y="1894"/>
                    <a:pt x="3205" y="1693"/>
                  </a:cubicBezTo>
                  <a:cubicBezTo>
                    <a:pt x="3088" y="1624"/>
                    <a:pt x="2964" y="1577"/>
                    <a:pt x="2837" y="1544"/>
                  </a:cubicBezTo>
                  <a:cubicBezTo>
                    <a:pt x="2433" y="1442"/>
                    <a:pt x="2061" y="1238"/>
                    <a:pt x="1759" y="954"/>
                  </a:cubicBezTo>
                  <a:cubicBezTo>
                    <a:pt x="1300" y="521"/>
                    <a:pt x="779" y="237"/>
                    <a:pt x="142" y="193"/>
                  </a:cubicBezTo>
                  <a:cubicBezTo>
                    <a:pt x="91" y="182"/>
                    <a:pt x="47" y="168"/>
                    <a:pt x="0" y="149"/>
                  </a:cubicBezTo>
                  <a:cubicBezTo>
                    <a:pt x="237" y="0"/>
                    <a:pt x="696" y="7"/>
                    <a:pt x="1082" y="160"/>
                  </a:cubicBezTo>
                  <a:cubicBezTo>
                    <a:pt x="1431" y="295"/>
                    <a:pt x="1712" y="532"/>
                    <a:pt x="1996" y="765"/>
                  </a:cubicBezTo>
                  <a:cubicBezTo>
                    <a:pt x="2214" y="947"/>
                    <a:pt x="2429" y="1147"/>
                    <a:pt x="2746" y="1213"/>
                  </a:cubicBezTo>
                  <a:cubicBezTo>
                    <a:pt x="2560" y="965"/>
                    <a:pt x="2465" y="696"/>
                    <a:pt x="2444" y="33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1"/>
            <p:cNvSpPr/>
            <p:nvPr/>
          </p:nvSpPr>
          <p:spPr>
            <a:xfrm>
              <a:off x="1425633" y="5057612"/>
              <a:ext cx="313346" cy="224946"/>
            </a:xfrm>
            <a:custGeom>
              <a:avLst/>
              <a:gdLst/>
              <a:ahLst/>
              <a:cxnLst/>
              <a:rect l="l" t="t" r="r" b="b"/>
              <a:pathLst>
                <a:path w="3618" h="2597" extrusionOk="0">
                  <a:moveTo>
                    <a:pt x="3617" y="0"/>
                  </a:moveTo>
                  <a:cubicBezTo>
                    <a:pt x="3457" y="302"/>
                    <a:pt x="3195" y="495"/>
                    <a:pt x="2892" y="630"/>
                  </a:cubicBezTo>
                  <a:cubicBezTo>
                    <a:pt x="2521" y="787"/>
                    <a:pt x="2215" y="1060"/>
                    <a:pt x="2015" y="1409"/>
                  </a:cubicBezTo>
                  <a:cubicBezTo>
                    <a:pt x="1822" y="1744"/>
                    <a:pt x="1516" y="1999"/>
                    <a:pt x="1152" y="2130"/>
                  </a:cubicBezTo>
                  <a:cubicBezTo>
                    <a:pt x="766" y="2276"/>
                    <a:pt x="405" y="2480"/>
                    <a:pt x="1" y="2597"/>
                  </a:cubicBezTo>
                  <a:cubicBezTo>
                    <a:pt x="187" y="2385"/>
                    <a:pt x="420" y="2218"/>
                    <a:pt x="675" y="2105"/>
                  </a:cubicBezTo>
                  <a:cubicBezTo>
                    <a:pt x="1235" y="1865"/>
                    <a:pt x="1709" y="1533"/>
                    <a:pt x="2062" y="1031"/>
                  </a:cubicBezTo>
                  <a:cubicBezTo>
                    <a:pt x="2160" y="900"/>
                    <a:pt x="2288" y="790"/>
                    <a:pt x="2430" y="714"/>
                  </a:cubicBezTo>
                  <a:cubicBezTo>
                    <a:pt x="2831" y="484"/>
                    <a:pt x="3242" y="280"/>
                    <a:pt x="361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5" name="Google Shape;885;p41"/>
          <p:cNvSpPr txBox="1">
            <a:spLocks noGrp="1"/>
          </p:cNvSpPr>
          <p:nvPr>
            <p:ph type="ctrTitle"/>
          </p:nvPr>
        </p:nvSpPr>
        <p:spPr>
          <a:xfrm>
            <a:off x="1337022" y="1019050"/>
            <a:ext cx="6180928" cy="229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Unit </a:t>
            </a:r>
            <a:r>
              <a:rPr lang="en-US" dirty="0">
                <a:solidFill>
                  <a:schemeClr val="tx1">
                    <a:lumMod val="25000"/>
                    <a:lumOff val="75000"/>
                  </a:schemeClr>
                </a:solidFill>
              </a:rPr>
              <a:t>2</a:t>
            </a:r>
            <a:br>
              <a:rPr lang="en-US" dirty="0"/>
            </a:br>
            <a:r>
              <a:rPr lang="en" dirty="0"/>
              <a:t> Sporting Life</a:t>
            </a:r>
            <a:br>
              <a:rPr lang="en" dirty="0"/>
            </a:br>
            <a:br>
              <a:rPr lang="en" sz="1100" dirty="0"/>
            </a:br>
            <a:r>
              <a:rPr lang="en" sz="2000" b="1" dirty="0">
                <a:solidFill>
                  <a:schemeClr val="tx1">
                    <a:lumMod val="25000"/>
                    <a:lumOff val="75000"/>
                  </a:schemeClr>
                </a:solidFill>
                <a:latin typeface="Bookman Old Style" panose="02050604050505020204" pitchFamily="18" charset="0"/>
              </a:rPr>
              <a:t>Grammar</a:t>
            </a:r>
            <a:endParaRPr b="1" dirty="0">
              <a:solidFill>
                <a:schemeClr val="tx1">
                  <a:lumMod val="25000"/>
                  <a:lumOff val="7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886" name="Google Shape;886;p41"/>
          <p:cNvSpPr txBox="1">
            <a:spLocks noGrp="1"/>
          </p:cNvSpPr>
          <p:nvPr>
            <p:ph type="subTitle" idx="1"/>
          </p:nvPr>
        </p:nvSpPr>
        <p:spPr>
          <a:xfrm>
            <a:off x="2845858" y="3662145"/>
            <a:ext cx="43590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Done by</a:t>
            </a:r>
            <a:r>
              <a:rPr lang="en" dirty="0"/>
              <a:t>: </a:t>
            </a:r>
            <a:r>
              <a:rPr lang="en" dirty="0">
                <a:solidFill>
                  <a:schemeClr val="tx2"/>
                </a:solidFill>
              </a:rPr>
              <a:t>Entisar Al-Obaidallah</a:t>
            </a:r>
            <a:endParaRPr dirty="0">
              <a:solidFill>
                <a:schemeClr val="tx2"/>
              </a:solidFill>
            </a:endParaRPr>
          </a:p>
        </p:txBody>
      </p:sp>
      <p:grpSp>
        <p:nvGrpSpPr>
          <p:cNvPr id="887" name="Google Shape;887;p41"/>
          <p:cNvGrpSpPr/>
          <p:nvPr/>
        </p:nvGrpSpPr>
        <p:grpSpPr>
          <a:xfrm>
            <a:off x="6145613" y="625326"/>
            <a:ext cx="195833" cy="363166"/>
            <a:chOff x="6145613" y="625326"/>
            <a:chExt cx="195833" cy="363166"/>
          </a:xfrm>
        </p:grpSpPr>
        <p:sp>
          <p:nvSpPr>
            <p:cNvPr id="888" name="Google Shape;888;p41"/>
            <p:cNvSpPr/>
            <p:nvPr/>
          </p:nvSpPr>
          <p:spPr>
            <a:xfrm>
              <a:off x="6209032" y="6253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1"/>
            <p:cNvSpPr/>
            <p:nvPr/>
          </p:nvSpPr>
          <p:spPr>
            <a:xfrm>
              <a:off x="6145613" y="916840"/>
              <a:ext cx="63404" cy="71652"/>
            </a:xfrm>
            <a:custGeom>
              <a:avLst/>
              <a:gdLst/>
              <a:ahLst/>
              <a:cxnLst/>
              <a:rect l="l" t="t" r="r" b="b"/>
              <a:pathLst>
                <a:path w="984" h="1112" extrusionOk="0">
                  <a:moveTo>
                    <a:pt x="984" y="547"/>
                  </a:moveTo>
                  <a:cubicBezTo>
                    <a:pt x="678" y="624"/>
                    <a:pt x="532" y="806"/>
                    <a:pt x="503" y="1112"/>
                  </a:cubicBezTo>
                  <a:cubicBezTo>
                    <a:pt x="445" y="824"/>
                    <a:pt x="332" y="609"/>
                    <a:pt x="0" y="569"/>
                  </a:cubicBezTo>
                  <a:cubicBezTo>
                    <a:pt x="299" y="489"/>
                    <a:pt x="466" y="318"/>
                    <a:pt x="485" y="1"/>
                  </a:cubicBezTo>
                  <a:cubicBezTo>
                    <a:pt x="550" y="281"/>
                    <a:pt x="648" y="511"/>
                    <a:pt x="984" y="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0" name="Google Shape;890;p41"/>
          <p:cNvGrpSpPr/>
          <p:nvPr/>
        </p:nvGrpSpPr>
        <p:grpSpPr>
          <a:xfrm>
            <a:off x="1161190" y="2898989"/>
            <a:ext cx="621582" cy="799416"/>
            <a:chOff x="1161191" y="2898989"/>
            <a:chExt cx="621582" cy="799416"/>
          </a:xfrm>
        </p:grpSpPr>
        <p:sp>
          <p:nvSpPr>
            <p:cNvPr id="891" name="Google Shape;891;p41"/>
            <p:cNvSpPr/>
            <p:nvPr/>
          </p:nvSpPr>
          <p:spPr>
            <a:xfrm>
              <a:off x="1161197" y="3193334"/>
              <a:ext cx="114823" cy="116176"/>
            </a:xfrm>
            <a:custGeom>
              <a:avLst/>
              <a:gdLst/>
              <a:ahLst/>
              <a:cxnLst/>
              <a:rect l="l" t="t" r="r" b="b"/>
              <a:pathLst>
                <a:path w="1782" h="1803" extrusionOk="0">
                  <a:moveTo>
                    <a:pt x="922" y="0"/>
                  </a:moveTo>
                  <a:cubicBezTo>
                    <a:pt x="966" y="149"/>
                    <a:pt x="1013" y="302"/>
                    <a:pt x="1057" y="455"/>
                  </a:cubicBezTo>
                  <a:cubicBezTo>
                    <a:pt x="1064" y="477"/>
                    <a:pt x="1064" y="506"/>
                    <a:pt x="1068" y="528"/>
                  </a:cubicBezTo>
                  <a:cubicBezTo>
                    <a:pt x="1115" y="725"/>
                    <a:pt x="1115" y="718"/>
                    <a:pt x="1316" y="754"/>
                  </a:cubicBezTo>
                  <a:cubicBezTo>
                    <a:pt x="1465" y="779"/>
                    <a:pt x="1629" y="772"/>
                    <a:pt x="1782" y="903"/>
                  </a:cubicBezTo>
                  <a:cubicBezTo>
                    <a:pt x="1720" y="929"/>
                    <a:pt x="1658" y="954"/>
                    <a:pt x="1592" y="972"/>
                  </a:cubicBezTo>
                  <a:cubicBezTo>
                    <a:pt x="1490" y="994"/>
                    <a:pt x="1388" y="1009"/>
                    <a:pt x="1286" y="1023"/>
                  </a:cubicBezTo>
                  <a:cubicBezTo>
                    <a:pt x="1130" y="1042"/>
                    <a:pt x="1093" y="1078"/>
                    <a:pt x="1072" y="1235"/>
                  </a:cubicBezTo>
                  <a:cubicBezTo>
                    <a:pt x="1053" y="1373"/>
                    <a:pt x="1028" y="1504"/>
                    <a:pt x="1006" y="1639"/>
                  </a:cubicBezTo>
                  <a:cubicBezTo>
                    <a:pt x="1006" y="1653"/>
                    <a:pt x="1002" y="1664"/>
                    <a:pt x="999" y="1675"/>
                  </a:cubicBezTo>
                  <a:cubicBezTo>
                    <a:pt x="970" y="1719"/>
                    <a:pt x="941" y="1759"/>
                    <a:pt x="911" y="1803"/>
                  </a:cubicBezTo>
                  <a:cubicBezTo>
                    <a:pt x="879" y="1759"/>
                    <a:pt x="828" y="1719"/>
                    <a:pt x="817" y="1672"/>
                  </a:cubicBezTo>
                  <a:cubicBezTo>
                    <a:pt x="780" y="1519"/>
                    <a:pt x="758" y="1366"/>
                    <a:pt x="733" y="1209"/>
                  </a:cubicBezTo>
                  <a:cubicBezTo>
                    <a:pt x="715" y="1100"/>
                    <a:pt x="653" y="1060"/>
                    <a:pt x="547" y="1053"/>
                  </a:cubicBezTo>
                  <a:cubicBezTo>
                    <a:pt x="416" y="1045"/>
                    <a:pt x="289" y="1027"/>
                    <a:pt x="161" y="1002"/>
                  </a:cubicBezTo>
                  <a:cubicBezTo>
                    <a:pt x="114" y="991"/>
                    <a:pt x="74" y="954"/>
                    <a:pt x="1" y="914"/>
                  </a:cubicBezTo>
                  <a:cubicBezTo>
                    <a:pt x="77" y="878"/>
                    <a:pt x="121" y="841"/>
                    <a:pt x="172" y="830"/>
                  </a:cubicBezTo>
                  <a:cubicBezTo>
                    <a:pt x="303" y="801"/>
                    <a:pt x="434" y="787"/>
                    <a:pt x="565" y="765"/>
                  </a:cubicBezTo>
                  <a:cubicBezTo>
                    <a:pt x="635" y="754"/>
                    <a:pt x="678" y="739"/>
                    <a:pt x="689" y="648"/>
                  </a:cubicBezTo>
                  <a:cubicBezTo>
                    <a:pt x="715" y="474"/>
                    <a:pt x="755" y="299"/>
                    <a:pt x="802" y="131"/>
                  </a:cubicBezTo>
                  <a:cubicBezTo>
                    <a:pt x="817" y="88"/>
                    <a:pt x="839" y="44"/>
                    <a:pt x="864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1"/>
            <p:cNvSpPr/>
            <p:nvPr/>
          </p:nvSpPr>
          <p:spPr>
            <a:xfrm>
              <a:off x="1457169" y="3419589"/>
              <a:ext cx="154966" cy="203035"/>
            </a:xfrm>
            <a:custGeom>
              <a:avLst/>
              <a:gdLst/>
              <a:ahLst/>
              <a:cxnLst/>
              <a:rect l="l" t="t" r="r" b="b"/>
              <a:pathLst>
                <a:path w="2405" h="3151" extrusionOk="0">
                  <a:moveTo>
                    <a:pt x="1268" y="1224"/>
                  </a:moveTo>
                  <a:lnTo>
                    <a:pt x="1931" y="1807"/>
                  </a:lnTo>
                  <a:lnTo>
                    <a:pt x="1905" y="1836"/>
                  </a:lnTo>
                  <a:cubicBezTo>
                    <a:pt x="1654" y="1694"/>
                    <a:pt x="1465" y="1465"/>
                    <a:pt x="1239" y="1286"/>
                  </a:cubicBezTo>
                  <a:lnTo>
                    <a:pt x="1195" y="1301"/>
                  </a:lnTo>
                  <a:lnTo>
                    <a:pt x="1283" y="3151"/>
                  </a:lnTo>
                  <a:lnTo>
                    <a:pt x="1232" y="3151"/>
                  </a:lnTo>
                  <a:cubicBezTo>
                    <a:pt x="1221" y="2961"/>
                    <a:pt x="1206" y="2772"/>
                    <a:pt x="1199" y="2583"/>
                  </a:cubicBezTo>
                  <a:cubicBezTo>
                    <a:pt x="1188" y="2382"/>
                    <a:pt x="1181" y="2182"/>
                    <a:pt x="1170" y="1982"/>
                  </a:cubicBezTo>
                  <a:cubicBezTo>
                    <a:pt x="1159" y="1782"/>
                    <a:pt x="1141" y="1589"/>
                    <a:pt x="1122" y="1363"/>
                  </a:cubicBezTo>
                  <a:lnTo>
                    <a:pt x="616" y="1822"/>
                  </a:lnTo>
                  <a:lnTo>
                    <a:pt x="580" y="1778"/>
                  </a:lnTo>
                  <a:lnTo>
                    <a:pt x="1126" y="1224"/>
                  </a:lnTo>
                  <a:lnTo>
                    <a:pt x="1112" y="1177"/>
                  </a:lnTo>
                  <a:lnTo>
                    <a:pt x="1" y="1177"/>
                  </a:lnTo>
                  <a:lnTo>
                    <a:pt x="1" y="1122"/>
                  </a:lnTo>
                  <a:lnTo>
                    <a:pt x="1050" y="1122"/>
                  </a:lnTo>
                  <a:cubicBezTo>
                    <a:pt x="853" y="908"/>
                    <a:pt x="689" y="725"/>
                    <a:pt x="522" y="543"/>
                  </a:cubicBezTo>
                  <a:lnTo>
                    <a:pt x="565" y="503"/>
                  </a:lnTo>
                  <a:lnTo>
                    <a:pt x="1097" y="1039"/>
                  </a:lnTo>
                  <a:lnTo>
                    <a:pt x="1141" y="1024"/>
                  </a:lnTo>
                  <a:lnTo>
                    <a:pt x="1141" y="1"/>
                  </a:lnTo>
                  <a:lnTo>
                    <a:pt x="1195" y="1"/>
                  </a:lnTo>
                  <a:lnTo>
                    <a:pt x="1195" y="1115"/>
                  </a:lnTo>
                  <a:lnTo>
                    <a:pt x="1239" y="1133"/>
                  </a:lnTo>
                  <a:lnTo>
                    <a:pt x="1924" y="350"/>
                  </a:lnTo>
                  <a:lnTo>
                    <a:pt x="1960" y="380"/>
                  </a:lnTo>
                  <a:cubicBezTo>
                    <a:pt x="1865" y="503"/>
                    <a:pt x="1771" y="627"/>
                    <a:pt x="1672" y="744"/>
                  </a:cubicBezTo>
                  <a:cubicBezTo>
                    <a:pt x="1570" y="860"/>
                    <a:pt x="1465" y="973"/>
                    <a:pt x="1334" y="1111"/>
                  </a:cubicBezTo>
                  <a:lnTo>
                    <a:pt x="2401" y="1039"/>
                  </a:lnTo>
                  <a:cubicBezTo>
                    <a:pt x="2401" y="1057"/>
                    <a:pt x="2404" y="1071"/>
                    <a:pt x="2404" y="1090"/>
                  </a:cubicBezTo>
                  <a:cubicBezTo>
                    <a:pt x="2284" y="1097"/>
                    <a:pt x="2168" y="1104"/>
                    <a:pt x="2047" y="1119"/>
                  </a:cubicBezTo>
                  <a:cubicBezTo>
                    <a:pt x="1916" y="1130"/>
                    <a:pt x="1785" y="1155"/>
                    <a:pt x="1654" y="1162"/>
                  </a:cubicBezTo>
                  <a:cubicBezTo>
                    <a:pt x="1523" y="1173"/>
                    <a:pt x="1407" y="1170"/>
                    <a:pt x="1283" y="11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1"/>
            <p:cNvSpPr/>
            <p:nvPr/>
          </p:nvSpPr>
          <p:spPr>
            <a:xfrm>
              <a:off x="1704806" y="3611289"/>
              <a:ext cx="77966" cy="87116"/>
            </a:xfrm>
            <a:custGeom>
              <a:avLst/>
              <a:gdLst/>
              <a:ahLst/>
              <a:cxnLst/>
              <a:rect l="l" t="t" r="r" b="b"/>
              <a:pathLst>
                <a:path w="1210" h="1352" extrusionOk="0">
                  <a:moveTo>
                    <a:pt x="613" y="1352"/>
                  </a:moveTo>
                  <a:cubicBezTo>
                    <a:pt x="565" y="1002"/>
                    <a:pt x="401" y="755"/>
                    <a:pt x="1" y="700"/>
                  </a:cubicBezTo>
                  <a:cubicBezTo>
                    <a:pt x="372" y="609"/>
                    <a:pt x="584" y="401"/>
                    <a:pt x="594" y="1"/>
                  </a:cubicBezTo>
                  <a:cubicBezTo>
                    <a:pt x="653" y="372"/>
                    <a:pt x="817" y="627"/>
                    <a:pt x="1210" y="664"/>
                  </a:cubicBezTo>
                  <a:cubicBezTo>
                    <a:pt x="1053" y="751"/>
                    <a:pt x="878" y="798"/>
                    <a:pt x="784" y="915"/>
                  </a:cubicBezTo>
                  <a:cubicBezTo>
                    <a:pt x="685" y="1031"/>
                    <a:pt x="667" y="1203"/>
                    <a:pt x="613" y="135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1"/>
            <p:cNvSpPr/>
            <p:nvPr/>
          </p:nvSpPr>
          <p:spPr>
            <a:xfrm>
              <a:off x="1161191" y="2898989"/>
              <a:ext cx="78933" cy="88276"/>
            </a:xfrm>
            <a:custGeom>
              <a:avLst/>
              <a:gdLst/>
              <a:ahLst/>
              <a:cxnLst/>
              <a:rect l="l" t="t" r="r" b="b"/>
              <a:pathLst>
                <a:path w="1225" h="1370" extrusionOk="0">
                  <a:moveTo>
                    <a:pt x="1" y="696"/>
                  </a:moveTo>
                  <a:cubicBezTo>
                    <a:pt x="387" y="616"/>
                    <a:pt x="580" y="390"/>
                    <a:pt x="605" y="1"/>
                  </a:cubicBezTo>
                  <a:cubicBezTo>
                    <a:pt x="667" y="365"/>
                    <a:pt x="817" y="631"/>
                    <a:pt x="1225" y="674"/>
                  </a:cubicBezTo>
                  <a:cubicBezTo>
                    <a:pt x="849" y="762"/>
                    <a:pt x="646" y="977"/>
                    <a:pt x="624" y="1370"/>
                  </a:cubicBezTo>
                  <a:cubicBezTo>
                    <a:pt x="565" y="1002"/>
                    <a:pt x="409" y="743"/>
                    <a:pt x="1" y="6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1"/>
            <p:cNvSpPr/>
            <p:nvPr/>
          </p:nvSpPr>
          <p:spPr>
            <a:xfrm>
              <a:off x="1369025" y="3062606"/>
              <a:ext cx="64564" cy="69719"/>
            </a:xfrm>
            <a:custGeom>
              <a:avLst/>
              <a:gdLst/>
              <a:ahLst/>
              <a:cxnLst/>
              <a:rect l="l" t="t" r="r" b="b"/>
              <a:pathLst>
                <a:path w="1002" h="1082" extrusionOk="0">
                  <a:moveTo>
                    <a:pt x="503" y="1082"/>
                  </a:moveTo>
                  <a:cubicBezTo>
                    <a:pt x="448" y="809"/>
                    <a:pt x="321" y="601"/>
                    <a:pt x="0" y="557"/>
                  </a:cubicBezTo>
                  <a:cubicBezTo>
                    <a:pt x="306" y="488"/>
                    <a:pt x="459" y="310"/>
                    <a:pt x="485" y="0"/>
                  </a:cubicBezTo>
                  <a:cubicBezTo>
                    <a:pt x="543" y="288"/>
                    <a:pt x="663" y="495"/>
                    <a:pt x="1002" y="521"/>
                  </a:cubicBezTo>
                  <a:cubicBezTo>
                    <a:pt x="860" y="601"/>
                    <a:pt x="721" y="641"/>
                    <a:pt x="645" y="732"/>
                  </a:cubicBezTo>
                  <a:cubicBezTo>
                    <a:pt x="568" y="823"/>
                    <a:pt x="550" y="965"/>
                    <a:pt x="503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6" name="Google Shape;896;p41"/>
          <p:cNvSpPr/>
          <p:nvPr/>
        </p:nvSpPr>
        <p:spPr>
          <a:xfrm>
            <a:off x="6710743" y="1297425"/>
            <a:ext cx="115081" cy="116241"/>
          </a:xfrm>
          <a:custGeom>
            <a:avLst/>
            <a:gdLst/>
            <a:ahLst/>
            <a:cxnLst/>
            <a:rect l="l" t="t" r="r" b="b"/>
            <a:pathLst>
              <a:path w="1786" h="1804" extrusionOk="0">
                <a:moveTo>
                  <a:pt x="922" y="1"/>
                </a:moveTo>
                <a:cubicBezTo>
                  <a:pt x="970" y="154"/>
                  <a:pt x="1013" y="303"/>
                  <a:pt x="1061" y="456"/>
                </a:cubicBezTo>
                <a:cubicBezTo>
                  <a:pt x="1068" y="481"/>
                  <a:pt x="1064" y="507"/>
                  <a:pt x="1072" y="529"/>
                </a:cubicBezTo>
                <a:cubicBezTo>
                  <a:pt x="1115" y="725"/>
                  <a:pt x="1115" y="718"/>
                  <a:pt x="1319" y="754"/>
                </a:cubicBezTo>
                <a:cubicBezTo>
                  <a:pt x="1468" y="780"/>
                  <a:pt x="1632" y="773"/>
                  <a:pt x="1785" y="904"/>
                </a:cubicBezTo>
                <a:cubicBezTo>
                  <a:pt x="1723" y="929"/>
                  <a:pt x="1661" y="955"/>
                  <a:pt x="1596" y="973"/>
                </a:cubicBezTo>
                <a:cubicBezTo>
                  <a:pt x="1494" y="995"/>
                  <a:pt x="1392" y="1009"/>
                  <a:pt x="1290" y="1024"/>
                </a:cubicBezTo>
                <a:cubicBezTo>
                  <a:pt x="1133" y="1042"/>
                  <a:pt x="1097" y="1079"/>
                  <a:pt x="1075" y="1235"/>
                </a:cubicBezTo>
                <a:cubicBezTo>
                  <a:pt x="1057" y="1373"/>
                  <a:pt x="1031" y="1505"/>
                  <a:pt x="1010" y="1639"/>
                </a:cubicBezTo>
                <a:cubicBezTo>
                  <a:pt x="1010" y="1654"/>
                  <a:pt x="1006" y="1665"/>
                  <a:pt x="1002" y="1676"/>
                </a:cubicBezTo>
                <a:cubicBezTo>
                  <a:pt x="973" y="1719"/>
                  <a:pt x="944" y="1760"/>
                  <a:pt x="915" y="1803"/>
                </a:cubicBezTo>
                <a:cubicBezTo>
                  <a:pt x="882" y="1760"/>
                  <a:pt x="831" y="1719"/>
                  <a:pt x="820" y="1672"/>
                </a:cubicBezTo>
                <a:cubicBezTo>
                  <a:pt x="784" y="1519"/>
                  <a:pt x="758" y="1366"/>
                  <a:pt x="736" y="1210"/>
                </a:cubicBezTo>
                <a:cubicBezTo>
                  <a:pt x="718" y="1100"/>
                  <a:pt x="656" y="1060"/>
                  <a:pt x="547" y="1057"/>
                </a:cubicBezTo>
                <a:cubicBezTo>
                  <a:pt x="420" y="1046"/>
                  <a:pt x="289" y="1028"/>
                  <a:pt x="161" y="1002"/>
                </a:cubicBezTo>
                <a:cubicBezTo>
                  <a:pt x="117" y="991"/>
                  <a:pt x="77" y="955"/>
                  <a:pt x="1" y="915"/>
                </a:cubicBezTo>
                <a:cubicBezTo>
                  <a:pt x="77" y="878"/>
                  <a:pt x="125" y="842"/>
                  <a:pt x="176" y="831"/>
                </a:cubicBezTo>
                <a:cubicBezTo>
                  <a:pt x="303" y="805"/>
                  <a:pt x="434" y="787"/>
                  <a:pt x="565" y="765"/>
                </a:cubicBezTo>
                <a:cubicBezTo>
                  <a:pt x="638" y="754"/>
                  <a:pt x="678" y="740"/>
                  <a:pt x="693" y="649"/>
                </a:cubicBezTo>
                <a:cubicBezTo>
                  <a:pt x="718" y="474"/>
                  <a:pt x="755" y="303"/>
                  <a:pt x="802" y="132"/>
                </a:cubicBezTo>
                <a:cubicBezTo>
                  <a:pt x="820" y="88"/>
                  <a:pt x="842" y="44"/>
                  <a:pt x="86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41"/>
          <p:cNvSpPr/>
          <p:nvPr/>
        </p:nvSpPr>
        <p:spPr>
          <a:xfrm>
            <a:off x="6521305" y="1045797"/>
            <a:ext cx="189439" cy="251619"/>
          </a:xfrm>
          <a:custGeom>
            <a:avLst/>
            <a:gdLst/>
            <a:ahLst/>
            <a:cxnLst/>
            <a:rect l="l" t="t" r="r" b="b"/>
            <a:pathLst>
              <a:path w="2940" h="3905" extrusionOk="0">
                <a:moveTo>
                  <a:pt x="2153" y="2288"/>
                </a:moveTo>
                <a:lnTo>
                  <a:pt x="1475" y="1705"/>
                </a:lnTo>
                <a:cubicBezTo>
                  <a:pt x="1450" y="2462"/>
                  <a:pt x="1534" y="3183"/>
                  <a:pt x="1526" y="3904"/>
                </a:cubicBezTo>
                <a:cubicBezTo>
                  <a:pt x="1446" y="3686"/>
                  <a:pt x="1464" y="3457"/>
                  <a:pt x="1457" y="3227"/>
                </a:cubicBezTo>
                <a:cubicBezTo>
                  <a:pt x="1450" y="3001"/>
                  <a:pt x="1443" y="2761"/>
                  <a:pt x="1428" y="2524"/>
                </a:cubicBezTo>
                <a:cubicBezTo>
                  <a:pt x="1417" y="2291"/>
                  <a:pt x="1402" y="2058"/>
                  <a:pt x="1388" y="1792"/>
                </a:cubicBezTo>
                <a:lnTo>
                  <a:pt x="882" y="2258"/>
                </a:lnTo>
                <a:lnTo>
                  <a:pt x="842" y="2218"/>
                </a:lnTo>
                <a:lnTo>
                  <a:pt x="1410" y="1636"/>
                </a:lnTo>
                <a:cubicBezTo>
                  <a:pt x="914" y="1607"/>
                  <a:pt x="456" y="1690"/>
                  <a:pt x="0" y="1563"/>
                </a:cubicBezTo>
                <a:lnTo>
                  <a:pt x="1311" y="1563"/>
                </a:lnTo>
                <a:lnTo>
                  <a:pt x="780" y="984"/>
                </a:lnTo>
                <a:lnTo>
                  <a:pt x="823" y="944"/>
                </a:lnTo>
                <a:lnTo>
                  <a:pt x="1381" y="1501"/>
                </a:lnTo>
                <a:cubicBezTo>
                  <a:pt x="1406" y="980"/>
                  <a:pt x="1344" y="489"/>
                  <a:pt x="1457" y="1"/>
                </a:cubicBezTo>
                <a:lnTo>
                  <a:pt x="1457" y="1556"/>
                </a:lnTo>
                <a:lnTo>
                  <a:pt x="1504" y="1570"/>
                </a:lnTo>
                <a:lnTo>
                  <a:pt x="2182" y="787"/>
                </a:lnTo>
                <a:lnTo>
                  <a:pt x="2211" y="813"/>
                </a:lnTo>
                <a:cubicBezTo>
                  <a:pt x="2058" y="1082"/>
                  <a:pt x="1818" y="1286"/>
                  <a:pt x="1599" y="1552"/>
                </a:cubicBezTo>
                <a:lnTo>
                  <a:pt x="2939" y="1483"/>
                </a:lnTo>
                <a:lnTo>
                  <a:pt x="2939" y="1519"/>
                </a:lnTo>
                <a:cubicBezTo>
                  <a:pt x="2480" y="1607"/>
                  <a:pt x="2007" y="1577"/>
                  <a:pt x="1544" y="1621"/>
                </a:cubicBezTo>
                <a:lnTo>
                  <a:pt x="1526" y="1658"/>
                </a:lnTo>
                <a:lnTo>
                  <a:pt x="2189" y="224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41"/>
          <p:cNvSpPr/>
          <p:nvPr/>
        </p:nvSpPr>
        <p:spPr>
          <a:xfrm>
            <a:off x="6361550" y="1227718"/>
            <a:ext cx="64822" cy="69719"/>
          </a:xfrm>
          <a:custGeom>
            <a:avLst/>
            <a:gdLst/>
            <a:ahLst/>
            <a:cxnLst/>
            <a:rect l="l" t="t" r="r" b="b"/>
            <a:pathLst>
              <a:path w="1006" h="1082" extrusionOk="0">
                <a:moveTo>
                  <a:pt x="507" y="1082"/>
                </a:moveTo>
                <a:cubicBezTo>
                  <a:pt x="448" y="809"/>
                  <a:pt x="325" y="605"/>
                  <a:pt x="1" y="557"/>
                </a:cubicBezTo>
                <a:cubicBezTo>
                  <a:pt x="306" y="488"/>
                  <a:pt x="463" y="310"/>
                  <a:pt x="485" y="0"/>
                </a:cubicBezTo>
                <a:cubicBezTo>
                  <a:pt x="543" y="288"/>
                  <a:pt x="667" y="496"/>
                  <a:pt x="1006" y="521"/>
                </a:cubicBezTo>
                <a:cubicBezTo>
                  <a:pt x="860" y="601"/>
                  <a:pt x="725" y="641"/>
                  <a:pt x="649" y="732"/>
                </a:cubicBezTo>
                <a:cubicBezTo>
                  <a:pt x="569" y="823"/>
                  <a:pt x="550" y="965"/>
                  <a:pt x="507" y="1082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9" name="Google Shape;899;p41"/>
          <p:cNvGrpSpPr/>
          <p:nvPr/>
        </p:nvGrpSpPr>
        <p:grpSpPr>
          <a:xfrm>
            <a:off x="1105846" y="1475629"/>
            <a:ext cx="598945" cy="537250"/>
            <a:chOff x="1105846" y="1475629"/>
            <a:chExt cx="598945" cy="537250"/>
          </a:xfrm>
        </p:grpSpPr>
        <p:sp>
          <p:nvSpPr>
            <p:cNvPr id="900" name="Google Shape;900;p41"/>
            <p:cNvSpPr/>
            <p:nvPr/>
          </p:nvSpPr>
          <p:spPr>
            <a:xfrm>
              <a:off x="1105846" y="1761259"/>
              <a:ext cx="189632" cy="251619"/>
            </a:xfrm>
            <a:custGeom>
              <a:avLst/>
              <a:gdLst/>
              <a:ahLst/>
              <a:cxnLst/>
              <a:rect l="l" t="t" r="r" b="b"/>
              <a:pathLst>
                <a:path w="2943" h="3905" extrusionOk="0">
                  <a:moveTo>
                    <a:pt x="2153" y="2291"/>
                  </a:moveTo>
                  <a:lnTo>
                    <a:pt x="1472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6"/>
                    <a:pt x="1457" y="3227"/>
                  </a:cubicBezTo>
                  <a:cubicBezTo>
                    <a:pt x="1450" y="3001"/>
                    <a:pt x="1439" y="2761"/>
                    <a:pt x="1428" y="2528"/>
                  </a:cubicBezTo>
                  <a:cubicBezTo>
                    <a:pt x="1417" y="2291"/>
                    <a:pt x="1402" y="2062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3" y="1639"/>
                  </a:lnTo>
                  <a:cubicBezTo>
                    <a:pt x="918" y="1606"/>
                    <a:pt x="456" y="1690"/>
                    <a:pt x="0" y="1563"/>
                  </a:cubicBezTo>
                  <a:lnTo>
                    <a:pt x="1315" y="1563"/>
                  </a:lnTo>
                  <a:lnTo>
                    <a:pt x="783" y="987"/>
                  </a:lnTo>
                  <a:lnTo>
                    <a:pt x="827" y="944"/>
                  </a:lnTo>
                  <a:lnTo>
                    <a:pt x="1384" y="1501"/>
                  </a:lnTo>
                  <a:cubicBezTo>
                    <a:pt x="1410" y="980"/>
                    <a:pt x="1348" y="488"/>
                    <a:pt x="1461" y="0"/>
                  </a:cubicBezTo>
                  <a:lnTo>
                    <a:pt x="1461" y="1555"/>
                  </a:lnTo>
                  <a:lnTo>
                    <a:pt x="1508" y="1570"/>
                  </a:lnTo>
                  <a:lnTo>
                    <a:pt x="2185" y="787"/>
                  </a:lnTo>
                  <a:lnTo>
                    <a:pt x="2214" y="813"/>
                  </a:lnTo>
                  <a:cubicBezTo>
                    <a:pt x="2062" y="1082"/>
                    <a:pt x="1821" y="1286"/>
                    <a:pt x="1606" y="1555"/>
                  </a:cubicBezTo>
                  <a:lnTo>
                    <a:pt x="2943" y="1483"/>
                  </a:lnTo>
                  <a:lnTo>
                    <a:pt x="2943" y="1519"/>
                  </a:lnTo>
                  <a:cubicBezTo>
                    <a:pt x="2484" y="1606"/>
                    <a:pt x="2011" y="1577"/>
                    <a:pt x="1548" y="1621"/>
                  </a:cubicBezTo>
                  <a:lnTo>
                    <a:pt x="1530" y="1657"/>
                  </a:lnTo>
                  <a:lnTo>
                    <a:pt x="2193" y="22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1"/>
            <p:cNvSpPr/>
            <p:nvPr/>
          </p:nvSpPr>
          <p:spPr>
            <a:xfrm>
              <a:off x="1276016" y="1475629"/>
              <a:ext cx="132414" cy="137053"/>
            </a:xfrm>
            <a:custGeom>
              <a:avLst/>
              <a:gdLst/>
              <a:ahLst/>
              <a:cxnLst/>
              <a:rect l="l" t="t" r="r" b="b"/>
              <a:pathLst>
                <a:path w="2055" h="2127" extrusionOk="0">
                  <a:moveTo>
                    <a:pt x="2054" y="1067"/>
                  </a:moveTo>
                  <a:cubicBezTo>
                    <a:pt x="2003" y="1093"/>
                    <a:pt x="1952" y="1111"/>
                    <a:pt x="1901" y="1129"/>
                  </a:cubicBezTo>
                  <a:cubicBezTo>
                    <a:pt x="1748" y="1158"/>
                    <a:pt x="1599" y="1184"/>
                    <a:pt x="1446" y="1198"/>
                  </a:cubicBezTo>
                  <a:cubicBezTo>
                    <a:pt x="1333" y="1209"/>
                    <a:pt x="1268" y="1257"/>
                    <a:pt x="1250" y="1366"/>
                  </a:cubicBezTo>
                  <a:cubicBezTo>
                    <a:pt x="1213" y="1552"/>
                    <a:pt x="1191" y="1741"/>
                    <a:pt x="1148" y="1927"/>
                  </a:cubicBezTo>
                  <a:cubicBezTo>
                    <a:pt x="1129" y="1999"/>
                    <a:pt x="1071" y="2061"/>
                    <a:pt x="1035" y="2127"/>
                  </a:cubicBezTo>
                  <a:cubicBezTo>
                    <a:pt x="998" y="2061"/>
                    <a:pt x="944" y="1999"/>
                    <a:pt x="929" y="1930"/>
                  </a:cubicBezTo>
                  <a:cubicBezTo>
                    <a:pt x="885" y="1766"/>
                    <a:pt x="853" y="1599"/>
                    <a:pt x="834" y="1431"/>
                  </a:cubicBezTo>
                  <a:cubicBezTo>
                    <a:pt x="816" y="1278"/>
                    <a:pt x="721" y="1242"/>
                    <a:pt x="590" y="1231"/>
                  </a:cubicBezTo>
                  <a:cubicBezTo>
                    <a:pt x="434" y="1216"/>
                    <a:pt x="281" y="1195"/>
                    <a:pt x="128" y="1162"/>
                  </a:cubicBezTo>
                  <a:cubicBezTo>
                    <a:pt x="84" y="1151"/>
                    <a:pt x="44" y="1100"/>
                    <a:pt x="0" y="1067"/>
                  </a:cubicBezTo>
                  <a:cubicBezTo>
                    <a:pt x="48" y="1038"/>
                    <a:pt x="91" y="991"/>
                    <a:pt x="142" y="980"/>
                  </a:cubicBezTo>
                  <a:cubicBezTo>
                    <a:pt x="292" y="947"/>
                    <a:pt x="445" y="925"/>
                    <a:pt x="598" y="903"/>
                  </a:cubicBezTo>
                  <a:cubicBezTo>
                    <a:pt x="696" y="892"/>
                    <a:pt x="769" y="878"/>
                    <a:pt x="787" y="747"/>
                  </a:cubicBezTo>
                  <a:cubicBezTo>
                    <a:pt x="816" y="539"/>
                    <a:pt x="860" y="332"/>
                    <a:pt x="918" y="131"/>
                  </a:cubicBezTo>
                  <a:cubicBezTo>
                    <a:pt x="933" y="84"/>
                    <a:pt x="980" y="44"/>
                    <a:pt x="1013" y="0"/>
                  </a:cubicBezTo>
                  <a:cubicBezTo>
                    <a:pt x="1049" y="37"/>
                    <a:pt x="1078" y="80"/>
                    <a:pt x="1100" y="128"/>
                  </a:cubicBezTo>
                  <a:cubicBezTo>
                    <a:pt x="1155" y="328"/>
                    <a:pt x="1206" y="528"/>
                    <a:pt x="1250" y="729"/>
                  </a:cubicBezTo>
                  <a:cubicBezTo>
                    <a:pt x="1257" y="805"/>
                    <a:pt x="1319" y="863"/>
                    <a:pt x="1395" y="867"/>
                  </a:cubicBezTo>
                  <a:cubicBezTo>
                    <a:pt x="1555" y="889"/>
                    <a:pt x="1716" y="914"/>
                    <a:pt x="1872" y="947"/>
                  </a:cubicBezTo>
                  <a:cubicBezTo>
                    <a:pt x="1934" y="965"/>
                    <a:pt x="1996" y="991"/>
                    <a:pt x="2054" y="102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1"/>
            <p:cNvSpPr/>
            <p:nvPr/>
          </p:nvSpPr>
          <p:spPr>
            <a:xfrm>
              <a:off x="1433604" y="1682270"/>
              <a:ext cx="271187" cy="330609"/>
            </a:xfrm>
            <a:custGeom>
              <a:avLst/>
              <a:gdLst/>
              <a:ahLst/>
              <a:cxnLst/>
              <a:rect l="l" t="t" r="r" b="b"/>
              <a:pathLst>
                <a:path w="3311" h="4036" extrusionOk="0">
                  <a:moveTo>
                    <a:pt x="1661" y="0"/>
                  </a:moveTo>
                  <a:cubicBezTo>
                    <a:pt x="1716" y="568"/>
                    <a:pt x="1774" y="1140"/>
                    <a:pt x="1836" y="1752"/>
                  </a:cubicBezTo>
                  <a:lnTo>
                    <a:pt x="2426" y="1260"/>
                  </a:lnTo>
                  <a:lnTo>
                    <a:pt x="2462" y="1289"/>
                  </a:lnTo>
                  <a:lnTo>
                    <a:pt x="2022" y="1912"/>
                  </a:lnTo>
                  <a:lnTo>
                    <a:pt x="3311" y="2087"/>
                  </a:lnTo>
                  <a:lnTo>
                    <a:pt x="3307" y="2116"/>
                  </a:lnTo>
                  <a:lnTo>
                    <a:pt x="2007" y="2294"/>
                  </a:lnTo>
                  <a:cubicBezTo>
                    <a:pt x="2087" y="2520"/>
                    <a:pt x="2313" y="2651"/>
                    <a:pt x="2379" y="2913"/>
                  </a:cubicBezTo>
                  <a:lnTo>
                    <a:pt x="1843" y="2491"/>
                  </a:lnTo>
                  <a:cubicBezTo>
                    <a:pt x="1792" y="3030"/>
                    <a:pt x="1749" y="3533"/>
                    <a:pt x="1701" y="4035"/>
                  </a:cubicBezTo>
                  <a:cubicBezTo>
                    <a:pt x="1588" y="3529"/>
                    <a:pt x="1505" y="3015"/>
                    <a:pt x="1454" y="2498"/>
                  </a:cubicBezTo>
                  <a:lnTo>
                    <a:pt x="918" y="2906"/>
                  </a:lnTo>
                  <a:lnTo>
                    <a:pt x="885" y="2881"/>
                  </a:lnTo>
                  <a:lnTo>
                    <a:pt x="1315" y="2294"/>
                  </a:lnTo>
                  <a:lnTo>
                    <a:pt x="4" y="2112"/>
                  </a:lnTo>
                  <a:lnTo>
                    <a:pt x="0" y="2080"/>
                  </a:lnTo>
                  <a:lnTo>
                    <a:pt x="1275" y="1908"/>
                  </a:lnTo>
                  <a:lnTo>
                    <a:pt x="813" y="1249"/>
                  </a:lnTo>
                  <a:lnTo>
                    <a:pt x="838" y="1231"/>
                  </a:lnTo>
                  <a:lnTo>
                    <a:pt x="1461" y="1744"/>
                  </a:lnTo>
                  <a:cubicBezTo>
                    <a:pt x="1523" y="1140"/>
                    <a:pt x="1577" y="572"/>
                    <a:pt x="16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3" name="Google Shape;903;p41"/>
          <p:cNvGrpSpPr/>
          <p:nvPr/>
        </p:nvGrpSpPr>
        <p:grpSpPr>
          <a:xfrm>
            <a:off x="6015904" y="-126250"/>
            <a:ext cx="2856821" cy="2043406"/>
            <a:chOff x="5921629" y="-29575"/>
            <a:chExt cx="2856821" cy="2043406"/>
          </a:xfrm>
        </p:grpSpPr>
        <p:grpSp>
          <p:nvGrpSpPr>
            <p:cNvPr id="904" name="Google Shape;904;p41"/>
            <p:cNvGrpSpPr/>
            <p:nvPr/>
          </p:nvGrpSpPr>
          <p:grpSpPr>
            <a:xfrm>
              <a:off x="5921629" y="96682"/>
              <a:ext cx="2617854" cy="1917150"/>
              <a:chOff x="3236339" y="-392117"/>
              <a:chExt cx="2475746" cy="1813079"/>
            </a:xfrm>
          </p:grpSpPr>
          <p:sp>
            <p:nvSpPr>
              <p:cNvPr id="905" name="Google Shape;905;p41"/>
              <p:cNvSpPr/>
              <p:nvPr/>
            </p:nvSpPr>
            <p:spPr>
              <a:xfrm>
                <a:off x="4965766" y="465111"/>
                <a:ext cx="323934" cy="914335"/>
              </a:xfrm>
              <a:custGeom>
                <a:avLst/>
                <a:gdLst/>
                <a:ahLst/>
                <a:cxnLst/>
                <a:rect l="l" t="t" r="r" b="b"/>
                <a:pathLst>
                  <a:path w="3955" h="11162" extrusionOk="0">
                    <a:moveTo>
                      <a:pt x="1533" y="9228"/>
                    </a:moveTo>
                    <a:cubicBezTo>
                      <a:pt x="1642" y="8733"/>
                      <a:pt x="1792" y="8248"/>
                      <a:pt x="1977" y="7775"/>
                    </a:cubicBezTo>
                    <a:cubicBezTo>
                      <a:pt x="2021" y="7666"/>
                      <a:pt x="2090" y="7560"/>
                      <a:pt x="2065" y="7433"/>
                    </a:cubicBezTo>
                    <a:cubicBezTo>
                      <a:pt x="2065" y="7429"/>
                      <a:pt x="2061" y="7422"/>
                      <a:pt x="2061" y="7418"/>
                    </a:cubicBezTo>
                    <a:cubicBezTo>
                      <a:pt x="2145" y="7273"/>
                      <a:pt x="2185" y="7112"/>
                      <a:pt x="2251" y="6959"/>
                    </a:cubicBezTo>
                    <a:cubicBezTo>
                      <a:pt x="2422" y="6573"/>
                      <a:pt x="2578" y="6184"/>
                      <a:pt x="2731" y="5794"/>
                    </a:cubicBezTo>
                    <a:cubicBezTo>
                      <a:pt x="2844" y="5510"/>
                      <a:pt x="2968" y="5226"/>
                      <a:pt x="3048" y="4931"/>
                    </a:cubicBezTo>
                    <a:cubicBezTo>
                      <a:pt x="3165" y="4498"/>
                      <a:pt x="3296" y="4068"/>
                      <a:pt x="3394" y="3631"/>
                    </a:cubicBezTo>
                    <a:cubicBezTo>
                      <a:pt x="3507" y="3117"/>
                      <a:pt x="3609" y="2608"/>
                      <a:pt x="3689" y="2090"/>
                    </a:cubicBezTo>
                    <a:cubicBezTo>
                      <a:pt x="3736" y="1774"/>
                      <a:pt x="3769" y="1446"/>
                      <a:pt x="3806" y="1125"/>
                    </a:cubicBezTo>
                    <a:cubicBezTo>
                      <a:pt x="3827" y="914"/>
                      <a:pt x="3857" y="707"/>
                      <a:pt x="3867" y="495"/>
                    </a:cubicBezTo>
                    <a:cubicBezTo>
                      <a:pt x="3875" y="328"/>
                      <a:pt x="3864" y="153"/>
                      <a:pt x="3955" y="0"/>
                    </a:cubicBezTo>
                    <a:cubicBezTo>
                      <a:pt x="3613" y="280"/>
                      <a:pt x="3267" y="550"/>
                      <a:pt x="2910" y="812"/>
                    </a:cubicBezTo>
                    <a:cubicBezTo>
                      <a:pt x="2531" y="1089"/>
                      <a:pt x="2145" y="1366"/>
                      <a:pt x="1839" y="1726"/>
                    </a:cubicBezTo>
                    <a:cubicBezTo>
                      <a:pt x="1657" y="1941"/>
                      <a:pt x="1453" y="2130"/>
                      <a:pt x="1304" y="2364"/>
                    </a:cubicBezTo>
                    <a:lnTo>
                      <a:pt x="1304" y="2367"/>
                    </a:lnTo>
                    <a:cubicBezTo>
                      <a:pt x="1300" y="2364"/>
                      <a:pt x="1296" y="2364"/>
                      <a:pt x="1293" y="2360"/>
                    </a:cubicBezTo>
                    <a:cubicBezTo>
                      <a:pt x="1224" y="2367"/>
                      <a:pt x="1184" y="2422"/>
                      <a:pt x="1147" y="2469"/>
                    </a:cubicBezTo>
                    <a:cubicBezTo>
                      <a:pt x="739" y="2994"/>
                      <a:pt x="364" y="3532"/>
                      <a:pt x="178" y="4184"/>
                    </a:cubicBezTo>
                    <a:cubicBezTo>
                      <a:pt x="124" y="4377"/>
                      <a:pt x="117" y="4519"/>
                      <a:pt x="295" y="4661"/>
                    </a:cubicBezTo>
                    <a:cubicBezTo>
                      <a:pt x="583" y="4898"/>
                      <a:pt x="590" y="5091"/>
                      <a:pt x="324" y="5444"/>
                    </a:cubicBezTo>
                    <a:cubicBezTo>
                      <a:pt x="262" y="5524"/>
                      <a:pt x="168" y="5575"/>
                      <a:pt x="109" y="5659"/>
                    </a:cubicBezTo>
                    <a:cubicBezTo>
                      <a:pt x="22" y="5707"/>
                      <a:pt x="0" y="5779"/>
                      <a:pt x="7" y="5874"/>
                    </a:cubicBezTo>
                    <a:cubicBezTo>
                      <a:pt x="22" y="6100"/>
                      <a:pt x="22" y="6329"/>
                      <a:pt x="40" y="6555"/>
                    </a:cubicBezTo>
                    <a:cubicBezTo>
                      <a:pt x="91" y="7262"/>
                      <a:pt x="215" y="7954"/>
                      <a:pt x="331" y="8649"/>
                    </a:cubicBezTo>
                    <a:cubicBezTo>
                      <a:pt x="342" y="8704"/>
                      <a:pt x="342" y="8762"/>
                      <a:pt x="331" y="8817"/>
                    </a:cubicBezTo>
                    <a:cubicBezTo>
                      <a:pt x="353" y="8824"/>
                      <a:pt x="368" y="8838"/>
                      <a:pt x="379" y="8860"/>
                    </a:cubicBezTo>
                    <a:cubicBezTo>
                      <a:pt x="495" y="9181"/>
                      <a:pt x="612" y="9498"/>
                      <a:pt x="736" y="9818"/>
                    </a:cubicBezTo>
                    <a:cubicBezTo>
                      <a:pt x="845" y="10102"/>
                      <a:pt x="943" y="10393"/>
                      <a:pt x="1118" y="10648"/>
                    </a:cubicBezTo>
                    <a:cubicBezTo>
                      <a:pt x="1231" y="10816"/>
                      <a:pt x="1344" y="10983"/>
                      <a:pt x="1464" y="11162"/>
                    </a:cubicBezTo>
                    <a:cubicBezTo>
                      <a:pt x="1515" y="11104"/>
                      <a:pt x="1551" y="11042"/>
                      <a:pt x="1570" y="10969"/>
                    </a:cubicBezTo>
                    <a:cubicBezTo>
                      <a:pt x="1387" y="10390"/>
                      <a:pt x="1406" y="9814"/>
                      <a:pt x="1533" y="92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1"/>
              <p:cNvSpPr/>
              <p:nvPr/>
            </p:nvSpPr>
            <p:spPr>
              <a:xfrm>
                <a:off x="5089771" y="467159"/>
                <a:ext cx="264389" cy="887877"/>
              </a:xfrm>
              <a:custGeom>
                <a:avLst/>
                <a:gdLst/>
                <a:ahLst/>
                <a:cxnLst/>
                <a:rect l="l" t="t" r="r" b="b"/>
                <a:pathLst>
                  <a:path w="3228" h="10839" extrusionOk="0">
                    <a:moveTo>
                      <a:pt x="2892" y="692"/>
                    </a:moveTo>
                    <a:lnTo>
                      <a:pt x="2565" y="1"/>
                    </a:lnTo>
                    <a:cubicBezTo>
                      <a:pt x="2488" y="30"/>
                      <a:pt x="2503" y="103"/>
                      <a:pt x="2488" y="161"/>
                    </a:cubicBezTo>
                    <a:cubicBezTo>
                      <a:pt x="2452" y="350"/>
                      <a:pt x="2470" y="547"/>
                      <a:pt x="2445" y="736"/>
                    </a:cubicBezTo>
                    <a:cubicBezTo>
                      <a:pt x="2368" y="1290"/>
                      <a:pt x="2310" y="1847"/>
                      <a:pt x="2222" y="2397"/>
                    </a:cubicBezTo>
                    <a:cubicBezTo>
                      <a:pt x="2113" y="3078"/>
                      <a:pt x="1967" y="3751"/>
                      <a:pt x="1785" y="4414"/>
                    </a:cubicBezTo>
                    <a:cubicBezTo>
                      <a:pt x="1512" y="5430"/>
                      <a:pt x="1086" y="6388"/>
                      <a:pt x="682" y="7357"/>
                    </a:cubicBezTo>
                    <a:cubicBezTo>
                      <a:pt x="624" y="7495"/>
                      <a:pt x="544" y="7634"/>
                      <a:pt x="547" y="7794"/>
                    </a:cubicBezTo>
                    <a:cubicBezTo>
                      <a:pt x="547" y="7797"/>
                      <a:pt x="551" y="7805"/>
                      <a:pt x="554" y="7808"/>
                    </a:cubicBezTo>
                    <a:cubicBezTo>
                      <a:pt x="540" y="7830"/>
                      <a:pt x="529" y="7852"/>
                      <a:pt x="518" y="7878"/>
                    </a:cubicBezTo>
                    <a:cubicBezTo>
                      <a:pt x="365" y="8311"/>
                      <a:pt x="219" y="8748"/>
                      <a:pt x="125" y="9199"/>
                    </a:cubicBezTo>
                    <a:cubicBezTo>
                      <a:pt x="56" y="9524"/>
                      <a:pt x="16" y="9851"/>
                      <a:pt x="8" y="10183"/>
                    </a:cubicBezTo>
                    <a:cubicBezTo>
                      <a:pt x="1" y="10405"/>
                      <a:pt x="34" y="10627"/>
                      <a:pt x="99" y="10838"/>
                    </a:cubicBezTo>
                    <a:cubicBezTo>
                      <a:pt x="281" y="10434"/>
                      <a:pt x="463" y="10030"/>
                      <a:pt x="642" y="9626"/>
                    </a:cubicBezTo>
                    <a:cubicBezTo>
                      <a:pt x="715" y="9462"/>
                      <a:pt x="784" y="9294"/>
                      <a:pt x="857" y="9127"/>
                    </a:cubicBezTo>
                    <a:lnTo>
                      <a:pt x="857" y="9127"/>
                    </a:lnTo>
                    <a:cubicBezTo>
                      <a:pt x="1053" y="8650"/>
                      <a:pt x="1239" y="8165"/>
                      <a:pt x="1461" y="7699"/>
                    </a:cubicBezTo>
                    <a:cubicBezTo>
                      <a:pt x="1698" y="7211"/>
                      <a:pt x="1953" y="6738"/>
                      <a:pt x="2164" y="6235"/>
                    </a:cubicBezTo>
                    <a:cubicBezTo>
                      <a:pt x="2404" y="5656"/>
                      <a:pt x="2594" y="5059"/>
                      <a:pt x="2827" y="4480"/>
                    </a:cubicBezTo>
                    <a:cubicBezTo>
                      <a:pt x="3166" y="3642"/>
                      <a:pt x="3227" y="2765"/>
                      <a:pt x="3220" y="1876"/>
                    </a:cubicBezTo>
                    <a:cubicBezTo>
                      <a:pt x="3144" y="1472"/>
                      <a:pt x="3071" y="1068"/>
                      <a:pt x="2892" y="69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1"/>
              <p:cNvSpPr/>
              <p:nvPr/>
            </p:nvSpPr>
            <p:spPr>
              <a:xfrm>
                <a:off x="5402075" y="493126"/>
                <a:ext cx="285848" cy="607400"/>
              </a:xfrm>
              <a:custGeom>
                <a:avLst/>
                <a:gdLst/>
                <a:ahLst/>
                <a:cxnLst/>
                <a:rect l="l" t="t" r="r" b="b"/>
                <a:pathLst>
                  <a:path w="3490" h="7415" extrusionOk="0">
                    <a:moveTo>
                      <a:pt x="3104" y="6377"/>
                    </a:moveTo>
                    <a:cubicBezTo>
                      <a:pt x="2947" y="5889"/>
                      <a:pt x="2794" y="5397"/>
                      <a:pt x="2601" y="4924"/>
                    </a:cubicBezTo>
                    <a:cubicBezTo>
                      <a:pt x="2412" y="4447"/>
                      <a:pt x="2200" y="3984"/>
                      <a:pt x="1971" y="3526"/>
                    </a:cubicBezTo>
                    <a:cubicBezTo>
                      <a:pt x="1763" y="3114"/>
                      <a:pt x="1552" y="2706"/>
                      <a:pt x="1337" y="2298"/>
                    </a:cubicBezTo>
                    <a:cubicBezTo>
                      <a:pt x="1326" y="2193"/>
                      <a:pt x="1239" y="2134"/>
                      <a:pt x="1192" y="2051"/>
                    </a:cubicBezTo>
                    <a:cubicBezTo>
                      <a:pt x="1042" y="1767"/>
                      <a:pt x="889" y="1483"/>
                      <a:pt x="729" y="1202"/>
                    </a:cubicBezTo>
                    <a:cubicBezTo>
                      <a:pt x="540" y="874"/>
                      <a:pt x="336" y="554"/>
                      <a:pt x="146" y="230"/>
                    </a:cubicBezTo>
                    <a:cubicBezTo>
                      <a:pt x="99" y="150"/>
                      <a:pt x="66" y="66"/>
                      <a:pt x="1" y="0"/>
                    </a:cubicBezTo>
                    <a:cubicBezTo>
                      <a:pt x="139" y="445"/>
                      <a:pt x="321" y="871"/>
                      <a:pt x="496" y="1300"/>
                    </a:cubicBezTo>
                    <a:lnTo>
                      <a:pt x="496" y="1300"/>
                    </a:lnTo>
                    <a:cubicBezTo>
                      <a:pt x="500" y="1330"/>
                      <a:pt x="507" y="1355"/>
                      <a:pt x="518" y="1384"/>
                    </a:cubicBezTo>
                    <a:cubicBezTo>
                      <a:pt x="820" y="2145"/>
                      <a:pt x="1068" y="2928"/>
                      <a:pt x="1297" y="3715"/>
                    </a:cubicBezTo>
                    <a:cubicBezTo>
                      <a:pt x="1432" y="4174"/>
                      <a:pt x="1570" y="4633"/>
                      <a:pt x="1778" y="5066"/>
                    </a:cubicBezTo>
                    <a:cubicBezTo>
                      <a:pt x="1949" y="5437"/>
                      <a:pt x="2153" y="5794"/>
                      <a:pt x="2390" y="6129"/>
                    </a:cubicBezTo>
                    <a:cubicBezTo>
                      <a:pt x="2688" y="6537"/>
                      <a:pt x="3027" y="6916"/>
                      <a:pt x="3355" y="7309"/>
                    </a:cubicBezTo>
                    <a:cubicBezTo>
                      <a:pt x="3384" y="7357"/>
                      <a:pt x="3428" y="7397"/>
                      <a:pt x="3482" y="7415"/>
                    </a:cubicBezTo>
                    <a:cubicBezTo>
                      <a:pt x="3490" y="7386"/>
                      <a:pt x="3471" y="7360"/>
                      <a:pt x="3460" y="7335"/>
                    </a:cubicBezTo>
                    <a:cubicBezTo>
                      <a:pt x="3329" y="7018"/>
                      <a:pt x="3209" y="6701"/>
                      <a:pt x="3104" y="637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1"/>
              <p:cNvSpPr/>
              <p:nvPr/>
            </p:nvSpPr>
            <p:spPr>
              <a:xfrm>
                <a:off x="5390772" y="445698"/>
                <a:ext cx="321313" cy="669491"/>
              </a:xfrm>
              <a:custGeom>
                <a:avLst/>
                <a:gdLst/>
                <a:ahLst/>
                <a:cxnLst/>
                <a:rect l="l" t="t" r="r" b="b"/>
                <a:pathLst>
                  <a:path w="3923" h="8173" extrusionOk="0">
                    <a:moveTo>
                      <a:pt x="3893" y="6690"/>
                    </a:moveTo>
                    <a:cubicBezTo>
                      <a:pt x="3861" y="6100"/>
                      <a:pt x="3726" y="5525"/>
                      <a:pt x="3613" y="4946"/>
                    </a:cubicBezTo>
                    <a:lnTo>
                      <a:pt x="3613" y="4946"/>
                    </a:lnTo>
                    <a:cubicBezTo>
                      <a:pt x="3562" y="4691"/>
                      <a:pt x="3518" y="4432"/>
                      <a:pt x="3420" y="4185"/>
                    </a:cubicBezTo>
                    <a:cubicBezTo>
                      <a:pt x="3223" y="3689"/>
                      <a:pt x="2998" y="3201"/>
                      <a:pt x="2739" y="2735"/>
                    </a:cubicBezTo>
                    <a:cubicBezTo>
                      <a:pt x="2597" y="2484"/>
                      <a:pt x="2469" y="2222"/>
                      <a:pt x="2287" y="1992"/>
                    </a:cubicBezTo>
                    <a:cubicBezTo>
                      <a:pt x="2131" y="1796"/>
                      <a:pt x="1974" y="1599"/>
                      <a:pt x="1821" y="1399"/>
                    </a:cubicBezTo>
                    <a:cubicBezTo>
                      <a:pt x="1683" y="1217"/>
                      <a:pt x="1526" y="1053"/>
                      <a:pt x="1355" y="903"/>
                    </a:cubicBezTo>
                    <a:cubicBezTo>
                      <a:pt x="1140" y="725"/>
                      <a:pt x="925" y="547"/>
                      <a:pt x="700" y="386"/>
                    </a:cubicBezTo>
                    <a:cubicBezTo>
                      <a:pt x="481" y="230"/>
                      <a:pt x="263" y="77"/>
                      <a:pt x="0" y="0"/>
                    </a:cubicBezTo>
                    <a:cubicBezTo>
                      <a:pt x="37" y="62"/>
                      <a:pt x="70" y="128"/>
                      <a:pt x="99" y="197"/>
                    </a:cubicBezTo>
                    <a:cubicBezTo>
                      <a:pt x="223" y="452"/>
                      <a:pt x="394" y="678"/>
                      <a:pt x="539" y="922"/>
                    </a:cubicBezTo>
                    <a:cubicBezTo>
                      <a:pt x="791" y="1351"/>
                      <a:pt x="1057" y="1774"/>
                      <a:pt x="1286" y="2214"/>
                    </a:cubicBezTo>
                    <a:cubicBezTo>
                      <a:pt x="1504" y="2633"/>
                      <a:pt x="1752" y="3041"/>
                      <a:pt x="1952" y="3475"/>
                    </a:cubicBezTo>
                    <a:cubicBezTo>
                      <a:pt x="2145" y="3839"/>
                      <a:pt x="2331" y="4210"/>
                      <a:pt x="2506" y="4589"/>
                    </a:cubicBezTo>
                    <a:cubicBezTo>
                      <a:pt x="2786" y="5197"/>
                      <a:pt x="3030" y="5823"/>
                      <a:pt x="3234" y="6464"/>
                    </a:cubicBezTo>
                    <a:cubicBezTo>
                      <a:pt x="3402" y="6985"/>
                      <a:pt x="3558" y="7510"/>
                      <a:pt x="3762" y="8016"/>
                    </a:cubicBezTo>
                    <a:cubicBezTo>
                      <a:pt x="3784" y="8048"/>
                      <a:pt x="3788" y="8092"/>
                      <a:pt x="3777" y="8129"/>
                    </a:cubicBezTo>
                    <a:cubicBezTo>
                      <a:pt x="3802" y="8158"/>
                      <a:pt x="3842" y="8172"/>
                      <a:pt x="3879" y="8169"/>
                    </a:cubicBezTo>
                    <a:cubicBezTo>
                      <a:pt x="3868" y="7677"/>
                      <a:pt x="3923" y="7185"/>
                      <a:pt x="3893" y="669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1"/>
              <p:cNvSpPr/>
              <p:nvPr/>
            </p:nvSpPr>
            <p:spPr>
              <a:xfrm>
                <a:off x="4801956" y="341258"/>
                <a:ext cx="423613" cy="37779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4612" extrusionOk="0">
                    <a:moveTo>
                      <a:pt x="547" y="3318"/>
                    </a:moveTo>
                    <a:cubicBezTo>
                      <a:pt x="700" y="3067"/>
                      <a:pt x="889" y="2841"/>
                      <a:pt x="1111" y="2648"/>
                    </a:cubicBezTo>
                    <a:cubicBezTo>
                      <a:pt x="1334" y="2452"/>
                      <a:pt x="1574" y="2277"/>
                      <a:pt x="1811" y="2098"/>
                    </a:cubicBezTo>
                    <a:cubicBezTo>
                      <a:pt x="1924" y="2011"/>
                      <a:pt x="2040" y="1938"/>
                      <a:pt x="2168" y="1873"/>
                    </a:cubicBezTo>
                    <a:cubicBezTo>
                      <a:pt x="2594" y="1650"/>
                      <a:pt x="3027" y="1443"/>
                      <a:pt x="3457" y="1221"/>
                    </a:cubicBezTo>
                    <a:cubicBezTo>
                      <a:pt x="3639" y="1130"/>
                      <a:pt x="3832" y="1057"/>
                      <a:pt x="3981" y="915"/>
                    </a:cubicBezTo>
                    <a:cubicBezTo>
                      <a:pt x="4058" y="878"/>
                      <a:pt x="4138" y="849"/>
                      <a:pt x="4214" y="809"/>
                    </a:cubicBezTo>
                    <a:cubicBezTo>
                      <a:pt x="4553" y="634"/>
                      <a:pt x="4833" y="376"/>
                      <a:pt x="5106" y="114"/>
                    </a:cubicBezTo>
                    <a:cubicBezTo>
                      <a:pt x="5139" y="85"/>
                      <a:pt x="5165" y="44"/>
                      <a:pt x="5172" y="1"/>
                    </a:cubicBezTo>
                    <a:cubicBezTo>
                      <a:pt x="4932" y="179"/>
                      <a:pt x="4658" y="318"/>
                      <a:pt x="4371" y="401"/>
                    </a:cubicBezTo>
                    <a:cubicBezTo>
                      <a:pt x="4130" y="474"/>
                      <a:pt x="3886" y="532"/>
                      <a:pt x="3639" y="580"/>
                    </a:cubicBezTo>
                    <a:cubicBezTo>
                      <a:pt x="2998" y="696"/>
                      <a:pt x="2390" y="922"/>
                      <a:pt x="1767" y="1104"/>
                    </a:cubicBezTo>
                    <a:cubicBezTo>
                      <a:pt x="1326" y="1232"/>
                      <a:pt x="1006" y="1508"/>
                      <a:pt x="704" y="1814"/>
                    </a:cubicBezTo>
                    <a:cubicBezTo>
                      <a:pt x="449" y="2073"/>
                      <a:pt x="299" y="2404"/>
                      <a:pt x="190" y="2750"/>
                    </a:cubicBezTo>
                    <a:lnTo>
                      <a:pt x="190" y="2750"/>
                    </a:lnTo>
                    <a:cubicBezTo>
                      <a:pt x="74" y="3020"/>
                      <a:pt x="15" y="3315"/>
                      <a:pt x="19" y="3610"/>
                    </a:cubicBezTo>
                    <a:cubicBezTo>
                      <a:pt x="23" y="3945"/>
                      <a:pt x="1" y="4276"/>
                      <a:pt x="44" y="4611"/>
                    </a:cubicBezTo>
                    <a:cubicBezTo>
                      <a:pt x="95" y="4422"/>
                      <a:pt x="139" y="4225"/>
                      <a:pt x="205" y="4039"/>
                    </a:cubicBezTo>
                    <a:cubicBezTo>
                      <a:pt x="292" y="3788"/>
                      <a:pt x="405" y="3544"/>
                      <a:pt x="547" y="3318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1"/>
              <p:cNvSpPr/>
              <p:nvPr/>
            </p:nvSpPr>
            <p:spPr>
              <a:xfrm>
                <a:off x="4804987" y="363948"/>
                <a:ext cx="417961" cy="421289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5143" extrusionOk="0">
                    <a:moveTo>
                      <a:pt x="3999" y="1989"/>
                    </a:moveTo>
                    <a:cubicBezTo>
                      <a:pt x="4461" y="1556"/>
                      <a:pt x="4796" y="1002"/>
                      <a:pt x="4975" y="394"/>
                    </a:cubicBezTo>
                    <a:cubicBezTo>
                      <a:pt x="5015" y="263"/>
                      <a:pt x="5058" y="132"/>
                      <a:pt x="5102" y="1"/>
                    </a:cubicBezTo>
                    <a:cubicBezTo>
                      <a:pt x="4909" y="194"/>
                      <a:pt x="4687" y="357"/>
                      <a:pt x="4476" y="529"/>
                    </a:cubicBezTo>
                    <a:lnTo>
                      <a:pt x="4476" y="529"/>
                    </a:lnTo>
                    <a:cubicBezTo>
                      <a:pt x="4356" y="631"/>
                      <a:pt x="4203" y="671"/>
                      <a:pt x="4072" y="751"/>
                    </a:cubicBezTo>
                    <a:cubicBezTo>
                      <a:pt x="3798" y="911"/>
                      <a:pt x="3522" y="1060"/>
                      <a:pt x="3238" y="1206"/>
                    </a:cubicBezTo>
                    <a:cubicBezTo>
                      <a:pt x="2815" y="1417"/>
                      <a:pt x="2378" y="1588"/>
                      <a:pt x="1985" y="1854"/>
                    </a:cubicBezTo>
                    <a:cubicBezTo>
                      <a:pt x="1617" y="2105"/>
                      <a:pt x="1253" y="2360"/>
                      <a:pt x="951" y="2688"/>
                    </a:cubicBezTo>
                    <a:cubicBezTo>
                      <a:pt x="656" y="3012"/>
                      <a:pt x="434" y="3398"/>
                      <a:pt x="302" y="3817"/>
                    </a:cubicBezTo>
                    <a:cubicBezTo>
                      <a:pt x="222" y="4083"/>
                      <a:pt x="157" y="4356"/>
                      <a:pt x="106" y="4629"/>
                    </a:cubicBezTo>
                    <a:cubicBezTo>
                      <a:pt x="98" y="4680"/>
                      <a:pt x="124" y="4753"/>
                      <a:pt x="33" y="4760"/>
                    </a:cubicBezTo>
                    <a:cubicBezTo>
                      <a:pt x="0" y="4855"/>
                      <a:pt x="66" y="4942"/>
                      <a:pt x="58" y="5037"/>
                    </a:cubicBezTo>
                    <a:cubicBezTo>
                      <a:pt x="69" y="5081"/>
                      <a:pt x="98" y="5121"/>
                      <a:pt x="142" y="5143"/>
                    </a:cubicBezTo>
                    <a:cubicBezTo>
                      <a:pt x="149" y="5110"/>
                      <a:pt x="164" y="5081"/>
                      <a:pt x="179" y="5052"/>
                    </a:cubicBezTo>
                    <a:cubicBezTo>
                      <a:pt x="452" y="4666"/>
                      <a:pt x="681" y="4250"/>
                      <a:pt x="980" y="3883"/>
                    </a:cubicBezTo>
                    <a:cubicBezTo>
                      <a:pt x="1246" y="3555"/>
                      <a:pt x="1577" y="3285"/>
                      <a:pt x="1956" y="3092"/>
                    </a:cubicBezTo>
                    <a:cubicBezTo>
                      <a:pt x="2233" y="2954"/>
                      <a:pt x="2524" y="2841"/>
                      <a:pt x="2815" y="2725"/>
                    </a:cubicBezTo>
                    <a:cubicBezTo>
                      <a:pt x="3252" y="2557"/>
                      <a:pt x="3653" y="2306"/>
                      <a:pt x="3999" y="1989"/>
                    </a:cubicBezTo>
                    <a:close/>
                  </a:path>
                </a:pathLst>
              </a:custGeom>
              <a:solidFill>
                <a:srgbClr val="00B9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1"/>
              <p:cNvSpPr/>
              <p:nvPr/>
            </p:nvSpPr>
            <p:spPr>
              <a:xfrm>
                <a:off x="4796632" y="6"/>
                <a:ext cx="908326" cy="1363393"/>
              </a:xfrm>
              <a:custGeom>
                <a:avLst/>
                <a:gdLst/>
                <a:ahLst/>
                <a:cxnLst/>
                <a:rect l="l" t="t" r="r" b="b"/>
                <a:pathLst>
                  <a:path w="11090" h="16644" extrusionOk="0">
                    <a:moveTo>
                      <a:pt x="6144" y="5704"/>
                    </a:moveTo>
                    <a:cubicBezTo>
                      <a:pt x="6104" y="5827"/>
                      <a:pt x="6085" y="5958"/>
                      <a:pt x="6085" y="6090"/>
                    </a:cubicBezTo>
                    <a:cubicBezTo>
                      <a:pt x="6053" y="6672"/>
                      <a:pt x="5973" y="7248"/>
                      <a:pt x="5892" y="7823"/>
                    </a:cubicBezTo>
                    <a:cubicBezTo>
                      <a:pt x="5823" y="8326"/>
                      <a:pt x="5732" y="8824"/>
                      <a:pt x="5616" y="9316"/>
                    </a:cubicBezTo>
                    <a:cubicBezTo>
                      <a:pt x="5517" y="9728"/>
                      <a:pt x="5412" y="10132"/>
                      <a:pt x="5284" y="10532"/>
                    </a:cubicBezTo>
                    <a:cubicBezTo>
                      <a:pt x="5153" y="10959"/>
                      <a:pt x="5004" y="11374"/>
                      <a:pt x="4833" y="11782"/>
                    </a:cubicBezTo>
                    <a:cubicBezTo>
                      <a:pt x="4611" y="12306"/>
                      <a:pt x="4399" y="12834"/>
                      <a:pt x="4188" y="13362"/>
                    </a:cubicBezTo>
                    <a:cubicBezTo>
                      <a:pt x="4174" y="13398"/>
                      <a:pt x="4163" y="13438"/>
                      <a:pt x="4155" y="13475"/>
                    </a:cubicBezTo>
                    <a:cubicBezTo>
                      <a:pt x="4075" y="13825"/>
                      <a:pt x="3930" y="14156"/>
                      <a:pt x="3846" y="14502"/>
                    </a:cubicBezTo>
                    <a:cubicBezTo>
                      <a:pt x="3693" y="15117"/>
                      <a:pt x="3562" y="15733"/>
                      <a:pt x="3678" y="16370"/>
                    </a:cubicBezTo>
                    <a:cubicBezTo>
                      <a:pt x="3686" y="16425"/>
                      <a:pt x="3689" y="16483"/>
                      <a:pt x="3682" y="16538"/>
                    </a:cubicBezTo>
                    <a:cubicBezTo>
                      <a:pt x="3682" y="16578"/>
                      <a:pt x="3664" y="16614"/>
                      <a:pt x="3638" y="16643"/>
                    </a:cubicBezTo>
                    <a:cubicBezTo>
                      <a:pt x="3533" y="16534"/>
                      <a:pt x="3525" y="16388"/>
                      <a:pt x="3500" y="16254"/>
                    </a:cubicBezTo>
                    <a:cubicBezTo>
                      <a:pt x="3409" y="15769"/>
                      <a:pt x="3474" y="15292"/>
                      <a:pt x="3576" y="14819"/>
                    </a:cubicBezTo>
                    <a:cubicBezTo>
                      <a:pt x="3689" y="14283"/>
                      <a:pt x="3871" y="13770"/>
                      <a:pt x="4072" y="13264"/>
                    </a:cubicBezTo>
                    <a:cubicBezTo>
                      <a:pt x="4090" y="13224"/>
                      <a:pt x="4101" y="13176"/>
                      <a:pt x="4104" y="13133"/>
                    </a:cubicBezTo>
                    <a:cubicBezTo>
                      <a:pt x="4126" y="12998"/>
                      <a:pt x="4166" y="12867"/>
                      <a:pt x="4225" y="12743"/>
                    </a:cubicBezTo>
                    <a:cubicBezTo>
                      <a:pt x="4538" y="12044"/>
                      <a:pt x="4833" y="11341"/>
                      <a:pt x="5066" y="10613"/>
                    </a:cubicBezTo>
                    <a:cubicBezTo>
                      <a:pt x="5270" y="9961"/>
                      <a:pt x="5437" y="9298"/>
                      <a:pt x="5565" y="8628"/>
                    </a:cubicBezTo>
                    <a:cubicBezTo>
                      <a:pt x="5710" y="7889"/>
                      <a:pt x="5794" y="7142"/>
                      <a:pt x="5878" y="6395"/>
                    </a:cubicBezTo>
                    <a:cubicBezTo>
                      <a:pt x="5907" y="6144"/>
                      <a:pt x="5885" y="5882"/>
                      <a:pt x="5983" y="5642"/>
                    </a:cubicBezTo>
                    <a:cubicBezTo>
                      <a:pt x="6009" y="5467"/>
                      <a:pt x="5954" y="5303"/>
                      <a:pt x="5922" y="5135"/>
                    </a:cubicBezTo>
                    <a:cubicBezTo>
                      <a:pt x="5831" y="4673"/>
                      <a:pt x="5736" y="4214"/>
                      <a:pt x="5608" y="3730"/>
                    </a:cubicBezTo>
                    <a:cubicBezTo>
                      <a:pt x="5474" y="4003"/>
                      <a:pt x="5408" y="4294"/>
                      <a:pt x="5193" y="4498"/>
                    </a:cubicBezTo>
                    <a:cubicBezTo>
                      <a:pt x="5033" y="4702"/>
                      <a:pt x="4807" y="4830"/>
                      <a:pt x="4614" y="4997"/>
                    </a:cubicBezTo>
                    <a:cubicBezTo>
                      <a:pt x="4137" y="5285"/>
                      <a:pt x="3653" y="5572"/>
                      <a:pt x="3143" y="5795"/>
                    </a:cubicBezTo>
                    <a:cubicBezTo>
                      <a:pt x="2477" y="6079"/>
                      <a:pt x="1857" y="6465"/>
                      <a:pt x="1308" y="6942"/>
                    </a:cubicBezTo>
                    <a:cubicBezTo>
                      <a:pt x="885" y="7320"/>
                      <a:pt x="579" y="7812"/>
                      <a:pt x="423" y="8362"/>
                    </a:cubicBezTo>
                    <a:cubicBezTo>
                      <a:pt x="353" y="8588"/>
                      <a:pt x="306" y="8824"/>
                      <a:pt x="259" y="9061"/>
                    </a:cubicBezTo>
                    <a:cubicBezTo>
                      <a:pt x="244" y="9127"/>
                      <a:pt x="251" y="9214"/>
                      <a:pt x="142" y="9218"/>
                    </a:cubicBezTo>
                    <a:cubicBezTo>
                      <a:pt x="0" y="9079"/>
                      <a:pt x="69" y="8905"/>
                      <a:pt x="77" y="8744"/>
                    </a:cubicBezTo>
                    <a:cubicBezTo>
                      <a:pt x="175" y="8286"/>
                      <a:pt x="321" y="7845"/>
                      <a:pt x="576" y="7441"/>
                    </a:cubicBezTo>
                    <a:cubicBezTo>
                      <a:pt x="721" y="7208"/>
                      <a:pt x="896" y="6996"/>
                      <a:pt x="1100" y="6814"/>
                    </a:cubicBezTo>
                    <a:cubicBezTo>
                      <a:pt x="1613" y="6370"/>
                      <a:pt x="2163" y="5977"/>
                      <a:pt x="2790" y="5693"/>
                    </a:cubicBezTo>
                    <a:cubicBezTo>
                      <a:pt x="3216" y="5503"/>
                      <a:pt x="3638" y="5303"/>
                      <a:pt x="4028" y="5037"/>
                    </a:cubicBezTo>
                    <a:cubicBezTo>
                      <a:pt x="4450" y="4870"/>
                      <a:pt x="4789" y="4578"/>
                      <a:pt x="5109" y="4269"/>
                    </a:cubicBezTo>
                    <a:cubicBezTo>
                      <a:pt x="5146" y="4232"/>
                      <a:pt x="5175" y="4189"/>
                      <a:pt x="5193" y="4141"/>
                    </a:cubicBezTo>
                    <a:cubicBezTo>
                      <a:pt x="5273" y="3934"/>
                      <a:pt x="5357" y="3730"/>
                      <a:pt x="5455" y="3529"/>
                    </a:cubicBezTo>
                    <a:cubicBezTo>
                      <a:pt x="5492" y="3464"/>
                      <a:pt x="5506" y="3387"/>
                      <a:pt x="5488" y="3315"/>
                    </a:cubicBezTo>
                    <a:cubicBezTo>
                      <a:pt x="5390" y="2936"/>
                      <a:pt x="5251" y="2579"/>
                      <a:pt x="4967" y="2291"/>
                    </a:cubicBezTo>
                    <a:cubicBezTo>
                      <a:pt x="4585" y="1902"/>
                      <a:pt x="4170" y="1545"/>
                      <a:pt x="3726" y="1228"/>
                    </a:cubicBezTo>
                    <a:cubicBezTo>
                      <a:pt x="3660" y="1181"/>
                      <a:pt x="3584" y="1144"/>
                      <a:pt x="3573" y="1049"/>
                    </a:cubicBezTo>
                    <a:cubicBezTo>
                      <a:pt x="3613" y="1024"/>
                      <a:pt x="3649" y="995"/>
                      <a:pt x="3686" y="966"/>
                    </a:cubicBezTo>
                    <a:cubicBezTo>
                      <a:pt x="3868" y="991"/>
                      <a:pt x="3981" y="1130"/>
                      <a:pt x="4115" y="1232"/>
                    </a:cubicBezTo>
                    <a:cubicBezTo>
                      <a:pt x="4428" y="1468"/>
                      <a:pt x="4745" y="1701"/>
                      <a:pt x="4989" y="2011"/>
                    </a:cubicBezTo>
                    <a:cubicBezTo>
                      <a:pt x="4829" y="1832"/>
                      <a:pt x="4731" y="1610"/>
                      <a:pt x="4596" y="1410"/>
                    </a:cubicBezTo>
                    <a:cubicBezTo>
                      <a:pt x="4461" y="1210"/>
                      <a:pt x="4316" y="1009"/>
                      <a:pt x="4166" y="816"/>
                    </a:cubicBezTo>
                    <a:cubicBezTo>
                      <a:pt x="4126" y="769"/>
                      <a:pt x="4086" y="718"/>
                      <a:pt x="4090" y="649"/>
                    </a:cubicBezTo>
                    <a:cubicBezTo>
                      <a:pt x="4126" y="616"/>
                      <a:pt x="4163" y="576"/>
                      <a:pt x="4217" y="580"/>
                    </a:cubicBezTo>
                    <a:cubicBezTo>
                      <a:pt x="4301" y="594"/>
                      <a:pt x="4337" y="663"/>
                      <a:pt x="4385" y="722"/>
                    </a:cubicBezTo>
                    <a:cubicBezTo>
                      <a:pt x="4807" y="1206"/>
                      <a:pt x="5120" y="1760"/>
                      <a:pt x="5379" y="2346"/>
                    </a:cubicBezTo>
                    <a:cubicBezTo>
                      <a:pt x="5444" y="2503"/>
                      <a:pt x="5536" y="2645"/>
                      <a:pt x="5656" y="2768"/>
                    </a:cubicBezTo>
                    <a:cubicBezTo>
                      <a:pt x="5699" y="2710"/>
                      <a:pt x="5681" y="2645"/>
                      <a:pt x="5681" y="2590"/>
                    </a:cubicBezTo>
                    <a:cubicBezTo>
                      <a:pt x="5703" y="1785"/>
                      <a:pt x="5430" y="1068"/>
                      <a:pt x="5015" y="398"/>
                    </a:cubicBezTo>
                    <a:cubicBezTo>
                      <a:pt x="4953" y="299"/>
                      <a:pt x="4869" y="205"/>
                      <a:pt x="4869" y="77"/>
                    </a:cubicBezTo>
                    <a:cubicBezTo>
                      <a:pt x="4906" y="44"/>
                      <a:pt x="4935" y="1"/>
                      <a:pt x="4993" y="15"/>
                    </a:cubicBezTo>
                    <a:cubicBezTo>
                      <a:pt x="5248" y="405"/>
                      <a:pt x="5488" y="809"/>
                      <a:pt x="5648" y="1250"/>
                    </a:cubicBezTo>
                    <a:cubicBezTo>
                      <a:pt x="5852" y="1789"/>
                      <a:pt x="5918" y="2375"/>
                      <a:pt x="5841" y="2947"/>
                    </a:cubicBezTo>
                    <a:cubicBezTo>
                      <a:pt x="5823" y="3031"/>
                      <a:pt x="5845" y="3114"/>
                      <a:pt x="5900" y="3180"/>
                    </a:cubicBezTo>
                    <a:cubicBezTo>
                      <a:pt x="6195" y="3573"/>
                      <a:pt x="6471" y="3974"/>
                      <a:pt x="6726" y="4393"/>
                    </a:cubicBezTo>
                    <a:cubicBezTo>
                      <a:pt x="6788" y="4495"/>
                      <a:pt x="6843" y="4604"/>
                      <a:pt x="6894" y="4709"/>
                    </a:cubicBezTo>
                    <a:cubicBezTo>
                      <a:pt x="7018" y="4953"/>
                      <a:pt x="7134" y="5197"/>
                      <a:pt x="7254" y="5441"/>
                    </a:cubicBezTo>
                    <a:cubicBezTo>
                      <a:pt x="7320" y="5489"/>
                      <a:pt x="7371" y="5554"/>
                      <a:pt x="7404" y="5623"/>
                    </a:cubicBezTo>
                    <a:cubicBezTo>
                      <a:pt x="7706" y="6155"/>
                      <a:pt x="8041" y="6661"/>
                      <a:pt x="8336" y="7197"/>
                    </a:cubicBezTo>
                    <a:cubicBezTo>
                      <a:pt x="8646" y="7754"/>
                      <a:pt x="8962" y="8304"/>
                      <a:pt x="9243" y="8879"/>
                    </a:cubicBezTo>
                    <a:cubicBezTo>
                      <a:pt x="9738" y="9811"/>
                      <a:pt x="10175" y="10773"/>
                      <a:pt x="10499" y="11778"/>
                    </a:cubicBezTo>
                    <a:cubicBezTo>
                      <a:pt x="10678" y="12324"/>
                      <a:pt x="10841" y="12878"/>
                      <a:pt x="11045" y="13417"/>
                    </a:cubicBezTo>
                    <a:cubicBezTo>
                      <a:pt x="11067" y="13471"/>
                      <a:pt x="11089" y="13526"/>
                      <a:pt x="11031" y="13573"/>
                    </a:cubicBezTo>
                    <a:cubicBezTo>
                      <a:pt x="10987" y="13519"/>
                      <a:pt x="10911" y="13500"/>
                      <a:pt x="10874" y="13438"/>
                    </a:cubicBezTo>
                    <a:cubicBezTo>
                      <a:pt x="10736" y="13275"/>
                      <a:pt x="10692" y="13074"/>
                      <a:pt x="10619" y="12885"/>
                    </a:cubicBezTo>
                    <a:cubicBezTo>
                      <a:pt x="10437" y="12412"/>
                      <a:pt x="10295" y="11924"/>
                      <a:pt x="10128" y="11446"/>
                    </a:cubicBezTo>
                    <a:cubicBezTo>
                      <a:pt x="9855" y="10667"/>
                      <a:pt x="9498" y="9921"/>
                      <a:pt x="9130" y="9185"/>
                    </a:cubicBezTo>
                    <a:cubicBezTo>
                      <a:pt x="8984" y="8897"/>
                      <a:pt x="8828" y="8621"/>
                      <a:pt x="8693" y="8333"/>
                    </a:cubicBezTo>
                    <a:cubicBezTo>
                      <a:pt x="8332" y="7736"/>
                      <a:pt x="8012" y="7113"/>
                      <a:pt x="7648" y="6523"/>
                    </a:cubicBezTo>
                    <a:cubicBezTo>
                      <a:pt x="7549" y="6363"/>
                      <a:pt x="7477" y="6188"/>
                      <a:pt x="7396" y="6020"/>
                    </a:cubicBezTo>
                    <a:cubicBezTo>
                      <a:pt x="7222" y="5594"/>
                      <a:pt x="6996" y="5194"/>
                      <a:pt x="6788" y="4782"/>
                    </a:cubicBezTo>
                    <a:cubicBezTo>
                      <a:pt x="6646" y="4505"/>
                      <a:pt x="6486" y="4240"/>
                      <a:pt x="6308" y="3981"/>
                    </a:cubicBezTo>
                    <a:cubicBezTo>
                      <a:pt x="6158" y="3759"/>
                      <a:pt x="6002" y="3544"/>
                      <a:pt x="5845" y="3326"/>
                    </a:cubicBezTo>
                    <a:cubicBezTo>
                      <a:pt x="5831" y="3296"/>
                      <a:pt x="5805" y="3275"/>
                      <a:pt x="5776" y="3271"/>
                    </a:cubicBezTo>
                    <a:cubicBezTo>
                      <a:pt x="5714" y="3340"/>
                      <a:pt x="5718" y="3420"/>
                      <a:pt x="5739" y="3504"/>
                    </a:cubicBezTo>
                    <a:cubicBezTo>
                      <a:pt x="5903" y="4098"/>
                      <a:pt x="6034" y="4695"/>
                      <a:pt x="6136" y="5299"/>
                    </a:cubicBezTo>
                    <a:cubicBezTo>
                      <a:pt x="6155" y="5434"/>
                      <a:pt x="6191" y="5569"/>
                      <a:pt x="6144" y="570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1"/>
              <p:cNvSpPr/>
              <p:nvPr/>
            </p:nvSpPr>
            <p:spPr>
              <a:xfrm>
                <a:off x="4176541" y="-392117"/>
                <a:ext cx="1049039" cy="584464"/>
              </a:xfrm>
              <a:custGeom>
                <a:avLst/>
                <a:gdLst/>
                <a:ahLst/>
                <a:cxnLst/>
                <a:rect l="l" t="t" r="r" b="b"/>
                <a:pathLst>
                  <a:path w="12808" h="7135" extrusionOk="0">
                    <a:moveTo>
                      <a:pt x="11632" y="412"/>
                    </a:moveTo>
                    <a:lnTo>
                      <a:pt x="12808" y="511"/>
                    </a:lnTo>
                    <a:cubicBezTo>
                      <a:pt x="12098" y="729"/>
                      <a:pt x="11380" y="926"/>
                      <a:pt x="10678" y="1181"/>
                    </a:cubicBezTo>
                    <a:cubicBezTo>
                      <a:pt x="10394" y="1283"/>
                      <a:pt x="10277" y="1407"/>
                      <a:pt x="10273" y="1723"/>
                    </a:cubicBezTo>
                    <a:cubicBezTo>
                      <a:pt x="10262" y="2648"/>
                      <a:pt x="9938" y="3482"/>
                      <a:pt x="9443" y="4254"/>
                    </a:cubicBezTo>
                    <a:cubicBezTo>
                      <a:pt x="9374" y="4360"/>
                      <a:pt x="9312" y="4502"/>
                      <a:pt x="9155" y="4473"/>
                    </a:cubicBezTo>
                    <a:cubicBezTo>
                      <a:pt x="8977" y="4436"/>
                      <a:pt x="8984" y="4273"/>
                      <a:pt x="8962" y="4134"/>
                    </a:cubicBezTo>
                    <a:cubicBezTo>
                      <a:pt x="8828" y="3256"/>
                      <a:pt x="8999" y="2452"/>
                      <a:pt x="9494" y="1687"/>
                    </a:cubicBezTo>
                    <a:cubicBezTo>
                      <a:pt x="8930" y="1851"/>
                      <a:pt x="8409" y="2098"/>
                      <a:pt x="7899" y="2368"/>
                    </a:cubicBezTo>
                    <a:cubicBezTo>
                      <a:pt x="7797" y="2419"/>
                      <a:pt x="7844" y="2525"/>
                      <a:pt x="7837" y="2612"/>
                    </a:cubicBezTo>
                    <a:cubicBezTo>
                      <a:pt x="7793" y="3384"/>
                      <a:pt x="7611" y="4141"/>
                      <a:pt x="7302" y="4852"/>
                    </a:cubicBezTo>
                    <a:cubicBezTo>
                      <a:pt x="7192" y="5103"/>
                      <a:pt x="7018" y="5307"/>
                      <a:pt x="6836" y="5507"/>
                    </a:cubicBezTo>
                    <a:cubicBezTo>
                      <a:pt x="6774" y="5573"/>
                      <a:pt x="6708" y="5649"/>
                      <a:pt x="6606" y="5616"/>
                    </a:cubicBezTo>
                    <a:cubicBezTo>
                      <a:pt x="6482" y="5576"/>
                      <a:pt x="6479" y="5471"/>
                      <a:pt x="6479" y="5365"/>
                    </a:cubicBezTo>
                    <a:cubicBezTo>
                      <a:pt x="6468" y="4404"/>
                      <a:pt x="6584" y="3482"/>
                      <a:pt x="7309" y="2758"/>
                    </a:cubicBezTo>
                    <a:cubicBezTo>
                      <a:pt x="7320" y="2747"/>
                      <a:pt x="7313" y="2714"/>
                      <a:pt x="7320" y="2663"/>
                    </a:cubicBezTo>
                    <a:cubicBezTo>
                      <a:pt x="6653" y="3023"/>
                      <a:pt x="6002" y="3424"/>
                      <a:pt x="5375" y="3854"/>
                    </a:cubicBezTo>
                    <a:cubicBezTo>
                      <a:pt x="5248" y="3941"/>
                      <a:pt x="5241" y="4047"/>
                      <a:pt x="5241" y="4181"/>
                    </a:cubicBezTo>
                    <a:cubicBezTo>
                      <a:pt x="5241" y="5165"/>
                      <a:pt x="4712" y="5846"/>
                      <a:pt x="3962" y="6396"/>
                    </a:cubicBezTo>
                    <a:cubicBezTo>
                      <a:pt x="3889" y="6447"/>
                      <a:pt x="3809" y="6512"/>
                      <a:pt x="3718" y="6447"/>
                    </a:cubicBezTo>
                    <a:cubicBezTo>
                      <a:pt x="3613" y="6366"/>
                      <a:pt x="3653" y="6265"/>
                      <a:pt x="3689" y="6166"/>
                    </a:cubicBezTo>
                    <a:cubicBezTo>
                      <a:pt x="3849" y="5762"/>
                      <a:pt x="3868" y="5314"/>
                      <a:pt x="4046" y="4899"/>
                    </a:cubicBezTo>
                    <a:cubicBezTo>
                      <a:pt x="3667" y="5150"/>
                      <a:pt x="3259" y="5376"/>
                      <a:pt x="2994" y="5740"/>
                    </a:cubicBezTo>
                    <a:cubicBezTo>
                      <a:pt x="2549" y="6348"/>
                      <a:pt x="1967" y="6694"/>
                      <a:pt x="1249" y="6858"/>
                    </a:cubicBezTo>
                    <a:cubicBezTo>
                      <a:pt x="947" y="6927"/>
                      <a:pt x="652" y="7015"/>
                      <a:pt x="357" y="7098"/>
                    </a:cubicBezTo>
                    <a:cubicBezTo>
                      <a:pt x="248" y="7131"/>
                      <a:pt x="146" y="7135"/>
                      <a:pt x="77" y="7037"/>
                    </a:cubicBezTo>
                    <a:cubicBezTo>
                      <a:pt x="0" y="6935"/>
                      <a:pt x="51" y="6836"/>
                      <a:pt x="124" y="6760"/>
                    </a:cubicBezTo>
                    <a:cubicBezTo>
                      <a:pt x="863" y="5984"/>
                      <a:pt x="1639" y="5270"/>
                      <a:pt x="2808" y="5278"/>
                    </a:cubicBezTo>
                    <a:cubicBezTo>
                      <a:pt x="2939" y="5278"/>
                      <a:pt x="3059" y="5263"/>
                      <a:pt x="3168" y="5176"/>
                    </a:cubicBezTo>
                    <a:cubicBezTo>
                      <a:pt x="3514" y="4892"/>
                      <a:pt x="3864" y="4618"/>
                      <a:pt x="4206" y="4309"/>
                    </a:cubicBezTo>
                    <a:cubicBezTo>
                      <a:pt x="3569" y="4415"/>
                      <a:pt x="2935" y="4356"/>
                      <a:pt x="2302" y="4331"/>
                    </a:cubicBezTo>
                    <a:cubicBezTo>
                      <a:pt x="2160" y="4327"/>
                      <a:pt x="1952" y="4396"/>
                      <a:pt x="1901" y="4200"/>
                    </a:cubicBezTo>
                    <a:cubicBezTo>
                      <a:pt x="1854" y="4007"/>
                      <a:pt x="2043" y="3912"/>
                      <a:pt x="2182" y="3825"/>
                    </a:cubicBezTo>
                    <a:cubicBezTo>
                      <a:pt x="3019" y="3293"/>
                      <a:pt x="3911" y="3315"/>
                      <a:pt x="4811" y="3624"/>
                    </a:cubicBezTo>
                    <a:cubicBezTo>
                      <a:pt x="5007" y="3690"/>
                      <a:pt x="5131" y="3679"/>
                      <a:pt x="5295" y="3566"/>
                    </a:cubicBezTo>
                    <a:cubicBezTo>
                      <a:pt x="5707" y="3278"/>
                      <a:pt x="6129" y="3020"/>
                      <a:pt x="6541" y="2728"/>
                    </a:cubicBezTo>
                    <a:cubicBezTo>
                      <a:pt x="5896" y="2812"/>
                      <a:pt x="5259" y="2728"/>
                      <a:pt x="4621" y="2732"/>
                    </a:cubicBezTo>
                    <a:cubicBezTo>
                      <a:pt x="4509" y="2732"/>
                      <a:pt x="4374" y="2750"/>
                      <a:pt x="4326" y="2612"/>
                    </a:cubicBezTo>
                    <a:cubicBezTo>
                      <a:pt x="4279" y="2470"/>
                      <a:pt x="4396" y="2397"/>
                      <a:pt x="4483" y="2328"/>
                    </a:cubicBezTo>
                    <a:cubicBezTo>
                      <a:pt x="4942" y="1964"/>
                      <a:pt x="5510" y="1767"/>
                      <a:pt x="6093" y="1771"/>
                    </a:cubicBezTo>
                    <a:cubicBezTo>
                      <a:pt x="6584" y="1771"/>
                      <a:pt x="7069" y="1833"/>
                      <a:pt x="7528" y="2029"/>
                    </a:cubicBezTo>
                    <a:cubicBezTo>
                      <a:pt x="7666" y="2088"/>
                      <a:pt x="7782" y="2098"/>
                      <a:pt x="7924" y="2029"/>
                    </a:cubicBezTo>
                    <a:cubicBezTo>
                      <a:pt x="8303" y="1840"/>
                      <a:pt x="8693" y="1669"/>
                      <a:pt x="9184" y="1439"/>
                    </a:cubicBezTo>
                    <a:cubicBezTo>
                      <a:pt x="8172" y="1334"/>
                      <a:pt x="7200" y="1385"/>
                      <a:pt x="6519" y="605"/>
                    </a:cubicBezTo>
                    <a:cubicBezTo>
                      <a:pt x="6471" y="394"/>
                      <a:pt x="6603" y="310"/>
                      <a:pt x="6766" y="241"/>
                    </a:cubicBezTo>
                    <a:cubicBezTo>
                      <a:pt x="7109" y="88"/>
                      <a:pt x="7455" y="1"/>
                      <a:pt x="7833" y="70"/>
                    </a:cubicBezTo>
                    <a:cubicBezTo>
                      <a:pt x="7972" y="88"/>
                      <a:pt x="8114" y="92"/>
                      <a:pt x="8252" y="85"/>
                    </a:cubicBezTo>
                    <a:cubicBezTo>
                      <a:pt x="8802" y="114"/>
                      <a:pt x="9305" y="310"/>
                      <a:pt x="9760" y="605"/>
                    </a:cubicBezTo>
                    <a:cubicBezTo>
                      <a:pt x="10109" y="827"/>
                      <a:pt x="10437" y="878"/>
                      <a:pt x="10809" y="704"/>
                    </a:cubicBezTo>
                    <a:cubicBezTo>
                      <a:pt x="11071" y="573"/>
                      <a:pt x="11362" y="525"/>
                      <a:pt x="11632" y="4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1"/>
              <p:cNvSpPr/>
              <p:nvPr/>
            </p:nvSpPr>
            <p:spPr>
              <a:xfrm>
                <a:off x="3236339" y="447746"/>
                <a:ext cx="1778649" cy="856257"/>
              </a:xfrm>
              <a:custGeom>
                <a:avLst/>
                <a:gdLst/>
                <a:ahLst/>
                <a:cxnLst/>
                <a:rect l="l" t="t" r="r" b="b"/>
                <a:pathLst>
                  <a:path w="21716" h="10453" extrusionOk="0">
                    <a:moveTo>
                      <a:pt x="21574" y="2266"/>
                    </a:moveTo>
                    <a:cubicBezTo>
                      <a:pt x="21253" y="2131"/>
                      <a:pt x="20918" y="1891"/>
                      <a:pt x="20591" y="1847"/>
                    </a:cubicBezTo>
                    <a:cubicBezTo>
                      <a:pt x="20325" y="1574"/>
                      <a:pt x="19862" y="1508"/>
                      <a:pt x="19535" y="1301"/>
                    </a:cubicBezTo>
                    <a:cubicBezTo>
                      <a:pt x="18588" y="900"/>
                      <a:pt x="17695" y="292"/>
                      <a:pt x="16720" y="1"/>
                    </a:cubicBezTo>
                    <a:cubicBezTo>
                      <a:pt x="15729" y="1017"/>
                      <a:pt x="14910" y="2419"/>
                      <a:pt x="13322" y="2470"/>
                    </a:cubicBezTo>
                    <a:lnTo>
                      <a:pt x="13322" y="2470"/>
                    </a:lnTo>
                    <a:cubicBezTo>
                      <a:pt x="13074" y="2488"/>
                      <a:pt x="12823" y="2477"/>
                      <a:pt x="12575" y="2433"/>
                    </a:cubicBezTo>
                    <a:lnTo>
                      <a:pt x="12575" y="2433"/>
                    </a:lnTo>
                    <a:cubicBezTo>
                      <a:pt x="12291" y="2441"/>
                      <a:pt x="12029" y="2302"/>
                      <a:pt x="11734" y="2350"/>
                    </a:cubicBezTo>
                    <a:lnTo>
                      <a:pt x="11734" y="2350"/>
                    </a:lnTo>
                    <a:cubicBezTo>
                      <a:pt x="10234" y="2157"/>
                      <a:pt x="8748" y="1818"/>
                      <a:pt x="7291" y="1396"/>
                    </a:cubicBezTo>
                    <a:cubicBezTo>
                      <a:pt x="6723" y="1224"/>
                      <a:pt x="6166" y="1010"/>
                      <a:pt x="5609" y="798"/>
                    </a:cubicBezTo>
                    <a:cubicBezTo>
                      <a:pt x="5292" y="584"/>
                      <a:pt x="4982" y="587"/>
                      <a:pt x="4625" y="696"/>
                    </a:cubicBezTo>
                    <a:cubicBezTo>
                      <a:pt x="4145" y="824"/>
                      <a:pt x="3941" y="514"/>
                      <a:pt x="3602" y="343"/>
                    </a:cubicBezTo>
                    <a:cubicBezTo>
                      <a:pt x="3333" y="1155"/>
                      <a:pt x="4622" y="1698"/>
                      <a:pt x="5226" y="1909"/>
                    </a:cubicBezTo>
                    <a:cubicBezTo>
                      <a:pt x="4549" y="2047"/>
                      <a:pt x="3792" y="1825"/>
                      <a:pt x="3096" y="1924"/>
                    </a:cubicBezTo>
                    <a:cubicBezTo>
                      <a:pt x="3147" y="2015"/>
                      <a:pt x="3118" y="2091"/>
                      <a:pt x="3067" y="2164"/>
                    </a:cubicBezTo>
                    <a:cubicBezTo>
                      <a:pt x="2746" y="2801"/>
                      <a:pt x="2116" y="2845"/>
                      <a:pt x="1512" y="2892"/>
                    </a:cubicBezTo>
                    <a:cubicBezTo>
                      <a:pt x="2644" y="3617"/>
                      <a:pt x="4225" y="3402"/>
                      <a:pt x="5532" y="3613"/>
                    </a:cubicBezTo>
                    <a:cubicBezTo>
                      <a:pt x="1" y="4892"/>
                      <a:pt x="3635" y="4932"/>
                      <a:pt x="936" y="6472"/>
                    </a:cubicBezTo>
                    <a:cubicBezTo>
                      <a:pt x="3001" y="6854"/>
                      <a:pt x="4928" y="5205"/>
                      <a:pt x="7047" y="5412"/>
                    </a:cubicBezTo>
                    <a:cubicBezTo>
                      <a:pt x="6530" y="5806"/>
                      <a:pt x="4851" y="7397"/>
                      <a:pt x="5459" y="7954"/>
                    </a:cubicBezTo>
                    <a:cubicBezTo>
                      <a:pt x="5907" y="8588"/>
                      <a:pt x="4749" y="10208"/>
                      <a:pt x="5692" y="9524"/>
                    </a:cubicBezTo>
                    <a:cubicBezTo>
                      <a:pt x="5740" y="9495"/>
                      <a:pt x="5780" y="9469"/>
                      <a:pt x="5824" y="9440"/>
                    </a:cubicBezTo>
                    <a:cubicBezTo>
                      <a:pt x="6333" y="9101"/>
                      <a:pt x="6931" y="8552"/>
                      <a:pt x="7422" y="7619"/>
                    </a:cubicBezTo>
                    <a:cubicBezTo>
                      <a:pt x="7706" y="7233"/>
                      <a:pt x="8005" y="6753"/>
                      <a:pt x="8478" y="6592"/>
                    </a:cubicBezTo>
                    <a:cubicBezTo>
                      <a:pt x="9374" y="6181"/>
                      <a:pt x="12189" y="6414"/>
                      <a:pt x="10332" y="7645"/>
                    </a:cubicBezTo>
                    <a:cubicBezTo>
                      <a:pt x="9735" y="8118"/>
                      <a:pt x="7047" y="9385"/>
                      <a:pt x="7834" y="10274"/>
                    </a:cubicBezTo>
                    <a:cubicBezTo>
                      <a:pt x="8293" y="9670"/>
                      <a:pt x="9116" y="9524"/>
                      <a:pt x="9829" y="9728"/>
                    </a:cubicBezTo>
                    <a:cubicBezTo>
                      <a:pt x="10266" y="10452"/>
                      <a:pt x="10299" y="10107"/>
                      <a:pt x="10980" y="9932"/>
                    </a:cubicBezTo>
                    <a:lnTo>
                      <a:pt x="10980" y="9932"/>
                    </a:lnTo>
                    <a:cubicBezTo>
                      <a:pt x="13537" y="9029"/>
                      <a:pt x="16013" y="7809"/>
                      <a:pt x="17965" y="5882"/>
                    </a:cubicBezTo>
                    <a:cubicBezTo>
                      <a:pt x="18748" y="5190"/>
                      <a:pt x="19491" y="4451"/>
                      <a:pt x="20245" y="3723"/>
                    </a:cubicBezTo>
                    <a:cubicBezTo>
                      <a:pt x="20489" y="3358"/>
                      <a:pt x="21716" y="2561"/>
                      <a:pt x="21574" y="2266"/>
                    </a:cubicBezTo>
                    <a:close/>
                    <a:moveTo>
                      <a:pt x="5496" y="1942"/>
                    </a:moveTo>
                    <a:cubicBezTo>
                      <a:pt x="6042" y="2000"/>
                      <a:pt x="6592" y="2018"/>
                      <a:pt x="7135" y="2077"/>
                    </a:cubicBezTo>
                    <a:cubicBezTo>
                      <a:pt x="6588" y="2026"/>
                      <a:pt x="6038" y="2026"/>
                      <a:pt x="5496" y="1942"/>
                    </a:cubicBezTo>
                    <a:close/>
                    <a:moveTo>
                      <a:pt x="5612" y="3559"/>
                    </a:moveTo>
                    <a:cubicBezTo>
                      <a:pt x="5645" y="3508"/>
                      <a:pt x="5860" y="3541"/>
                      <a:pt x="5955" y="3511"/>
                    </a:cubicBezTo>
                    <a:cubicBezTo>
                      <a:pt x="5842" y="3530"/>
                      <a:pt x="5725" y="3537"/>
                      <a:pt x="5612" y="3555"/>
                    </a:cubicBezTo>
                    <a:close/>
                    <a:moveTo>
                      <a:pt x="6388" y="3457"/>
                    </a:moveTo>
                    <a:cubicBezTo>
                      <a:pt x="6745" y="3402"/>
                      <a:pt x="7098" y="3351"/>
                      <a:pt x="7455" y="3315"/>
                    </a:cubicBezTo>
                    <a:cubicBezTo>
                      <a:pt x="7102" y="3362"/>
                      <a:pt x="6745" y="3409"/>
                      <a:pt x="6388" y="3457"/>
                    </a:cubicBezTo>
                    <a:close/>
                    <a:moveTo>
                      <a:pt x="8497" y="3173"/>
                    </a:moveTo>
                    <a:cubicBezTo>
                      <a:pt x="8711" y="3144"/>
                      <a:pt x="8930" y="3111"/>
                      <a:pt x="9148" y="3082"/>
                    </a:cubicBezTo>
                    <a:cubicBezTo>
                      <a:pt x="8941" y="3162"/>
                      <a:pt x="8715" y="3133"/>
                      <a:pt x="8497" y="317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1"/>
              <p:cNvSpPr/>
              <p:nvPr/>
            </p:nvSpPr>
            <p:spPr>
              <a:xfrm>
                <a:off x="4666567" y="232067"/>
                <a:ext cx="736817" cy="331510"/>
              </a:xfrm>
              <a:custGeom>
                <a:avLst/>
                <a:gdLst/>
                <a:ahLst/>
                <a:cxnLst/>
                <a:rect l="l" t="t" r="r" b="b"/>
                <a:pathLst>
                  <a:path w="8996" h="4047" extrusionOk="0">
                    <a:moveTo>
                      <a:pt x="0" y="1742"/>
                    </a:moveTo>
                    <a:cubicBezTo>
                      <a:pt x="485" y="1199"/>
                      <a:pt x="973" y="656"/>
                      <a:pt x="1453" y="110"/>
                    </a:cubicBezTo>
                    <a:cubicBezTo>
                      <a:pt x="1508" y="41"/>
                      <a:pt x="1595" y="1"/>
                      <a:pt x="1687" y="8"/>
                    </a:cubicBezTo>
                    <a:lnTo>
                      <a:pt x="8868" y="8"/>
                    </a:lnTo>
                    <a:cubicBezTo>
                      <a:pt x="8893" y="8"/>
                      <a:pt x="8923" y="12"/>
                      <a:pt x="8995" y="23"/>
                    </a:cubicBezTo>
                    <a:cubicBezTo>
                      <a:pt x="7732" y="1418"/>
                      <a:pt x="6410" y="2707"/>
                      <a:pt x="5135" y="4047"/>
                    </a:cubicBezTo>
                    <a:cubicBezTo>
                      <a:pt x="4909" y="4025"/>
                      <a:pt x="4716" y="3894"/>
                      <a:pt x="4516" y="3803"/>
                    </a:cubicBezTo>
                    <a:cubicBezTo>
                      <a:pt x="3791" y="3479"/>
                      <a:pt x="3063" y="3162"/>
                      <a:pt x="2338" y="2838"/>
                    </a:cubicBezTo>
                    <a:cubicBezTo>
                      <a:pt x="1687" y="2543"/>
                      <a:pt x="1027" y="2251"/>
                      <a:pt x="390" y="1927"/>
                    </a:cubicBezTo>
                    <a:cubicBezTo>
                      <a:pt x="263" y="1865"/>
                      <a:pt x="102" y="1865"/>
                      <a:pt x="0" y="17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41"/>
              <p:cNvSpPr/>
              <p:nvPr/>
            </p:nvSpPr>
            <p:spPr>
              <a:xfrm>
                <a:off x="4605711" y="379184"/>
                <a:ext cx="476114" cy="261718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3195" extrusionOk="0">
                    <a:moveTo>
                      <a:pt x="4935" y="3194"/>
                    </a:moveTo>
                    <a:lnTo>
                      <a:pt x="3861" y="2695"/>
                    </a:lnTo>
                    <a:cubicBezTo>
                      <a:pt x="3274" y="2415"/>
                      <a:pt x="2688" y="2131"/>
                      <a:pt x="2102" y="1850"/>
                    </a:cubicBezTo>
                    <a:cubicBezTo>
                      <a:pt x="1403" y="1512"/>
                      <a:pt x="700" y="1177"/>
                      <a:pt x="1" y="838"/>
                    </a:cubicBezTo>
                    <a:cubicBezTo>
                      <a:pt x="1" y="732"/>
                      <a:pt x="106" y="696"/>
                      <a:pt x="161" y="648"/>
                    </a:cubicBezTo>
                    <a:cubicBezTo>
                      <a:pt x="379" y="459"/>
                      <a:pt x="481" y="175"/>
                      <a:pt x="711" y="0"/>
                    </a:cubicBezTo>
                    <a:cubicBezTo>
                      <a:pt x="984" y="33"/>
                      <a:pt x="1213" y="182"/>
                      <a:pt x="1454" y="295"/>
                    </a:cubicBezTo>
                    <a:cubicBezTo>
                      <a:pt x="1912" y="510"/>
                      <a:pt x="2379" y="707"/>
                      <a:pt x="2837" y="922"/>
                    </a:cubicBezTo>
                    <a:cubicBezTo>
                      <a:pt x="3449" y="1206"/>
                      <a:pt x="4068" y="1468"/>
                      <a:pt x="4680" y="1752"/>
                    </a:cubicBezTo>
                    <a:cubicBezTo>
                      <a:pt x="5015" y="1908"/>
                      <a:pt x="5354" y="2054"/>
                      <a:pt x="5689" y="2211"/>
                    </a:cubicBezTo>
                    <a:cubicBezTo>
                      <a:pt x="5740" y="2233"/>
                      <a:pt x="5794" y="2251"/>
                      <a:pt x="5813" y="231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41"/>
              <p:cNvSpPr/>
              <p:nvPr/>
            </p:nvSpPr>
            <p:spPr>
              <a:xfrm>
                <a:off x="3878230" y="1233789"/>
                <a:ext cx="18469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2255" h="919" extrusionOk="0">
                    <a:moveTo>
                      <a:pt x="2255" y="645"/>
                    </a:moveTo>
                    <a:cubicBezTo>
                      <a:pt x="1850" y="747"/>
                      <a:pt x="1446" y="871"/>
                      <a:pt x="1027" y="897"/>
                    </a:cubicBezTo>
                    <a:cubicBezTo>
                      <a:pt x="671" y="918"/>
                      <a:pt x="310" y="897"/>
                      <a:pt x="0" y="674"/>
                    </a:cubicBezTo>
                    <a:lnTo>
                      <a:pt x="4" y="667"/>
                    </a:lnTo>
                    <a:cubicBezTo>
                      <a:pt x="30" y="649"/>
                      <a:pt x="48" y="634"/>
                      <a:pt x="70" y="612"/>
                    </a:cubicBezTo>
                    <a:cubicBezTo>
                      <a:pt x="496" y="106"/>
                      <a:pt x="1060" y="1"/>
                      <a:pt x="1679" y="74"/>
                    </a:cubicBezTo>
                    <a:cubicBezTo>
                      <a:pt x="2043" y="114"/>
                      <a:pt x="2204" y="288"/>
                      <a:pt x="2255" y="6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41"/>
              <p:cNvSpPr/>
              <p:nvPr/>
            </p:nvSpPr>
            <p:spPr>
              <a:xfrm>
                <a:off x="3289414" y="836754"/>
                <a:ext cx="128918" cy="136388"/>
              </a:xfrm>
              <a:custGeom>
                <a:avLst/>
                <a:gdLst/>
                <a:ahLst/>
                <a:cxnLst/>
                <a:rect l="l" t="t" r="r" b="b"/>
                <a:pathLst>
                  <a:path w="1574" h="1665" extrusionOk="0">
                    <a:moveTo>
                      <a:pt x="183" y="1665"/>
                    </a:moveTo>
                    <a:cubicBezTo>
                      <a:pt x="15" y="1512"/>
                      <a:pt x="1" y="1344"/>
                      <a:pt x="132" y="1119"/>
                    </a:cubicBezTo>
                    <a:cubicBezTo>
                      <a:pt x="332" y="784"/>
                      <a:pt x="623" y="540"/>
                      <a:pt x="940" y="328"/>
                    </a:cubicBezTo>
                    <a:cubicBezTo>
                      <a:pt x="1115" y="208"/>
                      <a:pt x="1304" y="110"/>
                      <a:pt x="1487" y="1"/>
                    </a:cubicBezTo>
                    <a:cubicBezTo>
                      <a:pt x="1574" y="288"/>
                      <a:pt x="1465" y="547"/>
                      <a:pt x="1345" y="791"/>
                    </a:cubicBezTo>
                    <a:cubicBezTo>
                      <a:pt x="1279" y="933"/>
                      <a:pt x="1170" y="1060"/>
                      <a:pt x="1071" y="1184"/>
                    </a:cubicBezTo>
                    <a:cubicBezTo>
                      <a:pt x="846" y="1472"/>
                      <a:pt x="540" y="1621"/>
                      <a:pt x="183" y="166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41"/>
              <p:cNvSpPr/>
              <p:nvPr/>
            </p:nvSpPr>
            <p:spPr>
              <a:xfrm>
                <a:off x="3346420" y="605266"/>
                <a:ext cx="144726" cy="75280"/>
              </a:xfrm>
              <a:custGeom>
                <a:avLst/>
                <a:gdLst/>
                <a:ahLst/>
                <a:cxnLst/>
                <a:rect l="l" t="t" r="r" b="b"/>
                <a:pathLst>
                  <a:path w="1767" h="919" extrusionOk="0">
                    <a:moveTo>
                      <a:pt x="66" y="875"/>
                    </a:moveTo>
                    <a:cubicBezTo>
                      <a:pt x="0" y="591"/>
                      <a:pt x="241" y="252"/>
                      <a:pt x="547" y="168"/>
                    </a:cubicBezTo>
                    <a:cubicBezTo>
                      <a:pt x="940" y="59"/>
                      <a:pt x="1344" y="1"/>
                      <a:pt x="1752" y="1"/>
                    </a:cubicBezTo>
                    <a:lnTo>
                      <a:pt x="1767" y="15"/>
                    </a:lnTo>
                    <a:cubicBezTo>
                      <a:pt x="1723" y="307"/>
                      <a:pt x="1537" y="503"/>
                      <a:pt x="1319" y="678"/>
                    </a:cubicBezTo>
                    <a:cubicBezTo>
                      <a:pt x="1016" y="918"/>
                      <a:pt x="652" y="915"/>
                      <a:pt x="292" y="904"/>
                    </a:cubicBezTo>
                    <a:cubicBezTo>
                      <a:pt x="215" y="907"/>
                      <a:pt x="139" y="882"/>
                      <a:pt x="66" y="87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41"/>
              <p:cNvSpPr/>
              <p:nvPr/>
            </p:nvSpPr>
            <p:spPr>
              <a:xfrm>
                <a:off x="3626454" y="1072092"/>
                <a:ext cx="79775" cy="166861"/>
              </a:xfrm>
              <a:custGeom>
                <a:avLst/>
                <a:gdLst/>
                <a:ahLst/>
                <a:cxnLst/>
                <a:rect l="l" t="t" r="r" b="b"/>
                <a:pathLst>
                  <a:path w="974" h="2037" extrusionOk="0">
                    <a:moveTo>
                      <a:pt x="183" y="1898"/>
                    </a:moveTo>
                    <a:cubicBezTo>
                      <a:pt x="1" y="1538"/>
                      <a:pt x="48" y="1177"/>
                      <a:pt x="179" y="813"/>
                    </a:cubicBezTo>
                    <a:cubicBezTo>
                      <a:pt x="281" y="544"/>
                      <a:pt x="376" y="270"/>
                      <a:pt x="471" y="1"/>
                    </a:cubicBezTo>
                    <a:lnTo>
                      <a:pt x="485" y="15"/>
                    </a:lnTo>
                    <a:cubicBezTo>
                      <a:pt x="973" y="642"/>
                      <a:pt x="831" y="1272"/>
                      <a:pt x="503" y="1905"/>
                    </a:cubicBezTo>
                    <a:cubicBezTo>
                      <a:pt x="485" y="1949"/>
                      <a:pt x="449" y="1986"/>
                      <a:pt x="401" y="2004"/>
                    </a:cubicBezTo>
                    <a:cubicBezTo>
                      <a:pt x="296" y="2037"/>
                      <a:pt x="234" y="1982"/>
                      <a:pt x="183" y="189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41"/>
              <p:cNvSpPr/>
              <p:nvPr/>
            </p:nvSpPr>
            <p:spPr>
              <a:xfrm>
                <a:off x="4663864" y="374679"/>
                <a:ext cx="423367" cy="193975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2368" extrusionOk="0">
                    <a:moveTo>
                      <a:pt x="5103" y="2368"/>
                    </a:moveTo>
                    <a:cubicBezTo>
                      <a:pt x="4334" y="2025"/>
                      <a:pt x="3562" y="1687"/>
                      <a:pt x="2797" y="1341"/>
                    </a:cubicBezTo>
                    <a:cubicBezTo>
                      <a:pt x="2306" y="1119"/>
                      <a:pt x="1825" y="882"/>
                      <a:pt x="1319" y="703"/>
                    </a:cubicBezTo>
                    <a:cubicBezTo>
                      <a:pt x="1170" y="652"/>
                      <a:pt x="1031" y="561"/>
                      <a:pt x="893" y="485"/>
                    </a:cubicBezTo>
                    <a:cubicBezTo>
                      <a:pt x="605" y="317"/>
                      <a:pt x="277" y="245"/>
                      <a:pt x="1" y="59"/>
                    </a:cubicBezTo>
                    <a:lnTo>
                      <a:pt x="33" y="1"/>
                    </a:lnTo>
                    <a:cubicBezTo>
                      <a:pt x="459" y="114"/>
                      <a:pt x="838" y="336"/>
                      <a:pt x="1232" y="518"/>
                    </a:cubicBezTo>
                    <a:cubicBezTo>
                      <a:pt x="1457" y="623"/>
                      <a:pt x="1683" y="733"/>
                      <a:pt x="1909" y="831"/>
                    </a:cubicBezTo>
                    <a:cubicBezTo>
                      <a:pt x="2976" y="1304"/>
                      <a:pt x="4039" y="1778"/>
                      <a:pt x="5106" y="2251"/>
                    </a:cubicBezTo>
                    <a:cubicBezTo>
                      <a:pt x="5128" y="2269"/>
                      <a:pt x="5150" y="2288"/>
                      <a:pt x="5168" y="2309"/>
                    </a:cubicBezTo>
                    <a:cubicBezTo>
                      <a:pt x="5168" y="2353"/>
                      <a:pt x="5139" y="2360"/>
                      <a:pt x="5103" y="236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41"/>
              <p:cNvSpPr/>
              <p:nvPr/>
            </p:nvSpPr>
            <p:spPr>
              <a:xfrm>
                <a:off x="3650370" y="596665"/>
                <a:ext cx="238098" cy="33749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412" extrusionOk="0">
                    <a:moveTo>
                      <a:pt x="0" y="66"/>
                    </a:moveTo>
                    <a:cubicBezTo>
                      <a:pt x="113" y="0"/>
                      <a:pt x="230" y="18"/>
                      <a:pt x="343" y="44"/>
                    </a:cubicBezTo>
                    <a:cubicBezTo>
                      <a:pt x="732" y="131"/>
                      <a:pt x="1129" y="106"/>
                      <a:pt x="1522" y="138"/>
                    </a:cubicBezTo>
                    <a:cubicBezTo>
                      <a:pt x="1817" y="168"/>
                      <a:pt x="2116" y="193"/>
                      <a:pt x="2404" y="244"/>
                    </a:cubicBezTo>
                    <a:cubicBezTo>
                      <a:pt x="2538" y="270"/>
                      <a:pt x="2670" y="240"/>
                      <a:pt x="2797" y="277"/>
                    </a:cubicBezTo>
                    <a:cubicBezTo>
                      <a:pt x="2841" y="291"/>
                      <a:pt x="2906" y="288"/>
                      <a:pt x="2895" y="357"/>
                    </a:cubicBezTo>
                    <a:cubicBezTo>
                      <a:pt x="2884" y="412"/>
                      <a:pt x="2826" y="397"/>
                      <a:pt x="2790" y="393"/>
                    </a:cubicBezTo>
                    <a:cubicBezTo>
                      <a:pt x="2637" y="382"/>
                      <a:pt x="2484" y="364"/>
                      <a:pt x="2335" y="350"/>
                    </a:cubicBezTo>
                    <a:cubicBezTo>
                      <a:pt x="1843" y="310"/>
                      <a:pt x="1351" y="266"/>
                      <a:pt x="860" y="237"/>
                    </a:cubicBezTo>
                    <a:cubicBezTo>
                      <a:pt x="605" y="226"/>
                      <a:pt x="353" y="164"/>
                      <a:pt x="102" y="1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41"/>
              <p:cNvSpPr/>
              <p:nvPr/>
            </p:nvSpPr>
            <p:spPr>
              <a:xfrm>
                <a:off x="3877657" y="1223632"/>
                <a:ext cx="190347" cy="67498"/>
              </a:xfrm>
              <a:custGeom>
                <a:avLst/>
                <a:gdLst/>
                <a:ahLst/>
                <a:cxnLst/>
                <a:rect l="l" t="t" r="r" b="b"/>
                <a:pathLst>
                  <a:path w="2324" h="824" extrusionOk="0">
                    <a:moveTo>
                      <a:pt x="2243" y="824"/>
                    </a:moveTo>
                    <a:cubicBezTo>
                      <a:pt x="2222" y="809"/>
                      <a:pt x="2185" y="798"/>
                      <a:pt x="2178" y="780"/>
                    </a:cubicBezTo>
                    <a:cubicBezTo>
                      <a:pt x="2050" y="376"/>
                      <a:pt x="1897" y="299"/>
                      <a:pt x="1475" y="241"/>
                    </a:cubicBezTo>
                    <a:cubicBezTo>
                      <a:pt x="1056" y="183"/>
                      <a:pt x="718" y="365"/>
                      <a:pt x="350" y="467"/>
                    </a:cubicBezTo>
                    <a:cubicBezTo>
                      <a:pt x="259" y="489"/>
                      <a:pt x="222" y="587"/>
                      <a:pt x="168" y="660"/>
                    </a:cubicBezTo>
                    <a:cubicBezTo>
                      <a:pt x="124" y="718"/>
                      <a:pt x="84" y="773"/>
                      <a:pt x="0" y="733"/>
                    </a:cubicBezTo>
                    <a:cubicBezTo>
                      <a:pt x="44" y="562"/>
                      <a:pt x="164" y="420"/>
                      <a:pt x="324" y="350"/>
                    </a:cubicBezTo>
                    <a:cubicBezTo>
                      <a:pt x="867" y="110"/>
                      <a:pt x="1417" y="1"/>
                      <a:pt x="1992" y="252"/>
                    </a:cubicBezTo>
                    <a:cubicBezTo>
                      <a:pt x="2171" y="380"/>
                      <a:pt x="2324" y="529"/>
                      <a:pt x="2305" y="77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41"/>
              <p:cNvSpPr/>
              <p:nvPr/>
            </p:nvSpPr>
            <p:spPr>
              <a:xfrm>
                <a:off x="3351744" y="603791"/>
                <a:ext cx="149559" cy="87158"/>
              </a:xfrm>
              <a:custGeom>
                <a:avLst/>
                <a:gdLst/>
                <a:ahLst/>
                <a:cxnLst/>
                <a:rect l="l" t="t" r="r" b="b"/>
                <a:pathLst>
                  <a:path w="1826" h="1064" extrusionOk="0">
                    <a:moveTo>
                      <a:pt x="1" y="893"/>
                    </a:moveTo>
                    <a:cubicBezTo>
                      <a:pt x="139" y="769"/>
                      <a:pt x="296" y="878"/>
                      <a:pt x="438" y="878"/>
                    </a:cubicBezTo>
                    <a:cubicBezTo>
                      <a:pt x="977" y="885"/>
                      <a:pt x="1352" y="652"/>
                      <a:pt x="1607" y="197"/>
                    </a:cubicBezTo>
                    <a:cubicBezTo>
                      <a:pt x="1636" y="142"/>
                      <a:pt x="1669" y="88"/>
                      <a:pt x="1702" y="37"/>
                    </a:cubicBezTo>
                    <a:cubicBezTo>
                      <a:pt x="1789" y="0"/>
                      <a:pt x="1825" y="19"/>
                      <a:pt x="1789" y="117"/>
                    </a:cubicBezTo>
                    <a:cubicBezTo>
                      <a:pt x="1647" y="518"/>
                      <a:pt x="1316" y="827"/>
                      <a:pt x="908" y="940"/>
                    </a:cubicBezTo>
                    <a:cubicBezTo>
                      <a:pt x="649" y="1020"/>
                      <a:pt x="376" y="1064"/>
                      <a:pt x="103" y="98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41"/>
              <p:cNvSpPr/>
              <p:nvPr/>
            </p:nvSpPr>
            <p:spPr>
              <a:xfrm>
                <a:off x="3533164" y="465111"/>
                <a:ext cx="110981" cy="45381"/>
              </a:xfrm>
              <a:custGeom>
                <a:avLst/>
                <a:gdLst/>
                <a:ahLst/>
                <a:cxnLst/>
                <a:rect l="l" t="t" r="r" b="b"/>
                <a:pathLst>
                  <a:path w="1355" h="554" extrusionOk="0">
                    <a:moveTo>
                      <a:pt x="0" y="77"/>
                    </a:moveTo>
                    <a:cubicBezTo>
                      <a:pt x="113" y="0"/>
                      <a:pt x="248" y="26"/>
                      <a:pt x="361" y="55"/>
                    </a:cubicBezTo>
                    <a:cubicBezTo>
                      <a:pt x="696" y="135"/>
                      <a:pt x="1042" y="179"/>
                      <a:pt x="1355" y="328"/>
                    </a:cubicBezTo>
                    <a:cubicBezTo>
                      <a:pt x="1111" y="521"/>
                      <a:pt x="688" y="554"/>
                      <a:pt x="415" y="393"/>
                    </a:cubicBezTo>
                    <a:cubicBezTo>
                      <a:pt x="262" y="306"/>
                      <a:pt x="124" y="200"/>
                      <a:pt x="0" y="7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41"/>
              <p:cNvSpPr/>
              <p:nvPr/>
            </p:nvSpPr>
            <p:spPr>
              <a:xfrm>
                <a:off x="3304321" y="835853"/>
                <a:ext cx="122120" cy="141795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1731" extrusionOk="0">
                    <a:moveTo>
                      <a:pt x="1" y="1676"/>
                    </a:moveTo>
                    <a:cubicBezTo>
                      <a:pt x="161" y="1603"/>
                      <a:pt x="321" y="1527"/>
                      <a:pt x="489" y="1461"/>
                    </a:cubicBezTo>
                    <a:cubicBezTo>
                      <a:pt x="616" y="1406"/>
                      <a:pt x="729" y="1323"/>
                      <a:pt x="813" y="1210"/>
                    </a:cubicBezTo>
                    <a:cubicBezTo>
                      <a:pt x="1090" y="860"/>
                      <a:pt x="1315" y="485"/>
                      <a:pt x="1305" y="12"/>
                    </a:cubicBezTo>
                    <a:lnTo>
                      <a:pt x="1392" y="1"/>
                    </a:lnTo>
                    <a:cubicBezTo>
                      <a:pt x="1490" y="878"/>
                      <a:pt x="696" y="1672"/>
                      <a:pt x="106" y="17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41"/>
              <p:cNvSpPr/>
              <p:nvPr/>
            </p:nvSpPr>
            <p:spPr>
              <a:xfrm>
                <a:off x="3531362" y="471337"/>
                <a:ext cx="120237" cy="40957"/>
              </a:xfrm>
              <a:custGeom>
                <a:avLst/>
                <a:gdLst/>
                <a:ahLst/>
                <a:cxnLst/>
                <a:rect l="l" t="t" r="r" b="b"/>
                <a:pathLst>
                  <a:path w="1468" h="500" extrusionOk="0">
                    <a:moveTo>
                      <a:pt x="22" y="1"/>
                    </a:moveTo>
                    <a:cubicBezTo>
                      <a:pt x="55" y="8"/>
                      <a:pt x="98" y="1"/>
                      <a:pt x="120" y="22"/>
                    </a:cubicBezTo>
                    <a:cubicBezTo>
                      <a:pt x="488" y="390"/>
                      <a:pt x="911" y="434"/>
                      <a:pt x="1377" y="252"/>
                    </a:cubicBezTo>
                    <a:lnTo>
                      <a:pt x="1468" y="303"/>
                    </a:lnTo>
                    <a:cubicBezTo>
                      <a:pt x="1278" y="489"/>
                      <a:pt x="1027" y="467"/>
                      <a:pt x="794" y="478"/>
                    </a:cubicBezTo>
                    <a:cubicBezTo>
                      <a:pt x="448" y="499"/>
                      <a:pt x="211" y="296"/>
                      <a:pt x="0" y="5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41"/>
              <p:cNvSpPr/>
              <p:nvPr/>
            </p:nvSpPr>
            <p:spPr>
              <a:xfrm>
                <a:off x="3689684" y="695043"/>
                <a:ext cx="311485" cy="47838"/>
              </a:xfrm>
              <a:custGeom>
                <a:avLst/>
                <a:gdLst/>
                <a:ahLst/>
                <a:cxnLst/>
                <a:rect l="l" t="t" r="r" b="b"/>
                <a:pathLst>
                  <a:path w="3803" h="584" extrusionOk="0">
                    <a:moveTo>
                      <a:pt x="88" y="583"/>
                    </a:moveTo>
                    <a:lnTo>
                      <a:pt x="1" y="536"/>
                    </a:lnTo>
                    <a:cubicBezTo>
                      <a:pt x="194" y="441"/>
                      <a:pt x="3624" y="1"/>
                      <a:pt x="3803" y="55"/>
                    </a:cubicBezTo>
                    <a:cubicBezTo>
                      <a:pt x="3715" y="190"/>
                      <a:pt x="3559" y="85"/>
                      <a:pt x="3468" y="161"/>
                    </a:cubicBezTo>
                    <a:cubicBezTo>
                      <a:pt x="2561" y="281"/>
                      <a:pt x="1658" y="401"/>
                      <a:pt x="751" y="518"/>
                    </a:cubicBezTo>
                    <a:cubicBezTo>
                      <a:pt x="529" y="543"/>
                      <a:pt x="307" y="558"/>
                      <a:pt x="88" y="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41"/>
              <p:cNvSpPr/>
              <p:nvPr/>
            </p:nvSpPr>
            <p:spPr>
              <a:xfrm>
                <a:off x="3813771" y="815292"/>
                <a:ext cx="257182" cy="70447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860" extrusionOk="0">
                    <a:moveTo>
                      <a:pt x="1" y="860"/>
                    </a:moveTo>
                    <a:cubicBezTo>
                      <a:pt x="1013" y="467"/>
                      <a:pt x="2055" y="201"/>
                      <a:pt x="3118" y="0"/>
                    </a:cubicBezTo>
                    <a:cubicBezTo>
                      <a:pt x="3125" y="33"/>
                      <a:pt x="3133" y="62"/>
                      <a:pt x="3140" y="95"/>
                    </a:cubicBezTo>
                    <a:cubicBezTo>
                      <a:pt x="2084" y="310"/>
                      <a:pt x="1050" y="616"/>
                      <a:pt x="1" y="8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41"/>
              <p:cNvSpPr/>
              <p:nvPr/>
            </p:nvSpPr>
            <p:spPr>
              <a:xfrm>
                <a:off x="3658397" y="1073320"/>
                <a:ext cx="43655" cy="163830"/>
              </a:xfrm>
              <a:custGeom>
                <a:avLst/>
                <a:gdLst/>
                <a:ahLst/>
                <a:cxnLst/>
                <a:rect l="l" t="t" r="r" b="b"/>
                <a:pathLst>
                  <a:path w="533" h="2000" extrusionOk="0">
                    <a:moveTo>
                      <a:pt x="128" y="1992"/>
                    </a:moveTo>
                    <a:cubicBezTo>
                      <a:pt x="84" y="1996"/>
                      <a:pt x="33" y="2000"/>
                      <a:pt x="1" y="1960"/>
                    </a:cubicBezTo>
                    <a:cubicBezTo>
                      <a:pt x="270" y="1530"/>
                      <a:pt x="427" y="1078"/>
                      <a:pt x="328" y="565"/>
                    </a:cubicBezTo>
                    <a:cubicBezTo>
                      <a:pt x="299" y="427"/>
                      <a:pt x="215" y="314"/>
                      <a:pt x="150" y="190"/>
                    </a:cubicBezTo>
                    <a:cubicBezTo>
                      <a:pt x="117" y="128"/>
                      <a:pt x="73" y="77"/>
                      <a:pt x="95" y="0"/>
                    </a:cubicBezTo>
                    <a:cubicBezTo>
                      <a:pt x="215" y="0"/>
                      <a:pt x="266" y="92"/>
                      <a:pt x="310" y="175"/>
                    </a:cubicBezTo>
                    <a:cubicBezTo>
                      <a:pt x="499" y="543"/>
                      <a:pt x="532" y="973"/>
                      <a:pt x="394" y="1366"/>
                    </a:cubicBezTo>
                    <a:cubicBezTo>
                      <a:pt x="321" y="1581"/>
                      <a:pt x="270" y="1807"/>
                      <a:pt x="128" y="199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41"/>
              <p:cNvSpPr/>
              <p:nvPr/>
            </p:nvSpPr>
            <p:spPr>
              <a:xfrm>
                <a:off x="3657823" y="1280644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41"/>
              <p:cNvSpPr/>
              <p:nvPr/>
            </p:nvSpPr>
            <p:spPr>
              <a:xfrm>
                <a:off x="4308969" y="1313163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0"/>
                      <a:pt x="91" y="0"/>
                    </a:cubicBezTo>
                    <a:cubicBezTo>
                      <a:pt x="0" y="0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41"/>
              <p:cNvSpPr/>
              <p:nvPr/>
            </p:nvSpPr>
            <p:spPr>
              <a:xfrm>
                <a:off x="4450911" y="135821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0" y="0"/>
                      <a:pt x="0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41"/>
              <p:cNvSpPr/>
              <p:nvPr/>
            </p:nvSpPr>
            <p:spPr>
              <a:xfrm>
                <a:off x="4741100" y="1261558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41"/>
              <p:cNvSpPr/>
              <p:nvPr/>
            </p:nvSpPr>
            <p:spPr>
              <a:xfrm>
                <a:off x="5308457" y="1035722"/>
                <a:ext cx="14989" cy="11386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9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41"/>
              <p:cNvSpPr/>
              <p:nvPr/>
            </p:nvSpPr>
            <p:spPr>
              <a:xfrm>
                <a:off x="4220348" y="1365916"/>
                <a:ext cx="28994" cy="22527"/>
              </a:xfrm>
              <a:custGeom>
                <a:avLst/>
                <a:gdLst/>
                <a:ahLst/>
                <a:cxnLst/>
                <a:rect l="l" t="t" r="r" b="b"/>
                <a:pathLst>
                  <a:path w="354" h="275" extrusionOk="0">
                    <a:moveTo>
                      <a:pt x="179" y="274"/>
                    </a:moveTo>
                    <a:cubicBezTo>
                      <a:pt x="354" y="274"/>
                      <a:pt x="354" y="1"/>
                      <a:pt x="179" y="1"/>
                    </a:cubicBezTo>
                    <a:cubicBezTo>
                      <a:pt x="4" y="1"/>
                      <a:pt x="0" y="274"/>
                      <a:pt x="179" y="274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41"/>
              <p:cNvSpPr/>
              <p:nvPr/>
            </p:nvSpPr>
            <p:spPr>
              <a:xfrm>
                <a:off x="3425786" y="1319389"/>
                <a:ext cx="14989" cy="11468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40" extrusionOk="0">
                    <a:moveTo>
                      <a:pt x="91" y="139"/>
                    </a:moveTo>
                    <a:cubicBezTo>
                      <a:pt x="182" y="139"/>
                      <a:pt x="182" y="1"/>
                      <a:pt x="91" y="1"/>
                    </a:cubicBezTo>
                    <a:cubicBezTo>
                      <a:pt x="0" y="1"/>
                      <a:pt x="0" y="139"/>
                      <a:pt x="91" y="139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41"/>
              <p:cNvSpPr/>
              <p:nvPr/>
            </p:nvSpPr>
            <p:spPr>
              <a:xfrm>
                <a:off x="3367551" y="1409822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2" y="135"/>
                    </a:moveTo>
                    <a:cubicBezTo>
                      <a:pt x="183" y="135"/>
                      <a:pt x="183" y="0"/>
                      <a:pt x="92" y="0"/>
                    </a:cubicBezTo>
                    <a:cubicBezTo>
                      <a:pt x="1" y="0"/>
                      <a:pt x="1" y="135"/>
                      <a:pt x="92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41"/>
              <p:cNvSpPr/>
              <p:nvPr/>
            </p:nvSpPr>
            <p:spPr>
              <a:xfrm>
                <a:off x="4101667" y="1368046"/>
                <a:ext cx="14989" cy="11140"/>
              </a:xfrm>
              <a:custGeom>
                <a:avLst/>
                <a:gdLst/>
                <a:ahLst/>
                <a:cxnLst/>
                <a:rect l="l" t="t" r="r" b="b"/>
                <a:pathLst>
                  <a:path w="183" h="136" extrusionOk="0">
                    <a:moveTo>
                      <a:pt x="91" y="135"/>
                    </a:moveTo>
                    <a:cubicBezTo>
                      <a:pt x="182" y="135"/>
                      <a:pt x="182" y="0"/>
                      <a:pt x="91" y="0"/>
                    </a:cubicBezTo>
                    <a:cubicBezTo>
                      <a:pt x="0" y="0"/>
                      <a:pt x="0" y="135"/>
                      <a:pt x="91" y="135"/>
                    </a:cubicBez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9" name="Google Shape;939;p41"/>
            <p:cNvSpPr/>
            <p:nvPr/>
          </p:nvSpPr>
          <p:spPr>
            <a:xfrm>
              <a:off x="7557675" y="-29575"/>
              <a:ext cx="1220775" cy="797100"/>
            </a:xfrm>
            <a:custGeom>
              <a:avLst/>
              <a:gdLst/>
              <a:ahLst/>
              <a:cxnLst/>
              <a:rect l="l" t="t" r="r" b="b"/>
              <a:pathLst>
                <a:path w="48831" h="31884" extrusionOk="0">
                  <a:moveTo>
                    <a:pt x="0" y="31884"/>
                  </a:moveTo>
                  <a:lnTo>
                    <a:pt x="19186" y="659"/>
                  </a:lnTo>
                  <a:lnTo>
                    <a:pt x="48831" y="0"/>
                  </a:lnTo>
                  <a:lnTo>
                    <a:pt x="26101" y="3163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</p:sp>
      </p:grpSp>
      <p:sp>
        <p:nvSpPr>
          <p:cNvPr id="940" name="Google Shape;940;p41"/>
          <p:cNvSpPr/>
          <p:nvPr/>
        </p:nvSpPr>
        <p:spPr>
          <a:xfrm>
            <a:off x="2328332" y="3611306"/>
            <a:ext cx="15849" cy="11780"/>
          </a:xfrm>
          <a:custGeom>
            <a:avLst/>
            <a:gdLst/>
            <a:ahLst/>
            <a:cxnLst/>
            <a:rect l="l" t="t" r="r" b="b"/>
            <a:pathLst>
              <a:path w="183" h="136" extrusionOk="0">
                <a:moveTo>
                  <a:pt x="91" y="136"/>
                </a:moveTo>
                <a:cubicBezTo>
                  <a:pt x="183" y="136"/>
                  <a:pt x="183" y="1"/>
                  <a:pt x="91" y="1"/>
                </a:cubicBezTo>
                <a:cubicBezTo>
                  <a:pt x="0" y="1"/>
                  <a:pt x="0" y="136"/>
                  <a:pt x="91" y="136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41"/>
          <p:cNvSpPr/>
          <p:nvPr/>
        </p:nvSpPr>
        <p:spPr>
          <a:xfrm>
            <a:off x="984719" y="3734993"/>
            <a:ext cx="30399" cy="23733"/>
          </a:xfrm>
          <a:custGeom>
            <a:avLst/>
            <a:gdLst/>
            <a:ahLst/>
            <a:cxnLst/>
            <a:rect l="l" t="t" r="r" b="b"/>
            <a:pathLst>
              <a:path w="351" h="274" extrusionOk="0">
                <a:moveTo>
                  <a:pt x="176" y="274"/>
                </a:moveTo>
                <a:cubicBezTo>
                  <a:pt x="350" y="274"/>
                  <a:pt x="350" y="0"/>
                  <a:pt x="176" y="0"/>
                </a:cubicBezTo>
                <a:cubicBezTo>
                  <a:pt x="1" y="0"/>
                  <a:pt x="1" y="274"/>
                  <a:pt x="176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41"/>
          <p:cNvSpPr/>
          <p:nvPr/>
        </p:nvSpPr>
        <p:spPr>
          <a:xfrm>
            <a:off x="2205005" y="3632787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4" y="274"/>
                  <a:pt x="354" y="1"/>
                  <a:pt x="179" y="1"/>
                </a:cubicBezTo>
                <a:cubicBezTo>
                  <a:pt x="1" y="1"/>
                  <a:pt x="1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41"/>
          <p:cNvSpPr/>
          <p:nvPr/>
        </p:nvSpPr>
        <p:spPr>
          <a:xfrm>
            <a:off x="2327726" y="3659898"/>
            <a:ext cx="30659" cy="23733"/>
          </a:xfrm>
          <a:custGeom>
            <a:avLst/>
            <a:gdLst/>
            <a:ahLst/>
            <a:cxnLst/>
            <a:rect l="l" t="t" r="r" b="b"/>
            <a:pathLst>
              <a:path w="354" h="274" extrusionOk="0">
                <a:moveTo>
                  <a:pt x="179" y="274"/>
                </a:moveTo>
                <a:cubicBezTo>
                  <a:pt x="353" y="274"/>
                  <a:pt x="353" y="1"/>
                  <a:pt x="179" y="1"/>
                </a:cubicBezTo>
                <a:cubicBezTo>
                  <a:pt x="0" y="1"/>
                  <a:pt x="0" y="274"/>
                  <a:pt x="179" y="274"/>
                </a:cubicBezTo>
                <a:close/>
              </a:path>
            </a:pathLst>
          </a:custGeom>
          <a:solidFill>
            <a:srgbClr val="FDFDF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44" name="Google Shape;944;p41"/>
          <p:cNvGrpSpPr/>
          <p:nvPr/>
        </p:nvGrpSpPr>
        <p:grpSpPr>
          <a:xfrm>
            <a:off x="710956" y="4091662"/>
            <a:ext cx="2369650" cy="1081402"/>
            <a:chOff x="710956" y="4091662"/>
            <a:chExt cx="2369650" cy="1081402"/>
          </a:xfrm>
        </p:grpSpPr>
        <p:grpSp>
          <p:nvGrpSpPr>
            <p:cNvPr id="945" name="Google Shape;945;p41"/>
            <p:cNvGrpSpPr/>
            <p:nvPr/>
          </p:nvGrpSpPr>
          <p:grpSpPr>
            <a:xfrm>
              <a:off x="710956" y="4091662"/>
              <a:ext cx="2369650" cy="1081402"/>
              <a:chOff x="710956" y="4194575"/>
              <a:chExt cx="2369650" cy="1081402"/>
            </a:xfrm>
          </p:grpSpPr>
          <p:sp>
            <p:nvSpPr>
              <p:cNvPr id="946" name="Google Shape;946;p41"/>
              <p:cNvSpPr/>
              <p:nvPr/>
            </p:nvSpPr>
            <p:spPr>
              <a:xfrm>
                <a:off x="1782365" y="4685079"/>
                <a:ext cx="100984" cy="191511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2211" extrusionOk="0">
                    <a:moveTo>
                      <a:pt x="1" y="1238"/>
                    </a:moveTo>
                    <a:cubicBezTo>
                      <a:pt x="150" y="765"/>
                      <a:pt x="419" y="368"/>
                      <a:pt x="740" y="0"/>
                    </a:cubicBezTo>
                    <a:cubicBezTo>
                      <a:pt x="980" y="656"/>
                      <a:pt x="1151" y="1329"/>
                      <a:pt x="1159" y="2032"/>
                    </a:cubicBezTo>
                    <a:cubicBezTo>
                      <a:pt x="1159" y="2087"/>
                      <a:pt x="1166" y="2149"/>
                      <a:pt x="1104" y="2178"/>
                    </a:cubicBezTo>
                    <a:cubicBezTo>
                      <a:pt x="1028" y="2211"/>
                      <a:pt x="991" y="2149"/>
                      <a:pt x="951" y="2101"/>
                    </a:cubicBezTo>
                    <a:cubicBezTo>
                      <a:pt x="663" y="1785"/>
                      <a:pt x="358" y="1482"/>
                      <a:pt x="1" y="1238"/>
                    </a:cubicBezTo>
                    <a:close/>
                  </a:path>
                </a:pathLst>
              </a:custGeom>
              <a:solidFill>
                <a:srgbClr val="02A1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41"/>
              <p:cNvSpPr/>
              <p:nvPr/>
            </p:nvSpPr>
            <p:spPr>
              <a:xfrm>
                <a:off x="2164646" y="4843065"/>
                <a:ext cx="596206" cy="362494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4185" extrusionOk="0">
                    <a:moveTo>
                      <a:pt x="0" y="3176"/>
                    </a:moveTo>
                    <a:cubicBezTo>
                      <a:pt x="11" y="3056"/>
                      <a:pt x="113" y="3020"/>
                      <a:pt x="197" y="2980"/>
                    </a:cubicBezTo>
                    <a:cubicBezTo>
                      <a:pt x="776" y="2674"/>
                      <a:pt x="1373" y="2386"/>
                      <a:pt x="1930" y="2044"/>
                    </a:cubicBezTo>
                    <a:cubicBezTo>
                      <a:pt x="2418" y="1749"/>
                      <a:pt x="2961" y="1556"/>
                      <a:pt x="3424" y="1213"/>
                    </a:cubicBezTo>
                    <a:cubicBezTo>
                      <a:pt x="3697" y="1013"/>
                      <a:pt x="4035" y="933"/>
                      <a:pt x="4330" y="765"/>
                    </a:cubicBezTo>
                    <a:cubicBezTo>
                      <a:pt x="4640" y="583"/>
                      <a:pt x="4953" y="416"/>
                      <a:pt x="5270" y="248"/>
                    </a:cubicBezTo>
                    <a:cubicBezTo>
                      <a:pt x="5445" y="157"/>
                      <a:pt x="5627" y="81"/>
                      <a:pt x="5805" y="1"/>
                    </a:cubicBezTo>
                    <a:lnTo>
                      <a:pt x="6883" y="1053"/>
                    </a:lnTo>
                    <a:cubicBezTo>
                      <a:pt x="6610" y="1228"/>
                      <a:pt x="6315" y="1363"/>
                      <a:pt x="6027" y="1508"/>
                    </a:cubicBezTo>
                    <a:cubicBezTo>
                      <a:pt x="5474" y="1781"/>
                      <a:pt x="4924" y="2058"/>
                      <a:pt x="4374" y="2328"/>
                    </a:cubicBezTo>
                    <a:cubicBezTo>
                      <a:pt x="3963" y="2528"/>
                      <a:pt x="3562" y="2750"/>
                      <a:pt x="3154" y="2958"/>
                    </a:cubicBezTo>
                    <a:cubicBezTo>
                      <a:pt x="2342" y="3362"/>
                      <a:pt x="1523" y="3755"/>
                      <a:pt x="721" y="4178"/>
                    </a:cubicBezTo>
                    <a:cubicBezTo>
                      <a:pt x="707" y="4185"/>
                      <a:pt x="692" y="4185"/>
                      <a:pt x="678" y="4185"/>
                    </a:cubicBezTo>
                    <a:cubicBezTo>
                      <a:pt x="412" y="3875"/>
                      <a:pt x="274" y="3482"/>
                      <a:pt x="0" y="317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41"/>
              <p:cNvSpPr/>
              <p:nvPr/>
            </p:nvSpPr>
            <p:spPr>
              <a:xfrm>
                <a:off x="733734" y="4406523"/>
                <a:ext cx="1933772" cy="711736"/>
              </a:xfrm>
              <a:custGeom>
                <a:avLst/>
                <a:gdLst/>
                <a:ahLst/>
                <a:cxnLst/>
                <a:rect l="l" t="t" r="r" b="b"/>
                <a:pathLst>
                  <a:path w="22328" h="8217" extrusionOk="0">
                    <a:moveTo>
                      <a:pt x="26" y="1093"/>
                    </a:moveTo>
                    <a:cubicBezTo>
                      <a:pt x="0" y="838"/>
                      <a:pt x="149" y="631"/>
                      <a:pt x="419" y="547"/>
                    </a:cubicBezTo>
                    <a:cubicBezTo>
                      <a:pt x="703" y="456"/>
                      <a:pt x="976" y="547"/>
                      <a:pt x="1256" y="580"/>
                    </a:cubicBezTo>
                    <a:cubicBezTo>
                      <a:pt x="1774" y="642"/>
                      <a:pt x="2214" y="907"/>
                      <a:pt x="2695" y="1060"/>
                    </a:cubicBezTo>
                    <a:cubicBezTo>
                      <a:pt x="2797" y="1089"/>
                      <a:pt x="2892" y="1170"/>
                      <a:pt x="3008" y="1100"/>
                    </a:cubicBezTo>
                    <a:cubicBezTo>
                      <a:pt x="3041" y="1075"/>
                      <a:pt x="3088" y="1079"/>
                      <a:pt x="3117" y="1111"/>
                    </a:cubicBezTo>
                    <a:cubicBezTo>
                      <a:pt x="3234" y="1221"/>
                      <a:pt x="3380" y="1290"/>
                      <a:pt x="3536" y="1308"/>
                    </a:cubicBezTo>
                    <a:cubicBezTo>
                      <a:pt x="3700" y="1326"/>
                      <a:pt x="3682" y="1461"/>
                      <a:pt x="3656" y="1581"/>
                    </a:cubicBezTo>
                    <a:cubicBezTo>
                      <a:pt x="3525" y="2051"/>
                      <a:pt x="3696" y="2371"/>
                      <a:pt x="4163" y="2506"/>
                    </a:cubicBezTo>
                    <a:cubicBezTo>
                      <a:pt x="4563" y="2626"/>
                      <a:pt x="4975" y="2659"/>
                      <a:pt x="5390" y="2703"/>
                    </a:cubicBezTo>
                    <a:cubicBezTo>
                      <a:pt x="5987" y="2765"/>
                      <a:pt x="6592" y="2783"/>
                      <a:pt x="7192" y="2823"/>
                    </a:cubicBezTo>
                    <a:cubicBezTo>
                      <a:pt x="8012" y="2881"/>
                      <a:pt x="8838" y="2899"/>
                      <a:pt x="9661" y="2961"/>
                    </a:cubicBezTo>
                    <a:cubicBezTo>
                      <a:pt x="9927" y="2983"/>
                      <a:pt x="10197" y="3001"/>
                      <a:pt x="10426" y="2979"/>
                    </a:cubicBezTo>
                    <a:cubicBezTo>
                      <a:pt x="9607" y="2979"/>
                      <a:pt x="8755" y="2867"/>
                      <a:pt x="7899" y="2848"/>
                    </a:cubicBezTo>
                    <a:cubicBezTo>
                      <a:pt x="7353" y="2841"/>
                      <a:pt x="6806" y="2779"/>
                      <a:pt x="6260" y="2765"/>
                    </a:cubicBezTo>
                    <a:cubicBezTo>
                      <a:pt x="5900" y="2757"/>
                      <a:pt x="5543" y="2695"/>
                      <a:pt x="5186" y="2688"/>
                    </a:cubicBezTo>
                    <a:cubicBezTo>
                      <a:pt x="5138" y="2688"/>
                      <a:pt x="5080" y="2677"/>
                      <a:pt x="5073" y="2615"/>
                    </a:cubicBezTo>
                    <a:cubicBezTo>
                      <a:pt x="5066" y="2572"/>
                      <a:pt x="5109" y="2546"/>
                      <a:pt x="5142" y="2521"/>
                    </a:cubicBezTo>
                    <a:cubicBezTo>
                      <a:pt x="5200" y="2488"/>
                      <a:pt x="5266" y="2459"/>
                      <a:pt x="5331" y="2437"/>
                    </a:cubicBezTo>
                    <a:cubicBezTo>
                      <a:pt x="5579" y="2324"/>
                      <a:pt x="5707" y="2149"/>
                      <a:pt x="5725" y="1858"/>
                    </a:cubicBezTo>
                    <a:cubicBezTo>
                      <a:pt x="5747" y="1516"/>
                      <a:pt x="5601" y="1304"/>
                      <a:pt x="5324" y="1151"/>
                    </a:cubicBezTo>
                    <a:cubicBezTo>
                      <a:pt x="5266" y="1122"/>
                      <a:pt x="5179" y="1097"/>
                      <a:pt x="5197" y="1013"/>
                    </a:cubicBezTo>
                    <a:cubicBezTo>
                      <a:pt x="5219" y="926"/>
                      <a:pt x="5310" y="915"/>
                      <a:pt x="5386" y="907"/>
                    </a:cubicBezTo>
                    <a:cubicBezTo>
                      <a:pt x="5787" y="875"/>
                      <a:pt x="6176" y="762"/>
                      <a:pt x="6570" y="696"/>
                    </a:cubicBezTo>
                    <a:cubicBezTo>
                      <a:pt x="7058" y="616"/>
                      <a:pt x="7527" y="467"/>
                      <a:pt x="8015" y="390"/>
                    </a:cubicBezTo>
                    <a:cubicBezTo>
                      <a:pt x="8132" y="368"/>
                      <a:pt x="8252" y="376"/>
                      <a:pt x="8365" y="343"/>
                    </a:cubicBezTo>
                    <a:cubicBezTo>
                      <a:pt x="9348" y="263"/>
                      <a:pt x="10332" y="172"/>
                      <a:pt x="11318" y="99"/>
                    </a:cubicBezTo>
                    <a:cubicBezTo>
                      <a:pt x="11799" y="66"/>
                      <a:pt x="12287" y="62"/>
                      <a:pt x="12771" y="55"/>
                    </a:cubicBezTo>
                    <a:cubicBezTo>
                      <a:pt x="13241" y="44"/>
                      <a:pt x="13711" y="1"/>
                      <a:pt x="14184" y="8"/>
                    </a:cubicBezTo>
                    <a:cubicBezTo>
                      <a:pt x="14767" y="19"/>
                      <a:pt x="15346" y="66"/>
                      <a:pt x="15922" y="154"/>
                    </a:cubicBezTo>
                    <a:cubicBezTo>
                      <a:pt x="16216" y="201"/>
                      <a:pt x="16501" y="336"/>
                      <a:pt x="16766" y="481"/>
                    </a:cubicBezTo>
                    <a:cubicBezTo>
                      <a:pt x="17302" y="773"/>
                      <a:pt x="17797" y="1122"/>
                      <a:pt x="18292" y="1472"/>
                    </a:cubicBezTo>
                    <a:cubicBezTo>
                      <a:pt x="18514" y="1625"/>
                      <a:pt x="18700" y="1829"/>
                      <a:pt x="18915" y="1989"/>
                    </a:cubicBezTo>
                    <a:cubicBezTo>
                      <a:pt x="19458" y="2393"/>
                      <a:pt x="19978" y="2827"/>
                      <a:pt x="20474" y="3289"/>
                    </a:cubicBezTo>
                    <a:cubicBezTo>
                      <a:pt x="20951" y="3737"/>
                      <a:pt x="21439" y="4181"/>
                      <a:pt x="21934" y="4615"/>
                    </a:cubicBezTo>
                    <a:cubicBezTo>
                      <a:pt x="22076" y="4738"/>
                      <a:pt x="22167" y="4920"/>
                      <a:pt x="22327" y="5037"/>
                    </a:cubicBezTo>
                    <a:cubicBezTo>
                      <a:pt x="22156" y="5230"/>
                      <a:pt x="21901" y="5288"/>
                      <a:pt x="21690" y="5405"/>
                    </a:cubicBezTo>
                    <a:cubicBezTo>
                      <a:pt x="21355" y="5587"/>
                      <a:pt x="21031" y="5794"/>
                      <a:pt x="20681" y="5947"/>
                    </a:cubicBezTo>
                    <a:cubicBezTo>
                      <a:pt x="20150" y="6173"/>
                      <a:pt x="19669" y="6497"/>
                      <a:pt x="19159" y="6763"/>
                    </a:cubicBezTo>
                    <a:cubicBezTo>
                      <a:pt x="18354" y="7186"/>
                      <a:pt x="17568" y="7641"/>
                      <a:pt x="16759" y="8052"/>
                    </a:cubicBezTo>
                    <a:cubicBezTo>
                      <a:pt x="16672" y="8100"/>
                      <a:pt x="16621" y="8191"/>
                      <a:pt x="16522" y="8216"/>
                    </a:cubicBezTo>
                    <a:cubicBezTo>
                      <a:pt x="16085" y="7517"/>
                      <a:pt x="15630" y="6832"/>
                      <a:pt x="15131" y="6184"/>
                    </a:cubicBezTo>
                    <a:cubicBezTo>
                      <a:pt x="14862" y="5835"/>
                      <a:pt x="14479" y="5612"/>
                      <a:pt x="14072" y="5438"/>
                    </a:cubicBezTo>
                    <a:cubicBezTo>
                      <a:pt x="13161" y="5048"/>
                      <a:pt x="12196" y="4884"/>
                      <a:pt x="11231" y="4731"/>
                    </a:cubicBezTo>
                    <a:cubicBezTo>
                      <a:pt x="10605" y="4629"/>
                      <a:pt x="9967" y="4549"/>
                      <a:pt x="9337" y="4531"/>
                    </a:cubicBezTo>
                    <a:cubicBezTo>
                      <a:pt x="8675" y="4516"/>
                      <a:pt x="8015" y="4440"/>
                      <a:pt x="7356" y="4407"/>
                    </a:cubicBezTo>
                    <a:cubicBezTo>
                      <a:pt x="7036" y="4389"/>
                      <a:pt x="6723" y="4280"/>
                      <a:pt x="6402" y="4229"/>
                    </a:cubicBezTo>
                    <a:cubicBezTo>
                      <a:pt x="6023" y="4167"/>
                      <a:pt x="5641" y="4101"/>
                      <a:pt x="5266" y="4006"/>
                    </a:cubicBezTo>
                    <a:cubicBezTo>
                      <a:pt x="4847" y="3901"/>
                      <a:pt x="4421" y="3802"/>
                      <a:pt x="4010" y="3675"/>
                    </a:cubicBezTo>
                    <a:cubicBezTo>
                      <a:pt x="3827" y="3617"/>
                      <a:pt x="3653" y="3526"/>
                      <a:pt x="3471" y="3460"/>
                    </a:cubicBezTo>
                    <a:cubicBezTo>
                      <a:pt x="3088" y="3322"/>
                      <a:pt x="2706" y="3187"/>
                      <a:pt x="2342" y="3009"/>
                    </a:cubicBezTo>
                    <a:cubicBezTo>
                      <a:pt x="2007" y="2848"/>
                      <a:pt x="1672" y="2684"/>
                      <a:pt x="1362" y="2473"/>
                    </a:cubicBezTo>
                    <a:cubicBezTo>
                      <a:pt x="1260" y="1789"/>
                      <a:pt x="856" y="1381"/>
                      <a:pt x="211" y="1180"/>
                    </a:cubicBezTo>
                    <a:cubicBezTo>
                      <a:pt x="146" y="1166"/>
                      <a:pt x="80" y="1137"/>
                      <a:pt x="26" y="1093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41"/>
              <p:cNvSpPr/>
              <p:nvPr/>
            </p:nvSpPr>
            <p:spPr>
              <a:xfrm>
                <a:off x="2228648" y="4937996"/>
                <a:ext cx="851958" cy="337981"/>
              </a:xfrm>
              <a:custGeom>
                <a:avLst/>
                <a:gdLst/>
                <a:ahLst/>
                <a:cxnLst/>
                <a:rect l="l" t="t" r="r" b="b"/>
                <a:pathLst>
                  <a:path w="9837" h="3902" extrusionOk="0">
                    <a:moveTo>
                      <a:pt x="9837" y="3854"/>
                    </a:moveTo>
                    <a:cubicBezTo>
                      <a:pt x="9789" y="3901"/>
                      <a:pt x="9735" y="3886"/>
                      <a:pt x="9680" y="3886"/>
                    </a:cubicBezTo>
                    <a:lnTo>
                      <a:pt x="463" y="3883"/>
                    </a:lnTo>
                    <a:cubicBezTo>
                      <a:pt x="288" y="3650"/>
                      <a:pt x="135" y="3402"/>
                      <a:pt x="1" y="3144"/>
                    </a:cubicBezTo>
                    <a:cubicBezTo>
                      <a:pt x="106" y="3016"/>
                      <a:pt x="252" y="2951"/>
                      <a:pt x="394" y="2878"/>
                    </a:cubicBezTo>
                    <a:cubicBezTo>
                      <a:pt x="980" y="2575"/>
                      <a:pt x="1567" y="2281"/>
                      <a:pt x="2164" y="1996"/>
                    </a:cubicBezTo>
                    <a:cubicBezTo>
                      <a:pt x="3129" y="1534"/>
                      <a:pt x="4061" y="1013"/>
                      <a:pt x="5026" y="554"/>
                    </a:cubicBezTo>
                    <a:cubicBezTo>
                      <a:pt x="5328" y="412"/>
                      <a:pt x="5656" y="299"/>
                      <a:pt x="5929" y="85"/>
                    </a:cubicBezTo>
                    <a:cubicBezTo>
                      <a:pt x="5999" y="26"/>
                      <a:pt x="6090" y="1"/>
                      <a:pt x="6181" y="8"/>
                    </a:cubicBezTo>
                    <a:cubicBezTo>
                      <a:pt x="6293" y="117"/>
                      <a:pt x="6406" y="230"/>
                      <a:pt x="6523" y="339"/>
                    </a:cubicBezTo>
                    <a:cubicBezTo>
                      <a:pt x="6942" y="729"/>
                      <a:pt x="7295" y="1181"/>
                      <a:pt x="7699" y="1585"/>
                    </a:cubicBezTo>
                    <a:cubicBezTo>
                      <a:pt x="8435" y="2321"/>
                      <a:pt x="9138" y="3085"/>
                      <a:pt x="9837" y="385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41"/>
              <p:cNvSpPr/>
              <p:nvPr/>
            </p:nvSpPr>
            <p:spPr>
              <a:xfrm>
                <a:off x="710956" y="4194575"/>
                <a:ext cx="473830" cy="348289"/>
              </a:xfrm>
              <a:custGeom>
                <a:avLst/>
                <a:gdLst/>
                <a:ahLst/>
                <a:cxnLst/>
                <a:rect l="l" t="t" r="r" b="b"/>
                <a:pathLst>
                  <a:path w="5471" h="4021" extrusionOk="0">
                    <a:moveTo>
                      <a:pt x="3872" y="4010"/>
                    </a:moveTo>
                    <a:cubicBezTo>
                      <a:pt x="3916" y="3853"/>
                      <a:pt x="3879" y="3762"/>
                      <a:pt x="3701" y="3795"/>
                    </a:cubicBezTo>
                    <a:cubicBezTo>
                      <a:pt x="3486" y="3831"/>
                      <a:pt x="3431" y="3595"/>
                      <a:pt x="3271" y="3547"/>
                    </a:cubicBezTo>
                    <a:cubicBezTo>
                      <a:pt x="3122" y="3482"/>
                      <a:pt x="3016" y="3365"/>
                      <a:pt x="2900" y="3260"/>
                    </a:cubicBezTo>
                    <a:cubicBezTo>
                      <a:pt x="2335" y="2743"/>
                      <a:pt x="1767" y="2225"/>
                      <a:pt x="1195" y="1716"/>
                    </a:cubicBezTo>
                    <a:cubicBezTo>
                      <a:pt x="871" y="1421"/>
                      <a:pt x="558" y="1118"/>
                      <a:pt x="216" y="849"/>
                    </a:cubicBezTo>
                    <a:cubicBezTo>
                      <a:pt x="1" y="681"/>
                      <a:pt x="52" y="365"/>
                      <a:pt x="292" y="233"/>
                    </a:cubicBezTo>
                    <a:cubicBezTo>
                      <a:pt x="718" y="0"/>
                      <a:pt x="1152" y="95"/>
                      <a:pt x="1585" y="204"/>
                    </a:cubicBezTo>
                    <a:cubicBezTo>
                      <a:pt x="1789" y="255"/>
                      <a:pt x="1960" y="401"/>
                      <a:pt x="2179" y="419"/>
                    </a:cubicBezTo>
                    <a:cubicBezTo>
                      <a:pt x="2415" y="703"/>
                      <a:pt x="2739" y="889"/>
                      <a:pt x="2998" y="1151"/>
                    </a:cubicBezTo>
                    <a:cubicBezTo>
                      <a:pt x="3566" y="1719"/>
                      <a:pt x="4251" y="2160"/>
                      <a:pt x="4819" y="2728"/>
                    </a:cubicBezTo>
                    <a:cubicBezTo>
                      <a:pt x="4986" y="2895"/>
                      <a:pt x="5223" y="2979"/>
                      <a:pt x="5372" y="3169"/>
                    </a:cubicBezTo>
                    <a:cubicBezTo>
                      <a:pt x="5412" y="3216"/>
                      <a:pt x="5471" y="3256"/>
                      <a:pt x="5452" y="3325"/>
                    </a:cubicBezTo>
                    <a:cubicBezTo>
                      <a:pt x="5434" y="3405"/>
                      <a:pt x="5354" y="3413"/>
                      <a:pt x="5289" y="3427"/>
                    </a:cubicBezTo>
                    <a:cubicBezTo>
                      <a:pt x="5030" y="3475"/>
                      <a:pt x="4771" y="3536"/>
                      <a:pt x="4517" y="3606"/>
                    </a:cubicBezTo>
                    <a:cubicBezTo>
                      <a:pt x="4316" y="3660"/>
                      <a:pt x="4141" y="3737"/>
                      <a:pt x="4021" y="3919"/>
                    </a:cubicBezTo>
                    <a:cubicBezTo>
                      <a:pt x="3989" y="3970"/>
                      <a:pt x="3948" y="4021"/>
                      <a:pt x="3872" y="4010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41"/>
              <p:cNvSpPr/>
              <p:nvPr/>
            </p:nvSpPr>
            <p:spPr>
              <a:xfrm>
                <a:off x="903049" y="4215709"/>
                <a:ext cx="417968" cy="268514"/>
              </a:xfrm>
              <a:custGeom>
                <a:avLst/>
                <a:gdLst/>
                <a:ahLst/>
                <a:cxnLst/>
                <a:rect l="l" t="t" r="r" b="b"/>
                <a:pathLst>
                  <a:path w="4826" h="3100" extrusionOk="0">
                    <a:moveTo>
                      <a:pt x="26" y="172"/>
                    </a:moveTo>
                    <a:cubicBezTo>
                      <a:pt x="361" y="0"/>
                      <a:pt x="711" y="29"/>
                      <a:pt x="1053" y="102"/>
                    </a:cubicBezTo>
                    <a:cubicBezTo>
                      <a:pt x="1406" y="172"/>
                      <a:pt x="1749" y="288"/>
                      <a:pt x="2073" y="448"/>
                    </a:cubicBezTo>
                    <a:cubicBezTo>
                      <a:pt x="2149" y="485"/>
                      <a:pt x="2229" y="503"/>
                      <a:pt x="2313" y="499"/>
                    </a:cubicBezTo>
                    <a:cubicBezTo>
                      <a:pt x="2320" y="507"/>
                      <a:pt x="2328" y="514"/>
                      <a:pt x="2335" y="521"/>
                    </a:cubicBezTo>
                    <a:cubicBezTo>
                      <a:pt x="2448" y="681"/>
                      <a:pt x="2604" y="802"/>
                      <a:pt x="2757" y="914"/>
                    </a:cubicBezTo>
                    <a:cubicBezTo>
                      <a:pt x="3234" y="1271"/>
                      <a:pt x="3628" y="1712"/>
                      <a:pt x="4079" y="2091"/>
                    </a:cubicBezTo>
                    <a:cubicBezTo>
                      <a:pt x="4291" y="2273"/>
                      <a:pt x="4498" y="2455"/>
                      <a:pt x="4695" y="2651"/>
                    </a:cubicBezTo>
                    <a:cubicBezTo>
                      <a:pt x="4826" y="2779"/>
                      <a:pt x="4815" y="2855"/>
                      <a:pt x="4640" y="2885"/>
                    </a:cubicBezTo>
                    <a:cubicBezTo>
                      <a:pt x="4276" y="2943"/>
                      <a:pt x="3926" y="3048"/>
                      <a:pt x="3559" y="3088"/>
                    </a:cubicBezTo>
                    <a:cubicBezTo>
                      <a:pt x="3475" y="3099"/>
                      <a:pt x="3391" y="3078"/>
                      <a:pt x="3326" y="3023"/>
                    </a:cubicBezTo>
                    <a:cubicBezTo>
                      <a:pt x="2987" y="2739"/>
                      <a:pt x="2630" y="2473"/>
                      <a:pt x="2302" y="2174"/>
                    </a:cubicBezTo>
                    <a:cubicBezTo>
                      <a:pt x="1953" y="1858"/>
                      <a:pt x="1574" y="1581"/>
                      <a:pt x="1217" y="1268"/>
                    </a:cubicBezTo>
                    <a:cubicBezTo>
                      <a:pt x="849" y="944"/>
                      <a:pt x="478" y="616"/>
                      <a:pt x="95" y="306"/>
                    </a:cubicBezTo>
                    <a:cubicBezTo>
                      <a:pt x="55" y="273"/>
                      <a:pt x="1" y="241"/>
                      <a:pt x="26" y="17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41"/>
              <p:cNvSpPr/>
              <p:nvPr/>
            </p:nvSpPr>
            <p:spPr>
              <a:xfrm>
                <a:off x="1103370" y="4255119"/>
                <a:ext cx="353272" cy="204504"/>
              </a:xfrm>
              <a:custGeom>
                <a:avLst/>
                <a:gdLst/>
                <a:ahLst/>
                <a:cxnLst/>
                <a:rect l="l" t="t" r="r" b="b"/>
                <a:pathLst>
                  <a:path w="4079" h="2361" extrusionOk="0">
                    <a:moveTo>
                      <a:pt x="0" y="44"/>
                    </a:moveTo>
                    <a:cubicBezTo>
                      <a:pt x="423" y="1"/>
                      <a:pt x="849" y="84"/>
                      <a:pt x="1227" y="281"/>
                    </a:cubicBezTo>
                    <a:cubicBezTo>
                      <a:pt x="1992" y="656"/>
                      <a:pt x="2720" y="1097"/>
                      <a:pt x="3412" y="1596"/>
                    </a:cubicBezTo>
                    <a:cubicBezTo>
                      <a:pt x="3627" y="1749"/>
                      <a:pt x="3835" y="1920"/>
                      <a:pt x="4079" y="2036"/>
                    </a:cubicBezTo>
                    <a:cubicBezTo>
                      <a:pt x="4042" y="2105"/>
                      <a:pt x="3973" y="2098"/>
                      <a:pt x="3915" y="2105"/>
                    </a:cubicBezTo>
                    <a:cubicBezTo>
                      <a:pt x="3554" y="2153"/>
                      <a:pt x="3205" y="2244"/>
                      <a:pt x="2859" y="2328"/>
                    </a:cubicBezTo>
                    <a:cubicBezTo>
                      <a:pt x="2750" y="2360"/>
                      <a:pt x="2633" y="2339"/>
                      <a:pt x="2542" y="2269"/>
                    </a:cubicBezTo>
                    <a:cubicBezTo>
                      <a:pt x="2141" y="1956"/>
                      <a:pt x="1770" y="1614"/>
                      <a:pt x="1395" y="1275"/>
                    </a:cubicBezTo>
                    <a:cubicBezTo>
                      <a:pt x="1042" y="962"/>
                      <a:pt x="714" y="620"/>
                      <a:pt x="332" y="343"/>
                    </a:cubicBezTo>
                    <a:cubicBezTo>
                      <a:pt x="215" y="255"/>
                      <a:pt x="91" y="175"/>
                      <a:pt x="7" y="52"/>
                    </a:cubicBezTo>
                    <a:close/>
                  </a:path>
                </a:pathLst>
              </a:custGeom>
              <a:solidFill>
                <a:srgbClr val="B97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41"/>
              <p:cNvSpPr/>
              <p:nvPr/>
            </p:nvSpPr>
            <p:spPr>
              <a:xfrm>
                <a:off x="899239" y="4230521"/>
                <a:ext cx="759894" cy="443568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5121" extrusionOk="0">
                    <a:moveTo>
                      <a:pt x="2364" y="336"/>
                    </a:moveTo>
                    <a:cubicBezTo>
                      <a:pt x="2572" y="394"/>
                      <a:pt x="2699" y="569"/>
                      <a:pt x="2852" y="696"/>
                    </a:cubicBezTo>
                    <a:cubicBezTo>
                      <a:pt x="3231" y="1006"/>
                      <a:pt x="3581" y="1348"/>
                      <a:pt x="3945" y="1668"/>
                    </a:cubicBezTo>
                    <a:cubicBezTo>
                      <a:pt x="4280" y="1967"/>
                      <a:pt x="4622" y="2255"/>
                      <a:pt x="4961" y="2546"/>
                    </a:cubicBezTo>
                    <a:cubicBezTo>
                      <a:pt x="5030" y="2604"/>
                      <a:pt x="5099" y="2593"/>
                      <a:pt x="5176" y="2572"/>
                    </a:cubicBezTo>
                    <a:cubicBezTo>
                      <a:pt x="5529" y="2470"/>
                      <a:pt x="5886" y="2393"/>
                      <a:pt x="6246" y="2335"/>
                    </a:cubicBezTo>
                    <a:cubicBezTo>
                      <a:pt x="6308" y="2328"/>
                      <a:pt x="6370" y="2328"/>
                      <a:pt x="6432" y="2320"/>
                    </a:cubicBezTo>
                    <a:lnTo>
                      <a:pt x="6454" y="2375"/>
                    </a:lnTo>
                    <a:cubicBezTo>
                      <a:pt x="6439" y="2415"/>
                      <a:pt x="6432" y="2451"/>
                      <a:pt x="6378" y="2455"/>
                    </a:cubicBezTo>
                    <a:cubicBezTo>
                      <a:pt x="5635" y="2524"/>
                      <a:pt x="4928" y="2765"/>
                      <a:pt x="4196" y="2877"/>
                    </a:cubicBezTo>
                    <a:cubicBezTo>
                      <a:pt x="3901" y="2925"/>
                      <a:pt x="3603" y="2976"/>
                      <a:pt x="3242" y="3027"/>
                    </a:cubicBezTo>
                    <a:cubicBezTo>
                      <a:pt x="3624" y="3227"/>
                      <a:pt x="3901" y="3416"/>
                      <a:pt x="3883" y="3868"/>
                    </a:cubicBezTo>
                    <a:cubicBezTo>
                      <a:pt x="3861" y="4330"/>
                      <a:pt x="3573" y="4494"/>
                      <a:pt x="3213" y="4658"/>
                    </a:cubicBezTo>
                    <a:cubicBezTo>
                      <a:pt x="3355" y="4666"/>
                      <a:pt x="3497" y="4673"/>
                      <a:pt x="3639" y="4684"/>
                    </a:cubicBezTo>
                    <a:cubicBezTo>
                      <a:pt x="4182" y="4716"/>
                      <a:pt x="4724" y="4742"/>
                      <a:pt x="5267" y="4789"/>
                    </a:cubicBezTo>
                    <a:cubicBezTo>
                      <a:pt x="5970" y="4851"/>
                      <a:pt x="6676" y="4833"/>
                      <a:pt x="7379" y="4909"/>
                    </a:cubicBezTo>
                    <a:cubicBezTo>
                      <a:pt x="7699" y="4942"/>
                      <a:pt x="8024" y="4939"/>
                      <a:pt x="8348" y="4953"/>
                    </a:cubicBezTo>
                    <a:cubicBezTo>
                      <a:pt x="8439" y="4957"/>
                      <a:pt x="8530" y="4957"/>
                      <a:pt x="8617" y="4968"/>
                    </a:cubicBezTo>
                    <a:cubicBezTo>
                      <a:pt x="8675" y="4975"/>
                      <a:pt x="8774" y="4968"/>
                      <a:pt x="8763" y="5048"/>
                    </a:cubicBezTo>
                    <a:cubicBezTo>
                      <a:pt x="8752" y="5121"/>
                      <a:pt x="8668" y="5088"/>
                      <a:pt x="8606" y="5084"/>
                    </a:cubicBezTo>
                    <a:cubicBezTo>
                      <a:pt x="8315" y="5070"/>
                      <a:pt x="8027" y="5059"/>
                      <a:pt x="7740" y="5044"/>
                    </a:cubicBezTo>
                    <a:cubicBezTo>
                      <a:pt x="7029" y="5008"/>
                      <a:pt x="6316" y="4968"/>
                      <a:pt x="5606" y="4931"/>
                    </a:cubicBezTo>
                    <a:cubicBezTo>
                      <a:pt x="4979" y="4895"/>
                      <a:pt x="4349" y="4880"/>
                      <a:pt x="3726" y="4822"/>
                    </a:cubicBezTo>
                    <a:cubicBezTo>
                      <a:pt x="3206" y="4775"/>
                      <a:pt x="2681" y="4760"/>
                      <a:pt x="2179" y="4593"/>
                    </a:cubicBezTo>
                    <a:cubicBezTo>
                      <a:pt x="1734" y="4443"/>
                      <a:pt x="1523" y="4017"/>
                      <a:pt x="1702" y="3595"/>
                    </a:cubicBezTo>
                    <a:cubicBezTo>
                      <a:pt x="2066" y="3012"/>
                      <a:pt x="2732" y="3118"/>
                      <a:pt x="3278" y="2903"/>
                    </a:cubicBezTo>
                    <a:cubicBezTo>
                      <a:pt x="3173" y="2801"/>
                      <a:pt x="3085" y="2692"/>
                      <a:pt x="2973" y="2615"/>
                    </a:cubicBezTo>
                    <a:cubicBezTo>
                      <a:pt x="2550" y="2331"/>
                      <a:pt x="2215" y="1949"/>
                      <a:pt x="1815" y="1643"/>
                    </a:cubicBezTo>
                    <a:cubicBezTo>
                      <a:pt x="1465" y="1384"/>
                      <a:pt x="1134" y="1104"/>
                      <a:pt x="820" y="805"/>
                    </a:cubicBezTo>
                    <a:cubicBezTo>
                      <a:pt x="584" y="572"/>
                      <a:pt x="296" y="401"/>
                      <a:pt x="74" y="153"/>
                    </a:cubicBezTo>
                    <a:cubicBezTo>
                      <a:pt x="41" y="113"/>
                      <a:pt x="1" y="70"/>
                      <a:pt x="8" y="8"/>
                    </a:cubicBezTo>
                    <a:lnTo>
                      <a:pt x="74" y="1"/>
                    </a:lnTo>
                    <a:cubicBezTo>
                      <a:pt x="682" y="503"/>
                      <a:pt x="1257" y="1042"/>
                      <a:pt x="1873" y="1537"/>
                    </a:cubicBezTo>
                    <a:cubicBezTo>
                      <a:pt x="2335" y="1909"/>
                      <a:pt x="2790" y="2298"/>
                      <a:pt x="3238" y="2692"/>
                    </a:cubicBezTo>
                    <a:cubicBezTo>
                      <a:pt x="3435" y="2863"/>
                      <a:pt x="3639" y="2896"/>
                      <a:pt x="3843" y="2837"/>
                    </a:cubicBezTo>
                    <a:cubicBezTo>
                      <a:pt x="4123" y="2761"/>
                      <a:pt x="4415" y="2743"/>
                      <a:pt x="4691" y="2670"/>
                    </a:cubicBezTo>
                    <a:cubicBezTo>
                      <a:pt x="4732" y="2659"/>
                      <a:pt x="4782" y="2670"/>
                      <a:pt x="4793" y="2615"/>
                    </a:cubicBezTo>
                    <a:cubicBezTo>
                      <a:pt x="4801" y="2579"/>
                      <a:pt x="4761" y="2564"/>
                      <a:pt x="4735" y="2539"/>
                    </a:cubicBezTo>
                    <a:cubicBezTo>
                      <a:pt x="4145" y="2003"/>
                      <a:pt x="3563" y="1461"/>
                      <a:pt x="2965" y="936"/>
                    </a:cubicBezTo>
                    <a:cubicBezTo>
                      <a:pt x="2794" y="787"/>
                      <a:pt x="2605" y="656"/>
                      <a:pt x="2437" y="499"/>
                    </a:cubicBezTo>
                    <a:cubicBezTo>
                      <a:pt x="2394" y="459"/>
                      <a:pt x="2295" y="430"/>
                      <a:pt x="2364" y="33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41"/>
              <p:cNvSpPr/>
              <p:nvPr/>
            </p:nvSpPr>
            <p:spPr>
              <a:xfrm>
                <a:off x="2223279" y="4934272"/>
                <a:ext cx="540691" cy="276050"/>
              </a:xfrm>
              <a:custGeom>
                <a:avLst/>
                <a:gdLst/>
                <a:ahLst/>
                <a:cxnLst/>
                <a:rect l="l" t="t" r="r" b="b"/>
                <a:pathLst>
                  <a:path w="6243" h="3187" extrusionOk="0">
                    <a:moveTo>
                      <a:pt x="1" y="3132"/>
                    </a:moveTo>
                    <a:cubicBezTo>
                      <a:pt x="146" y="2939"/>
                      <a:pt x="383" y="2881"/>
                      <a:pt x="583" y="2782"/>
                    </a:cubicBezTo>
                    <a:cubicBezTo>
                      <a:pt x="1122" y="2509"/>
                      <a:pt x="1658" y="2236"/>
                      <a:pt x="2200" y="1967"/>
                    </a:cubicBezTo>
                    <a:cubicBezTo>
                      <a:pt x="2914" y="1610"/>
                      <a:pt x="3624" y="1246"/>
                      <a:pt x="4338" y="878"/>
                    </a:cubicBezTo>
                    <a:cubicBezTo>
                      <a:pt x="4753" y="667"/>
                      <a:pt x="5186" y="481"/>
                      <a:pt x="5605" y="273"/>
                    </a:cubicBezTo>
                    <a:cubicBezTo>
                      <a:pt x="5802" y="179"/>
                      <a:pt x="5980" y="33"/>
                      <a:pt x="6203" y="0"/>
                    </a:cubicBezTo>
                    <a:lnTo>
                      <a:pt x="6243" y="51"/>
                    </a:lnTo>
                    <a:cubicBezTo>
                      <a:pt x="5722" y="361"/>
                      <a:pt x="5168" y="605"/>
                      <a:pt x="4633" y="881"/>
                    </a:cubicBezTo>
                    <a:cubicBezTo>
                      <a:pt x="4160" y="1125"/>
                      <a:pt x="3679" y="1351"/>
                      <a:pt x="3213" y="1610"/>
                    </a:cubicBezTo>
                    <a:cubicBezTo>
                      <a:pt x="2659" y="1919"/>
                      <a:pt x="2073" y="2174"/>
                      <a:pt x="1501" y="2455"/>
                    </a:cubicBezTo>
                    <a:cubicBezTo>
                      <a:pt x="1057" y="2677"/>
                      <a:pt x="609" y="2895"/>
                      <a:pt x="183" y="3150"/>
                    </a:cubicBezTo>
                    <a:cubicBezTo>
                      <a:pt x="143" y="3168"/>
                      <a:pt x="103" y="3179"/>
                      <a:pt x="63" y="3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41"/>
              <p:cNvSpPr/>
              <p:nvPr/>
            </p:nvSpPr>
            <p:spPr>
              <a:xfrm>
                <a:off x="738757" y="4503966"/>
                <a:ext cx="112676" cy="115288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1331" extrusionOk="0">
                    <a:moveTo>
                      <a:pt x="1242" y="1330"/>
                    </a:moveTo>
                    <a:cubicBezTo>
                      <a:pt x="933" y="1101"/>
                      <a:pt x="576" y="937"/>
                      <a:pt x="317" y="638"/>
                    </a:cubicBezTo>
                    <a:cubicBezTo>
                      <a:pt x="175" y="478"/>
                      <a:pt x="55" y="303"/>
                      <a:pt x="0" y="88"/>
                    </a:cubicBezTo>
                    <a:cubicBezTo>
                      <a:pt x="241" y="1"/>
                      <a:pt x="423" y="154"/>
                      <a:pt x="594" y="259"/>
                    </a:cubicBezTo>
                    <a:cubicBezTo>
                      <a:pt x="925" y="456"/>
                      <a:pt x="1166" y="780"/>
                      <a:pt x="1257" y="1155"/>
                    </a:cubicBezTo>
                    <a:cubicBezTo>
                      <a:pt x="1271" y="1214"/>
                      <a:pt x="1300" y="1275"/>
                      <a:pt x="1242" y="13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41"/>
              <p:cNvSpPr/>
              <p:nvPr/>
            </p:nvSpPr>
            <p:spPr>
              <a:xfrm>
                <a:off x="735899" y="4500501"/>
                <a:ext cx="119345" cy="120312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1389" extrusionOk="0">
                    <a:moveTo>
                      <a:pt x="1275" y="1370"/>
                    </a:moveTo>
                    <a:cubicBezTo>
                      <a:pt x="1177" y="817"/>
                      <a:pt x="864" y="438"/>
                      <a:pt x="350" y="219"/>
                    </a:cubicBezTo>
                    <a:cubicBezTo>
                      <a:pt x="248" y="176"/>
                      <a:pt x="150" y="121"/>
                      <a:pt x="33" y="128"/>
                    </a:cubicBezTo>
                    <a:cubicBezTo>
                      <a:pt x="26" y="88"/>
                      <a:pt x="11" y="48"/>
                      <a:pt x="1" y="8"/>
                    </a:cubicBezTo>
                    <a:cubicBezTo>
                      <a:pt x="241" y="1"/>
                      <a:pt x="445" y="114"/>
                      <a:pt x="634" y="227"/>
                    </a:cubicBezTo>
                    <a:cubicBezTo>
                      <a:pt x="1028" y="467"/>
                      <a:pt x="1286" y="809"/>
                      <a:pt x="1363" y="1275"/>
                    </a:cubicBezTo>
                    <a:cubicBezTo>
                      <a:pt x="1377" y="1315"/>
                      <a:pt x="1366" y="1359"/>
                      <a:pt x="1337" y="13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7" name="Google Shape;957;p41"/>
            <p:cNvSpPr/>
            <p:nvPr/>
          </p:nvSpPr>
          <p:spPr>
            <a:xfrm>
              <a:off x="1037988" y="4392800"/>
              <a:ext cx="214200" cy="141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0149B0-B7D9-4F9D-9485-3D8F0120EA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95" t="29927" r="24538" b="13353"/>
          <a:stretch/>
        </p:blipFill>
        <p:spPr>
          <a:xfrm>
            <a:off x="1252497" y="737667"/>
            <a:ext cx="6861841" cy="3434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Google Shape;1275;p49">
            <a:extLst>
              <a:ext uri="{FF2B5EF4-FFF2-40B4-BE49-F238E27FC236}">
                <a16:creationId xmlns:a16="http://schemas.microsoft.com/office/drawing/2014/main" id="{A06C8B40-7D20-4EC6-98A3-E462DA783E72}"/>
              </a:ext>
            </a:extLst>
          </p:cNvPr>
          <p:cNvGrpSpPr/>
          <p:nvPr/>
        </p:nvGrpSpPr>
        <p:grpSpPr>
          <a:xfrm rot="13236940">
            <a:off x="152493" y="3051479"/>
            <a:ext cx="687853" cy="1931385"/>
            <a:chOff x="2554086" y="1202983"/>
            <a:chExt cx="602515" cy="1691771"/>
          </a:xfrm>
        </p:grpSpPr>
        <p:sp>
          <p:nvSpPr>
            <p:cNvPr id="8" name="Google Shape;1276;p49">
              <a:extLst>
                <a:ext uri="{FF2B5EF4-FFF2-40B4-BE49-F238E27FC236}">
                  <a16:creationId xmlns:a16="http://schemas.microsoft.com/office/drawing/2014/main" id="{1BBAEE91-E23E-4923-9F3E-D73D34DB9019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7;p49">
              <a:extLst>
                <a:ext uri="{FF2B5EF4-FFF2-40B4-BE49-F238E27FC236}">
                  <a16:creationId xmlns:a16="http://schemas.microsoft.com/office/drawing/2014/main" id="{FBF0E2FB-2165-4E49-8411-1FB27F1F12FF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" name="Google Shape;1881;p64">
            <a:extLst>
              <a:ext uri="{FF2B5EF4-FFF2-40B4-BE49-F238E27FC236}">
                <a16:creationId xmlns:a16="http://schemas.microsoft.com/office/drawing/2014/main" id="{EF74FD83-41BD-4EDD-AB8D-053D43AFC1BF}"/>
              </a:ext>
            </a:extLst>
          </p:cNvPr>
          <p:cNvGrpSpPr/>
          <p:nvPr/>
        </p:nvGrpSpPr>
        <p:grpSpPr>
          <a:xfrm>
            <a:off x="284828" y="1020862"/>
            <a:ext cx="634570" cy="657119"/>
            <a:chOff x="6193850" y="582872"/>
            <a:chExt cx="634570" cy="657119"/>
          </a:xfrm>
        </p:grpSpPr>
        <p:sp>
          <p:nvSpPr>
            <p:cNvPr id="14" name="Google Shape;1882;p64">
              <a:extLst>
                <a:ext uri="{FF2B5EF4-FFF2-40B4-BE49-F238E27FC236}">
                  <a16:creationId xmlns:a16="http://schemas.microsoft.com/office/drawing/2014/main" id="{9DCBE5F3-A33D-4B21-A761-8804B45A3D72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883;p64">
              <a:extLst>
                <a:ext uri="{FF2B5EF4-FFF2-40B4-BE49-F238E27FC236}">
                  <a16:creationId xmlns:a16="http://schemas.microsoft.com/office/drawing/2014/main" id="{5E5403F7-DEED-47EC-9F97-9E1FE27A4488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884;p64">
              <a:extLst>
                <a:ext uri="{FF2B5EF4-FFF2-40B4-BE49-F238E27FC236}">
                  <a16:creationId xmlns:a16="http://schemas.microsoft.com/office/drawing/2014/main" id="{973D25EB-9529-437D-9AD0-68597EBA1733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885;p64">
              <a:extLst>
                <a:ext uri="{FF2B5EF4-FFF2-40B4-BE49-F238E27FC236}">
                  <a16:creationId xmlns:a16="http://schemas.microsoft.com/office/drawing/2014/main" id="{0A3D9B11-2492-4AB1-B94C-470B7F94F70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" name="Google Shape;1881;p64">
            <a:extLst>
              <a:ext uri="{FF2B5EF4-FFF2-40B4-BE49-F238E27FC236}">
                <a16:creationId xmlns:a16="http://schemas.microsoft.com/office/drawing/2014/main" id="{40E62291-74CD-4C1B-AA08-165ACC0AD025}"/>
              </a:ext>
            </a:extLst>
          </p:cNvPr>
          <p:cNvGrpSpPr/>
          <p:nvPr/>
        </p:nvGrpSpPr>
        <p:grpSpPr>
          <a:xfrm>
            <a:off x="5241030" y="4301943"/>
            <a:ext cx="634570" cy="657119"/>
            <a:chOff x="6193850" y="582872"/>
            <a:chExt cx="634570" cy="657119"/>
          </a:xfrm>
        </p:grpSpPr>
        <p:sp>
          <p:nvSpPr>
            <p:cNvPr id="24" name="Google Shape;1882;p64">
              <a:extLst>
                <a:ext uri="{FF2B5EF4-FFF2-40B4-BE49-F238E27FC236}">
                  <a16:creationId xmlns:a16="http://schemas.microsoft.com/office/drawing/2014/main" id="{0141EAB9-CCB8-40BA-B292-81B4C4D84B0A}"/>
                </a:ext>
              </a:extLst>
            </p:cNvPr>
            <p:cNvSpPr/>
            <p:nvPr/>
          </p:nvSpPr>
          <p:spPr>
            <a:xfrm>
              <a:off x="6354232" y="748601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883;p64">
              <a:extLst>
                <a:ext uri="{FF2B5EF4-FFF2-40B4-BE49-F238E27FC236}">
                  <a16:creationId xmlns:a16="http://schemas.microsoft.com/office/drawing/2014/main" id="{35E91D64-BC38-4D30-B42D-263D8E61BF02}"/>
                </a:ext>
              </a:extLst>
            </p:cNvPr>
            <p:cNvSpPr/>
            <p:nvPr/>
          </p:nvSpPr>
          <p:spPr>
            <a:xfrm>
              <a:off x="6486643" y="1123750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884;p64">
              <a:extLst>
                <a:ext uri="{FF2B5EF4-FFF2-40B4-BE49-F238E27FC236}">
                  <a16:creationId xmlns:a16="http://schemas.microsoft.com/office/drawing/2014/main" id="{F2720023-BE29-4058-B76A-263DD7E77878}"/>
                </a:ext>
              </a:extLst>
            </p:cNvPr>
            <p:cNvSpPr/>
            <p:nvPr/>
          </p:nvSpPr>
          <p:spPr>
            <a:xfrm>
              <a:off x="6638980" y="582872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85;p64">
              <a:extLst>
                <a:ext uri="{FF2B5EF4-FFF2-40B4-BE49-F238E27FC236}">
                  <a16:creationId xmlns:a16="http://schemas.microsoft.com/office/drawing/2014/main" id="{CA0A86B5-0B97-49D7-ADFC-8D54CEC23112}"/>
                </a:ext>
              </a:extLst>
            </p:cNvPr>
            <p:cNvSpPr/>
            <p:nvPr/>
          </p:nvSpPr>
          <p:spPr>
            <a:xfrm>
              <a:off x="6193850" y="1123743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" name="Google Shape;1903;p65">
            <a:extLst>
              <a:ext uri="{FF2B5EF4-FFF2-40B4-BE49-F238E27FC236}">
                <a16:creationId xmlns:a16="http://schemas.microsoft.com/office/drawing/2014/main" id="{C302F0A6-7AA8-4FAE-916F-99752AE9D217}"/>
              </a:ext>
            </a:extLst>
          </p:cNvPr>
          <p:cNvGrpSpPr/>
          <p:nvPr/>
        </p:nvGrpSpPr>
        <p:grpSpPr>
          <a:xfrm rot="-3082622">
            <a:off x="6931536" y="-457790"/>
            <a:ext cx="1447835" cy="1985031"/>
            <a:chOff x="3324952" y="3423276"/>
            <a:chExt cx="727054" cy="996816"/>
          </a:xfrm>
        </p:grpSpPr>
        <p:sp>
          <p:nvSpPr>
            <p:cNvPr id="29" name="Google Shape;1904;p65">
              <a:extLst>
                <a:ext uri="{FF2B5EF4-FFF2-40B4-BE49-F238E27FC236}">
                  <a16:creationId xmlns:a16="http://schemas.microsoft.com/office/drawing/2014/main" id="{F3EF5C55-59C4-4902-B86D-8A133AF03A00}"/>
                </a:ext>
              </a:extLst>
            </p:cNvPr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905;p65">
              <a:extLst>
                <a:ext uri="{FF2B5EF4-FFF2-40B4-BE49-F238E27FC236}">
                  <a16:creationId xmlns:a16="http://schemas.microsoft.com/office/drawing/2014/main" id="{E24BD46D-664C-43A1-8C40-BC8D62648023}"/>
                </a:ext>
              </a:extLst>
            </p:cNvPr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oogle Shape;1275;p49">
            <a:extLst>
              <a:ext uri="{FF2B5EF4-FFF2-40B4-BE49-F238E27FC236}">
                <a16:creationId xmlns:a16="http://schemas.microsoft.com/office/drawing/2014/main" id="{8FB6ED62-AA9D-4B3B-872D-36E423910199}"/>
              </a:ext>
            </a:extLst>
          </p:cNvPr>
          <p:cNvGrpSpPr/>
          <p:nvPr/>
        </p:nvGrpSpPr>
        <p:grpSpPr>
          <a:xfrm rot="-6839523">
            <a:off x="658357" y="3810918"/>
            <a:ext cx="687853" cy="1931385"/>
            <a:chOff x="2554086" y="1202983"/>
            <a:chExt cx="602515" cy="1691771"/>
          </a:xfrm>
        </p:grpSpPr>
        <p:sp>
          <p:nvSpPr>
            <p:cNvPr id="32" name="Google Shape;1276;p49">
              <a:extLst>
                <a:ext uri="{FF2B5EF4-FFF2-40B4-BE49-F238E27FC236}">
                  <a16:creationId xmlns:a16="http://schemas.microsoft.com/office/drawing/2014/main" id="{641D5328-D2AB-404A-9BB4-4269E9B07008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77;p49">
              <a:extLst>
                <a:ext uri="{FF2B5EF4-FFF2-40B4-BE49-F238E27FC236}">
                  <a16:creationId xmlns:a16="http://schemas.microsoft.com/office/drawing/2014/main" id="{ACF88B09-1C05-4CE2-919E-DB29127408D6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مربع نص 34">
            <a:extLst>
              <a:ext uri="{FF2B5EF4-FFF2-40B4-BE49-F238E27FC236}">
                <a16:creationId xmlns:a16="http://schemas.microsoft.com/office/drawing/2014/main" id="{1C9DB21F-2227-434E-9723-E377F655FF2F}"/>
              </a:ext>
            </a:extLst>
          </p:cNvPr>
          <p:cNvSpPr txBox="1"/>
          <p:nvPr/>
        </p:nvSpPr>
        <p:spPr>
          <a:xfrm>
            <a:off x="1817274" y="1555808"/>
            <a:ext cx="19632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Sleeping eight hours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FB34E253-C277-4DF9-80A3-0FEA41CEDE36}"/>
              </a:ext>
            </a:extLst>
          </p:cNvPr>
          <p:cNvSpPr txBox="1"/>
          <p:nvPr/>
        </p:nvSpPr>
        <p:spPr>
          <a:xfrm>
            <a:off x="1848011" y="1755594"/>
            <a:ext cx="16789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Exercising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7B68773A-A4C9-4118-9F1A-736930572F4E}"/>
              </a:ext>
            </a:extLst>
          </p:cNvPr>
          <p:cNvSpPr txBox="1"/>
          <p:nvPr/>
        </p:nvSpPr>
        <p:spPr>
          <a:xfrm>
            <a:off x="1824958" y="2001483"/>
            <a:ext cx="167896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Reading a book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CCC7678A-ACDB-43C3-BBA3-274BBF591869}"/>
              </a:ext>
            </a:extLst>
          </p:cNvPr>
          <p:cNvSpPr txBox="1"/>
          <p:nvPr/>
        </p:nvSpPr>
        <p:spPr>
          <a:xfrm>
            <a:off x="1871063" y="2208952"/>
            <a:ext cx="46181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Joining a club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3" name="مربع نص 42">
            <a:extLst>
              <a:ext uri="{FF2B5EF4-FFF2-40B4-BE49-F238E27FC236}">
                <a16:creationId xmlns:a16="http://schemas.microsoft.com/office/drawing/2014/main" id="{DB77BE0F-1962-4593-B9AA-0550A880DEF3}"/>
              </a:ext>
            </a:extLst>
          </p:cNvPr>
          <p:cNvSpPr txBox="1"/>
          <p:nvPr/>
        </p:nvSpPr>
        <p:spPr>
          <a:xfrm>
            <a:off x="1848010" y="2454696"/>
            <a:ext cx="21246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Doing well in school</a:t>
            </a:r>
          </a:p>
        </p:txBody>
      </p:sp>
      <p:sp>
        <p:nvSpPr>
          <p:cNvPr id="45" name="مربع نص 44">
            <a:extLst>
              <a:ext uri="{FF2B5EF4-FFF2-40B4-BE49-F238E27FC236}">
                <a16:creationId xmlns:a16="http://schemas.microsoft.com/office/drawing/2014/main" id="{A4FC8BDA-268D-4ECD-9436-7F05493C92E9}"/>
              </a:ext>
            </a:extLst>
          </p:cNvPr>
          <p:cNvSpPr txBox="1"/>
          <p:nvPr/>
        </p:nvSpPr>
        <p:spPr>
          <a:xfrm>
            <a:off x="1832642" y="2654625"/>
            <a:ext cx="210926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Making new friends 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5E0F1DE5-0BFC-46BB-878F-EF786FE5FEE8}"/>
              </a:ext>
            </a:extLst>
          </p:cNvPr>
          <p:cNvSpPr txBox="1"/>
          <p:nvPr/>
        </p:nvSpPr>
        <p:spPr>
          <a:xfrm>
            <a:off x="1717380" y="2908199"/>
            <a:ext cx="244736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Buying things I don’t need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9" name="مربع نص 48">
            <a:extLst>
              <a:ext uri="{FF2B5EF4-FFF2-40B4-BE49-F238E27FC236}">
                <a16:creationId xmlns:a16="http://schemas.microsoft.com/office/drawing/2014/main" id="{3A18203D-6C62-4C01-9435-AE5731384238}"/>
              </a:ext>
            </a:extLst>
          </p:cNvPr>
          <p:cNvSpPr txBox="1"/>
          <p:nvPr/>
        </p:nvSpPr>
        <p:spPr>
          <a:xfrm>
            <a:off x="1871062" y="3123352"/>
            <a:ext cx="1371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Watching TV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E0BB4B6A-C685-4156-9CC7-9109CD90F4C0}"/>
              </a:ext>
            </a:extLst>
          </p:cNvPr>
          <p:cNvSpPr txBox="1"/>
          <p:nvPr/>
        </p:nvSpPr>
        <p:spPr>
          <a:xfrm>
            <a:off x="1909483" y="3353873"/>
            <a:ext cx="16712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Sky diving </a:t>
            </a:r>
            <a:endParaRPr lang="ar-SA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1C76F5CC-722B-4397-BA30-C9490D82CBAB}"/>
              </a:ext>
            </a:extLst>
          </p:cNvPr>
          <p:cNvSpPr txBox="1"/>
          <p:nvPr/>
        </p:nvSpPr>
        <p:spPr>
          <a:xfrm>
            <a:off x="1878746" y="3584395"/>
            <a:ext cx="17634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C808F"/>
                </a:solidFill>
              </a:rPr>
              <a:t>Mountain climbing </a:t>
            </a:r>
            <a:endParaRPr lang="ar-SA" b="1" dirty="0">
              <a:solidFill>
                <a:srgbClr val="FC808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B0F3B279-7884-4504-9963-4D88BCF86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70" t="21214" r="25462" b="7227"/>
          <a:stretch/>
        </p:blipFill>
        <p:spPr>
          <a:xfrm>
            <a:off x="852928" y="683878"/>
            <a:ext cx="6577533" cy="3680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Google Shape;2292;p75">
            <a:extLst>
              <a:ext uri="{FF2B5EF4-FFF2-40B4-BE49-F238E27FC236}">
                <a16:creationId xmlns:a16="http://schemas.microsoft.com/office/drawing/2014/main" id="{91F3431F-5BC5-4412-B991-704C453DBF58}"/>
              </a:ext>
            </a:extLst>
          </p:cNvPr>
          <p:cNvSpPr/>
          <p:nvPr/>
        </p:nvSpPr>
        <p:spPr>
          <a:xfrm rot="-1359675">
            <a:off x="6209807" y="-244119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293;p75">
            <a:extLst>
              <a:ext uri="{FF2B5EF4-FFF2-40B4-BE49-F238E27FC236}">
                <a16:creationId xmlns:a16="http://schemas.microsoft.com/office/drawing/2014/main" id="{137608E0-A5E8-4196-9763-7C47D113E6E8}"/>
              </a:ext>
            </a:extLst>
          </p:cNvPr>
          <p:cNvGrpSpPr/>
          <p:nvPr/>
        </p:nvGrpSpPr>
        <p:grpSpPr>
          <a:xfrm rot="18766508">
            <a:off x="265876" y="3733425"/>
            <a:ext cx="1312378" cy="1798223"/>
            <a:chOff x="5031520" y="2505901"/>
            <a:chExt cx="1357366" cy="1859867"/>
          </a:xfrm>
        </p:grpSpPr>
        <p:sp>
          <p:nvSpPr>
            <p:cNvPr id="9" name="Google Shape;2294;p75">
              <a:extLst>
                <a:ext uri="{FF2B5EF4-FFF2-40B4-BE49-F238E27FC236}">
                  <a16:creationId xmlns:a16="http://schemas.microsoft.com/office/drawing/2014/main" id="{2471447C-EAC9-463C-9286-0AF9EA93E099}"/>
                </a:ext>
              </a:extLst>
            </p:cNvPr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" name="Google Shape;2295;p75">
              <a:extLst>
                <a:ext uri="{FF2B5EF4-FFF2-40B4-BE49-F238E27FC236}">
                  <a16:creationId xmlns:a16="http://schemas.microsoft.com/office/drawing/2014/main" id="{1A6BD57E-0A17-4D16-99BC-FC58F2D17EDF}"/>
                </a:ext>
              </a:extLst>
            </p:cNvPr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01532EC-849E-4213-B103-CEF7E91BFBBF}"/>
              </a:ext>
            </a:extLst>
          </p:cNvPr>
          <p:cNvSpPr txBox="1"/>
          <p:nvPr/>
        </p:nvSpPr>
        <p:spPr>
          <a:xfrm>
            <a:off x="330414" y="155434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Weightlifting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804464BF-D5B4-4629-9D9C-491F3E15A296}"/>
              </a:ext>
            </a:extLst>
          </p:cNvPr>
          <p:cNvSpPr txBox="1"/>
          <p:nvPr/>
        </p:nvSpPr>
        <p:spPr>
          <a:xfrm>
            <a:off x="267661" y="289008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Bicycling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EAB31CF-660C-4809-B381-4FF309546579}"/>
              </a:ext>
            </a:extLst>
          </p:cNvPr>
          <p:cNvSpPr txBox="1"/>
          <p:nvPr/>
        </p:nvSpPr>
        <p:spPr>
          <a:xfrm>
            <a:off x="4194202" y="2882405"/>
            <a:ext cx="1453563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skateboarding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E253789C-B29F-47CA-896F-6204CA34173B}"/>
              </a:ext>
            </a:extLst>
          </p:cNvPr>
          <p:cNvSpPr txBox="1"/>
          <p:nvPr/>
        </p:nvSpPr>
        <p:spPr>
          <a:xfrm>
            <a:off x="6522464" y="3881328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football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792EF97-29F6-4ABC-8B08-03CB05745A34}"/>
              </a:ext>
            </a:extLst>
          </p:cNvPr>
          <p:cNvSpPr txBox="1"/>
          <p:nvPr/>
        </p:nvSpPr>
        <p:spPr>
          <a:xfrm>
            <a:off x="6023002" y="2375259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Running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0A987BC-0E21-417A-ADBC-181BB9734017}"/>
              </a:ext>
            </a:extLst>
          </p:cNvPr>
          <p:cNvSpPr txBox="1"/>
          <p:nvPr/>
        </p:nvSpPr>
        <p:spPr>
          <a:xfrm>
            <a:off x="4271043" y="861504"/>
            <a:ext cx="135239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Swimming</a:t>
            </a:r>
          </a:p>
        </p:txBody>
      </p:sp>
    </p:spTree>
    <p:extLst>
      <p:ext uri="{BB962C8B-B14F-4D97-AF65-F5344CB8AC3E}">
        <p14:creationId xmlns:p14="http://schemas.microsoft.com/office/powerpoint/2010/main" val="43660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جدول 9">
            <a:extLst>
              <a:ext uri="{FF2B5EF4-FFF2-40B4-BE49-F238E27FC236}">
                <a16:creationId xmlns:a16="http://schemas.microsoft.com/office/drawing/2014/main" id="{0C11BB13-A6B1-45BF-AF6C-701253E3A3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089320"/>
              </p:ext>
            </p:extLst>
          </p:nvPr>
        </p:nvGraphicFramePr>
        <p:xfrm>
          <a:off x="973306" y="1667436"/>
          <a:ext cx="6887459" cy="2931173"/>
        </p:xfrm>
        <a:graphic>
          <a:graphicData uri="http://schemas.openxmlformats.org/drawingml/2006/table">
            <a:tbl>
              <a:tblPr rtl="1" firstRow="1" bandRow="1">
                <a:tableStyleId>{35758FB7-9AC5-4552-8A53-C91805E547FA}</a:tableStyleId>
              </a:tblPr>
              <a:tblGrid>
                <a:gridCol w="5314456">
                  <a:extLst>
                    <a:ext uri="{9D8B030D-6E8A-4147-A177-3AD203B41FA5}">
                      <a16:colId xmlns:a16="http://schemas.microsoft.com/office/drawing/2014/main" val="174710491"/>
                    </a:ext>
                  </a:extLst>
                </a:gridCol>
                <a:gridCol w="1573003">
                  <a:extLst>
                    <a:ext uri="{9D8B030D-6E8A-4147-A177-3AD203B41FA5}">
                      <a16:colId xmlns:a16="http://schemas.microsoft.com/office/drawing/2014/main" val="2985572574"/>
                    </a:ext>
                  </a:extLst>
                </a:gridCol>
              </a:tblGrid>
              <a:tr h="418739"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Gerund    /    Superlative + present perfect</a:t>
                      </a:r>
                      <a:endParaRPr lang="ar-S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dirty="0"/>
                        <a:t>Sport</a:t>
                      </a:r>
                      <a:endParaRPr lang="ar-SA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158084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1) Weightlifting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843318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2) Swimming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0509479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3) Running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49583208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4) Bicycling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7855231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5)Skateboarding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3790227"/>
                  </a:ext>
                </a:extLst>
              </a:tr>
              <a:tr h="418739">
                <a:tc>
                  <a:txBody>
                    <a:bodyPr/>
                    <a:lstStyle/>
                    <a:p>
                      <a:pPr algn="l" rtl="0"/>
                      <a:endParaRPr lang="ar-S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6) Football</a:t>
                      </a:r>
                      <a:endParaRPr lang="ar-SA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9237113"/>
                  </a:ext>
                </a:extLst>
              </a:tr>
            </a:tbl>
          </a:graphicData>
        </a:graphic>
      </p:graphicFrame>
      <p:sp>
        <p:nvSpPr>
          <p:cNvPr id="6" name="Google Shape;1984;p66">
            <a:extLst>
              <a:ext uri="{FF2B5EF4-FFF2-40B4-BE49-F238E27FC236}">
                <a16:creationId xmlns:a16="http://schemas.microsoft.com/office/drawing/2014/main" id="{A051FF78-C60C-480C-B758-476D73BB2C68}"/>
              </a:ext>
            </a:extLst>
          </p:cNvPr>
          <p:cNvSpPr/>
          <p:nvPr/>
        </p:nvSpPr>
        <p:spPr>
          <a:xfrm rot="14417860">
            <a:off x="-474655" y="-288937"/>
            <a:ext cx="2037061" cy="2059163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338;p51">
            <a:extLst>
              <a:ext uri="{FF2B5EF4-FFF2-40B4-BE49-F238E27FC236}">
                <a16:creationId xmlns:a16="http://schemas.microsoft.com/office/drawing/2014/main" id="{5A81F114-4E31-4758-9CCC-182A738BDC3D}"/>
              </a:ext>
            </a:extLst>
          </p:cNvPr>
          <p:cNvSpPr/>
          <p:nvPr/>
        </p:nvSpPr>
        <p:spPr>
          <a:xfrm rot="-2306242">
            <a:off x="7902834" y="1486455"/>
            <a:ext cx="1771870" cy="2428972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AD293CD-C09F-4E90-B2CB-62085EC548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0" t="28534" r="31092" b="59963"/>
          <a:stretch/>
        </p:blipFill>
        <p:spPr>
          <a:xfrm>
            <a:off x="1014291" y="852928"/>
            <a:ext cx="6439219" cy="5916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90000"/>
              </a:schemeClr>
            </a:solidFill>
            <a:miter lim="800000"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CADD4603-5818-43D4-A670-1EDC5E1AC944}"/>
              </a:ext>
            </a:extLst>
          </p:cNvPr>
          <p:cNvSpPr txBox="1"/>
          <p:nvPr/>
        </p:nvSpPr>
        <p:spPr>
          <a:xfrm>
            <a:off x="2606808" y="2143639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Weightlifting</a:t>
            </a:r>
            <a:r>
              <a:rPr lang="en-US" dirty="0"/>
              <a:t> is one of the most difficult sports on the world</a:t>
            </a:r>
            <a:endParaRPr lang="en-US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A2B553FA-312F-48C8-9EBB-3DB75F4E833A}"/>
              </a:ext>
            </a:extLst>
          </p:cNvPr>
          <p:cNvSpPr txBox="1"/>
          <p:nvPr/>
        </p:nvSpPr>
        <p:spPr>
          <a:xfrm>
            <a:off x="2560703" y="2573945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/>
              <a:t>Swimming</a:t>
            </a:r>
            <a:r>
              <a:rPr lang="en-US" dirty="0"/>
              <a:t> is an activity that burns lots of calories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29D7E2D-FE1F-461E-865B-843BDEB91989}"/>
              </a:ext>
            </a:extLst>
          </p:cNvPr>
          <p:cNvSpPr txBox="1"/>
          <p:nvPr/>
        </p:nvSpPr>
        <p:spPr>
          <a:xfrm>
            <a:off x="2591441" y="297351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Running</a:t>
            </a:r>
            <a:r>
              <a:rPr lang="en-US" dirty="0">
                <a:solidFill>
                  <a:schemeClr val="tx1"/>
                </a:solidFill>
              </a:rPr>
              <a:t> every day is good for your heart.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3DA8388E-04FF-494D-B72E-67CF00F5EEFE}"/>
              </a:ext>
            </a:extLst>
          </p:cNvPr>
          <p:cNvSpPr txBox="1"/>
          <p:nvPr/>
        </p:nvSpPr>
        <p:spPr>
          <a:xfrm>
            <a:off x="2568387" y="3373084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chemeClr val="tx1"/>
                </a:solidFill>
              </a:rPr>
              <a:t>Riding a bicycle </a:t>
            </a:r>
            <a:r>
              <a:rPr lang="en-US" dirty="0">
                <a:solidFill>
                  <a:schemeClr val="tx1"/>
                </a:solidFill>
              </a:rPr>
              <a:t>is the best way to get around town.</a:t>
            </a:r>
            <a:endParaRPr lang="ar-SA" dirty="0"/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E12617C1-A8A0-4CA9-B5E0-0A060737DF29}"/>
              </a:ext>
            </a:extLst>
          </p:cNvPr>
          <p:cNvSpPr txBox="1"/>
          <p:nvPr/>
        </p:nvSpPr>
        <p:spPr>
          <a:xfrm>
            <a:off x="2553020" y="3803390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Skateboarding</a:t>
            </a:r>
            <a:r>
              <a:rPr lang="en-US" dirty="0">
                <a:solidFill>
                  <a:schemeClr val="tx1"/>
                </a:solidFill>
              </a:rPr>
              <a:t> is the most difficult sport I’ve ever tried.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190B4A40-6211-46B4-A3EA-A0A0289C37B1}"/>
              </a:ext>
            </a:extLst>
          </p:cNvPr>
          <p:cNvSpPr txBox="1"/>
          <p:nvPr/>
        </p:nvSpPr>
        <p:spPr>
          <a:xfrm>
            <a:off x="2576072" y="4172223"/>
            <a:ext cx="51828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US" b="1" u="sng" dirty="0">
                <a:solidFill>
                  <a:schemeClr val="tx1"/>
                </a:solidFill>
              </a:rPr>
              <a:t>Playing football </a:t>
            </a:r>
            <a:r>
              <a:rPr lang="en-US" dirty="0">
                <a:solidFill>
                  <a:schemeClr val="tx1"/>
                </a:solidFill>
              </a:rPr>
              <a:t>with friends is a fun thing to do</a:t>
            </a:r>
            <a:endParaRPr lang="ar-S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8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2" grpId="0"/>
      <p:bldP spid="24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" name="Google Shape;2211;p72"/>
          <p:cNvSpPr txBox="1">
            <a:spLocks noGrp="1"/>
          </p:cNvSpPr>
          <p:nvPr>
            <p:ph type="title"/>
          </p:nvPr>
        </p:nvSpPr>
        <p:spPr>
          <a:xfrm>
            <a:off x="5153321" y="2257207"/>
            <a:ext cx="2907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Remember..</a:t>
            </a:r>
            <a:endParaRPr dirty="0"/>
          </a:p>
        </p:txBody>
      </p:sp>
      <p:grpSp>
        <p:nvGrpSpPr>
          <p:cNvPr id="2212" name="Google Shape;2212;p72"/>
          <p:cNvGrpSpPr/>
          <p:nvPr/>
        </p:nvGrpSpPr>
        <p:grpSpPr>
          <a:xfrm>
            <a:off x="1313597" y="1182261"/>
            <a:ext cx="3565763" cy="2778983"/>
            <a:chOff x="1068773" y="992786"/>
            <a:chExt cx="3073909" cy="2778983"/>
          </a:xfrm>
        </p:grpSpPr>
        <p:grpSp>
          <p:nvGrpSpPr>
            <p:cNvPr id="2213" name="Google Shape;2213;p72"/>
            <p:cNvGrpSpPr/>
            <p:nvPr/>
          </p:nvGrpSpPr>
          <p:grpSpPr>
            <a:xfrm>
              <a:off x="1068773" y="992786"/>
              <a:ext cx="3073909" cy="2778983"/>
              <a:chOff x="996075" y="1070360"/>
              <a:chExt cx="3543819" cy="3203808"/>
            </a:xfrm>
          </p:grpSpPr>
          <p:sp>
            <p:nvSpPr>
              <p:cNvPr id="2214" name="Google Shape;2214;p72"/>
              <p:cNvSpPr/>
              <p:nvPr/>
            </p:nvSpPr>
            <p:spPr>
              <a:xfrm>
                <a:off x="996075" y="1177795"/>
                <a:ext cx="3543819" cy="2399504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64948" extrusionOk="0">
                    <a:moveTo>
                      <a:pt x="3184" y="0"/>
                    </a:moveTo>
                    <a:cubicBezTo>
                      <a:pt x="1444" y="0"/>
                      <a:pt x="1" y="1444"/>
                      <a:pt x="1" y="3184"/>
                    </a:cubicBezTo>
                    <a:lnTo>
                      <a:pt x="1" y="61764"/>
                    </a:lnTo>
                    <a:cubicBezTo>
                      <a:pt x="1" y="63525"/>
                      <a:pt x="1444" y="64948"/>
                      <a:pt x="3184" y="64948"/>
                    </a:cubicBezTo>
                    <a:lnTo>
                      <a:pt x="92731" y="64948"/>
                    </a:lnTo>
                    <a:cubicBezTo>
                      <a:pt x="94492" y="64948"/>
                      <a:pt x="95914" y="63525"/>
                      <a:pt x="95914" y="61764"/>
                    </a:cubicBezTo>
                    <a:lnTo>
                      <a:pt x="95914" y="3184"/>
                    </a:lnTo>
                    <a:cubicBezTo>
                      <a:pt x="95914" y="1444"/>
                      <a:pt x="94492" y="0"/>
                      <a:pt x="927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5" name="Google Shape;2215;p72"/>
              <p:cNvSpPr/>
              <p:nvPr/>
            </p:nvSpPr>
            <p:spPr>
              <a:xfrm>
                <a:off x="996075" y="1070360"/>
                <a:ext cx="3543819" cy="2186996"/>
              </a:xfrm>
              <a:custGeom>
                <a:avLst/>
                <a:gdLst/>
                <a:ahLst/>
                <a:cxnLst/>
                <a:rect l="l" t="t" r="r" b="b"/>
                <a:pathLst>
                  <a:path w="95915" h="59196" extrusionOk="0">
                    <a:moveTo>
                      <a:pt x="92731" y="3142"/>
                    </a:moveTo>
                    <a:lnTo>
                      <a:pt x="92731" y="55567"/>
                    </a:lnTo>
                    <a:lnTo>
                      <a:pt x="3184" y="55567"/>
                    </a:lnTo>
                    <a:lnTo>
                      <a:pt x="3184" y="3142"/>
                    </a:lnTo>
                    <a:close/>
                    <a:moveTo>
                      <a:pt x="3184" y="1"/>
                    </a:moveTo>
                    <a:cubicBezTo>
                      <a:pt x="1444" y="1"/>
                      <a:pt x="1" y="1423"/>
                      <a:pt x="1" y="3184"/>
                    </a:cubicBezTo>
                    <a:lnTo>
                      <a:pt x="1" y="59196"/>
                    </a:lnTo>
                    <a:lnTo>
                      <a:pt x="95914" y="59196"/>
                    </a:lnTo>
                    <a:lnTo>
                      <a:pt x="95914" y="3184"/>
                    </a:lnTo>
                    <a:cubicBezTo>
                      <a:pt x="95914" y="1423"/>
                      <a:pt x="94492" y="1"/>
                      <a:pt x="927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6" name="Google Shape;2216;p72"/>
              <p:cNvSpPr/>
              <p:nvPr/>
            </p:nvSpPr>
            <p:spPr>
              <a:xfrm>
                <a:off x="2369182" y="3577231"/>
                <a:ext cx="797586" cy="43210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11696" extrusionOk="0">
                    <a:moveTo>
                      <a:pt x="1" y="1"/>
                    </a:moveTo>
                    <a:lnTo>
                      <a:pt x="1" y="11695"/>
                    </a:lnTo>
                    <a:lnTo>
                      <a:pt x="21586" y="11695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7" name="Google Shape;2217;p72"/>
              <p:cNvSpPr/>
              <p:nvPr/>
            </p:nvSpPr>
            <p:spPr>
              <a:xfrm>
                <a:off x="2061781" y="4009297"/>
                <a:ext cx="1412392" cy="117633"/>
              </a:xfrm>
              <a:custGeom>
                <a:avLst/>
                <a:gdLst/>
                <a:ahLst/>
                <a:cxnLst/>
                <a:rect l="l" t="t" r="r" b="b"/>
                <a:pathLst>
                  <a:path w="38227" h="3184" extrusionOk="0">
                    <a:moveTo>
                      <a:pt x="1" y="0"/>
                    </a:moveTo>
                    <a:lnTo>
                      <a:pt x="1" y="3184"/>
                    </a:lnTo>
                    <a:lnTo>
                      <a:pt x="38226" y="3184"/>
                    </a:lnTo>
                    <a:lnTo>
                      <a:pt x="3822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8" name="Google Shape;2218;p72"/>
              <p:cNvSpPr/>
              <p:nvPr/>
            </p:nvSpPr>
            <p:spPr>
              <a:xfrm>
                <a:off x="2693061" y="3335725"/>
                <a:ext cx="150598" cy="150588"/>
              </a:xfrm>
              <a:custGeom>
                <a:avLst/>
                <a:gdLst/>
                <a:ahLst/>
                <a:cxnLst/>
                <a:rect l="l" t="t" r="r" b="b"/>
                <a:pathLst>
                  <a:path w="4076" h="4076" extrusionOk="0">
                    <a:moveTo>
                      <a:pt x="2038" y="0"/>
                    </a:moveTo>
                    <a:cubicBezTo>
                      <a:pt x="913" y="0"/>
                      <a:pt x="1" y="913"/>
                      <a:pt x="1" y="2038"/>
                    </a:cubicBezTo>
                    <a:cubicBezTo>
                      <a:pt x="1" y="3163"/>
                      <a:pt x="913" y="4075"/>
                      <a:pt x="2038" y="4075"/>
                    </a:cubicBezTo>
                    <a:cubicBezTo>
                      <a:pt x="3163" y="4075"/>
                      <a:pt x="4076" y="3163"/>
                      <a:pt x="4076" y="2038"/>
                    </a:cubicBezTo>
                    <a:cubicBezTo>
                      <a:pt x="4076" y="913"/>
                      <a:pt x="3163" y="0"/>
                      <a:pt x="2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9" name="Google Shape;2219;p72"/>
              <p:cNvSpPr/>
              <p:nvPr/>
            </p:nvSpPr>
            <p:spPr>
              <a:xfrm>
                <a:off x="2369182" y="3577231"/>
                <a:ext cx="797586" cy="301139"/>
              </a:xfrm>
              <a:custGeom>
                <a:avLst/>
                <a:gdLst/>
                <a:ahLst/>
                <a:cxnLst/>
                <a:rect l="l" t="t" r="r" b="b"/>
                <a:pathLst>
                  <a:path w="21587" h="8151" extrusionOk="0">
                    <a:moveTo>
                      <a:pt x="1" y="1"/>
                    </a:moveTo>
                    <a:lnTo>
                      <a:pt x="1" y="8151"/>
                    </a:lnTo>
                    <a:lnTo>
                      <a:pt x="21586" y="4967"/>
                    </a:lnTo>
                    <a:lnTo>
                      <a:pt x="21586" y="1"/>
                    </a:lnTo>
                    <a:close/>
                  </a:path>
                </a:pathLst>
              </a:custGeom>
              <a:solidFill>
                <a:srgbClr val="0B1238">
                  <a:alpha val="236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72"/>
              <p:cNvSpPr/>
              <p:nvPr/>
            </p:nvSpPr>
            <p:spPr>
              <a:xfrm>
                <a:off x="1036490" y="4123568"/>
                <a:ext cx="3503400" cy="150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21" name="Google Shape;2221;p72"/>
            <p:cNvSpPr/>
            <p:nvPr/>
          </p:nvSpPr>
          <p:spPr>
            <a:xfrm>
              <a:off x="1068773" y="992786"/>
              <a:ext cx="3073836" cy="1896936"/>
            </a:xfrm>
            <a:custGeom>
              <a:avLst/>
              <a:gdLst/>
              <a:ahLst/>
              <a:cxnLst/>
              <a:rect l="l" t="t" r="r" b="b"/>
              <a:pathLst>
                <a:path w="95915" h="59196" extrusionOk="0">
                  <a:moveTo>
                    <a:pt x="92731" y="3142"/>
                  </a:moveTo>
                  <a:lnTo>
                    <a:pt x="92731" y="55567"/>
                  </a:lnTo>
                  <a:lnTo>
                    <a:pt x="3184" y="55567"/>
                  </a:lnTo>
                  <a:lnTo>
                    <a:pt x="3184" y="3142"/>
                  </a:lnTo>
                  <a:close/>
                  <a:moveTo>
                    <a:pt x="3184" y="1"/>
                  </a:moveTo>
                  <a:cubicBezTo>
                    <a:pt x="1444" y="1"/>
                    <a:pt x="1" y="1423"/>
                    <a:pt x="1" y="3184"/>
                  </a:cubicBezTo>
                  <a:lnTo>
                    <a:pt x="1" y="59196"/>
                  </a:lnTo>
                  <a:lnTo>
                    <a:pt x="95914" y="59196"/>
                  </a:lnTo>
                  <a:lnTo>
                    <a:pt x="95914" y="3184"/>
                  </a:lnTo>
                  <a:cubicBezTo>
                    <a:pt x="95914" y="1423"/>
                    <a:pt x="94492" y="1"/>
                    <a:pt x="927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3" name="Google Shape;2223;p72"/>
          <p:cNvGrpSpPr/>
          <p:nvPr/>
        </p:nvGrpSpPr>
        <p:grpSpPr>
          <a:xfrm>
            <a:off x="5006814" y="695868"/>
            <a:ext cx="526663" cy="807324"/>
            <a:chOff x="4676400" y="849548"/>
            <a:chExt cx="526663" cy="807324"/>
          </a:xfrm>
        </p:grpSpPr>
        <p:sp>
          <p:nvSpPr>
            <p:cNvPr id="2224" name="Google Shape;2224;p72"/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72"/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72"/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7" name="Google Shape;2227;p72"/>
          <p:cNvGrpSpPr/>
          <p:nvPr/>
        </p:nvGrpSpPr>
        <p:grpSpPr>
          <a:xfrm>
            <a:off x="7949621" y="3581960"/>
            <a:ext cx="651948" cy="920249"/>
            <a:chOff x="7949621" y="3581960"/>
            <a:chExt cx="651948" cy="920249"/>
          </a:xfrm>
        </p:grpSpPr>
        <p:sp>
          <p:nvSpPr>
            <p:cNvPr id="2228" name="Google Shape;2228;p72"/>
            <p:cNvSpPr/>
            <p:nvPr/>
          </p:nvSpPr>
          <p:spPr>
            <a:xfrm>
              <a:off x="8295901" y="3581960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72"/>
            <p:cNvSpPr/>
            <p:nvPr/>
          </p:nvSpPr>
          <p:spPr>
            <a:xfrm>
              <a:off x="7949621" y="3987888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72"/>
            <p:cNvSpPr/>
            <p:nvPr/>
          </p:nvSpPr>
          <p:spPr>
            <a:xfrm>
              <a:off x="8099800" y="4398955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BE38165D-0DFF-4EE4-83DA-1FFA1BE42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5916" y="1319012"/>
            <a:ext cx="3209765" cy="186986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5" name="Google Shape;2235;p73"/>
          <p:cNvSpPr txBox="1">
            <a:spLocks noGrp="1"/>
          </p:cNvSpPr>
          <p:nvPr>
            <p:ph type="subTitle" idx="1"/>
          </p:nvPr>
        </p:nvSpPr>
        <p:spPr>
          <a:xfrm>
            <a:off x="508883" y="3188000"/>
            <a:ext cx="3719717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Work book 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( 12 ), </a:t>
            </a:r>
            <a:r>
              <a:rPr lang="en-US" dirty="0"/>
              <a:t>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D </a:t>
            </a:r>
            <a:r>
              <a:rPr lang="en-US" dirty="0"/>
              <a:t>),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exercise </a:t>
            </a:r>
            <a:r>
              <a:rPr lang="en-US" b="1" dirty="0">
                <a:solidFill>
                  <a:schemeClr val="tx1">
                    <a:lumMod val="25000"/>
                    <a:lumOff val="75000"/>
                  </a:schemeClr>
                </a:solidFill>
              </a:rPr>
              <a:t>( E ) </a:t>
            </a:r>
            <a:r>
              <a:rPr lang="en-US" dirty="0"/>
              <a:t>,page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( 13 )</a:t>
            </a:r>
            <a:endParaRPr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236" name="Google Shape;2236;p73"/>
          <p:cNvSpPr txBox="1">
            <a:spLocks noGrp="1"/>
          </p:cNvSpPr>
          <p:nvPr>
            <p:ph type="title"/>
          </p:nvPr>
        </p:nvSpPr>
        <p:spPr>
          <a:xfrm>
            <a:off x="421419" y="2420500"/>
            <a:ext cx="3807181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Homework</a:t>
            </a:r>
            <a:endParaRPr sz="4800" dirty="0"/>
          </a:p>
        </p:txBody>
      </p:sp>
      <p:grpSp>
        <p:nvGrpSpPr>
          <p:cNvPr id="2237" name="Google Shape;2237;p73"/>
          <p:cNvGrpSpPr/>
          <p:nvPr/>
        </p:nvGrpSpPr>
        <p:grpSpPr>
          <a:xfrm rot="16200000" flipH="1">
            <a:off x="4995994" y="699220"/>
            <a:ext cx="2748081" cy="3866413"/>
            <a:chOff x="1835466" y="929768"/>
            <a:chExt cx="2388300" cy="3284100"/>
          </a:xfrm>
        </p:grpSpPr>
        <p:sp>
          <p:nvSpPr>
            <p:cNvPr id="2238" name="Google Shape;2238;p73"/>
            <p:cNvSpPr/>
            <p:nvPr/>
          </p:nvSpPr>
          <p:spPr>
            <a:xfrm>
              <a:off x="1835466" y="929768"/>
              <a:ext cx="2388300" cy="3284100"/>
            </a:xfrm>
            <a:prstGeom prst="roundRect">
              <a:avLst>
                <a:gd name="adj" fmla="val 4846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39" name="Google Shape;2239;p73"/>
            <p:cNvSpPr/>
            <p:nvPr/>
          </p:nvSpPr>
          <p:spPr>
            <a:xfrm>
              <a:off x="2010540" y="1124747"/>
              <a:ext cx="2038200" cy="29091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73"/>
            <p:cNvSpPr/>
            <p:nvPr/>
          </p:nvSpPr>
          <p:spPr>
            <a:xfrm>
              <a:off x="2947422" y="4067543"/>
              <a:ext cx="164400" cy="97500"/>
            </a:xfrm>
            <a:prstGeom prst="roundRect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2" name="Google Shape;2242;p73"/>
          <p:cNvGrpSpPr/>
          <p:nvPr/>
        </p:nvGrpSpPr>
        <p:grpSpPr>
          <a:xfrm>
            <a:off x="3729660" y="507782"/>
            <a:ext cx="515800" cy="805461"/>
            <a:chOff x="4628157" y="770175"/>
            <a:chExt cx="515800" cy="805461"/>
          </a:xfrm>
        </p:grpSpPr>
        <p:sp>
          <p:nvSpPr>
            <p:cNvPr id="2243" name="Google Shape;2243;p73"/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73"/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73"/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73"/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7" name="Google Shape;2247;p73"/>
          <p:cNvGrpSpPr/>
          <p:nvPr/>
        </p:nvGrpSpPr>
        <p:grpSpPr>
          <a:xfrm rot="-9345039" flipH="1">
            <a:off x="-165050" y="99961"/>
            <a:ext cx="2601363" cy="1568787"/>
            <a:chOff x="5002400" y="2114950"/>
            <a:chExt cx="556025" cy="335325"/>
          </a:xfrm>
        </p:grpSpPr>
        <p:sp>
          <p:nvSpPr>
            <p:cNvPr id="2248" name="Google Shape;2248;p73"/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73"/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73"/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73"/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73"/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73"/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73"/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73"/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73"/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73"/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73"/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73"/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73"/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73"/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73"/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73"/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73"/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صورة 1">
            <a:extLst>
              <a:ext uri="{FF2B5EF4-FFF2-40B4-BE49-F238E27FC236}">
                <a16:creationId xmlns:a16="http://schemas.microsoft.com/office/drawing/2014/main" id="{35562CB3-048C-4E65-AD34-CD9BA5429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4" r="14521"/>
          <a:stretch/>
        </p:blipFill>
        <p:spPr>
          <a:xfrm>
            <a:off x="4675367" y="1517208"/>
            <a:ext cx="3395207" cy="22596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2" name="Google Shape;2242;p73">
            <a:extLst>
              <a:ext uri="{FF2B5EF4-FFF2-40B4-BE49-F238E27FC236}">
                <a16:creationId xmlns:a16="http://schemas.microsoft.com/office/drawing/2014/main" id="{7E23A370-2A9E-40D0-B8AF-67D83C495588}"/>
              </a:ext>
            </a:extLst>
          </p:cNvPr>
          <p:cNvGrpSpPr/>
          <p:nvPr/>
        </p:nvGrpSpPr>
        <p:grpSpPr>
          <a:xfrm>
            <a:off x="-403693" y="2449226"/>
            <a:ext cx="515800" cy="805461"/>
            <a:chOff x="4628157" y="770175"/>
            <a:chExt cx="515800" cy="805461"/>
          </a:xfrm>
        </p:grpSpPr>
        <p:sp>
          <p:nvSpPr>
            <p:cNvPr id="33" name="Google Shape;2243;p73">
              <a:extLst>
                <a:ext uri="{FF2B5EF4-FFF2-40B4-BE49-F238E27FC236}">
                  <a16:creationId xmlns:a16="http://schemas.microsoft.com/office/drawing/2014/main" id="{12F22FB7-416F-4616-B74F-73E72783F46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244;p73">
              <a:extLst>
                <a:ext uri="{FF2B5EF4-FFF2-40B4-BE49-F238E27FC236}">
                  <a16:creationId xmlns:a16="http://schemas.microsoft.com/office/drawing/2014/main" id="{46DB0D59-8D29-4F54-9D71-09F14D7D30CE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245;p73">
              <a:extLst>
                <a:ext uri="{FF2B5EF4-FFF2-40B4-BE49-F238E27FC236}">
                  <a16:creationId xmlns:a16="http://schemas.microsoft.com/office/drawing/2014/main" id="{FFF2E52E-D7FD-4AF4-A8E7-22017F065D84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246;p73">
              <a:extLst>
                <a:ext uri="{FF2B5EF4-FFF2-40B4-BE49-F238E27FC236}">
                  <a16:creationId xmlns:a16="http://schemas.microsoft.com/office/drawing/2014/main" id="{2F51EE5D-CFCA-49DA-B2D6-151B60311BCA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2242;p73">
            <a:extLst>
              <a:ext uri="{FF2B5EF4-FFF2-40B4-BE49-F238E27FC236}">
                <a16:creationId xmlns:a16="http://schemas.microsoft.com/office/drawing/2014/main" id="{8C32C2F3-95A6-45CB-8294-4A7CD76B70BD}"/>
              </a:ext>
            </a:extLst>
          </p:cNvPr>
          <p:cNvGrpSpPr/>
          <p:nvPr/>
        </p:nvGrpSpPr>
        <p:grpSpPr>
          <a:xfrm>
            <a:off x="8811868" y="2544641"/>
            <a:ext cx="515800" cy="805461"/>
            <a:chOff x="4628157" y="770175"/>
            <a:chExt cx="515800" cy="805461"/>
          </a:xfrm>
        </p:grpSpPr>
        <p:sp>
          <p:nvSpPr>
            <p:cNvPr id="38" name="Google Shape;2243;p73">
              <a:extLst>
                <a:ext uri="{FF2B5EF4-FFF2-40B4-BE49-F238E27FC236}">
                  <a16:creationId xmlns:a16="http://schemas.microsoft.com/office/drawing/2014/main" id="{63A6B965-003A-4D21-8C69-E6204F65F3E4}"/>
                </a:ext>
              </a:extLst>
            </p:cNvPr>
            <p:cNvSpPr/>
            <p:nvPr/>
          </p:nvSpPr>
          <p:spPr>
            <a:xfrm>
              <a:off x="4628157" y="1052126"/>
              <a:ext cx="132414" cy="136860"/>
            </a:xfrm>
            <a:custGeom>
              <a:avLst/>
              <a:gdLst/>
              <a:ahLst/>
              <a:cxnLst/>
              <a:rect l="l" t="t" r="r" b="b"/>
              <a:pathLst>
                <a:path w="2055" h="2124" extrusionOk="0">
                  <a:moveTo>
                    <a:pt x="2054" y="1064"/>
                  </a:moveTo>
                  <a:cubicBezTo>
                    <a:pt x="2007" y="1089"/>
                    <a:pt x="1956" y="1111"/>
                    <a:pt x="1901" y="1126"/>
                  </a:cubicBezTo>
                  <a:cubicBezTo>
                    <a:pt x="1752" y="1159"/>
                    <a:pt x="1599" y="1180"/>
                    <a:pt x="1446" y="1199"/>
                  </a:cubicBezTo>
                  <a:cubicBezTo>
                    <a:pt x="1333" y="1206"/>
                    <a:pt x="1268" y="1253"/>
                    <a:pt x="1249" y="1362"/>
                  </a:cubicBezTo>
                  <a:cubicBezTo>
                    <a:pt x="1217" y="1552"/>
                    <a:pt x="1191" y="1741"/>
                    <a:pt x="1147" y="1923"/>
                  </a:cubicBezTo>
                  <a:cubicBezTo>
                    <a:pt x="1133" y="1996"/>
                    <a:pt x="1075" y="2058"/>
                    <a:pt x="1034" y="2124"/>
                  </a:cubicBezTo>
                  <a:cubicBezTo>
                    <a:pt x="998" y="2058"/>
                    <a:pt x="947" y="2000"/>
                    <a:pt x="929" y="1931"/>
                  </a:cubicBezTo>
                  <a:cubicBezTo>
                    <a:pt x="885" y="1767"/>
                    <a:pt x="856" y="1599"/>
                    <a:pt x="834" y="1432"/>
                  </a:cubicBezTo>
                  <a:cubicBezTo>
                    <a:pt x="816" y="1275"/>
                    <a:pt x="725" y="1242"/>
                    <a:pt x="590" y="1231"/>
                  </a:cubicBezTo>
                  <a:cubicBezTo>
                    <a:pt x="434" y="1217"/>
                    <a:pt x="281" y="1191"/>
                    <a:pt x="131" y="1159"/>
                  </a:cubicBezTo>
                  <a:cubicBezTo>
                    <a:pt x="84" y="1151"/>
                    <a:pt x="44" y="1097"/>
                    <a:pt x="0" y="1064"/>
                  </a:cubicBezTo>
                  <a:cubicBezTo>
                    <a:pt x="48" y="1035"/>
                    <a:pt x="91" y="991"/>
                    <a:pt x="146" y="980"/>
                  </a:cubicBezTo>
                  <a:cubicBezTo>
                    <a:pt x="295" y="947"/>
                    <a:pt x="445" y="922"/>
                    <a:pt x="597" y="904"/>
                  </a:cubicBezTo>
                  <a:cubicBezTo>
                    <a:pt x="696" y="889"/>
                    <a:pt x="769" y="874"/>
                    <a:pt x="787" y="743"/>
                  </a:cubicBezTo>
                  <a:cubicBezTo>
                    <a:pt x="820" y="536"/>
                    <a:pt x="863" y="332"/>
                    <a:pt x="918" y="128"/>
                  </a:cubicBezTo>
                  <a:cubicBezTo>
                    <a:pt x="933" y="81"/>
                    <a:pt x="984" y="41"/>
                    <a:pt x="1013" y="0"/>
                  </a:cubicBezTo>
                  <a:cubicBezTo>
                    <a:pt x="1049" y="37"/>
                    <a:pt x="1078" y="81"/>
                    <a:pt x="1100" y="124"/>
                  </a:cubicBezTo>
                  <a:cubicBezTo>
                    <a:pt x="1155" y="325"/>
                    <a:pt x="1206" y="525"/>
                    <a:pt x="1249" y="729"/>
                  </a:cubicBezTo>
                  <a:cubicBezTo>
                    <a:pt x="1257" y="805"/>
                    <a:pt x="1319" y="864"/>
                    <a:pt x="1395" y="867"/>
                  </a:cubicBezTo>
                  <a:cubicBezTo>
                    <a:pt x="1555" y="889"/>
                    <a:pt x="1715" y="915"/>
                    <a:pt x="1872" y="947"/>
                  </a:cubicBezTo>
                  <a:cubicBezTo>
                    <a:pt x="1938" y="965"/>
                    <a:pt x="1996" y="991"/>
                    <a:pt x="2054" y="102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244;p73">
              <a:extLst>
                <a:ext uri="{FF2B5EF4-FFF2-40B4-BE49-F238E27FC236}">
                  <a16:creationId xmlns:a16="http://schemas.microsoft.com/office/drawing/2014/main" id="{E5697E96-8B33-4993-B412-12B3EFF1C5B3}"/>
                </a:ext>
              </a:extLst>
            </p:cNvPr>
            <p:cNvSpPr/>
            <p:nvPr/>
          </p:nvSpPr>
          <p:spPr>
            <a:xfrm>
              <a:off x="5017268" y="770175"/>
              <a:ext cx="115081" cy="116241"/>
            </a:xfrm>
            <a:custGeom>
              <a:avLst/>
              <a:gdLst/>
              <a:ahLst/>
              <a:cxnLst/>
              <a:rect l="l" t="t" r="r" b="b"/>
              <a:pathLst>
                <a:path w="1786" h="1804" extrusionOk="0">
                  <a:moveTo>
                    <a:pt x="922" y="1"/>
                  </a:moveTo>
                  <a:cubicBezTo>
                    <a:pt x="970" y="154"/>
                    <a:pt x="1013" y="303"/>
                    <a:pt x="1061" y="456"/>
                  </a:cubicBezTo>
                  <a:cubicBezTo>
                    <a:pt x="1068" y="481"/>
                    <a:pt x="1064" y="507"/>
                    <a:pt x="1072" y="529"/>
                  </a:cubicBezTo>
                  <a:cubicBezTo>
                    <a:pt x="1115" y="725"/>
                    <a:pt x="1115" y="718"/>
                    <a:pt x="1319" y="754"/>
                  </a:cubicBezTo>
                  <a:cubicBezTo>
                    <a:pt x="1468" y="780"/>
                    <a:pt x="1632" y="773"/>
                    <a:pt x="1785" y="904"/>
                  </a:cubicBezTo>
                  <a:cubicBezTo>
                    <a:pt x="1723" y="929"/>
                    <a:pt x="1661" y="955"/>
                    <a:pt x="1596" y="973"/>
                  </a:cubicBezTo>
                  <a:cubicBezTo>
                    <a:pt x="1494" y="995"/>
                    <a:pt x="1392" y="1009"/>
                    <a:pt x="1290" y="1024"/>
                  </a:cubicBezTo>
                  <a:cubicBezTo>
                    <a:pt x="1133" y="1042"/>
                    <a:pt x="1097" y="1079"/>
                    <a:pt x="1075" y="1235"/>
                  </a:cubicBezTo>
                  <a:cubicBezTo>
                    <a:pt x="1057" y="1373"/>
                    <a:pt x="1031" y="1505"/>
                    <a:pt x="1010" y="1639"/>
                  </a:cubicBezTo>
                  <a:cubicBezTo>
                    <a:pt x="1010" y="1654"/>
                    <a:pt x="1006" y="1665"/>
                    <a:pt x="1002" y="1676"/>
                  </a:cubicBezTo>
                  <a:cubicBezTo>
                    <a:pt x="973" y="1719"/>
                    <a:pt x="944" y="1760"/>
                    <a:pt x="915" y="1803"/>
                  </a:cubicBezTo>
                  <a:cubicBezTo>
                    <a:pt x="882" y="1760"/>
                    <a:pt x="831" y="1719"/>
                    <a:pt x="820" y="1672"/>
                  </a:cubicBezTo>
                  <a:cubicBezTo>
                    <a:pt x="784" y="1519"/>
                    <a:pt x="758" y="1366"/>
                    <a:pt x="736" y="1210"/>
                  </a:cubicBezTo>
                  <a:cubicBezTo>
                    <a:pt x="718" y="1100"/>
                    <a:pt x="656" y="1060"/>
                    <a:pt x="547" y="1057"/>
                  </a:cubicBezTo>
                  <a:cubicBezTo>
                    <a:pt x="420" y="1046"/>
                    <a:pt x="289" y="1028"/>
                    <a:pt x="161" y="1002"/>
                  </a:cubicBezTo>
                  <a:cubicBezTo>
                    <a:pt x="117" y="991"/>
                    <a:pt x="77" y="955"/>
                    <a:pt x="1" y="915"/>
                  </a:cubicBezTo>
                  <a:cubicBezTo>
                    <a:pt x="77" y="878"/>
                    <a:pt x="125" y="842"/>
                    <a:pt x="176" y="831"/>
                  </a:cubicBezTo>
                  <a:cubicBezTo>
                    <a:pt x="303" y="805"/>
                    <a:pt x="434" y="787"/>
                    <a:pt x="565" y="765"/>
                  </a:cubicBezTo>
                  <a:cubicBezTo>
                    <a:pt x="638" y="754"/>
                    <a:pt x="678" y="740"/>
                    <a:pt x="693" y="649"/>
                  </a:cubicBezTo>
                  <a:cubicBezTo>
                    <a:pt x="718" y="474"/>
                    <a:pt x="755" y="303"/>
                    <a:pt x="802" y="132"/>
                  </a:cubicBezTo>
                  <a:cubicBezTo>
                    <a:pt x="820" y="88"/>
                    <a:pt x="842" y="44"/>
                    <a:pt x="868" y="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245;p73">
              <a:extLst>
                <a:ext uri="{FF2B5EF4-FFF2-40B4-BE49-F238E27FC236}">
                  <a16:creationId xmlns:a16="http://schemas.microsoft.com/office/drawing/2014/main" id="{39BAA651-4830-4CD0-9B68-1239512985BA}"/>
                </a:ext>
              </a:extLst>
            </p:cNvPr>
            <p:cNvSpPr/>
            <p:nvPr/>
          </p:nvSpPr>
          <p:spPr>
            <a:xfrm>
              <a:off x="4954518" y="1127897"/>
              <a:ext cx="189439" cy="251619"/>
            </a:xfrm>
            <a:custGeom>
              <a:avLst/>
              <a:gdLst/>
              <a:ahLst/>
              <a:cxnLst/>
              <a:rect l="l" t="t" r="r" b="b"/>
              <a:pathLst>
                <a:path w="2940" h="3905" extrusionOk="0">
                  <a:moveTo>
                    <a:pt x="2153" y="2288"/>
                  </a:moveTo>
                  <a:lnTo>
                    <a:pt x="1475" y="1705"/>
                  </a:lnTo>
                  <a:cubicBezTo>
                    <a:pt x="1450" y="2462"/>
                    <a:pt x="1534" y="3183"/>
                    <a:pt x="1526" y="3904"/>
                  </a:cubicBezTo>
                  <a:cubicBezTo>
                    <a:pt x="1446" y="3686"/>
                    <a:pt x="1464" y="3457"/>
                    <a:pt x="1457" y="3227"/>
                  </a:cubicBezTo>
                  <a:cubicBezTo>
                    <a:pt x="1450" y="3001"/>
                    <a:pt x="1443" y="2761"/>
                    <a:pt x="1428" y="2524"/>
                  </a:cubicBezTo>
                  <a:cubicBezTo>
                    <a:pt x="1417" y="2291"/>
                    <a:pt x="1402" y="2058"/>
                    <a:pt x="1388" y="1792"/>
                  </a:cubicBezTo>
                  <a:lnTo>
                    <a:pt x="882" y="2258"/>
                  </a:lnTo>
                  <a:lnTo>
                    <a:pt x="842" y="2218"/>
                  </a:lnTo>
                  <a:lnTo>
                    <a:pt x="1410" y="1636"/>
                  </a:lnTo>
                  <a:cubicBezTo>
                    <a:pt x="914" y="1607"/>
                    <a:pt x="456" y="1690"/>
                    <a:pt x="0" y="1563"/>
                  </a:cubicBezTo>
                  <a:lnTo>
                    <a:pt x="1311" y="1563"/>
                  </a:lnTo>
                  <a:lnTo>
                    <a:pt x="780" y="984"/>
                  </a:lnTo>
                  <a:lnTo>
                    <a:pt x="823" y="944"/>
                  </a:lnTo>
                  <a:lnTo>
                    <a:pt x="1381" y="1501"/>
                  </a:lnTo>
                  <a:cubicBezTo>
                    <a:pt x="1406" y="980"/>
                    <a:pt x="1344" y="489"/>
                    <a:pt x="1457" y="1"/>
                  </a:cubicBezTo>
                  <a:lnTo>
                    <a:pt x="1457" y="1556"/>
                  </a:lnTo>
                  <a:lnTo>
                    <a:pt x="1504" y="1570"/>
                  </a:lnTo>
                  <a:lnTo>
                    <a:pt x="2182" y="787"/>
                  </a:lnTo>
                  <a:lnTo>
                    <a:pt x="2211" y="813"/>
                  </a:lnTo>
                  <a:cubicBezTo>
                    <a:pt x="2058" y="1082"/>
                    <a:pt x="1818" y="1286"/>
                    <a:pt x="1599" y="1552"/>
                  </a:cubicBezTo>
                  <a:lnTo>
                    <a:pt x="2939" y="1483"/>
                  </a:lnTo>
                  <a:lnTo>
                    <a:pt x="2939" y="1519"/>
                  </a:lnTo>
                  <a:cubicBezTo>
                    <a:pt x="2480" y="1607"/>
                    <a:pt x="2007" y="1577"/>
                    <a:pt x="1544" y="1621"/>
                  </a:cubicBezTo>
                  <a:lnTo>
                    <a:pt x="1526" y="1658"/>
                  </a:lnTo>
                  <a:lnTo>
                    <a:pt x="2189" y="224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46;p73">
              <a:extLst>
                <a:ext uri="{FF2B5EF4-FFF2-40B4-BE49-F238E27FC236}">
                  <a16:creationId xmlns:a16="http://schemas.microsoft.com/office/drawing/2014/main" id="{6AF2BD5E-8AC4-4C21-B697-6612DDD2BD28}"/>
                </a:ext>
              </a:extLst>
            </p:cNvPr>
            <p:cNvSpPr/>
            <p:nvPr/>
          </p:nvSpPr>
          <p:spPr>
            <a:xfrm>
              <a:off x="4952450" y="1505918"/>
              <a:ext cx="64822" cy="69719"/>
            </a:xfrm>
            <a:custGeom>
              <a:avLst/>
              <a:gdLst/>
              <a:ahLst/>
              <a:cxnLst/>
              <a:rect l="l" t="t" r="r" b="b"/>
              <a:pathLst>
                <a:path w="1006" h="1082" extrusionOk="0">
                  <a:moveTo>
                    <a:pt x="507" y="1082"/>
                  </a:moveTo>
                  <a:cubicBezTo>
                    <a:pt x="448" y="809"/>
                    <a:pt x="325" y="605"/>
                    <a:pt x="1" y="557"/>
                  </a:cubicBezTo>
                  <a:cubicBezTo>
                    <a:pt x="306" y="488"/>
                    <a:pt x="463" y="310"/>
                    <a:pt x="485" y="0"/>
                  </a:cubicBezTo>
                  <a:cubicBezTo>
                    <a:pt x="543" y="288"/>
                    <a:pt x="667" y="496"/>
                    <a:pt x="1006" y="521"/>
                  </a:cubicBezTo>
                  <a:cubicBezTo>
                    <a:pt x="860" y="601"/>
                    <a:pt x="725" y="641"/>
                    <a:pt x="649" y="732"/>
                  </a:cubicBezTo>
                  <a:cubicBezTo>
                    <a:pt x="569" y="823"/>
                    <a:pt x="550" y="965"/>
                    <a:pt x="507" y="1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75"/>
          <p:cNvSpPr txBox="1">
            <a:spLocks noGrp="1"/>
          </p:cNvSpPr>
          <p:nvPr>
            <p:ph type="ctrTitle"/>
          </p:nvPr>
        </p:nvSpPr>
        <p:spPr>
          <a:xfrm>
            <a:off x="1584706" y="342899"/>
            <a:ext cx="4284000" cy="99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Thanks</a:t>
            </a:r>
            <a:endParaRPr dirty="0"/>
          </a:p>
        </p:txBody>
      </p:sp>
      <p:sp>
        <p:nvSpPr>
          <p:cNvPr id="2292" name="Google Shape;2292;p75"/>
          <p:cNvSpPr/>
          <p:nvPr/>
        </p:nvSpPr>
        <p:spPr>
          <a:xfrm rot="-1359675">
            <a:off x="7031999" y="109347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3" name="Google Shape;2293;p75"/>
          <p:cNvGrpSpPr/>
          <p:nvPr/>
        </p:nvGrpSpPr>
        <p:grpSpPr>
          <a:xfrm rot="-6736542">
            <a:off x="7458133" y="3456799"/>
            <a:ext cx="1312378" cy="1798223"/>
            <a:chOff x="5031520" y="2505901"/>
            <a:chExt cx="1357366" cy="1859867"/>
          </a:xfrm>
        </p:grpSpPr>
        <p:sp>
          <p:nvSpPr>
            <p:cNvPr id="2294" name="Google Shape;2294;p75"/>
            <p:cNvSpPr/>
            <p:nvPr/>
          </p:nvSpPr>
          <p:spPr>
            <a:xfrm>
              <a:off x="5031520" y="2505901"/>
              <a:ext cx="992723" cy="1859867"/>
            </a:xfrm>
            <a:custGeom>
              <a:avLst/>
              <a:gdLst/>
              <a:ahLst/>
              <a:cxnLst/>
              <a:rect l="l" t="t" r="r" b="b"/>
              <a:pathLst>
                <a:path w="5336" h="9997" extrusionOk="0">
                  <a:moveTo>
                    <a:pt x="3340" y="5296"/>
                  </a:moveTo>
                  <a:cubicBezTo>
                    <a:pt x="3045" y="5099"/>
                    <a:pt x="2692" y="4997"/>
                    <a:pt x="2339" y="5012"/>
                  </a:cubicBezTo>
                  <a:cubicBezTo>
                    <a:pt x="1858" y="5022"/>
                    <a:pt x="1399" y="5146"/>
                    <a:pt x="893" y="5266"/>
                  </a:cubicBezTo>
                  <a:cubicBezTo>
                    <a:pt x="1308" y="5470"/>
                    <a:pt x="1712" y="5605"/>
                    <a:pt x="2113" y="5561"/>
                  </a:cubicBezTo>
                  <a:cubicBezTo>
                    <a:pt x="2707" y="5496"/>
                    <a:pt x="3151" y="5729"/>
                    <a:pt x="3544" y="6115"/>
                  </a:cubicBezTo>
                  <a:cubicBezTo>
                    <a:pt x="3963" y="6530"/>
                    <a:pt x="4469" y="6811"/>
                    <a:pt x="4979" y="7087"/>
                  </a:cubicBezTo>
                  <a:cubicBezTo>
                    <a:pt x="5099" y="7149"/>
                    <a:pt x="5212" y="7218"/>
                    <a:pt x="5336" y="7288"/>
                  </a:cubicBezTo>
                  <a:cubicBezTo>
                    <a:pt x="5281" y="7346"/>
                    <a:pt x="5216" y="7335"/>
                    <a:pt x="5161" y="7328"/>
                  </a:cubicBezTo>
                  <a:cubicBezTo>
                    <a:pt x="4506" y="7277"/>
                    <a:pt x="3857" y="7189"/>
                    <a:pt x="3235" y="6942"/>
                  </a:cubicBezTo>
                  <a:cubicBezTo>
                    <a:pt x="2641" y="6705"/>
                    <a:pt x="2128" y="6381"/>
                    <a:pt x="1723" y="5886"/>
                  </a:cubicBezTo>
                  <a:cubicBezTo>
                    <a:pt x="1567" y="5696"/>
                    <a:pt x="1330" y="5612"/>
                    <a:pt x="1126" y="5478"/>
                  </a:cubicBezTo>
                  <a:cubicBezTo>
                    <a:pt x="1450" y="5842"/>
                    <a:pt x="1778" y="6202"/>
                    <a:pt x="2095" y="6567"/>
                  </a:cubicBezTo>
                  <a:cubicBezTo>
                    <a:pt x="2441" y="6967"/>
                    <a:pt x="2874" y="7273"/>
                    <a:pt x="3242" y="7641"/>
                  </a:cubicBezTo>
                  <a:cubicBezTo>
                    <a:pt x="3697" y="8092"/>
                    <a:pt x="3985" y="8653"/>
                    <a:pt x="3981" y="9320"/>
                  </a:cubicBezTo>
                  <a:cubicBezTo>
                    <a:pt x="3981" y="9549"/>
                    <a:pt x="4036" y="9782"/>
                    <a:pt x="3923" y="9997"/>
                  </a:cubicBezTo>
                  <a:cubicBezTo>
                    <a:pt x="3643" y="9680"/>
                    <a:pt x="3304" y="9411"/>
                    <a:pt x="3034" y="9072"/>
                  </a:cubicBezTo>
                  <a:cubicBezTo>
                    <a:pt x="2976" y="8999"/>
                    <a:pt x="2940" y="8915"/>
                    <a:pt x="2922" y="8824"/>
                  </a:cubicBezTo>
                  <a:cubicBezTo>
                    <a:pt x="2881" y="8591"/>
                    <a:pt x="2776" y="8387"/>
                    <a:pt x="2648" y="8191"/>
                  </a:cubicBezTo>
                  <a:cubicBezTo>
                    <a:pt x="2506" y="7969"/>
                    <a:pt x="2393" y="7736"/>
                    <a:pt x="2390" y="7459"/>
                  </a:cubicBezTo>
                  <a:cubicBezTo>
                    <a:pt x="2379" y="6989"/>
                    <a:pt x="2117" y="6650"/>
                    <a:pt x="1804" y="6337"/>
                  </a:cubicBezTo>
                  <a:cubicBezTo>
                    <a:pt x="1658" y="6191"/>
                    <a:pt x="1519" y="6035"/>
                    <a:pt x="1363" y="5896"/>
                  </a:cubicBezTo>
                  <a:cubicBezTo>
                    <a:pt x="1370" y="5995"/>
                    <a:pt x="1443" y="6057"/>
                    <a:pt x="1501" y="6119"/>
                  </a:cubicBezTo>
                  <a:cubicBezTo>
                    <a:pt x="1869" y="6497"/>
                    <a:pt x="2011" y="6978"/>
                    <a:pt x="2091" y="7477"/>
                  </a:cubicBezTo>
                  <a:cubicBezTo>
                    <a:pt x="2120" y="7659"/>
                    <a:pt x="2022" y="7859"/>
                    <a:pt x="2015" y="8052"/>
                  </a:cubicBezTo>
                  <a:cubicBezTo>
                    <a:pt x="2004" y="8307"/>
                    <a:pt x="1851" y="8540"/>
                    <a:pt x="1924" y="8810"/>
                  </a:cubicBezTo>
                  <a:cubicBezTo>
                    <a:pt x="1844" y="8792"/>
                    <a:pt x="1851" y="8737"/>
                    <a:pt x="1844" y="8701"/>
                  </a:cubicBezTo>
                  <a:cubicBezTo>
                    <a:pt x="1763" y="8395"/>
                    <a:pt x="1654" y="8096"/>
                    <a:pt x="1516" y="7808"/>
                  </a:cubicBezTo>
                  <a:cubicBezTo>
                    <a:pt x="1239" y="7218"/>
                    <a:pt x="1112" y="6607"/>
                    <a:pt x="1243" y="5958"/>
                  </a:cubicBezTo>
                  <a:cubicBezTo>
                    <a:pt x="1268" y="5842"/>
                    <a:pt x="1254" y="5754"/>
                    <a:pt x="1152" y="5689"/>
                  </a:cubicBezTo>
                  <a:cubicBezTo>
                    <a:pt x="1144" y="5682"/>
                    <a:pt x="1133" y="5671"/>
                    <a:pt x="1130" y="5660"/>
                  </a:cubicBezTo>
                  <a:cubicBezTo>
                    <a:pt x="922" y="5354"/>
                    <a:pt x="664" y="5281"/>
                    <a:pt x="329" y="5456"/>
                  </a:cubicBezTo>
                  <a:cubicBezTo>
                    <a:pt x="245" y="5500"/>
                    <a:pt x="81" y="5587"/>
                    <a:pt x="41" y="5463"/>
                  </a:cubicBezTo>
                  <a:cubicBezTo>
                    <a:pt x="1" y="5339"/>
                    <a:pt x="187" y="5361"/>
                    <a:pt x="274" y="5321"/>
                  </a:cubicBezTo>
                  <a:cubicBezTo>
                    <a:pt x="314" y="5307"/>
                    <a:pt x="354" y="5296"/>
                    <a:pt x="394" y="5285"/>
                  </a:cubicBezTo>
                  <a:cubicBezTo>
                    <a:pt x="744" y="5201"/>
                    <a:pt x="809" y="5117"/>
                    <a:pt x="707" y="4768"/>
                  </a:cubicBezTo>
                  <a:cubicBezTo>
                    <a:pt x="591" y="4407"/>
                    <a:pt x="518" y="4036"/>
                    <a:pt x="485" y="3657"/>
                  </a:cubicBezTo>
                  <a:cubicBezTo>
                    <a:pt x="456" y="3293"/>
                    <a:pt x="489" y="2947"/>
                    <a:pt x="678" y="2615"/>
                  </a:cubicBezTo>
                  <a:cubicBezTo>
                    <a:pt x="893" y="2240"/>
                    <a:pt x="922" y="1800"/>
                    <a:pt x="1006" y="1384"/>
                  </a:cubicBezTo>
                  <a:cubicBezTo>
                    <a:pt x="1017" y="1319"/>
                    <a:pt x="1024" y="1257"/>
                    <a:pt x="1039" y="1159"/>
                  </a:cubicBezTo>
                  <a:cubicBezTo>
                    <a:pt x="1188" y="1486"/>
                    <a:pt x="1130" y="1818"/>
                    <a:pt x="1261" y="2113"/>
                  </a:cubicBezTo>
                  <a:cubicBezTo>
                    <a:pt x="1377" y="2386"/>
                    <a:pt x="1399" y="2677"/>
                    <a:pt x="1421" y="2972"/>
                  </a:cubicBezTo>
                  <a:cubicBezTo>
                    <a:pt x="1450" y="3325"/>
                    <a:pt x="1330" y="3642"/>
                    <a:pt x="1155" y="3941"/>
                  </a:cubicBezTo>
                  <a:cubicBezTo>
                    <a:pt x="1108" y="4014"/>
                    <a:pt x="1086" y="4097"/>
                    <a:pt x="1082" y="4185"/>
                  </a:cubicBezTo>
                  <a:cubicBezTo>
                    <a:pt x="1082" y="4432"/>
                    <a:pt x="930" y="4633"/>
                    <a:pt x="886" y="4869"/>
                  </a:cubicBezTo>
                  <a:cubicBezTo>
                    <a:pt x="871" y="4931"/>
                    <a:pt x="824" y="4990"/>
                    <a:pt x="868" y="5073"/>
                  </a:cubicBezTo>
                  <a:lnTo>
                    <a:pt x="1195" y="4414"/>
                  </a:lnTo>
                  <a:cubicBezTo>
                    <a:pt x="1261" y="4269"/>
                    <a:pt x="1330" y="4127"/>
                    <a:pt x="1407" y="3988"/>
                  </a:cubicBezTo>
                  <a:cubicBezTo>
                    <a:pt x="1731" y="3478"/>
                    <a:pt x="1658" y="2910"/>
                    <a:pt x="1665" y="2353"/>
                  </a:cubicBezTo>
                  <a:cubicBezTo>
                    <a:pt x="1672" y="2080"/>
                    <a:pt x="1709" y="1807"/>
                    <a:pt x="1658" y="1534"/>
                  </a:cubicBezTo>
                  <a:cubicBezTo>
                    <a:pt x="1643" y="1446"/>
                    <a:pt x="1687" y="1363"/>
                    <a:pt x="1723" y="1290"/>
                  </a:cubicBezTo>
                  <a:cubicBezTo>
                    <a:pt x="1920" y="885"/>
                    <a:pt x="2055" y="463"/>
                    <a:pt x="2051" y="1"/>
                  </a:cubicBezTo>
                  <a:cubicBezTo>
                    <a:pt x="2109" y="19"/>
                    <a:pt x="2149" y="66"/>
                    <a:pt x="2153" y="128"/>
                  </a:cubicBezTo>
                  <a:cubicBezTo>
                    <a:pt x="2219" y="463"/>
                    <a:pt x="2393" y="751"/>
                    <a:pt x="2528" y="1057"/>
                  </a:cubicBezTo>
                  <a:cubicBezTo>
                    <a:pt x="2586" y="1173"/>
                    <a:pt x="2594" y="1304"/>
                    <a:pt x="2557" y="1428"/>
                  </a:cubicBezTo>
                  <a:cubicBezTo>
                    <a:pt x="2506" y="1621"/>
                    <a:pt x="2466" y="1818"/>
                    <a:pt x="2437" y="2018"/>
                  </a:cubicBezTo>
                  <a:cubicBezTo>
                    <a:pt x="2383" y="2393"/>
                    <a:pt x="2164" y="2695"/>
                    <a:pt x="1971" y="3005"/>
                  </a:cubicBezTo>
                  <a:cubicBezTo>
                    <a:pt x="1712" y="3427"/>
                    <a:pt x="1552" y="3897"/>
                    <a:pt x="1326" y="4338"/>
                  </a:cubicBezTo>
                  <a:cubicBezTo>
                    <a:pt x="1483" y="4225"/>
                    <a:pt x="1614" y="4087"/>
                    <a:pt x="1654" y="3908"/>
                  </a:cubicBezTo>
                  <a:cubicBezTo>
                    <a:pt x="1727" y="3566"/>
                    <a:pt x="1949" y="3311"/>
                    <a:pt x="2113" y="3020"/>
                  </a:cubicBezTo>
                  <a:cubicBezTo>
                    <a:pt x="2233" y="2801"/>
                    <a:pt x="2379" y="2597"/>
                    <a:pt x="2554" y="2415"/>
                  </a:cubicBezTo>
                  <a:cubicBezTo>
                    <a:pt x="2579" y="2382"/>
                    <a:pt x="2612" y="2353"/>
                    <a:pt x="2645" y="2331"/>
                  </a:cubicBezTo>
                  <a:cubicBezTo>
                    <a:pt x="3009" y="2175"/>
                    <a:pt x="3355" y="1982"/>
                    <a:pt x="3734" y="1872"/>
                  </a:cubicBezTo>
                  <a:cubicBezTo>
                    <a:pt x="3883" y="1829"/>
                    <a:pt x="4007" y="1741"/>
                    <a:pt x="4149" y="1683"/>
                  </a:cubicBezTo>
                  <a:cubicBezTo>
                    <a:pt x="4192" y="1661"/>
                    <a:pt x="4254" y="1610"/>
                    <a:pt x="4294" y="1672"/>
                  </a:cubicBezTo>
                  <a:cubicBezTo>
                    <a:pt x="4324" y="1723"/>
                    <a:pt x="4251" y="1752"/>
                    <a:pt x="4222" y="1785"/>
                  </a:cubicBezTo>
                  <a:cubicBezTo>
                    <a:pt x="3781" y="2247"/>
                    <a:pt x="3362" y="2732"/>
                    <a:pt x="2972" y="3238"/>
                  </a:cubicBezTo>
                  <a:cubicBezTo>
                    <a:pt x="2903" y="3322"/>
                    <a:pt x="2852" y="3420"/>
                    <a:pt x="2790" y="3511"/>
                  </a:cubicBezTo>
                  <a:cubicBezTo>
                    <a:pt x="2623" y="3755"/>
                    <a:pt x="2430" y="3959"/>
                    <a:pt x="2139" y="4072"/>
                  </a:cubicBezTo>
                  <a:cubicBezTo>
                    <a:pt x="1895" y="4163"/>
                    <a:pt x="1669" y="4305"/>
                    <a:pt x="1439" y="4429"/>
                  </a:cubicBezTo>
                  <a:cubicBezTo>
                    <a:pt x="1268" y="4516"/>
                    <a:pt x="1133" y="4658"/>
                    <a:pt x="1053" y="4833"/>
                  </a:cubicBezTo>
                  <a:cubicBezTo>
                    <a:pt x="1006" y="4939"/>
                    <a:pt x="944" y="5041"/>
                    <a:pt x="868" y="5132"/>
                  </a:cubicBezTo>
                  <a:cubicBezTo>
                    <a:pt x="1804" y="5117"/>
                    <a:pt x="2590" y="4771"/>
                    <a:pt x="3231" y="4090"/>
                  </a:cubicBezTo>
                  <a:cubicBezTo>
                    <a:pt x="3373" y="4141"/>
                    <a:pt x="3282" y="4247"/>
                    <a:pt x="3297" y="4334"/>
                  </a:cubicBezTo>
                  <a:cubicBezTo>
                    <a:pt x="3359" y="4309"/>
                    <a:pt x="3417" y="4221"/>
                    <a:pt x="3493" y="4280"/>
                  </a:cubicBezTo>
                  <a:cubicBezTo>
                    <a:pt x="3562" y="4331"/>
                    <a:pt x="3501" y="4403"/>
                    <a:pt x="3501" y="4480"/>
                  </a:cubicBezTo>
                  <a:cubicBezTo>
                    <a:pt x="3606" y="4491"/>
                    <a:pt x="3715" y="4487"/>
                    <a:pt x="3817" y="4520"/>
                  </a:cubicBezTo>
                  <a:cubicBezTo>
                    <a:pt x="3857" y="4534"/>
                    <a:pt x="3901" y="4549"/>
                    <a:pt x="3912" y="4596"/>
                  </a:cubicBezTo>
                  <a:cubicBezTo>
                    <a:pt x="3927" y="4655"/>
                    <a:pt x="3887" y="4687"/>
                    <a:pt x="3846" y="4717"/>
                  </a:cubicBezTo>
                  <a:cubicBezTo>
                    <a:pt x="3770" y="4764"/>
                    <a:pt x="3690" y="4808"/>
                    <a:pt x="3606" y="4848"/>
                  </a:cubicBezTo>
                  <a:cubicBezTo>
                    <a:pt x="3570" y="4869"/>
                    <a:pt x="3526" y="4895"/>
                    <a:pt x="3581" y="4942"/>
                  </a:cubicBezTo>
                  <a:cubicBezTo>
                    <a:pt x="3635" y="4990"/>
                    <a:pt x="3712" y="5026"/>
                    <a:pt x="3672" y="5099"/>
                  </a:cubicBezTo>
                  <a:cubicBezTo>
                    <a:pt x="3624" y="5183"/>
                    <a:pt x="3541" y="5113"/>
                    <a:pt x="3475" y="5110"/>
                  </a:cubicBezTo>
                  <a:cubicBezTo>
                    <a:pt x="3460" y="5106"/>
                    <a:pt x="3450" y="5106"/>
                    <a:pt x="3439" y="5110"/>
                  </a:cubicBezTo>
                  <a:cubicBezTo>
                    <a:pt x="3428" y="5139"/>
                    <a:pt x="3457" y="5150"/>
                    <a:pt x="3468" y="5164"/>
                  </a:cubicBezTo>
                  <a:cubicBezTo>
                    <a:pt x="3519" y="5223"/>
                    <a:pt x="3570" y="5299"/>
                    <a:pt x="3515" y="5361"/>
                  </a:cubicBezTo>
                  <a:cubicBezTo>
                    <a:pt x="3442" y="5441"/>
                    <a:pt x="3402" y="5317"/>
                    <a:pt x="3340" y="529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5" name="Google Shape;2295;p75"/>
            <p:cNvSpPr/>
            <p:nvPr/>
          </p:nvSpPr>
          <p:spPr>
            <a:xfrm>
              <a:off x="5630578" y="2838545"/>
              <a:ext cx="758309" cy="932445"/>
            </a:xfrm>
            <a:custGeom>
              <a:avLst/>
              <a:gdLst/>
              <a:ahLst/>
              <a:cxnLst/>
              <a:rect l="l" t="t" r="r" b="b"/>
              <a:pathLst>
                <a:path w="4076" h="5012" extrusionOk="0">
                  <a:moveTo>
                    <a:pt x="120" y="3508"/>
                  </a:moveTo>
                  <a:lnTo>
                    <a:pt x="277" y="3562"/>
                  </a:lnTo>
                  <a:cubicBezTo>
                    <a:pt x="302" y="3406"/>
                    <a:pt x="142" y="3373"/>
                    <a:pt x="84" y="3260"/>
                  </a:cubicBezTo>
                  <a:cubicBezTo>
                    <a:pt x="211" y="3224"/>
                    <a:pt x="317" y="3300"/>
                    <a:pt x="441" y="3304"/>
                  </a:cubicBezTo>
                  <a:cubicBezTo>
                    <a:pt x="423" y="3183"/>
                    <a:pt x="259" y="3205"/>
                    <a:pt x="233" y="3089"/>
                  </a:cubicBezTo>
                  <a:cubicBezTo>
                    <a:pt x="350" y="3027"/>
                    <a:pt x="466" y="2965"/>
                    <a:pt x="579" y="2896"/>
                  </a:cubicBezTo>
                  <a:cubicBezTo>
                    <a:pt x="616" y="2878"/>
                    <a:pt x="677" y="2878"/>
                    <a:pt x="670" y="2823"/>
                  </a:cubicBezTo>
                  <a:cubicBezTo>
                    <a:pt x="663" y="2768"/>
                    <a:pt x="594" y="2776"/>
                    <a:pt x="550" y="2765"/>
                  </a:cubicBezTo>
                  <a:cubicBezTo>
                    <a:pt x="426" y="2732"/>
                    <a:pt x="299" y="2750"/>
                    <a:pt x="157" y="2746"/>
                  </a:cubicBezTo>
                  <a:cubicBezTo>
                    <a:pt x="197" y="2655"/>
                    <a:pt x="302" y="2615"/>
                    <a:pt x="270" y="2510"/>
                  </a:cubicBezTo>
                  <a:cubicBezTo>
                    <a:pt x="164" y="2499"/>
                    <a:pt x="113" y="2615"/>
                    <a:pt x="0" y="2630"/>
                  </a:cubicBezTo>
                  <a:cubicBezTo>
                    <a:pt x="26" y="2517"/>
                    <a:pt x="88" y="2408"/>
                    <a:pt x="15" y="2299"/>
                  </a:cubicBezTo>
                  <a:cubicBezTo>
                    <a:pt x="270" y="1738"/>
                    <a:pt x="707" y="1330"/>
                    <a:pt x="1158" y="937"/>
                  </a:cubicBezTo>
                  <a:cubicBezTo>
                    <a:pt x="1413" y="714"/>
                    <a:pt x="1690" y="518"/>
                    <a:pt x="1690" y="128"/>
                  </a:cubicBezTo>
                  <a:cubicBezTo>
                    <a:pt x="1690" y="1"/>
                    <a:pt x="1770" y="30"/>
                    <a:pt x="1836" y="88"/>
                  </a:cubicBezTo>
                  <a:cubicBezTo>
                    <a:pt x="1938" y="179"/>
                    <a:pt x="1992" y="310"/>
                    <a:pt x="1985" y="449"/>
                  </a:cubicBezTo>
                  <a:cubicBezTo>
                    <a:pt x="1967" y="769"/>
                    <a:pt x="1821" y="1017"/>
                    <a:pt x="1555" y="1199"/>
                  </a:cubicBezTo>
                  <a:cubicBezTo>
                    <a:pt x="1970" y="1126"/>
                    <a:pt x="2258" y="871"/>
                    <a:pt x="2509" y="558"/>
                  </a:cubicBezTo>
                  <a:cubicBezTo>
                    <a:pt x="2622" y="791"/>
                    <a:pt x="2557" y="1133"/>
                    <a:pt x="2389" y="1308"/>
                  </a:cubicBezTo>
                  <a:cubicBezTo>
                    <a:pt x="2192" y="1512"/>
                    <a:pt x="1901" y="1512"/>
                    <a:pt x="1683" y="1672"/>
                  </a:cubicBezTo>
                  <a:cubicBezTo>
                    <a:pt x="2331" y="1490"/>
                    <a:pt x="3059" y="1581"/>
                    <a:pt x="3642" y="1071"/>
                  </a:cubicBezTo>
                  <a:cubicBezTo>
                    <a:pt x="3664" y="1326"/>
                    <a:pt x="3522" y="1483"/>
                    <a:pt x="3372" y="1625"/>
                  </a:cubicBezTo>
                  <a:cubicBezTo>
                    <a:pt x="3110" y="1872"/>
                    <a:pt x="2771" y="1967"/>
                    <a:pt x="2444" y="2080"/>
                  </a:cubicBezTo>
                  <a:cubicBezTo>
                    <a:pt x="2203" y="2189"/>
                    <a:pt x="1930" y="2189"/>
                    <a:pt x="1730" y="2291"/>
                  </a:cubicBezTo>
                  <a:cubicBezTo>
                    <a:pt x="1945" y="2240"/>
                    <a:pt x="2181" y="2116"/>
                    <a:pt x="2451" y="2142"/>
                  </a:cubicBezTo>
                  <a:cubicBezTo>
                    <a:pt x="2997" y="2080"/>
                    <a:pt x="3533" y="2131"/>
                    <a:pt x="4075" y="2368"/>
                  </a:cubicBezTo>
                  <a:cubicBezTo>
                    <a:pt x="3467" y="2677"/>
                    <a:pt x="2903" y="3016"/>
                    <a:pt x="2229" y="3089"/>
                  </a:cubicBezTo>
                  <a:cubicBezTo>
                    <a:pt x="2145" y="3096"/>
                    <a:pt x="2065" y="3118"/>
                    <a:pt x="1981" y="3132"/>
                  </a:cubicBezTo>
                  <a:cubicBezTo>
                    <a:pt x="1927" y="3125"/>
                    <a:pt x="1876" y="3125"/>
                    <a:pt x="1821" y="3136"/>
                  </a:cubicBezTo>
                  <a:cubicBezTo>
                    <a:pt x="1876" y="3129"/>
                    <a:pt x="1927" y="3129"/>
                    <a:pt x="1981" y="3132"/>
                  </a:cubicBezTo>
                  <a:cubicBezTo>
                    <a:pt x="2174" y="3187"/>
                    <a:pt x="2364" y="3122"/>
                    <a:pt x="2557" y="3100"/>
                  </a:cubicBezTo>
                  <a:cubicBezTo>
                    <a:pt x="2932" y="3060"/>
                    <a:pt x="3296" y="3063"/>
                    <a:pt x="3649" y="3234"/>
                  </a:cubicBezTo>
                  <a:cubicBezTo>
                    <a:pt x="3824" y="3322"/>
                    <a:pt x="3962" y="3471"/>
                    <a:pt x="4035" y="3650"/>
                  </a:cubicBezTo>
                  <a:cubicBezTo>
                    <a:pt x="3434" y="3351"/>
                    <a:pt x="2870" y="3599"/>
                    <a:pt x="2298" y="3686"/>
                  </a:cubicBezTo>
                  <a:cubicBezTo>
                    <a:pt x="2181" y="3701"/>
                    <a:pt x="2069" y="3722"/>
                    <a:pt x="1956" y="3748"/>
                  </a:cubicBezTo>
                  <a:cubicBezTo>
                    <a:pt x="2218" y="3737"/>
                    <a:pt x="2476" y="3770"/>
                    <a:pt x="2724" y="3846"/>
                  </a:cubicBezTo>
                  <a:cubicBezTo>
                    <a:pt x="3077" y="3952"/>
                    <a:pt x="3198" y="4119"/>
                    <a:pt x="3172" y="4516"/>
                  </a:cubicBezTo>
                  <a:cubicBezTo>
                    <a:pt x="2757" y="4221"/>
                    <a:pt x="2309" y="4101"/>
                    <a:pt x="1806" y="4174"/>
                  </a:cubicBezTo>
                  <a:cubicBezTo>
                    <a:pt x="1934" y="4203"/>
                    <a:pt x="2061" y="4232"/>
                    <a:pt x="2189" y="4265"/>
                  </a:cubicBezTo>
                  <a:cubicBezTo>
                    <a:pt x="2571" y="4363"/>
                    <a:pt x="2695" y="4622"/>
                    <a:pt x="2535" y="5012"/>
                  </a:cubicBezTo>
                  <a:cubicBezTo>
                    <a:pt x="2487" y="4968"/>
                    <a:pt x="2440" y="4928"/>
                    <a:pt x="2393" y="4884"/>
                  </a:cubicBezTo>
                  <a:cubicBezTo>
                    <a:pt x="2087" y="4593"/>
                    <a:pt x="1664" y="4527"/>
                    <a:pt x="1297" y="4360"/>
                  </a:cubicBezTo>
                  <a:cubicBezTo>
                    <a:pt x="845" y="4152"/>
                    <a:pt x="441" y="3890"/>
                    <a:pt x="120" y="35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6" name="Google Shape;2296;p75"/>
          <p:cNvSpPr/>
          <p:nvPr/>
        </p:nvSpPr>
        <p:spPr>
          <a:xfrm rot="8100000">
            <a:off x="-96829" y="3597580"/>
            <a:ext cx="2375587" cy="710127"/>
          </a:xfrm>
          <a:custGeom>
            <a:avLst/>
            <a:gdLst/>
            <a:ahLst/>
            <a:cxnLst/>
            <a:rect l="l" t="t" r="r" b="b"/>
            <a:pathLst>
              <a:path w="12769" h="3817" extrusionOk="0">
                <a:moveTo>
                  <a:pt x="12717" y="1468"/>
                </a:moveTo>
                <a:cubicBezTo>
                  <a:pt x="12670" y="1599"/>
                  <a:pt x="12575" y="1708"/>
                  <a:pt x="12448" y="1774"/>
                </a:cubicBezTo>
                <a:cubicBezTo>
                  <a:pt x="12335" y="1825"/>
                  <a:pt x="12208" y="1843"/>
                  <a:pt x="12084" y="1821"/>
                </a:cubicBezTo>
                <a:cubicBezTo>
                  <a:pt x="11902" y="1796"/>
                  <a:pt x="11712" y="1683"/>
                  <a:pt x="11654" y="1475"/>
                </a:cubicBezTo>
                <a:cubicBezTo>
                  <a:pt x="11643" y="1435"/>
                  <a:pt x="11639" y="1395"/>
                  <a:pt x="11636" y="1359"/>
                </a:cubicBezTo>
                <a:cubicBezTo>
                  <a:pt x="11141" y="1282"/>
                  <a:pt x="10638" y="1231"/>
                  <a:pt x="10132" y="1206"/>
                </a:cubicBezTo>
                <a:cubicBezTo>
                  <a:pt x="10245" y="1293"/>
                  <a:pt x="10339" y="1410"/>
                  <a:pt x="10401" y="1541"/>
                </a:cubicBezTo>
                <a:cubicBezTo>
                  <a:pt x="10441" y="1610"/>
                  <a:pt x="10460" y="1690"/>
                  <a:pt x="10456" y="1767"/>
                </a:cubicBezTo>
                <a:cubicBezTo>
                  <a:pt x="10445" y="1901"/>
                  <a:pt x="10343" y="2033"/>
                  <a:pt x="10212" y="2102"/>
                </a:cubicBezTo>
                <a:cubicBezTo>
                  <a:pt x="10088" y="2167"/>
                  <a:pt x="9942" y="2186"/>
                  <a:pt x="9808" y="2149"/>
                </a:cubicBezTo>
                <a:cubicBezTo>
                  <a:pt x="9688" y="2109"/>
                  <a:pt x="9582" y="2036"/>
                  <a:pt x="9505" y="1938"/>
                </a:cubicBezTo>
                <a:cubicBezTo>
                  <a:pt x="9389" y="1792"/>
                  <a:pt x="9323" y="1585"/>
                  <a:pt x="9422" y="1392"/>
                </a:cubicBezTo>
                <a:cubicBezTo>
                  <a:pt x="9465" y="1308"/>
                  <a:pt x="9531" y="1235"/>
                  <a:pt x="9611" y="1188"/>
                </a:cubicBezTo>
                <a:cubicBezTo>
                  <a:pt x="9203" y="1180"/>
                  <a:pt x="8795" y="1184"/>
                  <a:pt x="8384" y="1206"/>
                </a:cubicBezTo>
                <a:cubicBezTo>
                  <a:pt x="8479" y="1275"/>
                  <a:pt x="8559" y="1359"/>
                  <a:pt x="8624" y="1454"/>
                </a:cubicBezTo>
                <a:cubicBezTo>
                  <a:pt x="8675" y="1519"/>
                  <a:pt x="8704" y="1596"/>
                  <a:pt x="8712" y="1676"/>
                </a:cubicBezTo>
                <a:cubicBezTo>
                  <a:pt x="8719" y="1807"/>
                  <a:pt x="8635" y="1952"/>
                  <a:pt x="8519" y="2040"/>
                </a:cubicBezTo>
                <a:cubicBezTo>
                  <a:pt x="8402" y="2120"/>
                  <a:pt x="8264" y="2156"/>
                  <a:pt x="8125" y="2138"/>
                </a:cubicBezTo>
                <a:cubicBezTo>
                  <a:pt x="7998" y="2120"/>
                  <a:pt x="7885" y="2062"/>
                  <a:pt x="7794" y="1974"/>
                </a:cubicBezTo>
                <a:cubicBezTo>
                  <a:pt x="7655" y="1847"/>
                  <a:pt x="7564" y="1650"/>
                  <a:pt x="7634" y="1443"/>
                </a:cubicBezTo>
                <a:cubicBezTo>
                  <a:pt x="7659" y="1370"/>
                  <a:pt x="7699" y="1304"/>
                  <a:pt x="7754" y="1250"/>
                </a:cubicBezTo>
                <a:cubicBezTo>
                  <a:pt x="7320" y="1290"/>
                  <a:pt x="6887" y="1344"/>
                  <a:pt x="6454" y="1417"/>
                </a:cubicBezTo>
                <a:cubicBezTo>
                  <a:pt x="6552" y="1475"/>
                  <a:pt x="6639" y="1556"/>
                  <a:pt x="6712" y="1647"/>
                </a:cubicBezTo>
                <a:cubicBezTo>
                  <a:pt x="6763" y="1705"/>
                  <a:pt x="6800" y="1778"/>
                  <a:pt x="6814" y="1858"/>
                </a:cubicBezTo>
                <a:cubicBezTo>
                  <a:pt x="6832" y="1989"/>
                  <a:pt x="6760" y="2142"/>
                  <a:pt x="6647" y="2237"/>
                </a:cubicBezTo>
                <a:cubicBezTo>
                  <a:pt x="6537" y="2328"/>
                  <a:pt x="6399" y="2375"/>
                  <a:pt x="6261" y="2364"/>
                </a:cubicBezTo>
                <a:cubicBezTo>
                  <a:pt x="6133" y="2353"/>
                  <a:pt x="6017" y="2306"/>
                  <a:pt x="5918" y="2226"/>
                </a:cubicBezTo>
                <a:cubicBezTo>
                  <a:pt x="5773" y="2109"/>
                  <a:pt x="5667" y="1916"/>
                  <a:pt x="5722" y="1708"/>
                </a:cubicBezTo>
                <a:cubicBezTo>
                  <a:pt x="5736" y="1647"/>
                  <a:pt x="5765" y="1588"/>
                  <a:pt x="5802" y="1537"/>
                </a:cubicBezTo>
                <a:cubicBezTo>
                  <a:pt x="3824" y="1945"/>
                  <a:pt x="1927" y="2692"/>
                  <a:pt x="205" y="3744"/>
                </a:cubicBezTo>
                <a:cubicBezTo>
                  <a:pt x="99" y="3817"/>
                  <a:pt x="1" y="3653"/>
                  <a:pt x="114" y="3595"/>
                </a:cubicBezTo>
                <a:cubicBezTo>
                  <a:pt x="1621" y="2674"/>
                  <a:pt x="3256" y="1985"/>
                  <a:pt x="4968" y="1552"/>
                </a:cubicBezTo>
                <a:cubicBezTo>
                  <a:pt x="4862" y="1515"/>
                  <a:pt x="4775" y="1450"/>
                  <a:pt x="4709" y="1363"/>
                </a:cubicBezTo>
                <a:cubicBezTo>
                  <a:pt x="4520" y="1089"/>
                  <a:pt x="4702" y="780"/>
                  <a:pt x="4870" y="601"/>
                </a:cubicBezTo>
                <a:cubicBezTo>
                  <a:pt x="4921" y="539"/>
                  <a:pt x="4986" y="496"/>
                  <a:pt x="5063" y="470"/>
                </a:cubicBezTo>
                <a:cubicBezTo>
                  <a:pt x="5190" y="434"/>
                  <a:pt x="5350" y="485"/>
                  <a:pt x="5463" y="583"/>
                </a:cubicBezTo>
                <a:cubicBezTo>
                  <a:pt x="5569" y="678"/>
                  <a:pt x="5631" y="805"/>
                  <a:pt x="5645" y="947"/>
                </a:cubicBezTo>
                <a:cubicBezTo>
                  <a:pt x="5653" y="1075"/>
                  <a:pt x="5620" y="1199"/>
                  <a:pt x="5554" y="1304"/>
                </a:cubicBezTo>
                <a:cubicBezTo>
                  <a:pt x="5525" y="1352"/>
                  <a:pt x="5489" y="1399"/>
                  <a:pt x="5449" y="1435"/>
                </a:cubicBezTo>
                <a:cubicBezTo>
                  <a:pt x="5918" y="1330"/>
                  <a:pt x="6388" y="1242"/>
                  <a:pt x="6862" y="1177"/>
                </a:cubicBezTo>
                <a:cubicBezTo>
                  <a:pt x="6800" y="1137"/>
                  <a:pt x="6745" y="1086"/>
                  <a:pt x="6705" y="1027"/>
                </a:cubicBezTo>
                <a:cubicBezTo>
                  <a:pt x="6523" y="747"/>
                  <a:pt x="6716" y="445"/>
                  <a:pt x="6887" y="274"/>
                </a:cubicBezTo>
                <a:cubicBezTo>
                  <a:pt x="6942" y="212"/>
                  <a:pt x="7011" y="172"/>
                  <a:pt x="7087" y="146"/>
                </a:cubicBezTo>
                <a:cubicBezTo>
                  <a:pt x="7215" y="117"/>
                  <a:pt x="7375" y="172"/>
                  <a:pt x="7481" y="274"/>
                </a:cubicBezTo>
                <a:cubicBezTo>
                  <a:pt x="7583" y="372"/>
                  <a:pt x="7645" y="503"/>
                  <a:pt x="7652" y="645"/>
                </a:cubicBezTo>
                <a:cubicBezTo>
                  <a:pt x="7655" y="769"/>
                  <a:pt x="7619" y="893"/>
                  <a:pt x="7550" y="998"/>
                </a:cubicBezTo>
                <a:cubicBezTo>
                  <a:pt x="7524" y="1035"/>
                  <a:pt x="7495" y="1071"/>
                  <a:pt x="7462" y="1104"/>
                </a:cubicBezTo>
                <a:cubicBezTo>
                  <a:pt x="7910" y="1057"/>
                  <a:pt x="8355" y="1024"/>
                  <a:pt x="8803" y="1013"/>
                </a:cubicBezTo>
                <a:cubicBezTo>
                  <a:pt x="8755" y="973"/>
                  <a:pt x="8715" y="922"/>
                  <a:pt x="8682" y="867"/>
                </a:cubicBezTo>
                <a:cubicBezTo>
                  <a:pt x="8522" y="580"/>
                  <a:pt x="8737" y="292"/>
                  <a:pt x="8923" y="132"/>
                </a:cubicBezTo>
                <a:cubicBezTo>
                  <a:pt x="8981" y="77"/>
                  <a:pt x="9054" y="41"/>
                  <a:pt x="9134" y="22"/>
                </a:cubicBezTo>
                <a:cubicBezTo>
                  <a:pt x="9261" y="1"/>
                  <a:pt x="9418" y="70"/>
                  <a:pt x="9516" y="179"/>
                </a:cubicBezTo>
                <a:cubicBezTo>
                  <a:pt x="9611" y="281"/>
                  <a:pt x="9658" y="419"/>
                  <a:pt x="9655" y="561"/>
                </a:cubicBezTo>
                <a:cubicBezTo>
                  <a:pt x="9651" y="685"/>
                  <a:pt x="9604" y="805"/>
                  <a:pt x="9527" y="904"/>
                </a:cubicBezTo>
                <a:cubicBezTo>
                  <a:pt x="9498" y="944"/>
                  <a:pt x="9465" y="976"/>
                  <a:pt x="9429" y="1006"/>
                </a:cubicBezTo>
                <a:cubicBezTo>
                  <a:pt x="9855" y="1013"/>
                  <a:pt x="10281" y="1031"/>
                  <a:pt x="10704" y="1068"/>
                </a:cubicBezTo>
                <a:cubicBezTo>
                  <a:pt x="10667" y="1035"/>
                  <a:pt x="10638" y="995"/>
                  <a:pt x="10613" y="951"/>
                </a:cubicBezTo>
                <a:cubicBezTo>
                  <a:pt x="10456" y="660"/>
                  <a:pt x="10667" y="372"/>
                  <a:pt x="10853" y="212"/>
                </a:cubicBezTo>
                <a:cubicBezTo>
                  <a:pt x="10911" y="157"/>
                  <a:pt x="10984" y="121"/>
                  <a:pt x="11064" y="102"/>
                </a:cubicBezTo>
                <a:cubicBezTo>
                  <a:pt x="11195" y="81"/>
                  <a:pt x="11348" y="150"/>
                  <a:pt x="11446" y="259"/>
                </a:cubicBezTo>
                <a:cubicBezTo>
                  <a:pt x="11541" y="365"/>
                  <a:pt x="11592" y="499"/>
                  <a:pt x="11588" y="641"/>
                </a:cubicBezTo>
                <a:cubicBezTo>
                  <a:pt x="11574" y="842"/>
                  <a:pt x="11468" y="1020"/>
                  <a:pt x="11301" y="1133"/>
                </a:cubicBezTo>
                <a:cubicBezTo>
                  <a:pt x="11421" y="1148"/>
                  <a:pt x="11541" y="1166"/>
                  <a:pt x="11661" y="1184"/>
                </a:cubicBezTo>
                <a:cubicBezTo>
                  <a:pt x="11676" y="1140"/>
                  <a:pt x="11694" y="1100"/>
                  <a:pt x="11716" y="1060"/>
                </a:cubicBezTo>
                <a:cubicBezTo>
                  <a:pt x="11898" y="783"/>
                  <a:pt x="12251" y="834"/>
                  <a:pt x="12481" y="926"/>
                </a:cubicBezTo>
                <a:cubicBezTo>
                  <a:pt x="12557" y="951"/>
                  <a:pt x="12623" y="995"/>
                  <a:pt x="12677" y="1057"/>
                </a:cubicBezTo>
                <a:cubicBezTo>
                  <a:pt x="12754" y="1162"/>
                  <a:pt x="12768" y="1330"/>
                  <a:pt x="12717" y="14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Gifts with note letter on isolated pink background with sweets, love and valentine concept with text have a nice day Premium Photo">
            <a:extLst>
              <a:ext uri="{FF2B5EF4-FFF2-40B4-BE49-F238E27FC236}">
                <a16:creationId xmlns:a16="http://schemas.microsoft.com/office/drawing/2014/main" id="{0A3C25E9-744B-4C1E-BCBB-F4E964BA2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689" y="1550454"/>
            <a:ext cx="5109883" cy="27756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43"/>
          <p:cNvSpPr txBox="1">
            <a:spLocks noGrp="1"/>
          </p:cNvSpPr>
          <p:nvPr>
            <p:ph type="title"/>
          </p:nvPr>
        </p:nvSpPr>
        <p:spPr>
          <a:xfrm>
            <a:off x="7200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69" name="Google Shape;969;p43"/>
          <p:cNvSpPr txBox="1">
            <a:spLocks noGrp="1"/>
          </p:cNvSpPr>
          <p:nvPr>
            <p:ph type="title" idx="2"/>
          </p:nvPr>
        </p:nvSpPr>
        <p:spPr>
          <a:xfrm>
            <a:off x="1262580" y="10734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70" name="Google Shape;970;p43"/>
          <p:cNvSpPr txBox="1">
            <a:spLocks noGrp="1"/>
          </p:cNvSpPr>
          <p:nvPr>
            <p:ph type="subTitle" idx="1"/>
          </p:nvPr>
        </p:nvSpPr>
        <p:spPr>
          <a:xfrm>
            <a:off x="720000" y="2041875"/>
            <a:ext cx="2513854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gerunds as subjects</a:t>
            </a:r>
          </a:p>
        </p:txBody>
      </p:sp>
      <p:sp>
        <p:nvSpPr>
          <p:cNvPr id="974" name="Google Shape;974;p43"/>
          <p:cNvSpPr txBox="1">
            <a:spLocks noGrp="1"/>
          </p:cNvSpPr>
          <p:nvPr>
            <p:ph type="title" idx="6"/>
          </p:nvPr>
        </p:nvSpPr>
        <p:spPr>
          <a:xfrm>
            <a:off x="6034500" y="15587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5" name="Google Shape;975;p43"/>
          <p:cNvSpPr txBox="1">
            <a:spLocks noGrp="1"/>
          </p:cNvSpPr>
          <p:nvPr>
            <p:ph type="title" idx="7"/>
          </p:nvPr>
        </p:nvSpPr>
        <p:spPr>
          <a:xfrm>
            <a:off x="6577108" y="10734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76" name="Google Shape;976;p43"/>
          <p:cNvSpPr txBox="1">
            <a:spLocks noGrp="1"/>
          </p:cNvSpPr>
          <p:nvPr>
            <p:ph type="subTitle" idx="8"/>
          </p:nvPr>
        </p:nvSpPr>
        <p:spPr>
          <a:xfrm>
            <a:off x="6034500" y="20418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Gerund phrases as subjects</a:t>
            </a:r>
          </a:p>
        </p:txBody>
      </p:sp>
      <p:sp>
        <p:nvSpPr>
          <p:cNvPr id="977" name="Google Shape;977;p43"/>
          <p:cNvSpPr txBox="1">
            <a:spLocks noGrp="1"/>
          </p:cNvSpPr>
          <p:nvPr>
            <p:ph type="title" idx="9"/>
          </p:nvPr>
        </p:nvSpPr>
        <p:spPr>
          <a:xfrm>
            <a:off x="7200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</a:t>
            </a:r>
            <a:endParaRPr dirty="0"/>
          </a:p>
        </p:txBody>
      </p:sp>
      <p:sp>
        <p:nvSpPr>
          <p:cNvPr id="978" name="Google Shape;978;p43"/>
          <p:cNvSpPr txBox="1">
            <a:spLocks noGrp="1"/>
          </p:cNvSpPr>
          <p:nvPr>
            <p:ph type="title" idx="13"/>
          </p:nvPr>
        </p:nvSpPr>
        <p:spPr>
          <a:xfrm>
            <a:off x="1262580" y="2862800"/>
            <a:ext cx="13041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979" name="Google Shape;979;p43"/>
          <p:cNvSpPr txBox="1">
            <a:spLocks noGrp="1"/>
          </p:cNvSpPr>
          <p:nvPr>
            <p:ph type="subTitle" idx="14"/>
          </p:nvPr>
        </p:nvSpPr>
        <p:spPr>
          <a:xfrm>
            <a:off x="720000" y="3831275"/>
            <a:ext cx="2915298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/>
              <a:t>superlative + the present perfect</a:t>
            </a:r>
          </a:p>
        </p:txBody>
      </p:sp>
      <p:sp>
        <p:nvSpPr>
          <p:cNvPr id="983" name="Google Shape;983;p43"/>
          <p:cNvSpPr txBox="1">
            <a:spLocks noGrp="1"/>
          </p:cNvSpPr>
          <p:nvPr>
            <p:ph type="title" idx="18"/>
          </p:nvPr>
        </p:nvSpPr>
        <p:spPr>
          <a:xfrm>
            <a:off x="6034500" y="3348100"/>
            <a:ext cx="2389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Apply</a:t>
            </a:r>
            <a:endParaRPr dirty="0"/>
          </a:p>
        </p:txBody>
      </p:sp>
      <p:sp>
        <p:nvSpPr>
          <p:cNvPr id="984" name="Google Shape;984;p43"/>
          <p:cNvSpPr txBox="1">
            <a:spLocks noGrp="1"/>
          </p:cNvSpPr>
          <p:nvPr>
            <p:ph type="title" idx="19"/>
          </p:nvPr>
        </p:nvSpPr>
        <p:spPr>
          <a:xfrm>
            <a:off x="6577108" y="2862800"/>
            <a:ext cx="13044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985" name="Google Shape;985;p43"/>
          <p:cNvSpPr txBox="1">
            <a:spLocks noGrp="1"/>
          </p:cNvSpPr>
          <p:nvPr>
            <p:ph type="subTitle" idx="20"/>
          </p:nvPr>
        </p:nvSpPr>
        <p:spPr>
          <a:xfrm>
            <a:off x="6034500" y="3831275"/>
            <a:ext cx="2389500" cy="5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</a:t>
            </a:r>
            <a:r>
              <a:rPr lang="en" dirty="0"/>
              <a:t>he rules to do the exercises</a:t>
            </a:r>
            <a:endParaRPr dirty="0"/>
          </a:p>
        </p:txBody>
      </p:sp>
      <p:sp>
        <p:nvSpPr>
          <p:cNvPr id="986" name="Google Shape;986;p43"/>
          <p:cNvSpPr txBox="1">
            <a:spLocks noGrp="1"/>
          </p:cNvSpPr>
          <p:nvPr>
            <p:ph type="title" idx="21"/>
          </p:nvPr>
        </p:nvSpPr>
        <p:spPr>
          <a:xfrm>
            <a:off x="635476" y="22987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/>
              <a:t>Lesson Goals</a:t>
            </a:r>
            <a:endParaRPr sz="5400" dirty="0"/>
          </a:p>
        </p:txBody>
      </p:sp>
      <p:grpSp>
        <p:nvGrpSpPr>
          <p:cNvPr id="34" name="Google Shape;1456;p54">
            <a:extLst>
              <a:ext uri="{FF2B5EF4-FFF2-40B4-BE49-F238E27FC236}">
                <a16:creationId xmlns:a16="http://schemas.microsoft.com/office/drawing/2014/main" id="{BF5BC368-912F-43AD-A9E6-EA38D5DBE2F7}"/>
              </a:ext>
            </a:extLst>
          </p:cNvPr>
          <p:cNvGrpSpPr/>
          <p:nvPr/>
        </p:nvGrpSpPr>
        <p:grpSpPr>
          <a:xfrm rot="3487609" flipH="1">
            <a:off x="3298219" y="2304569"/>
            <a:ext cx="2905443" cy="1604477"/>
            <a:chOff x="5002400" y="2114950"/>
            <a:chExt cx="556025" cy="335325"/>
          </a:xfrm>
        </p:grpSpPr>
        <p:sp>
          <p:nvSpPr>
            <p:cNvPr id="35" name="Google Shape;1457;p54">
              <a:extLst>
                <a:ext uri="{FF2B5EF4-FFF2-40B4-BE49-F238E27FC236}">
                  <a16:creationId xmlns:a16="http://schemas.microsoft.com/office/drawing/2014/main" id="{BA770F5C-DC0F-495A-B37F-27805E526A13}"/>
                </a:ext>
              </a:extLst>
            </p:cNvPr>
            <p:cNvSpPr/>
            <p:nvPr/>
          </p:nvSpPr>
          <p:spPr>
            <a:xfrm>
              <a:off x="5136700" y="2409375"/>
              <a:ext cx="27525" cy="34900"/>
            </a:xfrm>
            <a:custGeom>
              <a:avLst/>
              <a:gdLst/>
              <a:ahLst/>
              <a:cxnLst/>
              <a:rect l="l" t="t" r="r" b="b"/>
              <a:pathLst>
                <a:path w="1101" h="1396" extrusionOk="0">
                  <a:moveTo>
                    <a:pt x="223" y="4"/>
                  </a:moveTo>
                  <a:cubicBezTo>
                    <a:pt x="354" y="73"/>
                    <a:pt x="496" y="139"/>
                    <a:pt x="620" y="219"/>
                  </a:cubicBezTo>
                  <a:cubicBezTo>
                    <a:pt x="834" y="350"/>
                    <a:pt x="998" y="529"/>
                    <a:pt x="1071" y="776"/>
                  </a:cubicBezTo>
                  <a:cubicBezTo>
                    <a:pt x="1093" y="860"/>
                    <a:pt x="1100" y="937"/>
                    <a:pt x="1031" y="998"/>
                  </a:cubicBezTo>
                  <a:cubicBezTo>
                    <a:pt x="969" y="1064"/>
                    <a:pt x="871" y="1082"/>
                    <a:pt x="791" y="1035"/>
                  </a:cubicBezTo>
                  <a:cubicBezTo>
                    <a:pt x="656" y="955"/>
                    <a:pt x="620" y="1013"/>
                    <a:pt x="609" y="1144"/>
                  </a:cubicBezTo>
                  <a:cubicBezTo>
                    <a:pt x="598" y="1264"/>
                    <a:pt x="550" y="1381"/>
                    <a:pt x="408" y="1388"/>
                  </a:cubicBezTo>
                  <a:cubicBezTo>
                    <a:pt x="266" y="1395"/>
                    <a:pt x="183" y="1301"/>
                    <a:pt x="139" y="1173"/>
                  </a:cubicBezTo>
                  <a:cubicBezTo>
                    <a:pt x="0" y="791"/>
                    <a:pt x="30" y="408"/>
                    <a:pt x="139" y="22"/>
                  </a:cubicBezTo>
                  <a:cubicBezTo>
                    <a:pt x="164" y="8"/>
                    <a:pt x="193" y="1"/>
                    <a:pt x="223" y="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458;p54">
              <a:extLst>
                <a:ext uri="{FF2B5EF4-FFF2-40B4-BE49-F238E27FC236}">
                  <a16:creationId xmlns:a16="http://schemas.microsoft.com/office/drawing/2014/main" id="{86251E52-8A6A-473B-8F59-929AE6B14D26}"/>
                </a:ext>
              </a:extLst>
            </p:cNvPr>
            <p:cNvSpPr/>
            <p:nvPr/>
          </p:nvSpPr>
          <p:spPr>
            <a:xfrm>
              <a:off x="5102925" y="2399825"/>
              <a:ext cx="30075" cy="31875"/>
            </a:xfrm>
            <a:custGeom>
              <a:avLst/>
              <a:gdLst/>
              <a:ahLst/>
              <a:cxnLst/>
              <a:rect l="l" t="t" r="r" b="b"/>
              <a:pathLst>
                <a:path w="1203" h="1275" extrusionOk="0">
                  <a:moveTo>
                    <a:pt x="656" y="15"/>
                  </a:moveTo>
                  <a:cubicBezTo>
                    <a:pt x="831" y="211"/>
                    <a:pt x="1027" y="397"/>
                    <a:pt x="1122" y="656"/>
                  </a:cubicBezTo>
                  <a:cubicBezTo>
                    <a:pt x="1158" y="750"/>
                    <a:pt x="1180" y="849"/>
                    <a:pt x="1191" y="947"/>
                  </a:cubicBezTo>
                  <a:cubicBezTo>
                    <a:pt x="1202" y="1089"/>
                    <a:pt x="1140" y="1202"/>
                    <a:pt x="987" y="1238"/>
                  </a:cubicBezTo>
                  <a:cubicBezTo>
                    <a:pt x="838" y="1275"/>
                    <a:pt x="769" y="1173"/>
                    <a:pt x="740" y="1056"/>
                  </a:cubicBezTo>
                  <a:cubicBezTo>
                    <a:pt x="696" y="903"/>
                    <a:pt x="641" y="922"/>
                    <a:pt x="536" y="1002"/>
                  </a:cubicBezTo>
                  <a:cubicBezTo>
                    <a:pt x="423" y="1093"/>
                    <a:pt x="288" y="1187"/>
                    <a:pt x="146" y="1085"/>
                  </a:cubicBezTo>
                  <a:cubicBezTo>
                    <a:pt x="0" y="980"/>
                    <a:pt x="29" y="812"/>
                    <a:pt x="77" y="667"/>
                  </a:cubicBezTo>
                  <a:cubicBezTo>
                    <a:pt x="164" y="394"/>
                    <a:pt x="357" y="201"/>
                    <a:pt x="576" y="29"/>
                  </a:cubicBezTo>
                  <a:cubicBezTo>
                    <a:pt x="594" y="8"/>
                    <a:pt x="627" y="0"/>
                    <a:pt x="656" y="1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459;p54">
              <a:extLst>
                <a:ext uri="{FF2B5EF4-FFF2-40B4-BE49-F238E27FC236}">
                  <a16:creationId xmlns:a16="http://schemas.microsoft.com/office/drawing/2014/main" id="{C1DF9E7B-ECC7-4131-95DE-2940898F4EB2}"/>
                </a:ext>
              </a:extLst>
            </p:cNvPr>
            <p:cNvSpPr/>
            <p:nvPr/>
          </p:nvSpPr>
          <p:spPr>
            <a:xfrm>
              <a:off x="5079150" y="2334350"/>
              <a:ext cx="63025" cy="76225"/>
            </a:xfrm>
            <a:custGeom>
              <a:avLst/>
              <a:gdLst/>
              <a:ahLst/>
              <a:cxnLst/>
              <a:rect l="l" t="t" r="r" b="b"/>
              <a:pathLst>
                <a:path w="2521" h="3049" extrusionOk="0">
                  <a:moveTo>
                    <a:pt x="1607" y="2634"/>
                  </a:moveTo>
                  <a:lnTo>
                    <a:pt x="1527" y="2652"/>
                  </a:lnTo>
                  <a:cubicBezTo>
                    <a:pt x="1396" y="1964"/>
                    <a:pt x="1141" y="1308"/>
                    <a:pt x="777" y="711"/>
                  </a:cubicBezTo>
                  <a:cubicBezTo>
                    <a:pt x="584" y="394"/>
                    <a:pt x="274" y="270"/>
                    <a:pt x="1" y="85"/>
                  </a:cubicBezTo>
                  <a:lnTo>
                    <a:pt x="37" y="19"/>
                  </a:lnTo>
                  <a:cubicBezTo>
                    <a:pt x="132" y="1"/>
                    <a:pt x="227" y="23"/>
                    <a:pt x="307" y="77"/>
                  </a:cubicBezTo>
                  <a:cubicBezTo>
                    <a:pt x="780" y="380"/>
                    <a:pt x="1330" y="543"/>
                    <a:pt x="1789" y="879"/>
                  </a:cubicBezTo>
                  <a:cubicBezTo>
                    <a:pt x="2000" y="1031"/>
                    <a:pt x="2204" y="1192"/>
                    <a:pt x="2364" y="1399"/>
                  </a:cubicBezTo>
                  <a:cubicBezTo>
                    <a:pt x="2379" y="1425"/>
                    <a:pt x="2386" y="1454"/>
                    <a:pt x="2383" y="1483"/>
                  </a:cubicBezTo>
                  <a:cubicBezTo>
                    <a:pt x="2368" y="1527"/>
                    <a:pt x="2346" y="1567"/>
                    <a:pt x="2292" y="1527"/>
                  </a:cubicBezTo>
                  <a:cubicBezTo>
                    <a:pt x="1927" y="1152"/>
                    <a:pt x="1490" y="853"/>
                    <a:pt x="1006" y="653"/>
                  </a:cubicBezTo>
                  <a:cubicBezTo>
                    <a:pt x="1651" y="1337"/>
                    <a:pt x="2164" y="2135"/>
                    <a:pt x="2521" y="3005"/>
                  </a:cubicBezTo>
                  <a:cubicBezTo>
                    <a:pt x="2506" y="3049"/>
                    <a:pt x="2477" y="3045"/>
                    <a:pt x="2441" y="3023"/>
                  </a:cubicBezTo>
                  <a:cubicBezTo>
                    <a:pt x="2128" y="2361"/>
                    <a:pt x="1767" y="1727"/>
                    <a:pt x="1297" y="1159"/>
                  </a:cubicBezTo>
                  <a:cubicBezTo>
                    <a:pt x="1217" y="1057"/>
                    <a:pt x="1144" y="948"/>
                    <a:pt x="988" y="849"/>
                  </a:cubicBezTo>
                  <a:cubicBezTo>
                    <a:pt x="1312" y="1436"/>
                    <a:pt x="1534" y="2007"/>
                    <a:pt x="1607" y="263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460;p54">
              <a:extLst>
                <a:ext uri="{FF2B5EF4-FFF2-40B4-BE49-F238E27FC236}">
                  <a16:creationId xmlns:a16="http://schemas.microsoft.com/office/drawing/2014/main" id="{1DAC9662-17E4-44C3-B7D3-567DCB2369C9}"/>
                </a:ext>
              </a:extLst>
            </p:cNvPr>
            <p:cNvSpPr/>
            <p:nvPr/>
          </p:nvSpPr>
          <p:spPr>
            <a:xfrm>
              <a:off x="5136425" y="2367775"/>
              <a:ext cx="29150" cy="30800"/>
            </a:xfrm>
            <a:custGeom>
              <a:avLst/>
              <a:gdLst/>
              <a:ahLst/>
              <a:cxnLst/>
              <a:rect l="l" t="t" r="r" b="b"/>
              <a:pathLst>
                <a:path w="1166" h="1232" extrusionOk="0">
                  <a:moveTo>
                    <a:pt x="1" y="190"/>
                  </a:moveTo>
                  <a:cubicBezTo>
                    <a:pt x="30" y="190"/>
                    <a:pt x="55" y="164"/>
                    <a:pt x="59" y="135"/>
                  </a:cubicBezTo>
                  <a:cubicBezTo>
                    <a:pt x="423" y="0"/>
                    <a:pt x="736" y="113"/>
                    <a:pt x="1024" y="343"/>
                  </a:cubicBezTo>
                  <a:lnTo>
                    <a:pt x="1166" y="623"/>
                  </a:lnTo>
                  <a:cubicBezTo>
                    <a:pt x="1155" y="630"/>
                    <a:pt x="1148" y="641"/>
                    <a:pt x="1140" y="656"/>
                  </a:cubicBezTo>
                  <a:cubicBezTo>
                    <a:pt x="1075" y="816"/>
                    <a:pt x="922" y="780"/>
                    <a:pt x="802" y="827"/>
                  </a:cubicBezTo>
                  <a:cubicBezTo>
                    <a:pt x="696" y="867"/>
                    <a:pt x="856" y="1064"/>
                    <a:pt x="725" y="1158"/>
                  </a:cubicBezTo>
                  <a:cubicBezTo>
                    <a:pt x="623" y="1231"/>
                    <a:pt x="529" y="1202"/>
                    <a:pt x="445" y="1144"/>
                  </a:cubicBezTo>
                  <a:cubicBezTo>
                    <a:pt x="259" y="1013"/>
                    <a:pt x="153" y="823"/>
                    <a:pt x="95" y="612"/>
                  </a:cubicBezTo>
                  <a:cubicBezTo>
                    <a:pt x="59" y="474"/>
                    <a:pt x="30" y="332"/>
                    <a:pt x="1" y="19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461;p54">
              <a:extLst>
                <a:ext uri="{FF2B5EF4-FFF2-40B4-BE49-F238E27FC236}">
                  <a16:creationId xmlns:a16="http://schemas.microsoft.com/office/drawing/2014/main" id="{5FC676D4-1937-4596-9857-FE631C2947E2}"/>
                </a:ext>
              </a:extLst>
            </p:cNvPr>
            <p:cNvSpPr/>
            <p:nvPr/>
          </p:nvSpPr>
          <p:spPr>
            <a:xfrm>
              <a:off x="5324425" y="2391450"/>
              <a:ext cx="27600" cy="27975"/>
            </a:xfrm>
            <a:custGeom>
              <a:avLst/>
              <a:gdLst/>
              <a:ahLst/>
              <a:cxnLst/>
              <a:rect l="l" t="t" r="r" b="b"/>
              <a:pathLst>
                <a:path w="1104" h="1119" extrusionOk="0">
                  <a:moveTo>
                    <a:pt x="1" y="703"/>
                  </a:moveTo>
                  <a:cubicBezTo>
                    <a:pt x="306" y="565"/>
                    <a:pt x="438" y="335"/>
                    <a:pt x="405" y="0"/>
                  </a:cubicBezTo>
                  <a:cubicBezTo>
                    <a:pt x="543" y="306"/>
                    <a:pt x="762" y="466"/>
                    <a:pt x="1104" y="430"/>
                  </a:cubicBezTo>
                  <a:cubicBezTo>
                    <a:pt x="798" y="557"/>
                    <a:pt x="663" y="780"/>
                    <a:pt x="685" y="1118"/>
                  </a:cubicBezTo>
                  <a:cubicBezTo>
                    <a:pt x="540" y="841"/>
                    <a:pt x="343" y="659"/>
                    <a:pt x="1" y="7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462;p54">
              <a:extLst>
                <a:ext uri="{FF2B5EF4-FFF2-40B4-BE49-F238E27FC236}">
                  <a16:creationId xmlns:a16="http://schemas.microsoft.com/office/drawing/2014/main" id="{6C7B0736-290B-4303-9917-BE7447AD0A98}"/>
                </a:ext>
              </a:extLst>
            </p:cNvPr>
            <p:cNvSpPr/>
            <p:nvPr/>
          </p:nvSpPr>
          <p:spPr>
            <a:xfrm>
              <a:off x="5179675" y="2416300"/>
              <a:ext cx="17125" cy="21600"/>
            </a:xfrm>
            <a:custGeom>
              <a:avLst/>
              <a:gdLst/>
              <a:ahLst/>
              <a:cxnLst/>
              <a:rect l="l" t="t" r="r" b="b"/>
              <a:pathLst>
                <a:path w="685" h="864" extrusionOk="0">
                  <a:moveTo>
                    <a:pt x="0" y="510"/>
                  </a:moveTo>
                  <a:cubicBezTo>
                    <a:pt x="215" y="390"/>
                    <a:pt x="263" y="230"/>
                    <a:pt x="222" y="0"/>
                  </a:cubicBezTo>
                  <a:cubicBezTo>
                    <a:pt x="332" y="204"/>
                    <a:pt x="445" y="354"/>
                    <a:pt x="685" y="350"/>
                  </a:cubicBezTo>
                  <a:cubicBezTo>
                    <a:pt x="474" y="467"/>
                    <a:pt x="430" y="652"/>
                    <a:pt x="437" y="863"/>
                  </a:cubicBezTo>
                  <a:cubicBezTo>
                    <a:pt x="386" y="656"/>
                    <a:pt x="237" y="550"/>
                    <a:pt x="0" y="51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463;p54">
              <a:extLst>
                <a:ext uri="{FF2B5EF4-FFF2-40B4-BE49-F238E27FC236}">
                  <a16:creationId xmlns:a16="http://schemas.microsoft.com/office/drawing/2014/main" id="{3052870C-9B80-4647-80DD-42F387308E7A}"/>
                </a:ext>
              </a:extLst>
            </p:cNvPr>
            <p:cNvSpPr/>
            <p:nvPr/>
          </p:nvSpPr>
          <p:spPr>
            <a:xfrm>
              <a:off x="5172475" y="2289025"/>
              <a:ext cx="10850" cy="11500"/>
            </a:xfrm>
            <a:custGeom>
              <a:avLst/>
              <a:gdLst/>
              <a:ahLst/>
              <a:cxnLst/>
              <a:rect l="l" t="t" r="r" b="b"/>
              <a:pathLst>
                <a:path w="434" h="460" extrusionOk="0">
                  <a:moveTo>
                    <a:pt x="150" y="408"/>
                  </a:moveTo>
                  <a:lnTo>
                    <a:pt x="55" y="343"/>
                  </a:lnTo>
                  <a:cubicBezTo>
                    <a:pt x="1" y="131"/>
                    <a:pt x="66" y="0"/>
                    <a:pt x="226" y="15"/>
                  </a:cubicBezTo>
                  <a:cubicBezTo>
                    <a:pt x="354" y="26"/>
                    <a:pt x="434" y="106"/>
                    <a:pt x="423" y="230"/>
                  </a:cubicBezTo>
                  <a:cubicBezTo>
                    <a:pt x="408" y="390"/>
                    <a:pt x="314" y="459"/>
                    <a:pt x="150" y="4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464;p54">
              <a:extLst>
                <a:ext uri="{FF2B5EF4-FFF2-40B4-BE49-F238E27FC236}">
                  <a16:creationId xmlns:a16="http://schemas.microsoft.com/office/drawing/2014/main" id="{DA20065C-35DC-4AAB-9E44-6979123FD02D}"/>
                </a:ext>
              </a:extLst>
            </p:cNvPr>
            <p:cNvSpPr/>
            <p:nvPr/>
          </p:nvSpPr>
          <p:spPr>
            <a:xfrm>
              <a:off x="5293100" y="2315325"/>
              <a:ext cx="41100" cy="40100"/>
            </a:xfrm>
            <a:custGeom>
              <a:avLst/>
              <a:gdLst/>
              <a:ahLst/>
              <a:cxnLst/>
              <a:rect l="l" t="t" r="r" b="b"/>
              <a:pathLst>
                <a:path w="1644" h="1604" extrusionOk="0">
                  <a:moveTo>
                    <a:pt x="1523" y="1523"/>
                  </a:moveTo>
                  <a:cubicBezTo>
                    <a:pt x="1538" y="1468"/>
                    <a:pt x="1498" y="1417"/>
                    <a:pt x="1443" y="1417"/>
                  </a:cubicBezTo>
                  <a:cubicBezTo>
                    <a:pt x="1323" y="1406"/>
                    <a:pt x="1265" y="1315"/>
                    <a:pt x="1203" y="1232"/>
                  </a:cubicBezTo>
                  <a:lnTo>
                    <a:pt x="1203" y="1232"/>
                  </a:lnTo>
                  <a:cubicBezTo>
                    <a:pt x="1250" y="1101"/>
                    <a:pt x="1170" y="991"/>
                    <a:pt x="1126" y="857"/>
                  </a:cubicBezTo>
                  <a:lnTo>
                    <a:pt x="1265" y="908"/>
                  </a:lnTo>
                  <a:cubicBezTo>
                    <a:pt x="1312" y="980"/>
                    <a:pt x="1417" y="988"/>
                    <a:pt x="1447" y="1079"/>
                  </a:cubicBezTo>
                  <a:cubicBezTo>
                    <a:pt x="1461" y="1141"/>
                    <a:pt x="1527" y="1173"/>
                    <a:pt x="1585" y="1148"/>
                  </a:cubicBezTo>
                  <a:cubicBezTo>
                    <a:pt x="1618" y="1137"/>
                    <a:pt x="1643" y="1101"/>
                    <a:pt x="1636" y="1064"/>
                  </a:cubicBezTo>
                  <a:cubicBezTo>
                    <a:pt x="1629" y="988"/>
                    <a:pt x="1570" y="988"/>
                    <a:pt x="1508" y="977"/>
                  </a:cubicBezTo>
                  <a:cubicBezTo>
                    <a:pt x="1417" y="962"/>
                    <a:pt x="1334" y="940"/>
                    <a:pt x="1425" y="820"/>
                  </a:cubicBezTo>
                  <a:lnTo>
                    <a:pt x="1425" y="820"/>
                  </a:lnTo>
                  <a:cubicBezTo>
                    <a:pt x="1556" y="653"/>
                    <a:pt x="1410" y="547"/>
                    <a:pt x="1315" y="456"/>
                  </a:cubicBezTo>
                  <a:cubicBezTo>
                    <a:pt x="988" y="165"/>
                    <a:pt x="587" y="37"/>
                    <a:pt x="157" y="1"/>
                  </a:cubicBezTo>
                  <a:cubicBezTo>
                    <a:pt x="74" y="26"/>
                    <a:pt x="99" y="121"/>
                    <a:pt x="52" y="165"/>
                  </a:cubicBezTo>
                  <a:cubicBezTo>
                    <a:pt x="34" y="256"/>
                    <a:pt x="1" y="350"/>
                    <a:pt x="4" y="441"/>
                  </a:cubicBezTo>
                  <a:cubicBezTo>
                    <a:pt x="19" y="787"/>
                    <a:pt x="34" y="1141"/>
                    <a:pt x="285" y="1417"/>
                  </a:cubicBezTo>
                  <a:cubicBezTo>
                    <a:pt x="350" y="1494"/>
                    <a:pt x="445" y="1559"/>
                    <a:pt x="558" y="1505"/>
                  </a:cubicBezTo>
                  <a:cubicBezTo>
                    <a:pt x="678" y="1447"/>
                    <a:pt x="675" y="1319"/>
                    <a:pt x="689" y="1206"/>
                  </a:cubicBezTo>
                  <a:cubicBezTo>
                    <a:pt x="696" y="1170"/>
                    <a:pt x="631" y="1130"/>
                    <a:pt x="667" y="1079"/>
                  </a:cubicBezTo>
                  <a:cubicBezTo>
                    <a:pt x="817" y="1166"/>
                    <a:pt x="919" y="1359"/>
                    <a:pt x="1137" y="1297"/>
                  </a:cubicBezTo>
                  <a:cubicBezTo>
                    <a:pt x="1224" y="1359"/>
                    <a:pt x="1319" y="1410"/>
                    <a:pt x="1359" y="1516"/>
                  </a:cubicBezTo>
                  <a:cubicBezTo>
                    <a:pt x="1381" y="1574"/>
                    <a:pt x="1414" y="1603"/>
                    <a:pt x="1472" y="1578"/>
                  </a:cubicBezTo>
                  <a:cubicBezTo>
                    <a:pt x="1494" y="1567"/>
                    <a:pt x="1512" y="1545"/>
                    <a:pt x="1523" y="15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465;p54">
              <a:extLst>
                <a:ext uri="{FF2B5EF4-FFF2-40B4-BE49-F238E27FC236}">
                  <a16:creationId xmlns:a16="http://schemas.microsoft.com/office/drawing/2014/main" id="{8508B4AD-A20E-4D90-B334-756709821D86}"/>
                </a:ext>
              </a:extLst>
            </p:cNvPr>
            <p:cNvSpPr/>
            <p:nvPr/>
          </p:nvSpPr>
          <p:spPr>
            <a:xfrm>
              <a:off x="5243225" y="2217200"/>
              <a:ext cx="4925" cy="7750"/>
            </a:xfrm>
            <a:custGeom>
              <a:avLst/>
              <a:gdLst/>
              <a:ahLst/>
              <a:cxnLst/>
              <a:rect l="l" t="t" r="r" b="b"/>
              <a:pathLst>
                <a:path w="197" h="310" extrusionOk="0">
                  <a:moveTo>
                    <a:pt x="4" y="255"/>
                  </a:moveTo>
                  <a:lnTo>
                    <a:pt x="160" y="0"/>
                  </a:lnTo>
                  <a:cubicBezTo>
                    <a:pt x="179" y="36"/>
                    <a:pt x="131" y="95"/>
                    <a:pt x="197" y="120"/>
                  </a:cubicBezTo>
                  <a:lnTo>
                    <a:pt x="55" y="291"/>
                  </a:lnTo>
                  <a:cubicBezTo>
                    <a:pt x="15" y="310"/>
                    <a:pt x="0" y="295"/>
                    <a:pt x="4" y="255"/>
                  </a:cubicBezTo>
                  <a:close/>
                </a:path>
              </a:pathLst>
            </a:custGeom>
            <a:solidFill>
              <a:srgbClr val="665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466;p54">
              <a:extLst>
                <a:ext uri="{FF2B5EF4-FFF2-40B4-BE49-F238E27FC236}">
                  <a16:creationId xmlns:a16="http://schemas.microsoft.com/office/drawing/2014/main" id="{C8F83437-E5FA-4A33-AB4C-A2315F466CC2}"/>
                </a:ext>
              </a:extLst>
            </p:cNvPr>
            <p:cNvSpPr/>
            <p:nvPr/>
          </p:nvSpPr>
          <p:spPr>
            <a:xfrm>
              <a:off x="5443500" y="2275450"/>
              <a:ext cx="13500" cy="14225"/>
            </a:xfrm>
            <a:custGeom>
              <a:avLst/>
              <a:gdLst/>
              <a:ahLst/>
              <a:cxnLst/>
              <a:rect l="l" t="t" r="r" b="b"/>
              <a:pathLst>
                <a:path w="540" h="569" extrusionOk="0">
                  <a:moveTo>
                    <a:pt x="128" y="92"/>
                  </a:moveTo>
                  <a:cubicBezTo>
                    <a:pt x="241" y="15"/>
                    <a:pt x="347" y="1"/>
                    <a:pt x="445" y="121"/>
                  </a:cubicBezTo>
                  <a:cubicBezTo>
                    <a:pt x="522" y="216"/>
                    <a:pt x="540" y="314"/>
                    <a:pt x="471" y="419"/>
                  </a:cubicBezTo>
                  <a:cubicBezTo>
                    <a:pt x="401" y="521"/>
                    <a:pt x="307" y="569"/>
                    <a:pt x="190" y="518"/>
                  </a:cubicBezTo>
                  <a:cubicBezTo>
                    <a:pt x="48" y="456"/>
                    <a:pt x="1" y="347"/>
                    <a:pt x="66" y="197"/>
                  </a:cubicBezTo>
                  <a:cubicBezTo>
                    <a:pt x="88" y="165"/>
                    <a:pt x="48" y="95"/>
                    <a:pt x="128" y="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467;p54">
              <a:extLst>
                <a:ext uri="{FF2B5EF4-FFF2-40B4-BE49-F238E27FC236}">
                  <a16:creationId xmlns:a16="http://schemas.microsoft.com/office/drawing/2014/main" id="{8C79A085-7229-4DBC-97CF-B28D8DC7D5F2}"/>
                </a:ext>
              </a:extLst>
            </p:cNvPr>
            <p:cNvSpPr/>
            <p:nvPr/>
          </p:nvSpPr>
          <p:spPr>
            <a:xfrm>
              <a:off x="5437775" y="2316700"/>
              <a:ext cx="18425" cy="21700"/>
            </a:xfrm>
            <a:custGeom>
              <a:avLst/>
              <a:gdLst/>
              <a:ahLst/>
              <a:cxnLst/>
              <a:rect l="l" t="t" r="r" b="b"/>
              <a:pathLst>
                <a:path w="737" h="868" extrusionOk="0">
                  <a:moveTo>
                    <a:pt x="478" y="867"/>
                  </a:moveTo>
                  <a:cubicBezTo>
                    <a:pt x="408" y="656"/>
                    <a:pt x="270" y="543"/>
                    <a:pt x="0" y="536"/>
                  </a:cubicBezTo>
                  <a:cubicBezTo>
                    <a:pt x="241" y="423"/>
                    <a:pt x="303" y="255"/>
                    <a:pt x="259" y="0"/>
                  </a:cubicBezTo>
                  <a:cubicBezTo>
                    <a:pt x="365" y="226"/>
                    <a:pt x="485" y="372"/>
                    <a:pt x="736" y="361"/>
                  </a:cubicBezTo>
                  <a:cubicBezTo>
                    <a:pt x="532" y="474"/>
                    <a:pt x="441" y="638"/>
                    <a:pt x="478" y="86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468;p54">
              <a:extLst>
                <a:ext uri="{FF2B5EF4-FFF2-40B4-BE49-F238E27FC236}">
                  <a16:creationId xmlns:a16="http://schemas.microsoft.com/office/drawing/2014/main" id="{91C4F8F6-2470-4609-9381-09E72DB8C60E}"/>
                </a:ext>
              </a:extLst>
            </p:cNvPr>
            <p:cNvSpPr/>
            <p:nvPr/>
          </p:nvSpPr>
          <p:spPr>
            <a:xfrm>
              <a:off x="5002400" y="2114950"/>
              <a:ext cx="544000" cy="315400"/>
            </a:xfrm>
            <a:custGeom>
              <a:avLst/>
              <a:gdLst/>
              <a:ahLst/>
              <a:cxnLst/>
              <a:rect l="l" t="t" r="r" b="b"/>
              <a:pathLst>
                <a:path w="21760" h="12616" extrusionOk="0">
                  <a:moveTo>
                    <a:pt x="12885" y="7411"/>
                  </a:moveTo>
                  <a:cubicBezTo>
                    <a:pt x="13788" y="7630"/>
                    <a:pt x="12576" y="9807"/>
                    <a:pt x="15125" y="11108"/>
                  </a:cubicBezTo>
                  <a:cubicBezTo>
                    <a:pt x="15292" y="10827"/>
                    <a:pt x="14797" y="10463"/>
                    <a:pt x="14863" y="9979"/>
                  </a:cubicBezTo>
                  <a:cubicBezTo>
                    <a:pt x="14979" y="9148"/>
                    <a:pt x="14528" y="8409"/>
                    <a:pt x="13858" y="7881"/>
                  </a:cubicBezTo>
                  <a:cubicBezTo>
                    <a:pt x="14415" y="8183"/>
                    <a:pt x="14994" y="8591"/>
                    <a:pt x="15391" y="9021"/>
                  </a:cubicBezTo>
                  <a:cubicBezTo>
                    <a:pt x="15482" y="8689"/>
                    <a:pt x="14921" y="8391"/>
                    <a:pt x="14691" y="8209"/>
                  </a:cubicBezTo>
                  <a:cubicBezTo>
                    <a:pt x="14455" y="8078"/>
                    <a:pt x="14236" y="7921"/>
                    <a:pt x="14036" y="7743"/>
                  </a:cubicBezTo>
                  <a:cubicBezTo>
                    <a:pt x="14797" y="7910"/>
                    <a:pt x="15646" y="8322"/>
                    <a:pt x="16381" y="8165"/>
                  </a:cubicBezTo>
                  <a:cubicBezTo>
                    <a:pt x="16771" y="8096"/>
                    <a:pt x="17834" y="7819"/>
                    <a:pt x="17958" y="7502"/>
                  </a:cubicBezTo>
                  <a:cubicBezTo>
                    <a:pt x="16680" y="7098"/>
                    <a:pt x="15103" y="6734"/>
                    <a:pt x="13967" y="7648"/>
                  </a:cubicBezTo>
                  <a:cubicBezTo>
                    <a:pt x="12401" y="7145"/>
                    <a:pt x="10842" y="6829"/>
                    <a:pt x="9142" y="7083"/>
                  </a:cubicBezTo>
                  <a:cubicBezTo>
                    <a:pt x="9506" y="6836"/>
                    <a:pt x="9881" y="6759"/>
                    <a:pt x="10201" y="6530"/>
                  </a:cubicBezTo>
                  <a:cubicBezTo>
                    <a:pt x="10325" y="6417"/>
                    <a:pt x="10467" y="6410"/>
                    <a:pt x="10620" y="6443"/>
                  </a:cubicBezTo>
                  <a:cubicBezTo>
                    <a:pt x="11938" y="7215"/>
                    <a:pt x="13377" y="6705"/>
                    <a:pt x="14746" y="6388"/>
                  </a:cubicBezTo>
                  <a:cubicBezTo>
                    <a:pt x="13690" y="5569"/>
                    <a:pt x="12226" y="5907"/>
                    <a:pt x="11002" y="6111"/>
                  </a:cubicBezTo>
                  <a:cubicBezTo>
                    <a:pt x="12161" y="5437"/>
                    <a:pt x="13468" y="5150"/>
                    <a:pt x="14764" y="5055"/>
                  </a:cubicBezTo>
                  <a:cubicBezTo>
                    <a:pt x="15613" y="6453"/>
                    <a:pt x="15464" y="6406"/>
                    <a:pt x="17099" y="6901"/>
                  </a:cubicBezTo>
                  <a:lnTo>
                    <a:pt x="17099" y="6901"/>
                  </a:lnTo>
                  <a:cubicBezTo>
                    <a:pt x="17150" y="6920"/>
                    <a:pt x="17212" y="6941"/>
                    <a:pt x="17161" y="6847"/>
                  </a:cubicBezTo>
                  <a:cubicBezTo>
                    <a:pt x="16796" y="6089"/>
                    <a:pt x="16257" y="5423"/>
                    <a:pt x="15453" y="5113"/>
                  </a:cubicBezTo>
                  <a:cubicBezTo>
                    <a:pt x="15664" y="4975"/>
                    <a:pt x="16115" y="5099"/>
                    <a:pt x="16370" y="5212"/>
                  </a:cubicBezTo>
                  <a:lnTo>
                    <a:pt x="16370" y="5212"/>
                  </a:lnTo>
                  <a:cubicBezTo>
                    <a:pt x="16909" y="5572"/>
                    <a:pt x="17452" y="5998"/>
                    <a:pt x="17707" y="6621"/>
                  </a:cubicBezTo>
                  <a:cubicBezTo>
                    <a:pt x="17791" y="6530"/>
                    <a:pt x="17751" y="6453"/>
                    <a:pt x="17692" y="6362"/>
                  </a:cubicBezTo>
                  <a:cubicBezTo>
                    <a:pt x="17448" y="5871"/>
                    <a:pt x="16949" y="5561"/>
                    <a:pt x="16549" y="5201"/>
                  </a:cubicBezTo>
                  <a:cubicBezTo>
                    <a:pt x="17412" y="5365"/>
                    <a:pt x="18220" y="5732"/>
                    <a:pt x="18909" y="6275"/>
                  </a:cubicBezTo>
                  <a:cubicBezTo>
                    <a:pt x="18974" y="6304"/>
                    <a:pt x="18989" y="6260"/>
                    <a:pt x="19000" y="6209"/>
                  </a:cubicBezTo>
                  <a:cubicBezTo>
                    <a:pt x="18712" y="6013"/>
                    <a:pt x="18428" y="5813"/>
                    <a:pt x="18126" y="5630"/>
                  </a:cubicBezTo>
                  <a:cubicBezTo>
                    <a:pt x="18464" y="5663"/>
                    <a:pt x="18828" y="5762"/>
                    <a:pt x="19149" y="5729"/>
                  </a:cubicBezTo>
                  <a:cubicBezTo>
                    <a:pt x="19360" y="5783"/>
                    <a:pt x="21571" y="5117"/>
                    <a:pt x="21010" y="4935"/>
                  </a:cubicBezTo>
                  <a:lnTo>
                    <a:pt x="21010" y="4935"/>
                  </a:lnTo>
                  <a:cubicBezTo>
                    <a:pt x="19874" y="4753"/>
                    <a:pt x="18537" y="3981"/>
                    <a:pt x="17659" y="5157"/>
                  </a:cubicBezTo>
                  <a:cubicBezTo>
                    <a:pt x="17233" y="5128"/>
                    <a:pt x="16796" y="5091"/>
                    <a:pt x="16352" y="5051"/>
                  </a:cubicBezTo>
                  <a:cubicBezTo>
                    <a:pt x="16028" y="5022"/>
                    <a:pt x="15708" y="4990"/>
                    <a:pt x="15394" y="4957"/>
                  </a:cubicBezTo>
                  <a:cubicBezTo>
                    <a:pt x="15383" y="4939"/>
                    <a:pt x="15369" y="4920"/>
                    <a:pt x="15351" y="4913"/>
                  </a:cubicBezTo>
                  <a:cubicBezTo>
                    <a:pt x="15525" y="4906"/>
                    <a:pt x="15704" y="4880"/>
                    <a:pt x="15875" y="4833"/>
                  </a:cubicBezTo>
                  <a:cubicBezTo>
                    <a:pt x="16359" y="4705"/>
                    <a:pt x="16549" y="4483"/>
                    <a:pt x="17055" y="4276"/>
                  </a:cubicBezTo>
                  <a:cubicBezTo>
                    <a:pt x="17277" y="4181"/>
                    <a:pt x="17514" y="4112"/>
                    <a:pt x="17754" y="4068"/>
                  </a:cubicBezTo>
                  <a:cubicBezTo>
                    <a:pt x="18777" y="4560"/>
                    <a:pt x="20209" y="4378"/>
                    <a:pt x="21166" y="3897"/>
                  </a:cubicBezTo>
                  <a:cubicBezTo>
                    <a:pt x="21214" y="3912"/>
                    <a:pt x="21254" y="3926"/>
                    <a:pt x="21287" y="3872"/>
                  </a:cubicBezTo>
                  <a:cubicBezTo>
                    <a:pt x="21185" y="3824"/>
                    <a:pt x="21104" y="3737"/>
                    <a:pt x="20995" y="3722"/>
                  </a:cubicBezTo>
                  <a:cubicBezTo>
                    <a:pt x="20114" y="3187"/>
                    <a:pt x="19003" y="3212"/>
                    <a:pt x="18049" y="3635"/>
                  </a:cubicBezTo>
                  <a:cubicBezTo>
                    <a:pt x="18016" y="3580"/>
                    <a:pt x="18013" y="3577"/>
                    <a:pt x="18056" y="3544"/>
                  </a:cubicBezTo>
                  <a:cubicBezTo>
                    <a:pt x="18446" y="3256"/>
                    <a:pt x="18752" y="2892"/>
                    <a:pt x="19029" y="2499"/>
                  </a:cubicBezTo>
                  <a:lnTo>
                    <a:pt x="19029" y="2499"/>
                  </a:lnTo>
                  <a:cubicBezTo>
                    <a:pt x="19240" y="2411"/>
                    <a:pt x="19524" y="2466"/>
                    <a:pt x="19753" y="2360"/>
                  </a:cubicBezTo>
                  <a:cubicBezTo>
                    <a:pt x="19753" y="2357"/>
                    <a:pt x="19753" y="2353"/>
                    <a:pt x="19757" y="2349"/>
                  </a:cubicBezTo>
                  <a:cubicBezTo>
                    <a:pt x="20802" y="2160"/>
                    <a:pt x="21250" y="780"/>
                    <a:pt x="21760" y="0"/>
                  </a:cubicBezTo>
                  <a:cubicBezTo>
                    <a:pt x="20704" y="51"/>
                    <a:pt x="19881" y="1067"/>
                    <a:pt x="19320" y="1912"/>
                  </a:cubicBezTo>
                  <a:cubicBezTo>
                    <a:pt x="19280" y="1625"/>
                    <a:pt x="19411" y="1333"/>
                    <a:pt x="19302" y="1042"/>
                  </a:cubicBezTo>
                  <a:lnTo>
                    <a:pt x="19204" y="1027"/>
                  </a:lnTo>
                  <a:cubicBezTo>
                    <a:pt x="19458" y="2284"/>
                    <a:pt x="18370" y="3373"/>
                    <a:pt x="17361" y="3922"/>
                  </a:cubicBezTo>
                  <a:cubicBezTo>
                    <a:pt x="18202" y="2863"/>
                    <a:pt x="18523" y="1457"/>
                    <a:pt x="17907" y="208"/>
                  </a:cubicBezTo>
                  <a:cubicBezTo>
                    <a:pt x="17885" y="73"/>
                    <a:pt x="17725" y="113"/>
                    <a:pt x="17765" y="252"/>
                  </a:cubicBezTo>
                  <a:cubicBezTo>
                    <a:pt x="17466" y="772"/>
                    <a:pt x="16749" y="2743"/>
                    <a:pt x="16753" y="2859"/>
                  </a:cubicBezTo>
                  <a:cubicBezTo>
                    <a:pt x="16764" y="3103"/>
                    <a:pt x="16807" y="3347"/>
                    <a:pt x="16880" y="3584"/>
                  </a:cubicBezTo>
                  <a:cubicBezTo>
                    <a:pt x="16971" y="3861"/>
                    <a:pt x="17019" y="3872"/>
                    <a:pt x="17000" y="3963"/>
                  </a:cubicBezTo>
                  <a:cubicBezTo>
                    <a:pt x="16946" y="4247"/>
                    <a:pt x="16407" y="4283"/>
                    <a:pt x="15511" y="4625"/>
                  </a:cubicBezTo>
                  <a:cubicBezTo>
                    <a:pt x="15234" y="4727"/>
                    <a:pt x="15016" y="4829"/>
                    <a:pt x="14874" y="4895"/>
                  </a:cubicBezTo>
                  <a:cubicBezTo>
                    <a:pt x="14742" y="4818"/>
                    <a:pt x="14615" y="4898"/>
                    <a:pt x="14484" y="4895"/>
                  </a:cubicBezTo>
                  <a:cubicBezTo>
                    <a:pt x="15271" y="4553"/>
                    <a:pt x="17397" y="1118"/>
                    <a:pt x="15624" y="3438"/>
                  </a:cubicBezTo>
                  <a:cubicBezTo>
                    <a:pt x="15973" y="2684"/>
                    <a:pt x="16370" y="1690"/>
                    <a:pt x="16112" y="922"/>
                  </a:cubicBezTo>
                  <a:cubicBezTo>
                    <a:pt x="16115" y="1836"/>
                    <a:pt x="15853" y="2968"/>
                    <a:pt x="15511" y="3333"/>
                  </a:cubicBezTo>
                  <a:cubicBezTo>
                    <a:pt x="15576" y="3129"/>
                    <a:pt x="15602" y="1778"/>
                    <a:pt x="15380" y="2535"/>
                  </a:cubicBezTo>
                  <a:cubicBezTo>
                    <a:pt x="15511" y="4239"/>
                    <a:pt x="14076" y="5226"/>
                    <a:pt x="12579" y="5150"/>
                  </a:cubicBezTo>
                  <a:cubicBezTo>
                    <a:pt x="12667" y="5132"/>
                    <a:pt x="12652" y="4990"/>
                    <a:pt x="12689" y="4920"/>
                  </a:cubicBezTo>
                  <a:cubicBezTo>
                    <a:pt x="12692" y="4942"/>
                    <a:pt x="15001" y="1672"/>
                    <a:pt x="14863" y="1504"/>
                  </a:cubicBezTo>
                  <a:cubicBezTo>
                    <a:pt x="11206" y="3791"/>
                    <a:pt x="13289" y="4884"/>
                    <a:pt x="12088" y="5525"/>
                  </a:cubicBezTo>
                  <a:cubicBezTo>
                    <a:pt x="10449" y="6162"/>
                    <a:pt x="8992" y="7182"/>
                    <a:pt x="7368" y="7856"/>
                  </a:cubicBezTo>
                  <a:cubicBezTo>
                    <a:pt x="8071" y="7335"/>
                    <a:pt x="8359" y="6381"/>
                    <a:pt x="9105" y="5998"/>
                  </a:cubicBezTo>
                  <a:cubicBezTo>
                    <a:pt x="9123" y="6006"/>
                    <a:pt x="9145" y="6006"/>
                    <a:pt x="9163" y="5998"/>
                  </a:cubicBezTo>
                  <a:cubicBezTo>
                    <a:pt x="9156" y="6020"/>
                    <a:pt x="9156" y="6042"/>
                    <a:pt x="9163" y="6064"/>
                  </a:cubicBezTo>
                  <a:cubicBezTo>
                    <a:pt x="10944" y="6013"/>
                    <a:pt x="11552" y="4345"/>
                    <a:pt x="12266" y="3023"/>
                  </a:cubicBezTo>
                  <a:lnTo>
                    <a:pt x="12084" y="3005"/>
                  </a:lnTo>
                  <a:cubicBezTo>
                    <a:pt x="11512" y="3005"/>
                    <a:pt x="10158" y="4731"/>
                    <a:pt x="9903" y="5022"/>
                  </a:cubicBezTo>
                  <a:cubicBezTo>
                    <a:pt x="9670" y="5350"/>
                    <a:pt x="9273" y="5569"/>
                    <a:pt x="9076" y="5900"/>
                  </a:cubicBezTo>
                  <a:cubicBezTo>
                    <a:pt x="8817" y="5907"/>
                    <a:pt x="9222" y="5386"/>
                    <a:pt x="9233" y="5226"/>
                  </a:cubicBezTo>
                  <a:cubicBezTo>
                    <a:pt x="9171" y="5153"/>
                    <a:pt x="9109" y="5142"/>
                    <a:pt x="9040" y="5215"/>
                  </a:cubicBezTo>
                  <a:cubicBezTo>
                    <a:pt x="8464" y="6872"/>
                    <a:pt x="7328" y="8172"/>
                    <a:pt x="5511" y="8493"/>
                  </a:cubicBezTo>
                  <a:cubicBezTo>
                    <a:pt x="5773" y="8333"/>
                    <a:pt x="7175" y="7484"/>
                    <a:pt x="6862" y="7309"/>
                  </a:cubicBezTo>
                  <a:cubicBezTo>
                    <a:pt x="6126" y="8227"/>
                    <a:pt x="4994" y="8733"/>
                    <a:pt x="3821" y="8679"/>
                  </a:cubicBezTo>
                  <a:cubicBezTo>
                    <a:pt x="3664" y="8686"/>
                    <a:pt x="3661" y="8638"/>
                    <a:pt x="3730" y="8529"/>
                  </a:cubicBezTo>
                  <a:cubicBezTo>
                    <a:pt x="5296" y="7397"/>
                    <a:pt x="7619" y="6738"/>
                    <a:pt x="7827" y="4483"/>
                  </a:cubicBezTo>
                  <a:lnTo>
                    <a:pt x="7827" y="4483"/>
                  </a:lnTo>
                  <a:cubicBezTo>
                    <a:pt x="6359" y="5223"/>
                    <a:pt x="4251" y="6213"/>
                    <a:pt x="3694" y="8103"/>
                  </a:cubicBezTo>
                  <a:cubicBezTo>
                    <a:pt x="3533" y="8278"/>
                    <a:pt x="3741" y="8700"/>
                    <a:pt x="3431" y="8675"/>
                  </a:cubicBezTo>
                  <a:cubicBezTo>
                    <a:pt x="2521" y="8595"/>
                    <a:pt x="1658" y="8471"/>
                    <a:pt x="809" y="8074"/>
                  </a:cubicBezTo>
                  <a:cubicBezTo>
                    <a:pt x="3071" y="8344"/>
                    <a:pt x="4211" y="6228"/>
                    <a:pt x="5689" y="4979"/>
                  </a:cubicBezTo>
                  <a:cubicBezTo>
                    <a:pt x="1967" y="5263"/>
                    <a:pt x="1713" y="9061"/>
                    <a:pt x="1" y="7626"/>
                  </a:cubicBezTo>
                  <a:cubicBezTo>
                    <a:pt x="96" y="7837"/>
                    <a:pt x="493" y="7968"/>
                    <a:pt x="704" y="8110"/>
                  </a:cubicBezTo>
                  <a:cubicBezTo>
                    <a:pt x="1046" y="8220"/>
                    <a:pt x="1024" y="8464"/>
                    <a:pt x="1083" y="8759"/>
                  </a:cubicBezTo>
                  <a:cubicBezTo>
                    <a:pt x="1327" y="8679"/>
                    <a:pt x="879" y="8161"/>
                    <a:pt x="1294" y="8362"/>
                  </a:cubicBezTo>
                  <a:cubicBezTo>
                    <a:pt x="1913" y="8540"/>
                    <a:pt x="2572" y="8679"/>
                    <a:pt x="3166" y="8842"/>
                  </a:cubicBezTo>
                  <a:cubicBezTo>
                    <a:pt x="4149" y="8912"/>
                    <a:pt x="5176" y="8679"/>
                    <a:pt x="6137" y="8933"/>
                  </a:cubicBezTo>
                  <a:cubicBezTo>
                    <a:pt x="5587" y="10671"/>
                    <a:pt x="7565" y="11799"/>
                    <a:pt x="8788" y="12615"/>
                  </a:cubicBezTo>
                  <a:cubicBezTo>
                    <a:pt x="8807" y="12572"/>
                    <a:pt x="8807" y="12521"/>
                    <a:pt x="8788" y="12480"/>
                  </a:cubicBezTo>
                  <a:cubicBezTo>
                    <a:pt x="8723" y="12426"/>
                    <a:pt x="8799" y="12287"/>
                    <a:pt x="8697" y="12255"/>
                  </a:cubicBezTo>
                  <a:cubicBezTo>
                    <a:pt x="8297" y="11046"/>
                    <a:pt x="7867" y="9611"/>
                    <a:pt x="6665" y="8959"/>
                  </a:cubicBezTo>
                  <a:cubicBezTo>
                    <a:pt x="7648" y="9203"/>
                    <a:pt x="8512" y="9633"/>
                    <a:pt x="9131" y="10459"/>
                  </a:cubicBezTo>
                  <a:cubicBezTo>
                    <a:pt x="9207" y="10550"/>
                    <a:pt x="9331" y="10743"/>
                    <a:pt x="9451" y="10612"/>
                  </a:cubicBezTo>
                  <a:cubicBezTo>
                    <a:pt x="9305" y="10412"/>
                    <a:pt x="9094" y="10259"/>
                    <a:pt x="8996" y="10019"/>
                  </a:cubicBezTo>
                  <a:lnTo>
                    <a:pt x="9120" y="9986"/>
                  </a:lnTo>
                  <a:cubicBezTo>
                    <a:pt x="10540" y="10343"/>
                    <a:pt x="11917" y="11199"/>
                    <a:pt x="13399" y="10314"/>
                  </a:cubicBezTo>
                  <a:cubicBezTo>
                    <a:pt x="13595" y="10325"/>
                    <a:pt x="13548" y="10121"/>
                    <a:pt x="13377" y="10153"/>
                  </a:cubicBezTo>
                  <a:cubicBezTo>
                    <a:pt x="11873" y="9749"/>
                    <a:pt x="10391" y="8722"/>
                    <a:pt x="8974" y="9979"/>
                  </a:cubicBezTo>
                  <a:cubicBezTo>
                    <a:pt x="7991" y="9123"/>
                    <a:pt x="6680" y="8609"/>
                    <a:pt x="5325" y="8653"/>
                  </a:cubicBezTo>
                  <a:cubicBezTo>
                    <a:pt x="5871" y="8628"/>
                    <a:pt x="6734" y="7892"/>
                    <a:pt x="7059" y="8507"/>
                  </a:cubicBezTo>
                  <a:lnTo>
                    <a:pt x="7059" y="8507"/>
                  </a:lnTo>
                  <a:cubicBezTo>
                    <a:pt x="8439" y="9862"/>
                    <a:pt x="9808" y="8821"/>
                    <a:pt x="11378" y="8988"/>
                  </a:cubicBezTo>
                  <a:cubicBezTo>
                    <a:pt x="11338" y="8901"/>
                    <a:pt x="11221" y="8882"/>
                    <a:pt x="11221" y="8882"/>
                  </a:cubicBezTo>
                  <a:cubicBezTo>
                    <a:pt x="11195" y="8810"/>
                    <a:pt x="8155" y="8668"/>
                    <a:pt x="6880" y="8158"/>
                  </a:cubicBezTo>
                  <a:cubicBezTo>
                    <a:pt x="8715" y="7397"/>
                    <a:pt x="10052" y="6279"/>
                    <a:pt x="11676" y="8187"/>
                  </a:cubicBezTo>
                  <a:cubicBezTo>
                    <a:pt x="12164" y="7990"/>
                    <a:pt x="10500" y="7284"/>
                    <a:pt x="10416" y="7102"/>
                  </a:cubicBezTo>
                  <a:cubicBezTo>
                    <a:pt x="11250" y="7083"/>
                    <a:pt x="12080" y="7185"/>
                    <a:pt x="12885" y="7411"/>
                  </a:cubicBezTo>
                  <a:close/>
                  <a:moveTo>
                    <a:pt x="14888" y="4935"/>
                  </a:moveTo>
                  <a:lnTo>
                    <a:pt x="14888" y="4935"/>
                  </a:lnTo>
                  <a:lnTo>
                    <a:pt x="14888" y="492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7" name="Google Shape;1469;p54">
              <a:extLst>
                <a:ext uri="{FF2B5EF4-FFF2-40B4-BE49-F238E27FC236}">
                  <a16:creationId xmlns:a16="http://schemas.microsoft.com/office/drawing/2014/main" id="{B69616F9-1185-4D88-AD78-4C1DA2EBDC16}"/>
                </a:ext>
              </a:extLst>
            </p:cNvPr>
            <p:cNvSpPr/>
            <p:nvPr/>
          </p:nvSpPr>
          <p:spPr>
            <a:xfrm>
              <a:off x="5401550" y="2291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A6C6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470;p54">
              <a:extLst>
                <a:ext uri="{FF2B5EF4-FFF2-40B4-BE49-F238E27FC236}">
                  <a16:creationId xmlns:a16="http://schemas.microsoft.com/office/drawing/2014/main" id="{AC21C129-42BB-4464-82AB-48DD240624D6}"/>
                </a:ext>
              </a:extLst>
            </p:cNvPr>
            <p:cNvSpPr/>
            <p:nvPr/>
          </p:nvSpPr>
          <p:spPr>
            <a:xfrm>
              <a:off x="5214450" y="2372050"/>
              <a:ext cx="97350" cy="78225"/>
            </a:xfrm>
            <a:custGeom>
              <a:avLst/>
              <a:gdLst/>
              <a:ahLst/>
              <a:cxnLst/>
              <a:rect l="l" t="t" r="r" b="b"/>
              <a:pathLst>
                <a:path w="3894" h="3129" extrusionOk="0">
                  <a:moveTo>
                    <a:pt x="3893" y="1585"/>
                  </a:moveTo>
                  <a:cubicBezTo>
                    <a:pt x="3333" y="1552"/>
                    <a:pt x="3038" y="1184"/>
                    <a:pt x="2743" y="816"/>
                  </a:cubicBezTo>
                  <a:cubicBezTo>
                    <a:pt x="2666" y="718"/>
                    <a:pt x="2582" y="631"/>
                    <a:pt x="2491" y="547"/>
                  </a:cubicBezTo>
                  <a:cubicBezTo>
                    <a:pt x="2091" y="183"/>
                    <a:pt x="1657" y="1"/>
                    <a:pt x="1137" y="306"/>
                  </a:cubicBezTo>
                  <a:cubicBezTo>
                    <a:pt x="1086" y="336"/>
                    <a:pt x="1024" y="343"/>
                    <a:pt x="969" y="325"/>
                  </a:cubicBezTo>
                  <a:cubicBezTo>
                    <a:pt x="925" y="321"/>
                    <a:pt x="878" y="328"/>
                    <a:pt x="838" y="339"/>
                  </a:cubicBezTo>
                  <a:cubicBezTo>
                    <a:pt x="532" y="478"/>
                    <a:pt x="365" y="725"/>
                    <a:pt x="274" y="1038"/>
                  </a:cubicBezTo>
                  <a:cubicBezTo>
                    <a:pt x="161" y="1413"/>
                    <a:pt x="201" y="1796"/>
                    <a:pt x="252" y="2175"/>
                  </a:cubicBezTo>
                  <a:cubicBezTo>
                    <a:pt x="266" y="2226"/>
                    <a:pt x="299" y="2269"/>
                    <a:pt x="303" y="2328"/>
                  </a:cubicBezTo>
                  <a:cubicBezTo>
                    <a:pt x="310" y="2626"/>
                    <a:pt x="190" y="2881"/>
                    <a:pt x="0" y="3129"/>
                  </a:cubicBezTo>
                  <a:cubicBezTo>
                    <a:pt x="408" y="3114"/>
                    <a:pt x="914" y="2513"/>
                    <a:pt x="1002" y="1894"/>
                  </a:cubicBezTo>
                  <a:cubicBezTo>
                    <a:pt x="1027" y="1814"/>
                    <a:pt x="1038" y="1727"/>
                    <a:pt x="1031" y="1643"/>
                  </a:cubicBezTo>
                  <a:lnTo>
                    <a:pt x="1031" y="1617"/>
                  </a:lnTo>
                  <a:cubicBezTo>
                    <a:pt x="1049" y="1774"/>
                    <a:pt x="1071" y="1934"/>
                    <a:pt x="1097" y="2094"/>
                  </a:cubicBezTo>
                  <a:cubicBezTo>
                    <a:pt x="1169" y="2389"/>
                    <a:pt x="1206" y="2706"/>
                    <a:pt x="1508" y="2885"/>
                  </a:cubicBezTo>
                  <a:cubicBezTo>
                    <a:pt x="1526" y="2910"/>
                    <a:pt x="1974" y="2371"/>
                    <a:pt x="1963" y="2324"/>
                  </a:cubicBezTo>
                  <a:cubicBezTo>
                    <a:pt x="2178" y="2535"/>
                    <a:pt x="2422" y="2564"/>
                    <a:pt x="2648" y="2473"/>
                  </a:cubicBezTo>
                  <a:cubicBezTo>
                    <a:pt x="2695" y="2054"/>
                    <a:pt x="2473" y="1727"/>
                    <a:pt x="2225" y="1410"/>
                  </a:cubicBezTo>
                  <a:cubicBezTo>
                    <a:pt x="2175" y="1330"/>
                    <a:pt x="2120" y="1253"/>
                    <a:pt x="2065" y="1177"/>
                  </a:cubicBezTo>
                  <a:cubicBezTo>
                    <a:pt x="2116" y="1231"/>
                    <a:pt x="2178" y="1282"/>
                    <a:pt x="2244" y="1322"/>
                  </a:cubicBezTo>
                  <a:cubicBezTo>
                    <a:pt x="2790" y="1763"/>
                    <a:pt x="3471" y="1887"/>
                    <a:pt x="3893" y="158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471;p54">
              <a:extLst>
                <a:ext uri="{FF2B5EF4-FFF2-40B4-BE49-F238E27FC236}">
                  <a16:creationId xmlns:a16="http://schemas.microsoft.com/office/drawing/2014/main" id="{2C769208-D6FE-4891-9B12-1900D4E78266}"/>
                </a:ext>
              </a:extLst>
            </p:cNvPr>
            <p:cNvSpPr/>
            <p:nvPr/>
          </p:nvSpPr>
          <p:spPr>
            <a:xfrm>
              <a:off x="5371125" y="2326700"/>
              <a:ext cx="90900" cy="84250"/>
            </a:xfrm>
            <a:custGeom>
              <a:avLst/>
              <a:gdLst/>
              <a:ahLst/>
              <a:cxnLst/>
              <a:rect l="l" t="t" r="r" b="b"/>
              <a:pathLst>
                <a:path w="3636" h="3370" extrusionOk="0">
                  <a:moveTo>
                    <a:pt x="2696" y="2120"/>
                  </a:moveTo>
                  <a:cubicBezTo>
                    <a:pt x="2677" y="2088"/>
                    <a:pt x="2648" y="2059"/>
                    <a:pt x="2645" y="2029"/>
                  </a:cubicBezTo>
                  <a:cubicBezTo>
                    <a:pt x="2608" y="1662"/>
                    <a:pt x="2342" y="1454"/>
                    <a:pt x="2098" y="1228"/>
                  </a:cubicBezTo>
                  <a:cubicBezTo>
                    <a:pt x="2029" y="1163"/>
                    <a:pt x="1956" y="1101"/>
                    <a:pt x="1884" y="1042"/>
                  </a:cubicBezTo>
                  <a:cubicBezTo>
                    <a:pt x="1956" y="1090"/>
                    <a:pt x="2036" y="1119"/>
                    <a:pt x="2124" y="1134"/>
                  </a:cubicBezTo>
                  <a:cubicBezTo>
                    <a:pt x="2652" y="1345"/>
                    <a:pt x="3162" y="1348"/>
                    <a:pt x="3635" y="981"/>
                  </a:cubicBezTo>
                  <a:cubicBezTo>
                    <a:pt x="3140" y="1028"/>
                    <a:pt x="2772" y="780"/>
                    <a:pt x="2412" y="500"/>
                  </a:cubicBezTo>
                  <a:cubicBezTo>
                    <a:pt x="2280" y="402"/>
                    <a:pt x="2138" y="311"/>
                    <a:pt x="1993" y="234"/>
                  </a:cubicBezTo>
                  <a:cubicBezTo>
                    <a:pt x="1650" y="56"/>
                    <a:pt x="1297" y="1"/>
                    <a:pt x="929" y="165"/>
                  </a:cubicBezTo>
                  <a:cubicBezTo>
                    <a:pt x="827" y="212"/>
                    <a:pt x="776" y="325"/>
                    <a:pt x="660" y="336"/>
                  </a:cubicBezTo>
                  <a:cubicBezTo>
                    <a:pt x="620" y="351"/>
                    <a:pt x="594" y="383"/>
                    <a:pt x="587" y="420"/>
                  </a:cubicBezTo>
                  <a:cubicBezTo>
                    <a:pt x="496" y="391"/>
                    <a:pt x="427" y="438"/>
                    <a:pt x="361" y="493"/>
                  </a:cubicBezTo>
                  <a:cubicBezTo>
                    <a:pt x="227" y="605"/>
                    <a:pt x="136" y="762"/>
                    <a:pt x="103" y="933"/>
                  </a:cubicBezTo>
                  <a:cubicBezTo>
                    <a:pt x="48" y="1021"/>
                    <a:pt x="1" y="1115"/>
                    <a:pt x="12" y="1217"/>
                  </a:cubicBezTo>
                  <a:cubicBezTo>
                    <a:pt x="30" y="1512"/>
                    <a:pt x="347" y="3126"/>
                    <a:pt x="285" y="3370"/>
                  </a:cubicBezTo>
                  <a:cubicBezTo>
                    <a:pt x="707" y="3246"/>
                    <a:pt x="1024" y="2434"/>
                    <a:pt x="926" y="1931"/>
                  </a:cubicBezTo>
                  <a:cubicBezTo>
                    <a:pt x="937" y="1898"/>
                    <a:pt x="940" y="1862"/>
                    <a:pt x="940" y="1829"/>
                  </a:cubicBezTo>
                  <a:cubicBezTo>
                    <a:pt x="959" y="1858"/>
                    <a:pt x="980" y="1884"/>
                    <a:pt x="1006" y="1909"/>
                  </a:cubicBezTo>
                  <a:cubicBezTo>
                    <a:pt x="1053" y="1989"/>
                    <a:pt x="1090" y="2073"/>
                    <a:pt x="1119" y="2160"/>
                  </a:cubicBezTo>
                  <a:cubicBezTo>
                    <a:pt x="1228" y="2496"/>
                    <a:pt x="1403" y="2772"/>
                    <a:pt x="1807" y="2780"/>
                  </a:cubicBezTo>
                  <a:lnTo>
                    <a:pt x="1829" y="2772"/>
                  </a:lnTo>
                  <a:cubicBezTo>
                    <a:pt x="1873" y="2550"/>
                    <a:pt x="1953" y="2328"/>
                    <a:pt x="1876" y="20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472;p54">
              <a:extLst>
                <a:ext uri="{FF2B5EF4-FFF2-40B4-BE49-F238E27FC236}">
                  <a16:creationId xmlns:a16="http://schemas.microsoft.com/office/drawing/2014/main" id="{A0E6AC95-1151-42B8-8DA4-806632E50EE9}"/>
                </a:ext>
              </a:extLst>
            </p:cNvPr>
            <p:cNvSpPr/>
            <p:nvPr/>
          </p:nvSpPr>
          <p:spPr>
            <a:xfrm>
              <a:off x="5200800" y="2198075"/>
              <a:ext cx="70750" cy="50650"/>
            </a:xfrm>
            <a:custGeom>
              <a:avLst/>
              <a:gdLst/>
              <a:ahLst/>
              <a:cxnLst/>
              <a:rect l="l" t="t" r="r" b="b"/>
              <a:pathLst>
                <a:path w="2830" h="2026" extrusionOk="0">
                  <a:moveTo>
                    <a:pt x="2557" y="911"/>
                  </a:moveTo>
                  <a:cubicBezTo>
                    <a:pt x="2626" y="867"/>
                    <a:pt x="2706" y="841"/>
                    <a:pt x="2753" y="776"/>
                  </a:cubicBezTo>
                  <a:cubicBezTo>
                    <a:pt x="2815" y="685"/>
                    <a:pt x="2830" y="608"/>
                    <a:pt x="2677" y="612"/>
                  </a:cubicBezTo>
                  <a:cubicBezTo>
                    <a:pt x="2371" y="568"/>
                    <a:pt x="2127" y="718"/>
                    <a:pt x="1894" y="885"/>
                  </a:cubicBezTo>
                  <a:cubicBezTo>
                    <a:pt x="1847" y="907"/>
                    <a:pt x="1806" y="940"/>
                    <a:pt x="1774" y="980"/>
                  </a:cubicBezTo>
                  <a:cubicBezTo>
                    <a:pt x="1810" y="914"/>
                    <a:pt x="1821" y="834"/>
                    <a:pt x="1857" y="765"/>
                  </a:cubicBezTo>
                  <a:cubicBezTo>
                    <a:pt x="1923" y="645"/>
                    <a:pt x="1938" y="514"/>
                    <a:pt x="1948" y="379"/>
                  </a:cubicBezTo>
                  <a:cubicBezTo>
                    <a:pt x="1945" y="284"/>
                    <a:pt x="1883" y="230"/>
                    <a:pt x="1806" y="182"/>
                  </a:cubicBezTo>
                  <a:cubicBezTo>
                    <a:pt x="1712" y="142"/>
                    <a:pt x="1650" y="208"/>
                    <a:pt x="1577" y="252"/>
                  </a:cubicBezTo>
                  <a:cubicBezTo>
                    <a:pt x="1479" y="306"/>
                    <a:pt x="1384" y="343"/>
                    <a:pt x="1329" y="190"/>
                  </a:cubicBezTo>
                  <a:cubicBezTo>
                    <a:pt x="1300" y="102"/>
                    <a:pt x="1242" y="22"/>
                    <a:pt x="1129" y="29"/>
                  </a:cubicBezTo>
                  <a:cubicBezTo>
                    <a:pt x="1089" y="11"/>
                    <a:pt x="1038" y="26"/>
                    <a:pt x="1016" y="62"/>
                  </a:cubicBezTo>
                  <a:cubicBezTo>
                    <a:pt x="812" y="295"/>
                    <a:pt x="885" y="579"/>
                    <a:pt x="860" y="852"/>
                  </a:cubicBezTo>
                  <a:cubicBezTo>
                    <a:pt x="608" y="259"/>
                    <a:pt x="350" y="0"/>
                    <a:pt x="0" y="18"/>
                  </a:cubicBezTo>
                  <a:cubicBezTo>
                    <a:pt x="193" y="193"/>
                    <a:pt x="273" y="412"/>
                    <a:pt x="302" y="656"/>
                  </a:cubicBezTo>
                  <a:cubicBezTo>
                    <a:pt x="324" y="827"/>
                    <a:pt x="339" y="1002"/>
                    <a:pt x="372" y="1169"/>
                  </a:cubicBezTo>
                  <a:cubicBezTo>
                    <a:pt x="448" y="1577"/>
                    <a:pt x="674" y="1836"/>
                    <a:pt x="1096" y="1890"/>
                  </a:cubicBezTo>
                  <a:cubicBezTo>
                    <a:pt x="1158" y="1901"/>
                    <a:pt x="1224" y="1879"/>
                    <a:pt x="1278" y="1923"/>
                  </a:cubicBezTo>
                  <a:cubicBezTo>
                    <a:pt x="1541" y="2025"/>
                    <a:pt x="1748" y="1916"/>
                    <a:pt x="1945" y="1756"/>
                  </a:cubicBezTo>
                  <a:cubicBezTo>
                    <a:pt x="2098" y="1559"/>
                    <a:pt x="2240" y="1351"/>
                    <a:pt x="2364" y="1136"/>
                  </a:cubicBezTo>
                  <a:cubicBezTo>
                    <a:pt x="2407" y="1045"/>
                    <a:pt x="2477" y="969"/>
                    <a:pt x="2557" y="9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473;p54">
              <a:extLst>
                <a:ext uri="{FF2B5EF4-FFF2-40B4-BE49-F238E27FC236}">
                  <a16:creationId xmlns:a16="http://schemas.microsoft.com/office/drawing/2014/main" id="{9B57EB8E-EB61-4941-B076-EABADD82537D}"/>
                </a:ext>
              </a:extLst>
            </p:cNvPr>
            <p:cNvSpPr/>
            <p:nvPr/>
          </p:nvSpPr>
          <p:spPr>
            <a:xfrm>
              <a:off x="5464825" y="2258975"/>
              <a:ext cx="93600" cy="91975"/>
            </a:xfrm>
            <a:custGeom>
              <a:avLst/>
              <a:gdLst/>
              <a:ahLst/>
              <a:cxnLst/>
              <a:rect l="l" t="t" r="r" b="b"/>
              <a:pathLst>
                <a:path w="3744" h="3679" extrusionOk="0">
                  <a:moveTo>
                    <a:pt x="1970" y="2186"/>
                  </a:moveTo>
                  <a:cubicBezTo>
                    <a:pt x="2156" y="2204"/>
                    <a:pt x="2327" y="2222"/>
                    <a:pt x="2495" y="2233"/>
                  </a:cubicBezTo>
                  <a:cubicBezTo>
                    <a:pt x="2680" y="2247"/>
                    <a:pt x="2793" y="2109"/>
                    <a:pt x="2757" y="1920"/>
                  </a:cubicBezTo>
                  <a:cubicBezTo>
                    <a:pt x="2731" y="1796"/>
                    <a:pt x="2669" y="1687"/>
                    <a:pt x="2578" y="1599"/>
                  </a:cubicBezTo>
                  <a:cubicBezTo>
                    <a:pt x="2433" y="1450"/>
                    <a:pt x="2291" y="1301"/>
                    <a:pt x="2112" y="1188"/>
                  </a:cubicBezTo>
                  <a:cubicBezTo>
                    <a:pt x="2090" y="1148"/>
                    <a:pt x="2061" y="1115"/>
                    <a:pt x="2025" y="1086"/>
                  </a:cubicBezTo>
                  <a:cubicBezTo>
                    <a:pt x="2079" y="1100"/>
                    <a:pt x="2134" y="1111"/>
                    <a:pt x="2189" y="1119"/>
                  </a:cubicBezTo>
                  <a:cubicBezTo>
                    <a:pt x="2342" y="1148"/>
                    <a:pt x="2495" y="1173"/>
                    <a:pt x="2651" y="1188"/>
                  </a:cubicBezTo>
                  <a:cubicBezTo>
                    <a:pt x="3066" y="1210"/>
                    <a:pt x="3445" y="1115"/>
                    <a:pt x="3744" y="784"/>
                  </a:cubicBezTo>
                  <a:cubicBezTo>
                    <a:pt x="3471" y="834"/>
                    <a:pt x="3190" y="805"/>
                    <a:pt x="2935" y="700"/>
                  </a:cubicBezTo>
                  <a:cubicBezTo>
                    <a:pt x="2739" y="623"/>
                    <a:pt x="2567" y="503"/>
                    <a:pt x="2385" y="397"/>
                  </a:cubicBezTo>
                  <a:cubicBezTo>
                    <a:pt x="2090" y="223"/>
                    <a:pt x="1795" y="59"/>
                    <a:pt x="1442" y="44"/>
                  </a:cubicBezTo>
                  <a:lnTo>
                    <a:pt x="1442" y="44"/>
                  </a:lnTo>
                  <a:cubicBezTo>
                    <a:pt x="1052" y="1"/>
                    <a:pt x="747" y="150"/>
                    <a:pt x="503" y="445"/>
                  </a:cubicBezTo>
                  <a:lnTo>
                    <a:pt x="412" y="514"/>
                  </a:lnTo>
                  <a:cubicBezTo>
                    <a:pt x="102" y="729"/>
                    <a:pt x="0" y="1046"/>
                    <a:pt x="4" y="1399"/>
                  </a:cubicBezTo>
                  <a:cubicBezTo>
                    <a:pt x="11" y="1756"/>
                    <a:pt x="142" y="2095"/>
                    <a:pt x="288" y="2419"/>
                  </a:cubicBezTo>
                  <a:cubicBezTo>
                    <a:pt x="426" y="2728"/>
                    <a:pt x="517" y="3045"/>
                    <a:pt x="452" y="3391"/>
                  </a:cubicBezTo>
                  <a:cubicBezTo>
                    <a:pt x="437" y="3478"/>
                    <a:pt x="415" y="3562"/>
                    <a:pt x="386" y="3679"/>
                  </a:cubicBezTo>
                  <a:cubicBezTo>
                    <a:pt x="514" y="3613"/>
                    <a:pt x="619" y="3515"/>
                    <a:pt x="692" y="3395"/>
                  </a:cubicBezTo>
                  <a:cubicBezTo>
                    <a:pt x="1020" y="2896"/>
                    <a:pt x="1045" y="2364"/>
                    <a:pt x="867" y="1810"/>
                  </a:cubicBezTo>
                  <a:cubicBezTo>
                    <a:pt x="859" y="1763"/>
                    <a:pt x="845" y="1716"/>
                    <a:pt x="830" y="1668"/>
                  </a:cubicBezTo>
                  <a:cubicBezTo>
                    <a:pt x="849" y="1687"/>
                    <a:pt x="870" y="1701"/>
                    <a:pt x="892" y="1712"/>
                  </a:cubicBezTo>
                  <a:cubicBezTo>
                    <a:pt x="1027" y="2007"/>
                    <a:pt x="1136" y="2317"/>
                    <a:pt x="1337" y="2579"/>
                  </a:cubicBezTo>
                  <a:cubicBezTo>
                    <a:pt x="1464" y="2746"/>
                    <a:pt x="1602" y="2907"/>
                    <a:pt x="1850" y="2867"/>
                  </a:cubicBezTo>
                  <a:cubicBezTo>
                    <a:pt x="1963" y="2852"/>
                    <a:pt x="2123" y="2437"/>
                    <a:pt x="1970" y="21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bg2"/>
                </a:solidFill>
              </a:rPr>
              <a:t>22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E79E48C-7381-4355-AE5A-7BBBEF03A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4" r="14521"/>
          <a:stretch/>
        </p:blipFill>
        <p:spPr>
          <a:xfrm>
            <a:off x="5390983" y="1199156"/>
            <a:ext cx="1820849" cy="273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70EC3238-9758-4AD3-B2F8-433B09323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86" t="33099" r="21138" b="19639"/>
          <a:stretch/>
        </p:blipFill>
        <p:spPr>
          <a:xfrm>
            <a:off x="1278675" y="996178"/>
            <a:ext cx="6490010" cy="3144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09" name="Google Shape;2009;p67"/>
          <p:cNvSpPr/>
          <p:nvPr/>
        </p:nvSpPr>
        <p:spPr>
          <a:xfrm rot="-7801228" flipH="1">
            <a:off x="7507063" y="-367280"/>
            <a:ext cx="1374443" cy="1884138"/>
          </a:xfrm>
          <a:custGeom>
            <a:avLst/>
            <a:gdLst/>
            <a:ahLst/>
            <a:cxnLst/>
            <a:rect l="l" t="t" r="r" b="b"/>
            <a:pathLst>
              <a:path w="9524" h="13056" extrusionOk="0">
                <a:moveTo>
                  <a:pt x="2273" y="2950"/>
                </a:moveTo>
                <a:cubicBezTo>
                  <a:pt x="2583" y="3412"/>
                  <a:pt x="2914" y="3795"/>
                  <a:pt x="3249" y="4177"/>
                </a:cubicBezTo>
                <a:cubicBezTo>
                  <a:pt x="3606" y="4589"/>
                  <a:pt x="3763" y="5088"/>
                  <a:pt x="3715" y="5645"/>
                </a:cubicBezTo>
                <a:cubicBezTo>
                  <a:pt x="3675" y="6111"/>
                  <a:pt x="3661" y="6581"/>
                  <a:pt x="3628" y="7047"/>
                </a:cubicBezTo>
                <a:cubicBezTo>
                  <a:pt x="3617" y="7247"/>
                  <a:pt x="3548" y="7440"/>
                  <a:pt x="3588" y="7681"/>
                </a:cubicBezTo>
                <a:cubicBezTo>
                  <a:pt x="3679" y="7447"/>
                  <a:pt x="3766" y="7247"/>
                  <a:pt x="3832" y="7043"/>
                </a:cubicBezTo>
                <a:cubicBezTo>
                  <a:pt x="3905" y="6807"/>
                  <a:pt x="3967" y="6570"/>
                  <a:pt x="4058" y="6337"/>
                </a:cubicBezTo>
                <a:cubicBezTo>
                  <a:pt x="4225" y="5900"/>
                  <a:pt x="4276" y="5434"/>
                  <a:pt x="4327" y="4975"/>
                </a:cubicBezTo>
                <a:cubicBezTo>
                  <a:pt x="4360" y="4691"/>
                  <a:pt x="4294" y="4396"/>
                  <a:pt x="4243" y="4108"/>
                </a:cubicBezTo>
                <a:cubicBezTo>
                  <a:pt x="4189" y="3831"/>
                  <a:pt x="4116" y="3558"/>
                  <a:pt x="4021" y="3296"/>
                </a:cubicBezTo>
                <a:cubicBezTo>
                  <a:pt x="3905" y="2957"/>
                  <a:pt x="3967" y="2608"/>
                  <a:pt x="3956" y="2262"/>
                </a:cubicBezTo>
                <a:cubicBezTo>
                  <a:pt x="3945" y="1843"/>
                  <a:pt x="4068" y="1468"/>
                  <a:pt x="4269" y="1111"/>
                </a:cubicBezTo>
                <a:cubicBezTo>
                  <a:pt x="4418" y="845"/>
                  <a:pt x="4487" y="546"/>
                  <a:pt x="4556" y="252"/>
                </a:cubicBezTo>
                <a:cubicBezTo>
                  <a:pt x="4578" y="171"/>
                  <a:pt x="4589" y="84"/>
                  <a:pt x="4604" y="0"/>
                </a:cubicBezTo>
                <a:lnTo>
                  <a:pt x="4647" y="4"/>
                </a:lnTo>
                <a:cubicBezTo>
                  <a:pt x="4669" y="109"/>
                  <a:pt x="4691" y="219"/>
                  <a:pt x="4709" y="328"/>
                </a:cubicBezTo>
                <a:cubicBezTo>
                  <a:pt x="4742" y="525"/>
                  <a:pt x="4782" y="714"/>
                  <a:pt x="4899" y="882"/>
                </a:cubicBezTo>
                <a:cubicBezTo>
                  <a:pt x="5026" y="1064"/>
                  <a:pt x="5037" y="1289"/>
                  <a:pt x="5037" y="1490"/>
                </a:cubicBezTo>
                <a:cubicBezTo>
                  <a:pt x="5037" y="1741"/>
                  <a:pt x="5114" y="2000"/>
                  <a:pt x="5001" y="2247"/>
                </a:cubicBezTo>
                <a:cubicBezTo>
                  <a:pt x="4997" y="2254"/>
                  <a:pt x="4997" y="2265"/>
                  <a:pt x="4997" y="2276"/>
                </a:cubicBezTo>
                <a:cubicBezTo>
                  <a:pt x="5099" y="2775"/>
                  <a:pt x="4815" y="3179"/>
                  <a:pt x="4673" y="3620"/>
                </a:cubicBezTo>
                <a:cubicBezTo>
                  <a:pt x="4589" y="3875"/>
                  <a:pt x="4516" y="4130"/>
                  <a:pt x="4516" y="4403"/>
                </a:cubicBezTo>
                <a:cubicBezTo>
                  <a:pt x="4520" y="4880"/>
                  <a:pt x="4440" y="5350"/>
                  <a:pt x="4367" y="5820"/>
                </a:cubicBezTo>
                <a:cubicBezTo>
                  <a:pt x="4349" y="5900"/>
                  <a:pt x="4320" y="5976"/>
                  <a:pt x="4280" y="6045"/>
                </a:cubicBezTo>
                <a:cubicBezTo>
                  <a:pt x="4247" y="6111"/>
                  <a:pt x="4240" y="6187"/>
                  <a:pt x="4261" y="6257"/>
                </a:cubicBezTo>
                <a:cubicBezTo>
                  <a:pt x="4342" y="6115"/>
                  <a:pt x="4444" y="5987"/>
                  <a:pt x="4567" y="5882"/>
                </a:cubicBezTo>
                <a:cubicBezTo>
                  <a:pt x="4819" y="5641"/>
                  <a:pt x="4957" y="5364"/>
                  <a:pt x="4964" y="5011"/>
                </a:cubicBezTo>
                <a:cubicBezTo>
                  <a:pt x="4968" y="4862"/>
                  <a:pt x="5015" y="4713"/>
                  <a:pt x="5099" y="4585"/>
                </a:cubicBezTo>
                <a:cubicBezTo>
                  <a:pt x="5223" y="4403"/>
                  <a:pt x="5336" y="4210"/>
                  <a:pt x="5463" y="4028"/>
                </a:cubicBezTo>
                <a:cubicBezTo>
                  <a:pt x="5547" y="3908"/>
                  <a:pt x="5572" y="3766"/>
                  <a:pt x="5631" y="3638"/>
                </a:cubicBezTo>
                <a:cubicBezTo>
                  <a:pt x="5671" y="3536"/>
                  <a:pt x="5744" y="3445"/>
                  <a:pt x="5842" y="3391"/>
                </a:cubicBezTo>
                <a:cubicBezTo>
                  <a:pt x="6024" y="3285"/>
                  <a:pt x="6199" y="3161"/>
                  <a:pt x="6399" y="3088"/>
                </a:cubicBezTo>
                <a:cubicBezTo>
                  <a:pt x="6574" y="3019"/>
                  <a:pt x="6709" y="2895"/>
                  <a:pt x="6825" y="2753"/>
                </a:cubicBezTo>
                <a:cubicBezTo>
                  <a:pt x="6960" y="2597"/>
                  <a:pt x="7124" y="2469"/>
                  <a:pt x="7313" y="2382"/>
                </a:cubicBezTo>
                <a:cubicBezTo>
                  <a:pt x="7222" y="2666"/>
                  <a:pt x="7219" y="2943"/>
                  <a:pt x="7138" y="3212"/>
                </a:cubicBezTo>
                <a:cubicBezTo>
                  <a:pt x="7051" y="3485"/>
                  <a:pt x="6949" y="3755"/>
                  <a:pt x="6833" y="4013"/>
                </a:cubicBezTo>
                <a:cubicBezTo>
                  <a:pt x="6712" y="4308"/>
                  <a:pt x="6548" y="4589"/>
                  <a:pt x="6319" y="4811"/>
                </a:cubicBezTo>
                <a:cubicBezTo>
                  <a:pt x="6144" y="4982"/>
                  <a:pt x="5929" y="5110"/>
                  <a:pt x="5733" y="5259"/>
                </a:cubicBezTo>
                <a:lnTo>
                  <a:pt x="5234" y="5627"/>
                </a:lnTo>
                <a:cubicBezTo>
                  <a:pt x="5227" y="5634"/>
                  <a:pt x="5212" y="5641"/>
                  <a:pt x="5212" y="5645"/>
                </a:cubicBezTo>
                <a:cubicBezTo>
                  <a:pt x="5216" y="5841"/>
                  <a:pt x="5034" y="5805"/>
                  <a:pt x="4935" y="5867"/>
                </a:cubicBezTo>
                <a:cubicBezTo>
                  <a:pt x="4582" y="6089"/>
                  <a:pt x="4269" y="6351"/>
                  <a:pt x="4090" y="6734"/>
                </a:cubicBezTo>
                <a:cubicBezTo>
                  <a:pt x="3981" y="6970"/>
                  <a:pt x="3916" y="7225"/>
                  <a:pt x="3824" y="7473"/>
                </a:cubicBezTo>
                <a:cubicBezTo>
                  <a:pt x="3733" y="7717"/>
                  <a:pt x="3613" y="7943"/>
                  <a:pt x="3548" y="8190"/>
                </a:cubicBezTo>
                <a:cubicBezTo>
                  <a:pt x="3489" y="8402"/>
                  <a:pt x="3358" y="8565"/>
                  <a:pt x="3278" y="8762"/>
                </a:cubicBezTo>
                <a:cubicBezTo>
                  <a:pt x="3191" y="8962"/>
                  <a:pt x="3067" y="9152"/>
                  <a:pt x="2961" y="9345"/>
                </a:cubicBezTo>
                <a:cubicBezTo>
                  <a:pt x="2936" y="9396"/>
                  <a:pt x="2885" y="9439"/>
                  <a:pt x="2899" y="9527"/>
                </a:cubicBezTo>
                <a:cubicBezTo>
                  <a:pt x="3023" y="9450"/>
                  <a:pt x="3140" y="9374"/>
                  <a:pt x="3264" y="9312"/>
                </a:cubicBezTo>
                <a:cubicBezTo>
                  <a:pt x="3843" y="9010"/>
                  <a:pt x="4200" y="8525"/>
                  <a:pt x="4385" y="7914"/>
                </a:cubicBezTo>
                <a:cubicBezTo>
                  <a:pt x="4491" y="7560"/>
                  <a:pt x="4709" y="7302"/>
                  <a:pt x="4972" y="7054"/>
                </a:cubicBezTo>
                <a:cubicBezTo>
                  <a:pt x="5205" y="6836"/>
                  <a:pt x="5485" y="6719"/>
                  <a:pt x="5769" y="6621"/>
                </a:cubicBezTo>
                <a:cubicBezTo>
                  <a:pt x="6024" y="6533"/>
                  <a:pt x="6199" y="6340"/>
                  <a:pt x="6428" y="6228"/>
                </a:cubicBezTo>
                <a:cubicBezTo>
                  <a:pt x="6476" y="6202"/>
                  <a:pt x="6516" y="6158"/>
                  <a:pt x="6599" y="6173"/>
                </a:cubicBezTo>
                <a:cubicBezTo>
                  <a:pt x="6363" y="6439"/>
                  <a:pt x="6275" y="6781"/>
                  <a:pt x="6064" y="7047"/>
                </a:cubicBezTo>
                <a:cubicBezTo>
                  <a:pt x="5758" y="7429"/>
                  <a:pt x="5485" y="7837"/>
                  <a:pt x="5161" y="8205"/>
                </a:cubicBezTo>
                <a:cubicBezTo>
                  <a:pt x="4775" y="8646"/>
                  <a:pt x="4298" y="8933"/>
                  <a:pt x="3773" y="9177"/>
                </a:cubicBezTo>
                <a:cubicBezTo>
                  <a:pt x="3438" y="9330"/>
                  <a:pt x="3067" y="9439"/>
                  <a:pt x="2794" y="9705"/>
                </a:cubicBezTo>
                <a:cubicBezTo>
                  <a:pt x="2652" y="9840"/>
                  <a:pt x="2557" y="10022"/>
                  <a:pt x="2430" y="10179"/>
                </a:cubicBezTo>
                <a:cubicBezTo>
                  <a:pt x="2280" y="10372"/>
                  <a:pt x="2120" y="10561"/>
                  <a:pt x="1960" y="10750"/>
                </a:cubicBezTo>
                <a:cubicBezTo>
                  <a:pt x="1934" y="10787"/>
                  <a:pt x="1891" y="10809"/>
                  <a:pt x="1843" y="10809"/>
                </a:cubicBezTo>
                <a:cubicBezTo>
                  <a:pt x="1792" y="10809"/>
                  <a:pt x="1727" y="10798"/>
                  <a:pt x="1734" y="10867"/>
                </a:cubicBezTo>
                <a:cubicBezTo>
                  <a:pt x="1738" y="10889"/>
                  <a:pt x="1792" y="10976"/>
                  <a:pt x="1869" y="10954"/>
                </a:cubicBezTo>
                <a:cubicBezTo>
                  <a:pt x="2022" y="10911"/>
                  <a:pt x="2182" y="10918"/>
                  <a:pt x="2331" y="10827"/>
                </a:cubicBezTo>
                <a:cubicBezTo>
                  <a:pt x="2612" y="10663"/>
                  <a:pt x="2881" y="10477"/>
                  <a:pt x="3133" y="10266"/>
                </a:cubicBezTo>
                <a:cubicBezTo>
                  <a:pt x="3373" y="10055"/>
                  <a:pt x="3668" y="9924"/>
                  <a:pt x="3945" y="9771"/>
                </a:cubicBezTo>
                <a:cubicBezTo>
                  <a:pt x="4458" y="9483"/>
                  <a:pt x="5044" y="9520"/>
                  <a:pt x="5598" y="9389"/>
                </a:cubicBezTo>
                <a:cubicBezTo>
                  <a:pt x="5318" y="9647"/>
                  <a:pt x="5106" y="9971"/>
                  <a:pt x="4764" y="10153"/>
                </a:cubicBezTo>
                <a:cubicBezTo>
                  <a:pt x="4706" y="10193"/>
                  <a:pt x="4651" y="10233"/>
                  <a:pt x="4600" y="10284"/>
                </a:cubicBezTo>
                <a:cubicBezTo>
                  <a:pt x="4385" y="10448"/>
                  <a:pt x="4127" y="10430"/>
                  <a:pt x="3879" y="10466"/>
                </a:cubicBezTo>
                <a:cubicBezTo>
                  <a:pt x="3402" y="10528"/>
                  <a:pt x="2918" y="10561"/>
                  <a:pt x="2503" y="10878"/>
                </a:cubicBezTo>
                <a:cubicBezTo>
                  <a:pt x="2696" y="10925"/>
                  <a:pt x="2881" y="10874"/>
                  <a:pt x="3067" y="10882"/>
                </a:cubicBezTo>
                <a:cubicBezTo>
                  <a:pt x="3249" y="10893"/>
                  <a:pt x="3431" y="10893"/>
                  <a:pt x="3610" y="10885"/>
                </a:cubicBezTo>
                <a:cubicBezTo>
                  <a:pt x="3963" y="10863"/>
                  <a:pt x="4312" y="10885"/>
                  <a:pt x="4662" y="10893"/>
                </a:cubicBezTo>
                <a:cubicBezTo>
                  <a:pt x="4979" y="10900"/>
                  <a:pt x="5230" y="10740"/>
                  <a:pt x="5481" y="10583"/>
                </a:cubicBezTo>
                <a:cubicBezTo>
                  <a:pt x="5736" y="10423"/>
                  <a:pt x="5991" y="10266"/>
                  <a:pt x="6250" y="10120"/>
                </a:cubicBezTo>
                <a:cubicBezTo>
                  <a:pt x="6308" y="10088"/>
                  <a:pt x="6363" y="10051"/>
                  <a:pt x="6410" y="10011"/>
                </a:cubicBezTo>
                <a:cubicBezTo>
                  <a:pt x="6621" y="9818"/>
                  <a:pt x="6880" y="9742"/>
                  <a:pt x="7157" y="9716"/>
                </a:cubicBezTo>
                <a:cubicBezTo>
                  <a:pt x="7630" y="9673"/>
                  <a:pt x="8103" y="9658"/>
                  <a:pt x="8570" y="9807"/>
                </a:cubicBezTo>
                <a:cubicBezTo>
                  <a:pt x="8475" y="9913"/>
                  <a:pt x="8358" y="9989"/>
                  <a:pt x="8224" y="10040"/>
                </a:cubicBezTo>
                <a:cubicBezTo>
                  <a:pt x="7983" y="10120"/>
                  <a:pt x="7812" y="10306"/>
                  <a:pt x="7630" y="10474"/>
                </a:cubicBezTo>
                <a:cubicBezTo>
                  <a:pt x="7506" y="10594"/>
                  <a:pt x="7335" y="10652"/>
                  <a:pt x="7164" y="10634"/>
                </a:cubicBezTo>
                <a:cubicBezTo>
                  <a:pt x="7022" y="10623"/>
                  <a:pt x="6883" y="10667"/>
                  <a:pt x="6749" y="10700"/>
                </a:cubicBezTo>
                <a:cubicBezTo>
                  <a:pt x="6527" y="10758"/>
                  <a:pt x="6308" y="10798"/>
                  <a:pt x="6082" y="10714"/>
                </a:cubicBezTo>
                <a:cubicBezTo>
                  <a:pt x="5809" y="10608"/>
                  <a:pt x="5569" y="10732"/>
                  <a:pt x="5328" y="10838"/>
                </a:cubicBezTo>
                <a:cubicBezTo>
                  <a:pt x="5278" y="10860"/>
                  <a:pt x="5230" y="10885"/>
                  <a:pt x="5183" y="10911"/>
                </a:cubicBezTo>
                <a:cubicBezTo>
                  <a:pt x="5598" y="10944"/>
                  <a:pt x="6006" y="11038"/>
                  <a:pt x="6396" y="11184"/>
                </a:cubicBezTo>
                <a:cubicBezTo>
                  <a:pt x="6661" y="11286"/>
                  <a:pt x="6945" y="11326"/>
                  <a:pt x="7229" y="11304"/>
                </a:cubicBezTo>
                <a:cubicBezTo>
                  <a:pt x="7703" y="11264"/>
                  <a:pt x="8133" y="11395"/>
                  <a:pt x="8555" y="11588"/>
                </a:cubicBezTo>
                <a:cubicBezTo>
                  <a:pt x="8774" y="11675"/>
                  <a:pt x="8970" y="11814"/>
                  <a:pt x="9127" y="11992"/>
                </a:cubicBezTo>
                <a:cubicBezTo>
                  <a:pt x="9232" y="12109"/>
                  <a:pt x="9385" y="12174"/>
                  <a:pt x="9524" y="12258"/>
                </a:cubicBezTo>
                <a:cubicBezTo>
                  <a:pt x="9498" y="12302"/>
                  <a:pt x="9465" y="12280"/>
                  <a:pt x="9440" y="12276"/>
                </a:cubicBezTo>
                <a:cubicBezTo>
                  <a:pt x="9068" y="12211"/>
                  <a:pt x="8697" y="12236"/>
                  <a:pt x="8326" y="12276"/>
                </a:cubicBezTo>
                <a:cubicBezTo>
                  <a:pt x="8213" y="12291"/>
                  <a:pt x="8107" y="12251"/>
                  <a:pt x="8001" y="12214"/>
                </a:cubicBezTo>
                <a:cubicBezTo>
                  <a:pt x="7703" y="12116"/>
                  <a:pt x="7379" y="12065"/>
                  <a:pt x="7124" y="11858"/>
                </a:cubicBezTo>
                <a:cubicBezTo>
                  <a:pt x="6934" y="11708"/>
                  <a:pt x="6738" y="11570"/>
                  <a:pt x="6538" y="11435"/>
                </a:cubicBezTo>
                <a:cubicBezTo>
                  <a:pt x="6166" y="11184"/>
                  <a:pt x="5740" y="11100"/>
                  <a:pt x="5310" y="11045"/>
                </a:cubicBezTo>
                <a:cubicBezTo>
                  <a:pt x="4935" y="10994"/>
                  <a:pt x="4556" y="11002"/>
                  <a:pt x="4178" y="10987"/>
                </a:cubicBezTo>
                <a:cubicBezTo>
                  <a:pt x="4127" y="10987"/>
                  <a:pt x="4079" y="10991"/>
                  <a:pt x="4007" y="10994"/>
                </a:cubicBezTo>
                <a:cubicBezTo>
                  <a:pt x="4047" y="11038"/>
                  <a:pt x="4105" y="11064"/>
                  <a:pt x="4167" y="11071"/>
                </a:cubicBezTo>
                <a:cubicBezTo>
                  <a:pt x="4640" y="11180"/>
                  <a:pt x="5095" y="11348"/>
                  <a:pt x="5554" y="11497"/>
                </a:cubicBezTo>
                <a:cubicBezTo>
                  <a:pt x="5820" y="11584"/>
                  <a:pt x="6046" y="11767"/>
                  <a:pt x="6192" y="12003"/>
                </a:cubicBezTo>
                <a:cubicBezTo>
                  <a:pt x="6348" y="12244"/>
                  <a:pt x="6465" y="12502"/>
                  <a:pt x="6599" y="12750"/>
                </a:cubicBezTo>
                <a:cubicBezTo>
                  <a:pt x="6650" y="12844"/>
                  <a:pt x="6763" y="12903"/>
                  <a:pt x="6756" y="13041"/>
                </a:cubicBezTo>
                <a:cubicBezTo>
                  <a:pt x="6621" y="13056"/>
                  <a:pt x="6508" y="12983"/>
                  <a:pt x="6421" y="12906"/>
                </a:cubicBezTo>
                <a:cubicBezTo>
                  <a:pt x="6082" y="12619"/>
                  <a:pt x="5715" y="12371"/>
                  <a:pt x="5325" y="12160"/>
                </a:cubicBezTo>
                <a:cubicBezTo>
                  <a:pt x="5252" y="12120"/>
                  <a:pt x="5194" y="12058"/>
                  <a:pt x="5161" y="11985"/>
                </a:cubicBezTo>
                <a:cubicBezTo>
                  <a:pt x="5059" y="11752"/>
                  <a:pt x="4888" y="11592"/>
                  <a:pt x="4673" y="11468"/>
                </a:cubicBezTo>
                <a:cubicBezTo>
                  <a:pt x="4396" y="11311"/>
                  <a:pt x="4130" y="11147"/>
                  <a:pt x="3814" y="11067"/>
                </a:cubicBezTo>
                <a:cubicBezTo>
                  <a:pt x="3369" y="10962"/>
                  <a:pt x="2925" y="11013"/>
                  <a:pt x="2477" y="11002"/>
                </a:cubicBezTo>
                <a:cubicBezTo>
                  <a:pt x="2215" y="10991"/>
                  <a:pt x="1960" y="11064"/>
                  <a:pt x="1698" y="11086"/>
                </a:cubicBezTo>
                <a:cubicBezTo>
                  <a:pt x="1632" y="11093"/>
                  <a:pt x="1592" y="11133"/>
                  <a:pt x="1541" y="11169"/>
                </a:cubicBezTo>
                <a:cubicBezTo>
                  <a:pt x="1494" y="11206"/>
                  <a:pt x="1468" y="11311"/>
                  <a:pt x="1377" y="11231"/>
                </a:cubicBezTo>
                <a:cubicBezTo>
                  <a:pt x="1363" y="11220"/>
                  <a:pt x="1348" y="11228"/>
                  <a:pt x="1359" y="11246"/>
                </a:cubicBezTo>
                <a:cubicBezTo>
                  <a:pt x="1406" y="11344"/>
                  <a:pt x="1312" y="11355"/>
                  <a:pt x="1268" y="11395"/>
                </a:cubicBezTo>
                <a:cubicBezTo>
                  <a:pt x="955" y="11686"/>
                  <a:pt x="609" y="11938"/>
                  <a:pt x="230" y="12145"/>
                </a:cubicBezTo>
                <a:cubicBezTo>
                  <a:pt x="176" y="12174"/>
                  <a:pt x="106" y="12284"/>
                  <a:pt x="44" y="12174"/>
                </a:cubicBezTo>
                <a:cubicBezTo>
                  <a:pt x="1" y="12087"/>
                  <a:pt x="37" y="11981"/>
                  <a:pt x="125" y="11938"/>
                </a:cubicBezTo>
                <a:cubicBezTo>
                  <a:pt x="190" y="11909"/>
                  <a:pt x="245" y="11858"/>
                  <a:pt x="281" y="11796"/>
                </a:cubicBezTo>
                <a:cubicBezTo>
                  <a:pt x="332" y="11726"/>
                  <a:pt x="405" y="11672"/>
                  <a:pt x="489" y="11646"/>
                </a:cubicBezTo>
                <a:cubicBezTo>
                  <a:pt x="747" y="11548"/>
                  <a:pt x="948" y="11359"/>
                  <a:pt x="1177" y="11213"/>
                </a:cubicBezTo>
                <a:cubicBezTo>
                  <a:pt x="1326" y="11115"/>
                  <a:pt x="1461" y="10984"/>
                  <a:pt x="1599" y="10871"/>
                </a:cubicBezTo>
                <a:cubicBezTo>
                  <a:pt x="1676" y="10805"/>
                  <a:pt x="1731" y="10729"/>
                  <a:pt x="1723" y="10623"/>
                </a:cubicBezTo>
                <a:cubicBezTo>
                  <a:pt x="1701" y="10313"/>
                  <a:pt x="1680" y="10000"/>
                  <a:pt x="1654" y="9691"/>
                </a:cubicBezTo>
                <a:cubicBezTo>
                  <a:pt x="1636" y="9458"/>
                  <a:pt x="1508" y="9254"/>
                  <a:pt x="1497" y="9017"/>
                </a:cubicBezTo>
                <a:cubicBezTo>
                  <a:pt x="1497" y="8995"/>
                  <a:pt x="1487" y="8955"/>
                  <a:pt x="1457" y="8966"/>
                </a:cubicBezTo>
                <a:cubicBezTo>
                  <a:pt x="1334" y="9021"/>
                  <a:pt x="1377" y="8922"/>
                  <a:pt x="1377" y="8875"/>
                </a:cubicBezTo>
                <a:cubicBezTo>
                  <a:pt x="1374" y="8817"/>
                  <a:pt x="1359" y="8744"/>
                  <a:pt x="1468" y="8795"/>
                </a:cubicBezTo>
                <a:cubicBezTo>
                  <a:pt x="1497" y="8809"/>
                  <a:pt x="1508" y="8755"/>
                  <a:pt x="1516" y="8733"/>
                </a:cubicBezTo>
                <a:cubicBezTo>
                  <a:pt x="1621" y="8460"/>
                  <a:pt x="1803" y="8209"/>
                  <a:pt x="1796" y="7895"/>
                </a:cubicBezTo>
                <a:cubicBezTo>
                  <a:pt x="1796" y="7808"/>
                  <a:pt x="1829" y="7724"/>
                  <a:pt x="1887" y="7659"/>
                </a:cubicBezTo>
                <a:cubicBezTo>
                  <a:pt x="2091" y="7426"/>
                  <a:pt x="2269" y="7178"/>
                  <a:pt x="2328" y="6858"/>
                </a:cubicBezTo>
                <a:cubicBezTo>
                  <a:pt x="2415" y="7040"/>
                  <a:pt x="2481" y="7222"/>
                  <a:pt x="2459" y="7415"/>
                </a:cubicBezTo>
                <a:cubicBezTo>
                  <a:pt x="2408" y="7837"/>
                  <a:pt x="2404" y="8271"/>
                  <a:pt x="2317" y="8689"/>
                </a:cubicBezTo>
                <a:cubicBezTo>
                  <a:pt x="2240" y="9068"/>
                  <a:pt x="2146" y="9443"/>
                  <a:pt x="1931" y="9778"/>
                </a:cubicBezTo>
                <a:cubicBezTo>
                  <a:pt x="1763" y="10048"/>
                  <a:pt x="1865" y="10332"/>
                  <a:pt x="1898" y="10616"/>
                </a:cubicBezTo>
                <a:cubicBezTo>
                  <a:pt x="1964" y="10521"/>
                  <a:pt x="2036" y="10426"/>
                  <a:pt x="2102" y="10324"/>
                </a:cubicBezTo>
                <a:cubicBezTo>
                  <a:pt x="2262" y="10066"/>
                  <a:pt x="2521" y="9887"/>
                  <a:pt x="2663" y="9614"/>
                </a:cubicBezTo>
                <a:cubicBezTo>
                  <a:pt x="2903" y="9145"/>
                  <a:pt x="3191" y="8697"/>
                  <a:pt x="3373" y="8198"/>
                </a:cubicBezTo>
                <a:cubicBezTo>
                  <a:pt x="3457" y="7972"/>
                  <a:pt x="3428" y="7732"/>
                  <a:pt x="3442" y="7495"/>
                </a:cubicBezTo>
                <a:cubicBezTo>
                  <a:pt x="3464" y="7051"/>
                  <a:pt x="3340" y="6628"/>
                  <a:pt x="3253" y="6198"/>
                </a:cubicBezTo>
                <a:cubicBezTo>
                  <a:pt x="3224" y="6031"/>
                  <a:pt x="3136" y="5882"/>
                  <a:pt x="3009" y="5772"/>
                </a:cubicBezTo>
                <a:cubicBezTo>
                  <a:pt x="2794" y="5587"/>
                  <a:pt x="2743" y="5321"/>
                  <a:pt x="2699" y="5066"/>
                </a:cubicBezTo>
                <a:cubicBezTo>
                  <a:pt x="2630" y="4658"/>
                  <a:pt x="2543" y="4254"/>
                  <a:pt x="2364" y="3879"/>
                </a:cubicBezTo>
                <a:cubicBezTo>
                  <a:pt x="2306" y="3755"/>
                  <a:pt x="2280" y="3616"/>
                  <a:pt x="2291" y="3482"/>
                </a:cubicBezTo>
                <a:cubicBezTo>
                  <a:pt x="2302" y="3314"/>
                  <a:pt x="2255" y="3158"/>
                  <a:pt x="2273" y="295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275;p49">
            <a:extLst>
              <a:ext uri="{FF2B5EF4-FFF2-40B4-BE49-F238E27FC236}">
                <a16:creationId xmlns:a16="http://schemas.microsoft.com/office/drawing/2014/main" id="{01D4C517-9475-46D1-8910-983F5756A633}"/>
              </a:ext>
            </a:extLst>
          </p:cNvPr>
          <p:cNvGrpSpPr/>
          <p:nvPr/>
        </p:nvGrpSpPr>
        <p:grpSpPr>
          <a:xfrm rot="13287299">
            <a:off x="358528" y="3359654"/>
            <a:ext cx="687853" cy="1931385"/>
            <a:chOff x="2554086" y="1202983"/>
            <a:chExt cx="602515" cy="1691771"/>
          </a:xfrm>
        </p:grpSpPr>
        <p:sp>
          <p:nvSpPr>
            <p:cNvPr id="9" name="Google Shape;1276;p49">
              <a:extLst>
                <a:ext uri="{FF2B5EF4-FFF2-40B4-BE49-F238E27FC236}">
                  <a16:creationId xmlns:a16="http://schemas.microsoft.com/office/drawing/2014/main" id="{F6595EF0-EA93-4F58-B451-8958E965875B}"/>
                </a:ext>
              </a:extLst>
            </p:cNvPr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7;p49">
              <a:extLst>
                <a:ext uri="{FF2B5EF4-FFF2-40B4-BE49-F238E27FC236}">
                  <a16:creationId xmlns:a16="http://schemas.microsoft.com/office/drawing/2014/main" id="{C6BCD4FD-C36C-4638-B2C4-44C340998E8D}"/>
                </a:ext>
              </a:extLst>
            </p:cNvPr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" name="TextBox 22">
            <a:extLst>
              <a:ext uri="{FF2B5EF4-FFF2-40B4-BE49-F238E27FC236}">
                <a16:creationId xmlns:a16="http://schemas.microsoft.com/office/drawing/2014/main" id="{C7DCA22C-B49A-40BB-A679-CE41C43F2615}"/>
              </a:ext>
            </a:extLst>
          </p:cNvPr>
          <p:cNvSpPr txBox="1"/>
          <p:nvPr/>
        </p:nvSpPr>
        <p:spPr>
          <a:xfrm>
            <a:off x="1727222" y="1237463"/>
            <a:ext cx="1967550" cy="27910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D4F01818-9708-46EA-B825-2B924AD2AE15}"/>
              </a:ext>
            </a:extLst>
          </p:cNvPr>
          <p:cNvSpPr/>
          <p:nvPr/>
        </p:nvSpPr>
        <p:spPr>
          <a:xfrm>
            <a:off x="1761204" y="1625265"/>
            <a:ext cx="3940785" cy="225837"/>
          </a:xfrm>
          <a:prstGeom prst="rect">
            <a:avLst/>
          </a:prstGeom>
          <a:solidFill>
            <a:schemeClr val="accent1">
              <a:lumMod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7604F9CE-C5B7-4C24-B68F-EBC3FC097BFB}"/>
              </a:ext>
            </a:extLst>
          </p:cNvPr>
          <p:cNvSpPr/>
          <p:nvPr/>
        </p:nvSpPr>
        <p:spPr>
          <a:xfrm>
            <a:off x="1735185" y="2483909"/>
            <a:ext cx="4219566" cy="229554"/>
          </a:xfrm>
          <a:prstGeom prst="rect">
            <a:avLst/>
          </a:prstGeom>
          <a:solidFill>
            <a:schemeClr val="tx1">
              <a:lumMod val="50000"/>
              <a:lumOff val="5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9DE8AD91-C519-4360-BFF4-183F0F611FC4}"/>
              </a:ext>
            </a:extLst>
          </p:cNvPr>
          <p:cNvSpPr/>
          <p:nvPr/>
        </p:nvSpPr>
        <p:spPr>
          <a:xfrm>
            <a:off x="1698014" y="3398309"/>
            <a:ext cx="3940785" cy="225837"/>
          </a:xfrm>
          <a:prstGeom prst="rect">
            <a:avLst/>
          </a:prstGeom>
          <a:solidFill>
            <a:schemeClr val="accent4">
              <a:lumMod val="75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6" name="TextBox 22">
            <a:extLst>
              <a:ext uri="{FF2B5EF4-FFF2-40B4-BE49-F238E27FC236}">
                <a16:creationId xmlns:a16="http://schemas.microsoft.com/office/drawing/2014/main" id="{95285788-3CE9-412E-B4CC-237629D53F3C}"/>
              </a:ext>
            </a:extLst>
          </p:cNvPr>
          <p:cNvSpPr txBox="1"/>
          <p:nvPr/>
        </p:nvSpPr>
        <p:spPr>
          <a:xfrm>
            <a:off x="3834802" y="3337610"/>
            <a:ext cx="1265022" cy="290253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TextBox 22">
            <a:extLst>
              <a:ext uri="{FF2B5EF4-FFF2-40B4-BE49-F238E27FC236}">
                <a16:creationId xmlns:a16="http://schemas.microsoft.com/office/drawing/2014/main" id="{7EEB1501-5C2B-445E-AFA8-E5830B282232}"/>
              </a:ext>
            </a:extLst>
          </p:cNvPr>
          <p:cNvSpPr txBox="1"/>
          <p:nvPr/>
        </p:nvSpPr>
        <p:spPr>
          <a:xfrm>
            <a:off x="3217768" y="3679902"/>
            <a:ext cx="380359" cy="223025"/>
          </a:xfrm>
          <a:prstGeom prst="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073A5156-D0FE-4773-91A9-F0A058285251}"/>
              </a:ext>
            </a:extLst>
          </p:cNvPr>
          <p:cNvSpPr txBox="1"/>
          <p:nvPr/>
        </p:nvSpPr>
        <p:spPr>
          <a:xfrm>
            <a:off x="1620644" y="4289501"/>
            <a:ext cx="8846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But</a:t>
            </a:r>
            <a:endParaRPr lang="ar-SA" sz="20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8BE16B45-3AA5-4FED-826D-C80C2AAF7A4C}"/>
              </a:ext>
            </a:extLst>
          </p:cNvPr>
          <p:cNvSpPr txBox="1"/>
          <p:nvPr/>
        </p:nvSpPr>
        <p:spPr>
          <a:xfrm>
            <a:off x="2429107" y="4458999"/>
            <a:ext cx="4767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Getting in shape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take</a:t>
            </a:r>
            <a:r>
              <a:rPr lang="en-US" sz="2000" dirty="0">
                <a:solidFill>
                  <a:schemeClr val="bg1"/>
                </a:solidFill>
              </a:rPr>
              <a:t> time and effort.</a:t>
            </a:r>
            <a:endParaRPr lang="ar-SA" sz="2000" dirty="0">
              <a:solidFill>
                <a:schemeClr val="bg1"/>
              </a:solidFill>
            </a:endParaRPr>
          </a:p>
        </p:txBody>
      </p:sp>
      <p:pic>
        <p:nvPicPr>
          <p:cNvPr id="23" name="Picture 2" descr="Influence Magazine | Twenty-One Ways to Discern True and False Leaders">
            <a:extLst>
              <a:ext uri="{FF2B5EF4-FFF2-40B4-BE49-F238E27FC236}">
                <a16:creationId xmlns:a16="http://schemas.microsoft.com/office/drawing/2014/main" id="{6A570A7A-0EE2-4A8E-96A7-E52BED764B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0" b="96531" l="10000" r="94000">
                        <a14:foregroundMark x1="77214" y1="40612" x2="77214" y2="40612"/>
                        <a14:foregroundMark x1="59143" y1="51837" x2="59143" y2="51837"/>
                        <a14:foregroundMark x1="64000" y1="28571" x2="64000" y2="28571"/>
                        <a14:foregroundMark x1="69714" y1="70612" x2="69714" y2="70612"/>
                        <a14:foregroundMark x1="76000" y1="62857" x2="75714" y2="60408"/>
                        <a14:foregroundMark x1="71214" y1="25918" x2="71214" y2="25918"/>
                        <a14:foregroundMark x1="60071" y1="46531" x2="60071" y2="46531"/>
                        <a14:foregroundMark x1="67286" y1="44082" x2="67286" y2="44082"/>
                        <a14:foregroundMark x1="69071" y1="51837" x2="69071" y2="51837"/>
                        <a14:foregroundMark x1="70571" y1="54286" x2="70571" y2="54286"/>
                        <a14:foregroundMark x1="72143" y1="44898" x2="72143" y2="44898"/>
                        <a14:foregroundMark x1="72143" y1="44898" x2="72143" y2="44898"/>
                        <a14:foregroundMark x1="72429" y1="44082" x2="72429" y2="44082"/>
                        <a14:foregroundMark x1="30286" y1="51837" x2="30286" y2="51837"/>
                        <a14:foregroundMark x1="29643" y1="57755" x2="29643" y2="57755"/>
                        <a14:foregroundMark x1="34143" y1="56122" x2="34143" y2="56122"/>
                        <a14:foregroundMark x1="34143" y1="52653" x2="34500" y2="49184"/>
                        <a14:foregroundMark x1="34500" y1="47347" x2="34500" y2="47347"/>
                        <a14:foregroundMark x1="67929" y1="57755" x2="67929" y2="57755"/>
                        <a14:foregroundMark x1="67000" y1="61224" x2="67000" y2="61224"/>
                        <a14:foregroundMark x1="66714" y1="62041" x2="66714" y2="62041"/>
                        <a14:foregroundMark x1="33571" y1="49184" x2="33571" y2="49184"/>
                        <a14:foregroundMark x1="29643" y1="59388" x2="29643" y2="59388"/>
                        <a14:foregroundMark x1="28429" y1="56122" x2="27571" y2="54286"/>
                        <a14:foregroundMark x1="25714" y1="50816" x2="25714" y2="50816"/>
                        <a14:foregroundMark x1="25714" y1="50816" x2="25714" y2="50816"/>
                        <a14:foregroundMark x1="36000" y1="46531" x2="36000" y2="46531"/>
                        <a14:foregroundMark x1="66071" y1="37959" x2="66071" y2="37959"/>
                        <a14:foregroundMark x1="64286" y1="33673" x2="64286" y2="33673"/>
                        <a14:foregroundMark x1="64286" y1="68980" x2="64286" y2="68980"/>
                        <a14:foregroundMark x1="61571" y1="58571" x2="61571" y2="58571"/>
                        <a14:foregroundMark x1="61571" y1="58571" x2="61571" y2="58571"/>
                        <a14:foregroundMark x1="61571" y1="57755" x2="61571" y2="57755"/>
                        <a14:foregroundMark x1="61571" y1="55102" x2="61571" y2="55102"/>
                        <a14:foregroundMark x1="64286" y1="46531" x2="66357" y2="36327"/>
                        <a14:foregroundMark x1="67571" y1="30204" x2="68500" y2="29388"/>
                        <a14:foregroundMark x1="69071" y1="27755" x2="70286" y2="27755"/>
                        <a14:foregroundMark x1="71214" y1="27755" x2="72429" y2="29388"/>
                        <a14:foregroundMark x1="74500" y1="36327" x2="76929" y2="47347"/>
                        <a14:foregroundMark x1="78714" y1="54286" x2="80571" y2="68163"/>
                        <a14:foregroundMark x1="80571" y1="68163" x2="80571" y2="68163"/>
                        <a14:foregroundMark x1="77214" y1="61224" x2="76357" y2="61224"/>
                        <a14:foregroundMark x1="70929" y1="73265" x2="69429" y2="71633"/>
                        <a14:foregroundMark x1="66357" y1="67143" x2="66357" y2="67143"/>
                        <a14:foregroundMark x1="66071" y1="65510" x2="65500" y2="59388"/>
                        <a14:foregroundMark x1="64571" y1="50816" x2="64571" y2="50816"/>
                        <a14:foregroundMark x1="66071" y1="46531" x2="67929" y2="47347"/>
                        <a14:foregroundMark x1="68786" y1="50000" x2="68786" y2="50000"/>
                        <a14:foregroundMark x1="71214" y1="45714" x2="71214" y2="45714"/>
                        <a14:foregroundMark x1="72429" y1="39796" x2="72429" y2="39796"/>
                        <a14:foregroundMark x1="72714" y1="48367" x2="71214" y2="63878"/>
                        <a14:foregroundMark x1="71214" y1="63878" x2="71214" y2="63878"/>
                        <a14:foregroundMark x1="72143" y1="62041" x2="73286" y2="63878"/>
                        <a14:foregroundMark x1="73286" y1="63878" x2="73286" y2="63878"/>
                        <a14:foregroundMark x1="73286" y1="57755" x2="72429" y2="55102"/>
                        <a14:foregroundMark x1="64857" y1="38776" x2="64857" y2="38776"/>
                        <a14:foregroundMark x1="63357" y1="39796" x2="62500" y2="42245"/>
                        <a14:foregroundMark x1="60071" y1="32041" x2="60071" y2="32041"/>
                        <a14:foregroundMark x1="60071" y1="32041" x2="60071" y2="32041"/>
                        <a14:foregroundMark x1="63714" y1="44898" x2="69714" y2="50816"/>
                        <a14:foregroundMark x1="71214" y1="49184" x2="71214" y2="49184"/>
                        <a14:foregroundMark x1="72429" y1="53469" x2="73000" y2="58571"/>
                        <a14:foregroundMark x1="73000" y1="58571" x2="70571" y2="59388"/>
                        <a14:foregroundMark x1="67571" y1="25918" x2="67571" y2="25918"/>
                        <a14:foregroundMark x1="67000" y1="25918" x2="67000" y2="25918"/>
                        <a14:foregroundMark x1="63357" y1="30204" x2="62143" y2="37143"/>
                        <a14:foregroundMark x1="61571" y1="49184" x2="61571" y2="49184"/>
                        <a14:foregroundMark x1="63357" y1="58571" x2="64286" y2="62041"/>
                        <a14:foregroundMark x1="36571" y1="41429" x2="36571" y2="41429"/>
                        <a14:foregroundMark x1="36286" y1="42245" x2="36286" y2="42245"/>
                        <a14:foregroundMark x1="30286" y1="62041" x2="30286" y2="62041"/>
                        <a14:foregroundMark x1="28429" y1="63878" x2="28429" y2="63878"/>
                        <a14:foregroundMark x1="27571" y1="61224" x2="27571" y2="61224"/>
                        <a14:foregroundMark x1="30286" y1="62041" x2="30286" y2="62041"/>
                        <a14:foregroundMark x1="32643" y1="57755" x2="32643" y2="57755"/>
                        <a14:foregroundMark x1="37214" y1="44898" x2="37214" y2="44898"/>
                        <a14:foregroundMark x1="69071" y1="39796" x2="69071" y2="39796"/>
                        <a14:foregroundMark x1="66714" y1="49184" x2="66714" y2="49184"/>
                        <a14:foregroundMark x1="67286" y1="52653" x2="67286" y2="52653"/>
                        <a14:foregroundMark x1="69071" y1="56122" x2="70000" y2="57755"/>
                        <a14:foregroundMark x1="71214" y1="58571" x2="71214" y2="58571"/>
                        <a14:foregroundMark x1="71786" y1="59388" x2="71786" y2="59388"/>
                        <a14:foregroundMark x1="71786" y1="59388" x2="71786" y2="593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99" t="3576" r="53207" b="-1641"/>
          <a:stretch/>
        </p:blipFill>
        <p:spPr bwMode="auto">
          <a:xfrm>
            <a:off x="4654301" y="3637795"/>
            <a:ext cx="467203" cy="51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oogle Shape;1510;p56">
            <a:extLst>
              <a:ext uri="{FF2B5EF4-FFF2-40B4-BE49-F238E27FC236}">
                <a16:creationId xmlns:a16="http://schemas.microsoft.com/office/drawing/2014/main" id="{8F15813B-DC29-4DAE-A33E-890BE5D1B711}"/>
              </a:ext>
            </a:extLst>
          </p:cNvPr>
          <p:cNvGrpSpPr/>
          <p:nvPr/>
        </p:nvGrpSpPr>
        <p:grpSpPr>
          <a:xfrm>
            <a:off x="6733582" y="4418782"/>
            <a:ext cx="608027" cy="519756"/>
            <a:chOff x="4267985" y="1782977"/>
            <a:chExt cx="608027" cy="519756"/>
          </a:xfrm>
        </p:grpSpPr>
        <p:sp>
          <p:nvSpPr>
            <p:cNvPr id="25" name="Google Shape;1511;p56">
              <a:extLst>
                <a:ext uri="{FF2B5EF4-FFF2-40B4-BE49-F238E27FC236}">
                  <a16:creationId xmlns:a16="http://schemas.microsoft.com/office/drawing/2014/main" id="{A06A3BF2-FB50-407B-8C3E-2D392B0E947C}"/>
                </a:ext>
              </a:extLst>
            </p:cNvPr>
            <p:cNvSpPr/>
            <p:nvPr/>
          </p:nvSpPr>
          <p:spPr>
            <a:xfrm>
              <a:off x="4267985" y="1782977"/>
              <a:ext cx="608027" cy="519756"/>
            </a:xfrm>
            <a:custGeom>
              <a:avLst/>
              <a:gdLst/>
              <a:ahLst/>
              <a:cxnLst/>
              <a:rect l="l" t="t" r="r" b="b"/>
              <a:pathLst>
                <a:path w="65169" h="55708" extrusionOk="0">
                  <a:moveTo>
                    <a:pt x="32448" y="1"/>
                  </a:moveTo>
                  <a:cubicBezTo>
                    <a:pt x="25784" y="1"/>
                    <a:pt x="19194" y="2077"/>
                    <a:pt x="13652" y="6076"/>
                  </a:cubicBezTo>
                  <a:cubicBezTo>
                    <a:pt x="11857" y="7370"/>
                    <a:pt x="10219" y="8822"/>
                    <a:pt x="8741" y="10459"/>
                  </a:cubicBezTo>
                  <a:cubicBezTo>
                    <a:pt x="2773" y="17087"/>
                    <a:pt x="1" y="27411"/>
                    <a:pt x="3645" y="35702"/>
                  </a:cubicBezTo>
                  <a:cubicBezTo>
                    <a:pt x="6655" y="42488"/>
                    <a:pt x="11672" y="48350"/>
                    <a:pt x="18115" y="51572"/>
                  </a:cubicBezTo>
                  <a:cubicBezTo>
                    <a:pt x="23448" y="54239"/>
                    <a:pt x="30578" y="54872"/>
                    <a:pt x="36466" y="55532"/>
                  </a:cubicBezTo>
                  <a:cubicBezTo>
                    <a:pt x="37497" y="55648"/>
                    <a:pt x="38538" y="55708"/>
                    <a:pt x="39580" y="55708"/>
                  </a:cubicBezTo>
                  <a:cubicBezTo>
                    <a:pt x="44484" y="55708"/>
                    <a:pt x="49396" y="54383"/>
                    <a:pt x="53339" y="51334"/>
                  </a:cubicBezTo>
                  <a:cubicBezTo>
                    <a:pt x="56877" y="48588"/>
                    <a:pt x="59438" y="44601"/>
                    <a:pt x="61234" y="40350"/>
                  </a:cubicBezTo>
                  <a:cubicBezTo>
                    <a:pt x="65168" y="31055"/>
                    <a:pt x="64561" y="20836"/>
                    <a:pt x="58804" y="12624"/>
                  </a:cubicBezTo>
                  <a:cubicBezTo>
                    <a:pt x="55847" y="8373"/>
                    <a:pt x="49061" y="3726"/>
                    <a:pt x="42486" y="1614"/>
                  </a:cubicBezTo>
                  <a:cubicBezTo>
                    <a:pt x="39205" y="532"/>
                    <a:pt x="35817" y="1"/>
                    <a:pt x="324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" name="Google Shape;1512;p56">
              <a:extLst>
                <a:ext uri="{FF2B5EF4-FFF2-40B4-BE49-F238E27FC236}">
                  <a16:creationId xmlns:a16="http://schemas.microsoft.com/office/drawing/2014/main" id="{3F0192BE-9D7F-450E-9B57-987B5DFE97C5}"/>
                </a:ext>
              </a:extLst>
            </p:cNvPr>
            <p:cNvGrpSpPr/>
            <p:nvPr/>
          </p:nvGrpSpPr>
          <p:grpSpPr>
            <a:xfrm>
              <a:off x="4415933" y="1888538"/>
              <a:ext cx="312140" cy="308603"/>
              <a:chOff x="5778658" y="3703488"/>
              <a:chExt cx="312140" cy="308603"/>
            </a:xfrm>
          </p:grpSpPr>
          <p:sp>
            <p:nvSpPr>
              <p:cNvPr id="27" name="Google Shape;1513;p56">
                <a:extLst>
                  <a:ext uri="{FF2B5EF4-FFF2-40B4-BE49-F238E27FC236}">
                    <a16:creationId xmlns:a16="http://schemas.microsoft.com/office/drawing/2014/main" id="{181E40F8-BC06-4AD5-BA6F-F80C19A2869E}"/>
                  </a:ext>
                </a:extLst>
              </p:cNvPr>
              <p:cNvSpPr/>
              <p:nvPr/>
            </p:nvSpPr>
            <p:spPr>
              <a:xfrm>
                <a:off x="5784133" y="3708544"/>
                <a:ext cx="301190" cy="298466"/>
              </a:xfrm>
              <a:custGeom>
                <a:avLst/>
                <a:gdLst/>
                <a:ahLst/>
                <a:cxnLst/>
                <a:rect l="l" t="t" r="r" b="b"/>
                <a:pathLst>
                  <a:path w="11498" h="11394" extrusionOk="0">
                    <a:moveTo>
                      <a:pt x="2709" y="1"/>
                    </a:moveTo>
                    <a:cubicBezTo>
                      <a:pt x="2577" y="1"/>
                      <a:pt x="2445" y="51"/>
                      <a:pt x="2344" y="152"/>
                    </a:cubicBezTo>
                    <a:lnTo>
                      <a:pt x="203" y="2294"/>
                    </a:lnTo>
                    <a:cubicBezTo>
                      <a:pt x="0" y="2493"/>
                      <a:pt x="0" y="2822"/>
                      <a:pt x="203" y="3021"/>
                    </a:cubicBezTo>
                    <a:lnTo>
                      <a:pt x="2879" y="5697"/>
                    </a:lnTo>
                    <a:lnTo>
                      <a:pt x="203" y="8373"/>
                    </a:lnTo>
                    <a:cubicBezTo>
                      <a:pt x="0" y="8572"/>
                      <a:pt x="0" y="8901"/>
                      <a:pt x="203" y="9100"/>
                    </a:cubicBezTo>
                    <a:lnTo>
                      <a:pt x="2344" y="11241"/>
                    </a:lnTo>
                    <a:cubicBezTo>
                      <a:pt x="2445" y="11343"/>
                      <a:pt x="2577" y="11393"/>
                      <a:pt x="2709" y="11393"/>
                    </a:cubicBezTo>
                    <a:cubicBezTo>
                      <a:pt x="2841" y="11393"/>
                      <a:pt x="2973" y="11343"/>
                      <a:pt x="3074" y="11241"/>
                    </a:cubicBezTo>
                    <a:lnTo>
                      <a:pt x="5750" y="8569"/>
                    </a:lnTo>
                    <a:lnTo>
                      <a:pt x="8423" y="11241"/>
                    </a:lnTo>
                    <a:cubicBezTo>
                      <a:pt x="8524" y="11343"/>
                      <a:pt x="8656" y="11393"/>
                      <a:pt x="8788" y="11393"/>
                    </a:cubicBezTo>
                    <a:cubicBezTo>
                      <a:pt x="8920" y="11393"/>
                      <a:pt x="9052" y="11343"/>
                      <a:pt x="9153" y="11241"/>
                    </a:cubicBezTo>
                    <a:lnTo>
                      <a:pt x="11295" y="9100"/>
                    </a:lnTo>
                    <a:cubicBezTo>
                      <a:pt x="11497" y="8901"/>
                      <a:pt x="11497" y="8572"/>
                      <a:pt x="11295" y="8373"/>
                    </a:cubicBezTo>
                    <a:lnTo>
                      <a:pt x="8615" y="5697"/>
                    </a:lnTo>
                    <a:lnTo>
                      <a:pt x="11292" y="3021"/>
                    </a:lnTo>
                    <a:cubicBezTo>
                      <a:pt x="11494" y="2822"/>
                      <a:pt x="11494" y="2493"/>
                      <a:pt x="11292" y="2294"/>
                    </a:cubicBezTo>
                    <a:lnTo>
                      <a:pt x="9150" y="152"/>
                    </a:lnTo>
                    <a:cubicBezTo>
                      <a:pt x="9049" y="51"/>
                      <a:pt x="8917" y="1"/>
                      <a:pt x="8785" y="1"/>
                    </a:cubicBezTo>
                    <a:cubicBezTo>
                      <a:pt x="8653" y="1"/>
                      <a:pt x="8521" y="51"/>
                      <a:pt x="8420" y="152"/>
                    </a:cubicBezTo>
                    <a:lnTo>
                      <a:pt x="5750" y="2829"/>
                    </a:lnTo>
                    <a:lnTo>
                      <a:pt x="3074" y="152"/>
                    </a:lnTo>
                    <a:cubicBezTo>
                      <a:pt x="2973" y="51"/>
                      <a:pt x="2841" y="1"/>
                      <a:pt x="2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514;p56">
                <a:extLst>
                  <a:ext uri="{FF2B5EF4-FFF2-40B4-BE49-F238E27FC236}">
                    <a16:creationId xmlns:a16="http://schemas.microsoft.com/office/drawing/2014/main" id="{FB3BBEDC-20B9-41F3-9530-A06912D133C0}"/>
                  </a:ext>
                </a:extLst>
              </p:cNvPr>
              <p:cNvSpPr/>
              <p:nvPr/>
            </p:nvSpPr>
            <p:spPr>
              <a:xfrm>
                <a:off x="5887865" y="3703540"/>
                <a:ext cx="202933" cy="308551"/>
              </a:xfrm>
              <a:custGeom>
                <a:avLst/>
                <a:gdLst/>
                <a:ahLst/>
                <a:cxnLst/>
                <a:rect l="l" t="t" r="r" b="b"/>
                <a:pathLst>
                  <a:path w="7747" h="11779" extrusionOk="0">
                    <a:moveTo>
                      <a:pt x="4828" y="1"/>
                    </a:moveTo>
                    <a:cubicBezTo>
                      <a:pt x="4647" y="1"/>
                      <a:pt x="4465" y="69"/>
                      <a:pt x="4326" y="206"/>
                    </a:cubicBezTo>
                    <a:lnTo>
                      <a:pt x="1790" y="2745"/>
                    </a:lnTo>
                    <a:lnTo>
                      <a:pt x="420" y="1375"/>
                    </a:lnTo>
                    <a:cubicBezTo>
                      <a:pt x="377" y="1332"/>
                      <a:pt x="329" y="1314"/>
                      <a:pt x="283" y="1314"/>
                    </a:cubicBezTo>
                    <a:cubicBezTo>
                      <a:pt x="131" y="1314"/>
                      <a:pt x="0" y="1510"/>
                      <a:pt x="142" y="1652"/>
                    </a:cubicBezTo>
                    <a:lnTo>
                      <a:pt x="1650" y="3160"/>
                    </a:lnTo>
                    <a:cubicBezTo>
                      <a:pt x="1688" y="3198"/>
                      <a:pt x="1737" y="3217"/>
                      <a:pt x="1787" y="3217"/>
                    </a:cubicBezTo>
                    <a:cubicBezTo>
                      <a:pt x="1838" y="3217"/>
                      <a:pt x="1888" y="3198"/>
                      <a:pt x="1928" y="3160"/>
                    </a:cubicBezTo>
                    <a:lnTo>
                      <a:pt x="4600" y="484"/>
                    </a:lnTo>
                    <a:cubicBezTo>
                      <a:pt x="4664" y="420"/>
                      <a:pt x="4745" y="389"/>
                      <a:pt x="4827" y="389"/>
                    </a:cubicBezTo>
                    <a:cubicBezTo>
                      <a:pt x="4908" y="389"/>
                      <a:pt x="4989" y="420"/>
                      <a:pt x="5053" y="484"/>
                    </a:cubicBezTo>
                    <a:lnTo>
                      <a:pt x="7195" y="2626"/>
                    </a:lnTo>
                    <a:cubicBezTo>
                      <a:pt x="7318" y="2749"/>
                      <a:pt x="7318" y="2951"/>
                      <a:pt x="7195" y="3074"/>
                    </a:cubicBezTo>
                    <a:lnTo>
                      <a:pt x="4518" y="5751"/>
                    </a:lnTo>
                    <a:cubicBezTo>
                      <a:pt x="4443" y="5826"/>
                      <a:pt x="4443" y="5950"/>
                      <a:pt x="4518" y="6028"/>
                    </a:cubicBezTo>
                    <a:lnTo>
                      <a:pt x="7195" y="8701"/>
                    </a:lnTo>
                    <a:cubicBezTo>
                      <a:pt x="7318" y="8828"/>
                      <a:pt x="7318" y="9027"/>
                      <a:pt x="7195" y="9154"/>
                    </a:cubicBezTo>
                    <a:lnTo>
                      <a:pt x="5053" y="11295"/>
                    </a:lnTo>
                    <a:cubicBezTo>
                      <a:pt x="4989" y="11357"/>
                      <a:pt x="4908" y="11388"/>
                      <a:pt x="4827" y="11388"/>
                    </a:cubicBezTo>
                    <a:cubicBezTo>
                      <a:pt x="4745" y="11388"/>
                      <a:pt x="4664" y="11357"/>
                      <a:pt x="4600" y="11295"/>
                    </a:cubicBezTo>
                    <a:lnTo>
                      <a:pt x="3593" y="10284"/>
                    </a:lnTo>
                    <a:cubicBezTo>
                      <a:pt x="3550" y="10242"/>
                      <a:pt x="3503" y="10225"/>
                      <a:pt x="3457" y="10225"/>
                    </a:cubicBezTo>
                    <a:cubicBezTo>
                      <a:pt x="3306" y="10225"/>
                      <a:pt x="3176" y="10420"/>
                      <a:pt x="3315" y="10562"/>
                    </a:cubicBezTo>
                    <a:lnTo>
                      <a:pt x="4326" y="11569"/>
                    </a:lnTo>
                    <a:cubicBezTo>
                      <a:pt x="4460" y="11703"/>
                      <a:pt x="4638" y="11779"/>
                      <a:pt x="4827" y="11779"/>
                    </a:cubicBezTo>
                    <a:cubicBezTo>
                      <a:pt x="5015" y="11779"/>
                      <a:pt x="5197" y="11703"/>
                      <a:pt x="5327" y="11569"/>
                    </a:cubicBezTo>
                    <a:lnTo>
                      <a:pt x="7469" y="9428"/>
                    </a:lnTo>
                    <a:cubicBezTo>
                      <a:pt x="7746" y="9150"/>
                      <a:pt x="7746" y="8701"/>
                      <a:pt x="7469" y="8427"/>
                    </a:cubicBezTo>
                    <a:lnTo>
                      <a:pt x="4933" y="5888"/>
                    </a:lnTo>
                    <a:lnTo>
                      <a:pt x="7469" y="3352"/>
                    </a:lnTo>
                    <a:cubicBezTo>
                      <a:pt x="7746" y="3074"/>
                      <a:pt x="7746" y="2626"/>
                      <a:pt x="7469" y="2351"/>
                    </a:cubicBezTo>
                    <a:lnTo>
                      <a:pt x="5327" y="206"/>
                    </a:lnTo>
                    <a:cubicBezTo>
                      <a:pt x="5190" y="69"/>
                      <a:pt x="5009" y="1"/>
                      <a:pt x="482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515;p56">
                <a:extLst>
                  <a:ext uri="{FF2B5EF4-FFF2-40B4-BE49-F238E27FC236}">
                    <a16:creationId xmlns:a16="http://schemas.microsoft.com/office/drawing/2014/main" id="{CA556842-4044-4D03-ABC0-CF20A617CFDD}"/>
                  </a:ext>
                </a:extLst>
              </p:cNvPr>
              <p:cNvSpPr/>
              <p:nvPr/>
            </p:nvSpPr>
            <p:spPr>
              <a:xfrm>
                <a:off x="5778658" y="3703488"/>
                <a:ext cx="192533" cy="308603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781" extrusionOk="0">
                    <a:moveTo>
                      <a:pt x="2919" y="0"/>
                    </a:moveTo>
                    <a:cubicBezTo>
                      <a:pt x="2737" y="0"/>
                      <a:pt x="2557" y="69"/>
                      <a:pt x="2420" y="208"/>
                    </a:cubicBezTo>
                    <a:lnTo>
                      <a:pt x="278" y="2350"/>
                    </a:lnTo>
                    <a:cubicBezTo>
                      <a:pt x="0" y="2628"/>
                      <a:pt x="0" y="3076"/>
                      <a:pt x="278" y="3354"/>
                    </a:cubicBezTo>
                    <a:lnTo>
                      <a:pt x="2814" y="5890"/>
                    </a:lnTo>
                    <a:lnTo>
                      <a:pt x="278" y="8429"/>
                    </a:lnTo>
                    <a:cubicBezTo>
                      <a:pt x="0" y="8703"/>
                      <a:pt x="0" y="9152"/>
                      <a:pt x="278" y="9430"/>
                    </a:cubicBezTo>
                    <a:lnTo>
                      <a:pt x="2420" y="11571"/>
                    </a:lnTo>
                    <a:cubicBezTo>
                      <a:pt x="2550" y="11705"/>
                      <a:pt x="2731" y="11781"/>
                      <a:pt x="2920" y="11781"/>
                    </a:cubicBezTo>
                    <a:cubicBezTo>
                      <a:pt x="3108" y="11781"/>
                      <a:pt x="3287" y="11705"/>
                      <a:pt x="3420" y="11571"/>
                    </a:cubicBezTo>
                    <a:lnTo>
                      <a:pt x="5956" y="9032"/>
                    </a:lnTo>
                    <a:lnTo>
                      <a:pt x="6933" y="10009"/>
                    </a:lnTo>
                    <a:cubicBezTo>
                      <a:pt x="6976" y="10052"/>
                      <a:pt x="7024" y="10070"/>
                      <a:pt x="7070" y="10070"/>
                    </a:cubicBezTo>
                    <a:cubicBezTo>
                      <a:pt x="7221" y="10070"/>
                      <a:pt x="7349" y="9876"/>
                      <a:pt x="7210" y="9735"/>
                    </a:cubicBezTo>
                    <a:lnTo>
                      <a:pt x="6097" y="8621"/>
                    </a:lnTo>
                    <a:cubicBezTo>
                      <a:pt x="6059" y="8583"/>
                      <a:pt x="6008" y="8564"/>
                      <a:pt x="5958" y="8564"/>
                    </a:cubicBezTo>
                    <a:cubicBezTo>
                      <a:pt x="5907" y="8564"/>
                      <a:pt x="5857" y="8583"/>
                      <a:pt x="5819" y="8621"/>
                    </a:cubicBezTo>
                    <a:lnTo>
                      <a:pt x="3146" y="11297"/>
                    </a:lnTo>
                    <a:cubicBezTo>
                      <a:pt x="3083" y="11359"/>
                      <a:pt x="3000" y="11390"/>
                      <a:pt x="2919" y="11390"/>
                    </a:cubicBezTo>
                    <a:cubicBezTo>
                      <a:pt x="2837" y="11390"/>
                      <a:pt x="2755" y="11359"/>
                      <a:pt x="2694" y="11297"/>
                    </a:cubicBezTo>
                    <a:lnTo>
                      <a:pt x="552" y="9156"/>
                    </a:lnTo>
                    <a:cubicBezTo>
                      <a:pt x="429" y="9029"/>
                      <a:pt x="429" y="8827"/>
                      <a:pt x="552" y="8703"/>
                    </a:cubicBezTo>
                    <a:lnTo>
                      <a:pt x="3228" y="6027"/>
                    </a:lnTo>
                    <a:cubicBezTo>
                      <a:pt x="3304" y="5952"/>
                      <a:pt x="3304" y="5828"/>
                      <a:pt x="3228" y="5753"/>
                    </a:cubicBezTo>
                    <a:lnTo>
                      <a:pt x="552" y="3076"/>
                    </a:lnTo>
                    <a:cubicBezTo>
                      <a:pt x="429" y="2953"/>
                      <a:pt x="429" y="2751"/>
                      <a:pt x="552" y="2628"/>
                    </a:cubicBezTo>
                    <a:lnTo>
                      <a:pt x="2694" y="486"/>
                    </a:lnTo>
                    <a:cubicBezTo>
                      <a:pt x="2755" y="422"/>
                      <a:pt x="2837" y="391"/>
                      <a:pt x="2919" y="391"/>
                    </a:cubicBezTo>
                    <a:cubicBezTo>
                      <a:pt x="3000" y="391"/>
                      <a:pt x="3083" y="422"/>
                      <a:pt x="3146" y="486"/>
                    </a:cubicBezTo>
                    <a:lnTo>
                      <a:pt x="3759" y="1103"/>
                    </a:lnTo>
                    <a:cubicBezTo>
                      <a:pt x="3802" y="1145"/>
                      <a:pt x="3850" y="1162"/>
                      <a:pt x="3896" y="1162"/>
                    </a:cubicBezTo>
                    <a:cubicBezTo>
                      <a:pt x="4048" y="1162"/>
                      <a:pt x="4179" y="967"/>
                      <a:pt x="4037" y="825"/>
                    </a:cubicBezTo>
                    <a:lnTo>
                      <a:pt x="3420" y="208"/>
                    </a:lnTo>
                    <a:cubicBezTo>
                      <a:pt x="3281" y="69"/>
                      <a:pt x="3100" y="0"/>
                      <a:pt x="29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p65"/>
          <p:cNvSpPr txBox="1">
            <a:spLocks noGrp="1"/>
          </p:cNvSpPr>
          <p:nvPr>
            <p:ph type="title" idx="8"/>
          </p:nvPr>
        </p:nvSpPr>
        <p:spPr>
          <a:xfrm>
            <a:off x="615921" y="33351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Gerunds ?</a:t>
            </a:r>
            <a:endParaRPr dirty="0"/>
          </a:p>
        </p:txBody>
      </p:sp>
      <p:grpSp>
        <p:nvGrpSpPr>
          <p:cNvPr id="1903" name="Google Shape;1903;p65"/>
          <p:cNvGrpSpPr/>
          <p:nvPr/>
        </p:nvGrpSpPr>
        <p:grpSpPr>
          <a:xfrm rot="-3082622">
            <a:off x="7483362" y="-380950"/>
            <a:ext cx="1447835" cy="1985031"/>
            <a:chOff x="3324952" y="3423276"/>
            <a:chExt cx="727054" cy="996816"/>
          </a:xfrm>
        </p:grpSpPr>
        <p:sp>
          <p:nvSpPr>
            <p:cNvPr id="1904" name="Google Shape;1904;p65"/>
            <p:cNvSpPr/>
            <p:nvPr/>
          </p:nvSpPr>
          <p:spPr>
            <a:xfrm>
              <a:off x="3520668" y="3423276"/>
              <a:ext cx="531337" cy="996816"/>
            </a:xfrm>
            <a:custGeom>
              <a:avLst/>
              <a:gdLst/>
              <a:ahLst/>
              <a:cxnLst/>
              <a:rect l="l" t="t" r="r" b="b"/>
              <a:pathLst>
                <a:path w="2856" h="5358" extrusionOk="0">
                  <a:moveTo>
                    <a:pt x="1072" y="2520"/>
                  </a:moveTo>
                  <a:cubicBezTo>
                    <a:pt x="1228" y="2626"/>
                    <a:pt x="1418" y="2681"/>
                    <a:pt x="1607" y="2673"/>
                  </a:cubicBezTo>
                  <a:cubicBezTo>
                    <a:pt x="1865" y="2670"/>
                    <a:pt x="2109" y="2601"/>
                    <a:pt x="2383" y="2539"/>
                  </a:cubicBezTo>
                  <a:cubicBezTo>
                    <a:pt x="2160" y="2426"/>
                    <a:pt x="1942" y="2357"/>
                    <a:pt x="1727" y="2378"/>
                  </a:cubicBezTo>
                  <a:cubicBezTo>
                    <a:pt x="1410" y="2415"/>
                    <a:pt x="1170" y="2287"/>
                    <a:pt x="962" y="2083"/>
                  </a:cubicBezTo>
                  <a:cubicBezTo>
                    <a:pt x="737" y="1861"/>
                    <a:pt x="467" y="1708"/>
                    <a:pt x="190" y="1563"/>
                  </a:cubicBezTo>
                  <a:cubicBezTo>
                    <a:pt x="128" y="1526"/>
                    <a:pt x="66" y="1490"/>
                    <a:pt x="1" y="1453"/>
                  </a:cubicBezTo>
                  <a:cubicBezTo>
                    <a:pt x="26" y="1432"/>
                    <a:pt x="59" y="1424"/>
                    <a:pt x="92" y="1432"/>
                  </a:cubicBezTo>
                  <a:cubicBezTo>
                    <a:pt x="445" y="1461"/>
                    <a:pt x="791" y="1508"/>
                    <a:pt x="1126" y="1639"/>
                  </a:cubicBezTo>
                  <a:cubicBezTo>
                    <a:pt x="1443" y="1767"/>
                    <a:pt x="1716" y="1941"/>
                    <a:pt x="1935" y="2204"/>
                  </a:cubicBezTo>
                  <a:cubicBezTo>
                    <a:pt x="2018" y="2306"/>
                    <a:pt x="2146" y="2353"/>
                    <a:pt x="2255" y="2422"/>
                  </a:cubicBezTo>
                  <a:cubicBezTo>
                    <a:pt x="2080" y="2229"/>
                    <a:pt x="1906" y="2036"/>
                    <a:pt x="1734" y="1839"/>
                  </a:cubicBezTo>
                  <a:cubicBezTo>
                    <a:pt x="1549" y="1628"/>
                    <a:pt x="1319" y="1461"/>
                    <a:pt x="1119" y="1264"/>
                  </a:cubicBezTo>
                  <a:cubicBezTo>
                    <a:pt x="875" y="1020"/>
                    <a:pt x="722" y="721"/>
                    <a:pt x="726" y="365"/>
                  </a:cubicBezTo>
                  <a:cubicBezTo>
                    <a:pt x="726" y="241"/>
                    <a:pt x="696" y="117"/>
                    <a:pt x="755" y="0"/>
                  </a:cubicBezTo>
                  <a:cubicBezTo>
                    <a:pt x="904" y="172"/>
                    <a:pt x="1090" y="314"/>
                    <a:pt x="1232" y="496"/>
                  </a:cubicBezTo>
                  <a:cubicBezTo>
                    <a:pt x="1261" y="536"/>
                    <a:pt x="1283" y="579"/>
                    <a:pt x="1290" y="630"/>
                  </a:cubicBezTo>
                  <a:cubicBezTo>
                    <a:pt x="1316" y="751"/>
                    <a:pt x="1367" y="867"/>
                    <a:pt x="1439" y="969"/>
                  </a:cubicBezTo>
                  <a:cubicBezTo>
                    <a:pt x="1520" y="1086"/>
                    <a:pt x="1570" y="1220"/>
                    <a:pt x="1578" y="1362"/>
                  </a:cubicBezTo>
                  <a:cubicBezTo>
                    <a:pt x="1581" y="1614"/>
                    <a:pt x="1723" y="1796"/>
                    <a:pt x="1891" y="1963"/>
                  </a:cubicBezTo>
                  <a:cubicBezTo>
                    <a:pt x="1967" y="2040"/>
                    <a:pt x="2044" y="2124"/>
                    <a:pt x="2128" y="2200"/>
                  </a:cubicBezTo>
                  <a:cubicBezTo>
                    <a:pt x="2117" y="2153"/>
                    <a:pt x="2091" y="2109"/>
                    <a:pt x="2055" y="2080"/>
                  </a:cubicBezTo>
                  <a:cubicBezTo>
                    <a:pt x="1858" y="1876"/>
                    <a:pt x="1782" y="1617"/>
                    <a:pt x="1738" y="1351"/>
                  </a:cubicBezTo>
                  <a:cubicBezTo>
                    <a:pt x="1723" y="1253"/>
                    <a:pt x="1774" y="1144"/>
                    <a:pt x="1778" y="1042"/>
                  </a:cubicBezTo>
                  <a:cubicBezTo>
                    <a:pt x="1785" y="904"/>
                    <a:pt x="1865" y="780"/>
                    <a:pt x="1829" y="638"/>
                  </a:cubicBezTo>
                  <a:cubicBezTo>
                    <a:pt x="1869" y="645"/>
                    <a:pt x="1865" y="674"/>
                    <a:pt x="1869" y="692"/>
                  </a:cubicBezTo>
                  <a:cubicBezTo>
                    <a:pt x="1913" y="860"/>
                    <a:pt x="1971" y="1020"/>
                    <a:pt x="2044" y="1173"/>
                  </a:cubicBezTo>
                  <a:cubicBezTo>
                    <a:pt x="2193" y="1486"/>
                    <a:pt x="2262" y="1818"/>
                    <a:pt x="2190" y="2164"/>
                  </a:cubicBezTo>
                  <a:cubicBezTo>
                    <a:pt x="2179" y="2225"/>
                    <a:pt x="2186" y="2273"/>
                    <a:pt x="2241" y="2309"/>
                  </a:cubicBezTo>
                  <a:cubicBezTo>
                    <a:pt x="2244" y="2313"/>
                    <a:pt x="2248" y="2317"/>
                    <a:pt x="2251" y="2324"/>
                  </a:cubicBezTo>
                  <a:cubicBezTo>
                    <a:pt x="2361" y="2488"/>
                    <a:pt x="2503" y="2528"/>
                    <a:pt x="2681" y="2433"/>
                  </a:cubicBezTo>
                  <a:cubicBezTo>
                    <a:pt x="2725" y="2408"/>
                    <a:pt x="2812" y="2364"/>
                    <a:pt x="2834" y="2429"/>
                  </a:cubicBezTo>
                  <a:cubicBezTo>
                    <a:pt x="2856" y="2495"/>
                    <a:pt x="2758" y="2484"/>
                    <a:pt x="2710" y="2506"/>
                  </a:cubicBezTo>
                  <a:cubicBezTo>
                    <a:pt x="2688" y="2513"/>
                    <a:pt x="2667" y="2520"/>
                    <a:pt x="2645" y="2524"/>
                  </a:cubicBezTo>
                  <a:cubicBezTo>
                    <a:pt x="2459" y="2568"/>
                    <a:pt x="2423" y="2615"/>
                    <a:pt x="2481" y="2801"/>
                  </a:cubicBezTo>
                  <a:cubicBezTo>
                    <a:pt x="2539" y="2994"/>
                    <a:pt x="2579" y="3194"/>
                    <a:pt x="2597" y="3398"/>
                  </a:cubicBezTo>
                  <a:cubicBezTo>
                    <a:pt x="2612" y="3595"/>
                    <a:pt x="2594" y="3777"/>
                    <a:pt x="2492" y="3955"/>
                  </a:cubicBezTo>
                  <a:cubicBezTo>
                    <a:pt x="2379" y="4156"/>
                    <a:pt x="2364" y="4392"/>
                    <a:pt x="2321" y="4614"/>
                  </a:cubicBezTo>
                  <a:cubicBezTo>
                    <a:pt x="2313" y="4651"/>
                    <a:pt x="2310" y="4684"/>
                    <a:pt x="2302" y="4735"/>
                  </a:cubicBezTo>
                  <a:cubicBezTo>
                    <a:pt x="2222" y="4560"/>
                    <a:pt x="2251" y="4381"/>
                    <a:pt x="2182" y="4225"/>
                  </a:cubicBezTo>
                  <a:cubicBezTo>
                    <a:pt x="2120" y="4079"/>
                    <a:pt x="2106" y="3923"/>
                    <a:pt x="2095" y="3766"/>
                  </a:cubicBezTo>
                  <a:cubicBezTo>
                    <a:pt x="2080" y="3573"/>
                    <a:pt x="2142" y="3405"/>
                    <a:pt x="2237" y="3245"/>
                  </a:cubicBezTo>
                  <a:cubicBezTo>
                    <a:pt x="2262" y="3205"/>
                    <a:pt x="2277" y="3161"/>
                    <a:pt x="2277" y="3114"/>
                  </a:cubicBezTo>
                  <a:cubicBezTo>
                    <a:pt x="2277" y="2983"/>
                    <a:pt x="2361" y="2874"/>
                    <a:pt x="2383" y="2750"/>
                  </a:cubicBezTo>
                  <a:cubicBezTo>
                    <a:pt x="2390" y="2717"/>
                    <a:pt x="2415" y="2684"/>
                    <a:pt x="2394" y="2641"/>
                  </a:cubicBezTo>
                  <a:lnTo>
                    <a:pt x="2215" y="2994"/>
                  </a:lnTo>
                  <a:cubicBezTo>
                    <a:pt x="2179" y="3070"/>
                    <a:pt x="2146" y="3150"/>
                    <a:pt x="2102" y="3220"/>
                  </a:cubicBezTo>
                  <a:cubicBezTo>
                    <a:pt x="1931" y="3493"/>
                    <a:pt x="1967" y="3799"/>
                    <a:pt x="1967" y="4097"/>
                  </a:cubicBezTo>
                  <a:cubicBezTo>
                    <a:pt x="1964" y="4243"/>
                    <a:pt x="1942" y="4392"/>
                    <a:pt x="1971" y="4538"/>
                  </a:cubicBezTo>
                  <a:cubicBezTo>
                    <a:pt x="1975" y="4585"/>
                    <a:pt x="1960" y="4629"/>
                    <a:pt x="1935" y="4669"/>
                  </a:cubicBezTo>
                  <a:cubicBezTo>
                    <a:pt x="1825" y="4880"/>
                    <a:pt x="1764" y="5117"/>
                    <a:pt x="1760" y="5357"/>
                  </a:cubicBezTo>
                  <a:cubicBezTo>
                    <a:pt x="1727" y="5350"/>
                    <a:pt x="1705" y="5325"/>
                    <a:pt x="1705" y="5292"/>
                  </a:cubicBezTo>
                  <a:cubicBezTo>
                    <a:pt x="1669" y="5110"/>
                    <a:pt x="1574" y="4957"/>
                    <a:pt x="1505" y="4793"/>
                  </a:cubicBezTo>
                  <a:cubicBezTo>
                    <a:pt x="1472" y="4731"/>
                    <a:pt x="1469" y="4662"/>
                    <a:pt x="1487" y="4596"/>
                  </a:cubicBezTo>
                  <a:cubicBezTo>
                    <a:pt x="1516" y="4491"/>
                    <a:pt x="1538" y="4381"/>
                    <a:pt x="1552" y="4276"/>
                  </a:cubicBezTo>
                  <a:cubicBezTo>
                    <a:pt x="1585" y="4075"/>
                    <a:pt x="1702" y="3912"/>
                    <a:pt x="1804" y="3748"/>
                  </a:cubicBezTo>
                  <a:cubicBezTo>
                    <a:pt x="1942" y="3518"/>
                    <a:pt x="2026" y="3271"/>
                    <a:pt x="2146" y="3034"/>
                  </a:cubicBezTo>
                  <a:cubicBezTo>
                    <a:pt x="2062" y="3085"/>
                    <a:pt x="2000" y="3169"/>
                    <a:pt x="1975" y="3263"/>
                  </a:cubicBezTo>
                  <a:cubicBezTo>
                    <a:pt x="1935" y="3445"/>
                    <a:pt x="1814" y="3584"/>
                    <a:pt x="1727" y="3740"/>
                  </a:cubicBezTo>
                  <a:cubicBezTo>
                    <a:pt x="1662" y="3857"/>
                    <a:pt x="1585" y="3966"/>
                    <a:pt x="1490" y="4065"/>
                  </a:cubicBezTo>
                  <a:cubicBezTo>
                    <a:pt x="1476" y="4083"/>
                    <a:pt x="1461" y="4097"/>
                    <a:pt x="1439" y="4108"/>
                  </a:cubicBezTo>
                  <a:cubicBezTo>
                    <a:pt x="1246" y="4192"/>
                    <a:pt x="1061" y="4298"/>
                    <a:pt x="857" y="4356"/>
                  </a:cubicBezTo>
                  <a:cubicBezTo>
                    <a:pt x="784" y="4385"/>
                    <a:pt x="707" y="4418"/>
                    <a:pt x="638" y="4458"/>
                  </a:cubicBezTo>
                  <a:cubicBezTo>
                    <a:pt x="613" y="4469"/>
                    <a:pt x="580" y="4494"/>
                    <a:pt x="558" y="4461"/>
                  </a:cubicBezTo>
                  <a:cubicBezTo>
                    <a:pt x="544" y="4432"/>
                    <a:pt x="580" y="4418"/>
                    <a:pt x="595" y="4403"/>
                  </a:cubicBezTo>
                  <a:cubicBezTo>
                    <a:pt x="831" y="4152"/>
                    <a:pt x="1057" y="3893"/>
                    <a:pt x="1268" y="3624"/>
                  </a:cubicBezTo>
                  <a:cubicBezTo>
                    <a:pt x="1301" y="3577"/>
                    <a:pt x="1330" y="3526"/>
                    <a:pt x="1363" y="3475"/>
                  </a:cubicBezTo>
                  <a:cubicBezTo>
                    <a:pt x="1454" y="3343"/>
                    <a:pt x="1556" y="3234"/>
                    <a:pt x="1713" y="3176"/>
                  </a:cubicBezTo>
                  <a:cubicBezTo>
                    <a:pt x="1840" y="3118"/>
                    <a:pt x="1967" y="3056"/>
                    <a:pt x="2088" y="2983"/>
                  </a:cubicBezTo>
                  <a:cubicBezTo>
                    <a:pt x="2179" y="2936"/>
                    <a:pt x="2251" y="2859"/>
                    <a:pt x="2292" y="2768"/>
                  </a:cubicBezTo>
                  <a:cubicBezTo>
                    <a:pt x="2321" y="2710"/>
                    <a:pt x="2353" y="2655"/>
                    <a:pt x="2394" y="2608"/>
                  </a:cubicBezTo>
                  <a:cubicBezTo>
                    <a:pt x="1913" y="2604"/>
                    <a:pt x="1450" y="2808"/>
                    <a:pt x="1126" y="3165"/>
                  </a:cubicBezTo>
                  <a:cubicBezTo>
                    <a:pt x="1050" y="3140"/>
                    <a:pt x="1097" y="3081"/>
                    <a:pt x="1090" y="3034"/>
                  </a:cubicBezTo>
                  <a:cubicBezTo>
                    <a:pt x="1061" y="3049"/>
                    <a:pt x="1028" y="3096"/>
                    <a:pt x="984" y="3063"/>
                  </a:cubicBezTo>
                  <a:cubicBezTo>
                    <a:pt x="944" y="3030"/>
                    <a:pt x="981" y="2998"/>
                    <a:pt x="984" y="2957"/>
                  </a:cubicBezTo>
                  <a:cubicBezTo>
                    <a:pt x="926" y="2954"/>
                    <a:pt x="868" y="2947"/>
                    <a:pt x="813" y="2936"/>
                  </a:cubicBezTo>
                  <a:cubicBezTo>
                    <a:pt x="791" y="2928"/>
                    <a:pt x="766" y="2921"/>
                    <a:pt x="762" y="2892"/>
                  </a:cubicBezTo>
                  <a:cubicBezTo>
                    <a:pt x="755" y="2866"/>
                    <a:pt x="773" y="2845"/>
                    <a:pt x="795" y="2830"/>
                  </a:cubicBezTo>
                  <a:cubicBezTo>
                    <a:pt x="839" y="2805"/>
                    <a:pt x="879" y="2779"/>
                    <a:pt x="926" y="2761"/>
                  </a:cubicBezTo>
                  <a:cubicBezTo>
                    <a:pt x="944" y="2750"/>
                    <a:pt x="970" y="2735"/>
                    <a:pt x="940" y="2710"/>
                  </a:cubicBezTo>
                  <a:cubicBezTo>
                    <a:pt x="908" y="2684"/>
                    <a:pt x="868" y="2662"/>
                    <a:pt x="889" y="2626"/>
                  </a:cubicBezTo>
                  <a:cubicBezTo>
                    <a:pt x="911" y="2586"/>
                    <a:pt x="959" y="2615"/>
                    <a:pt x="995" y="2619"/>
                  </a:cubicBezTo>
                  <a:cubicBezTo>
                    <a:pt x="1002" y="2619"/>
                    <a:pt x="1010" y="2619"/>
                    <a:pt x="1017" y="2619"/>
                  </a:cubicBezTo>
                  <a:cubicBezTo>
                    <a:pt x="1021" y="2604"/>
                    <a:pt x="1006" y="2597"/>
                    <a:pt x="999" y="2590"/>
                  </a:cubicBezTo>
                  <a:cubicBezTo>
                    <a:pt x="973" y="2557"/>
                    <a:pt x="944" y="2517"/>
                    <a:pt x="977" y="2484"/>
                  </a:cubicBezTo>
                  <a:cubicBezTo>
                    <a:pt x="1017" y="2444"/>
                    <a:pt x="1039" y="2510"/>
                    <a:pt x="1072" y="25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5"/>
            <p:cNvSpPr/>
            <p:nvPr/>
          </p:nvSpPr>
          <p:spPr>
            <a:xfrm>
              <a:off x="3324952" y="3742339"/>
              <a:ext cx="406689" cy="498780"/>
            </a:xfrm>
            <a:custGeom>
              <a:avLst/>
              <a:gdLst/>
              <a:ahLst/>
              <a:cxnLst/>
              <a:rect l="l" t="t" r="r" b="b"/>
              <a:pathLst>
                <a:path w="2186" h="2681" extrusionOk="0">
                  <a:moveTo>
                    <a:pt x="2124" y="805"/>
                  </a:moveTo>
                  <a:lnTo>
                    <a:pt x="2040" y="776"/>
                  </a:lnTo>
                  <a:cubicBezTo>
                    <a:pt x="2025" y="860"/>
                    <a:pt x="2109" y="878"/>
                    <a:pt x="2142" y="937"/>
                  </a:cubicBezTo>
                  <a:cubicBezTo>
                    <a:pt x="2073" y="955"/>
                    <a:pt x="2018" y="915"/>
                    <a:pt x="1949" y="915"/>
                  </a:cubicBezTo>
                  <a:cubicBezTo>
                    <a:pt x="1960" y="980"/>
                    <a:pt x="2047" y="966"/>
                    <a:pt x="2062" y="1028"/>
                  </a:cubicBezTo>
                  <a:cubicBezTo>
                    <a:pt x="2000" y="1064"/>
                    <a:pt x="1938" y="1097"/>
                    <a:pt x="1876" y="1133"/>
                  </a:cubicBezTo>
                  <a:cubicBezTo>
                    <a:pt x="1858" y="1144"/>
                    <a:pt x="1821" y="1144"/>
                    <a:pt x="1829" y="1173"/>
                  </a:cubicBezTo>
                  <a:cubicBezTo>
                    <a:pt x="1832" y="1202"/>
                    <a:pt x="1869" y="1199"/>
                    <a:pt x="1891" y="1202"/>
                  </a:cubicBezTo>
                  <a:cubicBezTo>
                    <a:pt x="1963" y="1213"/>
                    <a:pt x="2033" y="1217"/>
                    <a:pt x="2105" y="1213"/>
                  </a:cubicBezTo>
                  <a:cubicBezTo>
                    <a:pt x="2084" y="1261"/>
                    <a:pt x="2025" y="1283"/>
                    <a:pt x="2043" y="1341"/>
                  </a:cubicBezTo>
                  <a:cubicBezTo>
                    <a:pt x="2098" y="1348"/>
                    <a:pt x="2127" y="1283"/>
                    <a:pt x="2185" y="1275"/>
                  </a:cubicBezTo>
                  <a:cubicBezTo>
                    <a:pt x="2175" y="1334"/>
                    <a:pt x="2142" y="1395"/>
                    <a:pt x="2178" y="1454"/>
                  </a:cubicBezTo>
                  <a:cubicBezTo>
                    <a:pt x="2043" y="1752"/>
                    <a:pt x="1810" y="1974"/>
                    <a:pt x="1566" y="2182"/>
                  </a:cubicBezTo>
                  <a:cubicBezTo>
                    <a:pt x="1428" y="2299"/>
                    <a:pt x="1282" y="2404"/>
                    <a:pt x="1282" y="2615"/>
                  </a:cubicBezTo>
                  <a:cubicBezTo>
                    <a:pt x="1282" y="2681"/>
                    <a:pt x="1235" y="2666"/>
                    <a:pt x="1202" y="2634"/>
                  </a:cubicBezTo>
                  <a:cubicBezTo>
                    <a:pt x="1148" y="2586"/>
                    <a:pt x="1118" y="2517"/>
                    <a:pt x="1122" y="2444"/>
                  </a:cubicBezTo>
                  <a:cubicBezTo>
                    <a:pt x="1129" y="2277"/>
                    <a:pt x="1217" y="2127"/>
                    <a:pt x="1355" y="2040"/>
                  </a:cubicBezTo>
                  <a:cubicBezTo>
                    <a:pt x="1133" y="2080"/>
                    <a:pt x="976" y="2218"/>
                    <a:pt x="842" y="2386"/>
                  </a:cubicBezTo>
                  <a:cubicBezTo>
                    <a:pt x="787" y="2248"/>
                    <a:pt x="813" y="2091"/>
                    <a:pt x="907" y="1982"/>
                  </a:cubicBezTo>
                  <a:cubicBezTo>
                    <a:pt x="1013" y="1872"/>
                    <a:pt x="1169" y="1872"/>
                    <a:pt x="1286" y="1785"/>
                  </a:cubicBezTo>
                  <a:cubicBezTo>
                    <a:pt x="940" y="1883"/>
                    <a:pt x="547" y="1836"/>
                    <a:pt x="234" y="2109"/>
                  </a:cubicBezTo>
                  <a:cubicBezTo>
                    <a:pt x="223" y="1971"/>
                    <a:pt x="299" y="1891"/>
                    <a:pt x="379" y="1811"/>
                  </a:cubicBezTo>
                  <a:cubicBezTo>
                    <a:pt x="521" y="1679"/>
                    <a:pt x="700" y="1628"/>
                    <a:pt x="878" y="1567"/>
                  </a:cubicBezTo>
                  <a:cubicBezTo>
                    <a:pt x="1006" y="1508"/>
                    <a:pt x="1151" y="1508"/>
                    <a:pt x="1261" y="1454"/>
                  </a:cubicBezTo>
                  <a:cubicBezTo>
                    <a:pt x="1144" y="1483"/>
                    <a:pt x="1017" y="1548"/>
                    <a:pt x="871" y="1534"/>
                  </a:cubicBezTo>
                  <a:cubicBezTo>
                    <a:pt x="576" y="1574"/>
                    <a:pt x="277" y="1530"/>
                    <a:pt x="0" y="1414"/>
                  </a:cubicBezTo>
                  <a:cubicBezTo>
                    <a:pt x="328" y="1250"/>
                    <a:pt x="630" y="1068"/>
                    <a:pt x="991" y="1028"/>
                  </a:cubicBezTo>
                  <a:cubicBezTo>
                    <a:pt x="1038" y="1024"/>
                    <a:pt x="1082" y="1013"/>
                    <a:pt x="1126" y="1006"/>
                  </a:cubicBezTo>
                  <a:cubicBezTo>
                    <a:pt x="1155" y="1009"/>
                    <a:pt x="1180" y="1009"/>
                    <a:pt x="1210" y="1006"/>
                  </a:cubicBezTo>
                  <a:cubicBezTo>
                    <a:pt x="1180" y="1009"/>
                    <a:pt x="1155" y="1009"/>
                    <a:pt x="1126" y="1006"/>
                  </a:cubicBezTo>
                  <a:cubicBezTo>
                    <a:pt x="1020" y="977"/>
                    <a:pt x="918" y="1013"/>
                    <a:pt x="816" y="1024"/>
                  </a:cubicBezTo>
                  <a:cubicBezTo>
                    <a:pt x="616" y="1046"/>
                    <a:pt x="419" y="1042"/>
                    <a:pt x="234" y="951"/>
                  </a:cubicBezTo>
                  <a:cubicBezTo>
                    <a:pt x="139" y="904"/>
                    <a:pt x="62" y="827"/>
                    <a:pt x="22" y="729"/>
                  </a:cubicBezTo>
                  <a:cubicBezTo>
                    <a:pt x="346" y="889"/>
                    <a:pt x="649" y="758"/>
                    <a:pt x="955" y="711"/>
                  </a:cubicBezTo>
                  <a:cubicBezTo>
                    <a:pt x="1017" y="703"/>
                    <a:pt x="1078" y="693"/>
                    <a:pt x="1137" y="678"/>
                  </a:cubicBezTo>
                  <a:cubicBezTo>
                    <a:pt x="998" y="682"/>
                    <a:pt x="860" y="667"/>
                    <a:pt x="729" y="627"/>
                  </a:cubicBezTo>
                  <a:cubicBezTo>
                    <a:pt x="539" y="569"/>
                    <a:pt x="474" y="481"/>
                    <a:pt x="488" y="266"/>
                  </a:cubicBezTo>
                  <a:cubicBezTo>
                    <a:pt x="696" y="423"/>
                    <a:pt x="962" y="489"/>
                    <a:pt x="1220" y="449"/>
                  </a:cubicBezTo>
                  <a:cubicBezTo>
                    <a:pt x="1151" y="434"/>
                    <a:pt x="1086" y="416"/>
                    <a:pt x="1017" y="398"/>
                  </a:cubicBezTo>
                  <a:cubicBezTo>
                    <a:pt x="813" y="347"/>
                    <a:pt x="743" y="208"/>
                    <a:pt x="831" y="1"/>
                  </a:cubicBezTo>
                  <a:cubicBezTo>
                    <a:pt x="856" y="22"/>
                    <a:pt x="882" y="44"/>
                    <a:pt x="907" y="70"/>
                  </a:cubicBezTo>
                  <a:cubicBezTo>
                    <a:pt x="1071" y="226"/>
                    <a:pt x="1297" y="259"/>
                    <a:pt x="1494" y="350"/>
                  </a:cubicBezTo>
                  <a:cubicBezTo>
                    <a:pt x="1734" y="452"/>
                    <a:pt x="1952" y="609"/>
                    <a:pt x="2124" y="80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" name="مربع نص 7">
            <a:extLst>
              <a:ext uri="{FF2B5EF4-FFF2-40B4-BE49-F238E27FC236}">
                <a16:creationId xmlns:a16="http://schemas.microsoft.com/office/drawing/2014/main" id="{4542F791-2479-43C3-948A-6A78E327CD1C}"/>
              </a:ext>
            </a:extLst>
          </p:cNvPr>
          <p:cNvSpPr txBox="1"/>
          <p:nvPr/>
        </p:nvSpPr>
        <p:spPr>
          <a:xfrm>
            <a:off x="741771" y="1136027"/>
            <a:ext cx="6707244" cy="12293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tx2"/>
                </a:solidFill>
              </a:rPr>
              <a:t>Gerund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dirty="0"/>
              <a:t> =  </a:t>
            </a:r>
            <a:r>
              <a:rPr lang="en-US" sz="24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verb</a:t>
            </a:r>
            <a:r>
              <a:rPr lang="en-US" sz="24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/>
              <a:t> </a:t>
            </a:r>
            <a:r>
              <a:rPr lang="en-US" sz="2400" b="1" dirty="0" err="1">
                <a:solidFill>
                  <a:schemeClr val="bg2"/>
                </a:solidFill>
              </a:rPr>
              <a:t>ing</a:t>
            </a:r>
            <a:endParaRPr lang="en-US" sz="2400" b="1" dirty="0">
              <a:solidFill>
                <a:schemeClr val="bg2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walk</a:t>
            </a:r>
            <a:r>
              <a:rPr lang="en-US" sz="2000" b="1" dirty="0">
                <a:solidFill>
                  <a:schemeClr val="bg1"/>
                </a:solidFill>
              </a:rPr>
              <a:t>ing </a:t>
            </a:r>
            <a:r>
              <a:rPr lang="en-US" sz="2000" dirty="0"/>
              <a:t>     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 </a:t>
            </a:r>
            <a:r>
              <a:rPr lang="en-US" sz="2000" dirty="0"/>
              <a:t>+ </a:t>
            </a:r>
            <a:r>
              <a:rPr lang="en-US" sz="2000" dirty="0" err="1"/>
              <a:t>ing</a:t>
            </a:r>
            <a:r>
              <a:rPr lang="en-US" sz="2000" dirty="0"/>
              <a:t> = </a:t>
            </a:r>
            <a:r>
              <a:rPr lang="en-US" sz="2000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clean</a:t>
            </a:r>
            <a:r>
              <a:rPr lang="en-US" sz="2000" b="1" dirty="0">
                <a:solidFill>
                  <a:schemeClr val="bg1"/>
                </a:solidFill>
              </a:rPr>
              <a:t>ing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600" b="1" dirty="0">
              <a:solidFill>
                <a:schemeClr val="bg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867F3AA5-027D-4A37-AC0C-218CC2E118C9}"/>
              </a:ext>
            </a:extLst>
          </p:cNvPr>
          <p:cNvSpPr txBox="1"/>
          <p:nvPr/>
        </p:nvSpPr>
        <p:spPr>
          <a:xfrm>
            <a:off x="938625" y="3376961"/>
            <a:ext cx="6696244" cy="1290033"/>
          </a:xfrm>
          <a:prstGeom prst="rect">
            <a:avLst/>
          </a:prstGeom>
          <a:solidFill>
            <a:schemeClr val="accent5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chemeClr val="bg2"/>
                </a:solidFill>
              </a:rPr>
              <a:t>Gerund phrase  </a:t>
            </a:r>
            <a:r>
              <a:rPr lang="en-US" sz="2400" dirty="0"/>
              <a:t>=  </a:t>
            </a:r>
            <a:r>
              <a:rPr lang="en-US" sz="24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gerund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+</a:t>
            </a:r>
            <a:r>
              <a:rPr lang="en-US" sz="2400" dirty="0">
                <a:solidFill>
                  <a:srgbClr val="0033CC"/>
                </a:solidFill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other words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Reading book		Sitting at home</a:t>
            </a:r>
            <a:endParaRPr lang="en-US" sz="2800" dirty="0"/>
          </a:p>
          <a:p>
            <a:pPr algn="ctr">
              <a:lnSpc>
                <a:spcPct val="150000"/>
              </a:lnSpc>
            </a:pPr>
            <a:endParaRPr lang="en-US" sz="900" dirty="0"/>
          </a:p>
        </p:txBody>
      </p:sp>
      <p:sp>
        <p:nvSpPr>
          <p:cNvPr id="10" name="Google Shape;1890;p65">
            <a:extLst>
              <a:ext uri="{FF2B5EF4-FFF2-40B4-BE49-F238E27FC236}">
                <a16:creationId xmlns:a16="http://schemas.microsoft.com/office/drawing/2014/main" id="{CF883125-AB44-4C01-9EA2-6B76DD3CD5A9}"/>
              </a:ext>
            </a:extLst>
          </p:cNvPr>
          <p:cNvSpPr txBox="1">
            <a:spLocks/>
          </p:cNvSpPr>
          <p:nvPr/>
        </p:nvSpPr>
        <p:spPr>
          <a:xfrm>
            <a:off x="567599" y="2574907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What is Gerund phrase ?</a:t>
            </a:r>
          </a:p>
        </p:txBody>
      </p:sp>
    </p:spTree>
    <p:extLst>
      <p:ext uri="{BB962C8B-B14F-4D97-AF65-F5344CB8AC3E}">
        <p14:creationId xmlns:p14="http://schemas.microsoft.com/office/powerpoint/2010/main" val="287074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0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55"/>
          <p:cNvSpPr txBox="1">
            <a:spLocks noGrp="1"/>
          </p:cNvSpPr>
          <p:nvPr>
            <p:ph type="title"/>
          </p:nvPr>
        </p:nvSpPr>
        <p:spPr>
          <a:xfrm>
            <a:off x="-79138" y="1751310"/>
            <a:ext cx="1608262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Use:</a:t>
            </a:r>
            <a:endParaRPr dirty="0"/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6228A1E5-C61E-4B66-AA7B-B6929FBE9E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76" t="68870" r="23277" b="10215"/>
          <a:stretch/>
        </p:blipFill>
        <p:spPr>
          <a:xfrm>
            <a:off x="1298602" y="484095"/>
            <a:ext cx="5993547" cy="10757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F1D50F18-6298-490F-B856-EA95C4E40C42}"/>
              </a:ext>
            </a:extLst>
          </p:cNvPr>
          <p:cNvSpPr txBox="1"/>
          <p:nvPr/>
        </p:nvSpPr>
        <p:spPr>
          <a:xfrm>
            <a:off x="1177578" y="1843815"/>
            <a:ext cx="824304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We often use the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Present Perfect </a:t>
            </a:r>
            <a:r>
              <a:rPr lang="en-US" sz="1800" dirty="0">
                <a:solidFill>
                  <a:schemeClr val="bg1"/>
                </a:solidFill>
              </a:rPr>
              <a:t>with </a:t>
            </a:r>
            <a:r>
              <a:rPr lang="en-US" sz="2000" b="1" u="sng" dirty="0">
                <a:solidFill>
                  <a:schemeClr val="bg2">
                    <a:lumMod val="90000"/>
                  </a:schemeClr>
                </a:solidFill>
              </a:rPr>
              <a:t>Superlative</a:t>
            </a:r>
            <a:r>
              <a:rPr lang="en-US" sz="1800" dirty="0">
                <a:solidFill>
                  <a:schemeClr val="bg1"/>
                </a:solidFill>
              </a:rPr>
              <a:t> for the biggest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</a:rPr>
              <a:t> and the best things in our lifetime .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DCDF1FA-EB01-4656-B7CF-454214B0AED5}"/>
              </a:ext>
            </a:extLst>
          </p:cNvPr>
          <p:cNvSpPr txBox="1"/>
          <p:nvPr/>
        </p:nvSpPr>
        <p:spPr>
          <a:xfrm>
            <a:off x="2430075" y="2773583"/>
            <a:ext cx="73517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A) What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you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?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B) Italy  is </a:t>
            </a:r>
            <a:r>
              <a:rPr lang="en-US" sz="1800" b="1" u="sng" dirty="0">
                <a:solidFill>
                  <a:schemeClr val="tx2"/>
                </a:solidFill>
              </a:rPr>
              <a:t>the most beautiful </a:t>
            </a:r>
            <a:r>
              <a:rPr lang="en-US" sz="1800" dirty="0">
                <a:solidFill>
                  <a:schemeClr val="bg1"/>
                </a:solidFill>
              </a:rPr>
              <a:t>country that I </a:t>
            </a:r>
            <a:r>
              <a:rPr lang="en-US" sz="1800" b="1" u="sng" dirty="0">
                <a:solidFill>
                  <a:schemeClr val="tx1">
                    <a:lumMod val="25000"/>
                    <a:lumOff val="75000"/>
                  </a:schemeClr>
                </a:solidFill>
              </a:rPr>
              <a:t>have visited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7" name="Google Shape;1479;p55">
            <a:extLst>
              <a:ext uri="{FF2B5EF4-FFF2-40B4-BE49-F238E27FC236}">
                <a16:creationId xmlns:a16="http://schemas.microsoft.com/office/drawing/2014/main" id="{EAA94D83-41B2-4DF7-A6BC-51C6D664CFF4}"/>
              </a:ext>
            </a:extLst>
          </p:cNvPr>
          <p:cNvSpPr txBox="1">
            <a:spLocks/>
          </p:cNvSpPr>
          <p:nvPr/>
        </p:nvSpPr>
        <p:spPr>
          <a:xfrm>
            <a:off x="145997" y="2702851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dirty="0"/>
              <a:t>Examples:</a:t>
            </a:r>
          </a:p>
        </p:txBody>
      </p:sp>
      <p:sp>
        <p:nvSpPr>
          <p:cNvPr id="8" name="TextBox 22">
            <a:extLst>
              <a:ext uri="{FF2B5EF4-FFF2-40B4-BE49-F238E27FC236}">
                <a16:creationId xmlns:a16="http://schemas.microsoft.com/office/drawing/2014/main" id="{5AAE3C8C-F215-4AC0-B422-6A6B66995FE4}"/>
              </a:ext>
            </a:extLst>
          </p:cNvPr>
          <p:cNvSpPr txBox="1"/>
          <p:nvPr/>
        </p:nvSpPr>
        <p:spPr>
          <a:xfrm>
            <a:off x="1905640" y="627863"/>
            <a:ext cx="2358999" cy="209697"/>
          </a:xfrm>
          <a:prstGeom prst="rect">
            <a:avLst/>
          </a:prstGeom>
          <a:noFill/>
          <a:ln w="38100">
            <a:solidFill>
              <a:srgbClr val="006600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مستطيل 9">
            <a:extLst>
              <a:ext uri="{FF2B5EF4-FFF2-40B4-BE49-F238E27FC236}">
                <a16:creationId xmlns:a16="http://schemas.microsoft.com/office/drawing/2014/main" id="{0C362A0D-34E9-4029-941D-92D33BFAAB9B}"/>
              </a:ext>
            </a:extLst>
          </p:cNvPr>
          <p:cNvSpPr/>
          <p:nvPr/>
        </p:nvSpPr>
        <p:spPr>
          <a:xfrm>
            <a:off x="2036269" y="904154"/>
            <a:ext cx="2881513" cy="179295"/>
          </a:xfrm>
          <a:prstGeom prst="rect">
            <a:avLst/>
          </a:prstGeom>
          <a:solidFill>
            <a:schemeClr val="accent1">
              <a:lumMod val="60000"/>
              <a:lumOff val="40000"/>
              <a:alpha val="2392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" name="TextBox 22">
            <a:extLst>
              <a:ext uri="{FF2B5EF4-FFF2-40B4-BE49-F238E27FC236}">
                <a16:creationId xmlns:a16="http://schemas.microsoft.com/office/drawing/2014/main" id="{1D682F65-4ED5-4C86-92C3-56AA6D576F3A}"/>
              </a:ext>
            </a:extLst>
          </p:cNvPr>
          <p:cNvSpPr txBox="1"/>
          <p:nvPr/>
        </p:nvSpPr>
        <p:spPr>
          <a:xfrm>
            <a:off x="3725477" y="899031"/>
            <a:ext cx="300957" cy="1383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ffectLst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i="0" u="none" strike="noStrike" kern="0" normalizeH="0" baseline="0" noProof="0" dirty="0"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9" grpId="0"/>
      <p:bldP spid="15" grpId="0"/>
      <p:bldP spid="6" grpId="0"/>
      <p:bldP spid="7" grpId="0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49"/>
          <p:cNvSpPr txBox="1">
            <a:spLocks noGrp="1"/>
          </p:cNvSpPr>
          <p:nvPr>
            <p:ph type="title"/>
          </p:nvPr>
        </p:nvSpPr>
        <p:spPr>
          <a:xfrm>
            <a:off x="958205" y="715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More Examples</a:t>
            </a:r>
            <a:endParaRPr dirty="0"/>
          </a:p>
        </p:txBody>
      </p:sp>
      <p:grpSp>
        <p:nvGrpSpPr>
          <p:cNvPr id="1275" name="Google Shape;1275;p49"/>
          <p:cNvGrpSpPr/>
          <p:nvPr/>
        </p:nvGrpSpPr>
        <p:grpSpPr>
          <a:xfrm rot="-6839523">
            <a:off x="874790" y="-45186"/>
            <a:ext cx="687853" cy="1931385"/>
            <a:chOff x="2554086" y="1202983"/>
            <a:chExt cx="602515" cy="1691771"/>
          </a:xfrm>
        </p:grpSpPr>
        <p:sp>
          <p:nvSpPr>
            <p:cNvPr id="1276" name="Google Shape;1276;p49"/>
            <p:cNvSpPr/>
            <p:nvPr/>
          </p:nvSpPr>
          <p:spPr>
            <a:xfrm>
              <a:off x="2554086" y="1202983"/>
              <a:ext cx="602515" cy="1295622"/>
            </a:xfrm>
            <a:custGeom>
              <a:avLst/>
              <a:gdLst/>
              <a:ahLst/>
              <a:cxnLst/>
              <a:rect l="l" t="t" r="r" b="b"/>
              <a:pathLst>
                <a:path w="6458" h="13887" extrusionOk="0">
                  <a:moveTo>
                    <a:pt x="1530" y="12244"/>
                  </a:moveTo>
                  <a:cubicBezTo>
                    <a:pt x="1945" y="12037"/>
                    <a:pt x="2302" y="11727"/>
                    <a:pt x="2721" y="11538"/>
                  </a:cubicBezTo>
                  <a:cubicBezTo>
                    <a:pt x="3227" y="11308"/>
                    <a:pt x="3409" y="10831"/>
                    <a:pt x="3700" y="10427"/>
                  </a:cubicBezTo>
                  <a:cubicBezTo>
                    <a:pt x="3719" y="10445"/>
                    <a:pt x="3730" y="10467"/>
                    <a:pt x="3741" y="10489"/>
                  </a:cubicBezTo>
                  <a:cubicBezTo>
                    <a:pt x="3908" y="11002"/>
                    <a:pt x="4079" y="11512"/>
                    <a:pt x="4236" y="12029"/>
                  </a:cubicBezTo>
                  <a:cubicBezTo>
                    <a:pt x="4290" y="12197"/>
                    <a:pt x="4341" y="12364"/>
                    <a:pt x="4469" y="12485"/>
                  </a:cubicBezTo>
                  <a:cubicBezTo>
                    <a:pt x="4753" y="12754"/>
                    <a:pt x="5019" y="13042"/>
                    <a:pt x="5263" y="13348"/>
                  </a:cubicBezTo>
                  <a:cubicBezTo>
                    <a:pt x="5405" y="13515"/>
                    <a:pt x="5561" y="13675"/>
                    <a:pt x="5751" y="13887"/>
                  </a:cubicBezTo>
                  <a:cubicBezTo>
                    <a:pt x="5736" y="13730"/>
                    <a:pt x="5729" y="13632"/>
                    <a:pt x="5718" y="13533"/>
                  </a:cubicBezTo>
                  <a:cubicBezTo>
                    <a:pt x="5638" y="12856"/>
                    <a:pt x="5263" y="12292"/>
                    <a:pt x="4975" y="11702"/>
                  </a:cubicBezTo>
                  <a:cubicBezTo>
                    <a:pt x="4818" y="11378"/>
                    <a:pt x="4520" y="11108"/>
                    <a:pt x="4280" y="10824"/>
                  </a:cubicBezTo>
                  <a:cubicBezTo>
                    <a:pt x="4119" y="10631"/>
                    <a:pt x="3992" y="10405"/>
                    <a:pt x="3784" y="10260"/>
                  </a:cubicBezTo>
                  <a:cubicBezTo>
                    <a:pt x="3697" y="10198"/>
                    <a:pt x="3690" y="10143"/>
                    <a:pt x="3704" y="10048"/>
                  </a:cubicBezTo>
                  <a:cubicBezTo>
                    <a:pt x="3770" y="9553"/>
                    <a:pt x="3832" y="9058"/>
                    <a:pt x="3890" y="8559"/>
                  </a:cubicBezTo>
                  <a:cubicBezTo>
                    <a:pt x="3915" y="8366"/>
                    <a:pt x="3890" y="8162"/>
                    <a:pt x="3963" y="7925"/>
                  </a:cubicBezTo>
                  <a:cubicBezTo>
                    <a:pt x="4236" y="8348"/>
                    <a:pt x="4458" y="8748"/>
                    <a:pt x="4804" y="9061"/>
                  </a:cubicBezTo>
                  <a:cubicBezTo>
                    <a:pt x="4855" y="9105"/>
                    <a:pt x="4873" y="9182"/>
                    <a:pt x="4910" y="9244"/>
                  </a:cubicBezTo>
                  <a:cubicBezTo>
                    <a:pt x="5070" y="9535"/>
                    <a:pt x="5183" y="9852"/>
                    <a:pt x="5419" y="10107"/>
                  </a:cubicBezTo>
                  <a:cubicBezTo>
                    <a:pt x="5758" y="10471"/>
                    <a:pt x="6151" y="10780"/>
                    <a:pt x="6457" y="11246"/>
                  </a:cubicBezTo>
                  <a:cubicBezTo>
                    <a:pt x="6395" y="10780"/>
                    <a:pt x="6184" y="10416"/>
                    <a:pt x="6133" y="10012"/>
                  </a:cubicBezTo>
                  <a:cubicBezTo>
                    <a:pt x="6042" y="9287"/>
                    <a:pt x="5514" y="8865"/>
                    <a:pt x="5048" y="8399"/>
                  </a:cubicBezTo>
                  <a:cubicBezTo>
                    <a:pt x="4793" y="8151"/>
                    <a:pt x="4432" y="8096"/>
                    <a:pt x="4137" y="7925"/>
                  </a:cubicBezTo>
                  <a:cubicBezTo>
                    <a:pt x="3995" y="7845"/>
                    <a:pt x="3926" y="7765"/>
                    <a:pt x="3923" y="7583"/>
                  </a:cubicBezTo>
                  <a:cubicBezTo>
                    <a:pt x="3919" y="6949"/>
                    <a:pt x="3872" y="6316"/>
                    <a:pt x="3770" y="5689"/>
                  </a:cubicBezTo>
                  <a:cubicBezTo>
                    <a:pt x="3679" y="5132"/>
                    <a:pt x="3646" y="4564"/>
                    <a:pt x="3529" y="4007"/>
                  </a:cubicBezTo>
                  <a:cubicBezTo>
                    <a:pt x="3584" y="4061"/>
                    <a:pt x="3631" y="4123"/>
                    <a:pt x="3671" y="4189"/>
                  </a:cubicBezTo>
                  <a:cubicBezTo>
                    <a:pt x="3923" y="4640"/>
                    <a:pt x="4141" y="5110"/>
                    <a:pt x="4327" y="5591"/>
                  </a:cubicBezTo>
                  <a:cubicBezTo>
                    <a:pt x="4425" y="5839"/>
                    <a:pt x="4505" y="6097"/>
                    <a:pt x="4687" y="6301"/>
                  </a:cubicBezTo>
                  <a:cubicBezTo>
                    <a:pt x="5117" y="6785"/>
                    <a:pt x="5696" y="7113"/>
                    <a:pt x="6064" y="7692"/>
                  </a:cubicBezTo>
                  <a:cubicBezTo>
                    <a:pt x="6100" y="7601"/>
                    <a:pt x="6108" y="7499"/>
                    <a:pt x="6082" y="7401"/>
                  </a:cubicBezTo>
                  <a:cubicBezTo>
                    <a:pt x="5984" y="6723"/>
                    <a:pt x="5674" y="6119"/>
                    <a:pt x="5408" y="5504"/>
                  </a:cubicBezTo>
                  <a:cubicBezTo>
                    <a:pt x="5263" y="5172"/>
                    <a:pt x="5008" y="4924"/>
                    <a:pt x="4687" y="4750"/>
                  </a:cubicBezTo>
                  <a:cubicBezTo>
                    <a:pt x="4247" y="4513"/>
                    <a:pt x="3904" y="4156"/>
                    <a:pt x="3540" y="3821"/>
                  </a:cubicBezTo>
                  <a:cubicBezTo>
                    <a:pt x="3504" y="3792"/>
                    <a:pt x="3478" y="3756"/>
                    <a:pt x="3460" y="3712"/>
                  </a:cubicBezTo>
                  <a:cubicBezTo>
                    <a:pt x="3304" y="3085"/>
                    <a:pt x="3151" y="2455"/>
                    <a:pt x="2998" y="1829"/>
                  </a:cubicBezTo>
                  <a:cubicBezTo>
                    <a:pt x="3140" y="1975"/>
                    <a:pt x="3260" y="2135"/>
                    <a:pt x="3362" y="2313"/>
                  </a:cubicBezTo>
                  <a:cubicBezTo>
                    <a:pt x="3660" y="2820"/>
                    <a:pt x="4057" y="3217"/>
                    <a:pt x="4593" y="3475"/>
                  </a:cubicBezTo>
                  <a:cubicBezTo>
                    <a:pt x="5004" y="3668"/>
                    <a:pt x="5368" y="3952"/>
                    <a:pt x="5656" y="4305"/>
                  </a:cubicBezTo>
                  <a:cubicBezTo>
                    <a:pt x="5824" y="4517"/>
                    <a:pt x="6017" y="4706"/>
                    <a:pt x="6166" y="4932"/>
                  </a:cubicBezTo>
                  <a:cubicBezTo>
                    <a:pt x="6122" y="4699"/>
                    <a:pt x="6053" y="4477"/>
                    <a:pt x="6006" y="4247"/>
                  </a:cubicBezTo>
                  <a:cubicBezTo>
                    <a:pt x="5980" y="4087"/>
                    <a:pt x="5911" y="3934"/>
                    <a:pt x="5809" y="3803"/>
                  </a:cubicBezTo>
                  <a:cubicBezTo>
                    <a:pt x="5448" y="3366"/>
                    <a:pt x="5128" y="2907"/>
                    <a:pt x="4808" y="2441"/>
                  </a:cubicBezTo>
                  <a:cubicBezTo>
                    <a:pt x="4629" y="2179"/>
                    <a:pt x="4378" y="2029"/>
                    <a:pt x="4083" y="1957"/>
                  </a:cubicBezTo>
                  <a:cubicBezTo>
                    <a:pt x="3755" y="1880"/>
                    <a:pt x="3435" y="1785"/>
                    <a:pt x="3118" y="1669"/>
                  </a:cubicBezTo>
                  <a:cubicBezTo>
                    <a:pt x="2961" y="1607"/>
                    <a:pt x="2896" y="1527"/>
                    <a:pt x="2856" y="1381"/>
                  </a:cubicBezTo>
                  <a:cubicBezTo>
                    <a:pt x="2743" y="973"/>
                    <a:pt x="2597" y="576"/>
                    <a:pt x="2415" y="194"/>
                  </a:cubicBezTo>
                  <a:cubicBezTo>
                    <a:pt x="2379" y="114"/>
                    <a:pt x="2349" y="1"/>
                    <a:pt x="2218" y="41"/>
                  </a:cubicBezTo>
                  <a:cubicBezTo>
                    <a:pt x="2102" y="77"/>
                    <a:pt x="2124" y="187"/>
                    <a:pt x="2105" y="278"/>
                  </a:cubicBezTo>
                  <a:cubicBezTo>
                    <a:pt x="2091" y="343"/>
                    <a:pt x="2142" y="394"/>
                    <a:pt x="2167" y="449"/>
                  </a:cubicBezTo>
                  <a:cubicBezTo>
                    <a:pt x="2331" y="806"/>
                    <a:pt x="2488" y="1163"/>
                    <a:pt x="2663" y="1512"/>
                  </a:cubicBezTo>
                  <a:cubicBezTo>
                    <a:pt x="2746" y="1687"/>
                    <a:pt x="2706" y="1785"/>
                    <a:pt x="2542" y="1869"/>
                  </a:cubicBezTo>
                  <a:cubicBezTo>
                    <a:pt x="2167" y="2048"/>
                    <a:pt x="1803" y="2244"/>
                    <a:pt x="1424" y="2408"/>
                  </a:cubicBezTo>
                  <a:cubicBezTo>
                    <a:pt x="1111" y="2546"/>
                    <a:pt x="856" y="2780"/>
                    <a:pt x="689" y="3075"/>
                  </a:cubicBezTo>
                  <a:cubicBezTo>
                    <a:pt x="576" y="3264"/>
                    <a:pt x="474" y="3457"/>
                    <a:pt x="365" y="3646"/>
                  </a:cubicBezTo>
                  <a:cubicBezTo>
                    <a:pt x="248" y="3832"/>
                    <a:pt x="183" y="4047"/>
                    <a:pt x="183" y="4269"/>
                  </a:cubicBezTo>
                  <a:cubicBezTo>
                    <a:pt x="183" y="4589"/>
                    <a:pt x="146" y="4910"/>
                    <a:pt x="66" y="5219"/>
                  </a:cubicBezTo>
                  <a:cubicBezTo>
                    <a:pt x="1" y="5460"/>
                    <a:pt x="19" y="5726"/>
                    <a:pt x="1" y="5981"/>
                  </a:cubicBezTo>
                  <a:lnTo>
                    <a:pt x="70" y="6010"/>
                  </a:lnTo>
                  <a:cubicBezTo>
                    <a:pt x="882" y="4593"/>
                    <a:pt x="1832" y="3268"/>
                    <a:pt x="2790" y="1931"/>
                  </a:cubicBezTo>
                  <a:cubicBezTo>
                    <a:pt x="2837" y="1993"/>
                    <a:pt x="2907" y="2044"/>
                    <a:pt x="2910" y="2102"/>
                  </a:cubicBezTo>
                  <a:cubicBezTo>
                    <a:pt x="2939" y="2488"/>
                    <a:pt x="3085" y="2845"/>
                    <a:pt x="3183" y="3213"/>
                  </a:cubicBezTo>
                  <a:cubicBezTo>
                    <a:pt x="3267" y="3519"/>
                    <a:pt x="3194" y="3752"/>
                    <a:pt x="2990" y="3963"/>
                  </a:cubicBezTo>
                  <a:cubicBezTo>
                    <a:pt x="2768" y="4200"/>
                    <a:pt x="2517" y="4418"/>
                    <a:pt x="2309" y="4670"/>
                  </a:cubicBezTo>
                  <a:cubicBezTo>
                    <a:pt x="1865" y="5205"/>
                    <a:pt x="1541" y="5835"/>
                    <a:pt x="1006" y="6297"/>
                  </a:cubicBezTo>
                  <a:cubicBezTo>
                    <a:pt x="987" y="6323"/>
                    <a:pt x="973" y="6352"/>
                    <a:pt x="958" y="6381"/>
                  </a:cubicBezTo>
                  <a:cubicBezTo>
                    <a:pt x="612" y="6946"/>
                    <a:pt x="634" y="7601"/>
                    <a:pt x="514" y="8227"/>
                  </a:cubicBezTo>
                  <a:cubicBezTo>
                    <a:pt x="765" y="7918"/>
                    <a:pt x="1111" y="7750"/>
                    <a:pt x="1428" y="7546"/>
                  </a:cubicBezTo>
                  <a:cubicBezTo>
                    <a:pt x="1599" y="7434"/>
                    <a:pt x="1734" y="7277"/>
                    <a:pt x="1814" y="7088"/>
                  </a:cubicBezTo>
                  <a:cubicBezTo>
                    <a:pt x="1974" y="6731"/>
                    <a:pt x="2153" y="6378"/>
                    <a:pt x="2397" y="6072"/>
                  </a:cubicBezTo>
                  <a:cubicBezTo>
                    <a:pt x="2684" y="5715"/>
                    <a:pt x="2888" y="5300"/>
                    <a:pt x="2990" y="4855"/>
                  </a:cubicBezTo>
                  <a:cubicBezTo>
                    <a:pt x="3070" y="4491"/>
                    <a:pt x="3253" y="4152"/>
                    <a:pt x="3314" y="3770"/>
                  </a:cubicBezTo>
                  <a:cubicBezTo>
                    <a:pt x="3358" y="3850"/>
                    <a:pt x="3387" y="3941"/>
                    <a:pt x="3402" y="4032"/>
                  </a:cubicBezTo>
                  <a:cubicBezTo>
                    <a:pt x="3620" y="5052"/>
                    <a:pt x="3751" y="6086"/>
                    <a:pt x="3802" y="7128"/>
                  </a:cubicBezTo>
                  <a:cubicBezTo>
                    <a:pt x="3832" y="7845"/>
                    <a:pt x="3970" y="7794"/>
                    <a:pt x="3154" y="8078"/>
                  </a:cubicBezTo>
                  <a:cubicBezTo>
                    <a:pt x="3132" y="8085"/>
                    <a:pt x="3111" y="8096"/>
                    <a:pt x="3089" y="8104"/>
                  </a:cubicBezTo>
                  <a:cubicBezTo>
                    <a:pt x="2637" y="8319"/>
                    <a:pt x="2138" y="8468"/>
                    <a:pt x="1891" y="8956"/>
                  </a:cubicBezTo>
                  <a:cubicBezTo>
                    <a:pt x="1810" y="9120"/>
                    <a:pt x="1698" y="9262"/>
                    <a:pt x="1563" y="9378"/>
                  </a:cubicBezTo>
                  <a:cubicBezTo>
                    <a:pt x="1140" y="9728"/>
                    <a:pt x="1071" y="10212"/>
                    <a:pt x="984" y="10693"/>
                  </a:cubicBezTo>
                  <a:cubicBezTo>
                    <a:pt x="2029" y="9932"/>
                    <a:pt x="3158" y="9287"/>
                    <a:pt x="3813" y="8064"/>
                  </a:cubicBezTo>
                  <a:cubicBezTo>
                    <a:pt x="3821" y="8155"/>
                    <a:pt x="3828" y="8191"/>
                    <a:pt x="3828" y="8231"/>
                  </a:cubicBezTo>
                  <a:cubicBezTo>
                    <a:pt x="3828" y="8828"/>
                    <a:pt x="3675" y="9411"/>
                    <a:pt x="3646" y="10001"/>
                  </a:cubicBezTo>
                  <a:cubicBezTo>
                    <a:pt x="3628" y="10391"/>
                    <a:pt x="3402" y="10529"/>
                    <a:pt x="3100" y="10635"/>
                  </a:cubicBezTo>
                  <a:cubicBezTo>
                    <a:pt x="2983" y="10678"/>
                    <a:pt x="2859" y="10700"/>
                    <a:pt x="2735" y="10733"/>
                  </a:cubicBezTo>
                  <a:cubicBezTo>
                    <a:pt x="2419" y="10824"/>
                    <a:pt x="2182" y="11006"/>
                    <a:pt x="1974" y="11279"/>
                  </a:cubicBezTo>
                  <a:cubicBezTo>
                    <a:pt x="1727" y="11611"/>
                    <a:pt x="1545" y="11978"/>
                    <a:pt x="1322" y="12328"/>
                  </a:cubicBezTo>
                  <a:cubicBezTo>
                    <a:pt x="1410" y="12343"/>
                    <a:pt x="1464" y="12277"/>
                    <a:pt x="1530" y="12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9"/>
            <p:cNvSpPr/>
            <p:nvPr/>
          </p:nvSpPr>
          <p:spPr>
            <a:xfrm>
              <a:off x="2627511" y="2360625"/>
              <a:ext cx="369365" cy="534128"/>
            </a:xfrm>
            <a:custGeom>
              <a:avLst/>
              <a:gdLst/>
              <a:ahLst/>
              <a:cxnLst/>
              <a:rect l="l" t="t" r="r" b="b"/>
              <a:pathLst>
                <a:path w="3959" h="5725" extrusionOk="0">
                  <a:moveTo>
                    <a:pt x="98" y="5725"/>
                  </a:moveTo>
                  <a:cubicBezTo>
                    <a:pt x="565" y="5339"/>
                    <a:pt x="1104" y="5033"/>
                    <a:pt x="1173" y="4337"/>
                  </a:cubicBezTo>
                  <a:cubicBezTo>
                    <a:pt x="1213" y="3951"/>
                    <a:pt x="1380" y="3616"/>
                    <a:pt x="1650" y="3252"/>
                  </a:cubicBezTo>
                  <a:cubicBezTo>
                    <a:pt x="1628" y="3915"/>
                    <a:pt x="1737" y="4487"/>
                    <a:pt x="2039" y="5084"/>
                  </a:cubicBezTo>
                  <a:cubicBezTo>
                    <a:pt x="2065" y="4858"/>
                    <a:pt x="2065" y="4694"/>
                    <a:pt x="2101" y="4538"/>
                  </a:cubicBezTo>
                  <a:cubicBezTo>
                    <a:pt x="2192" y="4210"/>
                    <a:pt x="2138" y="3853"/>
                    <a:pt x="1948" y="3569"/>
                  </a:cubicBezTo>
                  <a:cubicBezTo>
                    <a:pt x="1712" y="3216"/>
                    <a:pt x="1697" y="2888"/>
                    <a:pt x="1839" y="2502"/>
                  </a:cubicBezTo>
                  <a:cubicBezTo>
                    <a:pt x="1978" y="2116"/>
                    <a:pt x="2069" y="1704"/>
                    <a:pt x="2178" y="1300"/>
                  </a:cubicBezTo>
                  <a:cubicBezTo>
                    <a:pt x="2254" y="1610"/>
                    <a:pt x="2269" y="1919"/>
                    <a:pt x="2305" y="2225"/>
                  </a:cubicBezTo>
                  <a:cubicBezTo>
                    <a:pt x="2349" y="2611"/>
                    <a:pt x="2320" y="3019"/>
                    <a:pt x="2582" y="3347"/>
                  </a:cubicBezTo>
                  <a:cubicBezTo>
                    <a:pt x="2771" y="3587"/>
                    <a:pt x="2950" y="3828"/>
                    <a:pt x="2972" y="4155"/>
                  </a:cubicBezTo>
                  <a:cubicBezTo>
                    <a:pt x="3106" y="3751"/>
                    <a:pt x="3183" y="3354"/>
                    <a:pt x="3030" y="2935"/>
                  </a:cubicBezTo>
                  <a:cubicBezTo>
                    <a:pt x="2961" y="2728"/>
                    <a:pt x="2903" y="2517"/>
                    <a:pt x="2855" y="2302"/>
                  </a:cubicBezTo>
                  <a:cubicBezTo>
                    <a:pt x="2812" y="2087"/>
                    <a:pt x="2713" y="1887"/>
                    <a:pt x="2575" y="1715"/>
                  </a:cubicBezTo>
                  <a:cubicBezTo>
                    <a:pt x="2309" y="1406"/>
                    <a:pt x="2120" y="1078"/>
                    <a:pt x="2324" y="652"/>
                  </a:cubicBezTo>
                  <a:cubicBezTo>
                    <a:pt x="2375" y="550"/>
                    <a:pt x="2385" y="426"/>
                    <a:pt x="2404" y="310"/>
                  </a:cubicBezTo>
                  <a:cubicBezTo>
                    <a:pt x="2426" y="128"/>
                    <a:pt x="2502" y="146"/>
                    <a:pt x="2611" y="241"/>
                  </a:cubicBezTo>
                  <a:cubicBezTo>
                    <a:pt x="2808" y="1169"/>
                    <a:pt x="3460" y="1865"/>
                    <a:pt x="3849" y="2699"/>
                  </a:cubicBezTo>
                  <a:cubicBezTo>
                    <a:pt x="3871" y="2418"/>
                    <a:pt x="3959" y="2138"/>
                    <a:pt x="3860" y="1879"/>
                  </a:cubicBezTo>
                  <a:cubicBezTo>
                    <a:pt x="3740" y="1559"/>
                    <a:pt x="3667" y="1235"/>
                    <a:pt x="3562" y="914"/>
                  </a:cubicBezTo>
                  <a:cubicBezTo>
                    <a:pt x="3507" y="758"/>
                    <a:pt x="3438" y="608"/>
                    <a:pt x="3281" y="525"/>
                  </a:cubicBezTo>
                  <a:lnTo>
                    <a:pt x="3281" y="525"/>
                  </a:lnTo>
                  <a:cubicBezTo>
                    <a:pt x="3077" y="310"/>
                    <a:pt x="2782" y="248"/>
                    <a:pt x="2549" y="88"/>
                  </a:cubicBezTo>
                  <a:cubicBezTo>
                    <a:pt x="2422" y="0"/>
                    <a:pt x="2389" y="29"/>
                    <a:pt x="2345" y="142"/>
                  </a:cubicBezTo>
                  <a:cubicBezTo>
                    <a:pt x="1650" y="244"/>
                    <a:pt x="1013" y="590"/>
                    <a:pt x="546" y="1115"/>
                  </a:cubicBezTo>
                  <a:cubicBezTo>
                    <a:pt x="1227" y="1016"/>
                    <a:pt x="1839" y="779"/>
                    <a:pt x="2305" y="251"/>
                  </a:cubicBezTo>
                  <a:lnTo>
                    <a:pt x="2305" y="251"/>
                  </a:lnTo>
                  <a:cubicBezTo>
                    <a:pt x="2313" y="284"/>
                    <a:pt x="2331" y="317"/>
                    <a:pt x="2324" y="342"/>
                  </a:cubicBezTo>
                  <a:cubicBezTo>
                    <a:pt x="2232" y="699"/>
                    <a:pt x="2149" y="1056"/>
                    <a:pt x="2039" y="1409"/>
                  </a:cubicBezTo>
                  <a:cubicBezTo>
                    <a:pt x="1996" y="1530"/>
                    <a:pt x="1901" y="1621"/>
                    <a:pt x="1781" y="1664"/>
                  </a:cubicBezTo>
                  <a:cubicBezTo>
                    <a:pt x="1650" y="1715"/>
                    <a:pt x="1522" y="1777"/>
                    <a:pt x="1388" y="1817"/>
                  </a:cubicBezTo>
                  <a:cubicBezTo>
                    <a:pt x="841" y="1985"/>
                    <a:pt x="579" y="2407"/>
                    <a:pt x="379" y="2928"/>
                  </a:cubicBezTo>
                  <a:cubicBezTo>
                    <a:pt x="656" y="2808"/>
                    <a:pt x="900" y="2702"/>
                    <a:pt x="1074" y="2473"/>
                  </a:cubicBezTo>
                  <a:cubicBezTo>
                    <a:pt x="1144" y="2382"/>
                    <a:pt x="1235" y="2265"/>
                    <a:pt x="1333" y="2243"/>
                  </a:cubicBezTo>
                  <a:cubicBezTo>
                    <a:pt x="1624" y="2178"/>
                    <a:pt x="1781" y="1967"/>
                    <a:pt x="1970" y="1726"/>
                  </a:cubicBezTo>
                  <a:cubicBezTo>
                    <a:pt x="1901" y="1978"/>
                    <a:pt x="1828" y="2182"/>
                    <a:pt x="1792" y="2400"/>
                  </a:cubicBezTo>
                  <a:cubicBezTo>
                    <a:pt x="1701" y="2964"/>
                    <a:pt x="1439" y="3303"/>
                    <a:pt x="809" y="3292"/>
                  </a:cubicBezTo>
                  <a:cubicBezTo>
                    <a:pt x="474" y="3278"/>
                    <a:pt x="164" y="3452"/>
                    <a:pt x="0" y="3740"/>
                  </a:cubicBezTo>
                  <a:cubicBezTo>
                    <a:pt x="535" y="3660"/>
                    <a:pt x="1078" y="3631"/>
                    <a:pt x="1508" y="3219"/>
                  </a:cubicBezTo>
                  <a:cubicBezTo>
                    <a:pt x="980" y="4024"/>
                    <a:pt x="219" y="4680"/>
                    <a:pt x="98" y="57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C3692FD-DA6D-45DB-8FBB-30D7820848AD}"/>
              </a:ext>
            </a:extLst>
          </p:cNvPr>
          <p:cNvSpPr txBox="1"/>
          <p:nvPr/>
        </p:nvSpPr>
        <p:spPr>
          <a:xfrm>
            <a:off x="2314814" y="748694"/>
            <a:ext cx="576110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McDonald’s beef is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This book is </a:t>
            </a:r>
            <a:r>
              <a:rPr lang="en-US" sz="1800" b="1" dirty="0">
                <a:solidFill>
                  <a:schemeClr val="tx2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I’ve read</a:t>
            </a:r>
            <a:r>
              <a:rPr lang="en-US" sz="1800" dirty="0">
                <a:solidFill>
                  <a:schemeClr val="bg1"/>
                </a:solidFill>
              </a:rPr>
              <a:t>.</a:t>
            </a:r>
            <a:endParaRPr lang="ar-SA" sz="1800" dirty="0">
              <a:solidFill>
                <a:schemeClr val="bg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7430F16-A490-4CEE-87FC-DA18ACB4786B}"/>
              </a:ext>
            </a:extLst>
          </p:cNvPr>
          <p:cNvSpPr txBox="1"/>
          <p:nvPr/>
        </p:nvSpPr>
        <p:spPr>
          <a:xfrm>
            <a:off x="2111706" y="2230620"/>
            <a:ext cx="649300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00" b="1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 </a:t>
            </a:r>
            <a:r>
              <a:rPr lang="en-US" sz="1800" dirty="0">
                <a:solidFill>
                  <a:schemeClr val="bg1"/>
                </a:solidFill>
              </a:rPr>
              <a:t>is McDonald’s beef </a:t>
            </a:r>
          </a:p>
          <a:p>
            <a:r>
              <a:rPr lang="en-US" sz="1800" dirty="0">
                <a:solidFill>
                  <a:schemeClr val="bg1"/>
                </a:solidFill>
                <a:sym typeface="Wingdings" panose="05000000000000000000" pitchFamily="2" charset="2"/>
              </a:rPr>
              <a:t> </a:t>
            </a:r>
            <a:r>
              <a:rPr lang="en-US" sz="1800" b="1" u="sng" dirty="0">
                <a:solidFill>
                  <a:srgbClr val="FEC6CD"/>
                </a:solidFill>
              </a:rPr>
              <a:t>The worst </a:t>
            </a:r>
            <a:r>
              <a:rPr lang="en-US" sz="1800" dirty="0">
                <a:solidFill>
                  <a:schemeClr val="bg1"/>
                </a:solidFill>
              </a:rPr>
              <a:t>book that I </a:t>
            </a:r>
            <a:r>
              <a:rPr lang="en-US" sz="1800" b="1" dirty="0">
                <a:solidFill>
                  <a:schemeClr val="bg1"/>
                </a:solidFill>
              </a:rPr>
              <a:t>have read </a:t>
            </a:r>
            <a:r>
              <a:rPr lang="en-US" sz="1800" dirty="0">
                <a:solidFill>
                  <a:schemeClr val="bg1"/>
                </a:solidFill>
              </a:rPr>
              <a:t>is this book.</a:t>
            </a:r>
            <a:endParaRPr lang="ar-SA" dirty="0">
              <a:solidFill>
                <a:schemeClr val="bg1"/>
              </a:solidFill>
            </a:endParaRP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7EA2DAB8-2A2E-4738-8F8E-F4CA7E477199}"/>
              </a:ext>
            </a:extLst>
          </p:cNvPr>
          <p:cNvSpPr txBox="1"/>
          <p:nvPr/>
        </p:nvSpPr>
        <p:spPr>
          <a:xfrm>
            <a:off x="1799985" y="1640332"/>
            <a:ext cx="6183727" cy="4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sym typeface="Wingdings" panose="05000000000000000000" pitchFamily="2" charset="2"/>
              </a:rPr>
              <a:t></a:t>
            </a:r>
            <a:r>
              <a:rPr lang="en-US" sz="2000" b="1" dirty="0">
                <a:solidFill>
                  <a:schemeClr val="bg1"/>
                </a:solidFill>
              </a:rPr>
              <a:t>We can also switch the order of the sentence</a:t>
            </a:r>
            <a:endParaRPr lang="ar-SA" sz="2000" dirty="0"/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D5E94DB-4B44-4862-AC5E-262A6FF8D037}"/>
              </a:ext>
            </a:extLst>
          </p:cNvPr>
          <p:cNvSpPr txBox="1"/>
          <p:nvPr/>
        </p:nvSpPr>
        <p:spPr>
          <a:xfrm>
            <a:off x="2007786" y="3284183"/>
            <a:ext cx="5807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McDonald’s beef   is   </a:t>
            </a:r>
            <a:r>
              <a:rPr lang="en-US" sz="1800" b="1" u="sng" dirty="0">
                <a:solidFill>
                  <a:schemeClr val="tx2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eaten.</a:t>
            </a:r>
          </a:p>
        </p:txBody>
      </p:sp>
      <p:sp>
        <p:nvSpPr>
          <p:cNvPr id="18" name="قوس كبير أيمن 17">
            <a:extLst>
              <a:ext uri="{FF2B5EF4-FFF2-40B4-BE49-F238E27FC236}">
                <a16:creationId xmlns:a16="http://schemas.microsoft.com/office/drawing/2014/main" id="{22652E54-1E1A-42B5-BC0C-2B748526E5FA}"/>
              </a:ext>
            </a:extLst>
          </p:cNvPr>
          <p:cNvSpPr/>
          <p:nvPr/>
        </p:nvSpPr>
        <p:spPr>
          <a:xfrm rot="5400000">
            <a:off x="5772108" y="1990439"/>
            <a:ext cx="476411" cy="3380970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37C983F-09B3-407B-8EBD-088D6CD058A5}"/>
              </a:ext>
            </a:extLst>
          </p:cNvPr>
          <p:cNvSpPr txBox="1"/>
          <p:nvPr/>
        </p:nvSpPr>
        <p:spPr>
          <a:xfrm>
            <a:off x="2144496" y="4060269"/>
            <a:ext cx="6091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u="sng" dirty="0">
                <a:solidFill>
                  <a:srgbClr val="FEC6CD"/>
                </a:solidFill>
              </a:rPr>
              <a:t>The best </a:t>
            </a:r>
            <a:r>
              <a:rPr lang="en-US" sz="1800" dirty="0">
                <a:solidFill>
                  <a:schemeClr val="bg1"/>
                </a:solidFill>
              </a:rPr>
              <a:t>meat that I </a:t>
            </a:r>
            <a:r>
              <a:rPr lang="en-US" sz="1800" b="1" u="sng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have eaten</a:t>
            </a:r>
            <a:r>
              <a:rPr lang="en-US" sz="1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1800" dirty="0">
                <a:solidFill>
                  <a:schemeClr val="bg1"/>
                </a:solidFill>
              </a:rPr>
              <a:t>is  McDonald’s beef </a:t>
            </a:r>
          </a:p>
        </p:txBody>
      </p:sp>
      <p:sp>
        <p:nvSpPr>
          <p:cNvPr id="71" name="قوس كبير أيمن 70">
            <a:extLst>
              <a:ext uri="{FF2B5EF4-FFF2-40B4-BE49-F238E27FC236}">
                <a16:creationId xmlns:a16="http://schemas.microsoft.com/office/drawing/2014/main" id="{3AA1BA12-0E93-437E-8B34-2B74888B8476}"/>
              </a:ext>
            </a:extLst>
          </p:cNvPr>
          <p:cNvSpPr/>
          <p:nvPr/>
        </p:nvSpPr>
        <p:spPr>
          <a:xfrm rot="16200000">
            <a:off x="3721599" y="2331998"/>
            <a:ext cx="354746" cy="3465499"/>
          </a:xfrm>
          <a:prstGeom prst="rightBrace">
            <a:avLst>
              <a:gd name="adj1" fmla="val 8333"/>
              <a:gd name="adj2" fmla="val 50443"/>
            </a:avLst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40C64791-F87C-4E29-958E-308345C1C5A0}"/>
              </a:ext>
            </a:extLst>
          </p:cNvPr>
          <p:cNvSpPr/>
          <p:nvPr/>
        </p:nvSpPr>
        <p:spPr>
          <a:xfrm>
            <a:off x="3919726" y="3327186"/>
            <a:ext cx="31504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707D8244-401D-427E-BAAD-94BA4A32BA95}"/>
              </a:ext>
            </a:extLst>
          </p:cNvPr>
          <p:cNvSpPr/>
          <p:nvPr/>
        </p:nvSpPr>
        <p:spPr>
          <a:xfrm>
            <a:off x="5677231" y="4055355"/>
            <a:ext cx="297595" cy="361149"/>
          </a:xfrm>
          <a:prstGeom prst="ellipse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قوس كبير أيمن 78">
            <a:extLst>
              <a:ext uri="{FF2B5EF4-FFF2-40B4-BE49-F238E27FC236}">
                <a16:creationId xmlns:a16="http://schemas.microsoft.com/office/drawing/2014/main" id="{C478310B-2A55-4914-8BD8-7E0EB318E0F0}"/>
              </a:ext>
            </a:extLst>
          </p:cNvPr>
          <p:cNvSpPr/>
          <p:nvPr/>
        </p:nvSpPr>
        <p:spPr>
          <a:xfrm rot="16200000">
            <a:off x="2816763" y="2386046"/>
            <a:ext cx="276713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قوس كبير أيمن 79">
            <a:extLst>
              <a:ext uri="{FF2B5EF4-FFF2-40B4-BE49-F238E27FC236}">
                <a16:creationId xmlns:a16="http://schemas.microsoft.com/office/drawing/2014/main" id="{481275F4-BC02-4B44-8E21-831D69282CDB}"/>
              </a:ext>
            </a:extLst>
          </p:cNvPr>
          <p:cNvSpPr/>
          <p:nvPr/>
        </p:nvSpPr>
        <p:spPr>
          <a:xfrm rot="5400000">
            <a:off x="6820077" y="3511066"/>
            <a:ext cx="255837" cy="1821120"/>
          </a:xfrm>
          <a:prstGeom prst="rightBrace">
            <a:avLst>
              <a:gd name="adj1" fmla="val 8333"/>
              <a:gd name="adj2" fmla="val 50443"/>
            </a:avLst>
          </a:prstGeom>
          <a:ln>
            <a:solidFill>
              <a:schemeClr val="tx1">
                <a:lumMod val="25000"/>
                <a:lumOff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2" name="Google Shape;1479;p55">
            <a:extLst>
              <a:ext uri="{FF2B5EF4-FFF2-40B4-BE49-F238E27FC236}">
                <a16:creationId xmlns:a16="http://schemas.microsoft.com/office/drawing/2014/main" id="{CC5EA91E-60EA-404B-B16F-CF11255F0937}"/>
              </a:ext>
            </a:extLst>
          </p:cNvPr>
          <p:cNvSpPr txBox="1">
            <a:spLocks/>
          </p:cNvSpPr>
          <p:nvPr/>
        </p:nvSpPr>
        <p:spPr>
          <a:xfrm>
            <a:off x="260351" y="3045310"/>
            <a:ext cx="217330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rkshire Swash"/>
              <a:buNone/>
              <a:defRPr sz="3500" b="0" i="0" u="none" strike="noStrike" cap="none">
                <a:solidFill>
                  <a:schemeClr val="lt2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800" dirty="0"/>
              <a:t>Look:</a:t>
            </a:r>
          </a:p>
        </p:txBody>
      </p:sp>
      <p:pic>
        <p:nvPicPr>
          <p:cNvPr id="27" name="رسم 26" descr="عودة مع تعبئة خالصة">
            <a:extLst>
              <a:ext uri="{FF2B5EF4-FFF2-40B4-BE49-F238E27FC236}">
                <a16:creationId xmlns:a16="http://schemas.microsoft.com/office/drawing/2014/main" id="{7A75E56F-D2BD-4378-8F38-A32E950AD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4144425">
            <a:off x="1159861" y="1954195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8" grpId="0" animBg="1"/>
      <p:bldP spid="64" grpId="0"/>
      <p:bldP spid="18" grpId="0" animBg="1"/>
      <p:bldP spid="69" grpId="0"/>
      <p:bldP spid="71" grpId="0" animBg="1"/>
      <p:bldP spid="21" grpId="0" animBg="1"/>
      <p:bldP spid="78" grpId="0" animBg="1"/>
      <p:bldP spid="79" grpId="0" animBg="1"/>
      <p:bldP spid="80" grpId="0" animBg="1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صورة 28">
            <a:extLst>
              <a:ext uri="{FF2B5EF4-FFF2-40B4-BE49-F238E27FC236}">
                <a16:creationId xmlns:a16="http://schemas.microsoft.com/office/drawing/2014/main" id="{82C3B1C3-7AD6-4EBF-85B2-B40599513C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3" t="18706" r="22870" b="9720"/>
          <a:stretch/>
        </p:blipFill>
        <p:spPr>
          <a:xfrm>
            <a:off x="1335820" y="652008"/>
            <a:ext cx="6329237" cy="4118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49" name="Google Shape;2223;p72">
            <a:extLst>
              <a:ext uri="{FF2B5EF4-FFF2-40B4-BE49-F238E27FC236}">
                <a16:creationId xmlns:a16="http://schemas.microsoft.com/office/drawing/2014/main" id="{6CF5DBE0-E919-47C8-AAC0-EDD9B49AF067}"/>
              </a:ext>
            </a:extLst>
          </p:cNvPr>
          <p:cNvGrpSpPr/>
          <p:nvPr/>
        </p:nvGrpSpPr>
        <p:grpSpPr>
          <a:xfrm>
            <a:off x="8880668" y="1308118"/>
            <a:ext cx="526663" cy="807324"/>
            <a:chOff x="4676400" y="849548"/>
            <a:chExt cx="526663" cy="807324"/>
          </a:xfrm>
        </p:grpSpPr>
        <p:sp>
          <p:nvSpPr>
            <p:cNvPr id="50" name="Google Shape;2224;p72">
              <a:extLst>
                <a:ext uri="{FF2B5EF4-FFF2-40B4-BE49-F238E27FC236}">
                  <a16:creationId xmlns:a16="http://schemas.microsoft.com/office/drawing/2014/main" id="{07A41950-F797-43E6-89B8-0954B3F66A1C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225;p72">
              <a:extLst>
                <a:ext uri="{FF2B5EF4-FFF2-40B4-BE49-F238E27FC236}">
                  <a16:creationId xmlns:a16="http://schemas.microsoft.com/office/drawing/2014/main" id="{291F1226-FBD3-4ECD-9508-1235E06E5DD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226;p72">
              <a:extLst>
                <a:ext uri="{FF2B5EF4-FFF2-40B4-BE49-F238E27FC236}">
                  <a16:creationId xmlns:a16="http://schemas.microsoft.com/office/drawing/2014/main" id="{008087EE-0813-430E-8F7E-122070265BB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2223;p72">
            <a:extLst>
              <a:ext uri="{FF2B5EF4-FFF2-40B4-BE49-F238E27FC236}">
                <a16:creationId xmlns:a16="http://schemas.microsoft.com/office/drawing/2014/main" id="{4D8DC866-0197-41D8-8883-30B1171BF97C}"/>
              </a:ext>
            </a:extLst>
          </p:cNvPr>
          <p:cNvGrpSpPr/>
          <p:nvPr/>
        </p:nvGrpSpPr>
        <p:grpSpPr>
          <a:xfrm>
            <a:off x="-145631" y="1554609"/>
            <a:ext cx="526663" cy="807324"/>
            <a:chOff x="4676400" y="849548"/>
            <a:chExt cx="526663" cy="807324"/>
          </a:xfrm>
        </p:grpSpPr>
        <p:sp>
          <p:nvSpPr>
            <p:cNvPr id="54" name="Google Shape;2224;p72">
              <a:extLst>
                <a:ext uri="{FF2B5EF4-FFF2-40B4-BE49-F238E27FC236}">
                  <a16:creationId xmlns:a16="http://schemas.microsoft.com/office/drawing/2014/main" id="{9EC4C947-ED8C-48FA-8856-CDCF7688723E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225;p72">
              <a:extLst>
                <a:ext uri="{FF2B5EF4-FFF2-40B4-BE49-F238E27FC236}">
                  <a16:creationId xmlns:a16="http://schemas.microsoft.com/office/drawing/2014/main" id="{AB0E9B83-6C1B-4F56-844F-064E062E1F8D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226;p72">
              <a:extLst>
                <a:ext uri="{FF2B5EF4-FFF2-40B4-BE49-F238E27FC236}">
                  <a16:creationId xmlns:a16="http://schemas.microsoft.com/office/drawing/2014/main" id="{FEA3B908-F017-406E-8D51-FC2D51F54223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2223;p72">
            <a:extLst>
              <a:ext uri="{FF2B5EF4-FFF2-40B4-BE49-F238E27FC236}">
                <a16:creationId xmlns:a16="http://schemas.microsoft.com/office/drawing/2014/main" id="{4F4B2532-ABB3-4428-92BB-6879225F54B8}"/>
              </a:ext>
            </a:extLst>
          </p:cNvPr>
          <p:cNvGrpSpPr/>
          <p:nvPr/>
        </p:nvGrpSpPr>
        <p:grpSpPr>
          <a:xfrm>
            <a:off x="8417923" y="3773023"/>
            <a:ext cx="526663" cy="807324"/>
            <a:chOff x="4676400" y="849548"/>
            <a:chExt cx="526663" cy="807324"/>
          </a:xfrm>
        </p:grpSpPr>
        <p:sp>
          <p:nvSpPr>
            <p:cNvPr id="58" name="Google Shape;2224;p72">
              <a:extLst>
                <a:ext uri="{FF2B5EF4-FFF2-40B4-BE49-F238E27FC236}">
                  <a16:creationId xmlns:a16="http://schemas.microsoft.com/office/drawing/2014/main" id="{52DD1D5A-1F17-479C-BA99-11F0017AE36B}"/>
                </a:ext>
              </a:extLst>
            </p:cNvPr>
            <p:cNvSpPr/>
            <p:nvPr/>
          </p:nvSpPr>
          <p:spPr>
            <a:xfrm>
              <a:off x="4676401" y="849548"/>
              <a:ext cx="305668" cy="405945"/>
            </a:xfrm>
            <a:custGeom>
              <a:avLst/>
              <a:gdLst/>
              <a:ahLst/>
              <a:cxnLst/>
              <a:rect l="l" t="t" r="r" b="b"/>
              <a:pathLst>
                <a:path w="1643" h="2182" extrusionOk="0">
                  <a:moveTo>
                    <a:pt x="1202" y="1278"/>
                  </a:moveTo>
                  <a:lnTo>
                    <a:pt x="824" y="951"/>
                  </a:lnTo>
                  <a:cubicBezTo>
                    <a:pt x="809" y="1373"/>
                    <a:pt x="856" y="1777"/>
                    <a:pt x="853" y="2181"/>
                  </a:cubicBezTo>
                  <a:cubicBezTo>
                    <a:pt x="805" y="2058"/>
                    <a:pt x="816" y="1930"/>
                    <a:pt x="813" y="1803"/>
                  </a:cubicBezTo>
                  <a:cubicBezTo>
                    <a:pt x="809" y="1675"/>
                    <a:pt x="805" y="1540"/>
                    <a:pt x="798" y="1409"/>
                  </a:cubicBezTo>
                  <a:cubicBezTo>
                    <a:pt x="791" y="1278"/>
                    <a:pt x="784" y="1151"/>
                    <a:pt x="776" y="1001"/>
                  </a:cubicBezTo>
                  <a:lnTo>
                    <a:pt x="492" y="1260"/>
                  </a:lnTo>
                  <a:lnTo>
                    <a:pt x="470" y="1235"/>
                  </a:lnTo>
                  <a:cubicBezTo>
                    <a:pt x="572" y="1133"/>
                    <a:pt x="671" y="1031"/>
                    <a:pt x="791" y="914"/>
                  </a:cubicBezTo>
                  <a:cubicBezTo>
                    <a:pt x="514" y="896"/>
                    <a:pt x="255" y="943"/>
                    <a:pt x="1" y="870"/>
                  </a:cubicBezTo>
                  <a:lnTo>
                    <a:pt x="736" y="870"/>
                  </a:lnTo>
                  <a:lnTo>
                    <a:pt x="438" y="550"/>
                  </a:lnTo>
                  <a:lnTo>
                    <a:pt x="463" y="524"/>
                  </a:lnTo>
                  <a:lnTo>
                    <a:pt x="773" y="838"/>
                  </a:lnTo>
                  <a:cubicBezTo>
                    <a:pt x="787" y="546"/>
                    <a:pt x="751" y="270"/>
                    <a:pt x="816" y="0"/>
                  </a:cubicBezTo>
                  <a:lnTo>
                    <a:pt x="816" y="867"/>
                  </a:lnTo>
                  <a:lnTo>
                    <a:pt x="842" y="878"/>
                  </a:lnTo>
                  <a:lnTo>
                    <a:pt x="1221" y="437"/>
                  </a:lnTo>
                  <a:lnTo>
                    <a:pt x="1235" y="452"/>
                  </a:lnTo>
                  <a:cubicBezTo>
                    <a:pt x="1151" y="605"/>
                    <a:pt x="1017" y="717"/>
                    <a:pt x="896" y="867"/>
                  </a:cubicBezTo>
                  <a:lnTo>
                    <a:pt x="1643" y="827"/>
                  </a:lnTo>
                  <a:lnTo>
                    <a:pt x="1643" y="845"/>
                  </a:lnTo>
                  <a:cubicBezTo>
                    <a:pt x="1384" y="896"/>
                    <a:pt x="1122" y="878"/>
                    <a:pt x="864" y="903"/>
                  </a:cubicBezTo>
                  <a:lnTo>
                    <a:pt x="853" y="921"/>
                  </a:lnTo>
                  <a:lnTo>
                    <a:pt x="1224" y="125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225;p72">
              <a:extLst>
                <a:ext uri="{FF2B5EF4-FFF2-40B4-BE49-F238E27FC236}">
                  <a16:creationId xmlns:a16="http://schemas.microsoft.com/office/drawing/2014/main" id="{EEAAB95D-2013-400B-B2E3-A7B14B86B529}"/>
                </a:ext>
              </a:extLst>
            </p:cNvPr>
            <p:cNvSpPr/>
            <p:nvPr/>
          </p:nvSpPr>
          <p:spPr>
            <a:xfrm>
              <a:off x="5013671" y="1255501"/>
              <a:ext cx="189391" cy="195345"/>
            </a:xfrm>
            <a:custGeom>
              <a:avLst/>
              <a:gdLst/>
              <a:ahLst/>
              <a:cxnLst/>
              <a:rect l="l" t="t" r="r" b="b"/>
              <a:pathLst>
                <a:path w="1018" h="1050" extrusionOk="0">
                  <a:moveTo>
                    <a:pt x="1017" y="525"/>
                  </a:moveTo>
                  <a:cubicBezTo>
                    <a:pt x="992" y="536"/>
                    <a:pt x="966" y="547"/>
                    <a:pt x="941" y="554"/>
                  </a:cubicBezTo>
                  <a:cubicBezTo>
                    <a:pt x="868" y="572"/>
                    <a:pt x="791" y="583"/>
                    <a:pt x="715" y="590"/>
                  </a:cubicBezTo>
                  <a:cubicBezTo>
                    <a:pt x="667" y="587"/>
                    <a:pt x="624" y="623"/>
                    <a:pt x="620" y="674"/>
                  </a:cubicBezTo>
                  <a:cubicBezTo>
                    <a:pt x="602" y="765"/>
                    <a:pt x="591" y="860"/>
                    <a:pt x="569" y="951"/>
                  </a:cubicBezTo>
                  <a:cubicBezTo>
                    <a:pt x="555" y="987"/>
                    <a:pt x="536" y="1020"/>
                    <a:pt x="511" y="1049"/>
                  </a:cubicBezTo>
                  <a:cubicBezTo>
                    <a:pt x="489" y="1020"/>
                    <a:pt x="474" y="987"/>
                    <a:pt x="460" y="954"/>
                  </a:cubicBezTo>
                  <a:cubicBezTo>
                    <a:pt x="438" y="871"/>
                    <a:pt x="423" y="790"/>
                    <a:pt x="416" y="707"/>
                  </a:cubicBezTo>
                  <a:cubicBezTo>
                    <a:pt x="405" y="630"/>
                    <a:pt x="362" y="612"/>
                    <a:pt x="292" y="608"/>
                  </a:cubicBezTo>
                  <a:cubicBezTo>
                    <a:pt x="216" y="601"/>
                    <a:pt x="139" y="587"/>
                    <a:pt x="67" y="572"/>
                  </a:cubicBezTo>
                  <a:cubicBezTo>
                    <a:pt x="41" y="568"/>
                    <a:pt x="23" y="543"/>
                    <a:pt x="1" y="528"/>
                  </a:cubicBezTo>
                  <a:cubicBezTo>
                    <a:pt x="23" y="510"/>
                    <a:pt x="48" y="496"/>
                    <a:pt x="74" y="485"/>
                  </a:cubicBezTo>
                  <a:cubicBezTo>
                    <a:pt x="147" y="466"/>
                    <a:pt x="223" y="455"/>
                    <a:pt x="296" y="448"/>
                  </a:cubicBezTo>
                  <a:cubicBezTo>
                    <a:pt x="347" y="441"/>
                    <a:pt x="383" y="434"/>
                    <a:pt x="387" y="368"/>
                  </a:cubicBezTo>
                  <a:cubicBezTo>
                    <a:pt x="405" y="266"/>
                    <a:pt x="427" y="164"/>
                    <a:pt x="453" y="62"/>
                  </a:cubicBezTo>
                  <a:cubicBezTo>
                    <a:pt x="460" y="40"/>
                    <a:pt x="485" y="22"/>
                    <a:pt x="500" y="0"/>
                  </a:cubicBezTo>
                  <a:cubicBezTo>
                    <a:pt x="518" y="18"/>
                    <a:pt x="533" y="40"/>
                    <a:pt x="544" y="62"/>
                  </a:cubicBezTo>
                  <a:cubicBezTo>
                    <a:pt x="569" y="160"/>
                    <a:pt x="595" y="259"/>
                    <a:pt x="616" y="361"/>
                  </a:cubicBezTo>
                  <a:cubicBezTo>
                    <a:pt x="620" y="397"/>
                    <a:pt x="649" y="426"/>
                    <a:pt x="689" y="430"/>
                  </a:cubicBezTo>
                  <a:cubicBezTo>
                    <a:pt x="769" y="441"/>
                    <a:pt x="846" y="452"/>
                    <a:pt x="926" y="470"/>
                  </a:cubicBezTo>
                  <a:cubicBezTo>
                    <a:pt x="955" y="477"/>
                    <a:pt x="988" y="492"/>
                    <a:pt x="1017" y="5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226;p72">
              <a:extLst>
                <a:ext uri="{FF2B5EF4-FFF2-40B4-BE49-F238E27FC236}">
                  <a16:creationId xmlns:a16="http://schemas.microsoft.com/office/drawing/2014/main" id="{A6FE23C9-140B-471C-8D54-D756C5B84D18}"/>
                </a:ext>
              </a:extLst>
            </p:cNvPr>
            <p:cNvSpPr/>
            <p:nvPr/>
          </p:nvSpPr>
          <p:spPr>
            <a:xfrm>
              <a:off x="4676400" y="1553618"/>
              <a:ext cx="103254" cy="103254"/>
            </a:xfrm>
            <a:custGeom>
              <a:avLst/>
              <a:gdLst/>
              <a:ahLst/>
              <a:cxnLst/>
              <a:rect l="l" t="t" r="r" b="b"/>
              <a:pathLst>
                <a:path w="555" h="555" extrusionOk="0">
                  <a:moveTo>
                    <a:pt x="172" y="321"/>
                  </a:moveTo>
                  <a:lnTo>
                    <a:pt x="4" y="285"/>
                  </a:lnTo>
                  <a:lnTo>
                    <a:pt x="1" y="267"/>
                  </a:lnTo>
                  <a:lnTo>
                    <a:pt x="172" y="234"/>
                  </a:lnTo>
                  <a:lnTo>
                    <a:pt x="51" y="55"/>
                  </a:lnTo>
                  <a:lnTo>
                    <a:pt x="59" y="48"/>
                  </a:lnTo>
                  <a:lnTo>
                    <a:pt x="234" y="168"/>
                  </a:lnTo>
                  <a:lnTo>
                    <a:pt x="270" y="1"/>
                  </a:lnTo>
                  <a:lnTo>
                    <a:pt x="285" y="1"/>
                  </a:lnTo>
                  <a:lnTo>
                    <a:pt x="325" y="168"/>
                  </a:lnTo>
                  <a:lnTo>
                    <a:pt x="488" y="52"/>
                  </a:lnTo>
                  <a:lnTo>
                    <a:pt x="499" y="63"/>
                  </a:lnTo>
                  <a:lnTo>
                    <a:pt x="387" y="230"/>
                  </a:lnTo>
                  <a:lnTo>
                    <a:pt x="554" y="270"/>
                  </a:lnTo>
                  <a:lnTo>
                    <a:pt x="554" y="281"/>
                  </a:lnTo>
                  <a:lnTo>
                    <a:pt x="387" y="321"/>
                  </a:lnTo>
                  <a:lnTo>
                    <a:pt x="507" y="496"/>
                  </a:lnTo>
                  <a:lnTo>
                    <a:pt x="499" y="503"/>
                  </a:lnTo>
                  <a:lnTo>
                    <a:pt x="325" y="383"/>
                  </a:lnTo>
                  <a:lnTo>
                    <a:pt x="285" y="551"/>
                  </a:lnTo>
                  <a:lnTo>
                    <a:pt x="274" y="554"/>
                  </a:lnTo>
                  <a:lnTo>
                    <a:pt x="234" y="383"/>
                  </a:lnTo>
                  <a:lnTo>
                    <a:pt x="62" y="503"/>
                  </a:lnTo>
                  <a:lnTo>
                    <a:pt x="51" y="4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مربع نص 61">
            <a:extLst>
              <a:ext uri="{FF2B5EF4-FFF2-40B4-BE49-F238E27FC236}">
                <a16:creationId xmlns:a16="http://schemas.microsoft.com/office/drawing/2014/main" id="{8219F49C-5EB1-4623-956A-E98F34F84009}"/>
              </a:ext>
            </a:extLst>
          </p:cNvPr>
          <p:cNvSpPr txBox="1"/>
          <p:nvPr/>
        </p:nvSpPr>
        <p:spPr>
          <a:xfrm>
            <a:off x="1787055" y="1391479"/>
            <a:ext cx="13855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Losing weight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A594AC97-3A01-4760-8018-8C012786181F}"/>
              </a:ext>
            </a:extLst>
          </p:cNvPr>
          <p:cNvSpPr txBox="1"/>
          <p:nvPr/>
        </p:nvSpPr>
        <p:spPr>
          <a:xfrm>
            <a:off x="1826813" y="1717482"/>
            <a:ext cx="253845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having enough time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F8788340-DD7C-45E8-B800-562435C535F2}"/>
              </a:ext>
            </a:extLst>
          </p:cNvPr>
          <p:cNvSpPr txBox="1"/>
          <p:nvPr/>
        </p:nvSpPr>
        <p:spPr>
          <a:xfrm>
            <a:off x="1802958" y="2035534"/>
            <a:ext cx="2315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Completing a marathon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DDD75ED-E729-4554-A67F-EECC432D60C8}"/>
              </a:ext>
            </a:extLst>
          </p:cNvPr>
          <p:cNvSpPr txBox="1"/>
          <p:nvPr/>
        </p:nvSpPr>
        <p:spPr>
          <a:xfrm>
            <a:off x="1834763" y="2386554"/>
            <a:ext cx="12980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Learning to ski 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DC8B7976-B405-4944-8ED0-D40F0B0170D9}"/>
              </a:ext>
            </a:extLst>
          </p:cNvPr>
          <p:cNvSpPr txBox="1"/>
          <p:nvPr/>
        </p:nvSpPr>
        <p:spPr>
          <a:xfrm>
            <a:off x="1795007" y="2704605"/>
            <a:ext cx="28406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Winning is the most important part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4703497-71B4-4DAE-A677-1EE2CB868740}"/>
              </a:ext>
            </a:extLst>
          </p:cNvPr>
          <p:cNvSpPr txBox="1"/>
          <p:nvPr/>
        </p:nvSpPr>
        <p:spPr>
          <a:xfrm>
            <a:off x="1834763" y="3022659"/>
            <a:ext cx="30711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Scuba diving without proper training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493608CB-71BB-4D10-929C-42A9A0A63176}"/>
              </a:ext>
            </a:extLst>
          </p:cNvPr>
          <p:cNvSpPr txBox="1"/>
          <p:nvPr/>
        </p:nvSpPr>
        <p:spPr>
          <a:xfrm>
            <a:off x="1731396" y="3339548"/>
            <a:ext cx="21965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sz="1200" b="1" dirty="0">
                <a:solidFill>
                  <a:srgbClr val="FC808F"/>
                </a:solidFill>
              </a:rPr>
              <a:t>Swimming after eating</a:t>
            </a:r>
            <a:endParaRPr lang="ar-SA" b="1" dirty="0">
              <a:solidFill>
                <a:srgbClr val="FC808F"/>
              </a:solidFill>
            </a:endParaRP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BB4A593A-1F91-4B5F-99CC-1564788553AB}"/>
              </a:ext>
            </a:extLst>
          </p:cNvPr>
          <p:cNvSpPr txBox="1"/>
          <p:nvPr/>
        </p:nvSpPr>
        <p:spPr>
          <a:xfrm>
            <a:off x="1661822" y="3706470"/>
            <a:ext cx="36973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chemeClr val="accent6">
                    <a:lumMod val="75000"/>
                  </a:schemeClr>
                </a:solidFill>
              </a:rPr>
              <a:t>Seeing your body become trimmer and stronger</a:t>
            </a:r>
            <a:endParaRPr lang="ar-SA" sz="11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9" name="مربع نص 78">
            <a:extLst>
              <a:ext uri="{FF2B5EF4-FFF2-40B4-BE49-F238E27FC236}">
                <a16:creationId xmlns:a16="http://schemas.microsoft.com/office/drawing/2014/main" id="{285D8F75-4F75-4216-B21F-F695045EC9E0}"/>
              </a:ext>
            </a:extLst>
          </p:cNvPr>
          <p:cNvSpPr txBox="1"/>
          <p:nvPr/>
        </p:nvSpPr>
        <p:spPr>
          <a:xfrm>
            <a:off x="1834763" y="4016571"/>
            <a:ext cx="299167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FC808F"/>
                </a:solidFill>
              </a:rPr>
              <a:t>Attending a live sporting event</a:t>
            </a:r>
            <a:endParaRPr lang="ar-SA" sz="1200" b="1" dirty="0">
              <a:solidFill>
                <a:srgbClr val="FC808F"/>
              </a:solidFill>
            </a:endParaRPr>
          </a:p>
        </p:txBody>
      </p:sp>
      <p:sp>
        <p:nvSpPr>
          <p:cNvPr id="81" name="مربع نص 80">
            <a:extLst>
              <a:ext uri="{FF2B5EF4-FFF2-40B4-BE49-F238E27FC236}">
                <a16:creationId xmlns:a16="http://schemas.microsoft.com/office/drawing/2014/main" id="{C91DAD32-5D5C-42CE-A07E-533604393CEE}"/>
              </a:ext>
            </a:extLst>
          </p:cNvPr>
          <p:cNvSpPr txBox="1"/>
          <p:nvPr/>
        </p:nvSpPr>
        <p:spPr>
          <a:xfrm>
            <a:off x="1779104" y="4350525"/>
            <a:ext cx="3341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</a:rPr>
              <a:t>Not getting a chance to play for your team</a:t>
            </a:r>
            <a:endParaRPr lang="ar-SA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2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6" grpId="0"/>
      <p:bldP spid="69" grpId="0"/>
      <p:bldP spid="71" grpId="0"/>
      <p:bldP spid="73" grpId="0"/>
      <p:bldP spid="75" grpId="0"/>
      <p:bldP spid="77" grpId="0"/>
      <p:bldP spid="79" grpId="0"/>
      <p:bldP spid="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7" name="Google Shape;2197;p71"/>
          <p:cNvSpPr/>
          <p:nvPr/>
        </p:nvSpPr>
        <p:spPr>
          <a:xfrm rot="-1359675">
            <a:off x="3508197" y="429253"/>
            <a:ext cx="2037077" cy="2059180"/>
          </a:xfrm>
          <a:custGeom>
            <a:avLst/>
            <a:gdLst/>
            <a:ahLst/>
            <a:cxnLst/>
            <a:rect l="l" t="t" r="r" b="b"/>
            <a:pathLst>
              <a:path w="19131" h="19339" extrusionOk="0">
                <a:moveTo>
                  <a:pt x="609" y="1"/>
                </a:moveTo>
                <a:cubicBezTo>
                  <a:pt x="1206" y="412"/>
                  <a:pt x="1811" y="835"/>
                  <a:pt x="2521" y="1039"/>
                </a:cubicBezTo>
                <a:cubicBezTo>
                  <a:pt x="3136" y="1224"/>
                  <a:pt x="3519" y="1716"/>
                  <a:pt x="3970" y="2124"/>
                </a:cubicBezTo>
                <a:cubicBezTo>
                  <a:pt x="4866" y="2998"/>
                  <a:pt x="5099" y="4247"/>
                  <a:pt x="5955" y="5161"/>
                </a:cubicBezTo>
                <a:cubicBezTo>
                  <a:pt x="7036" y="6319"/>
                  <a:pt x="8486" y="7109"/>
                  <a:pt x="9881" y="7768"/>
                </a:cubicBezTo>
                <a:cubicBezTo>
                  <a:pt x="9065" y="6960"/>
                  <a:pt x="8195" y="6210"/>
                  <a:pt x="7404" y="5376"/>
                </a:cubicBezTo>
                <a:cubicBezTo>
                  <a:pt x="6833" y="4830"/>
                  <a:pt x="6589" y="4105"/>
                  <a:pt x="6585" y="3307"/>
                </a:cubicBezTo>
                <a:cubicBezTo>
                  <a:pt x="6581" y="2553"/>
                  <a:pt x="6592" y="1800"/>
                  <a:pt x="6447" y="1057"/>
                </a:cubicBezTo>
                <a:cubicBezTo>
                  <a:pt x="6676" y="955"/>
                  <a:pt x="7481" y="2386"/>
                  <a:pt x="7503" y="2652"/>
                </a:cubicBezTo>
                <a:cubicBezTo>
                  <a:pt x="7754" y="3526"/>
                  <a:pt x="8642" y="4138"/>
                  <a:pt x="8551" y="5128"/>
                </a:cubicBezTo>
                <a:cubicBezTo>
                  <a:pt x="8588" y="6042"/>
                  <a:pt x="10103" y="8012"/>
                  <a:pt x="10995" y="8322"/>
                </a:cubicBezTo>
                <a:cubicBezTo>
                  <a:pt x="11672" y="8570"/>
                  <a:pt x="12346" y="8824"/>
                  <a:pt x="13034" y="9047"/>
                </a:cubicBezTo>
                <a:cubicBezTo>
                  <a:pt x="13632" y="9240"/>
                  <a:pt x="14276" y="9163"/>
                  <a:pt x="14884" y="9367"/>
                </a:cubicBezTo>
                <a:cubicBezTo>
                  <a:pt x="14648" y="9017"/>
                  <a:pt x="14462" y="8606"/>
                  <a:pt x="14029" y="8478"/>
                </a:cubicBezTo>
                <a:cubicBezTo>
                  <a:pt x="13238" y="8245"/>
                  <a:pt x="12590" y="7790"/>
                  <a:pt x="11982" y="7259"/>
                </a:cubicBezTo>
                <a:cubicBezTo>
                  <a:pt x="11421" y="6705"/>
                  <a:pt x="10675" y="6330"/>
                  <a:pt x="10445" y="5511"/>
                </a:cubicBezTo>
                <a:cubicBezTo>
                  <a:pt x="10860" y="5744"/>
                  <a:pt x="11224" y="5944"/>
                  <a:pt x="11698" y="5951"/>
                </a:cubicBezTo>
                <a:cubicBezTo>
                  <a:pt x="11887" y="5955"/>
                  <a:pt x="12058" y="6020"/>
                  <a:pt x="12160" y="6155"/>
                </a:cubicBezTo>
                <a:cubicBezTo>
                  <a:pt x="12375" y="6428"/>
                  <a:pt x="12685" y="6527"/>
                  <a:pt x="12980" y="6643"/>
                </a:cubicBezTo>
                <a:cubicBezTo>
                  <a:pt x="13479" y="6840"/>
                  <a:pt x="13785" y="7200"/>
                  <a:pt x="13981" y="7677"/>
                </a:cubicBezTo>
                <a:cubicBezTo>
                  <a:pt x="14229" y="8227"/>
                  <a:pt x="14666" y="8653"/>
                  <a:pt x="15026" y="9123"/>
                </a:cubicBezTo>
                <a:cubicBezTo>
                  <a:pt x="15427" y="9717"/>
                  <a:pt x="17346" y="9130"/>
                  <a:pt x="18009" y="9047"/>
                </a:cubicBezTo>
                <a:cubicBezTo>
                  <a:pt x="18220" y="9003"/>
                  <a:pt x="18435" y="8999"/>
                  <a:pt x="18606" y="9167"/>
                </a:cubicBezTo>
                <a:cubicBezTo>
                  <a:pt x="19131" y="9480"/>
                  <a:pt x="16847" y="9629"/>
                  <a:pt x="16680" y="9640"/>
                </a:cubicBezTo>
                <a:cubicBezTo>
                  <a:pt x="16217" y="9640"/>
                  <a:pt x="15736" y="9593"/>
                  <a:pt x="15347" y="9899"/>
                </a:cubicBezTo>
                <a:cubicBezTo>
                  <a:pt x="14181" y="10744"/>
                  <a:pt x="12947" y="11676"/>
                  <a:pt x="12616" y="13162"/>
                </a:cubicBezTo>
                <a:cubicBezTo>
                  <a:pt x="12488" y="13613"/>
                  <a:pt x="12433" y="14047"/>
                  <a:pt x="12554" y="14505"/>
                </a:cubicBezTo>
                <a:cubicBezTo>
                  <a:pt x="12637" y="14815"/>
                  <a:pt x="12477" y="15117"/>
                  <a:pt x="12364" y="15390"/>
                </a:cubicBezTo>
                <a:cubicBezTo>
                  <a:pt x="12208" y="15773"/>
                  <a:pt x="12189" y="16170"/>
                  <a:pt x="12106" y="16559"/>
                </a:cubicBezTo>
                <a:cubicBezTo>
                  <a:pt x="12106" y="16720"/>
                  <a:pt x="11862" y="17612"/>
                  <a:pt x="11749" y="17160"/>
                </a:cubicBezTo>
                <a:cubicBezTo>
                  <a:pt x="11676" y="16527"/>
                  <a:pt x="11392" y="15937"/>
                  <a:pt x="11363" y="15292"/>
                </a:cubicBezTo>
                <a:cubicBezTo>
                  <a:pt x="11341" y="14888"/>
                  <a:pt x="11443" y="14487"/>
                  <a:pt x="11654" y="14141"/>
                </a:cubicBezTo>
                <a:cubicBezTo>
                  <a:pt x="12051" y="13420"/>
                  <a:pt x="12514" y="12717"/>
                  <a:pt x="12900" y="12004"/>
                </a:cubicBezTo>
                <a:cubicBezTo>
                  <a:pt x="9313" y="15125"/>
                  <a:pt x="11133" y="15059"/>
                  <a:pt x="9400" y="17856"/>
                </a:cubicBezTo>
                <a:cubicBezTo>
                  <a:pt x="9291" y="18038"/>
                  <a:pt x="9109" y="18151"/>
                  <a:pt x="8941" y="18256"/>
                </a:cubicBezTo>
                <a:cubicBezTo>
                  <a:pt x="8486" y="18537"/>
                  <a:pt x="8187" y="18963"/>
                  <a:pt x="7830" y="19338"/>
                </a:cubicBezTo>
                <a:cubicBezTo>
                  <a:pt x="7860" y="18963"/>
                  <a:pt x="8034" y="18530"/>
                  <a:pt x="8020" y="18111"/>
                </a:cubicBezTo>
                <a:cubicBezTo>
                  <a:pt x="8042" y="17717"/>
                  <a:pt x="8315" y="17401"/>
                  <a:pt x="8446" y="17040"/>
                </a:cubicBezTo>
                <a:cubicBezTo>
                  <a:pt x="8661" y="16457"/>
                  <a:pt x="9120" y="16075"/>
                  <a:pt x="9567" y="15682"/>
                </a:cubicBezTo>
                <a:cubicBezTo>
                  <a:pt x="9932" y="15361"/>
                  <a:pt x="10230" y="14968"/>
                  <a:pt x="10434" y="14524"/>
                </a:cubicBezTo>
                <a:cubicBezTo>
                  <a:pt x="10685" y="13923"/>
                  <a:pt x="11206" y="13573"/>
                  <a:pt x="11516" y="13012"/>
                </a:cubicBezTo>
                <a:cubicBezTo>
                  <a:pt x="11170" y="13409"/>
                  <a:pt x="10554" y="13289"/>
                  <a:pt x="10289" y="13733"/>
                </a:cubicBezTo>
                <a:cubicBezTo>
                  <a:pt x="10030" y="14262"/>
                  <a:pt x="9527" y="14487"/>
                  <a:pt x="9065" y="14764"/>
                </a:cubicBezTo>
                <a:cubicBezTo>
                  <a:pt x="8610" y="15136"/>
                  <a:pt x="8377" y="15321"/>
                  <a:pt x="7776" y="15241"/>
                </a:cubicBezTo>
                <a:cubicBezTo>
                  <a:pt x="7259" y="15161"/>
                  <a:pt x="6862" y="15529"/>
                  <a:pt x="6345" y="15452"/>
                </a:cubicBezTo>
                <a:cubicBezTo>
                  <a:pt x="7018" y="14473"/>
                  <a:pt x="7932" y="13551"/>
                  <a:pt x="9160" y="13398"/>
                </a:cubicBezTo>
                <a:cubicBezTo>
                  <a:pt x="10208" y="13162"/>
                  <a:pt x="11512" y="13260"/>
                  <a:pt x="12244" y="12346"/>
                </a:cubicBezTo>
                <a:cubicBezTo>
                  <a:pt x="12357" y="12197"/>
                  <a:pt x="12594" y="12146"/>
                  <a:pt x="12601" y="11913"/>
                </a:cubicBezTo>
                <a:cubicBezTo>
                  <a:pt x="12845" y="11956"/>
                  <a:pt x="12907" y="11720"/>
                  <a:pt x="13056" y="11618"/>
                </a:cubicBezTo>
                <a:cubicBezTo>
                  <a:pt x="13555" y="11206"/>
                  <a:pt x="13992" y="10751"/>
                  <a:pt x="14495" y="10332"/>
                </a:cubicBezTo>
                <a:cubicBezTo>
                  <a:pt x="13624" y="10350"/>
                  <a:pt x="12838" y="11009"/>
                  <a:pt x="12160" y="11523"/>
                </a:cubicBezTo>
                <a:cubicBezTo>
                  <a:pt x="11319" y="12120"/>
                  <a:pt x="10340" y="11869"/>
                  <a:pt x="9367" y="11883"/>
                </a:cubicBezTo>
                <a:cubicBezTo>
                  <a:pt x="9564" y="11639"/>
                  <a:pt x="9830" y="11545"/>
                  <a:pt x="10048" y="11392"/>
                </a:cubicBezTo>
                <a:cubicBezTo>
                  <a:pt x="10365" y="11166"/>
                  <a:pt x="10682" y="10937"/>
                  <a:pt x="11050" y="10776"/>
                </a:cubicBezTo>
                <a:cubicBezTo>
                  <a:pt x="11465" y="10580"/>
                  <a:pt x="11920" y="10518"/>
                  <a:pt x="12357" y="10383"/>
                </a:cubicBezTo>
                <a:cubicBezTo>
                  <a:pt x="13369" y="10128"/>
                  <a:pt x="14487" y="10427"/>
                  <a:pt x="15350" y="9688"/>
                </a:cubicBezTo>
                <a:cubicBezTo>
                  <a:pt x="14586" y="9542"/>
                  <a:pt x="13828" y="9454"/>
                  <a:pt x="13056" y="9283"/>
                </a:cubicBezTo>
                <a:cubicBezTo>
                  <a:pt x="12732" y="9210"/>
                  <a:pt x="12393" y="9342"/>
                  <a:pt x="12069" y="9440"/>
                </a:cubicBezTo>
                <a:cubicBezTo>
                  <a:pt x="9775" y="10318"/>
                  <a:pt x="8395" y="10117"/>
                  <a:pt x="6075" y="9571"/>
                </a:cubicBezTo>
                <a:cubicBezTo>
                  <a:pt x="5678" y="9480"/>
                  <a:pt x="5332" y="9221"/>
                  <a:pt x="4910" y="9225"/>
                </a:cubicBezTo>
                <a:cubicBezTo>
                  <a:pt x="4811" y="9225"/>
                  <a:pt x="4855" y="9083"/>
                  <a:pt x="4935" y="9101"/>
                </a:cubicBezTo>
                <a:cubicBezTo>
                  <a:pt x="5139" y="9116"/>
                  <a:pt x="5325" y="9032"/>
                  <a:pt x="5522" y="9017"/>
                </a:cubicBezTo>
                <a:cubicBezTo>
                  <a:pt x="5980" y="8977"/>
                  <a:pt x="6392" y="8766"/>
                  <a:pt x="6829" y="8646"/>
                </a:cubicBezTo>
                <a:cubicBezTo>
                  <a:pt x="7878" y="8322"/>
                  <a:pt x="8992" y="8602"/>
                  <a:pt x="9833" y="9261"/>
                </a:cubicBezTo>
                <a:cubicBezTo>
                  <a:pt x="9844" y="9360"/>
                  <a:pt x="9870" y="9433"/>
                  <a:pt x="9928" y="9272"/>
                </a:cubicBezTo>
                <a:cubicBezTo>
                  <a:pt x="10813" y="9491"/>
                  <a:pt x="11742" y="9447"/>
                  <a:pt x="12601" y="9156"/>
                </a:cubicBezTo>
                <a:cubicBezTo>
                  <a:pt x="11283" y="8664"/>
                  <a:pt x="9961" y="8184"/>
                  <a:pt x="8759" y="7444"/>
                </a:cubicBezTo>
                <a:cubicBezTo>
                  <a:pt x="7463" y="6661"/>
                  <a:pt x="6017" y="7248"/>
                  <a:pt x="4618" y="7233"/>
                </a:cubicBezTo>
                <a:cubicBezTo>
                  <a:pt x="3843" y="7313"/>
                  <a:pt x="3460" y="7419"/>
                  <a:pt x="2699" y="7109"/>
                </a:cubicBezTo>
                <a:cubicBezTo>
                  <a:pt x="2375" y="7007"/>
                  <a:pt x="2073" y="6862"/>
                  <a:pt x="1763" y="6727"/>
                </a:cubicBezTo>
                <a:cubicBezTo>
                  <a:pt x="1082" y="6461"/>
                  <a:pt x="605" y="5966"/>
                  <a:pt x="1" y="5576"/>
                </a:cubicBezTo>
                <a:cubicBezTo>
                  <a:pt x="744" y="5383"/>
                  <a:pt x="1403" y="5627"/>
                  <a:pt x="2098" y="5332"/>
                </a:cubicBezTo>
                <a:cubicBezTo>
                  <a:pt x="2586" y="5175"/>
                  <a:pt x="3063" y="5088"/>
                  <a:pt x="3551" y="5394"/>
                </a:cubicBezTo>
                <a:cubicBezTo>
                  <a:pt x="3937" y="5638"/>
                  <a:pt x="4418" y="5649"/>
                  <a:pt x="4855" y="5784"/>
                </a:cubicBezTo>
                <a:cubicBezTo>
                  <a:pt x="5310" y="5809"/>
                  <a:pt x="6162" y="6993"/>
                  <a:pt x="6421" y="6563"/>
                </a:cubicBezTo>
                <a:cubicBezTo>
                  <a:pt x="6439" y="6552"/>
                  <a:pt x="6461" y="6552"/>
                  <a:pt x="6479" y="6559"/>
                </a:cubicBezTo>
                <a:cubicBezTo>
                  <a:pt x="6661" y="6829"/>
                  <a:pt x="6949" y="6690"/>
                  <a:pt x="7186" y="6749"/>
                </a:cubicBezTo>
                <a:cubicBezTo>
                  <a:pt x="7284" y="6763"/>
                  <a:pt x="7382" y="6771"/>
                  <a:pt x="7481" y="6771"/>
                </a:cubicBezTo>
                <a:cubicBezTo>
                  <a:pt x="7499" y="6723"/>
                  <a:pt x="7474" y="6672"/>
                  <a:pt x="7426" y="6665"/>
                </a:cubicBezTo>
                <a:cubicBezTo>
                  <a:pt x="6833" y="6385"/>
                  <a:pt x="6374" y="5922"/>
                  <a:pt x="5882" y="5507"/>
                </a:cubicBezTo>
                <a:cubicBezTo>
                  <a:pt x="5336" y="4924"/>
                  <a:pt x="4764" y="4378"/>
                  <a:pt x="4021" y="4061"/>
                </a:cubicBezTo>
                <a:cubicBezTo>
                  <a:pt x="2980" y="3624"/>
                  <a:pt x="2335" y="2969"/>
                  <a:pt x="1665" y="2091"/>
                </a:cubicBezTo>
                <a:cubicBezTo>
                  <a:pt x="1392" y="1789"/>
                  <a:pt x="1257" y="1439"/>
                  <a:pt x="1166" y="1049"/>
                </a:cubicBezTo>
                <a:cubicBezTo>
                  <a:pt x="1097" y="656"/>
                  <a:pt x="700" y="368"/>
                  <a:pt x="6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8" name="Google Shape;2198;p71"/>
          <p:cNvSpPr txBox="1">
            <a:spLocks noGrp="1"/>
          </p:cNvSpPr>
          <p:nvPr>
            <p:ph type="subTitle" idx="1"/>
          </p:nvPr>
        </p:nvSpPr>
        <p:spPr>
          <a:xfrm>
            <a:off x="1616069" y="3327458"/>
            <a:ext cx="2907600" cy="135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P</a:t>
            </a:r>
            <a:r>
              <a:rPr lang="en" sz="2000" dirty="0"/>
              <a:t>ages (   </a:t>
            </a:r>
            <a:r>
              <a:rPr lang="en" sz="2000" b="1" dirty="0">
                <a:solidFill>
                  <a:schemeClr val="bg2"/>
                </a:solidFill>
              </a:rPr>
              <a:t>23</a:t>
            </a:r>
            <a:r>
              <a:rPr lang="en" sz="2000" dirty="0"/>
              <a:t>   )</a:t>
            </a:r>
            <a:endParaRPr sz="2000" dirty="0"/>
          </a:p>
        </p:txBody>
      </p:sp>
      <p:sp>
        <p:nvSpPr>
          <p:cNvPr id="2199" name="Google Shape;2199;p71"/>
          <p:cNvSpPr txBox="1">
            <a:spLocks noGrp="1"/>
          </p:cNvSpPr>
          <p:nvPr>
            <p:ph type="title"/>
          </p:nvPr>
        </p:nvSpPr>
        <p:spPr>
          <a:xfrm>
            <a:off x="1452282" y="2104544"/>
            <a:ext cx="3263500" cy="10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/>
              <a:t>Book Open</a:t>
            </a:r>
            <a:endParaRPr sz="4800" dirty="0"/>
          </a:p>
        </p:txBody>
      </p:sp>
      <p:grpSp>
        <p:nvGrpSpPr>
          <p:cNvPr id="2201" name="Google Shape;2201;p71"/>
          <p:cNvGrpSpPr/>
          <p:nvPr/>
        </p:nvGrpSpPr>
        <p:grpSpPr>
          <a:xfrm>
            <a:off x="5279665" y="891325"/>
            <a:ext cx="2040787" cy="3360844"/>
            <a:chOff x="5634763" y="714750"/>
            <a:chExt cx="1685689" cy="3360844"/>
          </a:xfrm>
        </p:grpSpPr>
        <p:sp>
          <p:nvSpPr>
            <p:cNvPr id="2202" name="Google Shape;2202;p71"/>
            <p:cNvSpPr/>
            <p:nvPr/>
          </p:nvSpPr>
          <p:spPr>
            <a:xfrm>
              <a:off x="5634763" y="714750"/>
              <a:ext cx="1685689" cy="3360844"/>
            </a:xfrm>
            <a:custGeom>
              <a:avLst/>
              <a:gdLst/>
              <a:ahLst/>
              <a:cxnLst/>
              <a:rect l="l" t="t" r="r" b="b"/>
              <a:pathLst>
                <a:path w="103480" h="206345" extrusionOk="0">
                  <a:moveTo>
                    <a:pt x="61741" y="8558"/>
                  </a:moveTo>
                  <a:cubicBezTo>
                    <a:pt x="62649" y="8558"/>
                    <a:pt x="62637" y="9975"/>
                    <a:pt x="61704" y="9975"/>
                  </a:cubicBezTo>
                  <a:cubicBezTo>
                    <a:pt x="61677" y="9975"/>
                    <a:pt x="61650" y="9973"/>
                    <a:pt x="61623" y="9971"/>
                  </a:cubicBezTo>
                  <a:lnTo>
                    <a:pt x="40979" y="9971"/>
                  </a:lnTo>
                  <a:cubicBezTo>
                    <a:pt x="40952" y="9973"/>
                    <a:pt x="40925" y="9975"/>
                    <a:pt x="40898" y="9975"/>
                  </a:cubicBezTo>
                  <a:cubicBezTo>
                    <a:pt x="39965" y="9975"/>
                    <a:pt x="39952" y="8558"/>
                    <a:pt x="40861" y="8558"/>
                  </a:cubicBezTo>
                  <a:cubicBezTo>
                    <a:pt x="40899" y="8558"/>
                    <a:pt x="40938" y="8561"/>
                    <a:pt x="40979" y="8566"/>
                  </a:cubicBezTo>
                  <a:lnTo>
                    <a:pt x="61623" y="8566"/>
                  </a:lnTo>
                  <a:cubicBezTo>
                    <a:pt x="61664" y="8561"/>
                    <a:pt x="61703" y="8558"/>
                    <a:pt x="61741" y="8558"/>
                  </a:cubicBezTo>
                  <a:close/>
                  <a:moveTo>
                    <a:pt x="100713" y="16164"/>
                  </a:moveTo>
                  <a:lnTo>
                    <a:pt x="100713" y="189567"/>
                  </a:lnTo>
                  <a:lnTo>
                    <a:pt x="2987" y="189567"/>
                  </a:lnTo>
                  <a:lnTo>
                    <a:pt x="2987" y="16164"/>
                  </a:lnTo>
                  <a:close/>
                  <a:moveTo>
                    <a:pt x="22357" y="196638"/>
                  </a:moveTo>
                  <a:lnTo>
                    <a:pt x="22313" y="197165"/>
                  </a:lnTo>
                  <a:lnTo>
                    <a:pt x="18448" y="197165"/>
                  </a:lnTo>
                  <a:lnTo>
                    <a:pt x="18448" y="196638"/>
                  </a:lnTo>
                  <a:close/>
                  <a:moveTo>
                    <a:pt x="53277" y="196726"/>
                  </a:moveTo>
                  <a:cubicBezTo>
                    <a:pt x="53365" y="196726"/>
                    <a:pt x="53453" y="196814"/>
                    <a:pt x="53453" y="196945"/>
                  </a:cubicBezTo>
                  <a:lnTo>
                    <a:pt x="53453" y="199976"/>
                  </a:lnTo>
                  <a:cubicBezTo>
                    <a:pt x="53453" y="200064"/>
                    <a:pt x="53365" y="200152"/>
                    <a:pt x="53234" y="200152"/>
                  </a:cubicBezTo>
                  <a:lnTo>
                    <a:pt x="50203" y="200152"/>
                  </a:lnTo>
                  <a:cubicBezTo>
                    <a:pt x="50071" y="200152"/>
                    <a:pt x="49983" y="200064"/>
                    <a:pt x="49983" y="199976"/>
                  </a:cubicBezTo>
                  <a:lnTo>
                    <a:pt x="49983" y="196945"/>
                  </a:lnTo>
                  <a:cubicBezTo>
                    <a:pt x="49983" y="196814"/>
                    <a:pt x="50071" y="196726"/>
                    <a:pt x="50203" y="196726"/>
                  </a:cubicBezTo>
                  <a:close/>
                  <a:moveTo>
                    <a:pt x="80706" y="196517"/>
                  </a:moveTo>
                  <a:cubicBezTo>
                    <a:pt x="80761" y="196517"/>
                    <a:pt x="80816" y="196528"/>
                    <a:pt x="80860" y="196550"/>
                  </a:cubicBezTo>
                  <a:cubicBezTo>
                    <a:pt x="80948" y="196638"/>
                    <a:pt x="80948" y="196770"/>
                    <a:pt x="80860" y="196858"/>
                  </a:cubicBezTo>
                  <a:lnTo>
                    <a:pt x="79455" y="198263"/>
                  </a:lnTo>
                  <a:cubicBezTo>
                    <a:pt x="79367" y="198351"/>
                    <a:pt x="79323" y="198439"/>
                    <a:pt x="79323" y="198527"/>
                  </a:cubicBezTo>
                  <a:cubicBezTo>
                    <a:pt x="79323" y="198614"/>
                    <a:pt x="79367" y="198702"/>
                    <a:pt x="79455" y="198790"/>
                  </a:cubicBezTo>
                  <a:lnTo>
                    <a:pt x="80860" y="200196"/>
                  </a:lnTo>
                  <a:cubicBezTo>
                    <a:pt x="80948" y="200284"/>
                    <a:pt x="80948" y="200415"/>
                    <a:pt x="80860" y="200503"/>
                  </a:cubicBezTo>
                  <a:cubicBezTo>
                    <a:pt x="80816" y="200547"/>
                    <a:pt x="80761" y="200569"/>
                    <a:pt x="80706" y="200569"/>
                  </a:cubicBezTo>
                  <a:cubicBezTo>
                    <a:pt x="80652" y="200569"/>
                    <a:pt x="80597" y="200547"/>
                    <a:pt x="80553" y="200503"/>
                  </a:cubicBezTo>
                  <a:lnTo>
                    <a:pt x="79147" y="199098"/>
                  </a:lnTo>
                  <a:cubicBezTo>
                    <a:pt x="79015" y="198922"/>
                    <a:pt x="78928" y="198746"/>
                    <a:pt x="78928" y="198527"/>
                  </a:cubicBezTo>
                  <a:cubicBezTo>
                    <a:pt x="78928" y="198307"/>
                    <a:pt x="79015" y="198131"/>
                    <a:pt x="79147" y="198000"/>
                  </a:cubicBezTo>
                  <a:lnTo>
                    <a:pt x="80553" y="196550"/>
                  </a:lnTo>
                  <a:cubicBezTo>
                    <a:pt x="80597" y="196528"/>
                    <a:pt x="80652" y="196517"/>
                    <a:pt x="80706" y="196517"/>
                  </a:cubicBezTo>
                  <a:close/>
                  <a:moveTo>
                    <a:pt x="15461" y="1"/>
                  </a:moveTo>
                  <a:cubicBezTo>
                    <a:pt x="6940" y="1"/>
                    <a:pt x="1" y="6941"/>
                    <a:pt x="1" y="15461"/>
                  </a:cubicBezTo>
                  <a:lnTo>
                    <a:pt x="1" y="190884"/>
                  </a:lnTo>
                  <a:cubicBezTo>
                    <a:pt x="1" y="199405"/>
                    <a:pt x="6940" y="206345"/>
                    <a:pt x="15461" y="206345"/>
                  </a:cubicBezTo>
                  <a:lnTo>
                    <a:pt x="88019" y="206345"/>
                  </a:lnTo>
                  <a:cubicBezTo>
                    <a:pt x="96540" y="206345"/>
                    <a:pt x="103480" y="199405"/>
                    <a:pt x="103480" y="190884"/>
                  </a:cubicBezTo>
                  <a:lnTo>
                    <a:pt x="103480" y="15461"/>
                  </a:lnTo>
                  <a:cubicBezTo>
                    <a:pt x="103480" y="6941"/>
                    <a:pt x="96540" y="1"/>
                    <a:pt x="880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/>
            </a:p>
          </p:txBody>
        </p:sp>
        <p:sp>
          <p:nvSpPr>
            <p:cNvPr id="2203" name="Google Shape;2203;p71"/>
            <p:cNvSpPr/>
            <p:nvPr/>
          </p:nvSpPr>
          <p:spPr>
            <a:xfrm>
              <a:off x="6417575" y="3878350"/>
              <a:ext cx="125100" cy="1251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71"/>
            <p:cNvSpPr/>
            <p:nvPr/>
          </p:nvSpPr>
          <p:spPr>
            <a:xfrm>
              <a:off x="5906625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71"/>
            <p:cNvSpPr/>
            <p:nvPr/>
          </p:nvSpPr>
          <p:spPr>
            <a:xfrm>
              <a:off x="6879150" y="3878350"/>
              <a:ext cx="125100" cy="12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E79E48C-7381-4355-AE5A-7BBBEF03A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74" r="14521"/>
          <a:stretch/>
        </p:blipFill>
        <p:spPr>
          <a:xfrm>
            <a:off x="5390983" y="1199156"/>
            <a:ext cx="1820849" cy="27367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25000"/>
                <a:lumOff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3584306"/>
      </p:ext>
    </p:extLst>
  </p:cSld>
  <p:clrMapOvr>
    <a:masterClrMapping/>
  </p:clrMapOvr>
</p:sld>
</file>

<file path=ppt/theme/theme1.xml><?xml version="1.0" encoding="utf-8"?>
<a:theme xmlns:a="http://schemas.openxmlformats.org/drawingml/2006/main" name="World Hypnotism Day by Slidesgo">
  <a:themeElements>
    <a:clrScheme name="Simple Light">
      <a:dk1>
        <a:srgbClr val="0B1238"/>
      </a:dk1>
      <a:lt1>
        <a:srgbClr val="FFFFFF"/>
      </a:lt1>
      <a:dk2>
        <a:srgbClr val="FFEBEE"/>
      </a:dk2>
      <a:lt2>
        <a:srgbClr val="FEDCE0"/>
      </a:lt2>
      <a:accent1>
        <a:srgbClr val="F88694"/>
      </a:accent1>
      <a:accent2>
        <a:srgbClr val="008C82"/>
      </a:accent2>
      <a:accent3>
        <a:srgbClr val="00B9AE"/>
      </a:accent3>
      <a:accent4>
        <a:srgbClr val="00D8AB"/>
      </a:accent4>
      <a:accent5>
        <a:srgbClr val="6371BD"/>
      </a:accent5>
      <a:accent6>
        <a:srgbClr val="6A9AD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428</Words>
  <Application>Microsoft Office PowerPoint</Application>
  <PresentationFormat>عرض على الشاشة (16:9)</PresentationFormat>
  <Paragraphs>90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Bookman Old Style</vt:lpstr>
      <vt:lpstr>Berkshire Swash</vt:lpstr>
      <vt:lpstr>Bebas Neue</vt:lpstr>
      <vt:lpstr>Arial</vt:lpstr>
      <vt:lpstr>Prompt</vt:lpstr>
      <vt:lpstr>World Hypnotism Day by Slidesgo</vt:lpstr>
      <vt:lpstr>Unit 2  Sporting Life  Grammar</vt:lpstr>
      <vt:lpstr>Use</vt:lpstr>
      <vt:lpstr>Book Open</vt:lpstr>
      <vt:lpstr>عرض تقديمي في PowerPoint</vt:lpstr>
      <vt:lpstr>What is Gerunds ?</vt:lpstr>
      <vt:lpstr>Use:</vt:lpstr>
      <vt:lpstr>More Examples</vt:lpstr>
      <vt:lpstr>عرض تقديمي في PowerPoint</vt:lpstr>
      <vt:lpstr>Book Open</vt:lpstr>
      <vt:lpstr>عرض تقديمي في PowerPoint</vt:lpstr>
      <vt:lpstr>عرض تقديمي في PowerPoint</vt:lpstr>
      <vt:lpstr>عرض تقديمي في PowerPoint</vt:lpstr>
      <vt:lpstr>Remember..</vt:lpstr>
      <vt:lpstr>Homework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  Sporting Life  Grammar</dc:title>
  <cp:lastModifiedBy>انتصار العبيدالله</cp:lastModifiedBy>
  <cp:revision>3</cp:revision>
  <dcterms:modified xsi:type="dcterms:W3CDTF">2021-12-21T02:24:15Z</dcterms:modified>
</cp:coreProperties>
</file>