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9"/>
  </p:notesMasterIdLst>
  <p:sldIdLst>
    <p:sldId id="256" r:id="rId2"/>
    <p:sldId id="285" r:id="rId3"/>
    <p:sldId id="259" r:id="rId4"/>
    <p:sldId id="275" r:id="rId5"/>
    <p:sldId id="260" r:id="rId6"/>
    <p:sldId id="267" r:id="rId7"/>
    <p:sldId id="278" r:id="rId8"/>
    <p:sldId id="282" r:id="rId9"/>
    <p:sldId id="293" r:id="rId10"/>
    <p:sldId id="294" r:id="rId11"/>
    <p:sldId id="295" r:id="rId12"/>
    <p:sldId id="296" r:id="rId13"/>
    <p:sldId id="297" r:id="rId14"/>
    <p:sldId id="286" r:id="rId15"/>
    <p:sldId id="279" r:id="rId16"/>
    <p:sldId id="273" r:id="rId17"/>
    <p:sldId id="287" r:id="rId18"/>
    <p:sldId id="283" r:id="rId19"/>
    <p:sldId id="262" r:id="rId20"/>
    <p:sldId id="280" r:id="rId21"/>
    <p:sldId id="257" r:id="rId22"/>
    <p:sldId id="281" r:id="rId23"/>
    <p:sldId id="265" r:id="rId24"/>
    <p:sldId id="270" r:id="rId25"/>
    <p:sldId id="266" r:id="rId26"/>
    <p:sldId id="288" r:id="rId27"/>
    <p:sldId id="290" r:id="rId28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0"/>
    </p:embeddedFont>
    <p:embeddedFont>
      <p:font typeface="Bebas Neue" panose="020B0604020202020204" charset="0"/>
      <p:regular r:id="rId31"/>
    </p:embeddedFont>
    <p:embeddedFont>
      <p:font typeface="Cavolini" panose="03000502040302020204" pitchFamily="66" charset="0"/>
      <p:regular r:id="rId32"/>
      <p:bold r:id="rId33"/>
    </p:embeddedFont>
    <p:embeddedFont>
      <p:font typeface="Constantia" panose="02030602050306030303" pitchFamily="18" charset="0"/>
      <p:regular r:id="rId34"/>
      <p:bold r:id="rId35"/>
      <p:italic r:id="rId36"/>
      <p:boldItalic r:id="rId37"/>
    </p:embeddedFont>
    <p:embeddedFont>
      <p:font typeface="Handlee" panose="02000000000000000000" pitchFamily="2" charset="0"/>
      <p:regular r:id="rId38"/>
    </p:embeddedFont>
    <p:embeddedFont>
      <p:font typeface="Nunito Light" pitchFamily="2" charset="0"/>
      <p:regular r:id="rId39"/>
      <p:italic r:id="rId40"/>
    </p:embeddedFont>
    <p:embeddedFont>
      <p:font typeface="Proxima Nova" panose="020B0604020202020204" charset="0"/>
      <p:regular r:id="rId41"/>
      <p:bold r:id="rId42"/>
      <p:italic r:id="rId43"/>
      <p:boldItalic r:id="rId44"/>
    </p:embeddedFont>
    <p:embeddedFont>
      <p:font typeface="PT Sans" panose="020B0503020203020204" pitchFamily="34" charset="0"/>
      <p:regular r:id="rId45"/>
      <p:bold r:id="rId46"/>
      <p:italic r:id="rId47"/>
      <p:boldItalic r:id="rId48"/>
    </p:embeddedFont>
    <p:embeddedFont>
      <p:font typeface="Raleway" pitchFamily="2" charset="0"/>
      <p:regular r:id="rId49"/>
      <p:bold r:id="rId50"/>
      <p:italic r:id="rId51"/>
      <p:boldItalic r:id="rId52"/>
    </p:embeddedFont>
    <p:embeddedFont>
      <p:font typeface="Raleway Medium" pitchFamily="2" charset="0"/>
      <p:regular r:id="rId53"/>
      <p:bold r:id="rId54"/>
      <p:italic r:id="rId55"/>
      <p:boldItalic r:id="rId56"/>
    </p:embeddedFont>
    <p:embeddedFont>
      <p:font typeface="Roboto Condensed Light" panose="02000000000000000000" pitchFamily="2" charset="0"/>
      <p:regular r:id="rId57"/>
      <p:italic r:id="rId58"/>
    </p:embeddedFont>
    <p:embeddedFont>
      <p:font typeface="Sacramento" panose="020B0604020202020204" charset="0"/>
      <p:regular r:id="rId59"/>
    </p:embeddedFont>
    <p:embeddedFont>
      <p:font typeface="Sofia" panose="020B0604020202020204" charset="0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3F38EB-40B1-453A-B572-6B706314B3AA}">
  <a:tblStyle styleId="{173F38EB-40B1-453A-B572-6B706314B3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نمط متوسط 1 - تميي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6" name="Google Shape;332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7" name="Google Shape;332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6747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960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173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857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gfa76d12457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4" name="Google Shape;4174;gfa76d12457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8" name="Google Shape;3978;gfa76d12457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9" name="Google Shape;3979;gfa76d12457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2" name="Google Shape;3682;g1013dbde9c7_6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3" name="Google Shape;3683;g1013dbde9c7_6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" name="Google Shape;4191;gfa76d12457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2" name="Google Shape;4192;gfa76d12457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fa76d12457_1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3" name="Google Shape;4103;gfa76d12457_1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" name="Google Shape;3386;g1013b38cefa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7" name="Google Shape;3387;g1013b38cefa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Google Shape;4138;gfa76d12457_0_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9" name="Google Shape;4139;gfa76d12457_0_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fa76d12457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fa76d12457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4" name="Google Shape;3334;g1013b38ce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5" name="Google Shape;3335;g1013b38ce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" name="Google Shape;4014;gfa76d12457_1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5" name="Google Shape;4015;gfa76d12457_1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Google Shape;3466;g1013b38cefa_0_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7" name="Google Shape;3467;g1013b38cefa_0_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Google Shape;3604;g1013b38cefa_0_1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5" name="Google Shape;3605;g1013b38cefa_0_1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Google Shape;3478;g1013b38cefa_0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9" name="Google Shape;3479;g1013b38cefa_0_1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2" name="Google Shape;4222;gfa76d12457_1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3" name="Google Shape;4223;gfa76d12457_1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3" name="Google Shape;4553;gfa76d12457_1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4" name="Google Shape;4554;gfa76d12457_1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fa76d12457_1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5" name="Google Shape;3365;gfa76d12457_1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4" name="Google Shape;3794;g101c30837e3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5" name="Google Shape;3795;g101c30837e3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0" name="Google Shape;3370;g1013b38cefa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1" name="Google Shape;3371;g1013b38cefa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3" name="Google Shape;3493;gfc30907987_1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4" name="Google Shape;3494;gfc30907987_1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6" name="Google Shape;3936;gfa76d12457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7" name="Google Shape;3937;gfa76d12457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74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hyperlink" Target="http://bit.ly/2TtBDfr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://bit.ly/2TyoMsr" TargetMode="External"/><Relationship Id="rId9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78225" y="1122975"/>
            <a:ext cx="5587500" cy="2501100"/>
          </a:xfrm>
          <a:prstGeom prst="rect">
            <a:avLst/>
          </a:prstGeom>
          <a:effectLst>
            <a:outerShdw blurRad="57150" dist="19050" dir="5400000" algn="bl" rotWithShape="0">
              <a:schemeClr val="accent4">
                <a:alpha val="85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65800" y="3525225"/>
            <a:ext cx="5012400" cy="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3" name="Google Shape;13;p2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Google Shape;10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2257" y="-1191800"/>
            <a:ext cx="3724297" cy="40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66602">
            <a:off x="8366447" y="1521794"/>
            <a:ext cx="2192730" cy="196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414968" flipH="1">
            <a:off x="-1833606" y="2186225"/>
            <a:ext cx="3724275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89125" y="3685500"/>
            <a:ext cx="2392150" cy="24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30887" y="-724875"/>
            <a:ext cx="1185175" cy="12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4600" y="4629400"/>
            <a:ext cx="1185175" cy="12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38375" y="2705662"/>
            <a:ext cx="787875" cy="80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3887" y="353550"/>
            <a:ext cx="51530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26413" y="438675"/>
            <a:ext cx="51530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449417">
            <a:off x="7652453" y="3027673"/>
            <a:ext cx="3620717" cy="395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325" y="4297738"/>
            <a:ext cx="2450262" cy="219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49569">
            <a:off x="-26956" y="-938643"/>
            <a:ext cx="2549187" cy="228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3552" y="-1049926"/>
            <a:ext cx="951888" cy="200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0849" y="-840232"/>
            <a:ext cx="897550" cy="189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948990">
            <a:off x="6722363" y="-830817"/>
            <a:ext cx="698349" cy="147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40374">
            <a:off x="4249739" y="-549470"/>
            <a:ext cx="644523" cy="135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72424">
            <a:off x="2856346" y="-723239"/>
            <a:ext cx="454881" cy="95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800092">
            <a:off x="1513734" y="361803"/>
            <a:ext cx="344756" cy="72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142318">
            <a:off x="1912923" y="116759"/>
            <a:ext cx="473557" cy="99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744859">
            <a:off x="-53837" y="1050093"/>
            <a:ext cx="373649" cy="78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460375">
            <a:off x="-575539" y="1310014"/>
            <a:ext cx="826178" cy="174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363216">
            <a:off x="-898569" y="849601"/>
            <a:ext cx="685438" cy="144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568428">
            <a:off x="839306" y="2648378"/>
            <a:ext cx="395087" cy="83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781760">
            <a:off x="8071931" y="1001544"/>
            <a:ext cx="359962" cy="75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121193">
            <a:off x="2650594" y="4599777"/>
            <a:ext cx="471292" cy="99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799987">
            <a:off x="2146626" y="4506830"/>
            <a:ext cx="397913" cy="83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799987">
            <a:off x="3034612" y="4297752"/>
            <a:ext cx="397913" cy="83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799987">
            <a:off x="4619505" y="4443823"/>
            <a:ext cx="415464" cy="876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25147">
            <a:off x="4525296" y="4902130"/>
            <a:ext cx="670108" cy="141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460375">
            <a:off x="7230336" y="4779814"/>
            <a:ext cx="826178" cy="174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748591">
            <a:off x="8804604" y="2940085"/>
            <a:ext cx="415463" cy="87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0975" y="-1112725"/>
            <a:ext cx="2392150" cy="24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18177" y="-653242"/>
            <a:ext cx="820179" cy="111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7452" y="4608583"/>
            <a:ext cx="820179" cy="111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9750" y="3687875"/>
            <a:ext cx="559495" cy="7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1261;p14"/>
          <p:cNvPicPr preferRelativeResize="0"/>
          <p:nvPr/>
        </p:nvPicPr>
        <p:blipFill rotWithShape="1">
          <a:blip r:embed="rId2">
            <a:alphaModFix amt="94000"/>
          </a:blip>
          <a:srcRect l="4650" t="20489" r="44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2" name="Google Shape;1262;p14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263" name="Google Shape;1263;p14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4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4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4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4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4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4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4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4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4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4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4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4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4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4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4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4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4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4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4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4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4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4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4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4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4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4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4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4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4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4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4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4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4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4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4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4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4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4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4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4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4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4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4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4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4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4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4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4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4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4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4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4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4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4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4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4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4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4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4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4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4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7" name="Google Shape;1357;p14"/>
          <p:cNvSpPr txBox="1">
            <a:spLocks noGrp="1"/>
          </p:cNvSpPr>
          <p:nvPr>
            <p:ph type="title"/>
          </p:nvPr>
        </p:nvSpPr>
        <p:spPr>
          <a:xfrm>
            <a:off x="3557875" y="1494750"/>
            <a:ext cx="4872900" cy="15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1358" name="Google Shape;1358;p14"/>
          <p:cNvSpPr txBox="1">
            <a:spLocks noGrp="1"/>
          </p:cNvSpPr>
          <p:nvPr>
            <p:ph type="subTitle" idx="1"/>
          </p:nvPr>
        </p:nvSpPr>
        <p:spPr>
          <a:xfrm>
            <a:off x="3557875" y="3035250"/>
            <a:ext cx="4872900" cy="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9" name="Google Shape;13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157" y="-342856"/>
            <a:ext cx="2202852" cy="199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984607">
            <a:off x="-589780" y="850363"/>
            <a:ext cx="2323863" cy="210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093600">
            <a:off x="-102950" y="-579593"/>
            <a:ext cx="1409038" cy="206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148020">
            <a:off x="-159475" y="992643"/>
            <a:ext cx="661519" cy="11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699916">
            <a:off x="1044800" y="-319916"/>
            <a:ext cx="847420" cy="124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862509">
            <a:off x="729068" y="1067921"/>
            <a:ext cx="320033" cy="55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526623" y="1448348"/>
            <a:ext cx="506124" cy="5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45977" y="-264590"/>
            <a:ext cx="834948" cy="1134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8314973" flipH="1">
            <a:off x="-713998" y="3147742"/>
            <a:ext cx="2004835" cy="218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7">
            <a:off x="-389573" y="4182073"/>
            <a:ext cx="1287732" cy="131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899998">
            <a:off x="975133" y="4188324"/>
            <a:ext cx="1319017" cy="118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8221199">
            <a:off x="1159946" y="4438926"/>
            <a:ext cx="253705" cy="53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9899984">
            <a:off x="874839" y="4467344"/>
            <a:ext cx="214204" cy="45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9899984">
            <a:off x="1307437" y="4234911"/>
            <a:ext cx="214204" cy="45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00005">
            <a:off x="806712" y="4004428"/>
            <a:ext cx="350460" cy="4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5" name="Google Shape;1375;p15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6" name="Google Shape;1376;p15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377" name="Google Shape;1377;p15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5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5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5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5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5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5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5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5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5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5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5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5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5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5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5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5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5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5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5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5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5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5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5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5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5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5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5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5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5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5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5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5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5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5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5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5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5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5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5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5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5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5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5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5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5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5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5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5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5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5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5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5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5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1" name="Google Shape;1471;p15"/>
          <p:cNvSpPr txBox="1">
            <a:spLocks noGrp="1"/>
          </p:cNvSpPr>
          <p:nvPr>
            <p:ph type="title"/>
          </p:nvPr>
        </p:nvSpPr>
        <p:spPr>
          <a:xfrm>
            <a:off x="2919000" y="2994025"/>
            <a:ext cx="3306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72" name="Google Shape;1472;p15"/>
          <p:cNvSpPr txBox="1">
            <a:spLocks noGrp="1"/>
          </p:cNvSpPr>
          <p:nvPr>
            <p:ph type="subTitle" idx="1"/>
          </p:nvPr>
        </p:nvSpPr>
        <p:spPr>
          <a:xfrm>
            <a:off x="1095600" y="1405063"/>
            <a:ext cx="69528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17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4" name="Google Shape;1574;p17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575" name="Google Shape;1575;p17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7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7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7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7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7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7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7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7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7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7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7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7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7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7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7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7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7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7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7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7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7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7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7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7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7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7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7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7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9" name="Google Shape;1669;p17"/>
          <p:cNvSpPr txBox="1">
            <a:spLocks noGrp="1"/>
          </p:cNvSpPr>
          <p:nvPr>
            <p:ph type="title"/>
          </p:nvPr>
        </p:nvSpPr>
        <p:spPr>
          <a:xfrm>
            <a:off x="4936563" y="1646625"/>
            <a:ext cx="2838000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1670" name="Google Shape;1670;p17"/>
          <p:cNvSpPr txBox="1">
            <a:spLocks noGrp="1"/>
          </p:cNvSpPr>
          <p:nvPr>
            <p:ph type="subTitle" idx="1"/>
          </p:nvPr>
        </p:nvSpPr>
        <p:spPr>
          <a:xfrm>
            <a:off x="4936563" y="2468625"/>
            <a:ext cx="28380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2" name="Google Shape;1672;p18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3" name="Google Shape;1673;p18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674" name="Google Shape;1674;p18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8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8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8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8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8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8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8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8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8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8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8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8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8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8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8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8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8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8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8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8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8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8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8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8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8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8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8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8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8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8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8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8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8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8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8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8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8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8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8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8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8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8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8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8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8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8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8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8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8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8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8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8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8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8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8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8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8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8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8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8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8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8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8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8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8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8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8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8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8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8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8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8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8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8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8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8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8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8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8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8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8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8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8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8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8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8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8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8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8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8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8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8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8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8" name="Google Shape;1768;p18"/>
          <p:cNvSpPr txBox="1">
            <a:spLocks noGrp="1"/>
          </p:cNvSpPr>
          <p:nvPr>
            <p:ph type="title"/>
          </p:nvPr>
        </p:nvSpPr>
        <p:spPr>
          <a:xfrm>
            <a:off x="891825" y="1936300"/>
            <a:ext cx="3680100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18"/>
          <p:cNvSpPr txBox="1">
            <a:spLocks noGrp="1"/>
          </p:cNvSpPr>
          <p:nvPr>
            <p:ph type="subTitle" idx="1"/>
          </p:nvPr>
        </p:nvSpPr>
        <p:spPr>
          <a:xfrm>
            <a:off x="892003" y="2758375"/>
            <a:ext cx="36801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70" name="Google Shape;177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314973" flipH="1">
            <a:off x="-713998" y="3147742"/>
            <a:ext cx="2004835" cy="218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1" name="Google Shape;177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9997">
            <a:off x="-389573" y="4182073"/>
            <a:ext cx="1287732" cy="131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2" name="Google Shape;177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99998">
            <a:off x="975133" y="4188324"/>
            <a:ext cx="1319017" cy="118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3" name="Google Shape;177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468428">
            <a:off x="545478" y="3277224"/>
            <a:ext cx="212682" cy="448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221199">
            <a:off x="1159946" y="4438926"/>
            <a:ext cx="253705" cy="53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5" name="Google Shape;177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99984">
            <a:off x="874839" y="4467344"/>
            <a:ext cx="214204" cy="45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6" name="Google Shape;177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99984">
            <a:off x="1307437" y="4234911"/>
            <a:ext cx="214204" cy="45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00005">
            <a:off x="806712" y="4004428"/>
            <a:ext cx="350460" cy="4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12"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9" name="Google Shape;2219;p23"/>
          <p:cNvPicPr preferRelativeResize="0"/>
          <p:nvPr/>
        </p:nvPicPr>
        <p:blipFill rotWithShape="1">
          <a:blip r:embed="rId2">
            <a:alphaModFix amt="94000"/>
          </a:blip>
          <a:srcRect l="455" r="465" b="169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0" name="Google Shape;2220;p23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221" name="Google Shape;2221;p23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3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3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3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3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3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3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3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3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3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3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3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3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3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3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3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3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3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3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3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3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3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3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3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3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3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3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3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3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3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3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3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3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3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3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3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3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3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3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3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3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3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3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3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3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3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3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3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3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3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3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3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3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3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3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3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3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3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3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3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3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3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3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3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3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3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3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3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3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3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3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3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3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3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3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3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3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3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3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3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3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3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3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3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3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3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3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3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3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3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3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3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3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3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5" name="Google Shape;2315;p23"/>
          <p:cNvSpPr txBox="1">
            <a:spLocks noGrp="1"/>
          </p:cNvSpPr>
          <p:nvPr>
            <p:ph type="title"/>
          </p:nvPr>
        </p:nvSpPr>
        <p:spPr>
          <a:xfrm>
            <a:off x="713251" y="1844513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16" name="Google Shape;2316;p23"/>
          <p:cNvSpPr txBox="1">
            <a:spLocks noGrp="1"/>
          </p:cNvSpPr>
          <p:nvPr>
            <p:ph type="subTitle" idx="1"/>
          </p:nvPr>
        </p:nvSpPr>
        <p:spPr>
          <a:xfrm>
            <a:off x="713225" y="2372213"/>
            <a:ext cx="2390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7" name="Google Shape;2317;p23"/>
          <p:cNvSpPr txBox="1">
            <a:spLocks noGrp="1"/>
          </p:cNvSpPr>
          <p:nvPr>
            <p:ph type="title" idx="2"/>
          </p:nvPr>
        </p:nvSpPr>
        <p:spPr>
          <a:xfrm>
            <a:off x="3376765" y="3268900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18" name="Google Shape;2318;p23"/>
          <p:cNvSpPr txBox="1">
            <a:spLocks noGrp="1"/>
          </p:cNvSpPr>
          <p:nvPr>
            <p:ph type="subTitle" idx="3"/>
          </p:nvPr>
        </p:nvSpPr>
        <p:spPr>
          <a:xfrm>
            <a:off x="3376775" y="3796600"/>
            <a:ext cx="2390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9" name="Google Shape;2319;p23"/>
          <p:cNvSpPr txBox="1">
            <a:spLocks noGrp="1"/>
          </p:cNvSpPr>
          <p:nvPr>
            <p:ph type="title" idx="4"/>
          </p:nvPr>
        </p:nvSpPr>
        <p:spPr>
          <a:xfrm>
            <a:off x="6040294" y="1844513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20" name="Google Shape;2320;p23"/>
          <p:cNvSpPr txBox="1">
            <a:spLocks noGrp="1"/>
          </p:cNvSpPr>
          <p:nvPr>
            <p:ph type="subTitle" idx="5"/>
          </p:nvPr>
        </p:nvSpPr>
        <p:spPr>
          <a:xfrm>
            <a:off x="6040304" y="2372213"/>
            <a:ext cx="2390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1" name="Google Shape;2321;p23"/>
          <p:cNvSpPr txBox="1">
            <a:spLocks noGrp="1"/>
          </p:cNvSpPr>
          <p:nvPr>
            <p:ph type="title" idx="6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322" name="Google Shape;2322;p23"/>
          <p:cNvGrpSpPr/>
          <p:nvPr/>
        </p:nvGrpSpPr>
        <p:grpSpPr>
          <a:xfrm>
            <a:off x="7856164" y="3338546"/>
            <a:ext cx="2006747" cy="2586712"/>
            <a:chOff x="7870714" y="3144096"/>
            <a:chExt cx="2006747" cy="2586712"/>
          </a:xfrm>
        </p:grpSpPr>
        <p:pic>
          <p:nvPicPr>
            <p:cNvPr id="2323" name="Google Shape;2323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00000">
              <a:off x="8141500" y="3294768"/>
              <a:ext cx="1465175" cy="22853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4" name="Google Shape;2324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70726" y="4093899"/>
              <a:ext cx="774225" cy="1051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5" name="Google Shape;2325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66248" y="3833358"/>
              <a:ext cx="308705" cy="4193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26" name="Google Shape;23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42925" y="3336888"/>
            <a:ext cx="493275" cy="46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8" name="Google Shape;2328;p24"/>
          <p:cNvPicPr preferRelativeResize="0"/>
          <p:nvPr/>
        </p:nvPicPr>
        <p:blipFill rotWithShape="1">
          <a:blip r:embed="rId2">
            <a:alphaModFix amt="94000"/>
          </a:blip>
          <a:srcRect l="455" r="465" b="169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9" name="Google Shape;2329;p24"/>
          <p:cNvSpPr txBox="1">
            <a:spLocks noGrp="1"/>
          </p:cNvSpPr>
          <p:nvPr>
            <p:ph type="title"/>
          </p:nvPr>
        </p:nvSpPr>
        <p:spPr>
          <a:xfrm>
            <a:off x="1850338" y="1605775"/>
            <a:ext cx="1978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0" name="Google Shape;2330;p24"/>
          <p:cNvSpPr txBox="1">
            <a:spLocks noGrp="1"/>
          </p:cNvSpPr>
          <p:nvPr>
            <p:ph type="subTitle" idx="1"/>
          </p:nvPr>
        </p:nvSpPr>
        <p:spPr>
          <a:xfrm>
            <a:off x="1850325" y="20839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1" name="Google Shape;2331;p24"/>
          <p:cNvSpPr txBox="1">
            <a:spLocks noGrp="1"/>
          </p:cNvSpPr>
          <p:nvPr>
            <p:ph type="title" idx="2"/>
          </p:nvPr>
        </p:nvSpPr>
        <p:spPr>
          <a:xfrm>
            <a:off x="4800563" y="1605775"/>
            <a:ext cx="1978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2" name="Google Shape;2332;p24"/>
          <p:cNvSpPr txBox="1">
            <a:spLocks noGrp="1"/>
          </p:cNvSpPr>
          <p:nvPr>
            <p:ph type="subTitle" idx="3"/>
          </p:nvPr>
        </p:nvSpPr>
        <p:spPr>
          <a:xfrm>
            <a:off x="4800551" y="20839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3" name="Google Shape;2333;p24"/>
          <p:cNvSpPr txBox="1">
            <a:spLocks noGrp="1"/>
          </p:cNvSpPr>
          <p:nvPr>
            <p:ph type="title" idx="4"/>
          </p:nvPr>
        </p:nvSpPr>
        <p:spPr>
          <a:xfrm>
            <a:off x="3116288" y="3039175"/>
            <a:ext cx="1978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4" name="Google Shape;2334;p24"/>
          <p:cNvSpPr txBox="1">
            <a:spLocks noGrp="1"/>
          </p:cNvSpPr>
          <p:nvPr>
            <p:ph type="subTitle" idx="5"/>
          </p:nvPr>
        </p:nvSpPr>
        <p:spPr>
          <a:xfrm>
            <a:off x="3116275" y="35173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5" name="Google Shape;2335;p24"/>
          <p:cNvSpPr txBox="1">
            <a:spLocks noGrp="1"/>
          </p:cNvSpPr>
          <p:nvPr>
            <p:ph type="title" idx="6"/>
          </p:nvPr>
        </p:nvSpPr>
        <p:spPr>
          <a:xfrm>
            <a:off x="6066513" y="3039175"/>
            <a:ext cx="1978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6" name="Google Shape;2336;p24"/>
          <p:cNvSpPr txBox="1">
            <a:spLocks noGrp="1"/>
          </p:cNvSpPr>
          <p:nvPr>
            <p:ph type="subTitle" idx="7"/>
          </p:nvPr>
        </p:nvSpPr>
        <p:spPr>
          <a:xfrm>
            <a:off x="6066501" y="35173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7" name="Google Shape;2337;p24"/>
          <p:cNvSpPr txBox="1">
            <a:spLocks noGrp="1"/>
          </p:cNvSpPr>
          <p:nvPr>
            <p:ph type="title" idx="8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338" name="Google Shape;2338;p24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339" name="Google Shape;2339;p24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4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4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4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4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4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4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4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4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4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4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4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4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4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4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4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4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4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4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4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4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4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4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4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4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4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4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4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4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4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4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4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4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4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4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4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4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4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4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4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4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4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4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4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4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4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4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4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4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4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4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4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4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4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4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4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4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4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4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4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4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4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4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4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4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4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4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4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4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4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4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4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4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4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4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4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4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4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4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4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4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4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4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4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4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4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4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4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4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4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4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4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4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4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3"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4" name="Google Shape;2544;p26"/>
          <p:cNvPicPr preferRelativeResize="0"/>
          <p:nvPr/>
        </p:nvPicPr>
        <p:blipFill rotWithShape="1">
          <a:blip r:embed="rId2">
            <a:alphaModFix amt="94000"/>
          </a:blip>
          <a:srcRect t="13299" r="12395" b="1330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5" name="Google Shape;2545;p26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546" name="Google Shape;2546;p26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6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6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6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6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6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6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6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6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6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6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6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6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6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6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6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6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6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6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6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6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6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6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6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6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6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6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6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6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6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6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6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6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6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6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6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6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6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6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6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6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6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6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6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6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6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6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6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6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6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6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6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6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6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6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6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6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6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6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6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6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6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6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6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6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6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6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6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6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6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6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6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6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6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6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6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6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6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6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6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6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6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6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6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6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6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6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6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6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6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6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6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6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6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0" name="Google Shape;2640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2" name="Google Shape;2642;p27"/>
          <p:cNvPicPr preferRelativeResize="0"/>
          <p:nvPr/>
        </p:nvPicPr>
        <p:blipFill rotWithShape="1">
          <a:blip r:embed="rId2">
            <a:alphaModFix amt="94000"/>
          </a:blip>
          <a:srcRect l="12395" t="13306" b="1329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3" name="Google Shape;2643;p27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644" name="Google Shape;2644;p27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7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7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7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7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7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7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7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7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7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7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7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7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7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7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7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7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7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7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7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7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7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7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7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7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7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7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7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7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7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7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7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7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7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7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7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7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7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7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7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7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7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7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7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7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7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7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7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7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7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7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7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7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7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7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7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7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7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7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7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7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7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7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7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7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7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7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7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7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7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7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7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7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7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7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7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7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7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7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7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7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7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7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7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7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7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7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7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7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7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7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7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7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7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8" name="Google Shape;2738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0" name="Google Shape;2740;p28"/>
          <p:cNvPicPr preferRelativeResize="0"/>
          <p:nvPr/>
        </p:nvPicPr>
        <p:blipFill rotWithShape="1">
          <a:blip r:embed="rId2">
            <a:alphaModFix amt="94000"/>
          </a:blip>
          <a:srcRect l="455" r="465" b="169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1" name="Google Shape;2741;p28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742" name="Google Shape;2742;p28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8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8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8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8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8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8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8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8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8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8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8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8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8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8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8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8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8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8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8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8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8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8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8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8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8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8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8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8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8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8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8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8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8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8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8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8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8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8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8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8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8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8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8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8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8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8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8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8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8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8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8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8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8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8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8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8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8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8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8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8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8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8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8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8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8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8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8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8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8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8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8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8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8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8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8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8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8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8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8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8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8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8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8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8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8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6" name="Google Shape;2836;p28"/>
          <p:cNvSpPr txBox="1">
            <a:spLocks noGrp="1"/>
          </p:cNvSpPr>
          <p:nvPr>
            <p:ph type="title" hasCustomPrompt="1"/>
          </p:nvPr>
        </p:nvSpPr>
        <p:spPr>
          <a:xfrm>
            <a:off x="2291050" y="670225"/>
            <a:ext cx="4562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37" name="Google Shape;2837;p28"/>
          <p:cNvSpPr txBox="1">
            <a:spLocks noGrp="1"/>
          </p:cNvSpPr>
          <p:nvPr>
            <p:ph type="subTitle" idx="1"/>
          </p:nvPr>
        </p:nvSpPr>
        <p:spPr>
          <a:xfrm>
            <a:off x="2291050" y="1439123"/>
            <a:ext cx="4562100" cy="3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38" name="Google Shape;2838;p28"/>
          <p:cNvSpPr txBox="1">
            <a:spLocks noGrp="1"/>
          </p:cNvSpPr>
          <p:nvPr>
            <p:ph type="title" idx="2" hasCustomPrompt="1"/>
          </p:nvPr>
        </p:nvSpPr>
        <p:spPr>
          <a:xfrm>
            <a:off x="2291050" y="1954315"/>
            <a:ext cx="4562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39" name="Google Shape;2839;p28"/>
          <p:cNvSpPr txBox="1">
            <a:spLocks noGrp="1"/>
          </p:cNvSpPr>
          <p:nvPr>
            <p:ph type="subTitle" idx="3"/>
          </p:nvPr>
        </p:nvSpPr>
        <p:spPr>
          <a:xfrm>
            <a:off x="2291050" y="2725300"/>
            <a:ext cx="4562100" cy="3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40" name="Google Shape;2840;p28"/>
          <p:cNvSpPr txBox="1">
            <a:spLocks noGrp="1"/>
          </p:cNvSpPr>
          <p:nvPr>
            <p:ph type="title" idx="4" hasCustomPrompt="1"/>
          </p:nvPr>
        </p:nvSpPr>
        <p:spPr>
          <a:xfrm>
            <a:off x="2291050" y="3265646"/>
            <a:ext cx="4562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41" name="Google Shape;2841;p28"/>
          <p:cNvSpPr txBox="1">
            <a:spLocks noGrp="1"/>
          </p:cNvSpPr>
          <p:nvPr>
            <p:ph type="subTitle" idx="5"/>
          </p:nvPr>
        </p:nvSpPr>
        <p:spPr>
          <a:xfrm>
            <a:off x="2291050" y="4034549"/>
            <a:ext cx="4562100" cy="3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2842" name="Google Shape;2842;p28"/>
          <p:cNvGrpSpPr/>
          <p:nvPr/>
        </p:nvGrpSpPr>
        <p:grpSpPr>
          <a:xfrm flipH="1">
            <a:off x="6394804" y="2059328"/>
            <a:ext cx="3339358" cy="4121036"/>
            <a:chOff x="-1346220" y="493300"/>
            <a:chExt cx="5258004" cy="6488799"/>
          </a:xfrm>
        </p:grpSpPr>
        <p:pic>
          <p:nvPicPr>
            <p:cNvPr id="2843" name="Google Shape;2843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4" name="Google Shape;2844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5" name="Google Shape;2845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6" name="Google Shape;2846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7" name="Google Shape;2847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8" name="Google Shape;2848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9" name="Google Shape;2849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0" name="Google Shape;2850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1" name="Google Shape;2851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2" name="Google Shape;2852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3" name="Google Shape;2853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4" name="Google Shape;2854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5" name="Google Shape;2855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6" name="Google Shape;2856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7" name="Google Shape;2857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58" name="Google Shape;2858;p28"/>
          <p:cNvGrpSpPr/>
          <p:nvPr/>
        </p:nvGrpSpPr>
        <p:grpSpPr>
          <a:xfrm rot="10800000" flipH="1">
            <a:off x="-590138" y="-1036868"/>
            <a:ext cx="3339358" cy="4121036"/>
            <a:chOff x="-1346220" y="493300"/>
            <a:chExt cx="5258004" cy="6488799"/>
          </a:xfrm>
        </p:grpSpPr>
        <p:pic>
          <p:nvPicPr>
            <p:cNvPr id="2859" name="Google Shape;2859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0" name="Google Shape;2860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1" name="Google Shape;2861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2" name="Google Shape;2862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3" name="Google Shape;2863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4" name="Google Shape;2864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5" name="Google Shape;2865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6" name="Google Shape;2866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7" name="Google Shape;2867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8" name="Google Shape;2868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9" name="Google Shape;2869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0" name="Google Shape;2870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1" name="Google Shape;2871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2" name="Google Shape;2872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3" name="Google Shape;2873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6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5" name="Google Shape;2875;p29"/>
          <p:cNvPicPr preferRelativeResize="0"/>
          <p:nvPr/>
        </p:nvPicPr>
        <p:blipFill rotWithShape="1">
          <a:blip r:embed="rId2">
            <a:alphaModFix amt="94000"/>
          </a:blip>
          <a:srcRect t="13299" r="12395" b="1330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6" name="Google Shape;2876;p29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877" name="Google Shape;2877;p29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9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9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9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9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9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9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9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9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9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9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9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9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9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9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9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9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9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9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9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9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9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9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9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9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9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9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9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9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9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9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9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9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9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9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9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9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9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9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9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9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9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9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9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9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9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9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9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9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9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9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9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9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9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9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9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9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9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9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9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9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9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9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9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9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9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9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9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9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9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9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9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9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9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9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9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9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9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9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9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9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9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9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9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9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9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9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9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9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9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9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9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1" name="Google Shape;2971;p2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972" name="Google Shape;29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099998">
            <a:off x="-234361" y="2219052"/>
            <a:ext cx="1020059" cy="209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3" name="Google Shape;29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57088">
            <a:off x="-353557" y="1745517"/>
            <a:ext cx="967517" cy="150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4" name="Google Shape;297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01230" y="3025476"/>
            <a:ext cx="1867355" cy="291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5" name="Google Shape;297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82410" y="4310083"/>
            <a:ext cx="916137" cy="124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6" name="Google Shape;297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55" y="4008250"/>
            <a:ext cx="340253" cy="46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7" name="Google Shape;297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3" y="3464499"/>
            <a:ext cx="340253" cy="462166"/>
          </a:xfrm>
          <a:prstGeom prst="rect">
            <a:avLst/>
          </a:prstGeom>
          <a:noFill/>
          <a:ln>
            <a:noFill/>
          </a:ln>
        </p:spPr>
      </p:pic>
      <p:sp>
        <p:nvSpPr>
          <p:cNvPr id="2978" name="Google Shape;2978;p29"/>
          <p:cNvSpPr txBox="1">
            <a:spLocks noGrp="1"/>
          </p:cNvSpPr>
          <p:nvPr>
            <p:ph type="title" idx="2" hasCustomPrompt="1"/>
          </p:nvPr>
        </p:nvSpPr>
        <p:spPr>
          <a:xfrm>
            <a:off x="2274625" y="314262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79" name="Google Shape;2979;p29"/>
          <p:cNvSpPr txBox="1">
            <a:spLocks noGrp="1"/>
          </p:cNvSpPr>
          <p:nvPr>
            <p:ph type="title" idx="3"/>
          </p:nvPr>
        </p:nvSpPr>
        <p:spPr>
          <a:xfrm>
            <a:off x="2274625" y="3670175"/>
            <a:ext cx="1986000" cy="4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80" name="Google Shape;2980;p29"/>
          <p:cNvSpPr txBox="1">
            <a:spLocks noGrp="1"/>
          </p:cNvSpPr>
          <p:nvPr>
            <p:ph type="subTitle" idx="1"/>
          </p:nvPr>
        </p:nvSpPr>
        <p:spPr>
          <a:xfrm>
            <a:off x="2274625" y="408087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1" name="Google Shape;2981;p29"/>
          <p:cNvSpPr txBox="1">
            <a:spLocks noGrp="1"/>
          </p:cNvSpPr>
          <p:nvPr>
            <p:ph type="title" idx="4" hasCustomPrompt="1"/>
          </p:nvPr>
        </p:nvSpPr>
        <p:spPr>
          <a:xfrm>
            <a:off x="4883325" y="314262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82" name="Google Shape;2982;p29"/>
          <p:cNvSpPr txBox="1">
            <a:spLocks noGrp="1"/>
          </p:cNvSpPr>
          <p:nvPr>
            <p:ph type="title" idx="5"/>
          </p:nvPr>
        </p:nvSpPr>
        <p:spPr>
          <a:xfrm>
            <a:off x="4883325" y="3670175"/>
            <a:ext cx="1986000" cy="4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83" name="Google Shape;2983;p29"/>
          <p:cNvSpPr txBox="1">
            <a:spLocks noGrp="1"/>
          </p:cNvSpPr>
          <p:nvPr>
            <p:ph type="subTitle" idx="6"/>
          </p:nvPr>
        </p:nvSpPr>
        <p:spPr>
          <a:xfrm>
            <a:off x="4883325" y="408087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"/>
          <p:cNvPicPr preferRelativeResize="0"/>
          <p:nvPr/>
        </p:nvPicPr>
        <p:blipFill rotWithShape="1">
          <a:blip r:embed="rId2">
            <a:alphaModFix amt="94000"/>
          </a:blip>
          <a:srcRect t="13299" r="12395" b="1330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45" name="Google Shape;145;p3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3"/>
          <p:cNvSpPr txBox="1">
            <a:spLocks noGrp="1"/>
          </p:cNvSpPr>
          <p:nvPr>
            <p:ph type="title"/>
          </p:nvPr>
        </p:nvSpPr>
        <p:spPr>
          <a:xfrm>
            <a:off x="4611500" y="2037898"/>
            <a:ext cx="3819300" cy="15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0" name="Google Shape;240;p3"/>
          <p:cNvSpPr txBox="1">
            <a:spLocks noGrp="1"/>
          </p:cNvSpPr>
          <p:nvPr>
            <p:ph type="title" idx="2" hasCustomPrompt="1"/>
          </p:nvPr>
        </p:nvSpPr>
        <p:spPr>
          <a:xfrm>
            <a:off x="4611500" y="1196100"/>
            <a:ext cx="381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1" name="Google Shape;241;p3"/>
          <p:cNvSpPr txBox="1">
            <a:spLocks noGrp="1"/>
          </p:cNvSpPr>
          <p:nvPr>
            <p:ph type="subTitle" idx="1"/>
          </p:nvPr>
        </p:nvSpPr>
        <p:spPr>
          <a:xfrm>
            <a:off x="4611500" y="3584700"/>
            <a:ext cx="3819300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5" name="Google Shape;2985;p30"/>
          <p:cNvPicPr preferRelativeResize="0"/>
          <p:nvPr/>
        </p:nvPicPr>
        <p:blipFill rotWithShape="1">
          <a:blip r:embed="rId2">
            <a:alphaModFix amt="94000"/>
          </a:blip>
          <a:srcRect l="455" r="465" b="169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6" name="Google Shape;2986;p30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987" name="Google Shape;2987;p30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0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0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0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0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0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0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0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0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0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0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0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0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0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0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0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0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0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0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0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0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0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0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0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0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0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0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0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0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0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0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0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0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0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0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0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0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0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0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0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0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0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0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0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0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0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0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0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0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0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0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0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0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0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0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0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0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0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0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0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0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0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0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0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0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0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0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0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0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0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0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0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0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0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0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0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0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0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0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0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0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0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0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0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0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0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0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0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0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0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0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0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0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0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1" name="Google Shape;3081;p30"/>
          <p:cNvSpPr txBox="1">
            <a:spLocks noGrp="1"/>
          </p:cNvSpPr>
          <p:nvPr>
            <p:ph type="title"/>
          </p:nvPr>
        </p:nvSpPr>
        <p:spPr>
          <a:xfrm>
            <a:off x="713225" y="539501"/>
            <a:ext cx="3718500" cy="11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3082" name="Google Shape;3082;p30"/>
          <p:cNvSpPr txBox="1">
            <a:spLocks noGrp="1"/>
          </p:cNvSpPr>
          <p:nvPr>
            <p:ph type="subTitle" idx="1"/>
          </p:nvPr>
        </p:nvSpPr>
        <p:spPr>
          <a:xfrm>
            <a:off x="713225" y="1644027"/>
            <a:ext cx="3718500" cy="12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3" name="Google Shape;3083;p30"/>
          <p:cNvSpPr txBox="1"/>
          <p:nvPr/>
        </p:nvSpPr>
        <p:spPr>
          <a:xfrm>
            <a:off x="713225" y="3705825"/>
            <a:ext cx="37185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084" name="Google Shape;3084;p30"/>
          <p:cNvGrpSpPr/>
          <p:nvPr/>
        </p:nvGrpSpPr>
        <p:grpSpPr>
          <a:xfrm flipH="1">
            <a:off x="4884132" y="0"/>
            <a:ext cx="5258004" cy="6488799"/>
            <a:chOff x="-1346220" y="493300"/>
            <a:chExt cx="5258004" cy="6488799"/>
          </a:xfrm>
        </p:grpSpPr>
        <p:pic>
          <p:nvPicPr>
            <p:cNvPr id="3085" name="Google Shape;3085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6" name="Google Shape;3086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7" name="Google Shape;3087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8" name="Google Shape;3088;p3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9" name="Google Shape;3089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0" name="Google Shape;3090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1" name="Google Shape;3091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2" name="Google Shape;3092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3" name="Google Shape;3093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4" name="Google Shape;3094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5" name="Google Shape;3095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6" name="Google Shape;3096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7" name="Google Shape;3097;p3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8" name="Google Shape;3098;p3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9" name="Google Shape;3099;p3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00" name="Google Shape;3100;p30"/>
          <p:cNvSpPr/>
          <p:nvPr/>
        </p:nvSpPr>
        <p:spPr>
          <a:xfrm rot="-5400000">
            <a:off x="6113523" y="238440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1" name="Google Shape;3101;p30"/>
          <p:cNvSpPr/>
          <p:nvPr/>
        </p:nvSpPr>
        <p:spPr>
          <a:xfrm rot="-5400000">
            <a:off x="6372988" y="164473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30"/>
          <p:cNvSpPr/>
          <p:nvPr/>
        </p:nvSpPr>
        <p:spPr>
          <a:xfrm rot="-5400000">
            <a:off x="5399163" y="263378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4" name="Google Shape;3104;p31"/>
          <p:cNvPicPr preferRelativeResize="0"/>
          <p:nvPr/>
        </p:nvPicPr>
        <p:blipFill rotWithShape="1">
          <a:blip r:embed="rId2">
            <a:alphaModFix amt="94000"/>
          </a:blip>
          <a:srcRect l="12440" t="18528" r="12433" b="18534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5" name="Google Shape;3105;p31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3106" name="Google Shape;3106;p31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1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1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1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1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1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1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1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1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1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1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1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1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1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1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1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1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1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1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1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1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1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1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1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1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1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1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1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1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1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1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1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1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00" name="Google Shape;3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514402">
            <a:off x="-1624436" y="1979442"/>
            <a:ext cx="4177328" cy="378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1" name="Google Shape;320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925" y="3695075"/>
            <a:ext cx="905950" cy="12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2" name="Google Shape;320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875" y="2429475"/>
            <a:ext cx="533400" cy="7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3" name="Google Shape;320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2200" y="1650150"/>
            <a:ext cx="670275" cy="6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4" name="Google Shape;32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99998">
            <a:off x="6235638" y="-391433"/>
            <a:ext cx="4177328" cy="378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5" name="Google Shape;320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7375" y="2600925"/>
            <a:ext cx="533400" cy="7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6" name="Google Shape;320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3850" y="114677"/>
            <a:ext cx="905950" cy="84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7" name="Google Shape;320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8175" y="2628962"/>
            <a:ext cx="347124" cy="3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8" name="Google Shape;3208;p31"/>
          <p:cNvSpPr/>
          <p:nvPr/>
        </p:nvSpPr>
        <p:spPr>
          <a:xfrm rot="-5400000">
            <a:off x="512438" y="130271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9" name="Google Shape;3209;p31"/>
          <p:cNvSpPr/>
          <p:nvPr/>
        </p:nvSpPr>
        <p:spPr>
          <a:xfrm rot="-5400000">
            <a:off x="8301563" y="382683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spTree>
      <p:nvGrpSpPr>
        <p:cNvPr id="1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1" name="Google Shape;3211;p32"/>
          <p:cNvPicPr preferRelativeResize="0"/>
          <p:nvPr/>
        </p:nvPicPr>
        <p:blipFill rotWithShape="1">
          <a:blip r:embed="rId2">
            <a:alphaModFix amt="94000"/>
          </a:blip>
          <a:srcRect l="12440" t="18528" r="12433" b="18534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2" name="Google Shape;3212;p32"/>
          <p:cNvGrpSpPr/>
          <p:nvPr/>
        </p:nvGrpSpPr>
        <p:grpSpPr>
          <a:xfrm rot="10800000">
            <a:off x="994212" y="217850"/>
            <a:ext cx="7155575" cy="4707800"/>
            <a:chOff x="229350" y="501725"/>
            <a:chExt cx="7155575" cy="4707800"/>
          </a:xfrm>
        </p:grpSpPr>
        <p:sp>
          <p:nvSpPr>
            <p:cNvPr id="3213" name="Google Shape;3213;p32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2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2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2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2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2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2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2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2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2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2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2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2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2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2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2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2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2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2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2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2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2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2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2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2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2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2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2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2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2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2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2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2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2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2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2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2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2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2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2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2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2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2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2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2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2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7" name="Google Shape;3307;p32"/>
          <p:cNvSpPr/>
          <p:nvPr/>
        </p:nvSpPr>
        <p:spPr>
          <a:xfrm rot="-5400000">
            <a:off x="1159998" y="1340433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32"/>
          <p:cNvSpPr/>
          <p:nvPr/>
        </p:nvSpPr>
        <p:spPr>
          <a:xfrm rot="-5400000">
            <a:off x="7222173" y="3200033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09" name="Google Shape;33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94551" y="-1302363"/>
            <a:ext cx="2440250" cy="36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0" name="Google Shape;331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00000">
            <a:off x="-258325" y="-177500"/>
            <a:ext cx="1524000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1" name="Google Shape;33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998299" y="2766712"/>
            <a:ext cx="2440250" cy="36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2" name="Google Shape;331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7878325" y="2527437"/>
            <a:ext cx="1524000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3" name="Google Shape;331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025" y="0"/>
            <a:ext cx="508208" cy="4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4" name="Google Shape;331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58550" y="4608575"/>
            <a:ext cx="385450" cy="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5" name="Google Shape;331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0250" y="4151375"/>
            <a:ext cx="508200" cy="47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6" name="Google Shape;331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500" y="2391000"/>
            <a:ext cx="385450" cy="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7" name="Google Shape;331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8748" y="705407"/>
            <a:ext cx="385450" cy="39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8" name="Google Shape;331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38023" y="2643307"/>
            <a:ext cx="385450" cy="392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"/>
          <p:cNvPicPr preferRelativeResize="0"/>
          <p:nvPr/>
        </p:nvPicPr>
        <p:blipFill rotWithShape="1">
          <a:blip r:embed="rId2">
            <a:alphaModFix amt="94000"/>
          </a:blip>
          <a:srcRect l="455" t="16991" r="465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4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45" name="Google Shape;245;p4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4"/>
          <p:cNvSpPr txBox="1">
            <a:spLocks noGrp="1"/>
          </p:cNvSpPr>
          <p:nvPr>
            <p:ph type="body" idx="1"/>
          </p:nvPr>
        </p:nvSpPr>
        <p:spPr>
          <a:xfrm>
            <a:off x="720000" y="1192177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40" name="Google Shape;340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" name="Google Shape;343;p5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344" name="Google Shape;344;p5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" name="Google Shape;438;p5"/>
          <p:cNvSpPr txBox="1">
            <a:spLocks noGrp="1"/>
          </p:cNvSpPr>
          <p:nvPr>
            <p:ph type="subTitle" idx="1"/>
          </p:nvPr>
        </p:nvSpPr>
        <p:spPr>
          <a:xfrm>
            <a:off x="4730775" y="2415600"/>
            <a:ext cx="28230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9" name="Google Shape;439;p5"/>
          <p:cNvSpPr txBox="1">
            <a:spLocks noGrp="1"/>
          </p:cNvSpPr>
          <p:nvPr>
            <p:ph type="subTitle" idx="2"/>
          </p:nvPr>
        </p:nvSpPr>
        <p:spPr>
          <a:xfrm>
            <a:off x="1590250" y="2415600"/>
            <a:ext cx="28230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5"/>
          <p:cNvSpPr txBox="1">
            <a:spLocks noGrp="1"/>
          </p:cNvSpPr>
          <p:nvPr>
            <p:ph type="title"/>
          </p:nvPr>
        </p:nvSpPr>
        <p:spPr>
          <a:xfrm>
            <a:off x="1590226" y="1646100"/>
            <a:ext cx="2823000" cy="7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9pPr>
          </a:lstStyle>
          <a:p>
            <a:endParaRPr/>
          </a:p>
        </p:txBody>
      </p:sp>
      <p:sp>
        <p:nvSpPr>
          <p:cNvPr id="441" name="Google Shape;441;p5"/>
          <p:cNvSpPr txBox="1">
            <a:spLocks noGrp="1"/>
          </p:cNvSpPr>
          <p:nvPr>
            <p:ph type="title" idx="3"/>
          </p:nvPr>
        </p:nvSpPr>
        <p:spPr>
          <a:xfrm>
            <a:off x="4730777" y="1646100"/>
            <a:ext cx="2823000" cy="7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9pPr>
          </a:lstStyle>
          <a:p>
            <a:endParaRPr/>
          </a:p>
        </p:txBody>
      </p:sp>
      <p:grpSp>
        <p:nvGrpSpPr>
          <p:cNvPr id="442" name="Google Shape;442;p5"/>
          <p:cNvGrpSpPr/>
          <p:nvPr/>
        </p:nvGrpSpPr>
        <p:grpSpPr>
          <a:xfrm flipH="1">
            <a:off x="6394804" y="2059328"/>
            <a:ext cx="3339358" cy="4121036"/>
            <a:chOff x="-1346220" y="493300"/>
            <a:chExt cx="5258004" cy="6488799"/>
          </a:xfrm>
        </p:grpSpPr>
        <p:pic>
          <p:nvPicPr>
            <p:cNvPr id="443" name="Google Shape;443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5"/>
          <p:cNvGrpSpPr/>
          <p:nvPr/>
        </p:nvGrpSpPr>
        <p:grpSpPr>
          <a:xfrm rot="10800000" flipH="1">
            <a:off x="-590138" y="-1036868"/>
            <a:ext cx="3339358" cy="4121036"/>
            <a:chOff x="-1346220" y="493300"/>
            <a:chExt cx="5258004" cy="6488799"/>
          </a:xfrm>
        </p:grpSpPr>
        <p:pic>
          <p:nvPicPr>
            <p:cNvPr id="459" name="Google Shape;459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6"/>
          <p:cNvPicPr preferRelativeResize="0"/>
          <p:nvPr/>
        </p:nvPicPr>
        <p:blipFill rotWithShape="1">
          <a:blip r:embed="rId2">
            <a:alphaModFix amt="94000"/>
          </a:blip>
          <a:srcRect t="13299" r="12395" b="13306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6" name="Google Shape;476;p6"/>
          <p:cNvGrpSpPr/>
          <p:nvPr/>
        </p:nvGrpSpPr>
        <p:grpSpPr>
          <a:xfrm rot="10800000">
            <a:off x="994212" y="217850"/>
            <a:ext cx="7155575" cy="4707800"/>
            <a:chOff x="229350" y="501725"/>
            <a:chExt cx="7155575" cy="4707800"/>
          </a:xfrm>
        </p:grpSpPr>
        <p:sp>
          <p:nvSpPr>
            <p:cNvPr id="477" name="Google Shape;477;p6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7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4" name="Google Shape;574;p7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575" name="Google Shape;575;p7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7"/>
          <p:cNvSpPr txBox="1">
            <a:spLocks noGrp="1"/>
          </p:cNvSpPr>
          <p:nvPr>
            <p:ph type="title"/>
          </p:nvPr>
        </p:nvSpPr>
        <p:spPr>
          <a:xfrm>
            <a:off x="2316450" y="1245113"/>
            <a:ext cx="45111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7"/>
          <p:cNvSpPr txBox="1">
            <a:spLocks noGrp="1"/>
          </p:cNvSpPr>
          <p:nvPr>
            <p:ph type="subTitle" idx="1"/>
          </p:nvPr>
        </p:nvSpPr>
        <p:spPr>
          <a:xfrm>
            <a:off x="2316450" y="1888688"/>
            <a:ext cx="4511100" cy="20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671" name="Google Shape;67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4">
            <a:off x="8305984" y="3180404"/>
            <a:ext cx="2306280" cy="209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28">
            <a:off x="7167584" y="-803038"/>
            <a:ext cx="3756934" cy="34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137" y="4770650"/>
            <a:ext cx="611475" cy="5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825" y="3718175"/>
            <a:ext cx="1083434" cy="10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93075" y="3063725"/>
            <a:ext cx="611464" cy="5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39525" y="1389197"/>
            <a:ext cx="2242800" cy="33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72439">
            <a:off x="-1130874" y="3111447"/>
            <a:ext cx="2242799" cy="33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805556">
            <a:off x="-2134613" y="2182495"/>
            <a:ext cx="3500625" cy="317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7325" y="-608775"/>
            <a:ext cx="2242800" cy="203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984608">
            <a:off x="-1954514" y="606100"/>
            <a:ext cx="2366025" cy="214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093610">
            <a:off x="-1458847" y="-849805"/>
            <a:ext cx="1434596" cy="21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148008">
            <a:off x="-1516396" y="750956"/>
            <a:ext cx="673516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99931">
            <a:off x="-290284" y="-585417"/>
            <a:ext cx="862793" cy="126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862494">
            <a:off x="-611739" y="827599"/>
            <a:ext cx="325838" cy="563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39978">
            <a:off x="-284291" y="3787921"/>
            <a:ext cx="2468305" cy="223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307784">
            <a:off x="8428656" y="-88520"/>
            <a:ext cx="2431337" cy="366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364559">
            <a:off x="8109981" y="-1784582"/>
            <a:ext cx="2431336" cy="366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97684">
            <a:off x="6625865" y="-660089"/>
            <a:ext cx="2249848" cy="204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3">
            <a:off x="9025285" y="1525930"/>
            <a:ext cx="2306278" cy="209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3700" y="1214925"/>
            <a:ext cx="708025" cy="6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2200" y="-198150"/>
            <a:ext cx="611475" cy="5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262038">
            <a:off x="7591277" y="3822346"/>
            <a:ext cx="1434597" cy="21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06687">
            <a:off x="7435585" y="3340030"/>
            <a:ext cx="882005" cy="129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099703">
            <a:off x="8694952" y="4267164"/>
            <a:ext cx="1075895" cy="158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800016">
            <a:off x="9782779" y="3295456"/>
            <a:ext cx="673517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939545">
            <a:off x="9913429" y="3971881"/>
            <a:ext cx="673517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00606" y="121474"/>
            <a:ext cx="850090" cy="115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00279" y="1214926"/>
            <a:ext cx="51530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92700" y="2183150"/>
            <a:ext cx="38662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6306" y="-529089"/>
            <a:ext cx="850090" cy="115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64625" y="4644650"/>
            <a:ext cx="386623" cy="52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8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4" name="Google Shape;704;p8"/>
          <p:cNvGrpSpPr/>
          <p:nvPr/>
        </p:nvGrpSpPr>
        <p:grpSpPr>
          <a:xfrm rot="10800000">
            <a:off x="994212" y="217850"/>
            <a:ext cx="7155575" cy="4707800"/>
            <a:chOff x="229350" y="501725"/>
            <a:chExt cx="7155575" cy="4707800"/>
          </a:xfrm>
        </p:grpSpPr>
        <p:sp>
          <p:nvSpPr>
            <p:cNvPr id="705" name="Google Shape;705;p8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8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8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9" name="Google Shape;799;p8"/>
          <p:cNvSpPr txBox="1">
            <a:spLocks noGrp="1"/>
          </p:cNvSpPr>
          <p:nvPr>
            <p:ph type="title"/>
          </p:nvPr>
        </p:nvSpPr>
        <p:spPr>
          <a:xfrm>
            <a:off x="2533650" y="1252500"/>
            <a:ext cx="4076700" cy="26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800" name="Google Shape;80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4">
            <a:off x="8305984" y="3180404"/>
            <a:ext cx="2306280" cy="209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28">
            <a:off x="7167584" y="-803038"/>
            <a:ext cx="3756934" cy="34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137" y="4770650"/>
            <a:ext cx="611475" cy="5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825" y="3718175"/>
            <a:ext cx="1083434" cy="10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93075" y="3063725"/>
            <a:ext cx="611464" cy="5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39525" y="1389197"/>
            <a:ext cx="2242800" cy="33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72439">
            <a:off x="-1130874" y="3111447"/>
            <a:ext cx="2242799" cy="33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805556">
            <a:off x="-2134613" y="2182495"/>
            <a:ext cx="3500625" cy="317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7325" y="-608775"/>
            <a:ext cx="2242800" cy="203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984608">
            <a:off x="-1954514" y="606100"/>
            <a:ext cx="2366025" cy="214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093610">
            <a:off x="-1458847" y="-849805"/>
            <a:ext cx="1434596" cy="21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148008">
            <a:off x="-1516396" y="750956"/>
            <a:ext cx="673516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99931">
            <a:off x="-290284" y="-585417"/>
            <a:ext cx="862793" cy="126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862494">
            <a:off x="-611739" y="827599"/>
            <a:ext cx="325838" cy="563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39978">
            <a:off x="-284291" y="3787921"/>
            <a:ext cx="2468305" cy="223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307784">
            <a:off x="8428656" y="-88520"/>
            <a:ext cx="2431337" cy="366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364559">
            <a:off x="8109981" y="-1784582"/>
            <a:ext cx="2431336" cy="366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97684">
            <a:off x="6625865" y="-660089"/>
            <a:ext cx="2249848" cy="204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3">
            <a:off x="9025285" y="1525930"/>
            <a:ext cx="2306278" cy="209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3700" y="1214925"/>
            <a:ext cx="708025" cy="6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2200" y="-198150"/>
            <a:ext cx="611475" cy="5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262038">
            <a:off x="7591277" y="3822346"/>
            <a:ext cx="1434597" cy="21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06687">
            <a:off x="7435585" y="3340030"/>
            <a:ext cx="882005" cy="129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099703">
            <a:off x="8694952" y="4267164"/>
            <a:ext cx="1075895" cy="158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800016">
            <a:off x="9782779" y="3295456"/>
            <a:ext cx="673517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939545">
            <a:off x="9913429" y="3971881"/>
            <a:ext cx="673517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00606" y="121474"/>
            <a:ext cx="850090" cy="115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00279" y="1214926"/>
            <a:ext cx="51530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92700" y="2183150"/>
            <a:ext cx="38662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6306" y="-529089"/>
            <a:ext cx="850090" cy="115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64625" y="4644650"/>
            <a:ext cx="386623" cy="52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Google Shape;1043;p11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4" name="Google Shape;1044;p11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045" name="Google Shape;1045;p11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1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1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1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1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1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1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1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1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1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1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1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1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1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1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1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1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1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1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1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1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1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1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1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1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1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1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1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1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1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1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1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1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1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1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1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1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1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1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1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1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1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1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1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1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1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1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1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1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1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1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1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1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1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1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1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1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1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1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1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1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1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1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9" name="Google Shape;1139;p11"/>
          <p:cNvSpPr txBox="1">
            <a:spLocks noGrp="1"/>
          </p:cNvSpPr>
          <p:nvPr>
            <p:ph type="title" hasCustomPrompt="1"/>
          </p:nvPr>
        </p:nvSpPr>
        <p:spPr>
          <a:xfrm>
            <a:off x="1066800" y="1713688"/>
            <a:ext cx="7010400" cy="13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40" name="Google Shape;1140;p11"/>
          <p:cNvSpPr txBox="1">
            <a:spLocks noGrp="1"/>
          </p:cNvSpPr>
          <p:nvPr>
            <p:ph type="subTitle" idx="1"/>
          </p:nvPr>
        </p:nvSpPr>
        <p:spPr>
          <a:xfrm>
            <a:off x="1968750" y="3042200"/>
            <a:ext cx="5206500" cy="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accent4">
                <a:alpha val="8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 sz="4500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7" r:id="rId8"/>
    <p:sldLayoutId id="2147483658" r:id="rId9"/>
    <p:sldLayoutId id="2147483660" r:id="rId10"/>
    <p:sldLayoutId id="2147483661" r:id="rId11"/>
    <p:sldLayoutId id="2147483663" r:id="rId12"/>
    <p:sldLayoutId id="2147483664" r:id="rId13"/>
    <p:sldLayoutId id="2147483669" r:id="rId14"/>
    <p:sldLayoutId id="2147483670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9" name="Google Shape;3329;p36"/>
          <p:cNvSpPr txBox="1">
            <a:spLocks noGrp="1"/>
          </p:cNvSpPr>
          <p:nvPr>
            <p:ph type="ctrTitle"/>
          </p:nvPr>
        </p:nvSpPr>
        <p:spPr>
          <a:xfrm>
            <a:off x="1722589" y="709507"/>
            <a:ext cx="5942467" cy="250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Unit2</a:t>
            </a:r>
            <a:br>
              <a:rPr lang="en" dirty="0">
                <a:solidFill>
                  <a:schemeClr val="dk1"/>
                </a:solidFill>
              </a:rPr>
            </a:br>
            <a:br>
              <a:rPr lang="en" sz="2000" dirty="0">
                <a:solidFill>
                  <a:schemeClr val="dk1"/>
                </a:solidFill>
              </a:rPr>
            </a:br>
            <a:r>
              <a:rPr lang="en-US" sz="6000" b="1" dirty="0">
                <a:solidFill>
                  <a:schemeClr val="dk1"/>
                </a:solidFill>
              </a:rPr>
              <a:t>The Sporting Life</a:t>
            </a:r>
            <a:br>
              <a:rPr lang="en-US" sz="6000" b="1" dirty="0">
                <a:solidFill>
                  <a:schemeClr val="dk1"/>
                </a:solidFill>
              </a:rPr>
            </a:br>
            <a:endParaRPr sz="20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Conversation+ Listening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3330" name="Google Shape;3330;p36"/>
          <p:cNvSpPr txBox="1">
            <a:spLocks noGrp="1"/>
          </p:cNvSpPr>
          <p:nvPr>
            <p:ph type="subTitle" idx="1"/>
          </p:nvPr>
        </p:nvSpPr>
        <p:spPr>
          <a:xfrm>
            <a:off x="2057849" y="3851228"/>
            <a:ext cx="5012400" cy="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Done by </a:t>
            </a:r>
            <a:r>
              <a:rPr lang="en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en" dirty="0">
                <a:solidFill>
                  <a:schemeClr val="bg1"/>
                </a:solidFill>
              </a:rPr>
              <a:t>Entisar Al-Obaidallah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331" name="Google Shape;3331;p36"/>
          <p:cNvSpPr/>
          <p:nvPr/>
        </p:nvSpPr>
        <p:spPr>
          <a:xfrm rot="10800000">
            <a:off x="1358593" y="2025235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2" name="Google Shape;3332;p36"/>
          <p:cNvSpPr/>
          <p:nvPr/>
        </p:nvSpPr>
        <p:spPr>
          <a:xfrm>
            <a:off x="7383843" y="2752325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Down pat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The coach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96017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You bet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The coach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427678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guts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The coach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9532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psyched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Barry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6037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6" name="Google Shape;4176;p66"/>
          <p:cNvSpPr txBox="1">
            <a:spLocks noGrp="1"/>
          </p:cNvSpPr>
          <p:nvPr>
            <p:ph type="title"/>
          </p:nvPr>
        </p:nvSpPr>
        <p:spPr>
          <a:xfrm>
            <a:off x="1041400" y="344767"/>
            <a:ext cx="6180667" cy="478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4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 </a:t>
            </a:r>
            <a:r>
              <a:rPr lang="en" sz="2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Read the words and their meanings:</a:t>
            </a:r>
            <a:endParaRPr sz="28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86" name="Google Shape;418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627512" y="-819519"/>
            <a:ext cx="1465175" cy="228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7" name="Google Shape;4187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899983">
            <a:off x="8602351" y="-141195"/>
            <a:ext cx="841999" cy="1143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8" name="Google Shape;418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899999">
            <a:off x="8251916" y="534230"/>
            <a:ext cx="308706" cy="41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9" name="Google Shape;4189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900003">
            <a:off x="7325175" y="147940"/>
            <a:ext cx="362649" cy="369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7417431-64BF-4116-A9D6-2226E55737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278" t="32099" r="12222" b="25761"/>
          <a:stretch/>
        </p:blipFill>
        <p:spPr>
          <a:xfrm>
            <a:off x="2294467" y="1337733"/>
            <a:ext cx="5291666" cy="2777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Google Shape;579;p47">
            <a:extLst>
              <a:ext uri="{FF2B5EF4-FFF2-40B4-BE49-F238E27FC236}">
                <a16:creationId xmlns:a16="http://schemas.microsoft.com/office/drawing/2014/main" id="{EBE8B523-BE07-44BF-A683-A82DB5E5AD07}"/>
              </a:ext>
            </a:extLst>
          </p:cNvPr>
          <p:cNvSpPr/>
          <p:nvPr/>
        </p:nvSpPr>
        <p:spPr>
          <a:xfrm rot="4183063" flipH="1">
            <a:off x="350219" y="1704569"/>
            <a:ext cx="2218196" cy="749031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4189;p66">
            <a:extLst>
              <a:ext uri="{FF2B5EF4-FFF2-40B4-BE49-F238E27FC236}">
                <a16:creationId xmlns:a16="http://schemas.microsoft.com/office/drawing/2014/main" id="{2175FDC4-051A-4B62-941D-A0CBE7FE2FB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900003">
            <a:off x="373619" y="104636"/>
            <a:ext cx="923313" cy="87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3" name="Google Shape;3983;p59"/>
          <p:cNvGrpSpPr/>
          <p:nvPr/>
        </p:nvGrpSpPr>
        <p:grpSpPr>
          <a:xfrm>
            <a:off x="-1253125" y="2314850"/>
            <a:ext cx="4291574" cy="3526275"/>
            <a:chOff x="-1432562" y="2448200"/>
            <a:chExt cx="4291574" cy="3526275"/>
          </a:xfrm>
        </p:grpSpPr>
        <p:pic>
          <p:nvPicPr>
            <p:cNvPr id="3984" name="Google Shape;398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314979" flipH="1">
              <a:off x="-870018" y="2910774"/>
              <a:ext cx="2381831" cy="2601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5" name="Google Shape;3985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99995">
              <a:off x="-484588" y="4139602"/>
              <a:ext cx="1529884" cy="1559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6" name="Google Shape;3986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99996">
              <a:off x="1136745" y="4147030"/>
              <a:ext cx="1567049" cy="1405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7" name="Google Shape;3987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221207">
              <a:off x="1356314" y="4444755"/>
              <a:ext cx="301411" cy="635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8" name="Google Shape;3988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899993">
              <a:off x="1017592" y="4478516"/>
              <a:ext cx="254483" cy="536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9" name="Google Shape;3989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899993">
              <a:off x="1531539" y="4202375"/>
              <a:ext cx="254483" cy="536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0" name="Google Shape;3990;p5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900000">
              <a:off x="936653" y="3928554"/>
              <a:ext cx="416362" cy="5655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91" name="Google Shape;3991;p59"/>
          <p:cNvGrpSpPr/>
          <p:nvPr/>
        </p:nvGrpSpPr>
        <p:grpSpPr>
          <a:xfrm flipH="1">
            <a:off x="6105495" y="2314850"/>
            <a:ext cx="4291574" cy="3526275"/>
            <a:chOff x="-1432562" y="2448200"/>
            <a:chExt cx="4291574" cy="3526275"/>
          </a:xfrm>
        </p:grpSpPr>
        <p:pic>
          <p:nvPicPr>
            <p:cNvPr id="3992" name="Google Shape;399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314979" flipH="1">
              <a:off x="-870018" y="2910774"/>
              <a:ext cx="2381831" cy="2601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3" name="Google Shape;3993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99995">
              <a:off x="-484588" y="4139602"/>
              <a:ext cx="1529884" cy="1559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4" name="Google Shape;3994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99996">
              <a:off x="1136745" y="4147030"/>
              <a:ext cx="1567049" cy="1405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5" name="Google Shape;3995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221207">
              <a:off x="1356314" y="4444755"/>
              <a:ext cx="301411" cy="635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6" name="Google Shape;3996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899993">
              <a:off x="1017592" y="4478516"/>
              <a:ext cx="254483" cy="536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7" name="Google Shape;3997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899993">
              <a:off x="1531539" y="4202375"/>
              <a:ext cx="254483" cy="536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8" name="Google Shape;3998;p5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900000">
              <a:off x="936653" y="3928554"/>
              <a:ext cx="416362" cy="5655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صورة 27">
            <a:extLst>
              <a:ext uri="{FF2B5EF4-FFF2-40B4-BE49-F238E27FC236}">
                <a16:creationId xmlns:a16="http://schemas.microsoft.com/office/drawing/2014/main" id="{7BAC7689-CBA0-4FCC-9FD0-DD5F1E16AC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96" t="19588" r="55000" b="53910"/>
          <a:stretch/>
        </p:blipFill>
        <p:spPr>
          <a:xfrm>
            <a:off x="753534" y="474132"/>
            <a:ext cx="4275666" cy="1794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Google Shape;4557;p70">
            <a:extLst>
              <a:ext uri="{FF2B5EF4-FFF2-40B4-BE49-F238E27FC236}">
                <a16:creationId xmlns:a16="http://schemas.microsoft.com/office/drawing/2014/main" id="{1D905AB3-61AB-4298-8F4C-C835FAEEB3B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00001">
            <a:off x="5042179" y="-70951"/>
            <a:ext cx="1906854" cy="32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78E70B0-24A2-4CC2-AEAB-9B258FFD5688}"/>
              </a:ext>
            </a:extLst>
          </p:cNvPr>
          <p:cNvSpPr txBox="1"/>
          <p:nvPr/>
        </p:nvSpPr>
        <p:spPr>
          <a:xfrm>
            <a:off x="1371599" y="2456648"/>
            <a:ext cx="653203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1. They are at an ice-skating competition.</a:t>
            </a:r>
          </a:p>
          <a:p>
            <a:r>
              <a:rPr lang="en-US" sz="1800" dirty="0"/>
              <a:t>2. He is nervous.</a:t>
            </a:r>
          </a:p>
          <a:p>
            <a:r>
              <a:rPr lang="en-US" sz="1800" dirty="0"/>
              <a:t>3. His coach encourages him and gives him more confidence.</a:t>
            </a:r>
          </a:p>
          <a:p>
            <a:r>
              <a:rPr lang="en-US" sz="1800" dirty="0"/>
              <a:t>4. Barry forgot his skates in the car</a:t>
            </a:r>
            <a:endParaRPr lang="ar-SA" sz="18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1C80587-BE97-49A8-85F1-9AB6576CD7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5488" y="0"/>
            <a:ext cx="957155" cy="908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4581;p71">
            <a:extLst>
              <a:ext uri="{FF2B5EF4-FFF2-40B4-BE49-F238E27FC236}">
                <a16:creationId xmlns:a16="http://schemas.microsoft.com/office/drawing/2014/main" id="{8CE5096C-26E9-4980-A203-BD905522CC8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41887">
            <a:off x="4978716" y="3547182"/>
            <a:ext cx="867342" cy="195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4" name="Google Shape;372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623" y="-58299"/>
            <a:ext cx="842400" cy="8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F7271BD2-CE0E-4FFB-B130-C80574EA0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7" t="45574" r="20663" b="5435"/>
          <a:stretch/>
        </p:blipFill>
        <p:spPr>
          <a:xfrm>
            <a:off x="1532466" y="840832"/>
            <a:ext cx="6461701" cy="208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8FA55DE3-CD87-487B-9C79-472A6923515D}"/>
              </a:ext>
            </a:extLst>
          </p:cNvPr>
          <p:cNvSpPr txBox="1"/>
          <p:nvPr/>
        </p:nvSpPr>
        <p:spPr>
          <a:xfrm>
            <a:off x="977900" y="3366355"/>
            <a:ext cx="5067299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These phrases for </a:t>
            </a:r>
          </a:p>
          <a:p>
            <a:pPr algn="ctr"/>
            <a:r>
              <a:rPr lang="en-US" sz="1800" b="1" dirty="0"/>
              <a:t>Encouraging and Expressing Confidence in Someone. </a:t>
            </a:r>
            <a:endParaRPr lang="ar-SA" sz="1800" b="1" dirty="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57125EB-2442-45A5-B06B-39C1B4F7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26" y="2381361"/>
            <a:ext cx="1322947" cy="1329043"/>
          </a:xfrm>
          <a:prstGeom prst="rect">
            <a:avLst/>
          </a:prstGeom>
        </p:spPr>
      </p:pic>
      <p:pic>
        <p:nvPicPr>
          <p:cNvPr id="79" name="Google Shape;4560;p70">
            <a:extLst>
              <a:ext uri="{FF2B5EF4-FFF2-40B4-BE49-F238E27FC236}">
                <a16:creationId xmlns:a16="http://schemas.microsoft.com/office/drawing/2014/main" id="{F143E011-D63A-4532-84A8-94F88C3C7B5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0403" y="0"/>
            <a:ext cx="1857093" cy="175795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24;p53">
            <a:extLst>
              <a:ext uri="{FF2B5EF4-FFF2-40B4-BE49-F238E27FC236}">
                <a16:creationId xmlns:a16="http://schemas.microsoft.com/office/drawing/2014/main" id="{80A884BD-A51B-47B3-BBE6-D1CF0D5DB6B4}"/>
              </a:ext>
            </a:extLst>
          </p:cNvPr>
          <p:cNvSpPr/>
          <p:nvPr/>
        </p:nvSpPr>
        <p:spPr>
          <a:xfrm rot="4613370">
            <a:off x="6332382" y="2932707"/>
            <a:ext cx="1110349" cy="1427034"/>
          </a:xfrm>
          <a:custGeom>
            <a:avLst/>
            <a:gdLst/>
            <a:ahLst/>
            <a:cxnLst/>
            <a:rect l="l" t="t" r="r" b="b"/>
            <a:pathLst>
              <a:path w="11988" h="17321" extrusionOk="0">
                <a:moveTo>
                  <a:pt x="2268" y="1"/>
                </a:moveTo>
                <a:cubicBezTo>
                  <a:pt x="2257" y="1"/>
                  <a:pt x="2247" y="2"/>
                  <a:pt x="2236" y="4"/>
                </a:cubicBezTo>
                <a:cubicBezTo>
                  <a:pt x="701" y="304"/>
                  <a:pt x="268" y="2072"/>
                  <a:pt x="168" y="3406"/>
                </a:cubicBezTo>
                <a:cubicBezTo>
                  <a:pt x="101" y="5074"/>
                  <a:pt x="568" y="6909"/>
                  <a:pt x="1902" y="7976"/>
                </a:cubicBezTo>
                <a:cubicBezTo>
                  <a:pt x="3437" y="9244"/>
                  <a:pt x="5538" y="9177"/>
                  <a:pt x="7339" y="9844"/>
                </a:cubicBezTo>
                <a:cubicBezTo>
                  <a:pt x="9841" y="10778"/>
                  <a:pt x="10742" y="13380"/>
                  <a:pt x="9975" y="15815"/>
                </a:cubicBezTo>
                <a:cubicBezTo>
                  <a:pt x="9922" y="15974"/>
                  <a:pt x="10079" y="16112"/>
                  <a:pt x="10230" y="16112"/>
                </a:cubicBezTo>
                <a:cubicBezTo>
                  <a:pt x="10269" y="16112"/>
                  <a:pt x="10307" y="16103"/>
                  <a:pt x="10342" y="16082"/>
                </a:cubicBezTo>
                <a:lnTo>
                  <a:pt x="10342" y="16082"/>
                </a:lnTo>
                <a:cubicBezTo>
                  <a:pt x="10275" y="16215"/>
                  <a:pt x="10242" y="16349"/>
                  <a:pt x="10208" y="16449"/>
                </a:cubicBezTo>
                <a:cubicBezTo>
                  <a:pt x="9775" y="15715"/>
                  <a:pt x="9441" y="14981"/>
                  <a:pt x="9141" y="14214"/>
                </a:cubicBezTo>
                <a:cubicBezTo>
                  <a:pt x="9099" y="14116"/>
                  <a:pt x="9016" y="14071"/>
                  <a:pt x="8939" y="14071"/>
                </a:cubicBezTo>
                <a:cubicBezTo>
                  <a:pt x="8832" y="14071"/>
                  <a:pt x="8735" y="14159"/>
                  <a:pt x="8774" y="14314"/>
                </a:cubicBezTo>
                <a:cubicBezTo>
                  <a:pt x="9041" y="15315"/>
                  <a:pt x="9508" y="16282"/>
                  <a:pt x="10008" y="17183"/>
                </a:cubicBezTo>
                <a:cubicBezTo>
                  <a:pt x="10060" y="17270"/>
                  <a:pt x="10158" y="17321"/>
                  <a:pt x="10254" y="17321"/>
                </a:cubicBezTo>
                <a:cubicBezTo>
                  <a:pt x="10341" y="17321"/>
                  <a:pt x="10427" y="17278"/>
                  <a:pt x="10475" y="17183"/>
                </a:cubicBezTo>
                <a:cubicBezTo>
                  <a:pt x="10975" y="16082"/>
                  <a:pt x="11609" y="14948"/>
                  <a:pt x="11943" y="13814"/>
                </a:cubicBezTo>
                <a:cubicBezTo>
                  <a:pt x="11987" y="13636"/>
                  <a:pt x="11839" y="13502"/>
                  <a:pt x="11686" y="13502"/>
                </a:cubicBezTo>
                <a:cubicBezTo>
                  <a:pt x="11609" y="13502"/>
                  <a:pt x="11531" y="13536"/>
                  <a:pt x="11476" y="13614"/>
                </a:cubicBezTo>
                <a:cubicBezTo>
                  <a:pt x="11209" y="14081"/>
                  <a:pt x="10975" y="14581"/>
                  <a:pt x="10775" y="15081"/>
                </a:cubicBezTo>
                <a:cubicBezTo>
                  <a:pt x="11376" y="12479"/>
                  <a:pt x="9508" y="9911"/>
                  <a:pt x="7006" y="9177"/>
                </a:cubicBezTo>
                <a:cubicBezTo>
                  <a:pt x="5038" y="8577"/>
                  <a:pt x="2603" y="8577"/>
                  <a:pt x="1402" y="6642"/>
                </a:cubicBezTo>
                <a:cubicBezTo>
                  <a:pt x="368" y="5007"/>
                  <a:pt x="1" y="1038"/>
                  <a:pt x="2303" y="271"/>
                </a:cubicBezTo>
                <a:cubicBezTo>
                  <a:pt x="2458" y="208"/>
                  <a:pt x="2410" y="1"/>
                  <a:pt x="22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C061933A-5A89-403B-B296-FE0ABA0D3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1449" y="3840703"/>
            <a:ext cx="524301" cy="713294"/>
          </a:xfrm>
          <a:prstGeom prst="rect">
            <a:avLst/>
          </a:prstGeom>
        </p:spPr>
      </p:pic>
      <p:pic>
        <p:nvPicPr>
          <p:cNvPr id="83" name="Google Shape;4583;p71">
            <a:extLst>
              <a:ext uri="{FF2B5EF4-FFF2-40B4-BE49-F238E27FC236}">
                <a16:creationId xmlns:a16="http://schemas.microsoft.com/office/drawing/2014/main" id="{B170AE3C-6935-492C-9988-417D45ED898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5164665" y="3996266"/>
            <a:ext cx="688195" cy="7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شكل بيضاوي 85">
            <a:extLst>
              <a:ext uri="{FF2B5EF4-FFF2-40B4-BE49-F238E27FC236}">
                <a16:creationId xmlns:a16="http://schemas.microsoft.com/office/drawing/2014/main" id="{62F1948F-C72C-4809-BB6C-34FD852EDE66}"/>
              </a:ext>
            </a:extLst>
          </p:cNvPr>
          <p:cNvSpPr/>
          <p:nvPr/>
        </p:nvSpPr>
        <p:spPr>
          <a:xfrm>
            <a:off x="1551840" y="1553005"/>
            <a:ext cx="152705" cy="1527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7" name="شكل بيضاوي 86">
            <a:extLst>
              <a:ext uri="{FF2B5EF4-FFF2-40B4-BE49-F238E27FC236}">
                <a16:creationId xmlns:a16="http://schemas.microsoft.com/office/drawing/2014/main" id="{C5C8E841-A59C-40F4-935E-B2B7FD8C64AD}"/>
              </a:ext>
            </a:extLst>
          </p:cNvPr>
          <p:cNvSpPr/>
          <p:nvPr/>
        </p:nvSpPr>
        <p:spPr>
          <a:xfrm>
            <a:off x="1551841" y="1883205"/>
            <a:ext cx="152705" cy="1527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8" name="شكل بيضاوي 87">
            <a:extLst>
              <a:ext uri="{FF2B5EF4-FFF2-40B4-BE49-F238E27FC236}">
                <a16:creationId xmlns:a16="http://schemas.microsoft.com/office/drawing/2014/main" id="{191EA78F-53E1-486E-BF9A-E94334D42D0C}"/>
              </a:ext>
            </a:extLst>
          </p:cNvPr>
          <p:cNvSpPr/>
          <p:nvPr/>
        </p:nvSpPr>
        <p:spPr>
          <a:xfrm>
            <a:off x="1534906" y="2196471"/>
            <a:ext cx="152705" cy="1527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9" name="شكل بيضاوي 88">
            <a:extLst>
              <a:ext uri="{FF2B5EF4-FFF2-40B4-BE49-F238E27FC236}">
                <a16:creationId xmlns:a16="http://schemas.microsoft.com/office/drawing/2014/main" id="{DB255EE5-FD04-49DA-B634-2C8C733AEE08}"/>
              </a:ext>
            </a:extLst>
          </p:cNvPr>
          <p:cNvSpPr/>
          <p:nvPr/>
        </p:nvSpPr>
        <p:spPr>
          <a:xfrm>
            <a:off x="1543374" y="2594405"/>
            <a:ext cx="152705" cy="1527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0" name="شكل بيضاوي 89">
            <a:extLst>
              <a:ext uri="{FF2B5EF4-FFF2-40B4-BE49-F238E27FC236}">
                <a16:creationId xmlns:a16="http://schemas.microsoft.com/office/drawing/2014/main" id="{21207A27-DC53-45BC-8F76-F07D32391858}"/>
              </a:ext>
            </a:extLst>
          </p:cNvPr>
          <p:cNvSpPr/>
          <p:nvPr/>
        </p:nvSpPr>
        <p:spPr>
          <a:xfrm>
            <a:off x="5048574" y="1536071"/>
            <a:ext cx="152705" cy="1527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1" name="شكل بيضاوي 90">
            <a:extLst>
              <a:ext uri="{FF2B5EF4-FFF2-40B4-BE49-F238E27FC236}">
                <a16:creationId xmlns:a16="http://schemas.microsoft.com/office/drawing/2014/main" id="{B30C0448-EBC8-4A85-876A-A4B6ABB5809A}"/>
              </a:ext>
            </a:extLst>
          </p:cNvPr>
          <p:cNvSpPr/>
          <p:nvPr/>
        </p:nvSpPr>
        <p:spPr>
          <a:xfrm>
            <a:off x="5031640" y="1866271"/>
            <a:ext cx="152705" cy="1527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2" name="شكل بيضاوي 91">
            <a:extLst>
              <a:ext uri="{FF2B5EF4-FFF2-40B4-BE49-F238E27FC236}">
                <a16:creationId xmlns:a16="http://schemas.microsoft.com/office/drawing/2014/main" id="{99150236-22AC-4F3E-9924-B9D2B280EA8C}"/>
              </a:ext>
            </a:extLst>
          </p:cNvPr>
          <p:cNvSpPr/>
          <p:nvPr/>
        </p:nvSpPr>
        <p:spPr>
          <a:xfrm>
            <a:off x="5040107" y="2221872"/>
            <a:ext cx="152705" cy="1527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80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0" name="Google Shape;420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099990">
            <a:off x="-189081" y="2660659"/>
            <a:ext cx="787809" cy="161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1" name="Google Shape;420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57093">
            <a:off x="-281138" y="2294939"/>
            <a:ext cx="747230" cy="116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2" name="Google Shape;420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40725" y="3283474"/>
            <a:ext cx="1442187" cy="224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3" name="Google Shape;4203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48958" y="4275600"/>
            <a:ext cx="707547" cy="96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4" name="Google Shape;4204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514" y="4042489"/>
            <a:ext cx="262783" cy="35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5" name="Google Shape;4205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066" y="3622540"/>
            <a:ext cx="262783" cy="35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2" name="Google Shape;421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0">
            <a:off x="8545473" y="862910"/>
            <a:ext cx="787809" cy="161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3" name="Google Shape;421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242907">
            <a:off x="8678109" y="1683030"/>
            <a:ext cx="747230" cy="116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4" name="Google Shape;4214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942738" y="-389525"/>
            <a:ext cx="1442187" cy="224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5" name="Google Shape;4215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585611" y="-93176"/>
            <a:ext cx="707547" cy="96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6" name="Google Shape;4216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712904" y="744072"/>
            <a:ext cx="262783" cy="35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7" name="Google Shape;4217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886484" y="1164021"/>
            <a:ext cx="262783" cy="356939"/>
          </a:xfrm>
          <a:prstGeom prst="rect">
            <a:avLst/>
          </a:prstGeom>
          <a:noFill/>
          <a:ln>
            <a:noFill/>
          </a:ln>
        </p:spPr>
      </p:pic>
      <p:sp>
        <p:nvSpPr>
          <p:cNvPr id="4218" name="Google Shape;4218;p67"/>
          <p:cNvSpPr/>
          <p:nvPr/>
        </p:nvSpPr>
        <p:spPr>
          <a:xfrm rot="-5400000">
            <a:off x="478853" y="432756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29D253AA-7FF0-4677-B8DA-E4359C0D50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7" t="45574" r="20663" b="5435"/>
          <a:stretch/>
        </p:blipFill>
        <p:spPr>
          <a:xfrm>
            <a:off x="1654556" y="1323432"/>
            <a:ext cx="6170279" cy="1467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Rectangle 161">
            <a:extLst>
              <a:ext uri="{FF2B5EF4-FFF2-40B4-BE49-F238E27FC236}">
                <a16:creationId xmlns:a16="http://schemas.microsoft.com/office/drawing/2014/main" id="{88E28869-7A9D-4394-B853-2F859E1CC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179" y="162622"/>
            <a:ext cx="4199487" cy="970961"/>
          </a:xfrm>
          <a:prstGeom prst="cloudCallout">
            <a:avLst>
              <a:gd name="adj1" fmla="val -47837"/>
              <a:gd name="adj2" fmla="val 58941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Which expressions does </a:t>
            </a:r>
            <a:r>
              <a:rPr lang="en-US" sz="1600" b="1" u="sng" dirty="0">
                <a:solidFill>
                  <a:schemeClr val="bg1">
                    <a:lumMod val="90000"/>
                  </a:schemeClr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the coach </a:t>
            </a:r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use to encourage Barry? </a:t>
            </a: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3AC5CD0B-4102-44B7-BADE-D74022AAF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94286">
            <a:off x="1871133" y="2804344"/>
            <a:ext cx="4927600" cy="1866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Google Shape;4560;p70">
            <a:extLst>
              <a:ext uri="{FF2B5EF4-FFF2-40B4-BE49-F238E27FC236}">
                <a16:creationId xmlns:a16="http://schemas.microsoft.com/office/drawing/2014/main" id="{6B3258B8-E94E-411B-9763-ED86F70C352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26002" y="3385547"/>
            <a:ext cx="1857093" cy="1757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6" name="Google Shape;4106;p63"/>
          <p:cNvGrpSpPr/>
          <p:nvPr/>
        </p:nvGrpSpPr>
        <p:grpSpPr>
          <a:xfrm rot="19879980">
            <a:off x="2308447" y="3818926"/>
            <a:ext cx="1128932" cy="1253252"/>
            <a:chOff x="1024268" y="2302213"/>
            <a:chExt cx="1128932" cy="1253252"/>
          </a:xfrm>
        </p:grpSpPr>
        <p:sp>
          <p:nvSpPr>
            <p:cNvPr id="4107" name="Google Shape;4107;p63"/>
            <p:cNvSpPr/>
            <p:nvPr/>
          </p:nvSpPr>
          <p:spPr>
            <a:xfrm rot="10800000">
              <a:off x="1024268" y="2302213"/>
              <a:ext cx="761685" cy="760014"/>
            </a:xfrm>
            <a:custGeom>
              <a:avLst/>
              <a:gdLst/>
              <a:ahLst/>
              <a:cxnLst/>
              <a:rect l="l" t="t" r="r" b="b"/>
              <a:pathLst>
                <a:path w="114453" h="114202" extrusionOk="0">
                  <a:moveTo>
                    <a:pt x="20233" y="19461"/>
                  </a:moveTo>
                  <a:cubicBezTo>
                    <a:pt x="20312" y="19461"/>
                    <a:pt x="20404" y="19464"/>
                    <a:pt x="20509" y="19468"/>
                  </a:cubicBezTo>
                  <a:cubicBezTo>
                    <a:pt x="22940" y="19589"/>
                    <a:pt x="25340" y="20045"/>
                    <a:pt x="27619" y="20865"/>
                  </a:cubicBezTo>
                  <a:cubicBezTo>
                    <a:pt x="31842" y="22385"/>
                    <a:pt x="35822" y="24542"/>
                    <a:pt x="39377" y="27276"/>
                  </a:cubicBezTo>
                  <a:cubicBezTo>
                    <a:pt x="42901" y="29889"/>
                    <a:pt x="46000" y="33049"/>
                    <a:pt x="48552" y="36634"/>
                  </a:cubicBezTo>
                  <a:cubicBezTo>
                    <a:pt x="49008" y="37303"/>
                    <a:pt x="49342" y="37971"/>
                    <a:pt x="49768" y="38609"/>
                  </a:cubicBezTo>
                  <a:cubicBezTo>
                    <a:pt x="49950" y="38974"/>
                    <a:pt x="50041" y="39369"/>
                    <a:pt x="50041" y="39764"/>
                  </a:cubicBezTo>
                  <a:cubicBezTo>
                    <a:pt x="50254" y="42012"/>
                    <a:pt x="50740" y="44199"/>
                    <a:pt x="51530" y="46326"/>
                  </a:cubicBezTo>
                  <a:cubicBezTo>
                    <a:pt x="51651" y="46721"/>
                    <a:pt x="51651" y="47116"/>
                    <a:pt x="51469" y="47511"/>
                  </a:cubicBezTo>
                  <a:cubicBezTo>
                    <a:pt x="51416" y="47671"/>
                    <a:pt x="51363" y="47748"/>
                    <a:pt x="51285" y="47748"/>
                  </a:cubicBezTo>
                  <a:cubicBezTo>
                    <a:pt x="51230" y="47748"/>
                    <a:pt x="51163" y="47709"/>
                    <a:pt x="51074" y="47633"/>
                  </a:cubicBezTo>
                  <a:lnTo>
                    <a:pt x="49251" y="45962"/>
                  </a:lnTo>
                  <a:lnTo>
                    <a:pt x="44420" y="41435"/>
                  </a:lnTo>
                  <a:lnTo>
                    <a:pt x="37098" y="34629"/>
                  </a:lnTo>
                  <a:lnTo>
                    <a:pt x="33786" y="31530"/>
                  </a:lnTo>
                  <a:lnTo>
                    <a:pt x="27528" y="25696"/>
                  </a:lnTo>
                  <a:lnTo>
                    <a:pt x="24672" y="22962"/>
                  </a:lnTo>
                  <a:cubicBezTo>
                    <a:pt x="24421" y="22726"/>
                    <a:pt x="24137" y="22605"/>
                    <a:pt x="23863" y="22605"/>
                  </a:cubicBezTo>
                  <a:cubicBezTo>
                    <a:pt x="23606" y="22605"/>
                    <a:pt x="23358" y="22711"/>
                    <a:pt x="23153" y="22931"/>
                  </a:cubicBezTo>
                  <a:cubicBezTo>
                    <a:pt x="22697" y="23326"/>
                    <a:pt x="22727" y="24025"/>
                    <a:pt x="23183" y="24420"/>
                  </a:cubicBezTo>
                  <a:lnTo>
                    <a:pt x="25006" y="26304"/>
                  </a:lnTo>
                  <a:lnTo>
                    <a:pt x="30931" y="32624"/>
                  </a:lnTo>
                  <a:lnTo>
                    <a:pt x="35974" y="38032"/>
                  </a:lnTo>
                  <a:lnTo>
                    <a:pt x="42324" y="44868"/>
                  </a:lnTo>
                  <a:cubicBezTo>
                    <a:pt x="44025" y="46660"/>
                    <a:pt x="45696" y="48483"/>
                    <a:pt x="47368" y="50306"/>
                  </a:cubicBezTo>
                  <a:cubicBezTo>
                    <a:pt x="47519" y="50428"/>
                    <a:pt x="47641" y="50580"/>
                    <a:pt x="47763" y="50732"/>
                  </a:cubicBezTo>
                  <a:cubicBezTo>
                    <a:pt x="48097" y="51096"/>
                    <a:pt x="48097" y="51096"/>
                    <a:pt x="47580" y="51309"/>
                  </a:cubicBezTo>
                  <a:cubicBezTo>
                    <a:pt x="47413" y="51355"/>
                    <a:pt x="47246" y="51377"/>
                    <a:pt x="47083" y="51377"/>
                  </a:cubicBezTo>
                  <a:cubicBezTo>
                    <a:pt x="46919" y="51377"/>
                    <a:pt x="46760" y="51355"/>
                    <a:pt x="46608" y="51309"/>
                  </a:cubicBezTo>
                  <a:cubicBezTo>
                    <a:pt x="44694" y="50580"/>
                    <a:pt x="42689" y="50124"/>
                    <a:pt x="40653" y="49851"/>
                  </a:cubicBezTo>
                  <a:lnTo>
                    <a:pt x="39893" y="49790"/>
                  </a:lnTo>
                  <a:cubicBezTo>
                    <a:pt x="38648" y="49699"/>
                    <a:pt x="37736" y="48878"/>
                    <a:pt x="36794" y="48240"/>
                  </a:cubicBezTo>
                  <a:cubicBezTo>
                    <a:pt x="34425" y="46630"/>
                    <a:pt x="32298" y="44746"/>
                    <a:pt x="30414" y="42620"/>
                  </a:cubicBezTo>
                  <a:cubicBezTo>
                    <a:pt x="27680" y="39672"/>
                    <a:pt x="25370" y="36391"/>
                    <a:pt x="23487" y="32836"/>
                  </a:cubicBezTo>
                  <a:cubicBezTo>
                    <a:pt x="21968" y="30041"/>
                    <a:pt x="20843" y="27003"/>
                    <a:pt x="20145" y="23873"/>
                  </a:cubicBezTo>
                  <a:cubicBezTo>
                    <a:pt x="19902" y="22719"/>
                    <a:pt x="19780" y="21534"/>
                    <a:pt x="19719" y="20349"/>
                  </a:cubicBezTo>
                  <a:cubicBezTo>
                    <a:pt x="19719" y="19586"/>
                    <a:pt x="19719" y="19461"/>
                    <a:pt x="20233" y="19461"/>
                  </a:cubicBezTo>
                  <a:close/>
                  <a:moveTo>
                    <a:pt x="94126" y="19468"/>
                  </a:moveTo>
                  <a:cubicBezTo>
                    <a:pt x="95008" y="19468"/>
                    <a:pt x="95038" y="19468"/>
                    <a:pt x="95008" y="20288"/>
                  </a:cubicBezTo>
                  <a:cubicBezTo>
                    <a:pt x="94916" y="22688"/>
                    <a:pt x="94461" y="25058"/>
                    <a:pt x="93640" y="27337"/>
                  </a:cubicBezTo>
                  <a:cubicBezTo>
                    <a:pt x="92121" y="31591"/>
                    <a:pt x="89964" y="35571"/>
                    <a:pt x="87199" y="39156"/>
                  </a:cubicBezTo>
                  <a:cubicBezTo>
                    <a:pt x="84617" y="42680"/>
                    <a:pt x="81457" y="45749"/>
                    <a:pt x="77872" y="48271"/>
                  </a:cubicBezTo>
                  <a:cubicBezTo>
                    <a:pt x="77234" y="48726"/>
                    <a:pt x="76505" y="49152"/>
                    <a:pt x="75806" y="49547"/>
                  </a:cubicBezTo>
                  <a:cubicBezTo>
                    <a:pt x="75514" y="49706"/>
                    <a:pt x="75176" y="49796"/>
                    <a:pt x="74832" y="49796"/>
                  </a:cubicBezTo>
                  <a:cubicBezTo>
                    <a:pt x="74782" y="49796"/>
                    <a:pt x="74732" y="49794"/>
                    <a:pt x="74682" y="49790"/>
                  </a:cubicBezTo>
                  <a:cubicBezTo>
                    <a:pt x="72464" y="50003"/>
                    <a:pt x="70276" y="50519"/>
                    <a:pt x="68180" y="51279"/>
                  </a:cubicBezTo>
                  <a:lnTo>
                    <a:pt x="67694" y="51431"/>
                  </a:lnTo>
                  <a:cubicBezTo>
                    <a:pt x="67660" y="51434"/>
                    <a:pt x="67626" y="51435"/>
                    <a:pt x="67592" y="51435"/>
                  </a:cubicBezTo>
                  <a:cubicBezTo>
                    <a:pt x="67293" y="51435"/>
                    <a:pt x="67001" y="51315"/>
                    <a:pt x="66782" y="51096"/>
                  </a:cubicBezTo>
                  <a:cubicBezTo>
                    <a:pt x="66630" y="50884"/>
                    <a:pt x="66995" y="50671"/>
                    <a:pt x="67147" y="50519"/>
                  </a:cubicBezTo>
                  <a:cubicBezTo>
                    <a:pt x="68058" y="49486"/>
                    <a:pt x="69030" y="48483"/>
                    <a:pt x="69972" y="47481"/>
                  </a:cubicBezTo>
                  <a:lnTo>
                    <a:pt x="76991" y="39946"/>
                  </a:lnTo>
                  <a:cubicBezTo>
                    <a:pt x="78692" y="38153"/>
                    <a:pt x="79877" y="36786"/>
                    <a:pt x="82034" y="34507"/>
                  </a:cubicBezTo>
                  <a:cubicBezTo>
                    <a:pt x="84222" y="32229"/>
                    <a:pt x="86349" y="29920"/>
                    <a:pt x="88475" y="27641"/>
                  </a:cubicBezTo>
                  <a:cubicBezTo>
                    <a:pt x="89448" y="26577"/>
                    <a:pt x="90967" y="25028"/>
                    <a:pt x="91483" y="24481"/>
                  </a:cubicBezTo>
                  <a:cubicBezTo>
                    <a:pt x="91969" y="23965"/>
                    <a:pt x="92000" y="23326"/>
                    <a:pt x="91544" y="22901"/>
                  </a:cubicBezTo>
                  <a:cubicBezTo>
                    <a:pt x="91334" y="22706"/>
                    <a:pt x="91099" y="22606"/>
                    <a:pt x="90856" y="22606"/>
                  </a:cubicBezTo>
                  <a:cubicBezTo>
                    <a:pt x="90570" y="22606"/>
                    <a:pt x="90274" y="22744"/>
                    <a:pt x="89994" y="23023"/>
                  </a:cubicBezTo>
                  <a:cubicBezTo>
                    <a:pt x="87777" y="25210"/>
                    <a:pt x="85467" y="27276"/>
                    <a:pt x="83219" y="29403"/>
                  </a:cubicBezTo>
                  <a:cubicBezTo>
                    <a:pt x="81852" y="30709"/>
                    <a:pt x="80424" y="32046"/>
                    <a:pt x="78996" y="33353"/>
                  </a:cubicBezTo>
                  <a:lnTo>
                    <a:pt x="71522" y="40250"/>
                  </a:lnTo>
                  <a:lnTo>
                    <a:pt x="65081" y="46265"/>
                  </a:lnTo>
                  <a:cubicBezTo>
                    <a:pt x="64625" y="46721"/>
                    <a:pt x="63926" y="47420"/>
                    <a:pt x="63683" y="47633"/>
                  </a:cubicBezTo>
                  <a:cubicBezTo>
                    <a:pt x="63572" y="47707"/>
                    <a:pt x="63491" y="47745"/>
                    <a:pt x="63428" y="47745"/>
                  </a:cubicBezTo>
                  <a:cubicBezTo>
                    <a:pt x="63336" y="47745"/>
                    <a:pt x="63282" y="47662"/>
                    <a:pt x="63227" y="47481"/>
                  </a:cubicBezTo>
                  <a:cubicBezTo>
                    <a:pt x="63075" y="47086"/>
                    <a:pt x="63045" y="46660"/>
                    <a:pt x="63167" y="46296"/>
                  </a:cubicBezTo>
                  <a:cubicBezTo>
                    <a:pt x="64017" y="43987"/>
                    <a:pt x="64534" y="41617"/>
                    <a:pt x="64777" y="39186"/>
                  </a:cubicBezTo>
                  <a:cubicBezTo>
                    <a:pt x="64807" y="38609"/>
                    <a:pt x="65141" y="38244"/>
                    <a:pt x="65415" y="37789"/>
                  </a:cubicBezTo>
                  <a:cubicBezTo>
                    <a:pt x="67025" y="35267"/>
                    <a:pt x="68939" y="32958"/>
                    <a:pt x="71127" y="30922"/>
                  </a:cubicBezTo>
                  <a:cubicBezTo>
                    <a:pt x="74256" y="27854"/>
                    <a:pt x="77811" y="25271"/>
                    <a:pt x="81670" y="23235"/>
                  </a:cubicBezTo>
                  <a:cubicBezTo>
                    <a:pt x="84465" y="21747"/>
                    <a:pt x="87473" y="20622"/>
                    <a:pt x="90572" y="19893"/>
                  </a:cubicBezTo>
                  <a:cubicBezTo>
                    <a:pt x="91726" y="19681"/>
                    <a:pt x="92942" y="19559"/>
                    <a:pt x="94126" y="19468"/>
                  </a:cubicBezTo>
                  <a:close/>
                  <a:moveTo>
                    <a:pt x="56118" y="10140"/>
                  </a:moveTo>
                  <a:lnTo>
                    <a:pt x="56118" y="52251"/>
                  </a:lnTo>
                  <a:cubicBezTo>
                    <a:pt x="55875" y="52190"/>
                    <a:pt x="55875" y="52069"/>
                    <a:pt x="55844" y="51947"/>
                  </a:cubicBezTo>
                  <a:cubicBezTo>
                    <a:pt x="55176" y="50306"/>
                    <a:pt x="54477" y="48696"/>
                    <a:pt x="53839" y="47025"/>
                  </a:cubicBezTo>
                  <a:cubicBezTo>
                    <a:pt x="53748" y="46782"/>
                    <a:pt x="53687" y="46539"/>
                    <a:pt x="53718" y="46296"/>
                  </a:cubicBezTo>
                  <a:cubicBezTo>
                    <a:pt x="54021" y="43713"/>
                    <a:pt x="53231" y="41313"/>
                    <a:pt x="52198" y="39034"/>
                  </a:cubicBezTo>
                  <a:cubicBezTo>
                    <a:pt x="51986" y="38609"/>
                    <a:pt x="51864" y="38123"/>
                    <a:pt x="51864" y="37637"/>
                  </a:cubicBezTo>
                  <a:cubicBezTo>
                    <a:pt x="51864" y="35328"/>
                    <a:pt x="52077" y="32988"/>
                    <a:pt x="52259" y="30649"/>
                  </a:cubicBezTo>
                  <a:cubicBezTo>
                    <a:pt x="52624" y="26760"/>
                    <a:pt x="53566" y="22992"/>
                    <a:pt x="54325" y="19164"/>
                  </a:cubicBezTo>
                  <a:cubicBezTo>
                    <a:pt x="54902" y="16308"/>
                    <a:pt x="55540" y="13452"/>
                    <a:pt x="55996" y="10566"/>
                  </a:cubicBezTo>
                  <a:cubicBezTo>
                    <a:pt x="55996" y="10414"/>
                    <a:pt x="56027" y="10262"/>
                    <a:pt x="56118" y="10140"/>
                  </a:cubicBezTo>
                  <a:close/>
                  <a:moveTo>
                    <a:pt x="58609" y="10019"/>
                  </a:moveTo>
                  <a:cubicBezTo>
                    <a:pt x="58852" y="11325"/>
                    <a:pt x="59034" y="12449"/>
                    <a:pt x="59278" y="13634"/>
                  </a:cubicBezTo>
                  <a:cubicBezTo>
                    <a:pt x="60067" y="17341"/>
                    <a:pt x="60827" y="21109"/>
                    <a:pt x="61587" y="24876"/>
                  </a:cubicBezTo>
                  <a:cubicBezTo>
                    <a:pt x="62012" y="27003"/>
                    <a:pt x="62316" y="29160"/>
                    <a:pt x="62498" y="31317"/>
                  </a:cubicBezTo>
                  <a:cubicBezTo>
                    <a:pt x="62650" y="32867"/>
                    <a:pt x="62711" y="34447"/>
                    <a:pt x="62863" y="35996"/>
                  </a:cubicBezTo>
                  <a:cubicBezTo>
                    <a:pt x="62984" y="37424"/>
                    <a:pt x="62711" y="38852"/>
                    <a:pt x="62073" y="40128"/>
                  </a:cubicBezTo>
                  <a:cubicBezTo>
                    <a:pt x="61313" y="41647"/>
                    <a:pt x="60827" y="43015"/>
                    <a:pt x="60979" y="44929"/>
                  </a:cubicBezTo>
                  <a:cubicBezTo>
                    <a:pt x="61131" y="46812"/>
                    <a:pt x="60311" y="48362"/>
                    <a:pt x="59673" y="50003"/>
                  </a:cubicBezTo>
                  <a:cubicBezTo>
                    <a:pt x="59460" y="50610"/>
                    <a:pt x="59004" y="51765"/>
                    <a:pt x="58913" y="51856"/>
                  </a:cubicBezTo>
                  <a:cubicBezTo>
                    <a:pt x="58852" y="51977"/>
                    <a:pt x="58852" y="52190"/>
                    <a:pt x="58609" y="52251"/>
                  </a:cubicBezTo>
                  <a:lnTo>
                    <a:pt x="58609" y="10019"/>
                  </a:lnTo>
                  <a:close/>
                  <a:moveTo>
                    <a:pt x="69517" y="45020"/>
                  </a:moveTo>
                  <a:lnTo>
                    <a:pt x="69517" y="45020"/>
                  </a:lnTo>
                  <a:cubicBezTo>
                    <a:pt x="69030" y="45658"/>
                    <a:pt x="68544" y="46114"/>
                    <a:pt x="68089" y="46600"/>
                  </a:cubicBezTo>
                  <a:cubicBezTo>
                    <a:pt x="66752" y="48058"/>
                    <a:pt x="65354" y="49516"/>
                    <a:pt x="64017" y="51005"/>
                  </a:cubicBezTo>
                  <a:lnTo>
                    <a:pt x="59976" y="55289"/>
                  </a:lnTo>
                  <a:cubicBezTo>
                    <a:pt x="59845" y="55432"/>
                    <a:pt x="59742" y="55487"/>
                    <a:pt x="59648" y="55487"/>
                  </a:cubicBezTo>
                  <a:cubicBezTo>
                    <a:pt x="59504" y="55487"/>
                    <a:pt x="59383" y="55357"/>
                    <a:pt x="59217" y="55228"/>
                  </a:cubicBezTo>
                  <a:cubicBezTo>
                    <a:pt x="58974" y="54985"/>
                    <a:pt x="58852" y="54803"/>
                    <a:pt x="59186" y="54499"/>
                  </a:cubicBezTo>
                  <a:lnTo>
                    <a:pt x="65688" y="48453"/>
                  </a:lnTo>
                  <a:lnTo>
                    <a:pt x="69000" y="45384"/>
                  </a:lnTo>
                  <a:cubicBezTo>
                    <a:pt x="69122" y="45202"/>
                    <a:pt x="69304" y="45081"/>
                    <a:pt x="69517" y="45020"/>
                  </a:cubicBezTo>
                  <a:close/>
                  <a:moveTo>
                    <a:pt x="45302" y="44959"/>
                  </a:moveTo>
                  <a:lnTo>
                    <a:pt x="45302" y="44959"/>
                  </a:lnTo>
                  <a:cubicBezTo>
                    <a:pt x="45909" y="45445"/>
                    <a:pt x="46365" y="45962"/>
                    <a:pt x="46851" y="46417"/>
                  </a:cubicBezTo>
                  <a:lnTo>
                    <a:pt x="51257" y="50519"/>
                  </a:lnTo>
                  <a:lnTo>
                    <a:pt x="55540" y="54499"/>
                  </a:lnTo>
                  <a:cubicBezTo>
                    <a:pt x="55935" y="54833"/>
                    <a:pt x="55723" y="54985"/>
                    <a:pt x="55480" y="55259"/>
                  </a:cubicBezTo>
                  <a:cubicBezTo>
                    <a:pt x="55330" y="55409"/>
                    <a:pt x="55207" y="55504"/>
                    <a:pt x="55077" y="55504"/>
                  </a:cubicBezTo>
                  <a:cubicBezTo>
                    <a:pt x="54969" y="55504"/>
                    <a:pt x="54857" y="55440"/>
                    <a:pt x="54720" y="55289"/>
                  </a:cubicBezTo>
                  <a:cubicBezTo>
                    <a:pt x="52745" y="53102"/>
                    <a:pt x="50710" y="50975"/>
                    <a:pt x="48704" y="48787"/>
                  </a:cubicBezTo>
                  <a:lnTo>
                    <a:pt x="45545" y="45445"/>
                  </a:lnTo>
                  <a:cubicBezTo>
                    <a:pt x="45393" y="45324"/>
                    <a:pt x="45302" y="45141"/>
                    <a:pt x="45302" y="44959"/>
                  </a:cubicBezTo>
                  <a:close/>
                  <a:moveTo>
                    <a:pt x="36910" y="51585"/>
                  </a:moveTo>
                  <a:cubicBezTo>
                    <a:pt x="38114" y="51585"/>
                    <a:pt x="39301" y="51864"/>
                    <a:pt x="40380" y="52403"/>
                  </a:cubicBezTo>
                  <a:cubicBezTo>
                    <a:pt x="41692" y="53046"/>
                    <a:pt x="42934" y="53523"/>
                    <a:pt x="44521" y="53523"/>
                  </a:cubicBezTo>
                  <a:cubicBezTo>
                    <a:pt x="44734" y="53523"/>
                    <a:pt x="44953" y="53515"/>
                    <a:pt x="45180" y="53497"/>
                  </a:cubicBezTo>
                  <a:cubicBezTo>
                    <a:pt x="45340" y="53484"/>
                    <a:pt x="45496" y="53478"/>
                    <a:pt x="45651" y="53478"/>
                  </a:cubicBezTo>
                  <a:cubicBezTo>
                    <a:pt x="47322" y="53478"/>
                    <a:pt x="48722" y="54191"/>
                    <a:pt x="50224" y="54803"/>
                  </a:cubicBezTo>
                  <a:lnTo>
                    <a:pt x="52077" y="55563"/>
                  </a:lnTo>
                  <a:cubicBezTo>
                    <a:pt x="52229" y="55623"/>
                    <a:pt x="52381" y="55623"/>
                    <a:pt x="52502" y="55866"/>
                  </a:cubicBezTo>
                  <a:lnTo>
                    <a:pt x="10270" y="55866"/>
                  </a:lnTo>
                  <a:cubicBezTo>
                    <a:pt x="11516" y="55623"/>
                    <a:pt x="12701" y="55441"/>
                    <a:pt x="13825" y="55168"/>
                  </a:cubicBezTo>
                  <a:lnTo>
                    <a:pt x="25067" y="52889"/>
                  </a:lnTo>
                  <a:cubicBezTo>
                    <a:pt x="27224" y="52464"/>
                    <a:pt x="29381" y="52160"/>
                    <a:pt x="31538" y="51977"/>
                  </a:cubicBezTo>
                  <a:lnTo>
                    <a:pt x="36247" y="51613"/>
                  </a:lnTo>
                  <a:cubicBezTo>
                    <a:pt x="36468" y="51594"/>
                    <a:pt x="36689" y="51585"/>
                    <a:pt x="36910" y="51585"/>
                  </a:cubicBezTo>
                  <a:close/>
                  <a:moveTo>
                    <a:pt x="76839" y="51613"/>
                  </a:moveTo>
                  <a:cubicBezTo>
                    <a:pt x="79178" y="51613"/>
                    <a:pt x="81487" y="51826"/>
                    <a:pt x="83827" y="52069"/>
                  </a:cubicBezTo>
                  <a:cubicBezTo>
                    <a:pt x="87716" y="52372"/>
                    <a:pt x="91483" y="53314"/>
                    <a:pt x="95311" y="54074"/>
                  </a:cubicBezTo>
                  <a:cubicBezTo>
                    <a:pt x="98167" y="54651"/>
                    <a:pt x="101023" y="55320"/>
                    <a:pt x="103940" y="55745"/>
                  </a:cubicBezTo>
                  <a:lnTo>
                    <a:pt x="104335" y="55897"/>
                  </a:lnTo>
                  <a:lnTo>
                    <a:pt x="62255" y="55897"/>
                  </a:lnTo>
                  <a:cubicBezTo>
                    <a:pt x="62255" y="55806"/>
                    <a:pt x="62225" y="55775"/>
                    <a:pt x="62225" y="55745"/>
                  </a:cubicBezTo>
                  <a:lnTo>
                    <a:pt x="63440" y="55228"/>
                  </a:lnTo>
                  <a:lnTo>
                    <a:pt x="67481" y="53618"/>
                  </a:lnTo>
                  <a:cubicBezTo>
                    <a:pt x="67643" y="53525"/>
                    <a:pt x="67824" y="53486"/>
                    <a:pt x="68008" y="53486"/>
                  </a:cubicBezTo>
                  <a:cubicBezTo>
                    <a:pt x="68065" y="53486"/>
                    <a:pt x="68122" y="53489"/>
                    <a:pt x="68180" y="53497"/>
                  </a:cubicBezTo>
                  <a:cubicBezTo>
                    <a:pt x="68539" y="53535"/>
                    <a:pt x="68895" y="53553"/>
                    <a:pt x="69248" y="53553"/>
                  </a:cubicBezTo>
                  <a:cubicBezTo>
                    <a:pt x="71428" y="53553"/>
                    <a:pt x="73480" y="52862"/>
                    <a:pt x="75441" y="51947"/>
                  </a:cubicBezTo>
                  <a:cubicBezTo>
                    <a:pt x="75866" y="51734"/>
                    <a:pt x="76353" y="51613"/>
                    <a:pt x="76839" y="51613"/>
                  </a:cubicBezTo>
                  <a:close/>
                  <a:moveTo>
                    <a:pt x="57394" y="56474"/>
                  </a:moveTo>
                  <a:cubicBezTo>
                    <a:pt x="58255" y="56504"/>
                    <a:pt x="58187" y="57752"/>
                    <a:pt x="57390" y="57752"/>
                  </a:cubicBezTo>
                  <a:cubicBezTo>
                    <a:pt x="57371" y="57752"/>
                    <a:pt x="57352" y="57752"/>
                    <a:pt x="57333" y="57750"/>
                  </a:cubicBezTo>
                  <a:cubicBezTo>
                    <a:pt x="57316" y="57751"/>
                    <a:pt x="57300" y="57752"/>
                    <a:pt x="57283" y="57752"/>
                  </a:cubicBezTo>
                  <a:cubicBezTo>
                    <a:pt x="56913" y="57752"/>
                    <a:pt x="56638" y="57431"/>
                    <a:pt x="56725" y="57082"/>
                  </a:cubicBezTo>
                  <a:cubicBezTo>
                    <a:pt x="56725" y="56656"/>
                    <a:pt x="56999" y="56474"/>
                    <a:pt x="57394" y="56474"/>
                  </a:cubicBezTo>
                  <a:close/>
                  <a:moveTo>
                    <a:pt x="52441" y="58358"/>
                  </a:moveTo>
                  <a:lnTo>
                    <a:pt x="52502" y="58479"/>
                  </a:lnTo>
                  <a:lnTo>
                    <a:pt x="51287" y="59026"/>
                  </a:lnTo>
                  <a:lnTo>
                    <a:pt x="47246" y="60637"/>
                  </a:lnTo>
                  <a:cubicBezTo>
                    <a:pt x="47071" y="60712"/>
                    <a:pt x="46855" y="60766"/>
                    <a:pt x="46631" y="60766"/>
                  </a:cubicBezTo>
                  <a:cubicBezTo>
                    <a:pt x="46583" y="60766"/>
                    <a:pt x="46535" y="60763"/>
                    <a:pt x="46486" y="60758"/>
                  </a:cubicBezTo>
                  <a:cubicBezTo>
                    <a:pt x="46106" y="60713"/>
                    <a:pt x="45731" y="60692"/>
                    <a:pt x="45360" y="60692"/>
                  </a:cubicBezTo>
                  <a:cubicBezTo>
                    <a:pt x="43215" y="60692"/>
                    <a:pt x="41224" y="61396"/>
                    <a:pt x="39255" y="62277"/>
                  </a:cubicBezTo>
                  <a:cubicBezTo>
                    <a:pt x="38830" y="62490"/>
                    <a:pt x="38344" y="62611"/>
                    <a:pt x="37888" y="62611"/>
                  </a:cubicBezTo>
                  <a:cubicBezTo>
                    <a:pt x="35518" y="62611"/>
                    <a:pt x="33209" y="62399"/>
                    <a:pt x="30900" y="62216"/>
                  </a:cubicBezTo>
                  <a:cubicBezTo>
                    <a:pt x="27011" y="61852"/>
                    <a:pt x="23213" y="60910"/>
                    <a:pt x="19415" y="60150"/>
                  </a:cubicBezTo>
                  <a:cubicBezTo>
                    <a:pt x="16529" y="59573"/>
                    <a:pt x="13704" y="58935"/>
                    <a:pt x="10756" y="58479"/>
                  </a:cubicBezTo>
                  <a:cubicBezTo>
                    <a:pt x="10635" y="58479"/>
                    <a:pt x="10483" y="58449"/>
                    <a:pt x="10392" y="58358"/>
                  </a:cubicBezTo>
                  <a:close/>
                  <a:moveTo>
                    <a:pt x="104335" y="58419"/>
                  </a:moveTo>
                  <a:lnTo>
                    <a:pt x="100902" y="59057"/>
                  </a:lnTo>
                  <a:lnTo>
                    <a:pt x="89660" y="61366"/>
                  </a:lnTo>
                  <a:cubicBezTo>
                    <a:pt x="87533" y="61791"/>
                    <a:pt x="85346" y="62065"/>
                    <a:pt x="83189" y="62277"/>
                  </a:cubicBezTo>
                  <a:cubicBezTo>
                    <a:pt x="81639" y="62429"/>
                    <a:pt x="80029" y="62459"/>
                    <a:pt x="78479" y="62611"/>
                  </a:cubicBezTo>
                  <a:cubicBezTo>
                    <a:pt x="78258" y="62630"/>
                    <a:pt x="78037" y="62640"/>
                    <a:pt x="77817" y="62640"/>
                  </a:cubicBezTo>
                  <a:cubicBezTo>
                    <a:pt x="76613" y="62640"/>
                    <a:pt x="75426" y="62361"/>
                    <a:pt x="74347" y="61821"/>
                  </a:cubicBezTo>
                  <a:cubicBezTo>
                    <a:pt x="72959" y="61113"/>
                    <a:pt x="71437" y="60722"/>
                    <a:pt x="69883" y="60722"/>
                  </a:cubicBezTo>
                  <a:cubicBezTo>
                    <a:pt x="69771" y="60722"/>
                    <a:pt x="69659" y="60724"/>
                    <a:pt x="69547" y="60728"/>
                  </a:cubicBezTo>
                  <a:cubicBezTo>
                    <a:pt x="69387" y="60741"/>
                    <a:pt x="69229" y="60747"/>
                    <a:pt x="69074" y="60747"/>
                  </a:cubicBezTo>
                  <a:cubicBezTo>
                    <a:pt x="67404" y="60747"/>
                    <a:pt x="66002" y="60038"/>
                    <a:pt x="64473" y="59482"/>
                  </a:cubicBezTo>
                  <a:lnTo>
                    <a:pt x="62650" y="58662"/>
                  </a:lnTo>
                  <a:cubicBezTo>
                    <a:pt x="62489" y="58635"/>
                    <a:pt x="62328" y="58561"/>
                    <a:pt x="62230" y="58419"/>
                  </a:cubicBezTo>
                  <a:close/>
                  <a:moveTo>
                    <a:pt x="55063" y="58713"/>
                  </a:moveTo>
                  <a:cubicBezTo>
                    <a:pt x="55213" y="58713"/>
                    <a:pt x="55331" y="58889"/>
                    <a:pt x="55449" y="59026"/>
                  </a:cubicBezTo>
                  <a:cubicBezTo>
                    <a:pt x="55662" y="59209"/>
                    <a:pt x="55966" y="59391"/>
                    <a:pt x="55571" y="59695"/>
                  </a:cubicBezTo>
                  <a:lnTo>
                    <a:pt x="50375" y="64526"/>
                  </a:lnTo>
                  <a:lnTo>
                    <a:pt x="47216" y="67473"/>
                  </a:lnTo>
                  <a:lnTo>
                    <a:pt x="45545" y="69083"/>
                  </a:lnTo>
                  <a:cubicBezTo>
                    <a:pt x="45500" y="69105"/>
                    <a:pt x="45472" y="69177"/>
                    <a:pt x="45399" y="69177"/>
                  </a:cubicBezTo>
                  <a:cubicBezTo>
                    <a:pt x="45373" y="69177"/>
                    <a:pt x="45342" y="69168"/>
                    <a:pt x="45302" y="69144"/>
                  </a:cubicBezTo>
                  <a:cubicBezTo>
                    <a:pt x="45302" y="68992"/>
                    <a:pt x="45453" y="68931"/>
                    <a:pt x="45514" y="68840"/>
                  </a:cubicBezTo>
                  <a:lnTo>
                    <a:pt x="52320" y="61548"/>
                  </a:lnTo>
                  <a:cubicBezTo>
                    <a:pt x="53140" y="60637"/>
                    <a:pt x="54477" y="59269"/>
                    <a:pt x="54781" y="58905"/>
                  </a:cubicBezTo>
                  <a:cubicBezTo>
                    <a:pt x="54888" y="58765"/>
                    <a:pt x="54980" y="58713"/>
                    <a:pt x="55063" y="58713"/>
                  </a:cubicBezTo>
                  <a:close/>
                  <a:moveTo>
                    <a:pt x="59649" y="58713"/>
                  </a:moveTo>
                  <a:cubicBezTo>
                    <a:pt x="59733" y="58713"/>
                    <a:pt x="59828" y="58765"/>
                    <a:pt x="59946" y="58905"/>
                  </a:cubicBezTo>
                  <a:lnTo>
                    <a:pt x="64777" y="64100"/>
                  </a:lnTo>
                  <a:lnTo>
                    <a:pt x="67785" y="67290"/>
                  </a:lnTo>
                  <a:cubicBezTo>
                    <a:pt x="68271" y="67868"/>
                    <a:pt x="69213" y="68840"/>
                    <a:pt x="69304" y="68931"/>
                  </a:cubicBezTo>
                  <a:cubicBezTo>
                    <a:pt x="69365" y="68992"/>
                    <a:pt x="69456" y="69022"/>
                    <a:pt x="69395" y="69204"/>
                  </a:cubicBezTo>
                  <a:cubicBezTo>
                    <a:pt x="69243" y="69204"/>
                    <a:pt x="69182" y="69083"/>
                    <a:pt x="69091" y="68992"/>
                  </a:cubicBezTo>
                  <a:lnTo>
                    <a:pt x="61799" y="62216"/>
                  </a:lnTo>
                  <a:lnTo>
                    <a:pt x="59156" y="59695"/>
                  </a:lnTo>
                  <a:cubicBezTo>
                    <a:pt x="58761" y="59391"/>
                    <a:pt x="59065" y="59209"/>
                    <a:pt x="59247" y="59026"/>
                  </a:cubicBezTo>
                  <a:cubicBezTo>
                    <a:pt x="59385" y="58889"/>
                    <a:pt x="59497" y="58713"/>
                    <a:pt x="59649" y="58713"/>
                  </a:cubicBezTo>
                  <a:close/>
                  <a:moveTo>
                    <a:pt x="47101" y="62866"/>
                  </a:moveTo>
                  <a:cubicBezTo>
                    <a:pt x="47311" y="62866"/>
                    <a:pt x="47526" y="62911"/>
                    <a:pt x="47732" y="63006"/>
                  </a:cubicBezTo>
                  <a:cubicBezTo>
                    <a:pt x="48066" y="63128"/>
                    <a:pt x="48036" y="63189"/>
                    <a:pt x="47823" y="63432"/>
                  </a:cubicBezTo>
                  <a:lnTo>
                    <a:pt x="44694" y="66835"/>
                  </a:lnTo>
                  <a:lnTo>
                    <a:pt x="38648" y="73367"/>
                  </a:lnTo>
                  <a:cubicBezTo>
                    <a:pt x="37645" y="74400"/>
                    <a:pt x="36642" y="75463"/>
                    <a:pt x="35670" y="76527"/>
                  </a:cubicBezTo>
                  <a:lnTo>
                    <a:pt x="29685" y="82937"/>
                  </a:lnTo>
                  <a:cubicBezTo>
                    <a:pt x="28743" y="84001"/>
                    <a:pt x="27983" y="84821"/>
                    <a:pt x="26768" y="86097"/>
                  </a:cubicBezTo>
                  <a:cubicBezTo>
                    <a:pt x="25553" y="87343"/>
                    <a:pt x="24398" y="88649"/>
                    <a:pt x="23153" y="89865"/>
                  </a:cubicBezTo>
                  <a:cubicBezTo>
                    <a:pt x="22727" y="90260"/>
                    <a:pt x="22727" y="90928"/>
                    <a:pt x="23153" y="91323"/>
                  </a:cubicBezTo>
                  <a:cubicBezTo>
                    <a:pt x="23343" y="91543"/>
                    <a:pt x="23605" y="91650"/>
                    <a:pt x="23870" y="91650"/>
                  </a:cubicBezTo>
                  <a:cubicBezTo>
                    <a:pt x="24152" y="91650"/>
                    <a:pt x="24437" y="91528"/>
                    <a:pt x="24641" y="91293"/>
                  </a:cubicBezTo>
                  <a:cubicBezTo>
                    <a:pt x="25917" y="90017"/>
                    <a:pt x="27285" y="88801"/>
                    <a:pt x="28621" y="87525"/>
                  </a:cubicBezTo>
                  <a:lnTo>
                    <a:pt x="34576" y="81996"/>
                  </a:lnTo>
                  <a:lnTo>
                    <a:pt x="37645" y="79109"/>
                  </a:lnTo>
                  <a:lnTo>
                    <a:pt x="44117" y="73124"/>
                  </a:lnTo>
                  <a:lnTo>
                    <a:pt x="47368" y="70055"/>
                  </a:lnTo>
                  <a:lnTo>
                    <a:pt x="51074" y="66652"/>
                  </a:lnTo>
                  <a:cubicBezTo>
                    <a:pt x="51169" y="66544"/>
                    <a:pt x="51245" y="66490"/>
                    <a:pt x="51306" y="66490"/>
                  </a:cubicBezTo>
                  <a:cubicBezTo>
                    <a:pt x="51383" y="66490"/>
                    <a:pt x="51435" y="66575"/>
                    <a:pt x="51469" y="66743"/>
                  </a:cubicBezTo>
                  <a:cubicBezTo>
                    <a:pt x="51651" y="67138"/>
                    <a:pt x="51651" y="67564"/>
                    <a:pt x="51530" y="67928"/>
                  </a:cubicBezTo>
                  <a:cubicBezTo>
                    <a:pt x="50679" y="70237"/>
                    <a:pt x="50163" y="72638"/>
                    <a:pt x="49950" y="75068"/>
                  </a:cubicBezTo>
                  <a:cubicBezTo>
                    <a:pt x="49920" y="75585"/>
                    <a:pt x="49585" y="75949"/>
                    <a:pt x="49342" y="76375"/>
                  </a:cubicBezTo>
                  <a:cubicBezTo>
                    <a:pt x="47428" y="79383"/>
                    <a:pt x="45089" y="82117"/>
                    <a:pt x="42415" y="84457"/>
                  </a:cubicBezTo>
                  <a:cubicBezTo>
                    <a:pt x="39407" y="87161"/>
                    <a:pt x="36065" y="89470"/>
                    <a:pt x="32480" y="91293"/>
                  </a:cubicBezTo>
                  <a:cubicBezTo>
                    <a:pt x="29229" y="92964"/>
                    <a:pt x="25826" y="94209"/>
                    <a:pt x="22150" y="94635"/>
                  </a:cubicBezTo>
                  <a:cubicBezTo>
                    <a:pt x="21633" y="94726"/>
                    <a:pt x="21056" y="94726"/>
                    <a:pt x="20479" y="94756"/>
                  </a:cubicBezTo>
                  <a:cubicBezTo>
                    <a:pt x="19719" y="94756"/>
                    <a:pt x="19689" y="94756"/>
                    <a:pt x="19719" y="93997"/>
                  </a:cubicBezTo>
                  <a:cubicBezTo>
                    <a:pt x="19810" y="91566"/>
                    <a:pt x="20297" y="89166"/>
                    <a:pt x="21087" y="86887"/>
                  </a:cubicBezTo>
                  <a:cubicBezTo>
                    <a:pt x="22606" y="82664"/>
                    <a:pt x="24763" y="78684"/>
                    <a:pt x="27528" y="75129"/>
                  </a:cubicBezTo>
                  <a:cubicBezTo>
                    <a:pt x="30110" y="71605"/>
                    <a:pt x="33240" y="68506"/>
                    <a:pt x="36825" y="65954"/>
                  </a:cubicBezTo>
                  <a:lnTo>
                    <a:pt x="38921" y="64677"/>
                  </a:lnTo>
                  <a:cubicBezTo>
                    <a:pt x="39255" y="64495"/>
                    <a:pt x="39620" y="64434"/>
                    <a:pt x="40015" y="64434"/>
                  </a:cubicBezTo>
                  <a:cubicBezTo>
                    <a:pt x="42233" y="64222"/>
                    <a:pt x="44420" y="63736"/>
                    <a:pt x="46547" y="62976"/>
                  </a:cubicBezTo>
                  <a:cubicBezTo>
                    <a:pt x="46721" y="62904"/>
                    <a:pt x="46909" y="62866"/>
                    <a:pt x="47101" y="62866"/>
                  </a:cubicBezTo>
                  <a:close/>
                  <a:moveTo>
                    <a:pt x="67602" y="62862"/>
                  </a:moveTo>
                  <a:cubicBezTo>
                    <a:pt x="67800" y="62862"/>
                    <a:pt x="67997" y="62900"/>
                    <a:pt x="68180" y="62976"/>
                  </a:cubicBezTo>
                  <a:cubicBezTo>
                    <a:pt x="70489" y="63766"/>
                    <a:pt x="72859" y="64313"/>
                    <a:pt x="75289" y="64526"/>
                  </a:cubicBezTo>
                  <a:cubicBezTo>
                    <a:pt x="75806" y="64617"/>
                    <a:pt x="76261" y="64829"/>
                    <a:pt x="76656" y="65164"/>
                  </a:cubicBezTo>
                  <a:cubicBezTo>
                    <a:pt x="79178" y="66743"/>
                    <a:pt x="81487" y="68658"/>
                    <a:pt x="83523" y="70815"/>
                  </a:cubicBezTo>
                  <a:cubicBezTo>
                    <a:pt x="86561" y="73975"/>
                    <a:pt x="89174" y="77560"/>
                    <a:pt x="91240" y="81418"/>
                  </a:cubicBezTo>
                  <a:cubicBezTo>
                    <a:pt x="92759" y="84244"/>
                    <a:pt x="93883" y="87252"/>
                    <a:pt x="94582" y="90381"/>
                  </a:cubicBezTo>
                  <a:cubicBezTo>
                    <a:pt x="94795" y="91536"/>
                    <a:pt x="94947" y="92721"/>
                    <a:pt x="95008" y="93906"/>
                  </a:cubicBezTo>
                  <a:cubicBezTo>
                    <a:pt x="95008" y="94641"/>
                    <a:pt x="95008" y="94763"/>
                    <a:pt x="94458" y="94763"/>
                  </a:cubicBezTo>
                  <a:cubicBezTo>
                    <a:pt x="94372" y="94763"/>
                    <a:pt x="94272" y="94760"/>
                    <a:pt x="94157" y="94756"/>
                  </a:cubicBezTo>
                  <a:cubicBezTo>
                    <a:pt x="91757" y="94665"/>
                    <a:pt x="89356" y="94179"/>
                    <a:pt x="87078" y="93389"/>
                  </a:cubicBezTo>
                  <a:cubicBezTo>
                    <a:pt x="82855" y="91870"/>
                    <a:pt x="78905" y="89713"/>
                    <a:pt x="75380" y="86978"/>
                  </a:cubicBezTo>
                  <a:cubicBezTo>
                    <a:pt x="71826" y="84365"/>
                    <a:pt x="68727" y="81206"/>
                    <a:pt x="66174" y="77620"/>
                  </a:cubicBezTo>
                  <a:cubicBezTo>
                    <a:pt x="65719" y="76982"/>
                    <a:pt x="65324" y="76253"/>
                    <a:pt x="64929" y="75615"/>
                  </a:cubicBezTo>
                  <a:cubicBezTo>
                    <a:pt x="64746" y="75251"/>
                    <a:pt x="64655" y="74856"/>
                    <a:pt x="64686" y="74461"/>
                  </a:cubicBezTo>
                  <a:cubicBezTo>
                    <a:pt x="64473" y="72212"/>
                    <a:pt x="63956" y="70025"/>
                    <a:pt x="63167" y="67898"/>
                  </a:cubicBezTo>
                  <a:cubicBezTo>
                    <a:pt x="63045" y="67503"/>
                    <a:pt x="63075" y="67078"/>
                    <a:pt x="63258" y="66683"/>
                  </a:cubicBezTo>
                  <a:cubicBezTo>
                    <a:pt x="63318" y="66546"/>
                    <a:pt x="63364" y="66493"/>
                    <a:pt x="63417" y="66493"/>
                  </a:cubicBezTo>
                  <a:cubicBezTo>
                    <a:pt x="63470" y="66493"/>
                    <a:pt x="63531" y="66546"/>
                    <a:pt x="63622" y="66622"/>
                  </a:cubicBezTo>
                  <a:lnTo>
                    <a:pt x="65506" y="68323"/>
                  </a:lnTo>
                  <a:lnTo>
                    <a:pt x="70398" y="72911"/>
                  </a:lnTo>
                  <a:lnTo>
                    <a:pt x="77598" y="79595"/>
                  </a:lnTo>
                  <a:lnTo>
                    <a:pt x="80758" y="82573"/>
                  </a:lnTo>
                  <a:lnTo>
                    <a:pt x="87199" y="88558"/>
                  </a:lnTo>
                  <a:lnTo>
                    <a:pt x="90055" y="91293"/>
                  </a:lnTo>
                  <a:cubicBezTo>
                    <a:pt x="90266" y="91517"/>
                    <a:pt x="90552" y="91627"/>
                    <a:pt x="90833" y="91627"/>
                  </a:cubicBezTo>
                  <a:cubicBezTo>
                    <a:pt x="91198" y="91627"/>
                    <a:pt x="91554" y="91441"/>
                    <a:pt x="91726" y="91080"/>
                  </a:cubicBezTo>
                  <a:cubicBezTo>
                    <a:pt x="91969" y="90655"/>
                    <a:pt x="91878" y="90138"/>
                    <a:pt x="91514" y="89804"/>
                  </a:cubicBezTo>
                  <a:lnTo>
                    <a:pt x="89751" y="87981"/>
                  </a:lnTo>
                  <a:lnTo>
                    <a:pt x="83827" y="81661"/>
                  </a:lnTo>
                  <a:cubicBezTo>
                    <a:pt x="82095" y="79838"/>
                    <a:pt x="80424" y="78015"/>
                    <a:pt x="78722" y="76132"/>
                  </a:cubicBezTo>
                  <a:lnTo>
                    <a:pt x="73709" y="70784"/>
                  </a:lnTo>
                  <a:lnTo>
                    <a:pt x="68575" y="65315"/>
                  </a:lnTo>
                  <a:lnTo>
                    <a:pt x="66904" y="63462"/>
                  </a:lnTo>
                  <a:cubicBezTo>
                    <a:pt x="66630" y="63158"/>
                    <a:pt x="66752" y="63067"/>
                    <a:pt x="67025" y="62976"/>
                  </a:cubicBezTo>
                  <a:cubicBezTo>
                    <a:pt x="67207" y="62900"/>
                    <a:pt x="67405" y="62862"/>
                    <a:pt x="67602" y="62862"/>
                  </a:cubicBezTo>
                  <a:close/>
                  <a:moveTo>
                    <a:pt x="56118" y="62004"/>
                  </a:moveTo>
                  <a:lnTo>
                    <a:pt x="56118" y="104205"/>
                  </a:lnTo>
                  <a:cubicBezTo>
                    <a:pt x="55844" y="102960"/>
                    <a:pt x="55662" y="101775"/>
                    <a:pt x="55419" y="100651"/>
                  </a:cubicBezTo>
                  <a:cubicBezTo>
                    <a:pt x="54659" y="96883"/>
                    <a:pt x="53869" y="93146"/>
                    <a:pt x="53110" y="89409"/>
                  </a:cubicBezTo>
                  <a:cubicBezTo>
                    <a:pt x="52685" y="87282"/>
                    <a:pt x="52411" y="85095"/>
                    <a:pt x="52198" y="82937"/>
                  </a:cubicBezTo>
                  <a:cubicBezTo>
                    <a:pt x="52046" y="81388"/>
                    <a:pt x="52016" y="79778"/>
                    <a:pt x="51864" y="78228"/>
                  </a:cubicBezTo>
                  <a:cubicBezTo>
                    <a:pt x="51743" y="76800"/>
                    <a:pt x="52016" y="75372"/>
                    <a:pt x="52654" y="74096"/>
                  </a:cubicBezTo>
                  <a:cubicBezTo>
                    <a:pt x="53414" y="72607"/>
                    <a:pt x="53809" y="70967"/>
                    <a:pt x="53748" y="69296"/>
                  </a:cubicBezTo>
                  <a:cubicBezTo>
                    <a:pt x="53596" y="67412"/>
                    <a:pt x="54416" y="65893"/>
                    <a:pt x="54994" y="64252"/>
                  </a:cubicBezTo>
                  <a:lnTo>
                    <a:pt x="55814" y="62399"/>
                  </a:lnTo>
                  <a:cubicBezTo>
                    <a:pt x="55814" y="62216"/>
                    <a:pt x="55935" y="62065"/>
                    <a:pt x="56118" y="62004"/>
                  </a:cubicBezTo>
                  <a:close/>
                  <a:moveTo>
                    <a:pt x="58609" y="62004"/>
                  </a:moveTo>
                  <a:cubicBezTo>
                    <a:pt x="58822" y="62004"/>
                    <a:pt x="58822" y="62156"/>
                    <a:pt x="58852" y="62277"/>
                  </a:cubicBezTo>
                  <a:cubicBezTo>
                    <a:pt x="59581" y="63918"/>
                    <a:pt x="60250" y="65559"/>
                    <a:pt x="60888" y="67260"/>
                  </a:cubicBezTo>
                  <a:cubicBezTo>
                    <a:pt x="60979" y="67473"/>
                    <a:pt x="61009" y="67716"/>
                    <a:pt x="60979" y="67989"/>
                  </a:cubicBezTo>
                  <a:cubicBezTo>
                    <a:pt x="60706" y="70511"/>
                    <a:pt x="61465" y="72881"/>
                    <a:pt x="62528" y="75190"/>
                  </a:cubicBezTo>
                  <a:cubicBezTo>
                    <a:pt x="62741" y="75646"/>
                    <a:pt x="62863" y="76101"/>
                    <a:pt x="62863" y="76587"/>
                  </a:cubicBezTo>
                  <a:cubicBezTo>
                    <a:pt x="62863" y="78957"/>
                    <a:pt x="62650" y="81266"/>
                    <a:pt x="62407" y="83576"/>
                  </a:cubicBezTo>
                  <a:cubicBezTo>
                    <a:pt x="62103" y="87465"/>
                    <a:pt x="61161" y="91262"/>
                    <a:pt x="60402" y="95060"/>
                  </a:cubicBezTo>
                  <a:cubicBezTo>
                    <a:pt x="59824" y="97947"/>
                    <a:pt x="59156" y="100803"/>
                    <a:pt x="58731" y="103719"/>
                  </a:cubicBezTo>
                  <a:cubicBezTo>
                    <a:pt x="58670" y="103871"/>
                    <a:pt x="58640" y="104054"/>
                    <a:pt x="58609" y="104236"/>
                  </a:cubicBezTo>
                  <a:lnTo>
                    <a:pt x="58609" y="62004"/>
                  </a:lnTo>
                  <a:close/>
                  <a:moveTo>
                    <a:pt x="57367" y="0"/>
                  </a:moveTo>
                  <a:cubicBezTo>
                    <a:pt x="56862" y="0"/>
                    <a:pt x="56361" y="251"/>
                    <a:pt x="56087" y="752"/>
                  </a:cubicBezTo>
                  <a:cubicBezTo>
                    <a:pt x="55753" y="1299"/>
                    <a:pt x="55540" y="1876"/>
                    <a:pt x="55389" y="2514"/>
                  </a:cubicBezTo>
                  <a:cubicBezTo>
                    <a:pt x="55054" y="4064"/>
                    <a:pt x="54811" y="5613"/>
                    <a:pt x="54568" y="7132"/>
                  </a:cubicBezTo>
                  <a:cubicBezTo>
                    <a:pt x="53596" y="12389"/>
                    <a:pt x="52624" y="17584"/>
                    <a:pt x="51469" y="22749"/>
                  </a:cubicBezTo>
                  <a:cubicBezTo>
                    <a:pt x="50618" y="26699"/>
                    <a:pt x="50132" y="30709"/>
                    <a:pt x="49950" y="34750"/>
                  </a:cubicBezTo>
                  <a:cubicBezTo>
                    <a:pt x="49950" y="34872"/>
                    <a:pt x="50011" y="34963"/>
                    <a:pt x="49859" y="35054"/>
                  </a:cubicBezTo>
                  <a:lnTo>
                    <a:pt x="49707" y="34872"/>
                  </a:lnTo>
                  <a:cubicBezTo>
                    <a:pt x="47519" y="31864"/>
                    <a:pt x="44937" y="29160"/>
                    <a:pt x="42051" y="26851"/>
                  </a:cubicBezTo>
                  <a:cubicBezTo>
                    <a:pt x="38040" y="23478"/>
                    <a:pt x="33483" y="20865"/>
                    <a:pt x="28591" y="19073"/>
                  </a:cubicBezTo>
                  <a:cubicBezTo>
                    <a:pt x="25898" y="18077"/>
                    <a:pt x="23134" y="17462"/>
                    <a:pt x="20277" y="17462"/>
                  </a:cubicBezTo>
                  <a:cubicBezTo>
                    <a:pt x="19910" y="17462"/>
                    <a:pt x="19542" y="17472"/>
                    <a:pt x="19172" y="17493"/>
                  </a:cubicBezTo>
                  <a:cubicBezTo>
                    <a:pt x="18443" y="17554"/>
                    <a:pt x="17836" y="18101"/>
                    <a:pt x="17744" y="18830"/>
                  </a:cubicBezTo>
                  <a:cubicBezTo>
                    <a:pt x="17653" y="20076"/>
                    <a:pt x="17684" y="21321"/>
                    <a:pt x="17866" y="22567"/>
                  </a:cubicBezTo>
                  <a:cubicBezTo>
                    <a:pt x="18352" y="26365"/>
                    <a:pt x="19689" y="29859"/>
                    <a:pt x="21451" y="33231"/>
                  </a:cubicBezTo>
                  <a:cubicBezTo>
                    <a:pt x="23061" y="36452"/>
                    <a:pt x="25067" y="39460"/>
                    <a:pt x="27406" y="42194"/>
                  </a:cubicBezTo>
                  <a:cubicBezTo>
                    <a:pt x="29290" y="44443"/>
                    <a:pt x="31386" y="46509"/>
                    <a:pt x="33665" y="48392"/>
                  </a:cubicBezTo>
                  <a:lnTo>
                    <a:pt x="35427" y="49699"/>
                  </a:lnTo>
                  <a:cubicBezTo>
                    <a:pt x="33938" y="49759"/>
                    <a:pt x="32602" y="49911"/>
                    <a:pt x="31265" y="50003"/>
                  </a:cubicBezTo>
                  <a:cubicBezTo>
                    <a:pt x="29381" y="50154"/>
                    <a:pt x="27497" y="50398"/>
                    <a:pt x="25644" y="50732"/>
                  </a:cubicBezTo>
                  <a:cubicBezTo>
                    <a:pt x="23669" y="51066"/>
                    <a:pt x="21785" y="51582"/>
                    <a:pt x="19841" y="51947"/>
                  </a:cubicBezTo>
                  <a:cubicBezTo>
                    <a:pt x="15739" y="52737"/>
                    <a:pt x="11668" y="53588"/>
                    <a:pt x="7566" y="54256"/>
                  </a:cubicBezTo>
                  <a:cubicBezTo>
                    <a:pt x="6472" y="54469"/>
                    <a:pt x="5439" y="54803"/>
                    <a:pt x="4346" y="54864"/>
                  </a:cubicBezTo>
                  <a:cubicBezTo>
                    <a:pt x="3191" y="54955"/>
                    <a:pt x="2037" y="55289"/>
                    <a:pt x="1004" y="55836"/>
                  </a:cubicBezTo>
                  <a:cubicBezTo>
                    <a:pt x="1" y="56383"/>
                    <a:pt x="1" y="57841"/>
                    <a:pt x="1004" y="58419"/>
                  </a:cubicBezTo>
                  <a:cubicBezTo>
                    <a:pt x="1581" y="58722"/>
                    <a:pt x="2158" y="58935"/>
                    <a:pt x="2796" y="59087"/>
                  </a:cubicBezTo>
                  <a:cubicBezTo>
                    <a:pt x="3434" y="59269"/>
                    <a:pt x="4163" y="59269"/>
                    <a:pt x="4801" y="59421"/>
                  </a:cubicBezTo>
                  <a:cubicBezTo>
                    <a:pt x="7505" y="59998"/>
                    <a:pt x="10210" y="60424"/>
                    <a:pt x="12944" y="60910"/>
                  </a:cubicBezTo>
                  <a:cubicBezTo>
                    <a:pt x="17987" y="61852"/>
                    <a:pt x="23001" y="63158"/>
                    <a:pt x="28135" y="63918"/>
                  </a:cubicBezTo>
                  <a:cubicBezTo>
                    <a:pt x="29837" y="64131"/>
                    <a:pt x="31569" y="64282"/>
                    <a:pt x="33300" y="64434"/>
                  </a:cubicBezTo>
                  <a:lnTo>
                    <a:pt x="35366" y="64526"/>
                  </a:lnTo>
                  <a:lnTo>
                    <a:pt x="35123" y="64799"/>
                  </a:lnTo>
                  <a:cubicBezTo>
                    <a:pt x="32115" y="66956"/>
                    <a:pt x="29411" y="69539"/>
                    <a:pt x="27102" y="72425"/>
                  </a:cubicBezTo>
                  <a:cubicBezTo>
                    <a:pt x="23730" y="76436"/>
                    <a:pt x="21087" y="80993"/>
                    <a:pt x="19264" y="85915"/>
                  </a:cubicBezTo>
                  <a:cubicBezTo>
                    <a:pt x="18200" y="88953"/>
                    <a:pt x="17532" y="92083"/>
                    <a:pt x="17744" y="95334"/>
                  </a:cubicBezTo>
                  <a:cubicBezTo>
                    <a:pt x="17805" y="96063"/>
                    <a:pt x="18382" y="96640"/>
                    <a:pt x="19112" y="96731"/>
                  </a:cubicBezTo>
                  <a:cubicBezTo>
                    <a:pt x="19549" y="96759"/>
                    <a:pt x="19987" y="96772"/>
                    <a:pt x="20424" y="96772"/>
                  </a:cubicBezTo>
                  <a:cubicBezTo>
                    <a:pt x="21445" y="96772"/>
                    <a:pt x="22466" y="96698"/>
                    <a:pt x="23487" y="96549"/>
                  </a:cubicBezTo>
                  <a:cubicBezTo>
                    <a:pt x="26950" y="95881"/>
                    <a:pt x="30323" y="94726"/>
                    <a:pt x="33452" y="93085"/>
                  </a:cubicBezTo>
                  <a:cubicBezTo>
                    <a:pt x="36642" y="91414"/>
                    <a:pt x="39650" y="89439"/>
                    <a:pt x="42415" y="87130"/>
                  </a:cubicBezTo>
                  <a:cubicBezTo>
                    <a:pt x="44663" y="85216"/>
                    <a:pt x="46760" y="83120"/>
                    <a:pt x="48644" y="80811"/>
                  </a:cubicBezTo>
                  <a:cubicBezTo>
                    <a:pt x="49039" y="80264"/>
                    <a:pt x="49434" y="79717"/>
                    <a:pt x="49950" y="79079"/>
                  </a:cubicBezTo>
                  <a:cubicBezTo>
                    <a:pt x="49950" y="80264"/>
                    <a:pt x="50011" y="80811"/>
                    <a:pt x="50163" y="82360"/>
                  </a:cubicBezTo>
                  <a:cubicBezTo>
                    <a:pt x="50315" y="83910"/>
                    <a:pt x="50467" y="85520"/>
                    <a:pt x="50679" y="87070"/>
                  </a:cubicBezTo>
                  <a:cubicBezTo>
                    <a:pt x="51105" y="90108"/>
                    <a:pt x="52016" y="93602"/>
                    <a:pt x="52472" y="96063"/>
                  </a:cubicBezTo>
                  <a:cubicBezTo>
                    <a:pt x="52928" y="98554"/>
                    <a:pt x="53444" y="100803"/>
                    <a:pt x="53900" y="103537"/>
                  </a:cubicBezTo>
                  <a:cubicBezTo>
                    <a:pt x="54356" y="106241"/>
                    <a:pt x="54872" y="109067"/>
                    <a:pt x="55419" y="111801"/>
                  </a:cubicBezTo>
                  <a:cubicBezTo>
                    <a:pt x="55632" y="112713"/>
                    <a:pt x="55875" y="113654"/>
                    <a:pt x="56786" y="114201"/>
                  </a:cubicBezTo>
                  <a:lnTo>
                    <a:pt x="57941" y="114201"/>
                  </a:lnTo>
                  <a:cubicBezTo>
                    <a:pt x="58822" y="113654"/>
                    <a:pt x="59126" y="112713"/>
                    <a:pt x="59308" y="111801"/>
                  </a:cubicBezTo>
                  <a:cubicBezTo>
                    <a:pt x="59885" y="109067"/>
                    <a:pt x="60402" y="106028"/>
                    <a:pt x="60827" y="103537"/>
                  </a:cubicBezTo>
                  <a:cubicBezTo>
                    <a:pt x="61252" y="101015"/>
                    <a:pt x="61739" y="99071"/>
                    <a:pt x="62255" y="96063"/>
                  </a:cubicBezTo>
                  <a:cubicBezTo>
                    <a:pt x="62802" y="93085"/>
                    <a:pt x="63592" y="90108"/>
                    <a:pt x="64048" y="87070"/>
                  </a:cubicBezTo>
                  <a:cubicBezTo>
                    <a:pt x="64291" y="85520"/>
                    <a:pt x="64503" y="83424"/>
                    <a:pt x="64595" y="82360"/>
                  </a:cubicBezTo>
                  <a:cubicBezTo>
                    <a:pt x="64655" y="81297"/>
                    <a:pt x="64777" y="80264"/>
                    <a:pt x="64838" y="79170"/>
                  </a:cubicBezTo>
                  <a:lnTo>
                    <a:pt x="65749" y="80385"/>
                  </a:lnTo>
                  <a:cubicBezTo>
                    <a:pt x="67694" y="82846"/>
                    <a:pt x="69881" y="85095"/>
                    <a:pt x="72281" y="87070"/>
                  </a:cubicBezTo>
                  <a:cubicBezTo>
                    <a:pt x="75046" y="89409"/>
                    <a:pt x="78054" y="91414"/>
                    <a:pt x="81244" y="93085"/>
                  </a:cubicBezTo>
                  <a:cubicBezTo>
                    <a:pt x="84647" y="94787"/>
                    <a:pt x="88141" y="96124"/>
                    <a:pt x="91939" y="96610"/>
                  </a:cubicBezTo>
                  <a:cubicBezTo>
                    <a:pt x="92718" y="96727"/>
                    <a:pt x="93510" y="96781"/>
                    <a:pt x="94306" y="96781"/>
                  </a:cubicBezTo>
                  <a:cubicBezTo>
                    <a:pt x="94751" y="96781"/>
                    <a:pt x="95199" y="96764"/>
                    <a:pt x="95646" y="96731"/>
                  </a:cubicBezTo>
                  <a:cubicBezTo>
                    <a:pt x="96375" y="96640"/>
                    <a:pt x="96952" y="96032"/>
                    <a:pt x="96982" y="95273"/>
                  </a:cubicBezTo>
                  <a:cubicBezTo>
                    <a:pt x="97165" y="92052"/>
                    <a:pt x="96527" y="88923"/>
                    <a:pt x="95433" y="85885"/>
                  </a:cubicBezTo>
                  <a:cubicBezTo>
                    <a:pt x="93610" y="80993"/>
                    <a:pt x="90997" y="76436"/>
                    <a:pt x="87625" y="72425"/>
                  </a:cubicBezTo>
                  <a:cubicBezTo>
                    <a:pt x="85316" y="69508"/>
                    <a:pt x="82581" y="66926"/>
                    <a:pt x="79573" y="64738"/>
                  </a:cubicBezTo>
                  <a:lnTo>
                    <a:pt x="79421" y="64617"/>
                  </a:lnTo>
                  <a:cubicBezTo>
                    <a:pt x="79472" y="64532"/>
                    <a:pt x="79532" y="64514"/>
                    <a:pt x="79586" y="64514"/>
                  </a:cubicBezTo>
                  <a:cubicBezTo>
                    <a:pt x="79629" y="64514"/>
                    <a:pt x="79668" y="64526"/>
                    <a:pt x="79695" y="64526"/>
                  </a:cubicBezTo>
                  <a:cubicBezTo>
                    <a:pt x="84404" y="64282"/>
                    <a:pt x="89053" y="63644"/>
                    <a:pt x="93640" y="62581"/>
                  </a:cubicBezTo>
                  <a:cubicBezTo>
                    <a:pt x="97499" y="61700"/>
                    <a:pt x="101388" y="60940"/>
                    <a:pt x="105307" y="60302"/>
                  </a:cubicBezTo>
                  <a:cubicBezTo>
                    <a:pt x="106705" y="60059"/>
                    <a:pt x="108133" y="59816"/>
                    <a:pt x="109500" y="59452"/>
                  </a:cubicBezTo>
                  <a:cubicBezTo>
                    <a:pt x="110169" y="59330"/>
                    <a:pt x="110837" y="59391"/>
                    <a:pt x="111475" y="59209"/>
                  </a:cubicBezTo>
                  <a:cubicBezTo>
                    <a:pt x="112113" y="59057"/>
                    <a:pt x="112721" y="58874"/>
                    <a:pt x="113298" y="58631"/>
                  </a:cubicBezTo>
                  <a:cubicBezTo>
                    <a:pt x="113784" y="58449"/>
                    <a:pt x="114179" y="58115"/>
                    <a:pt x="114452" y="57689"/>
                  </a:cubicBezTo>
                  <a:lnTo>
                    <a:pt x="114452" y="56535"/>
                  </a:lnTo>
                  <a:cubicBezTo>
                    <a:pt x="113875" y="55654"/>
                    <a:pt x="113511" y="55563"/>
                    <a:pt x="111991" y="55168"/>
                  </a:cubicBezTo>
                  <a:cubicBezTo>
                    <a:pt x="110472" y="54803"/>
                    <a:pt x="108862" y="54590"/>
                    <a:pt x="107313" y="54287"/>
                  </a:cubicBezTo>
                  <a:cubicBezTo>
                    <a:pt x="103120" y="53588"/>
                    <a:pt x="99231" y="52889"/>
                    <a:pt x="94734" y="51917"/>
                  </a:cubicBezTo>
                  <a:cubicBezTo>
                    <a:pt x="90268" y="50914"/>
                    <a:pt x="85771" y="50033"/>
                    <a:pt x="81183" y="49790"/>
                  </a:cubicBezTo>
                  <a:cubicBezTo>
                    <a:pt x="80606" y="49790"/>
                    <a:pt x="80029" y="49759"/>
                    <a:pt x="79482" y="49699"/>
                  </a:cubicBezTo>
                  <a:cubicBezTo>
                    <a:pt x="79452" y="49577"/>
                    <a:pt x="79543" y="49486"/>
                    <a:pt x="79664" y="49425"/>
                  </a:cubicBezTo>
                  <a:cubicBezTo>
                    <a:pt x="82642" y="47268"/>
                    <a:pt x="85316" y="44686"/>
                    <a:pt x="87625" y="41799"/>
                  </a:cubicBezTo>
                  <a:cubicBezTo>
                    <a:pt x="90967" y="37849"/>
                    <a:pt x="93580" y="33322"/>
                    <a:pt x="95372" y="28492"/>
                  </a:cubicBezTo>
                  <a:cubicBezTo>
                    <a:pt x="96496" y="25393"/>
                    <a:pt x="97165" y="22202"/>
                    <a:pt x="96982" y="18921"/>
                  </a:cubicBezTo>
                  <a:cubicBezTo>
                    <a:pt x="96922" y="18192"/>
                    <a:pt x="96375" y="17584"/>
                    <a:pt x="95646" y="17493"/>
                  </a:cubicBezTo>
                  <a:cubicBezTo>
                    <a:pt x="95265" y="17470"/>
                    <a:pt x="94885" y="17458"/>
                    <a:pt x="94505" y="17458"/>
                  </a:cubicBezTo>
                  <a:cubicBezTo>
                    <a:pt x="93398" y="17458"/>
                    <a:pt x="92296" y="17555"/>
                    <a:pt x="91210" y="17736"/>
                  </a:cubicBezTo>
                  <a:cubicBezTo>
                    <a:pt x="87746" y="18344"/>
                    <a:pt x="84434" y="19498"/>
                    <a:pt x="81335" y="21139"/>
                  </a:cubicBezTo>
                  <a:cubicBezTo>
                    <a:pt x="78115" y="22780"/>
                    <a:pt x="75077" y="24785"/>
                    <a:pt x="72342" y="27155"/>
                  </a:cubicBezTo>
                  <a:cubicBezTo>
                    <a:pt x="69577" y="29373"/>
                    <a:pt x="67147" y="31955"/>
                    <a:pt x="65081" y="34811"/>
                  </a:cubicBezTo>
                  <a:cubicBezTo>
                    <a:pt x="64998" y="34894"/>
                    <a:pt x="64965" y="35028"/>
                    <a:pt x="64822" y="35028"/>
                  </a:cubicBezTo>
                  <a:cubicBezTo>
                    <a:pt x="64808" y="35028"/>
                    <a:pt x="64793" y="35027"/>
                    <a:pt x="64777" y="35024"/>
                  </a:cubicBezTo>
                  <a:cubicBezTo>
                    <a:pt x="64746" y="33687"/>
                    <a:pt x="64595" y="32350"/>
                    <a:pt x="64473" y="31013"/>
                  </a:cubicBezTo>
                  <a:cubicBezTo>
                    <a:pt x="64321" y="29160"/>
                    <a:pt x="64078" y="27276"/>
                    <a:pt x="63744" y="25423"/>
                  </a:cubicBezTo>
                  <a:cubicBezTo>
                    <a:pt x="63410" y="23509"/>
                    <a:pt x="62923" y="21564"/>
                    <a:pt x="62528" y="19620"/>
                  </a:cubicBezTo>
                  <a:cubicBezTo>
                    <a:pt x="61739" y="15548"/>
                    <a:pt x="60888" y="11538"/>
                    <a:pt x="60250" y="7436"/>
                  </a:cubicBezTo>
                  <a:cubicBezTo>
                    <a:pt x="60067" y="6343"/>
                    <a:pt x="59673" y="5249"/>
                    <a:pt x="59612" y="4094"/>
                  </a:cubicBezTo>
                  <a:cubicBezTo>
                    <a:pt x="59521" y="2940"/>
                    <a:pt x="59186" y="1785"/>
                    <a:pt x="58670" y="752"/>
                  </a:cubicBezTo>
                  <a:cubicBezTo>
                    <a:pt x="58381" y="251"/>
                    <a:pt x="57872" y="0"/>
                    <a:pt x="57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63"/>
            <p:cNvSpPr/>
            <p:nvPr/>
          </p:nvSpPr>
          <p:spPr>
            <a:xfrm rot="10800000">
              <a:off x="1751631" y="3155160"/>
              <a:ext cx="401569" cy="400305"/>
            </a:xfrm>
            <a:custGeom>
              <a:avLst/>
              <a:gdLst/>
              <a:ahLst/>
              <a:cxnLst/>
              <a:rect l="l" t="t" r="r" b="b"/>
              <a:pathLst>
                <a:path w="60341" h="60151" extrusionOk="0">
                  <a:moveTo>
                    <a:pt x="10621" y="10242"/>
                  </a:moveTo>
                  <a:cubicBezTo>
                    <a:pt x="10672" y="10242"/>
                    <a:pt x="10736" y="10249"/>
                    <a:pt x="10816" y="10262"/>
                  </a:cubicBezTo>
                  <a:cubicBezTo>
                    <a:pt x="12093" y="10292"/>
                    <a:pt x="13369" y="10535"/>
                    <a:pt x="14584" y="10961"/>
                  </a:cubicBezTo>
                  <a:cubicBezTo>
                    <a:pt x="16802" y="11751"/>
                    <a:pt x="18898" y="12905"/>
                    <a:pt x="20782" y="14363"/>
                  </a:cubicBezTo>
                  <a:cubicBezTo>
                    <a:pt x="22635" y="15731"/>
                    <a:pt x="24276" y="17402"/>
                    <a:pt x="25613" y="19285"/>
                  </a:cubicBezTo>
                  <a:cubicBezTo>
                    <a:pt x="25856" y="19620"/>
                    <a:pt x="26069" y="19984"/>
                    <a:pt x="26281" y="20319"/>
                  </a:cubicBezTo>
                  <a:cubicBezTo>
                    <a:pt x="26372" y="20501"/>
                    <a:pt x="26403" y="20713"/>
                    <a:pt x="26403" y="20926"/>
                  </a:cubicBezTo>
                  <a:cubicBezTo>
                    <a:pt x="26524" y="22111"/>
                    <a:pt x="26798" y="23266"/>
                    <a:pt x="27193" y="24390"/>
                  </a:cubicBezTo>
                  <a:cubicBezTo>
                    <a:pt x="27253" y="24602"/>
                    <a:pt x="27253" y="24815"/>
                    <a:pt x="27162" y="25028"/>
                  </a:cubicBezTo>
                  <a:cubicBezTo>
                    <a:pt x="27145" y="25096"/>
                    <a:pt x="27109" y="25136"/>
                    <a:pt x="27059" y="25136"/>
                  </a:cubicBezTo>
                  <a:cubicBezTo>
                    <a:pt x="27020" y="25136"/>
                    <a:pt x="26973" y="25112"/>
                    <a:pt x="26919" y="25058"/>
                  </a:cubicBezTo>
                  <a:lnTo>
                    <a:pt x="25977" y="24177"/>
                  </a:lnTo>
                  <a:lnTo>
                    <a:pt x="23425" y="21807"/>
                  </a:lnTo>
                  <a:lnTo>
                    <a:pt x="19567" y="18222"/>
                  </a:lnTo>
                  <a:lnTo>
                    <a:pt x="17804" y="16581"/>
                  </a:lnTo>
                  <a:lnTo>
                    <a:pt x="14523" y="13513"/>
                  </a:lnTo>
                  <a:lnTo>
                    <a:pt x="13034" y="12085"/>
                  </a:lnTo>
                  <a:cubicBezTo>
                    <a:pt x="12928" y="11963"/>
                    <a:pt x="12776" y="11902"/>
                    <a:pt x="12628" y="11902"/>
                  </a:cubicBezTo>
                  <a:cubicBezTo>
                    <a:pt x="12480" y="11902"/>
                    <a:pt x="12336" y="11963"/>
                    <a:pt x="12244" y="12085"/>
                  </a:cubicBezTo>
                  <a:cubicBezTo>
                    <a:pt x="12001" y="12267"/>
                    <a:pt x="12001" y="12632"/>
                    <a:pt x="12244" y="12844"/>
                  </a:cubicBezTo>
                  <a:lnTo>
                    <a:pt x="13217" y="13817"/>
                  </a:lnTo>
                  <a:lnTo>
                    <a:pt x="16346" y="17128"/>
                  </a:lnTo>
                  <a:lnTo>
                    <a:pt x="18989" y="19984"/>
                  </a:lnTo>
                  <a:lnTo>
                    <a:pt x="22331" y="23569"/>
                  </a:lnTo>
                  <a:lnTo>
                    <a:pt x="25005" y="26425"/>
                  </a:lnTo>
                  <a:lnTo>
                    <a:pt x="25187" y="26669"/>
                  </a:lnTo>
                  <a:cubicBezTo>
                    <a:pt x="25370" y="26881"/>
                    <a:pt x="25370" y="26881"/>
                    <a:pt x="25096" y="26972"/>
                  </a:cubicBezTo>
                  <a:cubicBezTo>
                    <a:pt x="25020" y="27003"/>
                    <a:pt x="24937" y="27018"/>
                    <a:pt x="24853" y="27018"/>
                  </a:cubicBezTo>
                  <a:cubicBezTo>
                    <a:pt x="24770" y="27018"/>
                    <a:pt x="24686" y="27003"/>
                    <a:pt x="24610" y="26972"/>
                  </a:cubicBezTo>
                  <a:cubicBezTo>
                    <a:pt x="23577" y="26608"/>
                    <a:pt x="22544" y="26365"/>
                    <a:pt x="21450" y="26213"/>
                  </a:cubicBezTo>
                  <a:lnTo>
                    <a:pt x="21055" y="26213"/>
                  </a:lnTo>
                  <a:cubicBezTo>
                    <a:pt x="20387" y="26152"/>
                    <a:pt x="19901" y="25696"/>
                    <a:pt x="19415" y="25392"/>
                  </a:cubicBezTo>
                  <a:cubicBezTo>
                    <a:pt x="18169" y="24542"/>
                    <a:pt x="17015" y="23539"/>
                    <a:pt x="16042" y="22415"/>
                  </a:cubicBezTo>
                  <a:cubicBezTo>
                    <a:pt x="14614" y="20865"/>
                    <a:pt x="13399" y="19134"/>
                    <a:pt x="12427" y="17280"/>
                  </a:cubicBezTo>
                  <a:cubicBezTo>
                    <a:pt x="11606" y="15791"/>
                    <a:pt x="10999" y="14212"/>
                    <a:pt x="10634" y="12571"/>
                  </a:cubicBezTo>
                  <a:cubicBezTo>
                    <a:pt x="10513" y="11933"/>
                    <a:pt x="10452" y="11325"/>
                    <a:pt x="10421" y="10718"/>
                  </a:cubicBezTo>
                  <a:cubicBezTo>
                    <a:pt x="10421" y="10355"/>
                    <a:pt x="10421" y="10242"/>
                    <a:pt x="10621" y="10242"/>
                  </a:cubicBezTo>
                  <a:close/>
                  <a:moveTo>
                    <a:pt x="49645" y="10262"/>
                  </a:moveTo>
                  <a:cubicBezTo>
                    <a:pt x="50101" y="10262"/>
                    <a:pt x="50101" y="10262"/>
                    <a:pt x="50101" y="10657"/>
                  </a:cubicBezTo>
                  <a:cubicBezTo>
                    <a:pt x="50040" y="11933"/>
                    <a:pt x="49797" y="13179"/>
                    <a:pt x="49372" y="14394"/>
                  </a:cubicBezTo>
                  <a:cubicBezTo>
                    <a:pt x="48582" y="16612"/>
                    <a:pt x="47428" y="18708"/>
                    <a:pt x="46000" y="20592"/>
                  </a:cubicBezTo>
                  <a:cubicBezTo>
                    <a:pt x="44632" y="22445"/>
                    <a:pt x="42961" y="24086"/>
                    <a:pt x="41047" y="25392"/>
                  </a:cubicBezTo>
                  <a:cubicBezTo>
                    <a:pt x="40713" y="25666"/>
                    <a:pt x="40348" y="25848"/>
                    <a:pt x="39984" y="26091"/>
                  </a:cubicBezTo>
                  <a:cubicBezTo>
                    <a:pt x="39802" y="26182"/>
                    <a:pt x="39589" y="26213"/>
                    <a:pt x="39376" y="26213"/>
                  </a:cubicBezTo>
                  <a:cubicBezTo>
                    <a:pt x="38222" y="26334"/>
                    <a:pt x="37067" y="26608"/>
                    <a:pt x="35973" y="27003"/>
                  </a:cubicBezTo>
                  <a:lnTo>
                    <a:pt x="35700" y="27063"/>
                  </a:lnTo>
                  <a:cubicBezTo>
                    <a:pt x="35669" y="27069"/>
                    <a:pt x="35639" y="27071"/>
                    <a:pt x="35609" y="27071"/>
                  </a:cubicBezTo>
                  <a:cubicBezTo>
                    <a:pt x="35458" y="27071"/>
                    <a:pt x="35315" y="27008"/>
                    <a:pt x="35214" y="26881"/>
                  </a:cubicBezTo>
                  <a:cubicBezTo>
                    <a:pt x="35123" y="26820"/>
                    <a:pt x="35335" y="26669"/>
                    <a:pt x="35426" y="26577"/>
                  </a:cubicBezTo>
                  <a:lnTo>
                    <a:pt x="36885" y="24997"/>
                  </a:lnTo>
                  <a:cubicBezTo>
                    <a:pt x="38130" y="23661"/>
                    <a:pt x="39680" y="21990"/>
                    <a:pt x="40591" y="21048"/>
                  </a:cubicBezTo>
                  <a:cubicBezTo>
                    <a:pt x="41503" y="20075"/>
                    <a:pt x="42384" y="19134"/>
                    <a:pt x="43265" y="18161"/>
                  </a:cubicBezTo>
                  <a:lnTo>
                    <a:pt x="46668" y="14546"/>
                  </a:lnTo>
                  <a:cubicBezTo>
                    <a:pt x="47184" y="13969"/>
                    <a:pt x="47701" y="13391"/>
                    <a:pt x="48248" y="12875"/>
                  </a:cubicBezTo>
                  <a:cubicBezTo>
                    <a:pt x="48521" y="12662"/>
                    <a:pt x="48521" y="12267"/>
                    <a:pt x="48278" y="12024"/>
                  </a:cubicBezTo>
                  <a:cubicBezTo>
                    <a:pt x="48172" y="11931"/>
                    <a:pt x="48042" y="11884"/>
                    <a:pt x="47915" y="11884"/>
                  </a:cubicBezTo>
                  <a:cubicBezTo>
                    <a:pt x="47751" y="11884"/>
                    <a:pt x="47591" y="11961"/>
                    <a:pt x="47488" y="12115"/>
                  </a:cubicBezTo>
                  <a:lnTo>
                    <a:pt x="43903" y="15457"/>
                  </a:lnTo>
                  <a:lnTo>
                    <a:pt x="41655" y="17554"/>
                  </a:lnTo>
                  <a:lnTo>
                    <a:pt x="37735" y="21200"/>
                  </a:lnTo>
                  <a:lnTo>
                    <a:pt x="34333" y="24329"/>
                  </a:lnTo>
                  <a:lnTo>
                    <a:pt x="33573" y="25058"/>
                  </a:lnTo>
                  <a:cubicBezTo>
                    <a:pt x="33510" y="25109"/>
                    <a:pt x="33467" y="25133"/>
                    <a:pt x="33438" y="25133"/>
                  </a:cubicBezTo>
                  <a:cubicBezTo>
                    <a:pt x="33396" y="25133"/>
                    <a:pt x="33378" y="25086"/>
                    <a:pt x="33360" y="24997"/>
                  </a:cubicBezTo>
                  <a:cubicBezTo>
                    <a:pt x="33269" y="24785"/>
                    <a:pt x="33269" y="24572"/>
                    <a:pt x="33360" y="24390"/>
                  </a:cubicBezTo>
                  <a:cubicBezTo>
                    <a:pt x="33755" y="23144"/>
                    <a:pt x="34029" y="21898"/>
                    <a:pt x="34150" y="20622"/>
                  </a:cubicBezTo>
                  <a:cubicBezTo>
                    <a:pt x="34211" y="20349"/>
                    <a:pt x="34333" y="20106"/>
                    <a:pt x="34515" y="19893"/>
                  </a:cubicBezTo>
                  <a:cubicBezTo>
                    <a:pt x="35335" y="18556"/>
                    <a:pt x="36338" y="17311"/>
                    <a:pt x="37492" y="16247"/>
                  </a:cubicBezTo>
                  <a:cubicBezTo>
                    <a:pt x="39133" y="14637"/>
                    <a:pt x="41017" y="13300"/>
                    <a:pt x="43052" y="12237"/>
                  </a:cubicBezTo>
                  <a:cubicBezTo>
                    <a:pt x="44541" y="11416"/>
                    <a:pt x="46121" y="10839"/>
                    <a:pt x="47792" y="10474"/>
                  </a:cubicBezTo>
                  <a:cubicBezTo>
                    <a:pt x="48400" y="10353"/>
                    <a:pt x="49007" y="10262"/>
                    <a:pt x="49645" y="10262"/>
                  </a:cubicBezTo>
                  <a:close/>
                  <a:moveTo>
                    <a:pt x="29593" y="5309"/>
                  </a:moveTo>
                  <a:lnTo>
                    <a:pt x="29593" y="27489"/>
                  </a:lnTo>
                  <a:cubicBezTo>
                    <a:pt x="29471" y="27489"/>
                    <a:pt x="29471" y="27428"/>
                    <a:pt x="29471" y="27337"/>
                  </a:cubicBezTo>
                  <a:cubicBezTo>
                    <a:pt x="29107" y="26456"/>
                    <a:pt x="28712" y="25635"/>
                    <a:pt x="28408" y="24754"/>
                  </a:cubicBezTo>
                  <a:cubicBezTo>
                    <a:pt x="28378" y="24633"/>
                    <a:pt x="28347" y="24511"/>
                    <a:pt x="28347" y="24390"/>
                  </a:cubicBezTo>
                  <a:cubicBezTo>
                    <a:pt x="28438" y="23053"/>
                    <a:pt x="28165" y="21716"/>
                    <a:pt x="27527" y="20531"/>
                  </a:cubicBezTo>
                  <a:cubicBezTo>
                    <a:pt x="27405" y="20319"/>
                    <a:pt x="27345" y="20075"/>
                    <a:pt x="27345" y="19832"/>
                  </a:cubicBezTo>
                  <a:cubicBezTo>
                    <a:pt x="27345" y="18556"/>
                    <a:pt x="27466" y="17341"/>
                    <a:pt x="27588" y="16126"/>
                  </a:cubicBezTo>
                  <a:cubicBezTo>
                    <a:pt x="27770" y="14090"/>
                    <a:pt x="28317" y="11629"/>
                    <a:pt x="28621" y="10110"/>
                  </a:cubicBezTo>
                  <a:cubicBezTo>
                    <a:pt x="28955" y="8591"/>
                    <a:pt x="29319" y="7072"/>
                    <a:pt x="29563" y="5492"/>
                  </a:cubicBezTo>
                  <a:cubicBezTo>
                    <a:pt x="29532" y="5431"/>
                    <a:pt x="29563" y="5370"/>
                    <a:pt x="29593" y="5309"/>
                  </a:cubicBezTo>
                  <a:close/>
                  <a:moveTo>
                    <a:pt x="30899" y="5249"/>
                  </a:moveTo>
                  <a:cubicBezTo>
                    <a:pt x="31021" y="5917"/>
                    <a:pt x="31142" y="6525"/>
                    <a:pt x="31264" y="7132"/>
                  </a:cubicBezTo>
                  <a:cubicBezTo>
                    <a:pt x="31659" y="9107"/>
                    <a:pt x="32084" y="11082"/>
                    <a:pt x="32479" y="13057"/>
                  </a:cubicBezTo>
                  <a:cubicBezTo>
                    <a:pt x="32692" y="14181"/>
                    <a:pt x="32874" y="15670"/>
                    <a:pt x="32965" y="16460"/>
                  </a:cubicBezTo>
                  <a:cubicBezTo>
                    <a:pt x="33026" y="17280"/>
                    <a:pt x="33087" y="18101"/>
                    <a:pt x="33148" y="18951"/>
                  </a:cubicBezTo>
                  <a:cubicBezTo>
                    <a:pt x="33208" y="19711"/>
                    <a:pt x="33087" y="20470"/>
                    <a:pt x="32722" y="21139"/>
                  </a:cubicBezTo>
                  <a:cubicBezTo>
                    <a:pt x="32327" y="21929"/>
                    <a:pt x="32115" y="22780"/>
                    <a:pt x="32175" y="23661"/>
                  </a:cubicBezTo>
                  <a:cubicBezTo>
                    <a:pt x="32236" y="24633"/>
                    <a:pt x="31598" y="25970"/>
                    <a:pt x="31477" y="26304"/>
                  </a:cubicBezTo>
                  <a:cubicBezTo>
                    <a:pt x="31386" y="26669"/>
                    <a:pt x="31112" y="27215"/>
                    <a:pt x="31082" y="27307"/>
                  </a:cubicBezTo>
                  <a:cubicBezTo>
                    <a:pt x="31021" y="27367"/>
                    <a:pt x="31021" y="27458"/>
                    <a:pt x="30899" y="27489"/>
                  </a:cubicBezTo>
                  <a:lnTo>
                    <a:pt x="30899" y="5249"/>
                  </a:lnTo>
                  <a:close/>
                  <a:moveTo>
                    <a:pt x="23881" y="23661"/>
                  </a:moveTo>
                  <a:lnTo>
                    <a:pt x="24732" y="24420"/>
                  </a:lnTo>
                  <a:lnTo>
                    <a:pt x="27041" y="26577"/>
                  </a:lnTo>
                  <a:lnTo>
                    <a:pt x="29289" y="28674"/>
                  </a:lnTo>
                  <a:cubicBezTo>
                    <a:pt x="29502" y="28856"/>
                    <a:pt x="29350" y="28917"/>
                    <a:pt x="29259" y="29099"/>
                  </a:cubicBezTo>
                  <a:cubicBezTo>
                    <a:pt x="29192" y="29183"/>
                    <a:pt x="29125" y="29229"/>
                    <a:pt x="29053" y="29229"/>
                  </a:cubicBezTo>
                  <a:cubicBezTo>
                    <a:pt x="28994" y="29229"/>
                    <a:pt x="28932" y="29198"/>
                    <a:pt x="28864" y="29130"/>
                  </a:cubicBezTo>
                  <a:lnTo>
                    <a:pt x="25674" y="25666"/>
                  </a:lnTo>
                  <a:lnTo>
                    <a:pt x="24033" y="23904"/>
                  </a:lnTo>
                  <a:cubicBezTo>
                    <a:pt x="23942" y="23873"/>
                    <a:pt x="23881" y="23752"/>
                    <a:pt x="23881" y="23661"/>
                  </a:cubicBezTo>
                  <a:close/>
                  <a:moveTo>
                    <a:pt x="36642" y="23691"/>
                  </a:moveTo>
                  <a:lnTo>
                    <a:pt x="36642" y="23691"/>
                  </a:lnTo>
                  <a:cubicBezTo>
                    <a:pt x="36429" y="23995"/>
                    <a:pt x="36186" y="24268"/>
                    <a:pt x="35882" y="24542"/>
                  </a:cubicBezTo>
                  <a:cubicBezTo>
                    <a:pt x="35214" y="25332"/>
                    <a:pt x="34485" y="26091"/>
                    <a:pt x="33755" y="26851"/>
                  </a:cubicBezTo>
                  <a:lnTo>
                    <a:pt x="31629" y="29130"/>
                  </a:lnTo>
                  <a:cubicBezTo>
                    <a:pt x="31549" y="29209"/>
                    <a:pt x="31499" y="29242"/>
                    <a:pt x="31455" y="29242"/>
                  </a:cubicBezTo>
                  <a:cubicBezTo>
                    <a:pt x="31397" y="29242"/>
                    <a:pt x="31350" y="29185"/>
                    <a:pt x="31264" y="29099"/>
                  </a:cubicBezTo>
                  <a:cubicBezTo>
                    <a:pt x="31112" y="28947"/>
                    <a:pt x="31021" y="28856"/>
                    <a:pt x="31234" y="28674"/>
                  </a:cubicBezTo>
                  <a:lnTo>
                    <a:pt x="34636" y="25514"/>
                  </a:lnTo>
                  <a:lnTo>
                    <a:pt x="36399" y="23873"/>
                  </a:lnTo>
                  <a:cubicBezTo>
                    <a:pt x="36459" y="23782"/>
                    <a:pt x="36551" y="23721"/>
                    <a:pt x="36642" y="23691"/>
                  </a:cubicBezTo>
                  <a:close/>
                  <a:moveTo>
                    <a:pt x="19509" y="27170"/>
                  </a:moveTo>
                  <a:cubicBezTo>
                    <a:pt x="20136" y="27170"/>
                    <a:pt x="20739" y="27305"/>
                    <a:pt x="21298" y="27610"/>
                  </a:cubicBezTo>
                  <a:cubicBezTo>
                    <a:pt x="21999" y="27961"/>
                    <a:pt x="22747" y="28168"/>
                    <a:pt x="23522" y="28168"/>
                  </a:cubicBezTo>
                  <a:cubicBezTo>
                    <a:pt x="23621" y="28168"/>
                    <a:pt x="23720" y="28164"/>
                    <a:pt x="23820" y="28157"/>
                  </a:cubicBezTo>
                  <a:cubicBezTo>
                    <a:pt x="23887" y="28153"/>
                    <a:pt x="23954" y="28151"/>
                    <a:pt x="24019" y="28151"/>
                  </a:cubicBezTo>
                  <a:cubicBezTo>
                    <a:pt x="24956" y="28151"/>
                    <a:pt x="25700" y="28544"/>
                    <a:pt x="26524" y="28856"/>
                  </a:cubicBezTo>
                  <a:lnTo>
                    <a:pt x="27497" y="29221"/>
                  </a:lnTo>
                  <a:cubicBezTo>
                    <a:pt x="27527" y="29281"/>
                    <a:pt x="27648" y="29312"/>
                    <a:pt x="27679" y="29433"/>
                  </a:cubicBezTo>
                  <a:lnTo>
                    <a:pt x="5439" y="29433"/>
                  </a:lnTo>
                  <a:lnTo>
                    <a:pt x="7322" y="29038"/>
                  </a:lnTo>
                  <a:lnTo>
                    <a:pt x="13247" y="27823"/>
                  </a:lnTo>
                  <a:cubicBezTo>
                    <a:pt x="14371" y="27610"/>
                    <a:pt x="15495" y="27458"/>
                    <a:pt x="16650" y="27367"/>
                  </a:cubicBezTo>
                  <a:cubicBezTo>
                    <a:pt x="17470" y="27246"/>
                    <a:pt x="18321" y="27246"/>
                    <a:pt x="19141" y="27185"/>
                  </a:cubicBezTo>
                  <a:cubicBezTo>
                    <a:pt x="19265" y="27175"/>
                    <a:pt x="19387" y="27170"/>
                    <a:pt x="19509" y="27170"/>
                  </a:cubicBezTo>
                  <a:close/>
                  <a:moveTo>
                    <a:pt x="40531" y="27185"/>
                  </a:moveTo>
                  <a:cubicBezTo>
                    <a:pt x="41776" y="27185"/>
                    <a:pt x="42992" y="27307"/>
                    <a:pt x="44207" y="27398"/>
                  </a:cubicBezTo>
                  <a:cubicBezTo>
                    <a:pt x="46273" y="27580"/>
                    <a:pt x="48734" y="28157"/>
                    <a:pt x="50253" y="28461"/>
                  </a:cubicBezTo>
                  <a:cubicBezTo>
                    <a:pt x="51772" y="28795"/>
                    <a:pt x="53291" y="29130"/>
                    <a:pt x="54811" y="29342"/>
                  </a:cubicBezTo>
                  <a:lnTo>
                    <a:pt x="55023" y="29433"/>
                  </a:lnTo>
                  <a:lnTo>
                    <a:pt x="32844" y="29433"/>
                  </a:lnTo>
                  <a:cubicBezTo>
                    <a:pt x="32844" y="29403"/>
                    <a:pt x="32813" y="29403"/>
                    <a:pt x="32813" y="29342"/>
                  </a:cubicBezTo>
                  <a:lnTo>
                    <a:pt x="33452" y="29069"/>
                  </a:lnTo>
                  <a:lnTo>
                    <a:pt x="35578" y="28218"/>
                  </a:lnTo>
                  <a:cubicBezTo>
                    <a:pt x="35700" y="28157"/>
                    <a:pt x="35852" y="28157"/>
                    <a:pt x="35973" y="28157"/>
                  </a:cubicBezTo>
                  <a:cubicBezTo>
                    <a:pt x="36173" y="28179"/>
                    <a:pt x="36370" y="28190"/>
                    <a:pt x="36565" y="28190"/>
                  </a:cubicBezTo>
                  <a:cubicBezTo>
                    <a:pt x="37704" y="28190"/>
                    <a:pt x="38764" y="27830"/>
                    <a:pt x="39802" y="27337"/>
                  </a:cubicBezTo>
                  <a:cubicBezTo>
                    <a:pt x="40014" y="27215"/>
                    <a:pt x="40288" y="27185"/>
                    <a:pt x="40531" y="27185"/>
                  </a:cubicBezTo>
                  <a:close/>
                  <a:moveTo>
                    <a:pt x="30215" y="29733"/>
                  </a:moveTo>
                  <a:cubicBezTo>
                    <a:pt x="30230" y="29733"/>
                    <a:pt x="30246" y="29735"/>
                    <a:pt x="30261" y="29737"/>
                  </a:cubicBezTo>
                  <a:cubicBezTo>
                    <a:pt x="30504" y="29737"/>
                    <a:pt x="30626" y="29889"/>
                    <a:pt x="30626" y="30102"/>
                  </a:cubicBezTo>
                  <a:cubicBezTo>
                    <a:pt x="30598" y="30268"/>
                    <a:pt x="30444" y="30409"/>
                    <a:pt x="30278" y="30409"/>
                  </a:cubicBezTo>
                  <a:cubicBezTo>
                    <a:pt x="30262" y="30409"/>
                    <a:pt x="30247" y="30408"/>
                    <a:pt x="30231" y="30406"/>
                  </a:cubicBezTo>
                  <a:cubicBezTo>
                    <a:pt x="30018" y="30406"/>
                    <a:pt x="29866" y="30223"/>
                    <a:pt x="29927" y="30041"/>
                  </a:cubicBezTo>
                  <a:cubicBezTo>
                    <a:pt x="29927" y="29874"/>
                    <a:pt x="30054" y="29733"/>
                    <a:pt x="30215" y="29733"/>
                  </a:cubicBezTo>
                  <a:close/>
                  <a:moveTo>
                    <a:pt x="27679" y="30709"/>
                  </a:moveTo>
                  <a:lnTo>
                    <a:pt x="27679" y="30801"/>
                  </a:lnTo>
                  <a:lnTo>
                    <a:pt x="27041" y="31074"/>
                  </a:lnTo>
                  <a:lnTo>
                    <a:pt x="24914" y="31925"/>
                  </a:lnTo>
                  <a:cubicBezTo>
                    <a:pt x="24792" y="31985"/>
                    <a:pt x="24671" y="31985"/>
                    <a:pt x="24549" y="31985"/>
                  </a:cubicBezTo>
                  <a:cubicBezTo>
                    <a:pt x="24350" y="31963"/>
                    <a:pt x="24152" y="31953"/>
                    <a:pt x="23957" y="31953"/>
                  </a:cubicBezTo>
                  <a:cubicBezTo>
                    <a:pt x="22812" y="31953"/>
                    <a:pt x="21738" y="32313"/>
                    <a:pt x="20752" y="32806"/>
                  </a:cubicBezTo>
                  <a:cubicBezTo>
                    <a:pt x="20509" y="32897"/>
                    <a:pt x="20235" y="32958"/>
                    <a:pt x="19992" y="32958"/>
                  </a:cubicBezTo>
                  <a:cubicBezTo>
                    <a:pt x="18777" y="32958"/>
                    <a:pt x="17561" y="32836"/>
                    <a:pt x="16285" y="32745"/>
                  </a:cubicBezTo>
                  <a:cubicBezTo>
                    <a:pt x="14250" y="32593"/>
                    <a:pt x="11789" y="31985"/>
                    <a:pt x="10270" y="31682"/>
                  </a:cubicBezTo>
                  <a:cubicBezTo>
                    <a:pt x="8750" y="31378"/>
                    <a:pt x="7231" y="31013"/>
                    <a:pt x="5712" y="30801"/>
                  </a:cubicBezTo>
                  <a:lnTo>
                    <a:pt x="5499" y="30709"/>
                  </a:lnTo>
                  <a:close/>
                  <a:moveTo>
                    <a:pt x="55023" y="30770"/>
                  </a:moveTo>
                  <a:lnTo>
                    <a:pt x="53200" y="31104"/>
                  </a:lnTo>
                  <a:lnTo>
                    <a:pt x="47276" y="32320"/>
                  </a:lnTo>
                  <a:cubicBezTo>
                    <a:pt x="46151" y="32532"/>
                    <a:pt x="44693" y="32654"/>
                    <a:pt x="43873" y="32775"/>
                  </a:cubicBezTo>
                  <a:cubicBezTo>
                    <a:pt x="43022" y="32897"/>
                    <a:pt x="42232" y="32897"/>
                    <a:pt x="41381" y="32958"/>
                  </a:cubicBezTo>
                  <a:cubicBezTo>
                    <a:pt x="41276" y="32967"/>
                    <a:pt x="41170" y="32971"/>
                    <a:pt x="41062" y="32971"/>
                  </a:cubicBezTo>
                  <a:cubicBezTo>
                    <a:pt x="40427" y="32971"/>
                    <a:pt x="39766" y="32818"/>
                    <a:pt x="39194" y="32532"/>
                  </a:cubicBezTo>
                  <a:cubicBezTo>
                    <a:pt x="38520" y="32182"/>
                    <a:pt x="37751" y="31975"/>
                    <a:pt x="36971" y="31975"/>
                  </a:cubicBezTo>
                  <a:cubicBezTo>
                    <a:pt x="36872" y="31975"/>
                    <a:pt x="36772" y="31979"/>
                    <a:pt x="36672" y="31985"/>
                  </a:cubicBezTo>
                  <a:cubicBezTo>
                    <a:pt x="36609" y="31989"/>
                    <a:pt x="36546" y="31991"/>
                    <a:pt x="36484" y="31991"/>
                  </a:cubicBezTo>
                  <a:cubicBezTo>
                    <a:pt x="35589" y="31991"/>
                    <a:pt x="34796" y="31599"/>
                    <a:pt x="34029" y="31287"/>
                  </a:cubicBezTo>
                  <a:lnTo>
                    <a:pt x="33026" y="30922"/>
                  </a:lnTo>
                  <a:cubicBezTo>
                    <a:pt x="32956" y="30899"/>
                    <a:pt x="32885" y="30838"/>
                    <a:pt x="32842" y="30770"/>
                  </a:cubicBezTo>
                  <a:close/>
                  <a:moveTo>
                    <a:pt x="31477" y="30928"/>
                  </a:moveTo>
                  <a:cubicBezTo>
                    <a:pt x="31518" y="30928"/>
                    <a:pt x="31566" y="30951"/>
                    <a:pt x="31629" y="31013"/>
                  </a:cubicBezTo>
                  <a:lnTo>
                    <a:pt x="34150" y="33748"/>
                  </a:lnTo>
                  <a:lnTo>
                    <a:pt x="35730" y="35419"/>
                  </a:lnTo>
                  <a:lnTo>
                    <a:pt x="36551" y="36300"/>
                  </a:lnTo>
                  <a:lnTo>
                    <a:pt x="36611" y="36421"/>
                  </a:lnTo>
                  <a:cubicBezTo>
                    <a:pt x="36600" y="36427"/>
                    <a:pt x="36589" y="36429"/>
                    <a:pt x="36578" y="36429"/>
                  </a:cubicBezTo>
                  <a:cubicBezTo>
                    <a:pt x="36529" y="36429"/>
                    <a:pt x="36484" y="36380"/>
                    <a:pt x="36459" y="36330"/>
                  </a:cubicBezTo>
                  <a:lnTo>
                    <a:pt x="32631" y="32745"/>
                  </a:lnTo>
                  <a:lnTo>
                    <a:pt x="31173" y="31439"/>
                  </a:lnTo>
                  <a:cubicBezTo>
                    <a:pt x="30991" y="31256"/>
                    <a:pt x="31142" y="31135"/>
                    <a:pt x="31264" y="31074"/>
                  </a:cubicBezTo>
                  <a:cubicBezTo>
                    <a:pt x="31344" y="31014"/>
                    <a:pt x="31398" y="30928"/>
                    <a:pt x="31477" y="30928"/>
                  </a:cubicBezTo>
                  <a:close/>
                  <a:moveTo>
                    <a:pt x="29042" y="30920"/>
                  </a:moveTo>
                  <a:cubicBezTo>
                    <a:pt x="29117" y="30920"/>
                    <a:pt x="29182" y="30997"/>
                    <a:pt x="29259" y="31074"/>
                  </a:cubicBezTo>
                  <a:cubicBezTo>
                    <a:pt x="29350" y="31165"/>
                    <a:pt x="29502" y="31256"/>
                    <a:pt x="29319" y="31439"/>
                  </a:cubicBezTo>
                  <a:lnTo>
                    <a:pt x="26585" y="33991"/>
                  </a:lnTo>
                  <a:lnTo>
                    <a:pt x="24914" y="35540"/>
                  </a:lnTo>
                  <a:cubicBezTo>
                    <a:pt x="24610" y="35814"/>
                    <a:pt x="24306" y="36087"/>
                    <a:pt x="24033" y="36391"/>
                  </a:cubicBezTo>
                  <a:cubicBezTo>
                    <a:pt x="24011" y="36412"/>
                    <a:pt x="23990" y="36434"/>
                    <a:pt x="23947" y="36434"/>
                  </a:cubicBezTo>
                  <a:cubicBezTo>
                    <a:pt x="23929" y="36434"/>
                    <a:pt x="23908" y="36430"/>
                    <a:pt x="23881" y="36421"/>
                  </a:cubicBezTo>
                  <a:cubicBezTo>
                    <a:pt x="23881" y="36330"/>
                    <a:pt x="23972" y="36300"/>
                    <a:pt x="24003" y="36269"/>
                  </a:cubicBezTo>
                  <a:lnTo>
                    <a:pt x="27618" y="32380"/>
                  </a:lnTo>
                  <a:lnTo>
                    <a:pt x="28894" y="31013"/>
                  </a:lnTo>
                  <a:cubicBezTo>
                    <a:pt x="28950" y="30946"/>
                    <a:pt x="28998" y="30920"/>
                    <a:pt x="29042" y="30920"/>
                  </a:cubicBezTo>
                  <a:close/>
                  <a:moveTo>
                    <a:pt x="24872" y="33094"/>
                  </a:moveTo>
                  <a:cubicBezTo>
                    <a:pt x="24975" y="33094"/>
                    <a:pt x="25081" y="33110"/>
                    <a:pt x="25187" y="33140"/>
                  </a:cubicBezTo>
                  <a:cubicBezTo>
                    <a:pt x="25339" y="33231"/>
                    <a:pt x="25339" y="33262"/>
                    <a:pt x="25218" y="33413"/>
                  </a:cubicBezTo>
                  <a:lnTo>
                    <a:pt x="23577" y="35206"/>
                  </a:lnTo>
                  <a:lnTo>
                    <a:pt x="20387" y="38609"/>
                  </a:lnTo>
                  <a:lnTo>
                    <a:pt x="18807" y="40280"/>
                  </a:lnTo>
                  <a:lnTo>
                    <a:pt x="15678" y="43683"/>
                  </a:lnTo>
                  <a:lnTo>
                    <a:pt x="14128" y="45354"/>
                  </a:lnTo>
                  <a:cubicBezTo>
                    <a:pt x="13490" y="45992"/>
                    <a:pt x="12882" y="46691"/>
                    <a:pt x="12214" y="47359"/>
                  </a:cubicBezTo>
                  <a:cubicBezTo>
                    <a:pt x="11838" y="47735"/>
                    <a:pt x="12207" y="48275"/>
                    <a:pt x="12619" y="48275"/>
                  </a:cubicBezTo>
                  <a:cubicBezTo>
                    <a:pt x="12740" y="48275"/>
                    <a:pt x="12864" y="48229"/>
                    <a:pt x="12974" y="48119"/>
                  </a:cubicBezTo>
                  <a:cubicBezTo>
                    <a:pt x="13672" y="47390"/>
                    <a:pt x="14402" y="46752"/>
                    <a:pt x="15100" y="46113"/>
                  </a:cubicBezTo>
                  <a:lnTo>
                    <a:pt x="18230" y="43166"/>
                  </a:lnTo>
                  <a:lnTo>
                    <a:pt x="19870" y="41647"/>
                  </a:lnTo>
                  <a:lnTo>
                    <a:pt x="23273" y="38518"/>
                  </a:lnTo>
                  <a:lnTo>
                    <a:pt x="25005" y="36908"/>
                  </a:lnTo>
                  <a:lnTo>
                    <a:pt x="26919" y="35085"/>
                  </a:lnTo>
                  <a:cubicBezTo>
                    <a:pt x="26975" y="35040"/>
                    <a:pt x="27018" y="35020"/>
                    <a:pt x="27053" y="35020"/>
                  </a:cubicBezTo>
                  <a:cubicBezTo>
                    <a:pt x="27112" y="35020"/>
                    <a:pt x="27143" y="35080"/>
                    <a:pt x="27162" y="35176"/>
                  </a:cubicBezTo>
                  <a:cubicBezTo>
                    <a:pt x="27253" y="35358"/>
                    <a:pt x="27253" y="35571"/>
                    <a:pt x="27193" y="35783"/>
                  </a:cubicBezTo>
                  <a:cubicBezTo>
                    <a:pt x="26737" y="36968"/>
                    <a:pt x="26464" y="38244"/>
                    <a:pt x="26372" y="39520"/>
                  </a:cubicBezTo>
                  <a:cubicBezTo>
                    <a:pt x="26312" y="39794"/>
                    <a:pt x="26190" y="40007"/>
                    <a:pt x="26008" y="40219"/>
                  </a:cubicBezTo>
                  <a:cubicBezTo>
                    <a:pt x="25036" y="41799"/>
                    <a:pt x="23790" y="43227"/>
                    <a:pt x="22362" y="44473"/>
                  </a:cubicBezTo>
                  <a:cubicBezTo>
                    <a:pt x="20812" y="45901"/>
                    <a:pt x="19050" y="47116"/>
                    <a:pt x="17166" y="48088"/>
                  </a:cubicBezTo>
                  <a:cubicBezTo>
                    <a:pt x="15465" y="49000"/>
                    <a:pt x="13612" y="49608"/>
                    <a:pt x="11698" y="49911"/>
                  </a:cubicBezTo>
                  <a:lnTo>
                    <a:pt x="10816" y="49911"/>
                  </a:lnTo>
                  <a:cubicBezTo>
                    <a:pt x="10421" y="49911"/>
                    <a:pt x="10421" y="49911"/>
                    <a:pt x="10421" y="49516"/>
                  </a:cubicBezTo>
                  <a:cubicBezTo>
                    <a:pt x="10452" y="48240"/>
                    <a:pt x="10695" y="46964"/>
                    <a:pt x="11120" y="45749"/>
                  </a:cubicBezTo>
                  <a:cubicBezTo>
                    <a:pt x="11941" y="43531"/>
                    <a:pt x="13065" y="41435"/>
                    <a:pt x="14523" y="39581"/>
                  </a:cubicBezTo>
                  <a:cubicBezTo>
                    <a:pt x="15890" y="37697"/>
                    <a:pt x="17561" y="36057"/>
                    <a:pt x="19445" y="34750"/>
                  </a:cubicBezTo>
                  <a:cubicBezTo>
                    <a:pt x="19779" y="34477"/>
                    <a:pt x="20174" y="34295"/>
                    <a:pt x="20509" y="34052"/>
                  </a:cubicBezTo>
                  <a:cubicBezTo>
                    <a:pt x="20645" y="33983"/>
                    <a:pt x="20799" y="33949"/>
                    <a:pt x="20957" y="33949"/>
                  </a:cubicBezTo>
                  <a:cubicBezTo>
                    <a:pt x="21010" y="33949"/>
                    <a:pt x="21063" y="33953"/>
                    <a:pt x="21116" y="33960"/>
                  </a:cubicBezTo>
                  <a:cubicBezTo>
                    <a:pt x="22301" y="33808"/>
                    <a:pt x="23456" y="33535"/>
                    <a:pt x="24580" y="33140"/>
                  </a:cubicBezTo>
                  <a:cubicBezTo>
                    <a:pt x="24671" y="33110"/>
                    <a:pt x="24770" y="33094"/>
                    <a:pt x="24872" y="33094"/>
                  </a:cubicBezTo>
                  <a:close/>
                  <a:moveTo>
                    <a:pt x="35658" y="33094"/>
                  </a:moveTo>
                  <a:cubicBezTo>
                    <a:pt x="35761" y="33094"/>
                    <a:pt x="35867" y="33110"/>
                    <a:pt x="35973" y="33140"/>
                  </a:cubicBezTo>
                  <a:cubicBezTo>
                    <a:pt x="37189" y="33565"/>
                    <a:pt x="38434" y="33869"/>
                    <a:pt x="39741" y="33991"/>
                  </a:cubicBezTo>
                  <a:cubicBezTo>
                    <a:pt x="39984" y="34021"/>
                    <a:pt x="40257" y="34143"/>
                    <a:pt x="40440" y="34325"/>
                  </a:cubicBezTo>
                  <a:cubicBezTo>
                    <a:pt x="41776" y="35176"/>
                    <a:pt x="42992" y="36148"/>
                    <a:pt x="44055" y="37302"/>
                  </a:cubicBezTo>
                  <a:cubicBezTo>
                    <a:pt x="45665" y="38974"/>
                    <a:pt x="47033" y="40857"/>
                    <a:pt x="48126" y="42923"/>
                  </a:cubicBezTo>
                  <a:cubicBezTo>
                    <a:pt x="48916" y="44382"/>
                    <a:pt x="49524" y="45931"/>
                    <a:pt x="49858" y="47572"/>
                  </a:cubicBezTo>
                  <a:cubicBezTo>
                    <a:pt x="49980" y="48180"/>
                    <a:pt x="50071" y="48818"/>
                    <a:pt x="50101" y="49456"/>
                  </a:cubicBezTo>
                  <a:cubicBezTo>
                    <a:pt x="50101" y="49844"/>
                    <a:pt x="50101" y="49922"/>
                    <a:pt x="49883" y="49922"/>
                  </a:cubicBezTo>
                  <a:cubicBezTo>
                    <a:pt x="49829" y="49922"/>
                    <a:pt x="49761" y="49917"/>
                    <a:pt x="49676" y="49911"/>
                  </a:cubicBezTo>
                  <a:cubicBezTo>
                    <a:pt x="48400" y="49851"/>
                    <a:pt x="47124" y="49608"/>
                    <a:pt x="45908" y="49182"/>
                  </a:cubicBezTo>
                  <a:cubicBezTo>
                    <a:pt x="43690" y="48392"/>
                    <a:pt x="41594" y="47238"/>
                    <a:pt x="39710" y="45810"/>
                  </a:cubicBezTo>
                  <a:cubicBezTo>
                    <a:pt x="37887" y="44412"/>
                    <a:pt x="36247" y="42771"/>
                    <a:pt x="34910" y="40888"/>
                  </a:cubicBezTo>
                  <a:lnTo>
                    <a:pt x="34241" y="39824"/>
                  </a:lnTo>
                  <a:cubicBezTo>
                    <a:pt x="34181" y="39642"/>
                    <a:pt x="34120" y="39429"/>
                    <a:pt x="34090" y="39217"/>
                  </a:cubicBezTo>
                  <a:cubicBezTo>
                    <a:pt x="34029" y="38032"/>
                    <a:pt x="33755" y="36877"/>
                    <a:pt x="33300" y="35783"/>
                  </a:cubicBezTo>
                  <a:cubicBezTo>
                    <a:pt x="33239" y="35540"/>
                    <a:pt x="33269" y="35328"/>
                    <a:pt x="33330" y="35115"/>
                  </a:cubicBezTo>
                  <a:cubicBezTo>
                    <a:pt x="33372" y="35044"/>
                    <a:pt x="33402" y="35020"/>
                    <a:pt x="33433" y="35020"/>
                  </a:cubicBezTo>
                  <a:cubicBezTo>
                    <a:pt x="33469" y="35020"/>
                    <a:pt x="33508" y="35052"/>
                    <a:pt x="33573" y="35085"/>
                  </a:cubicBezTo>
                  <a:lnTo>
                    <a:pt x="34515" y="35966"/>
                  </a:lnTo>
                  <a:lnTo>
                    <a:pt x="37097" y="38396"/>
                  </a:lnTo>
                  <a:lnTo>
                    <a:pt x="40926" y="41921"/>
                  </a:lnTo>
                  <a:lnTo>
                    <a:pt x="42597" y="43470"/>
                  </a:lnTo>
                  <a:lnTo>
                    <a:pt x="46000" y="46630"/>
                  </a:lnTo>
                  <a:lnTo>
                    <a:pt x="47458" y="48088"/>
                  </a:lnTo>
                  <a:cubicBezTo>
                    <a:pt x="47574" y="48205"/>
                    <a:pt x="47724" y="48261"/>
                    <a:pt x="47871" y="48261"/>
                  </a:cubicBezTo>
                  <a:cubicBezTo>
                    <a:pt x="48070" y="48261"/>
                    <a:pt x="48265" y="48159"/>
                    <a:pt x="48369" y="47967"/>
                  </a:cubicBezTo>
                  <a:cubicBezTo>
                    <a:pt x="48491" y="47754"/>
                    <a:pt x="48461" y="47481"/>
                    <a:pt x="48278" y="47329"/>
                  </a:cubicBezTo>
                  <a:lnTo>
                    <a:pt x="47306" y="46326"/>
                  </a:lnTo>
                  <a:cubicBezTo>
                    <a:pt x="46303" y="45232"/>
                    <a:pt x="45240" y="44139"/>
                    <a:pt x="44207" y="42984"/>
                  </a:cubicBezTo>
                  <a:lnTo>
                    <a:pt x="41503" y="40098"/>
                  </a:lnTo>
                  <a:lnTo>
                    <a:pt x="38890" y="37302"/>
                  </a:lnTo>
                  <a:lnTo>
                    <a:pt x="36156" y="34416"/>
                  </a:lnTo>
                  <a:cubicBezTo>
                    <a:pt x="35882" y="34052"/>
                    <a:pt x="35578" y="33717"/>
                    <a:pt x="35274" y="33413"/>
                  </a:cubicBezTo>
                  <a:cubicBezTo>
                    <a:pt x="35123" y="33262"/>
                    <a:pt x="35214" y="33231"/>
                    <a:pt x="35366" y="33140"/>
                  </a:cubicBezTo>
                  <a:cubicBezTo>
                    <a:pt x="35457" y="33110"/>
                    <a:pt x="35556" y="33094"/>
                    <a:pt x="35658" y="33094"/>
                  </a:cubicBezTo>
                  <a:close/>
                  <a:moveTo>
                    <a:pt x="29593" y="32654"/>
                  </a:moveTo>
                  <a:lnTo>
                    <a:pt x="29593" y="54924"/>
                  </a:lnTo>
                  <a:cubicBezTo>
                    <a:pt x="29471" y="54226"/>
                    <a:pt x="29350" y="53618"/>
                    <a:pt x="29259" y="53010"/>
                  </a:cubicBezTo>
                  <a:cubicBezTo>
                    <a:pt x="28833" y="51035"/>
                    <a:pt x="28408" y="49061"/>
                    <a:pt x="28043" y="47086"/>
                  </a:cubicBezTo>
                  <a:cubicBezTo>
                    <a:pt x="27800" y="45931"/>
                    <a:pt x="27618" y="44473"/>
                    <a:pt x="27527" y="43683"/>
                  </a:cubicBezTo>
                  <a:cubicBezTo>
                    <a:pt x="27466" y="42863"/>
                    <a:pt x="27436" y="42042"/>
                    <a:pt x="27345" y="41191"/>
                  </a:cubicBezTo>
                  <a:cubicBezTo>
                    <a:pt x="27284" y="40462"/>
                    <a:pt x="27436" y="39703"/>
                    <a:pt x="27770" y="39034"/>
                  </a:cubicBezTo>
                  <a:cubicBezTo>
                    <a:pt x="28165" y="38244"/>
                    <a:pt x="28378" y="37363"/>
                    <a:pt x="28378" y="36482"/>
                  </a:cubicBezTo>
                  <a:cubicBezTo>
                    <a:pt x="28256" y="35510"/>
                    <a:pt x="28712" y="34720"/>
                    <a:pt x="29016" y="33839"/>
                  </a:cubicBezTo>
                  <a:lnTo>
                    <a:pt x="29441" y="32836"/>
                  </a:lnTo>
                  <a:cubicBezTo>
                    <a:pt x="29471" y="32775"/>
                    <a:pt x="29471" y="32684"/>
                    <a:pt x="29593" y="32654"/>
                  </a:cubicBezTo>
                  <a:close/>
                  <a:moveTo>
                    <a:pt x="30899" y="32654"/>
                  </a:moveTo>
                  <a:cubicBezTo>
                    <a:pt x="31021" y="32654"/>
                    <a:pt x="31021" y="32715"/>
                    <a:pt x="31021" y="32775"/>
                  </a:cubicBezTo>
                  <a:cubicBezTo>
                    <a:pt x="31416" y="33626"/>
                    <a:pt x="31780" y="34507"/>
                    <a:pt x="32145" y="35388"/>
                  </a:cubicBezTo>
                  <a:cubicBezTo>
                    <a:pt x="32175" y="35540"/>
                    <a:pt x="32175" y="35662"/>
                    <a:pt x="32175" y="35814"/>
                  </a:cubicBezTo>
                  <a:cubicBezTo>
                    <a:pt x="32024" y="37120"/>
                    <a:pt x="32419" y="38396"/>
                    <a:pt x="32965" y="39612"/>
                  </a:cubicBezTo>
                  <a:cubicBezTo>
                    <a:pt x="33087" y="39855"/>
                    <a:pt x="33148" y="40098"/>
                    <a:pt x="33148" y="40371"/>
                  </a:cubicBezTo>
                  <a:cubicBezTo>
                    <a:pt x="33148" y="41586"/>
                    <a:pt x="33026" y="42802"/>
                    <a:pt x="32935" y="44017"/>
                  </a:cubicBezTo>
                  <a:cubicBezTo>
                    <a:pt x="32783" y="46053"/>
                    <a:pt x="32175" y="48574"/>
                    <a:pt x="31872" y="50094"/>
                  </a:cubicBezTo>
                  <a:cubicBezTo>
                    <a:pt x="31568" y="51613"/>
                    <a:pt x="31203" y="53071"/>
                    <a:pt x="30991" y="54651"/>
                  </a:cubicBezTo>
                  <a:cubicBezTo>
                    <a:pt x="30960" y="54742"/>
                    <a:pt x="30930" y="54803"/>
                    <a:pt x="30899" y="54924"/>
                  </a:cubicBezTo>
                  <a:lnTo>
                    <a:pt x="30899" y="32654"/>
                  </a:lnTo>
                  <a:close/>
                  <a:moveTo>
                    <a:pt x="30277" y="0"/>
                  </a:moveTo>
                  <a:cubicBezTo>
                    <a:pt x="30011" y="0"/>
                    <a:pt x="29745" y="129"/>
                    <a:pt x="29593" y="387"/>
                  </a:cubicBezTo>
                  <a:cubicBezTo>
                    <a:pt x="29411" y="661"/>
                    <a:pt x="29289" y="965"/>
                    <a:pt x="29198" y="1299"/>
                  </a:cubicBezTo>
                  <a:cubicBezTo>
                    <a:pt x="29046" y="2089"/>
                    <a:pt x="28955" y="2909"/>
                    <a:pt x="28803" y="3730"/>
                  </a:cubicBezTo>
                  <a:cubicBezTo>
                    <a:pt x="28286" y="6494"/>
                    <a:pt x="27770" y="9229"/>
                    <a:pt x="27162" y="11963"/>
                  </a:cubicBezTo>
                  <a:cubicBezTo>
                    <a:pt x="26707" y="14029"/>
                    <a:pt x="26433" y="16156"/>
                    <a:pt x="26372" y="18313"/>
                  </a:cubicBezTo>
                  <a:cubicBezTo>
                    <a:pt x="26372" y="18344"/>
                    <a:pt x="26403" y="18404"/>
                    <a:pt x="26281" y="18465"/>
                  </a:cubicBezTo>
                  <a:lnTo>
                    <a:pt x="26220" y="18344"/>
                  </a:lnTo>
                  <a:cubicBezTo>
                    <a:pt x="25066" y="16764"/>
                    <a:pt x="23699" y="15336"/>
                    <a:pt x="22180" y="14120"/>
                  </a:cubicBezTo>
                  <a:cubicBezTo>
                    <a:pt x="20053" y="12358"/>
                    <a:pt x="17653" y="10961"/>
                    <a:pt x="15070" y="10019"/>
                  </a:cubicBezTo>
                  <a:cubicBezTo>
                    <a:pt x="13702" y="9482"/>
                    <a:pt x="12215" y="9182"/>
                    <a:pt x="10735" y="9182"/>
                  </a:cubicBezTo>
                  <a:cubicBezTo>
                    <a:pt x="10539" y="9182"/>
                    <a:pt x="10343" y="9188"/>
                    <a:pt x="10148" y="9198"/>
                  </a:cubicBezTo>
                  <a:cubicBezTo>
                    <a:pt x="9753" y="9198"/>
                    <a:pt x="9419" y="9502"/>
                    <a:pt x="9388" y="9897"/>
                  </a:cubicBezTo>
                  <a:cubicBezTo>
                    <a:pt x="9328" y="10535"/>
                    <a:pt x="9358" y="11204"/>
                    <a:pt x="9419" y="11842"/>
                  </a:cubicBezTo>
                  <a:cubicBezTo>
                    <a:pt x="9723" y="13817"/>
                    <a:pt x="10391" y="15700"/>
                    <a:pt x="11303" y="17463"/>
                  </a:cubicBezTo>
                  <a:cubicBezTo>
                    <a:pt x="12184" y="19164"/>
                    <a:pt x="13247" y="20744"/>
                    <a:pt x="14462" y="22202"/>
                  </a:cubicBezTo>
                  <a:cubicBezTo>
                    <a:pt x="15465" y="23387"/>
                    <a:pt x="16559" y="24481"/>
                    <a:pt x="17774" y="25453"/>
                  </a:cubicBezTo>
                  <a:lnTo>
                    <a:pt x="18686" y="26152"/>
                  </a:lnTo>
                  <a:lnTo>
                    <a:pt x="16528" y="26304"/>
                  </a:lnTo>
                  <a:cubicBezTo>
                    <a:pt x="15495" y="26395"/>
                    <a:pt x="14493" y="26547"/>
                    <a:pt x="13520" y="26699"/>
                  </a:cubicBezTo>
                  <a:lnTo>
                    <a:pt x="10482" y="27337"/>
                  </a:lnTo>
                  <a:cubicBezTo>
                    <a:pt x="8325" y="27762"/>
                    <a:pt x="6198" y="28218"/>
                    <a:pt x="3980" y="28552"/>
                  </a:cubicBezTo>
                  <a:cubicBezTo>
                    <a:pt x="3433" y="28704"/>
                    <a:pt x="2887" y="28826"/>
                    <a:pt x="2309" y="28886"/>
                  </a:cubicBezTo>
                  <a:cubicBezTo>
                    <a:pt x="1702" y="28947"/>
                    <a:pt x="1124" y="29099"/>
                    <a:pt x="577" y="29373"/>
                  </a:cubicBezTo>
                  <a:cubicBezTo>
                    <a:pt x="0" y="29676"/>
                    <a:pt x="0" y="30466"/>
                    <a:pt x="577" y="30740"/>
                  </a:cubicBezTo>
                  <a:cubicBezTo>
                    <a:pt x="851" y="30892"/>
                    <a:pt x="1155" y="31044"/>
                    <a:pt x="1489" y="31135"/>
                  </a:cubicBezTo>
                  <a:lnTo>
                    <a:pt x="2552" y="31287"/>
                  </a:lnTo>
                  <a:lnTo>
                    <a:pt x="6836" y="32077"/>
                  </a:lnTo>
                  <a:cubicBezTo>
                    <a:pt x="9480" y="32593"/>
                    <a:pt x="12153" y="33262"/>
                    <a:pt x="14857" y="33657"/>
                  </a:cubicBezTo>
                  <a:cubicBezTo>
                    <a:pt x="15769" y="33778"/>
                    <a:pt x="16680" y="33839"/>
                    <a:pt x="17592" y="33900"/>
                  </a:cubicBezTo>
                  <a:lnTo>
                    <a:pt x="18686" y="33991"/>
                  </a:lnTo>
                  <a:lnTo>
                    <a:pt x="18534" y="34112"/>
                  </a:lnTo>
                  <a:cubicBezTo>
                    <a:pt x="16954" y="35236"/>
                    <a:pt x="15526" y="36604"/>
                    <a:pt x="14310" y="38123"/>
                  </a:cubicBezTo>
                  <a:cubicBezTo>
                    <a:pt x="12548" y="40250"/>
                    <a:pt x="11151" y="42650"/>
                    <a:pt x="10178" y="45263"/>
                  </a:cubicBezTo>
                  <a:cubicBezTo>
                    <a:pt x="9571" y="46843"/>
                    <a:pt x="9297" y="48514"/>
                    <a:pt x="9388" y="50215"/>
                  </a:cubicBezTo>
                  <a:cubicBezTo>
                    <a:pt x="9388" y="50610"/>
                    <a:pt x="9692" y="50914"/>
                    <a:pt x="10118" y="50975"/>
                  </a:cubicBezTo>
                  <a:cubicBezTo>
                    <a:pt x="10252" y="50980"/>
                    <a:pt x="10387" y="50983"/>
                    <a:pt x="10521" y="50983"/>
                  </a:cubicBezTo>
                  <a:cubicBezTo>
                    <a:pt x="11146" y="50983"/>
                    <a:pt x="11771" y="50928"/>
                    <a:pt x="12396" y="50853"/>
                  </a:cubicBezTo>
                  <a:cubicBezTo>
                    <a:pt x="14219" y="50519"/>
                    <a:pt x="16012" y="49911"/>
                    <a:pt x="17653" y="49030"/>
                  </a:cubicBezTo>
                  <a:cubicBezTo>
                    <a:pt x="19354" y="48149"/>
                    <a:pt x="20903" y="47086"/>
                    <a:pt x="22362" y="45870"/>
                  </a:cubicBezTo>
                  <a:cubicBezTo>
                    <a:pt x="23577" y="44898"/>
                    <a:pt x="24671" y="43774"/>
                    <a:pt x="25643" y="42559"/>
                  </a:cubicBezTo>
                  <a:lnTo>
                    <a:pt x="26372" y="41647"/>
                  </a:lnTo>
                  <a:lnTo>
                    <a:pt x="26372" y="41647"/>
                  </a:lnTo>
                  <a:cubicBezTo>
                    <a:pt x="26342" y="42224"/>
                    <a:pt x="26403" y="42802"/>
                    <a:pt x="26464" y="43379"/>
                  </a:cubicBezTo>
                  <a:cubicBezTo>
                    <a:pt x="26555" y="44199"/>
                    <a:pt x="26615" y="45050"/>
                    <a:pt x="26737" y="45870"/>
                  </a:cubicBezTo>
                  <a:cubicBezTo>
                    <a:pt x="26980" y="47481"/>
                    <a:pt x="27466" y="49334"/>
                    <a:pt x="27679" y="50610"/>
                  </a:cubicBezTo>
                  <a:cubicBezTo>
                    <a:pt x="27922" y="51917"/>
                    <a:pt x="28226" y="53102"/>
                    <a:pt x="28438" y="54530"/>
                  </a:cubicBezTo>
                  <a:cubicBezTo>
                    <a:pt x="28681" y="55988"/>
                    <a:pt x="28955" y="57446"/>
                    <a:pt x="29259" y="58905"/>
                  </a:cubicBezTo>
                  <a:cubicBezTo>
                    <a:pt x="29259" y="59421"/>
                    <a:pt x="29532" y="59877"/>
                    <a:pt x="29958" y="60150"/>
                  </a:cubicBezTo>
                  <a:lnTo>
                    <a:pt x="30535" y="60120"/>
                  </a:lnTo>
                  <a:cubicBezTo>
                    <a:pt x="30960" y="59816"/>
                    <a:pt x="31234" y="59360"/>
                    <a:pt x="31294" y="58874"/>
                  </a:cubicBezTo>
                  <a:cubicBezTo>
                    <a:pt x="31598" y="57416"/>
                    <a:pt x="31902" y="55836"/>
                    <a:pt x="32084" y="54499"/>
                  </a:cubicBezTo>
                  <a:cubicBezTo>
                    <a:pt x="32267" y="53162"/>
                    <a:pt x="32570" y="52190"/>
                    <a:pt x="32844" y="50580"/>
                  </a:cubicBezTo>
                  <a:cubicBezTo>
                    <a:pt x="33117" y="49000"/>
                    <a:pt x="33543" y="47420"/>
                    <a:pt x="33755" y="45840"/>
                  </a:cubicBezTo>
                  <a:cubicBezTo>
                    <a:pt x="33907" y="44989"/>
                    <a:pt x="34029" y="43865"/>
                    <a:pt x="34059" y="43318"/>
                  </a:cubicBezTo>
                  <a:cubicBezTo>
                    <a:pt x="34090" y="42802"/>
                    <a:pt x="34150" y="42224"/>
                    <a:pt x="34211" y="41647"/>
                  </a:cubicBezTo>
                  <a:lnTo>
                    <a:pt x="34667" y="42316"/>
                  </a:lnTo>
                  <a:cubicBezTo>
                    <a:pt x="35700" y="43592"/>
                    <a:pt x="36854" y="44777"/>
                    <a:pt x="38130" y="45840"/>
                  </a:cubicBezTo>
                  <a:cubicBezTo>
                    <a:pt x="39589" y="47055"/>
                    <a:pt x="41169" y="48119"/>
                    <a:pt x="42840" y="49000"/>
                  </a:cubicBezTo>
                  <a:cubicBezTo>
                    <a:pt x="44602" y="49911"/>
                    <a:pt x="46486" y="50549"/>
                    <a:pt x="48461" y="50853"/>
                  </a:cubicBezTo>
                  <a:cubicBezTo>
                    <a:pt x="48873" y="50912"/>
                    <a:pt x="49297" y="50946"/>
                    <a:pt x="49726" y="50946"/>
                  </a:cubicBezTo>
                  <a:cubicBezTo>
                    <a:pt x="49962" y="50946"/>
                    <a:pt x="50199" y="50935"/>
                    <a:pt x="50435" y="50914"/>
                  </a:cubicBezTo>
                  <a:cubicBezTo>
                    <a:pt x="50830" y="50884"/>
                    <a:pt x="51134" y="50549"/>
                    <a:pt x="51165" y="50154"/>
                  </a:cubicBezTo>
                  <a:cubicBezTo>
                    <a:pt x="51195" y="48453"/>
                    <a:pt x="50922" y="46782"/>
                    <a:pt x="50314" y="45202"/>
                  </a:cubicBezTo>
                  <a:cubicBezTo>
                    <a:pt x="49342" y="42619"/>
                    <a:pt x="47974" y="40219"/>
                    <a:pt x="46212" y="38092"/>
                  </a:cubicBezTo>
                  <a:cubicBezTo>
                    <a:pt x="44997" y="36573"/>
                    <a:pt x="43539" y="35206"/>
                    <a:pt x="41959" y="34052"/>
                  </a:cubicBezTo>
                  <a:cubicBezTo>
                    <a:pt x="41928" y="34052"/>
                    <a:pt x="41837" y="34052"/>
                    <a:pt x="41898" y="33991"/>
                  </a:cubicBezTo>
                  <a:cubicBezTo>
                    <a:pt x="41911" y="33952"/>
                    <a:pt x="41930" y="33941"/>
                    <a:pt x="41951" y="33941"/>
                  </a:cubicBezTo>
                  <a:cubicBezTo>
                    <a:pt x="41980" y="33941"/>
                    <a:pt x="42015" y="33960"/>
                    <a:pt x="42050" y="33960"/>
                  </a:cubicBezTo>
                  <a:cubicBezTo>
                    <a:pt x="44511" y="33808"/>
                    <a:pt x="46972" y="33474"/>
                    <a:pt x="49372" y="32927"/>
                  </a:cubicBezTo>
                  <a:cubicBezTo>
                    <a:pt x="51408" y="32472"/>
                    <a:pt x="53474" y="32046"/>
                    <a:pt x="55509" y="31712"/>
                  </a:cubicBezTo>
                  <a:lnTo>
                    <a:pt x="57758" y="31287"/>
                  </a:lnTo>
                  <a:lnTo>
                    <a:pt x="58791" y="31135"/>
                  </a:lnTo>
                  <a:lnTo>
                    <a:pt x="59733" y="30831"/>
                  </a:lnTo>
                  <a:cubicBezTo>
                    <a:pt x="59976" y="30740"/>
                    <a:pt x="60188" y="30558"/>
                    <a:pt x="60340" y="30345"/>
                  </a:cubicBezTo>
                  <a:lnTo>
                    <a:pt x="60340" y="29737"/>
                  </a:lnTo>
                  <a:cubicBezTo>
                    <a:pt x="60036" y="29342"/>
                    <a:pt x="59581" y="29069"/>
                    <a:pt x="59064" y="29008"/>
                  </a:cubicBezTo>
                  <a:cubicBezTo>
                    <a:pt x="58244" y="28826"/>
                    <a:pt x="57423" y="28704"/>
                    <a:pt x="56573" y="28552"/>
                  </a:cubicBezTo>
                  <a:cubicBezTo>
                    <a:pt x="54385" y="28188"/>
                    <a:pt x="52137" y="27762"/>
                    <a:pt x="49949" y="27307"/>
                  </a:cubicBezTo>
                  <a:cubicBezTo>
                    <a:pt x="47610" y="26729"/>
                    <a:pt x="45240" y="26365"/>
                    <a:pt x="42840" y="26152"/>
                  </a:cubicBezTo>
                  <a:lnTo>
                    <a:pt x="41898" y="26152"/>
                  </a:lnTo>
                  <a:cubicBezTo>
                    <a:pt x="41898" y="26091"/>
                    <a:pt x="41959" y="26061"/>
                    <a:pt x="41989" y="26000"/>
                  </a:cubicBezTo>
                  <a:cubicBezTo>
                    <a:pt x="43569" y="24846"/>
                    <a:pt x="44997" y="23509"/>
                    <a:pt x="46212" y="22020"/>
                  </a:cubicBezTo>
                  <a:cubicBezTo>
                    <a:pt x="47974" y="19924"/>
                    <a:pt x="49372" y="17523"/>
                    <a:pt x="50284" y="14971"/>
                  </a:cubicBezTo>
                  <a:cubicBezTo>
                    <a:pt x="50922" y="13361"/>
                    <a:pt x="51225" y="11659"/>
                    <a:pt x="51165" y="9958"/>
                  </a:cubicBezTo>
                  <a:cubicBezTo>
                    <a:pt x="51134" y="9563"/>
                    <a:pt x="50830" y="9229"/>
                    <a:pt x="50435" y="9198"/>
                  </a:cubicBezTo>
                  <a:cubicBezTo>
                    <a:pt x="50215" y="9181"/>
                    <a:pt x="49994" y="9174"/>
                    <a:pt x="49774" y="9174"/>
                  </a:cubicBezTo>
                  <a:cubicBezTo>
                    <a:pt x="49204" y="9174"/>
                    <a:pt x="48635" y="9224"/>
                    <a:pt x="48066" y="9290"/>
                  </a:cubicBezTo>
                  <a:cubicBezTo>
                    <a:pt x="46273" y="9624"/>
                    <a:pt x="44511" y="10231"/>
                    <a:pt x="42870" y="11113"/>
                  </a:cubicBezTo>
                  <a:cubicBezTo>
                    <a:pt x="41169" y="11994"/>
                    <a:pt x="39589" y="13027"/>
                    <a:pt x="38130" y="14272"/>
                  </a:cubicBezTo>
                  <a:cubicBezTo>
                    <a:pt x="36702" y="15457"/>
                    <a:pt x="35426" y="16794"/>
                    <a:pt x="34333" y="18313"/>
                  </a:cubicBezTo>
                  <a:cubicBezTo>
                    <a:pt x="34309" y="18360"/>
                    <a:pt x="34268" y="18424"/>
                    <a:pt x="34209" y="18424"/>
                  </a:cubicBezTo>
                  <a:cubicBezTo>
                    <a:pt x="34191" y="18424"/>
                    <a:pt x="34172" y="18419"/>
                    <a:pt x="34150" y="18404"/>
                  </a:cubicBezTo>
                  <a:cubicBezTo>
                    <a:pt x="34120" y="17706"/>
                    <a:pt x="34090" y="17007"/>
                    <a:pt x="33998" y="16338"/>
                  </a:cubicBezTo>
                  <a:cubicBezTo>
                    <a:pt x="33907" y="15336"/>
                    <a:pt x="33786" y="14333"/>
                    <a:pt x="33603" y="13361"/>
                  </a:cubicBezTo>
                  <a:cubicBezTo>
                    <a:pt x="33421" y="12328"/>
                    <a:pt x="33178" y="11356"/>
                    <a:pt x="32996" y="10323"/>
                  </a:cubicBezTo>
                  <a:cubicBezTo>
                    <a:pt x="32570" y="8165"/>
                    <a:pt x="32145" y="6039"/>
                    <a:pt x="31780" y="3912"/>
                  </a:cubicBezTo>
                  <a:cubicBezTo>
                    <a:pt x="31629" y="3304"/>
                    <a:pt x="31537" y="2727"/>
                    <a:pt x="31446" y="2119"/>
                  </a:cubicBezTo>
                  <a:cubicBezTo>
                    <a:pt x="31386" y="1512"/>
                    <a:pt x="31234" y="904"/>
                    <a:pt x="30960" y="387"/>
                  </a:cubicBezTo>
                  <a:cubicBezTo>
                    <a:pt x="30808" y="129"/>
                    <a:pt x="30542" y="0"/>
                    <a:pt x="30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9" name="Google Shape;4109;p63"/>
          <p:cNvGrpSpPr/>
          <p:nvPr/>
        </p:nvGrpSpPr>
        <p:grpSpPr>
          <a:xfrm rot="21217218" flipH="1">
            <a:off x="6151906" y="3763282"/>
            <a:ext cx="1128932" cy="1253252"/>
            <a:chOff x="1024268" y="2302213"/>
            <a:chExt cx="1128932" cy="1253252"/>
          </a:xfrm>
        </p:grpSpPr>
        <p:sp>
          <p:nvSpPr>
            <p:cNvPr id="4110" name="Google Shape;4110;p63"/>
            <p:cNvSpPr/>
            <p:nvPr/>
          </p:nvSpPr>
          <p:spPr>
            <a:xfrm rot="10800000">
              <a:off x="1024268" y="2302213"/>
              <a:ext cx="761685" cy="760014"/>
            </a:xfrm>
            <a:custGeom>
              <a:avLst/>
              <a:gdLst/>
              <a:ahLst/>
              <a:cxnLst/>
              <a:rect l="l" t="t" r="r" b="b"/>
              <a:pathLst>
                <a:path w="114453" h="114202" extrusionOk="0">
                  <a:moveTo>
                    <a:pt x="20233" y="19461"/>
                  </a:moveTo>
                  <a:cubicBezTo>
                    <a:pt x="20312" y="19461"/>
                    <a:pt x="20404" y="19464"/>
                    <a:pt x="20509" y="19468"/>
                  </a:cubicBezTo>
                  <a:cubicBezTo>
                    <a:pt x="22940" y="19589"/>
                    <a:pt x="25340" y="20045"/>
                    <a:pt x="27619" y="20865"/>
                  </a:cubicBezTo>
                  <a:cubicBezTo>
                    <a:pt x="31842" y="22385"/>
                    <a:pt x="35822" y="24542"/>
                    <a:pt x="39377" y="27276"/>
                  </a:cubicBezTo>
                  <a:cubicBezTo>
                    <a:pt x="42901" y="29889"/>
                    <a:pt x="46000" y="33049"/>
                    <a:pt x="48552" y="36634"/>
                  </a:cubicBezTo>
                  <a:cubicBezTo>
                    <a:pt x="49008" y="37303"/>
                    <a:pt x="49342" y="37971"/>
                    <a:pt x="49768" y="38609"/>
                  </a:cubicBezTo>
                  <a:cubicBezTo>
                    <a:pt x="49950" y="38974"/>
                    <a:pt x="50041" y="39369"/>
                    <a:pt x="50041" y="39764"/>
                  </a:cubicBezTo>
                  <a:cubicBezTo>
                    <a:pt x="50254" y="42012"/>
                    <a:pt x="50740" y="44199"/>
                    <a:pt x="51530" y="46326"/>
                  </a:cubicBezTo>
                  <a:cubicBezTo>
                    <a:pt x="51651" y="46721"/>
                    <a:pt x="51651" y="47116"/>
                    <a:pt x="51469" y="47511"/>
                  </a:cubicBezTo>
                  <a:cubicBezTo>
                    <a:pt x="51416" y="47671"/>
                    <a:pt x="51363" y="47748"/>
                    <a:pt x="51285" y="47748"/>
                  </a:cubicBezTo>
                  <a:cubicBezTo>
                    <a:pt x="51230" y="47748"/>
                    <a:pt x="51163" y="47709"/>
                    <a:pt x="51074" y="47633"/>
                  </a:cubicBezTo>
                  <a:lnTo>
                    <a:pt x="49251" y="45962"/>
                  </a:lnTo>
                  <a:lnTo>
                    <a:pt x="44420" y="41435"/>
                  </a:lnTo>
                  <a:lnTo>
                    <a:pt x="37098" y="34629"/>
                  </a:lnTo>
                  <a:lnTo>
                    <a:pt x="33786" y="31530"/>
                  </a:lnTo>
                  <a:lnTo>
                    <a:pt x="27528" y="25696"/>
                  </a:lnTo>
                  <a:lnTo>
                    <a:pt x="24672" y="22962"/>
                  </a:lnTo>
                  <a:cubicBezTo>
                    <a:pt x="24421" y="22726"/>
                    <a:pt x="24137" y="22605"/>
                    <a:pt x="23863" y="22605"/>
                  </a:cubicBezTo>
                  <a:cubicBezTo>
                    <a:pt x="23606" y="22605"/>
                    <a:pt x="23358" y="22711"/>
                    <a:pt x="23153" y="22931"/>
                  </a:cubicBezTo>
                  <a:cubicBezTo>
                    <a:pt x="22697" y="23326"/>
                    <a:pt x="22727" y="24025"/>
                    <a:pt x="23183" y="24420"/>
                  </a:cubicBezTo>
                  <a:lnTo>
                    <a:pt x="25006" y="26304"/>
                  </a:lnTo>
                  <a:lnTo>
                    <a:pt x="30931" y="32624"/>
                  </a:lnTo>
                  <a:lnTo>
                    <a:pt x="35974" y="38032"/>
                  </a:lnTo>
                  <a:lnTo>
                    <a:pt x="42324" y="44868"/>
                  </a:lnTo>
                  <a:cubicBezTo>
                    <a:pt x="44025" y="46660"/>
                    <a:pt x="45696" y="48483"/>
                    <a:pt x="47368" y="50306"/>
                  </a:cubicBezTo>
                  <a:cubicBezTo>
                    <a:pt x="47519" y="50428"/>
                    <a:pt x="47641" y="50580"/>
                    <a:pt x="47763" y="50732"/>
                  </a:cubicBezTo>
                  <a:cubicBezTo>
                    <a:pt x="48097" y="51096"/>
                    <a:pt x="48097" y="51096"/>
                    <a:pt x="47580" y="51309"/>
                  </a:cubicBezTo>
                  <a:cubicBezTo>
                    <a:pt x="47413" y="51355"/>
                    <a:pt x="47246" y="51377"/>
                    <a:pt x="47083" y="51377"/>
                  </a:cubicBezTo>
                  <a:cubicBezTo>
                    <a:pt x="46919" y="51377"/>
                    <a:pt x="46760" y="51355"/>
                    <a:pt x="46608" y="51309"/>
                  </a:cubicBezTo>
                  <a:cubicBezTo>
                    <a:pt x="44694" y="50580"/>
                    <a:pt x="42689" y="50124"/>
                    <a:pt x="40653" y="49851"/>
                  </a:cubicBezTo>
                  <a:lnTo>
                    <a:pt x="39893" y="49790"/>
                  </a:lnTo>
                  <a:cubicBezTo>
                    <a:pt x="38648" y="49699"/>
                    <a:pt x="37736" y="48878"/>
                    <a:pt x="36794" y="48240"/>
                  </a:cubicBezTo>
                  <a:cubicBezTo>
                    <a:pt x="34425" y="46630"/>
                    <a:pt x="32298" y="44746"/>
                    <a:pt x="30414" y="42620"/>
                  </a:cubicBezTo>
                  <a:cubicBezTo>
                    <a:pt x="27680" y="39672"/>
                    <a:pt x="25370" y="36391"/>
                    <a:pt x="23487" y="32836"/>
                  </a:cubicBezTo>
                  <a:cubicBezTo>
                    <a:pt x="21968" y="30041"/>
                    <a:pt x="20843" y="27003"/>
                    <a:pt x="20145" y="23873"/>
                  </a:cubicBezTo>
                  <a:cubicBezTo>
                    <a:pt x="19902" y="22719"/>
                    <a:pt x="19780" y="21534"/>
                    <a:pt x="19719" y="20349"/>
                  </a:cubicBezTo>
                  <a:cubicBezTo>
                    <a:pt x="19719" y="19586"/>
                    <a:pt x="19719" y="19461"/>
                    <a:pt x="20233" y="19461"/>
                  </a:cubicBezTo>
                  <a:close/>
                  <a:moveTo>
                    <a:pt x="94126" y="19468"/>
                  </a:moveTo>
                  <a:cubicBezTo>
                    <a:pt x="95008" y="19468"/>
                    <a:pt x="95038" y="19468"/>
                    <a:pt x="95008" y="20288"/>
                  </a:cubicBezTo>
                  <a:cubicBezTo>
                    <a:pt x="94916" y="22688"/>
                    <a:pt x="94461" y="25058"/>
                    <a:pt x="93640" y="27337"/>
                  </a:cubicBezTo>
                  <a:cubicBezTo>
                    <a:pt x="92121" y="31591"/>
                    <a:pt x="89964" y="35571"/>
                    <a:pt x="87199" y="39156"/>
                  </a:cubicBezTo>
                  <a:cubicBezTo>
                    <a:pt x="84617" y="42680"/>
                    <a:pt x="81457" y="45749"/>
                    <a:pt x="77872" y="48271"/>
                  </a:cubicBezTo>
                  <a:cubicBezTo>
                    <a:pt x="77234" y="48726"/>
                    <a:pt x="76505" y="49152"/>
                    <a:pt x="75806" y="49547"/>
                  </a:cubicBezTo>
                  <a:cubicBezTo>
                    <a:pt x="75514" y="49706"/>
                    <a:pt x="75176" y="49796"/>
                    <a:pt x="74832" y="49796"/>
                  </a:cubicBezTo>
                  <a:cubicBezTo>
                    <a:pt x="74782" y="49796"/>
                    <a:pt x="74732" y="49794"/>
                    <a:pt x="74682" y="49790"/>
                  </a:cubicBezTo>
                  <a:cubicBezTo>
                    <a:pt x="72464" y="50003"/>
                    <a:pt x="70276" y="50519"/>
                    <a:pt x="68180" y="51279"/>
                  </a:cubicBezTo>
                  <a:lnTo>
                    <a:pt x="67694" y="51431"/>
                  </a:lnTo>
                  <a:cubicBezTo>
                    <a:pt x="67660" y="51434"/>
                    <a:pt x="67626" y="51435"/>
                    <a:pt x="67592" y="51435"/>
                  </a:cubicBezTo>
                  <a:cubicBezTo>
                    <a:pt x="67293" y="51435"/>
                    <a:pt x="67001" y="51315"/>
                    <a:pt x="66782" y="51096"/>
                  </a:cubicBezTo>
                  <a:cubicBezTo>
                    <a:pt x="66630" y="50884"/>
                    <a:pt x="66995" y="50671"/>
                    <a:pt x="67147" y="50519"/>
                  </a:cubicBezTo>
                  <a:cubicBezTo>
                    <a:pt x="68058" y="49486"/>
                    <a:pt x="69030" y="48483"/>
                    <a:pt x="69972" y="47481"/>
                  </a:cubicBezTo>
                  <a:lnTo>
                    <a:pt x="76991" y="39946"/>
                  </a:lnTo>
                  <a:cubicBezTo>
                    <a:pt x="78692" y="38153"/>
                    <a:pt x="79877" y="36786"/>
                    <a:pt x="82034" y="34507"/>
                  </a:cubicBezTo>
                  <a:cubicBezTo>
                    <a:pt x="84222" y="32229"/>
                    <a:pt x="86349" y="29920"/>
                    <a:pt x="88475" y="27641"/>
                  </a:cubicBezTo>
                  <a:cubicBezTo>
                    <a:pt x="89448" y="26577"/>
                    <a:pt x="90967" y="25028"/>
                    <a:pt x="91483" y="24481"/>
                  </a:cubicBezTo>
                  <a:cubicBezTo>
                    <a:pt x="91969" y="23965"/>
                    <a:pt x="92000" y="23326"/>
                    <a:pt x="91544" y="22901"/>
                  </a:cubicBezTo>
                  <a:cubicBezTo>
                    <a:pt x="91334" y="22706"/>
                    <a:pt x="91099" y="22606"/>
                    <a:pt x="90856" y="22606"/>
                  </a:cubicBezTo>
                  <a:cubicBezTo>
                    <a:pt x="90570" y="22606"/>
                    <a:pt x="90274" y="22744"/>
                    <a:pt x="89994" y="23023"/>
                  </a:cubicBezTo>
                  <a:cubicBezTo>
                    <a:pt x="87777" y="25210"/>
                    <a:pt x="85467" y="27276"/>
                    <a:pt x="83219" y="29403"/>
                  </a:cubicBezTo>
                  <a:cubicBezTo>
                    <a:pt x="81852" y="30709"/>
                    <a:pt x="80424" y="32046"/>
                    <a:pt x="78996" y="33353"/>
                  </a:cubicBezTo>
                  <a:lnTo>
                    <a:pt x="71522" y="40250"/>
                  </a:lnTo>
                  <a:lnTo>
                    <a:pt x="65081" y="46265"/>
                  </a:lnTo>
                  <a:cubicBezTo>
                    <a:pt x="64625" y="46721"/>
                    <a:pt x="63926" y="47420"/>
                    <a:pt x="63683" y="47633"/>
                  </a:cubicBezTo>
                  <a:cubicBezTo>
                    <a:pt x="63572" y="47707"/>
                    <a:pt x="63491" y="47745"/>
                    <a:pt x="63428" y="47745"/>
                  </a:cubicBezTo>
                  <a:cubicBezTo>
                    <a:pt x="63336" y="47745"/>
                    <a:pt x="63282" y="47662"/>
                    <a:pt x="63227" y="47481"/>
                  </a:cubicBezTo>
                  <a:cubicBezTo>
                    <a:pt x="63075" y="47086"/>
                    <a:pt x="63045" y="46660"/>
                    <a:pt x="63167" y="46296"/>
                  </a:cubicBezTo>
                  <a:cubicBezTo>
                    <a:pt x="64017" y="43987"/>
                    <a:pt x="64534" y="41617"/>
                    <a:pt x="64777" y="39186"/>
                  </a:cubicBezTo>
                  <a:cubicBezTo>
                    <a:pt x="64807" y="38609"/>
                    <a:pt x="65141" y="38244"/>
                    <a:pt x="65415" y="37789"/>
                  </a:cubicBezTo>
                  <a:cubicBezTo>
                    <a:pt x="67025" y="35267"/>
                    <a:pt x="68939" y="32958"/>
                    <a:pt x="71127" y="30922"/>
                  </a:cubicBezTo>
                  <a:cubicBezTo>
                    <a:pt x="74256" y="27854"/>
                    <a:pt x="77811" y="25271"/>
                    <a:pt x="81670" y="23235"/>
                  </a:cubicBezTo>
                  <a:cubicBezTo>
                    <a:pt x="84465" y="21747"/>
                    <a:pt x="87473" y="20622"/>
                    <a:pt x="90572" y="19893"/>
                  </a:cubicBezTo>
                  <a:cubicBezTo>
                    <a:pt x="91726" y="19681"/>
                    <a:pt x="92942" y="19559"/>
                    <a:pt x="94126" y="19468"/>
                  </a:cubicBezTo>
                  <a:close/>
                  <a:moveTo>
                    <a:pt x="56118" y="10140"/>
                  </a:moveTo>
                  <a:lnTo>
                    <a:pt x="56118" y="52251"/>
                  </a:lnTo>
                  <a:cubicBezTo>
                    <a:pt x="55875" y="52190"/>
                    <a:pt x="55875" y="52069"/>
                    <a:pt x="55844" y="51947"/>
                  </a:cubicBezTo>
                  <a:cubicBezTo>
                    <a:pt x="55176" y="50306"/>
                    <a:pt x="54477" y="48696"/>
                    <a:pt x="53839" y="47025"/>
                  </a:cubicBezTo>
                  <a:cubicBezTo>
                    <a:pt x="53748" y="46782"/>
                    <a:pt x="53687" y="46539"/>
                    <a:pt x="53718" y="46296"/>
                  </a:cubicBezTo>
                  <a:cubicBezTo>
                    <a:pt x="54021" y="43713"/>
                    <a:pt x="53231" y="41313"/>
                    <a:pt x="52198" y="39034"/>
                  </a:cubicBezTo>
                  <a:cubicBezTo>
                    <a:pt x="51986" y="38609"/>
                    <a:pt x="51864" y="38123"/>
                    <a:pt x="51864" y="37637"/>
                  </a:cubicBezTo>
                  <a:cubicBezTo>
                    <a:pt x="51864" y="35328"/>
                    <a:pt x="52077" y="32988"/>
                    <a:pt x="52259" y="30649"/>
                  </a:cubicBezTo>
                  <a:cubicBezTo>
                    <a:pt x="52624" y="26760"/>
                    <a:pt x="53566" y="22992"/>
                    <a:pt x="54325" y="19164"/>
                  </a:cubicBezTo>
                  <a:cubicBezTo>
                    <a:pt x="54902" y="16308"/>
                    <a:pt x="55540" y="13452"/>
                    <a:pt x="55996" y="10566"/>
                  </a:cubicBezTo>
                  <a:cubicBezTo>
                    <a:pt x="55996" y="10414"/>
                    <a:pt x="56027" y="10262"/>
                    <a:pt x="56118" y="10140"/>
                  </a:cubicBezTo>
                  <a:close/>
                  <a:moveTo>
                    <a:pt x="58609" y="10019"/>
                  </a:moveTo>
                  <a:cubicBezTo>
                    <a:pt x="58852" y="11325"/>
                    <a:pt x="59034" y="12449"/>
                    <a:pt x="59278" y="13634"/>
                  </a:cubicBezTo>
                  <a:cubicBezTo>
                    <a:pt x="60067" y="17341"/>
                    <a:pt x="60827" y="21109"/>
                    <a:pt x="61587" y="24876"/>
                  </a:cubicBezTo>
                  <a:cubicBezTo>
                    <a:pt x="62012" y="27003"/>
                    <a:pt x="62316" y="29160"/>
                    <a:pt x="62498" y="31317"/>
                  </a:cubicBezTo>
                  <a:cubicBezTo>
                    <a:pt x="62650" y="32867"/>
                    <a:pt x="62711" y="34447"/>
                    <a:pt x="62863" y="35996"/>
                  </a:cubicBezTo>
                  <a:cubicBezTo>
                    <a:pt x="62984" y="37424"/>
                    <a:pt x="62711" y="38852"/>
                    <a:pt x="62073" y="40128"/>
                  </a:cubicBezTo>
                  <a:cubicBezTo>
                    <a:pt x="61313" y="41647"/>
                    <a:pt x="60827" y="43015"/>
                    <a:pt x="60979" y="44929"/>
                  </a:cubicBezTo>
                  <a:cubicBezTo>
                    <a:pt x="61131" y="46812"/>
                    <a:pt x="60311" y="48362"/>
                    <a:pt x="59673" y="50003"/>
                  </a:cubicBezTo>
                  <a:cubicBezTo>
                    <a:pt x="59460" y="50610"/>
                    <a:pt x="59004" y="51765"/>
                    <a:pt x="58913" y="51856"/>
                  </a:cubicBezTo>
                  <a:cubicBezTo>
                    <a:pt x="58852" y="51977"/>
                    <a:pt x="58852" y="52190"/>
                    <a:pt x="58609" y="52251"/>
                  </a:cubicBezTo>
                  <a:lnTo>
                    <a:pt x="58609" y="10019"/>
                  </a:lnTo>
                  <a:close/>
                  <a:moveTo>
                    <a:pt x="69517" y="45020"/>
                  </a:moveTo>
                  <a:lnTo>
                    <a:pt x="69517" y="45020"/>
                  </a:lnTo>
                  <a:cubicBezTo>
                    <a:pt x="69030" y="45658"/>
                    <a:pt x="68544" y="46114"/>
                    <a:pt x="68089" y="46600"/>
                  </a:cubicBezTo>
                  <a:cubicBezTo>
                    <a:pt x="66752" y="48058"/>
                    <a:pt x="65354" y="49516"/>
                    <a:pt x="64017" y="51005"/>
                  </a:cubicBezTo>
                  <a:lnTo>
                    <a:pt x="59976" y="55289"/>
                  </a:lnTo>
                  <a:cubicBezTo>
                    <a:pt x="59845" y="55432"/>
                    <a:pt x="59742" y="55487"/>
                    <a:pt x="59648" y="55487"/>
                  </a:cubicBezTo>
                  <a:cubicBezTo>
                    <a:pt x="59504" y="55487"/>
                    <a:pt x="59383" y="55357"/>
                    <a:pt x="59217" y="55228"/>
                  </a:cubicBezTo>
                  <a:cubicBezTo>
                    <a:pt x="58974" y="54985"/>
                    <a:pt x="58852" y="54803"/>
                    <a:pt x="59186" y="54499"/>
                  </a:cubicBezTo>
                  <a:lnTo>
                    <a:pt x="65688" y="48453"/>
                  </a:lnTo>
                  <a:lnTo>
                    <a:pt x="69000" y="45384"/>
                  </a:lnTo>
                  <a:cubicBezTo>
                    <a:pt x="69122" y="45202"/>
                    <a:pt x="69304" y="45081"/>
                    <a:pt x="69517" y="45020"/>
                  </a:cubicBezTo>
                  <a:close/>
                  <a:moveTo>
                    <a:pt x="45302" y="44959"/>
                  </a:moveTo>
                  <a:lnTo>
                    <a:pt x="45302" y="44959"/>
                  </a:lnTo>
                  <a:cubicBezTo>
                    <a:pt x="45909" y="45445"/>
                    <a:pt x="46365" y="45962"/>
                    <a:pt x="46851" y="46417"/>
                  </a:cubicBezTo>
                  <a:lnTo>
                    <a:pt x="51257" y="50519"/>
                  </a:lnTo>
                  <a:lnTo>
                    <a:pt x="55540" y="54499"/>
                  </a:lnTo>
                  <a:cubicBezTo>
                    <a:pt x="55935" y="54833"/>
                    <a:pt x="55723" y="54985"/>
                    <a:pt x="55480" y="55259"/>
                  </a:cubicBezTo>
                  <a:cubicBezTo>
                    <a:pt x="55330" y="55409"/>
                    <a:pt x="55207" y="55504"/>
                    <a:pt x="55077" y="55504"/>
                  </a:cubicBezTo>
                  <a:cubicBezTo>
                    <a:pt x="54969" y="55504"/>
                    <a:pt x="54857" y="55440"/>
                    <a:pt x="54720" y="55289"/>
                  </a:cubicBezTo>
                  <a:cubicBezTo>
                    <a:pt x="52745" y="53102"/>
                    <a:pt x="50710" y="50975"/>
                    <a:pt x="48704" y="48787"/>
                  </a:cubicBezTo>
                  <a:lnTo>
                    <a:pt x="45545" y="45445"/>
                  </a:lnTo>
                  <a:cubicBezTo>
                    <a:pt x="45393" y="45324"/>
                    <a:pt x="45302" y="45141"/>
                    <a:pt x="45302" y="44959"/>
                  </a:cubicBezTo>
                  <a:close/>
                  <a:moveTo>
                    <a:pt x="36910" y="51585"/>
                  </a:moveTo>
                  <a:cubicBezTo>
                    <a:pt x="38114" y="51585"/>
                    <a:pt x="39301" y="51864"/>
                    <a:pt x="40380" y="52403"/>
                  </a:cubicBezTo>
                  <a:cubicBezTo>
                    <a:pt x="41692" y="53046"/>
                    <a:pt x="42934" y="53523"/>
                    <a:pt x="44521" y="53523"/>
                  </a:cubicBezTo>
                  <a:cubicBezTo>
                    <a:pt x="44734" y="53523"/>
                    <a:pt x="44953" y="53515"/>
                    <a:pt x="45180" y="53497"/>
                  </a:cubicBezTo>
                  <a:cubicBezTo>
                    <a:pt x="45340" y="53484"/>
                    <a:pt x="45496" y="53478"/>
                    <a:pt x="45651" y="53478"/>
                  </a:cubicBezTo>
                  <a:cubicBezTo>
                    <a:pt x="47322" y="53478"/>
                    <a:pt x="48722" y="54191"/>
                    <a:pt x="50224" y="54803"/>
                  </a:cubicBezTo>
                  <a:lnTo>
                    <a:pt x="52077" y="55563"/>
                  </a:lnTo>
                  <a:cubicBezTo>
                    <a:pt x="52229" y="55623"/>
                    <a:pt x="52381" y="55623"/>
                    <a:pt x="52502" y="55866"/>
                  </a:cubicBezTo>
                  <a:lnTo>
                    <a:pt x="10270" y="55866"/>
                  </a:lnTo>
                  <a:cubicBezTo>
                    <a:pt x="11516" y="55623"/>
                    <a:pt x="12701" y="55441"/>
                    <a:pt x="13825" y="55168"/>
                  </a:cubicBezTo>
                  <a:lnTo>
                    <a:pt x="25067" y="52889"/>
                  </a:lnTo>
                  <a:cubicBezTo>
                    <a:pt x="27224" y="52464"/>
                    <a:pt x="29381" y="52160"/>
                    <a:pt x="31538" y="51977"/>
                  </a:cubicBezTo>
                  <a:lnTo>
                    <a:pt x="36247" y="51613"/>
                  </a:lnTo>
                  <a:cubicBezTo>
                    <a:pt x="36468" y="51594"/>
                    <a:pt x="36689" y="51585"/>
                    <a:pt x="36910" y="51585"/>
                  </a:cubicBezTo>
                  <a:close/>
                  <a:moveTo>
                    <a:pt x="76839" y="51613"/>
                  </a:moveTo>
                  <a:cubicBezTo>
                    <a:pt x="79178" y="51613"/>
                    <a:pt x="81487" y="51826"/>
                    <a:pt x="83827" y="52069"/>
                  </a:cubicBezTo>
                  <a:cubicBezTo>
                    <a:pt x="87716" y="52372"/>
                    <a:pt x="91483" y="53314"/>
                    <a:pt x="95311" y="54074"/>
                  </a:cubicBezTo>
                  <a:cubicBezTo>
                    <a:pt x="98167" y="54651"/>
                    <a:pt x="101023" y="55320"/>
                    <a:pt x="103940" y="55745"/>
                  </a:cubicBezTo>
                  <a:lnTo>
                    <a:pt x="104335" y="55897"/>
                  </a:lnTo>
                  <a:lnTo>
                    <a:pt x="62255" y="55897"/>
                  </a:lnTo>
                  <a:cubicBezTo>
                    <a:pt x="62255" y="55806"/>
                    <a:pt x="62225" y="55775"/>
                    <a:pt x="62225" y="55745"/>
                  </a:cubicBezTo>
                  <a:lnTo>
                    <a:pt x="63440" y="55228"/>
                  </a:lnTo>
                  <a:lnTo>
                    <a:pt x="67481" y="53618"/>
                  </a:lnTo>
                  <a:cubicBezTo>
                    <a:pt x="67643" y="53525"/>
                    <a:pt x="67824" y="53486"/>
                    <a:pt x="68008" y="53486"/>
                  </a:cubicBezTo>
                  <a:cubicBezTo>
                    <a:pt x="68065" y="53486"/>
                    <a:pt x="68122" y="53489"/>
                    <a:pt x="68180" y="53497"/>
                  </a:cubicBezTo>
                  <a:cubicBezTo>
                    <a:pt x="68539" y="53535"/>
                    <a:pt x="68895" y="53553"/>
                    <a:pt x="69248" y="53553"/>
                  </a:cubicBezTo>
                  <a:cubicBezTo>
                    <a:pt x="71428" y="53553"/>
                    <a:pt x="73480" y="52862"/>
                    <a:pt x="75441" y="51947"/>
                  </a:cubicBezTo>
                  <a:cubicBezTo>
                    <a:pt x="75866" y="51734"/>
                    <a:pt x="76353" y="51613"/>
                    <a:pt x="76839" y="51613"/>
                  </a:cubicBezTo>
                  <a:close/>
                  <a:moveTo>
                    <a:pt x="57394" y="56474"/>
                  </a:moveTo>
                  <a:cubicBezTo>
                    <a:pt x="58255" y="56504"/>
                    <a:pt x="58187" y="57752"/>
                    <a:pt x="57390" y="57752"/>
                  </a:cubicBezTo>
                  <a:cubicBezTo>
                    <a:pt x="57371" y="57752"/>
                    <a:pt x="57352" y="57752"/>
                    <a:pt x="57333" y="57750"/>
                  </a:cubicBezTo>
                  <a:cubicBezTo>
                    <a:pt x="57316" y="57751"/>
                    <a:pt x="57300" y="57752"/>
                    <a:pt x="57283" y="57752"/>
                  </a:cubicBezTo>
                  <a:cubicBezTo>
                    <a:pt x="56913" y="57752"/>
                    <a:pt x="56638" y="57431"/>
                    <a:pt x="56725" y="57082"/>
                  </a:cubicBezTo>
                  <a:cubicBezTo>
                    <a:pt x="56725" y="56656"/>
                    <a:pt x="56999" y="56474"/>
                    <a:pt x="57394" y="56474"/>
                  </a:cubicBezTo>
                  <a:close/>
                  <a:moveTo>
                    <a:pt x="52441" y="58358"/>
                  </a:moveTo>
                  <a:lnTo>
                    <a:pt x="52502" y="58479"/>
                  </a:lnTo>
                  <a:lnTo>
                    <a:pt x="51287" y="59026"/>
                  </a:lnTo>
                  <a:lnTo>
                    <a:pt x="47246" y="60637"/>
                  </a:lnTo>
                  <a:cubicBezTo>
                    <a:pt x="47071" y="60712"/>
                    <a:pt x="46855" y="60766"/>
                    <a:pt x="46631" y="60766"/>
                  </a:cubicBezTo>
                  <a:cubicBezTo>
                    <a:pt x="46583" y="60766"/>
                    <a:pt x="46535" y="60763"/>
                    <a:pt x="46486" y="60758"/>
                  </a:cubicBezTo>
                  <a:cubicBezTo>
                    <a:pt x="46106" y="60713"/>
                    <a:pt x="45731" y="60692"/>
                    <a:pt x="45360" y="60692"/>
                  </a:cubicBezTo>
                  <a:cubicBezTo>
                    <a:pt x="43215" y="60692"/>
                    <a:pt x="41224" y="61396"/>
                    <a:pt x="39255" y="62277"/>
                  </a:cubicBezTo>
                  <a:cubicBezTo>
                    <a:pt x="38830" y="62490"/>
                    <a:pt x="38344" y="62611"/>
                    <a:pt x="37888" y="62611"/>
                  </a:cubicBezTo>
                  <a:cubicBezTo>
                    <a:pt x="35518" y="62611"/>
                    <a:pt x="33209" y="62399"/>
                    <a:pt x="30900" y="62216"/>
                  </a:cubicBezTo>
                  <a:cubicBezTo>
                    <a:pt x="27011" y="61852"/>
                    <a:pt x="23213" y="60910"/>
                    <a:pt x="19415" y="60150"/>
                  </a:cubicBezTo>
                  <a:cubicBezTo>
                    <a:pt x="16529" y="59573"/>
                    <a:pt x="13704" y="58935"/>
                    <a:pt x="10756" y="58479"/>
                  </a:cubicBezTo>
                  <a:cubicBezTo>
                    <a:pt x="10635" y="58479"/>
                    <a:pt x="10483" y="58449"/>
                    <a:pt x="10392" y="58358"/>
                  </a:cubicBezTo>
                  <a:close/>
                  <a:moveTo>
                    <a:pt x="104335" y="58419"/>
                  </a:moveTo>
                  <a:lnTo>
                    <a:pt x="100902" y="59057"/>
                  </a:lnTo>
                  <a:lnTo>
                    <a:pt x="89660" y="61366"/>
                  </a:lnTo>
                  <a:cubicBezTo>
                    <a:pt x="87533" y="61791"/>
                    <a:pt x="85346" y="62065"/>
                    <a:pt x="83189" y="62277"/>
                  </a:cubicBezTo>
                  <a:cubicBezTo>
                    <a:pt x="81639" y="62429"/>
                    <a:pt x="80029" y="62459"/>
                    <a:pt x="78479" y="62611"/>
                  </a:cubicBezTo>
                  <a:cubicBezTo>
                    <a:pt x="78258" y="62630"/>
                    <a:pt x="78037" y="62640"/>
                    <a:pt x="77817" y="62640"/>
                  </a:cubicBezTo>
                  <a:cubicBezTo>
                    <a:pt x="76613" y="62640"/>
                    <a:pt x="75426" y="62361"/>
                    <a:pt x="74347" y="61821"/>
                  </a:cubicBezTo>
                  <a:cubicBezTo>
                    <a:pt x="72959" y="61113"/>
                    <a:pt x="71437" y="60722"/>
                    <a:pt x="69883" y="60722"/>
                  </a:cubicBezTo>
                  <a:cubicBezTo>
                    <a:pt x="69771" y="60722"/>
                    <a:pt x="69659" y="60724"/>
                    <a:pt x="69547" y="60728"/>
                  </a:cubicBezTo>
                  <a:cubicBezTo>
                    <a:pt x="69387" y="60741"/>
                    <a:pt x="69229" y="60747"/>
                    <a:pt x="69074" y="60747"/>
                  </a:cubicBezTo>
                  <a:cubicBezTo>
                    <a:pt x="67404" y="60747"/>
                    <a:pt x="66002" y="60038"/>
                    <a:pt x="64473" y="59482"/>
                  </a:cubicBezTo>
                  <a:lnTo>
                    <a:pt x="62650" y="58662"/>
                  </a:lnTo>
                  <a:cubicBezTo>
                    <a:pt x="62489" y="58635"/>
                    <a:pt x="62328" y="58561"/>
                    <a:pt x="62230" y="58419"/>
                  </a:cubicBezTo>
                  <a:close/>
                  <a:moveTo>
                    <a:pt x="55063" y="58713"/>
                  </a:moveTo>
                  <a:cubicBezTo>
                    <a:pt x="55213" y="58713"/>
                    <a:pt x="55331" y="58889"/>
                    <a:pt x="55449" y="59026"/>
                  </a:cubicBezTo>
                  <a:cubicBezTo>
                    <a:pt x="55662" y="59209"/>
                    <a:pt x="55966" y="59391"/>
                    <a:pt x="55571" y="59695"/>
                  </a:cubicBezTo>
                  <a:lnTo>
                    <a:pt x="50375" y="64526"/>
                  </a:lnTo>
                  <a:lnTo>
                    <a:pt x="47216" y="67473"/>
                  </a:lnTo>
                  <a:lnTo>
                    <a:pt x="45545" y="69083"/>
                  </a:lnTo>
                  <a:cubicBezTo>
                    <a:pt x="45500" y="69105"/>
                    <a:pt x="45472" y="69177"/>
                    <a:pt x="45399" y="69177"/>
                  </a:cubicBezTo>
                  <a:cubicBezTo>
                    <a:pt x="45373" y="69177"/>
                    <a:pt x="45342" y="69168"/>
                    <a:pt x="45302" y="69144"/>
                  </a:cubicBezTo>
                  <a:cubicBezTo>
                    <a:pt x="45302" y="68992"/>
                    <a:pt x="45453" y="68931"/>
                    <a:pt x="45514" y="68840"/>
                  </a:cubicBezTo>
                  <a:lnTo>
                    <a:pt x="52320" y="61548"/>
                  </a:lnTo>
                  <a:cubicBezTo>
                    <a:pt x="53140" y="60637"/>
                    <a:pt x="54477" y="59269"/>
                    <a:pt x="54781" y="58905"/>
                  </a:cubicBezTo>
                  <a:cubicBezTo>
                    <a:pt x="54888" y="58765"/>
                    <a:pt x="54980" y="58713"/>
                    <a:pt x="55063" y="58713"/>
                  </a:cubicBezTo>
                  <a:close/>
                  <a:moveTo>
                    <a:pt x="59649" y="58713"/>
                  </a:moveTo>
                  <a:cubicBezTo>
                    <a:pt x="59733" y="58713"/>
                    <a:pt x="59828" y="58765"/>
                    <a:pt x="59946" y="58905"/>
                  </a:cubicBezTo>
                  <a:lnTo>
                    <a:pt x="64777" y="64100"/>
                  </a:lnTo>
                  <a:lnTo>
                    <a:pt x="67785" y="67290"/>
                  </a:lnTo>
                  <a:cubicBezTo>
                    <a:pt x="68271" y="67868"/>
                    <a:pt x="69213" y="68840"/>
                    <a:pt x="69304" y="68931"/>
                  </a:cubicBezTo>
                  <a:cubicBezTo>
                    <a:pt x="69365" y="68992"/>
                    <a:pt x="69456" y="69022"/>
                    <a:pt x="69395" y="69204"/>
                  </a:cubicBezTo>
                  <a:cubicBezTo>
                    <a:pt x="69243" y="69204"/>
                    <a:pt x="69182" y="69083"/>
                    <a:pt x="69091" y="68992"/>
                  </a:cubicBezTo>
                  <a:lnTo>
                    <a:pt x="61799" y="62216"/>
                  </a:lnTo>
                  <a:lnTo>
                    <a:pt x="59156" y="59695"/>
                  </a:lnTo>
                  <a:cubicBezTo>
                    <a:pt x="58761" y="59391"/>
                    <a:pt x="59065" y="59209"/>
                    <a:pt x="59247" y="59026"/>
                  </a:cubicBezTo>
                  <a:cubicBezTo>
                    <a:pt x="59385" y="58889"/>
                    <a:pt x="59497" y="58713"/>
                    <a:pt x="59649" y="58713"/>
                  </a:cubicBezTo>
                  <a:close/>
                  <a:moveTo>
                    <a:pt x="47101" y="62866"/>
                  </a:moveTo>
                  <a:cubicBezTo>
                    <a:pt x="47311" y="62866"/>
                    <a:pt x="47526" y="62911"/>
                    <a:pt x="47732" y="63006"/>
                  </a:cubicBezTo>
                  <a:cubicBezTo>
                    <a:pt x="48066" y="63128"/>
                    <a:pt x="48036" y="63189"/>
                    <a:pt x="47823" y="63432"/>
                  </a:cubicBezTo>
                  <a:lnTo>
                    <a:pt x="44694" y="66835"/>
                  </a:lnTo>
                  <a:lnTo>
                    <a:pt x="38648" y="73367"/>
                  </a:lnTo>
                  <a:cubicBezTo>
                    <a:pt x="37645" y="74400"/>
                    <a:pt x="36642" y="75463"/>
                    <a:pt x="35670" y="76527"/>
                  </a:cubicBezTo>
                  <a:lnTo>
                    <a:pt x="29685" y="82937"/>
                  </a:lnTo>
                  <a:cubicBezTo>
                    <a:pt x="28743" y="84001"/>
                    <a:pt x="27983" y="84821"/>
                    <a:pt x="26768" y="86097"/>
                  </a:cubicBezTo>
                  <a:cubicBezTo>
                    <a:pt x="25553" y="87343"/>
                    <a:pt x="24398" y="88649"/>
                    <a:pt x="23153" y="89865"/>
                  </a:cubicBezTo>
                  <a:cubicBezTo>
                    <a:pt x="22727" y="90260"/>
                    <a:pt x="22727" y="90928"/>
                    <a:pt x="23153" y="91323"/>
                  </a:cubicBezTo>
                  <a:cubicBezTo>
                    <a:pt x="23343" y="91543"/>
                    <a:pt x="23605" y="91650"/>
                    <a:pt x="23870" y="91650"/>
                  </a:cubicBezTo>
                  <a:cubicBezTo>
                    <a:pt x="24152" y="91650"/>
                    <a:pt x="24437" y="91528"/>
                    <a:pt x="24641" y="91293"/>
                  </a:cubicBezTo>
                  <a:cubicBezTo>
                    <a:pt x="25917" y="90017"/>
                    <a:pt x="27285" y="88801"/>
                    <a:pt x="28621" y="87525"/>
                  </a:cubicBezTo>
                  <a:lnTo>
                    <a:pt x="34576" y="81996"/>
                  </a:lnTo>
                  <a:lnTo>
                    <a:pt x="37645" y="79109"/>
                  </a:lnTo>
                  <a:lnTo>
                    <a:pt x="44117" y="73124"/>
                  </a:lnTo>
                  <a:lnTo>
                    <a:pt x="47368" y="70055"/>
                  </a:lnTo>
                  <a:lnTo>
                    <a:pt x="51074" y="66652"/>
                  </a:lnTo>
                  <a:cubicBezTo>
                    <a:pt x="51169" y="66544"/>
                    <a:pt x="51245" y="66490"/>
                    <a:pt x="51306" y="66490"/>
                  </a:cubicBezTo>
                  <a:cubicBezTo>
                    <a:pt x="51383" y="66490"/>
                    <a:pt x="51435" y="66575"/>
                    <a:pt x="51469" y="66743"/>
                  </a:cubicBezTo>
                  <a:cubicBezTo>
                    <a:pt x="51651" y="67138"/>
                    <a:pt x="51651" y="67564"/>
                    <a:pt x="51530" y="67928"/>
                  </a:cubicBezTo>
                  <a:cubicBezTo>
                    <a:pt x="50679" y="70237"/>
                    <a:pt x="50163" y="72638"/>
                    <a:pt x="49950" y="75068"/>
                  </a:cubicBezTo>
                  <a:cubicBezTo>
                    <a:pt x="49920" y="75585"/>
                    <a:pt x="49585" y="75949"/>
                    <a:pt x="49342" y="76375"/>
                  </a:cubicBezTo>
                  <a:cubicBezTo>
                    <a:pt x="47428" y="79383"/>
                    <a:pt x="45089" y="82117"/>
                    <a:pt x="42415" y="84457"/>
                  </a:cubicBezTo>
                  <a:cubicBezTo>
                    <a:pt x="39407" y="87161"/>
                    <a:pt x="36065" y="89470"/>
                    <a:pt x="32480" y="91293"/>
                  </a:cubicBezTo>
                  <a:cubicBezTo>
                    <a:pt x="29229" y="92964"/>
                    <a:pt x="25826" y="94209"/>
                    <a:pt x="22150" y="94635"/>
                  </a:cubicBezTo>
                  <a:cubicBezTo>
                    <a:pt x="21633" y="94726"/>
                    <a:pt x="21056" y="94726"/>
                    <a:pt x="20479" y="94756"/>
                  </a:cubicBezTo>
                  <a:cubicBezTo>
                    <a:pt x="19719" y="94756"/>
                    <a:pt x="19689" y="94756"/>
                    <a:pt x="19719" y="93997"/>
                  </a:cubicBezTo>
                  <a:cubicBezTo>
                    <a:pt x="19810" y="91566"/>
                    <a:pt x="20297" y="89166"/>
                    <a:pt x="21087" y="86887"/>
                  </a:cubicBezTo>
                  <a:cubicBezTo>
                    <a:pt x="22606" y="82664"/>
                    <a:pt x="24763" y="78684"/>
                    <a:pt x="27528" y="75129"/>
                  </a:cubicBezTo>
                  <a:cubicBezTo>
                    <a:pt x="30110" y="71605"/>
                    <a:pt x="33240" y="68506"/>
                    <a:pt x="36825" y="65954"/>
                  </a:cubicBezTo>
                  <a:lnTo>
                    <a:pt x="38921" y="64677"/>
                  </a:lnTo>
                  <a:cubicBezTo>
                    <a:pt x="39255" y="64495"/>
                    <a:pt x="39620" y="64434"/>
                    <a:pt x="40015" y="64434"/>
                  </a:cubicBezTo>
                  <a:cubicBezTo>
                    <a:pt x="42233" y="64222"/>
                    <a:pt x="44420" y="63736"/>
                    <a:pt x="46547" y="62976"/>
                  </a:cubicBezTo>
                  <a:cubicBezTo>
                    <a:pt x="46721" y="62904"/>
                    <a:pt x="46909" y="62866"/>
                    <a:pt x="47101" y="62866"/>
                  </a:cubicBezTo>
                  <a:close/>
                  <a:moveTo>
                    <a:pt x="67602" y="62862"/>
                  </a:moveTo>
                  <a:cubicBezTo>
                    <a:pt x="67800" y="62862"/>
                    <a:pt x="67997" y="62900"/>
                    <a:pt x="68180" y="62976"/>
                  </a:cubicBezTo>
                  <a:cubicBezTo>
                    <a:pt x="70489" y="63766"/>
                    <a:pt x="72859" y="64313"/>
                    <a:pt x="75289" y="64526"/>
                  </a:cubicBezTo>
                  <a:cubicBezTo>
                    <a:pt x="75806" y="64617"/>
                    <a:pt x="76261" y="64829"/>
                    <a:pt x="76656" y="65164"/>
                  </a:cubicBezTo>
                  <a:cubicBezTo>
                    <a:pt x="79178" y="66743"/>
                    <a:pt x="81487" y="68658"/>
                    <a:pt x="83523" y="70815"/>
                  </a:cubicBezTo>
                  <a:cubicBezTo>
                    <a:pt x="86561" y="73975"/>
                    <a:pt x="89174" y="77560"/>
                    <a:pt x="91240" y="81418"/>
                  </a:cubicBezTo>
                  <a:cubicBezTo>
                    <a:pt x="92759" y="84244"/>
                    <a:pt x="93883" y="87252"/>
                    <a:pt x="94582" y="90381"/>
                  </a:cubicBezTo>
                  <a:cubicBezTo>
                    <a:pt x="94795" y="91536"/>
                    <a:pt x="94947" y="92721"/>
                    <a:pt x="95008" y="93906"/>
                  </a:cubicBezTo>
                  <a:cubicBezTo>
                    <a:pt x="95008" y="94641"/>
                    <a:pt x="95008" y="94763"/>
                    <a:pt x="94458" y="94763"/>
                  </a:cubicBezTo>
                  <a:cubicBezTo>
                    <a:pt x="94372" y="94763"/>
                    <a:pt x="94272" y="94760"/>
                    <a:pt x="94157" y="94756"/>
                  </a:cubicBezTo>
                  <a:cubicBezTo>
                    <a:pt x="91757" y="94665"/>
                    <a:pt x="89356" y="94179"/>
                    <a:pt x="87078" y="93389"/>
                  </a:cubicBezTo>
                  <a:cubicBezTo>
                    <a:pt x="82855" y="91870"/>
                    <a:pt x="78905" y="89713"/>
                    <a:pt x="75380" y="86978"/>
                  </a:cubicBezTo>
                  <a:cubicBezTo>
                    <a:pt x="71826" y="84365"/>
                    <a:pt x="68727" y="81206"/>
                    <a:pt x="66174" y="77620"/>
                  </a:cubicBezTo>
                  <a:cubicBezTo>
                    <a:pt x="65719" y="76982"/>
                    <a:pt x="65324" y="76253"/>
                    <a:pt x="64929" y="75615"/>
                  </a:cubicBezTo>
                  <a:cubicBezTo>
                    <a:pt x="64746" y="75251"/>
                    <a:pt x="64655" y="74856"/>
                    <a:pt x="64686" y="74461"/>
                  </a:cubicBezTo>
                  <a:cubicBezTo>
                    <a:pt x="64473" y="72212"/>
                    <a:pt x="63956" y="70025"/>
                    <a:pt x="63167" y="67898"/>
                  </a:cubicBezTo>
                  <a:cubicBezTo>
                    <a:pt x="63045" y="67503"/>
                    <a:pt x="63075" y="67078"/>
                    <a:pt x="63258" y="66683"/>
                  </a:cubicBezTo>
                  <a:cubicBezTo>
                    <a:pt x="63318" y="66546"/>
                    <a:pt x="63364" y="66493"/>
                    <a:pt x="63417" y="66493"/>
                  </a:cubicBezTo>
                  <a:cubicBezTo>
                    <a:pt x="63470" y="66493"/>
                    <a:pt x="63531" y="66546"/>
                    <a:pt x="63622" y="66622"/>
                  </a:cubicBezTo>
                  <a:lnTo>
                    <a:pt x="65506" y="68323"/>
                  </a:lnTo>
                  <a:lnTo>
                    <a:pt x="70398" y="72911"/>
                  </a:lnTo>
                  <a:lnTo>
                    <a:pt x="77598" y="79595"/>
                  </a:lnTo>
                  <a:lnTo>
                    <a:pt x="80758" y="82573"/>
                  </a:lnTo>
                  <a:lnTo>
                    <a:pt x="87199" y="88558"/>
                  </a:lnTo>
                  <a:lnTo>
                    <a:pt x="90055" y="91293"/>
                  </a:lnTo>
                  <a:cubicBezTo>
                    <a:pt x="90266" y="91517"/>
                    <a:pt x="90552" y="91627"/>
                    <a:pt x="90833" y="91627"/>
                  </a:cubicBezTo>
                  <a:cubicBezTo>
                    <a:pt x="91198" y="91627"/>
                    <a:pt x="91554" y="91441"/>
                    <a:pt x="91726" y="91080"/>
                  </a:cubicBezTo>
                  <a:cubicBezTo>
                    <a:pt x="91969" y="90655"/>
                    <a:pt x="91878" y="90138"/>
                    <a:pt x="91514" y="89804"/>
                  </a:cubicBezTo>
                  <a:lnTo>
                    <a:pt x="89751" y="87981"/>
                  </a:lnTo>
                  <a:lnTo>
                    <a:pt x="83827" y="81661"/>
                  </a:lnTo>
                  <a:cubicBezTo>
                    <a:pt x="82095" y="79838"/>
                    <a:pt x="80424" y="78015"/>
                    <a:pt x="78722" y="76132"/>
                  </a:cubicBezTo>
                  <a:lnTo>
                    <a:pt x="73709" y="70784"/>
                  </a:lnTo>
                  <a:lnTo>
                    <a:pt x="68575" y="65315"/>
                  </a:lnTo>
                  <a:lnTo>
                    <a:pt x="66904" y="63462"/>
                  </a:lnTo>
                  <a:cubicBezTo>
                    <a:pt x="66630" y="63158"/>
                    <a:pt x="66752" y="63067"/>
                    <a:pt x="67025" y="62976"/>
                  </a:cubicBezTo>
                  <a:cubicBezTo>
                    <a:pt x="67207" y="62900"/>
                    <a:pt x="67405" y="62862"/>
                    <a:pt x="67602" y="62862"/>
                  </a:cubicBezTo>
                  <a:close/>
                  <a:moveTo>
                    <a:pt x="56118" y="62004"/>
                  </a:moveTo>
                  <a:lnTo>
                    <a:pt x="56118" y="104205"/>
                  </a:lnTo>
                  <a:cubicBezTo>
                    <a:pt x="55844" y="102960"/>
                    <a:pt x="55662" y="101775"/>
                    <a:pt x="55419" y="100651"/>
                  </a:cubicBezTo>
                  <a:cubicBezTo>
                    <a:pt x="54659" y="96883"/>
                    <a:pt x="53869" y="93146"/>
                    <a:pt x="53110" y="89409"/>
                  </a:cubicBezTo>
                  <a:cubicBezTo>
                    <a:pt x="52685" y="87282"/>
                    <a:pt x="52411" y="85095"/>
                    <a:pt x="52198" y="82937"/>
                  </a:cubicBezTo>
                  <a:cubicBezTo>
                    <a:pt x="52046" y="81388"/>
                    <a:pt x="52016" y="79778"/>
                    <a:pt x="51864" y="78228"/>
                  </a:cubicBezTo>
                  <a:cubicBezTo>
                    <a:pt x="51743" y="76800"/>
                    <a:pt x="52016" y="75372"/>
                    <a:pt x="52654" y="74096"/>
                  </a:cubicBezTo>
                  <a:cubicBezTo>
                    <a:pt x="53414" y="72607"/>
                    <a:pt x="53809" y="70967"/>
                    <a:pt x="53748" y="69296"/>
                  </a:cubicBezTo>
                  <a:cubicBezTo>
                    <a:pt x="53596" y="67412"/>
                    <a:pt x="54416" y="65893"/>
                    <a:pt x="54994" y="64252"/>
                  </a:cubicBezTo>
                  <a:lnTo>
                    <a:pt x="55814" y="62399"/>
                  </a:lnTo>
                  <a:cubicBezTo>
                    <a:pt x="55814" y="62216"/>
                    <a:pt x="55935" y="62065"/>
                    <a:pt x="56118" y="62004"/>
                  </a:cubicBezTo>
                  <a:close/>
                  <a:moveTo>
                    <a:pt x="58609" y="62004"/>
                  </a:moveTo>
                  <a:cubicBezTo>
                    <a:pt x="58822" y="62004"/>
                    <a:pt x="58822" y="62156"/>
                    <a:pt x="58852" y="62277"/>
                  </a:cubicBezTo>
                  <a:cubicBezTo>
                    <a:pt x="59581" y="63918"/>
                    <a:pt x="60250" y="65559"/>
                    <a:pt x="60888" y="67260"/>
                  </a:cubicBezTo>
                  <a:cubicBezTo>
                    <a:pt x="60979" y="67473"/>
                    <a:pt x="61009" y="67716"/>
                    <a:pt x="60979" y="67989"/>
                  </a:cubicBezTo>
                  <a:cubicBezTo>
                    <a:pt x="60706" y="70511"/>
                    <a:pt x="61465" y="72881"/>
                    <a:pt x="62528" y="75190"/>
                  </a:cubicBezTo>
                  <a:cubicBezTo>
                    <a:pt x="62741" y="75646"/>
                    <a:pt x="62863" y="76101"/>
                    <a:pt x="62863" y="76587"/>
                  </a:cubicBezTo>
                  <a:cubicBezTo>
                    <a:pt x="62863" y="78957"/>
                    <a:pt x="62650" y="81266"/>
                    <a:pt x="62407" y="83576"/>
                  </a:cubicBezTo>
                  <a:cubicBezTo>
                    <a:pt x="62103" y="87465"/>
                    <a:pt x="61161" y="91262"/>
                    <a:pt x="60402" y="95060"/>
                  </a:cubicBezTo>
                  <a:cubicBezTo>
                    <a:pt x="59824" y="97947"/>
                    <a:pt x="59156" y="100803"/>
                    <a:pt x="58731" y="103719"/>
                  </a:cubicBezTo>
                  <a:cubicBezTo>
                    <a:pt x="58670" y="103871"/>
                    <a:pt x="58640" y="104054"/>
                    <a:pt x="58609" y="104236"/>
                  </a:cubicBezTo>
                  <a:lnTo>
                    <a:pt x="58609" y="62004"/>
                  </a:lnTo>
                  <a:close/>
                  <a:moveTo>
                    <a:pt x="57367" y="0"/>
                  </a:moveTo>
                  <a:cubicBezTo>
                    <a:pt x="56862" y="0"/>
                    <a:pt x="56361" y="251"/>
                    <a:pt x="56087" y="752"/>
                  </a:cubicBezTo>
                  <a:cubicBezTo>
                    <a:pt x="55753" y="1299"/>
                    <a:pt x="55540" y="1876"/>
                    <a:pt x="55389" y="2514"/>
                  </a:cubicBezTo>
                  <a:cubicBezTo>
                    <a:pt x="55054" y="4064"/>
                    <a:pt x="54811" y="5613"/>
                    <a:pt x="54568" y="7132"/>
                  </a:cubicBezTo>
                  <a:cubicBezTo>
                    <a:pt x="53596" y="12389"/>
                    <a:pt x="52624" y="17584"/>
                    <a:pt x="51469" y="22749"/>
                  </a:cubicBezTo>
                  <a:cubicBezTo>
                    <a:pt x="50618" y="26699"/>
                    <a:pt x="50132" y="30709"/>
                    <a:pt x="49950" y="34750"/>
                  </a:cubicBezTo>
                  <a:cubicBezTo>
                    <a:pt x="49950" y="34872"/>
                    <a:pt x="50011" y="34963"/>
                    <a:pt x="49859" y="35054"/>
                  </a:cubicBezTo>
                  <a:lnTo>
                    <a:pt x="49707" y="34872"/>
                  </a:lnTo>
                  <a:cubicBezTo>
                    <a:pt x="47519" y="31864"/>
                    <a:pt x="44937" y="29160"/>
                    <a:pt x="42051" y="26851"/>
                  </a:cubicBezTo>
                  <a:cubicBezTo>
                    <a:pt x="38040" y="23478"/>
                    <a:pt x="33483" y="20865"/>
                    <a:pt x="28591" y="19073"/>
                  </a:cubicBezTo>
                  <a:cubicBezTo>
                    <a:pt x="25898" y="18077"/>
                    <a:pt x="23134" y="17462"/>
                    <a:pt x="20277" y="17462"/>
                  </a:cubicBezTo>
                  <a:cubicBezTo>
                    <a:pt x="19910" y="17462"/>
                    <a:pt x="19542" y="17472"/>
                    <a:pt x="19172" y="17493"/>
                  </a:cubicBezTo>
                  <a:cubicBezTo>
                    <a:pt x="18443" y="17554"/>
                    <a:pt x="17836" y="18101"/>
                    <a:pt x="17744" y="18830"/>
                  </a:cubicBezTo>
                  <a:cubicBezTo>
                    <a:pt x="17653" y="20076"/>
                    <a:pt x="17684" y="21321"/>
                    <a:pt x="17866" y="22567"/>
                  </a:cubicBezTo>
                  <a:cubicBezTo>
                    <a:pt x="18352" y="26365"/>
                    <a:pt x="19689" y="29859"/>
                    <a:pt x="21451" y="33231"/>
                  </a:cubicBezTo>
                  <a:cubicBezTo>
                    <a:pt x="23061" y="36452"/>
                    <a:pt x="25067" y="39460"/>
                    <a:pt x="27406" y="42194"/>
                  </a:cubicBezTo>
                  <a:cubicBezTo>
                    <a:pt x="29290" y="44443"/>
                    <a:pt x="31386" y="46509"/>
                    <a:pt x="33665" y="48392"/>
                  </a:cubicBezTo>
                  <a:lnTo>
                    <a:pt x="35427" y="49699"/>
                  </a:lnTo>
                  <a:cubicBezTo>
                    <a:pt x="33938" y="49759"/>
                    <a:pt x="32602" y="49911"/>
                    <a:pt x="31265" y="50003"/>
                  </a:cubicBezTo>
                  <a:cubicBezTo>
                    <a:pt x="29381" y="50154"/>
                    <a:pt x="27497" y="50398"/>
                    <a:pt x="25644" y="50732"/>
                  </a:cubicBezTo>
                  <a:cubicBezTo>
                    <a:pt x="23669" y="51066"/>
                    <a:pt x="21785" y="51582"/>
                    <a:pt x="19841" y="51947"/>
                  </a:cubicBezTo>
                  <a:cubicBezTo>
                    <a:pt x="15739" y="52737"/>
                    <a:pt x="11668" y="53588"/>
                    <a:pt x="7566" y="54256"/>
                  </a:cubicBezTo>
                  <a:cubicBezTo>
                    <a:pt x="6472" y="54469"/>
                    <a:pt x="5439" y="54803"/>
                    <a:pt x="4346" y="54864"/>
                  </a:cubicBezTo>
                  <a:cubicBezTo>
                    <a:pt x="3191" y="54955"/>
                    <a:pt x="2037" y="55289"/>
                    <a:pt x="1004" y="55836"/>
                  </a:cubicBezTo>
                  <a:cubicBezTo>
                    <a:pt x="1" y="56383"/>
                    <a:pt x="1" y="57841"/>
                    <a:pt x="1004" y="58419"/>
                  </a:cubicBezTo>
                  <a:cubicBezTo>
                    <a:pt x="1581" y="58722"/>
                    <a:pt x="2158" y="58935"/>
                    <a:pt x="2796" y="59087"/>
                  </a:cubicBezTo>
                  <a:cubicBezTo>
                    <a:pt x="3434" y="59269"/>
                    <a:pt x="4163" y="59269"/>
                    <a:pt x="4801" y="59421"/>
                  </a:cubicBezTo>
                  <a:cubicBezTo>
                    <a:pt x="7505" y="59998"/>
                    <a:pt x="10210" y="60424"/>
                    <a:pt x="12944" y="60910"/>
                  </a:cubicBezTo>
                  <a:cubicBezTo>
                    <a:pt x="17987" y="61852"/>
                    <a:pt x="23001" y="63158"/>
                    <a:pt x="28135" y="63918"/>
                  </a:cubicBezTo>
                  <a:cubicBezTo>
                    <a:pt x="29837" y="64131"/>
                    <a:pt x="31569" y="64282"/>
                    <a:pt x="33300" y="64434"/>
                  </a:cubicBezTo>
                  <a:lnTo>
                    <a:pt x="35366" y="64526"/>
                  </a:lnTo>
                  <a:lnTo>
                    <a:pt x="35123" y="64799"/>
                  </a:lnTo>
                  <a:cubicBezTo>
                    <a:pt x="32115" y="66956"/>
                    <a:pt x="29411" y="69539"/>
                    <a:pt x="27102" y="72425"/>
                  </a:cubicBezTo>
                  <a:cubicBezTo>
                    <a:pt x="23730" y="76436"/>
                    <a:pt x="21087" y="80993"/>
                    <a:pt x="19264" y="85915"/>
                  </a:cubicBezTo>
                  <a:cubicBezTo>
                    <a:pt x="18200" y="88953"/>
                    <a:pt x="17532" y="92083"/>
                    <a:pt x="17744" y="95334"/>
                  </a:cubicBezTo>
                  <a:cubicBezTo>
                    <a:pt x="17805" y="96063"/>
                    <a:pt x="18382" y="96640"/>
                    <a:pt x="19112" y="96731"/>
                  </a:cubicBezTo>
                  <a:cubicBezTo>
                    <a:pt x="19549" y="96759"/>
                    <a:pt x="19987" y="96772"/>
                    <a:pt x="20424" y="96772"/>
                  </a:cubicBezTo>
                  <a:cubicBezTo>
                    <a:pt x="21445" y="96772"/>
                    <a:pt x="22466" y="96698"/>
                    <a:pt x="23487" y="96549"/>
                  </a:cubicBezTo>
                  <a:cubicBezTo>
                    <a:pt x="26950" y="95881"/>
                    <a:pt x="30323" y="94726"/>
                    <a:pt x="33452" y="93085"/>
                  </a:cubicBezTo>
                  <a:cubicBezTo>
                    <a:pt x="36642" y="91414"/>
                    <a:pt x="39650" y="89439"/>
                    <a:pt x="42415" y="87130"/>
                  </a:cubicBezTo>
                  <a:cubicBezTo>
                    <a:pt x="44663" y="85216"/>
                    <a:pt x="46760" y="83120"/>
                    <a:pt x="48644" y="80811"/>
                  </a:cubicBezTo>
                  <a:cubicBezTo>
                    <a:pt x="49039" y="80264"/>
                    <a:pt x="49434" y="79717"/>
                    <a:pt x="49950" y="79079"/>
                  </a:cubicBezTo>
                  <a:cubicBezTo>
                    <a:pt x="49950" y="80264"/>
                    <a:pt x="50011" y="80811"/>
                    <a:pt x="50163" y="82360"/>
                  </a:cubicBezTo>
                  <a:cubicBezTo>
                    <a:pt x="50315" y="83910"/>
                    <a:pt x="50467" y="85520"/>
                    <a:pt x="50679" y="87070"/>
                  </a:cubicBezTo>
                  <a:cubicBezTo>
                    <a:pt x="51105" y="90108"/>
                    <a:pt x="52016" y="93602"/>
                    <a:pt x="52472" y="96063"/>
                  </a:cubicBezTo>
                  <a:cubicBezTo>
                    <a:pt x="52928" y="98554"/>
                    <a:pt x="53444" y="100803"/>
                    <a:pt x="53900" y="103537"/>
                  </a:cubicBezTo>
                  <a:cubicBezTo>
                    <a:pt x="54356" y="106241"/>
                    <a:pt x="54872" y="109067"/>
                    <a:pt x="55419" y="111801"/>
                  </a:cubicBezTo>
                  <a:cubicBezTo>
                    <a:pt x="55632" y="112713"/>
                    <a:pt x="55875" y="113654"/>
                    <a:pt x="56786" y="114201"/>
                  </a:cubicBezTo>
                  <a:lnTo>
                    <a:pt x="57941" y="114201"/>
                  </a:lnTo>
                  <a:cubicBezTo>
                    <a:pt x="58822" y="113654"/>
                    <a:pt x="59126" y="112713"/>
                    <a:pt x="59308" y="111801"/>
                  </a:cubicBezTo>
                  <a:cubicBezTo>
                    <a:pt x="59885" y="109067"/>
                    <a:pt x="60402" y="106028"/>
                    <a:pt x="60827" y="103537"/>
                  </a:cubicBezTo>
                  <a:cubicBezTo>
                    <a:pt x="61252" y="101015"/>
                    <a:pt x="61739" y="99071"/>
                    <a:pt x="62255" y="96063"/>
                  </a:cubicBezTo>
                  <a:cubicBezTo>
                    <a:pt x="62802" y="93085"/>
                    <a:pt x="63592" y="90108"/>
                    <a:pt x="64048" y="87070"/>
                  </a:cubicBezTo>
                  <a:cubicBezTo>
                    <a:pt x="64291" y="85520"/>
                    <a:pt x="64503" y="83424"/>
                    <a:pt x="64595" y="82360"/>
                  </a:cubicBezTo>
                  <a:cubicBezTo>
                    <a:pt x="64655" y="81297"/>
                    <a:pt x="64777" y="80264"/>
                    <a:pt x="64838" y="79170"/>
                  </a:cubicBezTo>
                  <a:lnTo>
                    <a:pt x="65749" y="80385"/>
                  </a:lnTo>
                  <a:cubicBezTo>
                    <a:pt x="67694" y="82846"/>
                    <a:pt x="69881" y="85095"/>
                    <a:pt x="72281" y="87070"/>
                  </a:cubicBezTo>
                  <a:cubicBezTo>
                    <a:pt x="75046" y="89409"/>
                    <a:pt x="78054" y="91414"/>
                    <a:pt x="81244" y="93085"/>
                  </a:cubicBezTo>
                  <a:cubicBezTo>
                    <a:pt x="84647" y="94787"/>
                    <a:pt x="88141" y="96124"/>
                    <a:pt x="91939" y="96610"/>
                  </a:cubicBezTo>
                  <a:cubicBezTo>
                    <a:pt x="92718" y="96727"/>
                    <a:pt x="93510" y="96781"/>
                    <a:pt x="94306" y="96781"/>
                  </a:cubicBezTo>
                  <a:cubicBezTo>
                    <a:pt x="94751" y="96781"/>
                    <a:pt x="95199" y="96764"/>
                    <a:pt x="95646" y="96731"/>
                  </a:cubicBezTo>
                  <a:cubicBezTo>
                    <a:pt x="96375" y="96640"/>
                    <a:pt x="96952" y="96032"/>
                    <a:pt x="96982" y="95273"/>
                  </a:cubicBezTo>
                  <a:cubicBezTo>
                    <a:pt x="97165" y="92052"/>
                    <a:pt x="96527" y="88923"/>
                    <a:pt x="95433" y="85885"/>
                  </a:cubicBezTo>
                  <a:cubicBezTo>
                    <a:pt x="93610" y="80993"/>
                    <a:pt x="90997" y="76436"/>
                    <a:pt x="87625" y="72425"/>
                  </a:cubicBezTo>
                  <a:cubicBezTo>
                    <a:pt x="85316" y="69508"/>
                    <a:pt x="82581" y="66926"/>
                    <a:pt x="79573" y="64738"/>
                  </a:cubicBezTo>
                  <a:lnTo>
                    <a:pt x="79421" y="64617"/>
                  </a:lnTo>
                  <a:cubicBezTo>
                    <a:pt x="79472" y="64532"/>
                    <a:pt x="79532" y="64514"/>
                    <a:pt x="79586" y="64514"/>
                  </a:cubicBezTo>
                  <a:cubicBezTo>
                    <a:pt x="79629" y="64514"/>
                    <a:pt x="79668" y="64526"/>
                    <a:pt x="79695" y="64526"/>
                  </a:cubicBezTo>
                  <a:cubicBezTo>
                    <a:pt x="84404" y="64282"/>
                    <a:pt x="89053" y="63644"/>
                    <a:pt x="93640" y="62581"/>
                  </a:cubicBezTo>
                  <a:cubicBezTo>
                    <a:pt x="97499" y="61700"/>
                    <a:pt x="101388" y="60940"/>
                    <a:pt x="105307" y="60302"/>
                  </a:cubicBezTo>
                  <a:cubicBezTo>
                    <a:pt x="106705" y="60059"/>
                    <a:pt x="108133" y="59816"/>
                    <a:pt x="109500" y="59452"/>
                  </a:cubicBezTo>
                  <a:cubicBezTo>
                    <a:pt x="110169" y="59330"/>
                    <a:pt x="110837" y="59391"/>
                    <a:pt x="111475" y="59209"/>
                  </a:cubicBezTo>
                  <a:cubicBezTo>
                    <a:pt x="112113" y="59057"/>
                    <a:pt x="112721" y="58874"/>
                    <a:pt x="113298" y="58631"/>
                  </a:cubicBezTo>
                  <a:cubicBezTo>
                    <a:pt x="113784" y="58449"/>
                    <a:pt x="114179" y="58115"/>
                    <a:pt x="114452" y="57689"/>
                  </a:cubicBezTo>
                  <a:lnTo>
                    <a:pt x="114452" y="56535"/>
                  </a:lnTo>
                  <a:cubicBezTo>
                    <a:pt x="113875" y="55654"/>
                    <a:pt x="113511" y="55563"/>
                    <a:pt x="111991" y="55168"/>
                  </a:cubicBezTo>
                  <a:cubicBezTo>
                    <a:pt x="110472" y="54803"/>
                    <a:pt x="108862" y="54590"/>
                    <a:pt x="107313" y="54287"/>
                  </a:cubicBezTo>
                  <a:cubicBezTo>
                    <a:pt x="103120" y="53588"/>
                    <a:pt x="99231" y="52889"/>
                    <a:pt x="94734" y="51917"/>
                  </a:cubicBezTo>
                  <a:cubicBezTo>
                    <a:pt x="90268" y="50914"/>
                    <a:pt x="85771" y="50033"/>
                    <a:pt x="81183" y="49790"/>
                  </a:cubicBezTo>
                  <a:cubicBezTo>
                    <a:pt x="80606" y="49790"/>
                    <a:pt x="80029" y="49759"/>
                    <a:pt x="79482" y="49699"/>
                  </a:cubicBezTo>
                  <a:cubicBezTo>
                    <a:pt x="79452" y="49577"/>
                    <a:pt x="79543" y="49486"/>
                    <a:pt x="79664" y="49425"/>
                  </a:cubicBezTo>
                  <a:cubicBezTo>
                    <a:pt x="82642" y="47268"/>
                    <a:pt x="85316" y="44686"/>
                    <a:pt x="87625" y="41799"/>
                  </a:cubicBezTo>
                  <a:cubicBezTo>
                    <a:pt x="90967" y="37849"/>
                    <a:pt x="93580" y="33322"/>
                    <a:pt x="95372" y="28492"/>
                  </a:cubicBezTo>
                  <a:cubicBezTo>
                    <a:pt x="96496" y="25393"/>
                    <a:pt x="97165" y="22202"/>
                    <a:pt x="96982" y="18921"/>
                  </a:cubicBezTo>
                  <a:cubicBezTo>
                    <a:pt x="96922" y="18192"/>
                    <a:pt x="96375" y="17584"/>
                    <a:pt x="95646" y="17493"/>
                  </a:cubicBezTo>
                  <a:cubicBezTo>
                    <a:pt x="95265" y="17470"/>
                    <a:pt x="94885" y="17458"/>
                    <a:pt x="94505" y="17458"/>
                  </a:cubicBezTo>
                  <a:cubicBezTo>
                    <a:pt x="93398" y="17458"/>
                    <a:pt x="92296" y="17555"/>
                    <a:pt x="91210" y="17736"/>
                  </a:cubicBezTo>
                  <a:cubicBezTo>
                    <a:pt x="87746" y="18344"/>
                    <a:pt x="84434" y="19498"/>
                    <a:pt x="81335" y="21139"/>
                  </a:cubicBezTo>
                  <a:cubicBezTo>
                    <a:pt x="78115" y="22780"/>
                    <a:pt x="75077" y="24785"/>
                    <a:pt x="72342" y="27155"/>
                  </a:cubicBezTo>
                  <a:cubicBezTo>
                    <a:pt x="69577" y="29373"/>
                    <a:pt x="67147" y="31955"/>
                    <a:pt x="65081" y="34811"/>
                  </a:cubicBezTo>
                  <a:cubicBezTo>
                    <a:pt x="64998" y="34894"/>
                    <a:pt x="64965" y="35028"/>
                    <a:pt x="64822" y="35028"/>
                  </a:cubicBezTo>
                  <a:cubicBezTo>
                    <a:pt x="64808" y="35028"/>
                    <a:pt x="64793" y="35027"/>
                    <a:pt x="64777" y="35024"/>
                  </a:cubicBezTo>
                  <a:cubicBezTo>
                    <a:pt x="64746" y="33687"/>
                    <a:pt x="64595" y="32350"/>
                    <a:pt x="64473" y="31013"/>
                  </a:cubicBezTo>
                  <a:cubicBezTo>
                    <a:pt x="64321" y="29160"/>
                    <a:pt x="64078" y="27276"/>
                    <a:pt x="63744" y="25423"/>
                  </a:cubicBezTo>
                  <a:cubicBezTo>
                    <a:pt x="63410" y="23509"/>
                    <a:pt x="62923" y="21564"/>
                    <a:pt x="62528" y="19620"/>
                  </a:cubicBezTo>
                  <a:cubicBezTo>
                    <a:pt x="61739" y="15548"/>
                    <a:pt x="60888" y="11538"/>
                    <a:pt x="60250" y="7436"/>
                  </a:cubicBezTo>
                  <a:cubicBezTo>
                    <a:pt x="60067" y="6343"/>
                    <a:pt x="59673" y="5249"/>
                    <a:pt x="59612" y="4094"/>
                  </a:cubicBezTo>
                  <a:cubicBezTo>
                    <a:pt x="59521" y="2940"/>
                    <a:pt x="59186" y="1785"/>
                    <a:pt x="58670" y="752"/>
                  </a:cubicBezTo>
                  <a:cubicBezTo>
                    <a:pt x="58381" y="251"/>
                    <a:pt x="57872" y="0"/>
                    <a:pt x="57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3"/>
            <p:cNvSpPr/>
            <p:nvPr/>
          </p:nvSpPr>
          <p:spPr>
            <a:xfrm rot="10800000">
              <a:off x="1751631" y="3155160"/>
              <a:ext cx="401569" cy="400305"/>
            </a:xfrm>
            <a:custGeom>
              <a:avLst/>
              <a:gdLst/>
              <a:ahLst/>
              <a:cxnLst/>
              <a:rect l="l" t="t" r="r" b="b"/>
              <a:pathLst>
                <a:path w="60341" h="60151" extrusionOk="0">
                  <a:moveTo>
                    <a:pt x="10621" y="10242"/>
                  </a:moveTo>
                  <a:cubicBezTo>
                    <a:pt x="10672" y="10242"/>
                    <a:pt x="10736" y="10249"/>
                    <a:pt x="10816" y="10262"/>
                  </a:cubicBezTo>
                  <a:cubicBezTo>
                    <a:pt x="12093" y="10292"/>
                    <a:pt x="13369" y="10535"/>
                    <a:pt x="14584" y="10961"/>
                  </a:cubicBezTo>
                  <a:cubicBezTo>
                    <a:pt x="16802" y="11751"/>
                    <a:pt x="18898" y="12905"/>
                    <a:pt x="20782" y="14363"/>
                  </a:cubicBezTo>
                  <a:cubicBezTo>
                    <a:pt x="22635" y="15731"/>
                    <a:pt x="24276" y="17402"/>
                    <a:pt x="25613" y="19285"/>
                  </a:cubicBezTo>
                  <a:cubicBezTo>
                    <a:pt x="25856" y="19620"/>
                    <a:pt x="26069" y="19984"/>
                    <a:pt x="26281" y="20319"/>
                  </a:cubicBezTo>
                  <a:cubicBezTo>
                    <a:pt x="26372" y="20501"/>
                    <a:pt x="26403" y="20713"/>
                    <a:pt x="26403" y="20926"/>
                  </a:cubicBezTo>
                  <a:cubicBezTo>
                    <a:pt x="26524" y="22111"/>
                    <a:pt x="26798" y="23266"/>
                    <a:pt x="27193" y="24390"/>
                  </a:cubicBezTo>
                  <a:cubicBezTo>
                    <a:pt x="27253" y="24602"/>
                    <a:pt x="27253" y="24815"/>
                    <a:pt x="27162" y="25028"/>
                  </a:cubicBezTo>
                  <a:cubicBezTo>
                    <a:pt x="27145" y="25096"/>
                    <a:pt x="27109" y="25136"/>
                    <a:pt x="27059" y="25136"/>
                  </a:cubicBezTo>
                  <a:cubicBezTo>
                    <a:pt x="27020" y="25136"/>
                    <a:pt x="26973" y="25112"/>
                    <a:pt x="26919" y="25058"/>
                  </a:cubicBezTo>
                  <a:lnTo>
                    <a:pt x="25977" y="24177"/>
                  </a:lnTo>
                  <a:lnTo>
                    <a:pt x="23425" y="21807"/>
                  </a:lnTo>
                  <a:lnTo>
                    <a:pt x="19567" y="18222"/>
                  </a:lnTo>
                  <a:lnTo>
                    <a:pt x="17804" y="16581"/>
                  </a:lnTo>
                  <a:lnTo>
                    <a:pt x="14523" y="13513"/>
                  </a:lnTo>
                  <a:lnTo>
                    <a:pt x="13034" y="12085"/>
                  </a:lnTo>
                  <a:cubicBezTo>
                    <a:pt x="12928" y="11963"/>
                    <a:pt x="12776" y="11902"/>
                    <a:pt x="12628" y="11902"/>
                  </a:cubicBezTo>
                  <a:cubicBezTo>
                    <a:pt x="12480" y="11902"/>
                    <a:pt x="12336" y="11963"/>
                    <a:pt x="12244" y="12085"/>
                  </a:cubicBezTo>
                  <a:cubicBezTo>
                    <a:pt x="12001" y="12267"/>
                    <a:pt x="12001" y="12632"/>
                    <a:pt x="12244" y="12844"/>
                  </a:cubicBezTo>
                  <a:lnTo>
                    <a:pt x="13217" y="13817"/>
                  </a:lnTo>
                  <a:lnTo>
                    <a:pt x="16346" y="17128"/>
                  </a:lnTo>
                  <a:lnTo>
                    <a:pt x="18989" y="19984"/>
                  </a:lnTo>
                  <a:lnTo>
                    <a:pt x="22331" y="23569"/>
                  </a:lnTo>
                  <a:lnTo>
                    <a:pt x="25005" y="26425"/>
                  </a:lnTo>
                  <a:lnTo>
                    <a:pt x="25187" y="26669"/>
                  </a:lnTo>
                  <a:cubicBezTo>
                    <a:pt x="25370" y="26881"/>
                    <a:pt x="25370" y="26881"/>
                    <a:pt x="25096" y="26972"/>
                  </a:cubicBezTo>
                  <a:cubicBezTo>
                    <a:pt x="25020" y="27003"/>
                    <a:pt x="24937" y="27018"/>
                    <a:pt x="24853" y="27018"/>
                  </a:cubicBezTo>
                  <a:cubicBezTo>
                    <a:pt x="24770" y="27018"/>
                    <a:pt x="24686" y="27003"/>
                    <a:pt x="24610" y="26972"/>
                  </a:cubicBezTo>
                  <a:cubicBezTo>
                    <a:pt x="23577" y="26608"/>
                    <a:pt x="22544" y="26365"/>
                    <a:pt x="21450" y="26213"/>
                  </a:cubicBezTo>
                  <a:lnTo>
                    <a:pt x="21055" y="26213"/>
                  </a:lnTo>
                  <a:cubicBezTo>
                    <a:pt x="20387" y="26152"/>
                    <a:pt x="19901" y="25696"/>
                    <a:pt x="19415" y="25392"/>
                  </a:cubicBezTo>
                  <a:cubicBezTo>
                    <a:pt x="18169" y="24542"/>
                    <a:pt x="17015" y="23539"/>
                    <a:pt x="16042" y="22415"/>
                  </a:cubicBezTo>
                  <a:cubicBezTo>
                    <a:pt x="14614" y="20865"/>
                    <a:pt x="13399" y="19134"/>
                    <a:pt x="12427" y="17280"/>
                  </a:cubicBezTo>
                  <a:cubicBezTo>
                    <a:pt x="11606" y="15791"/>
                    <a:pt x="10999" y="14212"/>
                    <a:pt x="10634" y="12571"/>
                  </a:cubicBezTo>
                  <a:cubicBezTo>
                    <a:pt x="10513" y="11933"/>
                    <a:pt x="10452" y="11325"/>
                    <a:pt x="10421" y="10718"/>
                  </a:cubicBezTo>
                  <a:cubicBezTo>
                    <a:pt x="10421" y="10355"/>
                    <a:pt x="10421" y="10242"/>
                    <a:pt x="10621" y="10242"/>
                  </a:cubicBezTo>
                  <a:close/>
                  <a:moveTo>
                    <a:pt x="49645" y="10262"/>
                  </a:moveTo>
                  <a:cubicBezTo>
                    <a:pt x="50101" y="10262"/>
                    <a:pt x="50101" y="10262"/>
                    <a:pt x="50101" y="10657"/>
                  </a:cubicBezTo>
                  <a:cubicBezTo>
                    <a:pt x="50040" y="11933"/>
                    <a:pt x="49797" y="13179"/>
                    <a:pt x="49372" y="14394"/>
                  </a:cubicBezTo>
                  <a:cubicBezTo>
                    <a:pt x="48582" y="16612"/>
                    <a:pt x="47428" y="18708"/>
                    <a:pt x="46000" y="20592"/>
                  </a:cubicBezTo>
                  <a:cubicBezTo>
                    <a:pt x="44632" y="22445"/>
                    <a:pt x="42961" y="24086"/>
                    <a:pt x="41047" y="25392"/>
                  </a:cubicBezTo>
                  <a:cubicBezTo>
                    <a:pt x="40713" y="25666"/>
                    <a:pt x="40348" y="25848"/>
                    <a:pt x="39984" y="26091"/>
                  </a:cubicBezTo>
                  <a:cubicBezTo>
                    <a:pt x="39802" y="26182"/>
                    <a:pt x="39589" y="26213"/>
                    <a:pt x="39376" y="26213"/>
                  </a:cubicBezTo>
                  <a:cubicBezTo>
                    <a:pt x="38222" y="26334"/>
                    <a:pt x="37067" y="26608"/>
                    <a:pt x="35973" y="27003"/>
                  </a:cubicBezTo>
                  <a:lnTo>
                    <a:pt x="35700" y="27063"/>
                  </a:lnTo>
                  <a:cubicBezTo>
                    <a:pt x="35669" y="27069"/>
                    <a:pt x="35639" y="27071"/>
                    <a:pt x="35609" y="27071"/>
                  </a:cubicBezTo>
                  <a:cubicBezTo>
                    <a:pt x="35458" y="27071"/>
                    <a:pt x="35315" y="27008"/>
                    <a:pt x="35214" y="26881"/>
                  </a:cubicBezTo>
                  <a:cubicBezTo>
                    <a:pt x="35123" y="26820"/>
                    <a:pt x="35335" y="26669"/>
                    <a:pt x="35426" y="26577"/>
                  </a:cubicBezTo>
                  <a:lnTo>
                    <a:pt x="36885" y="24997"/>
                  </a:lnTo>
                  <a:cubicBezTo>
                    <a:pt x="38130" y="23661"/>
                    <a:pt x="39680" y="21990"/>
                    <a:pt x="40591" y="21048"/>
                  </a:cubicBezTo>
                  <a:cubicBezTo>
                    <a:pt x="41503" y="20075"/>
                    <a:pt x="42384" y="19134"/>
                    <a:pt x="43265" y="18161"/>
                  </a:cubicBezTo>
                  <a:lnTo>
                    <a:pt x="46668" y="14546"/>
                  </a:lnTo>
                  <a:cubicBezTo>
                    <a:pt x="47184" y="13969"/>
                    <a:pt x="47701" y="13391"/>
                    <a:pt x="48248" y="12875"/>
                  </a:cubicBezTo>
                  <a:cubicBezTo>
                    <a:pt x="48521" y="12662"/>
                    <a:pt x="48521" y="12267"/>
                    <a:pt x="48278" y="12024"/>
                  </a:cubicBezTo>
                  <a:cubicBezTo>
                    <a:pt x="48172" y="11931"/>
                    <a:pt x="48042" y="11884"/>
                    <a:pt x="47915" y="11884"/>
                  </a:cubicBezTo>
                  <a:cubicBezTo>
                    <a:pt x="47751" y="11884"/>
                    <a:pt x="47591" y="11961"/>
                    <a:pt x="47488" y="12115"/>
                  </a:cubicBezTo>
                  <a:lnTo>
                    <a:pt x="43903" y="15457"/>
                  </a:lnTo>
                  <a:lnTo>
                    <a:pt x="41655" y="17554"/>
                  </a:lnTo>
                  <a:lnTo>
                    <a:pt x="37735" y="21200"/>
                  </a:lnTo>
                  <a:lnTo>
                    <a:pt x="34333" y="24329"/>
                  </a:lnTo>
                  <a:lnTo>
                    <a:pt x="33573" y="25058"/>
                  </a:lnTo>
                  <a:cubicBezTo>
                    <a:pt x="33510" y="25109"/>
                    <a:pt x="33467" y="25133"/>
                    <a:pt x="33438" y="25133"/>
                  </a:cubicBezTo>
                  <a:cubicBezTo>
                    <a:pt x="33396" y="25133"/>
                    <a:pt x="33378" y="25086"/>
                    <a:pt x="33360" y="24997"/>
                  </a:cubicBezTo>
                  <a:cubicBezTo>
                    <a:pt x="33269" y="24785"/>
                    <a:pt x="33269" y="24572"/>
                    <a:pt x="33360" y="24390"/>
                  </a:cubicBezTo>
                  <a:cubicBezTo>
                    <a:pt x="33755" y="23144"/>
                    <a:pt x="34029" y="21898"/>
                    <a:pt x="34150" y="20622"/>
                  </a:cubicBezTo>
                  <a:cubicBezTo>
                    <a:pt x="34211" y="20349"/>
                    <a:pt x="34333" y="20106"/>
                    <a:pt x="34515" y="19893"/>
                  </a:cubicBezTo>
                  <a:cubicBezTo>
                    <a:pt x="35335" y="18556"/>
                    <a:pt x="36338" y="17311"/>
                    <a:pt x="37492" y="16247"/>
                  </a:cubicBezTo>
                  <a:cubicBezTo>
                    <a:pt x="39133" y="14637"/>
                    <a:pt x="41017" y="13300"/>
                    <a:pt x="43052" y="12237"/>
                  </a:cubicBezTo>
                  <a:cubicBezTo>
                    <a:pt x="44541" y="11416"/>
                    <a:pt x="46121" y="10839"/>
                    <a:pt x="47792" y="10474"/>
                  </a:cubicBezTo>
                  <a:cubicBezTo>
                    <a:pt x="48400" y="10353"/>
                    <a:pt x="49007" y="10262"/>
                    <a:pt x="49645" y="10262"/>
                  </a:cubicBezTo>
                  <a:close/>
                  <a:moveTo>
                    <a:pt x="29593" y="5309"/>
                  </a:moveTo>
                  <a:lnTo>
                    <a:pt x="29593" y="27489"/>
                  </a:lnTo>
                  <a:cubicBezTo>
                    <a:pt x="29471" y="27489"/>
                    <a:pt x="29471" y="27428"/>
                    <a:pt x="29471" y="27337"/>
                  </a:cubicBezTo>
                  <a:cubicBezTo>
                    <a:pt x="29107" y="26456"/>
                    <a:pt x="28712" y="25635"/>
                    <a:pt x="28408" y="24754"/>
                  </a:cubicBezTo>
                  <a:cubicBezTo>
                    <a:pt x="28378" y="24633"/>
                    <a:pt x="28347" y="24511"/>
                    <a:pt x="28347" y="24390"/>
                  </a:cubicBezTo>
                  <a:cubicBezTo>
                    <a:pt x="28438" y="23053"/>
                    <a:pt x="28165" y="21716"/>
                    <a:pt x="27527" y="20531"/>
                  </a:cubicBezTo>
                  <a:cubicBezTo>
                    <a:pt x="27405" y="20319"/>
                    <a:pt x="27345" y="20075"/>
                    <a:pt x="27345" y="19832"/>
                  </a:cubicBezTo>
                  <a:cubicBezTo>
                    <a:pt x="27345" y="18556"/>
                    <a:pt x="27466" y="17341"/>
                    <a:pt x="27588" y="16126"/>
                  </a:cubicBezTo>
                  <a:cubicBezTo>
                    <a:pt x="27770" y="14090"/>
                    <a:pt x="28317" y="11629"/>
                    <a:pt x="28621" y="10110"/>
                  </a:cubicBezTo>
                  <a:cubicBezTo>
                    <a:pt x="28955" y="8591"/>
                    <a:pt x="29319" y="7072"/>
                    <a:pt x="29563" y="5492"/>
                  </a:cubicBezTo>
                  <a:cubicBezTo>
                    <a:pt x="29532" y="5431"/>
                    <a:pt x="29563" y="5370"/>
                    <a:pt x="29593" y="5309"/>
                  </a:cubicBezTo>
                  <a:close/>
                  <a:moveTo>
                    <a:pt x="30899" y="5249"/>
                  </a:moveTo>
                  <a:cubicBezTo>
                    <a:pt x="31021" y="5917"/>
                    <a:pt x="31142" y="6525"/>
                    <a:pt x="31264" y="7132"/>
                  </a:cubicBezTo>
                  <a:cubicBezTo>
                    <a:pt x="31659" y="9107"/>
                    <a:pt x="32084" y="11082"/>
                    <a:pt x="32479" y="13057"/>
                  </a:cubicBezTo>
                  <a:cubicBezTo>
                    <a:pt x="32692" y="14181"/>
                    <a:pt x="32874" y="15670"/>
                    <a:pt x="32965" y="16460"/>
                  </a:cubicBezTo>
                  <a:cubicBezTo>
                    <a:pt x="33026" y="17280"/>
                    <a:pt x="33087" y="18101"/>
                    <a:pt x="33148" y="18951"/>
                  </a:cubicBezTo>
                  <a:cubicBezTo>
                    <a:pt x="33208" y="19711"/>
                    <a:pt x="33087" y="20470"/>
                    <a:pt x="32722" y="21139"/>
                  </a:cubicBezTo>
                  <a:cubicBezTo>
                    <a:pt x="32327" y="21929"/>
                    <a:pt x="32115" y="22780"/>
                    <a:pt x="32175" y="23661"/>
                  </a:cubicBezTo>
                  <a:cubicBezTo>
                    <a:pt x="32236" y="24633"/>
                    <a:pt x="31598" y="25970"/>
                    <a:pt x="31477" y="26304"/>
                  </a:cubicBezTo>
                  <a:cubicBezTo>
                    <a:pt x="31386" y="26669"/>
                    <a:pt x="31112" y="27215"/>
                    <a:pt x="31082" y="27307"/>
                  </a:cubicBezTo>
                  <a:cubicBezTo>
                    <a:pt x="31021" y="27367"/>
                    <a:pt x="31021" y="27458"/>
                    <a:pt x="30899" y="27489"/>
                  </a:cubicBezTo>
                  <a:lnTo>
                    <a:pt x="30899" y="5249"/>
                  </a:lnTo>
                  <a:close/>
                  <a:moveTo>
                    <a:pt x="23881" y="23661"/>
                  </a:moveTo>
                  <a:lnTo>
                    <a:pt x="24732" y="24420"/>
                  </a:lnTo>
                  <a:lnTo>
                    <a:pt x="27041" y="26577"/>
                  </a:lnTo>
                  <a:lnTo>
                    <a:pt x="29289" y="28674"/>
                  </a:lnTo>
                  <a:cubicBezTo>
                    <a:pt x="29502" y="28856"/>
                    <a:pt x="29350" y="28917"/>
                    <a:pt x="29259" y="29099"/>
                  </a:cubicBezTo>
                  <a:cubicBezTo>
                    <a:pt x="29192" y="29183"/>
                    <a:pt x="29125" y="29229"/>
                    <a:pt x="29053" y="29229"/>
                  </a:cubicBezTo>
                  <a:cubicBezTo>
                    <a:pt x="28994" y="29229"/>
                    <a:pt x="28932" y="29198"/>
                    <a:pt x="28864" y="29130"/>
                  </a:cubicBezTo>
                  <a:lnTo>
                    <a:pt x="25674" y="25666"/>
                  </a:lnTo>
                  <a:lnTo>
                    <a:pt x="24033" y="23904"/>
                  </a:lnTo>
                  <a:cubicBezTo>
                    <a:pt x="23942" y="23873"/>
                    <a:pt x="23881" y="23752"/>
                    <a:pt x="23881" y="23661"/>
                  </a:cubicBezTo>
                  <a:close/>
                  <a:moveTo>
                    <a:pt x="36642" y="23691"/>
                  </a:moveTo>
                  <a:lnTo>
                    <a:pt x="36642" y="23691"/>
                  </a:lnTo>
                  <a:cubicBezTo>
                    <a:pt x="36429" y="23995"/>
                    <a:pt x="36186" y="24268"/>
                    <a:pt x="35882" y="24542"/>
                  </a:cubicBezTo>
                  <a:cubicBezTo>
                    <a:pt x="35214" y="25332"/>
                    <a:pt x="34485" y="26091"/>
                    <a:pt x="33755" y="26851"/>
                  </a:cubicBezTo>
                  <a:lnTo>
                    <a:pt x="31629" y="29130"/>
                  </a:lnTo>
                  <a:cubicBezTo>
                    <a:pt x="31549" y="29209"/>
                    <a:pt x="31499" y="29242"/>
                    <a:pt x="31455" y="29242"/>
                  </a:cubicBezTo>
                  <a:cubicBezTo>
                    <a:pt x="31397" y="29242"/>
                    <a:pt x="31350" y="29185"/>
                    <a:pt x="31264" y="29099"/>
                  </a:cubicBezTo>
                  <a:cubicBezTo>
                    <a:pt x="31112" y="28947"/>
                    <a:pt x="31021" y="28856"/>
                    <a:pt x="31234" y="28674"/>
                  </a:cubicBezTo>
                  <a:lnTo>
                    <a:pt x="34636" y="25514"/>
                  </a:lnTo>
                  <a:lnTo>
                    <a:pt x="36399" y="23873"/>
                  </a:lnTo>
                  <a:cubicBezTo>
                    <a:pt x="36459" y="23782"/>
                    <a:pt x="36551" y="23721"/>
                    <a:pt x="36642" y="23691"/>
                  </a:cubicBezTo>
                  <a:close/>
                  <a:moveTo>
                    <a:pt x="19509" y="27170"/>
                  </a:moveTo>
                  <a:cubicBezTo>
                    <a:pt x="20136" y="27170"/>
                    <a:pt x="20739" y="27305"/>
                    <a:pt x="21298" y="27610"/>
                  </a:cubicBezTo>
                  <a:cubicBezTo>
                    <a:pt x="21999" y="27961"/>
                    <a:pt x="22747" y="28168"/>
                    <a:pt x="23522" y="28168"/>
                  </a:cubicBezTo>
                  <a:cubicBezTo>
                    <a:pt x="23621" y="28168"/>
                    <a:pt x="23720" y="28164"/>
                    <a:pt x="23820" y="28157"/>
                  </a:cubicBezTo>
                  <a:cubicBezTo>
                    <a:pt x="23887" y="28153"/>
                    <a:pt x="23954" y="28151"/>
                    <a:pt x="24019" y="28151"/>
                  </a:cubicBezTo>
                  <a:cubicBezTo>
                    <a:pt x="24956" y="28151"/>
                    <a:pt x="25700" y="28544"/>
                    <a:pt x="26524" y="28856"/>
                  </a:cubicBezTo>
                  <a:lnTo>
                    <a:pt x="27497" y="29221"/>
                  </a:lnTo>
                  <a:cubicBezTo>
                    <a:pt x="27527" y="29281"/>
                    <a:pt x="27648" y="29312"/>
                    <a:pt x="27679" y="29433"/>
                  </a:cubicBezTo>
                  <a:lnTo>
                    <a:pt x="5439" y="29433"/>
                  </a:lnTo>
                  <a:lnTo>
                    <a:pt x="7322" y="29038"/>
                  </a:lnTo>
                  <a:lnTo>
                    <a:pt x="13247" y="27823"/>
                  </a:lnTo>
                  <a:cubicBezTo>
                    <a:pt x="14371" y="27610"/>
                    <a:pt x="15495" y="27458"/>
                    <a:pt x="16650" y="27367"/>
                  </a:cubicBezTo>
                  <a:cubicBezTo>
                    <a:pt x="17470" y="27246"/>
                    <a:pt x="18321" y="27246"/>
                    <a:pt x="19141" y="27185"/>
                  </a:cubicBezTo>
                  <a:cubicBezTo>
                    <a:pt x="19265" y="27175"/>
                    <a:pt x="19387" y="27170"/>
                    <a:pt x="19509" y="27170"/>
                  </a:cubicBezTo>
                  <a:close/>
                  <a:moveTo>
                    <a:pt x="40531" y="27185"/>
                  </a:moveTo>
                  <a:cubicBezTo>
                    <a:pt x="41776" y="27185"/>
                    <a:pt x="42992" y="27307"/>
                    <a:pt x="44207" y="27398"/>
                  </a:cubicBezTo>
                  <a:cubicBezTo>
                    <a:pt x="46273" y="27580"/>
                    <a:pt x="48734" y="28157"/>
                    <a:pt x="50253" y="28461"/>
                  </a:cubicBezTo>
                  <a:cubicBezTo>
                    <a:pt x="51772" y="28795"/>
                    <a:pt x="53291" y="29130"/>
                    <a:pt x="54811" y="29342"/>
                  </a:cubicBezTo>
                  <a:lnTo>
                    <a:pt x="55023" y="29433"/>
                  </a:lnTo>
                  <a:lnTo>
                    <a:pt x="32844" y="29433"/>
                  </a:lnTo>
                  <a:cubicBezTo>
                    <a:pt x="32844" y="29403"/>
                    <a:pt x="32813" y="29403"/>
                    <a:pt x="32813" y="29342"/>
                  </a:cubicBezTo>
                  <a:lnTo>
                    <a:pt x="33452" y="29069"/>
                  </a:lnTo>
                  <a:lnTo>
                    <a:pt x="35578" y="28218"/>
                  </a:lnTo>
                  <a:cubicBezTo>
                    <a:pt x="35700" y="28157"/>
                    <a:pt x="35852" y="28157"/>
                    <a:pt x="35973" y="28157"/>
                  </a:cubicBezTo>
                  <a:cubicBezTo>
                    <a:pt x="36173" y="28179"/>
                    <a:pt x="36370" y="28190"/>
                    <a:pt x="36565" y="28190"/>
                  </a:cubicBezTo>
                  <a:cubicBezTo>
                    <a:pt x="37704" y="28190"/>
                    <a:pt x="38764" y="27830"/>
                    <a:pt x="39802" y="27337"/>
                  </a:cubicBezTo>
                  <a:cubicBezTo>
                    <a:pt x="40014" y="27215"/>
                    <a:pt x="40288" y="27185"/>
                    <a:pt x="40531" y="27185"/>
                  </a:cubicBezTo>
                  <a:close/>
                  <a:moveTo>
                    <a:pt x="30215" y="29733"/>
                  </a:moveTo>
                  <a:cubicBezTo>
                    <a:pt x="30230" y="29733"/>
                    <a:pt x="30246" y="29735"/>
                    <a:pt x="30261" y="29737"/>
                  </a:cubicBezTo>
                  <a:cubicBezTo>
                    <a:pt x="30504" y="29737"/>
                    <a:pt x="30626" y="29889"/>
                    <a:pt x="30626" y="30102"/>
                  </a:cubicBezTo>
                  <a:cubicBezTo>
                    <a:pt x="30598" y="30268"/>
                    <a:pt x="30444" y="30409"/>
                    <a:pt x="30278" y="30409"/>
                  </a:cubicBezTo>
                  <a:cubicBezTo>
                    <a:pt x="30262" y="30409"/>
                    <a:pt x="30247" y="30408"/>
                    <a:pt x="30231" y="30406"/>
                  </a:cubicBezTo>
                  <a:cubicBezTo>
                    <a:pt x="30018" y="30406"/>
                    <a:pt x="29866" y="30223"/>
                    <a:pt x="29927" y="30041"/>
                  </a:cubicBezTo>
                  <a:cubicBezTo>
                    <a:pt x="29927" y="29874"/>
                    <a:pt x="30054" y="29733"/>
                    <a:pt x="30215" y="29733"/>
                  </a:cubicBezTo>
                  <a:close/>
                  <a:moveTo>
                    <a:pt x="27679" y="30709"/>
                  </a:moveTo>
                  <a:lnTo>
                    <a:pt x="27679" y="30801"/>
                  </a:lnTo>
                  <a:lnTo>
                    <a:pt x="27041" y="31074"/>
                  </a:lnTo>
                  <a:lnTo>
                    <a:pt x="24914" y="31925"/>
                  </a:lnTo>
                  <a:cubicBezTo>
                    <a:pt x="24792" y="31985"/>
                    <a:pt x="24671" y="31985"/>
                    <a:pt x="24549" y="31985"/>
                  </a:cubicBezTo>
                  <a:cubicBezTo>
                    <a:pt x="24350" y="31963"/>
                    <a:pt x="24152" y="31953"/>
                    <a:pt x="23957" y="31953"/>
                  </a:cubicBezTo>
                  <a:cubicBezTo>
                    <a:pt x="22812" y="31953"/>
                    <a:pt x="21738" y="32313"/>
                    <a:pt x="20752" y="32806"/>
                  </a:cubicBezTo>
                  <a:cubicBezTo>
                    <a:pt x="20509" y="32897"/>
                    <a:pt x="20235" y="32958"/>
                    <a:pt x="19992" y="32958"/>
                  </a:cubicBezTo>
                  <a:cubicBezTo>
                    <a:pt x="18777" y="32958"/>
                    <a:pt x="17561" y="32836"/>
                    <a:pt x="16285" y="32745"/>
                  </a:cubicBezTo>
                  <a:cubicBezTo>
                    <a:pt x="14250" y="32593"/>
                    <a:pt x="11789" y="31985"/>
                    <a:pt x="10270" y="31682"/>
                  </a:cubicBezTo>
                  <a:cubicBezTo>
                    <a:pt x="8750" y="31378"/>
                    <a:pt x="7231" y="31013"/>
                    <a:pt x="5712" y="30801"/>
                  </a:cubicBezTo>
                  <a:lnTo>
                    <a:pt x="5499" y="30709"/>
                  </a:lnTo>
                  <a:close/>
                  <a:moveTo>
                    <a:pt x="55023" y="30770"/>
                  </a:moveTo>
                  <a:lnTo>
                    <a:pt x="53200" y="31104"/>
                  </a:lnTo>
                  <a:lnTo>
                    <a:pt x="47276" y="32320"/>
                  </a:lnTo>
                  <a:cubicBezTo>
                    <a:pt x="46151" y="32532"/>
                    <a:pt x="44693" y="32654"/>
                    <a:pt x="43873" y="32775"/>
                  </a:cubicBezTo>
                  <a:cubicBezTo>
                    <a:pt x="43022" y="32897"/>
                    <a:pt x="42232" y="32897"/>
                    <a:pt x="41381" y="32958"/>
                  </a:cubicBezTo>
                  <a:cubicBezTo>
                    <a:pt x="41276" y="32967"/>
                    <a:pt x="41170" y="32971"/>
                    <a:pt x="41062" y="32971"/>
                  </a:cubicBezTo>
                  <a:cubicBezTo>
                    <a:pt x="40427" y="32971"/>
                    <a:pt x="39766" y="32818"/>
                    <a:pt x="39194" y="32532"/>
                  </a:cubicBezTo>
                  <a:cubicBezTo>
                    <a:pt x="38520" y="32182"/>
                    <a:pt x="37751" y="31975"/>
                    <a:pt x="36971" y="31975"/>
                  </a:cubicBezTo>
                  <a:cubicBezTo>
                    <a:pt x="36872" y="31975"/>
                    <a:pt x="36772" y="31979"/>
                    <a:pt x="36672" y="31985"/>
                  </a:cubicBezTo>
                  <a:cubicBezTo>
                    <a:pt x="36609" y="31989"/>
                    <a:pt x="36546" y="31991"/>
                    <a:pt x="36484" y="31991"/>
                  </a:cubicBezTo>
                  <a:cubicBezTo>
                    <a:pt x="35589" y="31991"/>
                    <a:pt x="34796" y="31599"/>
                    <a:pt x="34029" y="31287"/>
                  </a:cubicBezTo>
                  <a:lnTo>
                    <a:pt x="33026" y="30922"/>
                  </a:lnTo>
                  <a:cubicBezTo>
                    <a:pt x="32956" y="30899"/>
                    <a:pt x="32885" y="30838"/>
                    <a:pt x="32842" y="30770"/>
                  </a:cubicBezTo>
                  <a:close/>
                  <a:moveTo>
                    <a:pt x="31477" y="30928"/>
                  </a:moveTo>
                  <a:cubicBezTo>
                    <a:pt x="31518" y="30928"/>
                    <a:pt x="31566" y="30951"/>
                    <a:pt x="31629" y="31013"/>
                  </a:cubicBezTo>
                  <a:lnTo>
                    <a:pt x="34150" y="33748"/>
                  </a:lnTo>
                  <a:lnTo>
                    <a:pt x="35730" y="35419"/>
                  </a:lnTo>
                  <a:lnTo>
                    <a:pt x="36551" y="36300"/>
                  </a:lnTo>
                  <a:lnTo>
                    <a:pt x="36611" y="36421"/>
                  </a:lnTo>
                  <a:cubicBezTo>
                    <a:pt x="36600" y="36427"/>
                    <a:pt x="36589" y="36429"/>
                    <a:pt x="36578" y="36429"/>
                  </a:cubicBezTo>
                  <a:cubicBezTo>
                    <a:pt x="36529" y="36429"/>
                    <a:pt x="36484" y="36380"/>
                    <a:pt x="36459" y="36330"/>
                  </a:cubicBezTo>
                  <a:lnTo>
                    <a:pt x="32631" y="32745"/>
                  </a:lnTo>
                  <a:lnTo>
                    <a:pt x="31173" y="31439"/>
                  </a:lnTo>
                  <a:cubicBezTo>
                    <a:pt x="30991" y="31256"/>
                    <a:pt x="31142" y="31135"/>
                    <a:pt x="31264" y="31074"/>
                  </a:cubicBezTo>
                  <a:cubicBezTo>
                    <a:pt x="31344" y="31014"/>
                    <a:pt x="31398" y="30928"/>
                    <a:pt x="31477" y="30928"/>
                  </a:cubicBezTo>
                  <a:close/>
                  <a:moveTo>
                    <a:pt x="29042" y="30920"/>
                  </a:moveTo>
                  <a:cubicBezTo>
                    <a:pt x="29117" y="30920"/>
                    <a:pt x="29182" y="30997"/>
                    <a:pt x="29259" y="31074"/>
                  </a:cubicBezTo>
                  <a:cubicBezTo>
                    <a:pt x="29350" y="31165"/>
                    <a:pt x="29502" y="31256"/>
                    <a:pt x="29319" y="31439"/>
                  </a:cubicBezTo>
                  <a:lnTo>
                    <a:pt x="26585" y="33991"/>
                  </a:lnTo>
                  <a:lnTo>
                    <a:pt x="24914" y="35540"/>
                  </a:lnTo>
                  <a:cubicBezTo>
                    <a:pt x="24610" y="35814"/>
                    <a:pt x="24306" y="36087"/>
                    <a:pt x="24033" y="36391"/>
                  </a:cubicBezTo>
                  <a:cubicBezTo>
                    <a:pt x="24011" y="36412"/>
                    <a:pt x="23990" y="36434"/>
                    <a:pt x="23947" y="36434"/>
                  </a:cubicBezTo>
                  <a:cubicBezTo>
                    <a:pt x="23929" y="36434"/>
                    <a:pt x="23908" y="36430"/>
                    <a:pt x="23881" y="36421"/>
                  </a:cubicBezTo>
                  <a:cubicBezTo>
                    <a:pt x="23881" y="36330"/>
                    <a:pt x="23972" y="36300"/>
                    <a:pt x="24003" y="36269"/>
                  </a:cubicBezTo>
                  <a:lnTo>
                    <a:pt x="27618" y="32380"/>
                  </a:lnTo>
                  <a:lnTo>
                    <a:pt x="28894" y="31013"/>
                  </a:lnTo>
                  <a:cubicBezTo>
                    <a:pt x="28950" y="30946"/>
                    <a:pt x="28998" y="30920"/>
                    <a:pt x="29042" y="30920"/>
                  </a:cubicBezTo>
                  <a:close/>
                  <a:moveTo>
                    <a:pt x="24872" y="33094"/>
                  </a:moveTo>
                  <a:cubicBezTo>
                    <a:pt x="24975" y="33094"/>
                    <a:pt x="25081" y="33110"/>
                    <a:pt x="25187" y="33140"/>
                  </a:cubicBezTo>
                  <a:cubicBezTo>
                    <a:pt x="25339" y="33231"/>
                    <a:pt x="25339" y="33262"/>
                    <a:pt x="25218" y="33413"/>
                  </a:cubicBezTo>
                  <a:lnTo>
                    <a:pt x="23577" y="35206"/>
                  </a:lnTo>
                  <a:lnTo>
                    <a:pt x="20387" y="38609"/>
                  </a:lnTo>
                  <a:lnTo>
                    <a:pt x="18807" y="40280"/>
                  </a:lnTo>
                  <a:lnTo>
                    <a:pt x="15678" y="43683"/>
                  </a:lnTo>
                  <a:lnTo>
                    <a:pt x="14128" y="45354"/>
                  </a:lnTo>
                  <a:cubicBezTo>
                    <a:pt x="13490" y="45992"/>
                    <a:pt x="12882" y="46691"/>
                    <a:pt x="12214" y="47359"/>
                  </a:cubicBezTo>
                  <a:cubicBezTo>
                    <a:pt x="11838" y="47735"/>
                    <a:pt x="12207" y="48275"/>
                    <a:pt x="12619" y="48275"/>
                  </a:cubicBezTo>
                  <a:cubicBezTo>
                    <a:pt x="12740" y="48275"/>
                    <a:pt x="12864" y="48229"/>
                    <a:pt x="12974" y="48119"/>
                  </a:cubicBezTo>
                  <a:cubicBezTo>
                    <a:pt x="13672" y="47390"/>
                    <a:pt x="14402" y="46752"/>
                    <a:pt x="15100" y="46113"/>
                  </a:cubicBezTo>
                  <a:lnTo>
                    <a:pt x="18230" y="43166"/>
                  </a:lnTo>
                  <a:lnTo>
                    <a:pt x="19870" y="41647"/>
                  </a:lnTo>
                  <a:lnTo>
                    <a:pt x="23273" y="38518"/>
                  </a:lnTo>
                  <a:lnTo>
                    <a:pt x="25005" y="36908"/>
                  </a:lnTo>
                  <a:lnTo>
                    <a:pt x="26919" y="35085"/>
                  </a:lnTo>
                  <a:cubicBezTo>
                    <a:pt x="26975" y="35040"/>
                    <a:pt x="27018" y="35020"/>
                    <a:pt x="27053" y="35020"/>
                  </a:cubicBezTo>
                  <a:cubicBezTo>
                    <a:pt x="27112" y="35020"/>
                    <a:pt x="27143" y="35080"/>
                    <a:pt x="27162" y="35176"/>
                  </a:cubicBezTo>
                  <a:cubicBezTo>
                    <a:pt x="27253" y="35358"/>
                    <a:pt x="27253" y="35571"/>
                    <a:pt x="27193" y="35783"/>
                  </a:cubicBezTo>
                  <a:cubicBezTo>
                    <a:pt x="26737" y="36968"/>
                    <a:pt x="26464" y="38244"/>
                    <a:pt x="26372" y="39520"/>
                  </a:cubicBezTo>
                  <a:cubicBezTo>
                    <a:pt x="26312" y="39794"/>
                    <a:pt x="26190" y="40007"/>
                    <a:pt x="26008" y="40219"/>
                  </a:cubicBezTo>
                  <a:cubicBezTo>
                    <a:pt x="25036" y="41799"/>
                    <a:pt x="23790" y="43227"/>
                    <a:pt x="22362" y="44473"/>
                  </a:cubicBezTo>
                  <a:cubicBezTo>
                    <a:pt x="20812" y="45901"/>
                    <a:pt x="19050" y="47116"/>
                    <a:pt x="17166" y="48088"/>
                  </a:cubicBezTo>
                  <a:cubicBezTo>
                    <a:pt x="15465" y="49000"/>
                    <a:pt x="13612" y="49608"/>
                    <a:pt x="11698" y="49911"/>
                  </a:cubicBezTo>
                  <a:lnTo>
                    <a:pt x="10816" y="49911"/>
                  </a:lnTo>
                  <a:cubicBezTo>
                    <a:pt x="10421" y="49911"/>
                    <a:pt x="10421" y="49911"/>
                    <a:pt x="10421" y="49516"/>
                  </a:cubicBezTo>
                  <a:cubicBezTo>
                    <a:pt x="10452" y="48240"/>
                    <a:pt x="10695" y="46964"/>
                    <a:pt x="11120" y="45749"/>
                  </a:cubicBezTo>
                  <a:cubicBezTo>
                    <a:pt x="11941" y="43531"/>
                    <a:pt x="13065" y="41435"/>
                    <a:pt x="14523" y="39581"/>
                  </a:cubicBezTo>
                  <a:cubicBezTo>
                    <a:pt x="15890" y="37697"/>
                    <a:pt x="17561" y="36057"/>
                    <a:pt x="19445" y="34750"/>
                  </a:cubicBezTo>
                  <a:cubicBezTo>
                    <a:pt x="19779" y="34477"/>
                    <a:pt x="20174" y="34295"/>
                    <a:pt x="20509" y="34052"/>
                  </a:cubicBezTo>
                  <a:cubicBezTo>
                    <a:pt x="20645" y="33983"/>
                    <a:pt x="20799" y="33949"/>
                    <a:pt x="20957" y="33949"/>
                  </a:cubicBezTo>
                  <a:cubicBezTo>
                    <a:pt x="21010" y="33949"/>
                    <a:pt x="21063" y="33953"/>
                    <a:pt x="21116" y="33960"/>
                  </a:cubicBezTo>
                  <a:cubicBezTo>
                    <a:pt x="22301" y="33808"/>
                    <a:pt x="23456" y="33535"/>
                    <a:pt x="24580" y="33140"/>
                  </a:cubicBezTo>
                  <a:cubicBezTo>
                    <a:pt x="24671" y="33110"/>
                    <a:pt x="24770" y="33094"/>
                    <a:pt x="24872" y="33094"/>
                  </a:cubicBezTo>
                  <a:close/>
                  <a:moveTo>
                    <a:pt x="35658" y="33094"/>
                  </a:moveTo>
                  <a:cubicBezTo>
                    <a:pt x="35761" y="33094"/>
                    <a:pt x="35867" y="33110"/>
                    <a:pt x="35973" y="33140"/>
                  </a:cubicBezTo>
                  <a:cubicBezTo>
                    <a:pt x="37189" y="33565"/>
                    <a:pt x="38434" y="33869"/>
                    <a:pt x="39741" y="33991"/>
                  </a:cubicBezTo>
                  <a:cubicBezTo>
                    <a:pt x="39984" y="34021"/>
                    <a:pt x="40257" y="34143"/>
                    <a:pt x="40440" y="34325"/>
                  </a:cubicBezTo>
                  <a:cubicBezTo>
                    <a:pt x="41776" y="35176"/>
                    <a:pt x="42992" y="36148"/>
                    <a:pt x="44055" y="37302"/>
                  </a:cubicBezTo>
                  <a:cubicBezTo>
                    <a:pt x="45665" y="38974"/>
                    <a:pt x="47033" y="40857"/>
                    <a:pt x="48126" y="42923"/>
                  </a:cubicBezTo>
                  <a:cubicBezTo>
                    <a:pt x="48916" y="44382"/>
                    <a:pt x="49524" y="45931"/>
                    <a:pt x="49858" y="47572"/>
                  </a:cubicBezTo>
                  <a:cubicBezTo>
                    <a:pt x="49980" y="48180"/>
                    <a:pt x="50071" y="48818"/>
                    <a:pt x="50101" y="49456"/>
                  </a:cubicBezTo>
                  <a:cubicBezTo>
                    <a:pt x="50101" y="49844"/>
                    <a:pt x="50101" y="49922"/>
                    <a:pt x="49883" y="49922"/>
                  </a:cubicBezTo>
                  <a:cubicBezTo>
                    <a:pt x="49829" y="49922"/>
                    <a:pt x="49761" y="49917"/>
                    <a:pt x="49676" y="49911"/>
                  </a:cubicBezTo>
                  <a:cubicBezTo>
                    <a:pt x="48400" y="49851"/>
                    <a:pt x="47124" y="49608"/>
                    <a:pt x="45908" y="49182"/>
                  </a:cubicBezTo>
                  <a:cubicBezTo>
                    <a:pt x="43690" y="48392"/>
                    <a:pt x="41594" y="47238"/>
                    <a:pt x="39710" y="45810"/>
                  </a:cubicBezTo>
                  <a:cubicBezTo>
                    <a:pt x="37887" y="44412"/>
                    <a:pt x="36247" y="42771"/>
                    <a:pt x="34910" y="40888"/>
                  </a:cubicBezTo>
                  <a:lnTo>
                    <a:pt x="34241" y="39824"/>
                  </a:lnTo>
                  <a:cubicBezTo>
                    <a:pt x="34181" y="39642"/>
                    <a:pt x="34120" y="39429"/>
                    <a:pt x="34090" y="39217"/>
                  </a:cubicBezTo>
                  <a:cubicBezTo>
                    <a:pt x="34029" y="38032"/>
                    <a:pt x="33755" y="36877"/>
                    <a:pt x="33300" y="35783"/>
                  </a:cubicBezTo>
                  <a:cubicBezTo>
                    <a:pt x="33239" y="35540"/>
                    <a:pt x="33269" y="35328"/>
                    <a:pt x="33330" y="35115"/>
                  </a:cubicBezTo>
                  <a:cubicBezTo>
                    <a:pt x="33372" y="35044"/>
                    <a:pt x="33402" y="35020"/>
                    <a:pt x="33433" y="35020"/>
                  </a:cubicBezTo>
                  <a:cubicBezTo>
                    <a:pt x="33469" y="35020"/>
                    <a:pt x="33508" y="35052"/>
                    <a:pt x="33573" y="35085"/>
                  </a:cubicBezTo>
                  <a:lnTo>
                    <a:pt x="34515" y="35966"/>
                  </a:lnTo>
                  <a:lnTo>
                    <a:pt x="37097" y="38396"/>
                  </a:lnTo>
                  <a:lnTo>
                    <a:pt x="40926" y="41921"/>
                  </a:lnTo>
                  <a:lnTo>
                    <a:pt x="42597" y="43470"/>
                  </a:lnTo>
                  <a:lnTo>
                    <a:pt x="46000" y="46630"/>
                  </a:lnTo>
                  <a:lnTo>
                    <a:pt x="47458" y="48088"/>
                  </a:lnTo>
                  <a:cubicBezTo>
                    <a:pt x="47574" y="48205"/>
                    <a:pt x="47724" y="48261"/>
                    <a:pt x="47871" y="48261"/>
                  </a:cubicBezTo>
                  <a:cubicBezTo>
                    <a:pt x="48070" y="48261"/>
                    <a:pt x="48265" y="48159"/>
                    <a:pt x="48369" y="47967"/>
                  </a:cubicBezTo>
                  <a:cubicBezTo>
                    <a:pt x="48491" y="47754"/>
                    <a:pt x="48461" y="47481"/>
                    <a:pt x="48278" y="47329"/>
                  </a:cubicBezTo>
                  <a:lnTo>
                    <a:pt x="47306" y="46326"/>
                  </a:lnTo>
                  <a:cubicBezTo>
                    <a:pt x="46303" y="45232"/>
                    <a:pt x="45240" y="44139"/>
                    <a:pt x="44207" y="42984"/>
                  </a:cubicBezTo>
                  <a:lnTo>
                    <a:pt x="41503" y="40098"/>
                  </a:lnTo>
                  <a:lnTo>
                    <a:pt x="38890" y="37302"/>
                  </a:lnTo>
                  <a:lnTo>
                    <a:pt x="36156" y="34416"/>
                  </a:lnTo>
                  <a:cubicBezTo>
                    <a:pt x="35882" y="34052"/>
                    <a:pt x="35578" y="33717"/>
                    <a:pt x="35274" y="33413"/>
                  </a:cubicBezTo>
                  <a:cubicBezTo>
                    <a:pt x="35123" y="33262"/>
                    <a:pt x="35214" y="33231"/>
                    <a:pt x="35366" y="33140"/>
                  </a:cubicBezTo>
                  <a:cubicBezTo>
                    <a:pt x="35457" y="33110"/>
                    <a:pt x="35556" y="33094"/>
                    <a:pt x="35658" y="33094"/>
                  </a:cubicBezTo>
                  <a:close/>
                  <a:moveTo>
                    <a:pt x="29593" y="32654"/>
                  </a:moveTo>
                  <a:lnTo>
                    <a:pt x="29593" y="54924"/>
                  </a:lnTo>
                  <a:cubicBezTo>
                    <a:pt x="29471" y="54226"/>
                    <a:pt x="29350" y="53618"/>
                    <a:pt x="29259" y="53010"/>
                  </a:cubicBezTo>
                  <a:cubicBezTo>
                    <a:pt x="28833" y="51035"/>
                    <a:pt x="28408" y="49061"/>
                    <a:pt x="28043" y="47086"/>
                  </a:cubicBezTo>
                  <a:cubicBezTo>
                    <a:pt x="27800" y="45931"/>
                    <a:pt x="27618" y="44473"/>
                    <a:pt x="27527" y="43683"/>
                  </a:cubicBezTo>
                  <a:cubicBezTo>
                    <a:pt x="27466" y="42863"/>
                    <a:pt x="27436" y="42042"/>
                    <a:pt x="27345" y="41191"/>
                  </a:cubicBezTo>
                  <a:cubicBezTo>
                    <a:pt x="27284" y="40462"/>
                    <a:pt x="27436" y="39703"/>
                    <a:pt x="27770" y="39034"/>
                  </a:cubicBezTo>
                  <a:cubicBezTo>
                    <a:pt x="28165" y="38244"/>
                    <a:pt x="28378" y="37363"/>
                    <a:pt x="28378" y="36482"/>
                  </a:cubicBezTo>
                  <a:cubicBezTo>
                    <a:pt x="28256" y="35510"/>
                    <a:pt x="28712" y="34720"/>
                    <a:pt x="29016" y="33839"/>
                  </a:cubicBezTo>
                  <a:lnTo>
                    <a:pt x="29441" y="32836"/>
                  </a:lnTo>
                  <a:cubicBezTo>
                    <a:pt x="29471" y="32775"/>
                    <a:pt x="29471" y="32684"/>
                    <a:pt x="29593" y="32654"/>
                  </a:cubicBezTo>
                  <a:close/>
                  <a:moveTo>
                    <a:pt x="30899" y="32654"/>
                  </a:moveTo>
                  <a:cubicBezTo>
                    <a:pt x="31021" y="32654"/>
                    <a:pt x="31021" y="32715"/>
                    <a:pt x="31021" y="32775"/>
                  </a:cubicBezTo>
                  <a:cubicBezTo>
                    <a:pt x="31416" y="33626"/>
                    <a:pt x="31780" y="34507"/>
                    <a:pt x="32145" y="35388"/>
                  </a:cubicBezTo>
                  <a:cubicBezTo>
                    <a:pt x="32175" y="35540"/>
                    <a:pt x="32175" y="35662"/>
                    <a:pt x="32175" y="35814"/>
                  </a:cubicBezTo>
                  <a:cubicBezTo>
                    <a:pt x="32024" y="37120"/>
                    <a:pt x="32419" y="38396"/>
                    <a:pt x="32965" y="39612"/>
                  </a:cubicBezTo>
                  <a:cubicBezTo>
                    <a:pt x="33087" y="39855"/>
                    <a:pt x="33148" y="40098"/>
                    <a:pt x="33148" y="40371"/>
                  </a:cubicBezTo>
                  <a:cubicBezTo>
                    <a:pt x="33148" y="41586"/>
                    <a:pt x="33026" y="42802"/>
                    <a:pt x="32935" y="44017"/>
                  </a:cubicBezTo>
                  <a:cubicBezTo>
                    <a:pt x="32783" y="46053"/>
                    <a:pt x="32175" y="48574"/>
                    <a:pt x="31872" y="50094"/>
                  </a:cubicBezTo>
                  <a:cubicBezTo>
                    <a:pt x="31568" y="51613"/>
                    <a:pt x="31203" y="53071"/>
                    <a:pt x="30991" y="54651"/>
                  </a:cubicBezTo>
                  <a:cubicBezTo>
                    <a:pt x="30960" y="54742"/>
                    <a:pt x="30930" y="54803"/>
                    <a:pt x="30899" y="54924"/>
                  </a:cubicBezTo>
                  <a:lnTo>
                    <a:pt x="30899" y="32654"/>
                  </a:lnTo>
                  <a:close/>
                  <a:moveTo>
                    <a:pt x="30277" y="0"/>
                  </a:moveTo>
                  <a:cubicBezTo>
                    <a:pt x="30011" y="0"/>
                    <a:pt x="29745" y="129"/>
                    <a:pt x="29593" y="387"/>
                  </a:cubicBezTo>
                  <a:cubicBezTo>
                    <a:pt x="29411" y="661"/>
                    <a:pt x="29289" y="965"/>
                    <a:pt x="29198" y="1299"/>
                  </a:cubicBezTo>
                  <a:cubicBezTo>
                    <a:pt x="29046" y="2089"/>
                    <a:pt x="28955" y="2909"/>
                    <a:pt x="28803" y="3730"/>
                  </a:cubicBezTo>
                  <a:cubicBezTo>
                    <a:pt x="28286" y="6494"/>
                    <a:pt x="27770" y="9229"/>
                    <a:pt x="27162" y="11963"/>
                  </a:cubicBezTo>
                  <a:cubicBezTo>
                    <a:pt x="26707" y="14029"/>
                    <a:pt x="26433" y="16156"/>
                    <a:pt x="26372" y="18313"/>
                  </a:cubicBezTo>
                  <a:cubicBezTo>
                    <a:pt x="26372" y="18344"/>
                    <a:pt x="26403" y="18404"/>
                    <a:pt x="26281" y="18465"/>
                  </a:cubicBezTo>
                  <a:lnTo>
                    <a:pt x="26220" y="18344"/>
                  </a:lnTo>
                  <a:cubicBezTo>
                    <a:pt x="25066" y="16764"/>
                    <a:pt x="23699" y="15336"/>
                    <a:pt x="22180" y="14120"/>
                  </a:cubicBezTo>
                  <a:cubicBezTo>
                    <a:pt x="20053" y="12358"/>
                    <a:pt x="17653" y="10961"/>
                    <a:pt x="15070" y="10019"/>
                  </a:cubicBezTo>
                  <a:cubicBezTo>
                    <a:pt x="13702" y="9482"/>
                    <a:pt x="12215" y="9182"/>
                    <a:pt x="10735" y="9182"/>
                  </a:cubicBezTo>
                  <a:cubicBezTo>
                    <a:pt x="10539" y="9182"/>
                    <a:pt x="10343" y="9188"/>
                    <a:pt x="10148" y="9198"/>
                  </a:cubicBezTo>
                  <a:cubicBezTo>
                    <a:pt x="9753" y="9198"/>
                    <a:pt x="9419" y="9502"/>
                    <a:pt x="9388" y="9897"/>
                  </a:cubicBezTo>
                  <a:cubicBezTo>
                    <a:pt x="9328" y="10535"/>
                    <a:pt x="9358" y="11204"/>
                    <a:pt x="9419" y="11842"/>
                  </a:cubicBezTo>
                  <a:cubicBezTo>
                    <a:pt x="9723" y="13817"/>
                    <a:pt x="10391" y="15700"/>
                    <a:pt x="11303" y="17463"/>
                  </a:cubicBezTo>
                  <a:cubicBezTo>
                    <a:pt x="12184" y="19164"/>
                    <a:pt x="13247" y="20744"/>
                    <a:pt x="14462" y="22202"/>
                  </a:cubicBezTo>
                  <a:cubicBezTo>
                    <a:pt x="15465" y="23387"/>
                    <a:pt x="16559" y="24481"/>
                    <a:pt x="17774" y="25453"/>
                  </a:cubicBezTo>
                  <a:lnTo>
                    <a:pt x="18686" y="26152"/>
                  </a:lnTo>
                  <a:lnTo>
                    <a:pt x="16528" y="26304"/>
                  </a:lnTo>
                  <a:cubicBezTo>
                    <a:pt x="15495" y="26395"/>
                    <a:pt x="14493" y="26547"/>
                    <a:pt x="13520" y="26699"/>
                  </a:cubicBezTo>
                  <a:lnTo>
                    <a:pt x="10482" y="27337"/>
                  </a:lnTo>
                  <a:cubicBezTo>
                    <a:pt x="8325" y="27762"/>
                    <a:pt x="6198" y="28218"/>
                    <a:pt x="3980" y="28552"/>
                  </a:cubicBezTo>
                  <a:cubicBezTo>
                    <a:pt x="3433" y="28704"/>
                    <a:pt x="2887" y="28826"/>
                    <a:pt x="2309" y="28886"/>
                  </a:cubicBezTo>
                  <a:cubicBezTo>
                    <a:pt x="1702" y="28947"/>
                    <a:pt x="1124" y="29099"/>
                    <a:pt x="577" y="29373"/>
                  </a:cubicBezTo>
                  <a:cubicBezTo>
                    <a:pt x="0" y="29676"/>
                    <a:pt x="0" y="30466"/>
                    <a:pt x="577" y="30740"/>
                  </a:cubicBezTo>
                  <a:cubicBezTo>
                    <a:pt x="851" y="30892"/>
                    <a:pt x="1155" y="31044"/>
                    <a:pt x="1489" y="31135"/>
                  </a:cubicBezTo>
                  <a:lnTo>
                    <a:pt x="2552" y="31287"/>
                  </a:lnTo>
                  <a:lnTo>
                    <a:pt x="6836" y="32077"/>
                  </a:lnTo>
                  <a:cubicBezTo>
                    <a:pt x="9480" y="32593"/>
                    <a:pt x="12153" y="33262"/>
                    <a:pt x="14857" y="33657"/>
                  </a:cubicBezTo>
                  <a:cubicBezTo>
                    <a:pt x="15769" y="33778"/>
                    <a:pt x="16680" y="33839"/>
                    <a:pt x="17592" y="33900"/>
                  </a:cubicBezTo>
                  <a:lnTo>
                    <a:pt x="18686" y="33991"/>
                  </a:lnTo>
                  <a:lnTo>
                    <a:pt x="18534" y="34112"/>
                  </a:lnTo>
                  <a:cubicBezTo>
                    <a:pt x="16954" y="35236"/>
                    <a:pt x="15526" y="36604"/>
                    <a:pt x="14310" y="38123"/>
                  </a:cubicBezTo>
                  <a:cubicBezTo>
                    <a:pt x="12548" y="40250"/>
                    <a:pt x="11151" y="42650"/>
                    <a:pt x="10178" y="45263"/>
                  </a:cubicBezTo>
                  <a:cubicBezTo>
                    <a:pt x="9571" y="46843"/>
                    <a:pt x="9297" y="48514"/>
                    <a:pt x="9388" y="50215"/>
                  </a:cubicBezTo>
                  <a:cubicBezTo>
                    <a:pt x="9388" y="50610"/>
                    <a:pt x="9692" y="50914"/>
                    <a:pt x="10118" y="50975"/>
                  </a:cubicBezTo>
                  <a:cubicBezTo>
                    <a:pt x="10252" y="50980"/>
                    <a:pt x="10387" y="50983"/>
                    <a:pt x="10521" y="50983"/>
                  </a:cubicBezTo>
                  <a:cubicBezTo>
                    <a:pt x="11146" y="50983"/>
                    <a:pt x="11771" y="50928"/>
                    <a:pt x="12396" y="50853"/>
                  </a:cubicBezTo>
                  <a:cubicBezTo>
                    <a:pt x="14219" y="50519"/>
                    <a:pt x="16012" y="49911"/>
                    <a:pt x="17653" y="49030"/>
                  </a:cubicBezTo>
                  <a:cubicBezTo>
                    <a:pt x="19354" y="48149"/>
                    <a:pt x="20903" y="47086"/>
                    <a:pt x="22362" y="45870"/>
                  </a:cubicBezTo>
                  <a:cubicBezTo>
                    <a:pt x="23577" y="44898"/>
                    <a:pt x="24671" y="43774"/>
                    <a:pt x="25643" y="42559"/>
                  </a:cubicBezTo>
                  <a:lnTo>
                    <a:pt x="26372" y="41647"/>
                  </a:lnTo>
                  <a:lnTo>
                    <a:pt x="26372" y="41647"/>
                  </a:lnTo>
                  <a:cubicBezTo>
                    <a:pt x="26342" y="42224"/>
                    <a:pt x="26403" y="42802"/>
                    <a:pt x="26464" y="43379"/>
                  </a:cubicBezTo>
                  <a:cubicBezTo>
                    <a:pt x="26555" y="44199"/>
                    <a:pt x="26615" y="45050"/>
                    <a:pt x="26737" y="45870"/>
                  </a:cubicBezTo>
                  <a:cubicBezTo>
                    <a:pt x="26980" y="47481"/>
                    <a:pt x="27466" y="49334"/>
                    <a:pt x="27679" y="50610"/>
                  </a:cubicBezTo>
                  <a:cubicBezTo>
                    <a:pt x="27922" y="51917"/>
                    <a:pt x="28226" y="53102"/>
                    <a:pt x="28438" y="54530"/>
                  </a:cubicBezTo>
                  <a:cubicBezTo>
                    <a:pt x="28681" y="55988"/>
                    <a:pt x="28955" y="57446"/>
                    <a:pt x="29259" y="58905"/>
                  </a:cubicBezTo>
                  <a:cubicBezTo>
                    <a:pt x="29259" y="59421"/>
                    <a:pt x="29532" y="59877"/>
                    <a:pt x="29958" y="60150"/>
                  </a:cubicBezTo>
                  <a:lnTo>
                    <a:pt x="30535" y="60120"/>
                  </a:lnTo>
                  <a:cubicBezTo>
                    <a:pt x="30960" y="59816"/>
                    <a:pt x="31234" y="59360"/>
                    <a:pt x="31294" y="58874"/>
                  </a:cubicBezTo>
                  <a:cubicBezTo>
                    <a:pt x="31598" y="57416"/>
                    <a:pt x="31902" y="55836"/>
                    <a:pt x="32084" y="54499"/>
                  </a:cubicBezTo>
                  <a:cubicBezTo>
                    <a:pt x="32267" y="53162"/>
                    <a:pt x="32570" y="52190"/>
                    <a:pt x="32844" y="50580"/>
                  </a:cubicBezTo>
                  <a:cubicBezTo>
                    <a:pt x="33117" y="49000"/>
                    <a:pt x="33543" y="47420"/>
                    <a:pt x="33755" y="45840"/>
                  </a:cubicBezTo>
                  <a:cubicBezTo>
                    <a:pt x="33907" y="44989"/>
                    <a:pt x="34029" y="43865"/>
                    <a:pt x="34059" y="43318"/>
                  </a:cubicBezTo>
                  <a:cubicBezTo>
                    <a:pt x="34090" y="42802"/>
                    <a:pt x="34150" y="42224"/>
                    <a:pt x="34211" y="41647"/>
                  </a:cubicBezTo>
                  <a:lnTo>
                    <a:pt x="34667" y="42316"/>
                  </a:lnTo>
                  <a:cubicBezTo>
                    <a:pt x="35700" y="43592"/>
                    <a:pt x="36854" y="44777"/>
                    <a:pt x="38130" y="45840"/>
                  </a:cubicBezTo>
                  <a:cubicBezTo>
                    <a:pt x="39589" y="47055"/>
                    <a:pt x="41169" y="48119"/>
                    <a:pt x="42840" y="49000"/>
                  </a:cubicBezTo>
                  <a:cubicBezTo>
                    <a:pt x="44602" y="49911"/>
                    <a:pt x="46486" y="50549"/>
                    <a:pt x="48461" y="50853"/>
                  </a:cubicBezTo>
                  <a:cubicBezTo>
                    <a:pt x="48873" y="50912"/>
                    <a:pt x="49297" y="50946"/>
                    <a:pt x="49726" y="50946"/>
                  </a:cubicBezTo>
                  <a:cubicBezTo>
                    <a:pt x="49962" y="50946"/>
                    <a:pt x="50199" y="50935"/>
                    <a:pt x="50435" y="50914"/>
                  </a:cubicBezTo>
                  <a:cubicBezTo>
                    <a:pt x="50830" y="50884"/>
                    <a:pt x="51134" y="50549"/>
                    <a:pt x="51165" y="50154"/>
                  </a:cubicBezTo>
                  <a:cubicBezTo>
                    <a:pt x="51195" y="48453"/>
                    <a:pt x="50922" y="46782"/>
                    <a:pt x="50314" y="45202"/>
                  </a:cubicBezTo>
                  <a:cubicBezTo>
                    <a:pt x="49342" y="42619"/>
                    <a:pt x="47974" y="40219"/>
                    <a:pt x="46212" y="38092"/>
                  </a:cubicBezTo>
                  <a:cubicBezTo>
                    <a:pt x="44997" y="36573"/>
                    <a:pt x="43539" y="35206"/>
                    <a:pt x="41959" y="34052"/>
                  </a:cubicBezTo>
                  <a:cubicBezTo>
                    <a:pt x="41928" y="34052"/>
                    <a:pt x="41837" y="34052"/>
                    <a:pt x="41898" y="33991"/>
                  </a:cubicBezTo>
                  <a:cubicBezTo>
                    <a:pt x="41911" y="33952"/>
                    <a:pt x="41930" y="33941"/>
                    <a:pt x="41951" y="33941"/>
                  </a:cubicBezTo>
                  <a:cubicBezTo>
                    <a:pt x="41980" y="33941"/>
                    <a:pt x="42015" y="33960"/>
                    <a:pt x="42050" y="33960"/>
                  </a:cubicBezTo>
                  <a:cubicBezTo>
                    <a:pt x="44511" y="33808"/>
                    <a:pt x="46972" y="33474"/>
                    <a:pt x="49372" y="32927"/>
                  </a:cubicBezTo>
                  <a:cubicBezTo>
                    <a:pt x="51408" y="32472"/>
                    <a:pt x="53474" y="32046"/>
                    <a:pt x="55509" y="31712"/>
                  </a:cubicBezTo>
                  <a:lnTo>
                    <a:pt x="57758" y="31287"/>
                  </a:lnTo>
                  <a:lnTo>
                    <a:pt x="58791" y="31135"/>
                  </a:lnTo>
                  <a:lnTo>
                    <a:pt x="59733" y="30831"/>
                  </a:lnTo>
                  <a:cubicBezTo>
                    <a:pt x="59976" y="30740"/>
                    <a:pt x="60188" y="30558"/>
                    <a:pt x="60340" y="30345"/>
                  </a:cubicBezTo>
                  <a:lnTo>
                    <a:pt x="60340" y="29737"/>
                  </a:lnTo>
                  <a:cubicBezTo>
                    <a:pt x="60036" y="29342"/>
                    <a:pt x="59581" y="29069"/>
                    <a:pt x="59064" y="29008"/>
                  </a:cubicBezTo>
                  <a:cubicBezTo>
                    <a:pt x="58244" y="28826"/>
                    <a:pt x="57423" y="28704"/>
                    <a:pt x="56573" y="28552"/>
                  </a:cubicBezTo>
                  <a:cubicBezTo>
                    <a:pt x="54385" y="28188"/>
                    <a:pt x="52137" y="27762"/>
                    <a:pt x="49949" y="27307"/>
                  </a:cubicBezTo>
                  <a:cubicBezTo>
                    <a:pt x="47610" y="26729"/>
                    <a:pt x="45240" y="26365"/>
                    <a:pt x="42840" y="26152"/>
                  </a:cubicBezTo>
                  <a:lnTo>
                    <a:pt x="41898" y="26152"/>
                  </a:lnTo>
                  <a:cubicBezTo>
                    <a:pt x="41898" y="26091"/>
                    <a:pt x="41959" y="26061"/>
                    <a:pt x="41989" y="26000"/>
                  </a:cubicBezTo>
                  <a:cubicBezTo>
                    <a:pt x="43569" y="24846"/>
                    <a:pt x="44997" y="23509"/>
                    <a:pt x="46212" y="22020"/>
                  </a:cubicBezTo>
                  <a:cubicBezTo>
                    <a:pt x="47974" y="19924"/>
                    <a:pt x="49372" y="17523"/>
                    <a:pt x="50284" y="14971"/>
                  </a:cubicBezTo>
                  <a:cubicBezTo>
                    <a:pt x="50922" y="13361"/>
                    <a:pt x="51225" y="11659"/>
                    <a:pt x="51165" y="9958"/>
                  </a:cubicBezTo>
                  <a:cubicBezTo>
                    <a:pt x="51134" y="9563"/>
                    <a:pt x="50830" y="9229"/>
                    <a:pt x="50435" y="9198"/>
                  </a:cubicBezTo>
                  <a:cubicBezTo>
                    <a:pt x="50215" y="9181"/>
                    <a:pt x="49994" y="9174"/>
                    <a:pt x="49774" y="9174"/>
                  </a:cubicBezTo>
                  <a:cubicBezTo>
                    <a:pt x="49204" y="9174"/>
                    <a:pt x="48635" y="9224"/>
                    <a:pt x="48066" y="9290"/>
                  </a:cubicBezTo>
                  <a:cubicBezTo>
                    <a:pt x="46273" y="9624"/>
                    <a:pt x="44511" y="10231"/>
                    <a:pt x="42870" y="11113"/>
                  </a:cubicBezTo>
                  <a:cubicBezTo>
                    <a:pt x="41169" y="11994"/>
                    <a:pt x="39589" y="13027"/>
                    <a:pt x="38130" y="14272"/>
                  </a:cubicBezTo>
                  <a:cubicBezTo>
                    <a:pt x="36702" y="15457"/>
                    <a:pt x="35426" y="16794"/>
                    <a:pt x="34333" y="18313"/>
                  </a:cubicBezTo>
                  <a:cubicBezTo>
                    <a:pt x="34309" y="18360"/>
                    <a:pt x="34268" y="18424"/>
                    <a:pt x="34209" y="18424"/>
                  </a:cubicBezTo>
                  <a:cubicBezTo>
                    <a:pt x="34191" y="18424"/>
                    <a:pt x="34172" y="18419"/>
                    <a:pt x="34150" y="18404"/>
                  </a:cubicBezTo>
                  <a:cubicBezTo>
                    <a:pt x="34120" y="17706"/>
                    <a:pt x="34090" y="17007"/>
                    <a:pt x="33998" y="16338"/>
                  </a:cubicBezTo>
                  <a:cubicBezTo>
                    <a:pt x="33907" y="15336"/>
                    <a:pt x="33786" y="14333"/>
                    <a:pt x="33603" y="13361"/>
                  </a:cubicBezTo>
                  <a:cubicBezTo>
                    <a:pt x="33421" y="12328"/>
                    <a:pt x="33178" y="11356"/>
                    <a:pt x="32996" y="10323"/>
                  </a:cubicBezTo>
                  <a:cubicBezTo>
                    <a:pt x="32570" y="8165"/>
                    <a:pt x="32145" y="6039"/>
                    <a:pt x="31780" y="3912"/>
                  </a:cubicBezTo>
                  <a:cubicBezTo>
                    <a:pt x="31629" y="3304"/>
                    <a:pt x="31537" y="2727"/>
                    <a:pt x="31446" y="2119"/>
                  </a:cubicBezTo>
                  <a:cubicBezTo>
                    <a:pt x="31386" y="1512"/>
                    <a:pt x="31234" y="904"/>
                    <a:pt x="30960" y="387"/>
                  </a:cubicBezTo>
                  <a:cubicBezTo>
                    <a:pt x="30808" y="129"/>
                    <a:pt x="30542" y="0"/>
                    <a:pt x="30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1145AE2C-AD32-452D-A686-726EB0344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95" y="898496"/>
            <a:ext cx="6430243" cy="2725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AFE44C6-65C1-4A05-9164-845616264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306" y="1844705"/>
            <a:ext cx="1979875" cy="1916264"/>
          </a:xfrm>
          <a:prstGeom prst="rect">
            <a:avLst/>
          </a:prstGeom>
        </p:spPr>
      </p:pic>
      <p:grpSp>
        <p:nvGrpSpPr>
          <p:cNvPr id="15" name="Google Shape;4106;p63">
            <a:extLst>
              <a:ext uri="{FF2B5EF4-FFF2-40B4-BE49-F238E27FC236}">
                <a16:creationId xmlns:a16="http://schemas.microsoft.com/office/drawing/2014/main" id="{96ADE008-AD90-4CF0-97A4-3F626F098F65}"/>
              </a:ext>
            </a:extLst>
          </p:cNvPr>
          <p:cNvGrpSpPr/>
          <p:nvPr/>
        </p:nvGrpSpPr>
        <p:grpSpPr>
          <a:xfrm rot="17622218">
            <a:off x="2954688" y="-45787"/>
            <a:ext cx="821094" cy="932512"/>
            <a:chOff x="1024268" y="2302213"/>
            <a:chExt cx="1128932" cy="1253252"/>
          </a:xfrm>
        </p:grpSpPr>
        <p:sp>
          <p:nvSpPr>
            <p:cNvPr id="16" name="Google Shape;4107;p63">
              <a:extLst>
                <a:ext uri="{FF2B5EF4-FFF2-40B4-BE49-F238E27FC236}">
                  <a16:creationId xmlns:a16="http://schemas.microsoft.com/office/drawing/2014/main" id="{EE009032-C632-44AB-9139-F5EC30702181}"/>
                </a:ext>
              </a:extLst>
            </p:cNvPr>
            <p:cNvSpPr/>
            <p:nvPr/>
          </p:nvSpPr>
          <p:spPr>
            <a:xfrm rot="10800000">
              <a:off x="1024268" y="2302213"/>
              <a:ext cx="761685" cy="760014"/>
            </a:xfrm>
            <a:custGeom>
              <a:avLst/>
              <a:gdLst/>
              <a:ahLst/>
              <a:cxnLst/>
              <a:rect l="l" t="t" r="r" b="b"/>
              <a:pathLst>
                <a:path w="114453" h="114202" extrusionOk="0">
                  <a:moveTo>
                    <a:pt x="20233" y="19461"/>
                  </a:moveTo>
                  <a:cubicBezTo>
                    <a:pt x="20312" y="19461"/>
                    <a:pt x="20404" y="19464"/>
                    <a:pt x="20509" y="19468"/>
                  </a:cubicBezTo>
                  <a:cubicBezTo>
                    <a:pt x="22940" y="19589"/>
                    <a:pt x="25340" y="20045"/>
                    <a:pt x="27619" y="20865"/>
                  </a:cubicBezTo>
                  <a:cubicBezTo>
                    <a:pt x="31842" y="22385"/>
                    <a:pt x="35822" y="24542"/>
                    <a:pt x="39377" y="27276"/>
                  </a:cubicBezTo>
                  <a:cubicBezTo>
                    <a:pt x="42901" y="29889"/>
                    <a:pt x="46000" y="33049"/>
                    <a:pt x="48552" y="36634"/>
                  </a:cubicBezTo>
                  <a:cubicBezTo>
                    <a:pt x="49008" y="37303"/>
                    <a:pt x="49342" y="37971"/>
                    <a:pt x="49768" y="38609"/>
                  </a:cubicBezTo>
                  <a:cubicBezTo>
                    <a:pt x="49950" y="38974"/>
                    <a:pt x="50041" y="39369"/>
                    <a:pt x="50041" y="39764"/>
                  </a:cubicBezTo>
                  <a:cubicBezTo>
                    <a:pt x="50254" y="42012"/>
                    <a:pt x="50740" y="44199"/>
                    <a:pt x="51530" y="46326"/>
                  </a:cubicBezTo>
                  <a:cubicBezTo>
                    <a:pt x="51651" y="46721"/>
                    <a:pt x="51651" y="47116"/>
                    <a:pt x="51469" y="47511"/>
                  </a:cubicBezTo>
                  <a:cubicBezTo>
                    <a:pt x="51416" y="47671"/>
                    <a:pt x="51363" y="47748"/>
                    <a:pt x="51285" y="47748"/>
                  </a:cubicBezTo>
                  <a:cubicBezTo>
                    <a:pt x="51230" y="47748"/>
                    <a:pt x="51163" y="47709"/>
                    <a:pt x="51074" y="47633"/>
                  </a:cubicBezTo>
                  <a:lnTo>
                    <a:pt x="49251" y="45962"/>
                  </a:lnTo>
                  <a:lnTo>
                    <a:pt x="44420" y="41435"/>
                  </a:lnTo>
                  <a:lnTo>
                    <a:pt x="37098" y="34629"/>
                  </a:lnTo>
                  <a:lnTo>
                    <a:pt x="33786" y="31530"/>
                  </a:lnTo>
                  <a:lnTo>
                    <a:pt x="27528" y="25696"/>
                  </a:lnTo>
                  <a:lnTo>
                    <a:pt x="24672" y="22962"/>
                  </a:lnTo>
                  <a:cubicBezTo>
                    <a:pt x="24421" y="22726"/>
                    <a:pt x="24137" y="22605"/>
                    <a:pt x="23863" y="22605"/>
                  </a:cubicBezTo>
                  <a:cubicBezTo>
                    <a:pt x="23606" y="22605"/>
                    <a:pt x="23358" y="22711"/>
                    <a:pt x="23153" y="22931"/>
                  </a:cubicBezTo>
                  <a:cubicBezTo>
                    <a:pt x="22697" y="23326"/>
                    <a:pt x="22727" y="24025"/>
                    <a:pt x="23183" y="24420"/>
                  </a:cubicBezTo>
                  <a:lnTo>
                    <a:pt x="25006" y="26304"/>
                  </a:lnTo>
                  <a:lnTo>
                    <a:pt x="30931" y="32624"/>
                  </a:lnTo>
                  <a:lnTo>
                    <a:pt x="35974" y="38032"/>
                  </a:lnTo>
                  <a:lnTo>
                    <a:pt x="42324" y="44868"/>
                  </a:lnTo>
                  <a:cubicBezTo>
                    <a:pt x="44025" y="46660"/>
                    <a:pt x="45696" y="48483"/>
                    <a:pt x="47368" y="50306"/>
                  </a:cubicBezTo>
                  <a:cubicBezTo>
                    <a:pt x="47519" y="50428"/>
                    <a:pt x="47641" y="50580"/>
                    <a:pt x="47763" y="50732"/>
                  </a:cubicBezTo>
                  <a:cubicBezTo>
                    <a:pt x="48097" y="51096"/>
                    <a:pt x="48097" y="51096"/>
                    <a:pt x="47580" y="51309"/>
                  </a:cubicBezTo>
                  <a:cubicBezTo>
                    <a:pt x="47413" y="51355"/>
                    <a:pt x="47246" y="51377"/>
                    <a:pt x="47083" y="51377"/>
                  </a:cubicBezTo>
                  <a:cubicBezTo>
                    <a:pt x="46919" y="51377"/>
                    <a:pt x="46760" y="51355"/>
                    <a:pt x="46608" y="51309"/>
                  </a:cubicBezTo>
                  <a:cubicBezTo>
                    <a:pt x="44694" y="50580"/>
                    <a:pt x="42689" y="50124"/>
                    <a:pt x="40653" y="49851"/>
                  </a:cubicBezTo>
                  <a:lnTo>
                    <a:pt x="39893" y="49790"/>
                  </a:lnTo>
                  <a:cubicBezTo>
                    <a:pt x="38648" y="49699"/>
                    <a:pt x="37736" y="48878"/>
                    <a:pt x="36794" y="48240"/>
                  </a:cubicBezTo>
                  <a:cubicBezTo>
                    <a:pt x="34425" y="46630"/>
                    <a:pt x="32298" y="44746"/>
                    <a:pt x="30414" y="42620"/>
                  </a:cubicBezTo>
                  <a:cubicBezTo>
                    <a:pt x="27680" y="39672"/>
                    <a:pt x="25370" y="36391"/>
                    <a:pt x="23487" y="32836"/>
                  </a:cubicBezTo>
                  <a:cubicBezTo>
                    <a:pt x="21968" y="30041"/>
                    <a:pt x="20843" y="27003"/>
                    <a:pt x="20145" y="23873"/>
                  </a:cubicBezTo>
                  <a:cubicBezTo>
                    <a:pt x="19902" y="22719"/>
                    <a:pt x="19780" y="21534"/>
                    <a:pt x="19719" y="20349"/>
                  </a:cubicBezTo>
                  <a:cubicBezTo>
                    <a:pt x="19719" y="19586"/>
                    <a:pt x="19719" y="19461"/>
                    <a:pt x="20233" y="19461"/>
                  </a:cubicBezTo>
                  <a:close/>
                  <a:moveTo>
                    <a:pt x="94126" y="19468"/>
                  </a:moveTo>
                  <a:cubicBezTo>
                    <a:pt x="95008" y="19468"/>
                    <a:pt x="95038" y="19468"/>
                    <a:pt x="95008" y="20288"/>
                  </a:cubicBezTo>
                  <a:cubicBezTo>
                    <a:pt x="94916" y="22688"/>
                    <a:pt x="94461" y="25058"/>
                    <a:pt x="93640" y="27337"/>
                  </a:cubicBezTo>
                  <a:cubicBezTo>
                    <a:pt x="92121" y="31591"/>
                    <a:pt x="89964" y="35571"/>
                    <a:pt x="87199" y="39156"/>
                  </a:cubicBezTo>
                  <a:cubicBezTo>
                    <a:pt x="84617" y="42680"/>
                    <a:pt x="81457" y="45749"/>
                    <a:pt x="77872" y="48271"/>
                  </a:cubicBezTo>
                  <a:cubicBezTo>
                    <a:pt x="77234" y="48726"/>
                    <a:pt x="76505" y="49152"/>
                    <a:pt x="75806" y="49547"/>
                  </a:cubicBezTo>
                  <a:cubicBezTo>
                    <a:pt x="75514" y="49706"/>
                    <a:pt x="75176" y="49796"/>
                    <a:pt x="74832" y="49796"/>
                  </a:cubicBezTo>
                  <a:cubicBezTo>
                    <a:pt x="74782" y="49796"/>
                    <a:pt x="74732" y="49794"/>
                    <a:pt x="74682" y="49790"/>
                  </a:cubicBezTo>
                  <a:cubicBezTo>
                    <a:pt x="72464" y="50003"/>
                    <a:pt x="70276" y="50519"/>
                    <a:pt x="68180" y="51279"/>
                  </a:cubicBezTo>
                  <a:lnTo>
                    <a:pt x="67694" y="51431"/>
                  </a:lnTo>
                  <a:cubicBezTo>
                    <a:pt x="67660" y="51434"/>
                    <a:pt x="67626" y="51435"/>
                    <a:pt x="67592" y="51435"/>
                  </a:cubicBezTo>
                  <a:cubicBezTo>
                    <a:pt x="67293" y="51435"/>
                    <a:pt x="67001" y="51315"/>
                    <a:pt x="66782" y="51096"/>
                  </a:cubicBezTo>
                  <a:cubicBezTo>
                    <a:pt x="66630" y="50884"/>
                    <a:pt x="66995" y="50671"/>
                    <a:pt x="67147" y="50519"/>
                  </a:cubicBezTo>
                  <a:cubicBezTo>
                    <a:pt x="68058" y="49486"/>
                    <a:pt x="69030" y="48483"/>
                    <a:pt x="69972" y="47481"/>
                  </a:cubicBezTo>
                  <a:lnTo>
                    <a:pt x="76991" y="39946"/>
                  </a:lnTo>
                  <a:cubicBezTo>
                    <a:pt x="78692" y="38153"/>
                    <a:pt x="79877" y="36786"/>
                    <a:pt x="82034" y="34507"/>
                  </a:cubicBezTo>
                  <a:cubicBezTo>
                    <a:pt x="84222" y="32229"/>
                    <a:pt x="86349" y="29920"/>
                    <a:pt x="88475" y="27641"/>
                  </a:cubicBezTo>
                  <a:cubicBezTo>
                    <a:pt x="89448" y="26577"/>
                    <a:pt x="90967" y="25028"/>
                    <a:pt x="91483" y="24481"/>
                  </a:cubicBezTo>
                  <a:cubicBezTo>
                    <a:pt x="91969" y="23965"/>
                    <a:pt x="92000" y="23326"/>
                    <a:pt x="91544" y="22901"/>
                  </a:cubicBezTo>
                  <a:cubicBezTo>
                    <a:pt x="91334" y="22706"/>
                    <a:pt x="91099" y="22606"/>
                    <a:pt x="90856" y="22606"/>
                  </a:cubicBezTo>
                  <a:cubicBezTo>
                    <a:pt x="90570" y="22606"/>
                    <a:pt x="90274" y="22744"/>
                    <a:pt x="89994" y="23023"/>
                  </a:cubicBezTo>
                  <a:cubicBezTo>
                    <a:pt x="87777" y="25210"/>
                    <a:pt x="85467" y="27276"/>
                    <a:pt x="83219" y="29403"/>
                  </a:cubicBezTo>
                  <a:cubicBezTo>
                    <a:pt x="81852" y="30709"/>
                    <a:pt x="80424" y="32046"/>
                    <a:pt x="78996" y="33353"/>
                  </a:cubicBezTo>
                  <a:lnTo>
                    <a:pt x="71522" y="40250"/>
                  </a:lnTo>
                  <a:lnTo>
                    <a:pt x="65081" y="46265"/>
                  </a:lnTo>
                  <a:cubicBezTo>
                    <a:pt x="64625" y="46721"/>
                    <a:pt x="63926" y="47420"/>
                    <a:pt x="63683" y="47633"/>
                  </a:cubicBezTo>
                  <a:cubicBezTo>
                    <a:pt x="63572" y="47707"/>
                    <a:pt x="63491" y="47745"/>
                    <a:pt x="63428" y="47745"/>
                  </a:cubicBezTo>
                  <a:cubicBezTo>
                    <a:pt x="63336" y="47745"/>
                    <a:pt x="63282" y="47662"/>
                    <a:pt x="63227" y="47481"/>
                  </a:cubicBezTo>
                  <a:cubicBezTo>
                    <a:pt x="63075" y="47086"/>
                    <a:pt x="63045" y="46660"/>
                    <a:pt x="63167" y="46296"/>
                  </a:cubicBezTo>
                  <a:cubicBezTo>
                    <a:pt x="64017" y="43987"/>
                    <a:pt x="64534" y="41617"/>
                    <a:pt x="64777" y="39186"/>
                  </a:cubicBezTo>
                  <a:cubicBezTo>
                    <a:pt x="64807" y="38609"/>
                    <a:pt x="65141" y="38244"/>
                    <a:pt x="65415" y="37789"/>
                  </a:cubicBezTo>
                  <a:cubicBezTo>
                    <a:pt x="67025" y="35267"/>
                    <a:pt x="68939" y="32958"/>
                    <a:pt x="71127" y="30922"/>
                  </a:cubicBezTo>
                  <a:cubicBezTo>
                    <a:pt x="74256" y="27854"/>
                    <a:pt x="77811" y="25271"/>
                    <a:pt x="81670" y="23235"/>
                  </a:cubicBezTo>
                  <a:cubicBezTo>
                    <a:pt x="84465" y="21747"/>
                    <a:pt x="87473" y="20622"/>
                    <a:pt x="90572" y="19893"/>
                  </a:cubicBezTo>
                  <a:cubicBezTo>
                    <a:pt x="91726" y="19681"/>
                    <a:pt x="92942" y="19559"/>
                    <a:pt x="94126" y="19468"/>
                  </a:cubicBezTo>
                  <a:close/>
                  <a:moveTo>
                    <a:pt x="56118" y="10140"/>
                  </a:moveTo>
                  <a:lnTo>
                    <a:pt x="56118" y="52251"/>
                  </a:lnTo>
                  <a:cubicBezTo>
                    <a:pt x="55875" y="52190"/>
                    <a:pt x="55875" y="52069"/>
                    <a:pt x="55844" y="51947"/>
                  </a:cubicBezTo>
                  <a:cubicBezTo>
                    <a:pt x="55176" y="50306"/>
                    <a:pt x="54477" y="48696"/>
                    <a:pt x="53839" y="47025"/>
                  </a:cubicBezTo>
                  <a:cubicBezTo>
                    <a:pt x="53748" y="46782"/>
                    <a:pt x="53687" y="46539"/>
                    <a:pt x="53718" y="46296"/>
                  </a:cubicBezTo>
                  <a:cubicBezTo>
                    <a:pt x="54021" y="43713"/>
                    <a:pt x="53231" y="41313"/>
                    <a:pt x="52198" y="39034"/>
                  </a:cubicBezTo>
                  <a:cubicBezTo>
                    <a:pt x="51986" y="38609"/>
                    <a:pt x="51864" y="38123"/>
                    <a:pt x="51864" y="37637"/>
                  </a:cubicBezTo>
                  <a:cubicBezTo>
                    <a:pt x="51864" y="35328"/>
                    <a:pt x="52077" y="32988"/>
                    <a:pt x="52259" y="30649"/>
                  </a:cubicBezTo>
                  <a:cubicBezTo>
                    <a:pt x="52624" y="26760"/>
                    <a:pt x="53566" y="22992"/>
                    <a:pt x="54325" y="19164"/>
                  </a:cubicBezTo>
                  <a:cubicBezTo>
                    <a:pt x="54902" y="16308"/>
                    <a:pt x="55540" y="13452"/>
                    <a:pt x="55996" y="10566"/>
                  </a:cubicBezTo>
                  <a:cubicBezTo>
                    <a:pt x="55996" y="10414"/>
                    <a:pt x="56027" y="10262"/>
                    <a:pt x="56118" y="10140"/>
                  </a:cubicBezTo>
                  <a:close/>
                  <a:moveTo>
                    <a:pt x="58609" y="10019"/>
                  </a:moveTo>
                  <a:cubicBezTo>
                    <a:pt x="58852" y="11325"/>
                    <a:pt x="59034" y="12449"/>
                    <a:pt x="59278" y="13634"/>
                  </a:cubicBezTo>
                  <a:cubicBezTo>
                    <a:pt x="60067" y="17341"/>
                    <a:pt x="60827" y="21109"/>
                    <a:pt x="61587" y="24876"/>
                  </a:cubicBezTo>
                  <a:cubicBezTo>
                    <a:pt x="62012" y="27003"/>
                    <a:pt x="62316" y="29160"/>
                    <a:pt x="62498" y="31317"/>
                  </a:cubicBezTo>
                  <a:cubicBezTo>
                    <a:pt x="62650" y="32867"/>
                    <a:pt x="62711" y="34447"/>
                    <a:pt x="62863" y="35996"/>
                  </a:cubicBezTo>
                  <a:cubicBezTo>
                    <a:pt x="62984" y="37424"/>
                    <a:pt x="62711" y="38852"/>
                    <a:pt x="62073" y="40128"/>
                  </a:cubicBezTo>
                  <a:cubicBezTo>
                    <a:pt x="61313" y="41647"/>
                    <a:pt x="60827" y="43015"/>
                    <a:pt x="60979" y="44929"/>
                  </a:cubicBezTo>
                  <a:cubicBezTo>
                    <a:pt x="61131" y="46812"/>
                    <a:pt x="60311" y="48362"/>
                    <a:pt x="59673" y="50003"/>
                  </a:cubicBezTo>
                  <a:cubicBezTo>
                    <a:pt x="59460" y="50610"/>
                    <a:pt x="59004" y="51765"/>
                    <a:pt x="58913" y="51856"/>
                  </a:cubicBezTo>
                  <a:cubicBezTo>
                    <a:pt x="58852" y="51977"/>
                    <a:pt x="58852" y="52190"/>
                    <a:pt x="58609" y="52251"/>
                  </a:cubicBezTo>
                  <a:lnTo>
                    <a:pt x="58609" y="10019"/>
                  </a:lnTo>
                  <a:close/>
                  <a:moveTo>
                    <a:pt x="69517" y="45020"/>
                  </a:moveTo>
                  <a:lnTo>
                    <a:pt x="69517" y="45020"/>
                  </a:lnTo>
                  <a:cubicBezTo>
                    <a:pt x="69030" y="45658"/>
                    <a:pt x="68544" y="46114"/>
                    <a:pt x="68089" y="46600"/>
                  </a:cubicBezTo>
                  <a:cubicBezTo>
                    <a:pt x="66752" y="48058"/>
                    <a:pt x="65354" y="49516"/>
                    <a:pt x="64017" y="51005"/>
                  </a:cubicBezTo>
                  <a:lnTo>
                    <a:pt x="59976" y="55289"/>
                  </a:lnTo>
                  <a:cubicBezTo>
                    <a:pt x="59845" y="55432"/>
                    <a:pt x="59742" y="55487"/>
                    <a:pt x="59648" y="55487"/>
                  </a:cubicBezTo>
                  <a:cubicBezTo>
                    <a:pt x="59504" y="55487"/>
                    <a:pt x="59383" y="55357"/>
                    <a:pt x="59217" y="55228"/>
                  </a:cubicBezTo>
                  <a:cubicBezTo>
                    <a:pt x="58974" y="54985"/>
                    <a:pt x="58852" y="54803"/>
                    <a:pt x="59186" y="54499"/>
                  </a:cubicBezTo>
                  <a:lnTo>
                    <a:pt x="65688" y="48453"/>
                  </a:lnTo>
                  <a:lnTo>
                    <a:pt x="69000" y="45384"/>
                  </a:lnTo>
                  <a:cubicBezTo>
                    <a:pt x="69122" y="45202"/>
                    <a:pt x="69304" y="45081"/>
                    <a:pt x="69517" y="45020"/>
                  </a:cubicBezTo>
                  <a:close/>
                  <a:moveTo>
                    <a:pt x="45302" y="44959"/>
                  </a:moveTo>
                  <a:lnTo>
                    <a:pt x="45302" y="44959"/>
                  </a:lnTo>
                  <a:cubicBezTo>
                    <a:pt x="45909" y="45445"/>
                    <a:pt x="46365" y="45962"/>
                    <a:pt x="46851" y="46417"/>
                  </a:cubicBezTo>
                  <a:lnTo>
                    <a:pt x="51257" y="50519"/>
                  </a:lnTo>
                  <a:lnTo>
                    <a:pt x="55540" y="54499"/>
                  </a:lnTo>
                  <a:cubicBezTo>
                    <a:pt x="55935" y="54833"/>
                    <a:pt x="55723" y="54985"/>
                    <a:pt x="55480" y="55259"/>
                  </a:cubicBezTo>
                  <a:cubicBezTo>
                    <a:pt x="55330" y="55409"/>
                    <a:pt x="55207" y="55504"/>
                    <a:pt x="55077" y="55504"/>
                  </a:cubicBezTo>
                  <a:cubicBezTo>
                    <a:pt x="54969" y="55504"/>
                    <a:pt x="54857" y="55440"/>
                    <a:pt x="54720" y="55289"/>
                  </a:cubicBezTo>
                  <a:cubicBezTo>
                    <a:pt x="52745" y="53102"/>
                    <a:pt x="50710" y="50975"/>
                    <a:pt x="48704" y="48787"/>
                  </a:cubicBezTo>
                  <a:lnTo>
                    <a:pt x="45545" y="45445"/>
                  </a:lnTo>
                  <a:cubicBezTo>
                    <a:pt x="45393" y="45324"/>
                    <a:pt x="45302" y="45141"/>
                    <a:pt x="45302" y="44959"/>
                  </a:cubicBezTo>
                  <a:close/>
                  <a:moveTo>
                    <a:pt x="36910" y="51585"/>
                  </a:moveTo>
                  <a:cubicBezTo>
                    <a:pt x="38114" y="51585"/>
                    <a:pt x="39301" y="51864"/>
                    <a:pt x="40380" y="52403"/>
                  </a:cubicBezTo>
                  <a:cubicBezTo>
                    <a:pt x="41692" y="53046"/>
                    <a:pt x="42934" y="53523"/>
                    <a:pt x="44521" y="53523"/>
                  </a:cubicBezTo>
                  <a:cubicBezTo>
                    <a:pt x="44734" y="53523"/>
                    <a:pt x="44953" y="53515"/>
                    <a:pt x="45180" y="53497"/>
                  </a:cubicBezTo>
                  <a:cubicBezTo>
                    <a:pt x="45340" y="53484"/>
                    <a:pt x="45496" y="53478"/>
                    <a:pt x="45651" y="53478"/>
                  </a:cubicBezTo>
                  <a:cubicBezTo>
                    <a:pt x="47322" y="53478"/>
                    <a:pt x="48722" y="54191"/>
                    <a:pt x="50224" y="54803"/>
                  </a:cubicBezTo>
                  <a:lnTo>
                    <a:pt x="52077" y="55563"/>
                  </a:lnTo>
                  <a:cubicBezTo>
                    <a:pt x="52229" y="55623"/>
                    <a:pt x="52381" y="55623"/>
                    <a:pt x="52502" y="55866"/>
                  </a:cubicBezTo>
                  <a:lnTo>
                    <a:pt x="10270" y="55866"/>
                  </a:lnTo>
                  <a:cubicBezTo>
                    <a:pt x="11516" y="55623"/>
                    <a:pt x="12701" y="55441"/>
                    <a:pt x="13825" y="55168"/>
                  </a:cubicBezTo>
                  <a:lnTo>
                    <a:pt x="25067" y="52889"/>
                  </a:lnTo>
                  <a:cubicBezTo>
                    <a:pt x="27224" y="52464"/>
                    <a:pt x="29381" y="52160"/>
                    <a:pt x="31538" y="51977"/>
                  </a:cubicBezTo>
                  <a:lnTo>
                    <a:pt x="36247" y="51613"/>
                  </a:lnTo>
                  <a:cubicBezTo>
                    <a:pt x="36468" y="51594"/>
                    <a:pt x="36689" y="51585"/>
                    <a:pt x="36910" y="51585"/>
                  </a:cubicBezTo>
                  <a:close/>
                  <a:moveTo>
                    <a:pt x="76839" y="51613"/>
                  </a:moveTo>
                  <a:cubicBezTo>
                    <a:pt x="79178" y="51613"/>
                    <a:pt x="81487" y="51826"/>
                    <a:pt x="83827" y="52069"/>
                  </a:cubicBezTo>
                  <a:cubicBezTo>
                    <a:pt x="87716" y="52372"/>
                    <a:pt x="91483" y="53314"/>
                    <a:pt x="95311" y="54074"/>
                  </a:cubicBezTo>
                  <a:cubicBezTo>
                    <a:pt x="98167" y="54651"/>
                    <a:pt x="101023" y="55320"/>
                    <a:pt x="103940" y="55745"/>
                  </a:cubicBezTo>
                  <a:lnTo>
                    <a:pt x="104335" y="55897"/>
                  </a:lnTo>
                  <a:lnTo>
                    <a:pt x="62255" y="55897"/>
                  </a:lnTo>
                  <a:cubicBezTo>
                    <a:pt x="62255" y="55806"/>
                    <a:pt x="62225" y="55775"/>
                    <a:pt x="62225" y="55745"/>
                  </a:cubicBezTo>
                  <a:lnTo>
                    <a:pt x="63440" y="55228"/>
                  </a:lnTo>
                  <a:lnTo>
                    <a:pt x="67481" y="53618"/>
                  </a:lnTo>
                  <a:cubicBezTo>
                    <a:pt x="67643" y="53525"/>
                    <a:pt x="67824" y="53486"/>
                    <a:pt x="68008" y="53486"/>
                  </a:cubicBezTo>
                  <a:cubicBezTo>
                    <a:pt x="68065" y="53486"/>
                    <a:pt x="68122" y="53489"/>
                    <a:pt x="68180" y="53497"/>
                  </a:cubicBezTo>
                  <a:cubicBezTo>
                    <a:pt x="68539" y="53535"/>
                    <a:pt x="68895" y="53553"/>
                    <a:pt x="69248" y="53553"/>
                  </a:cubicBezTo>
                  <a:cubicBezTo>
                    <a:pt x="71428" y="53553"/>
                    <a:pt x="73480" y="52862"/>
                    <a:pt x="75441" y="51947"/>
                  </a:cubicBezTo>
                  <a:cubicBezTo>
                    <a:pt x="75866" y="51734"/>
                    <a:pt x="76353" y="51613"/>
                    <a:pt x="76839" y="51613"/>
                  </a:cubicBezTo>
                  <a:close/>
                  <a:moveTo>
                    <a:pt x="57394" y="56474"/>
                  </a:moveTo>
                  <a:cubicBezTo>
                    <a:pt x="58255" y="56504"/>
                    <a:pt x="58187" y="57752"/>
                    <a:pt x="57390" y="57752"/>
                  </a:cubicBezTo>
                  <a:cubicBezTo>
                    <a:pt x="57371" y="57752"/>
                    <a:pt x="57352" y="57752"/>
                    <a:pt x="57333" y="57750"/>
                  </a:cubicBezTo>
                  <a:cubicBezTo>
                    <a:pt x="57316" y="57751"/>
                    <a:pt x="57300" y="57752"/>
                    <a:pt x="57283" y="57752"/>
                  </a:cubicBezTo>
                  <a:cubicBezTo>
                    <a:pt x="56913" y="57752"/>
                    <a:pt x="56638" y="57431"/>
                    <a:pt x="56725" y="57082"/>
                  </a:cubicBezTo>
                  <a:cubicBezTo>
                    <a:pt x="56725" y="56656"/>
                    <a:pt x="56999" y="56474"/>
                    <a:pt x="57394" y="56474"/>
                  </a:cubicBezTo>
                  <a:close/>
                  <a:moveTo>
                    <a:pt x="52441" y="58358"/>
                  </a:moveTo>
                  <a:lnTo>
                    <a:pt x="52502" y="58479"/>
                  </a:lnTo>
                  <a:lnTo>
                    <a:pt x="51287" y="59026"/>
                  </a:lnTo>
                  <a:lnTo>
                    <a:pt x="47246" y="60637"/>
                  </a:lnTo>
                  <a:cubicBezTo>
                    <a:pt x="47071" y="60712"/>
                    <a:pt x="46855" y="60766"/>
                    <a:pt x="46631" y="60766"/>
                  </a:cubicBezTo>
                  <a:cubicBezTo>
                    <a:pt x="46583" y="60766"/>
                    <a:pt x="46535" y="60763"/>
                    <a:pt x="46486" y="60758"/>
                  </a:cubicBezTo>
                  <a:cubicBezTo>
                    <a:pt x="46106" y="60713"/>
                    <a:pt x="45731" y="60692"/>
                    <a:pt x="45360" y="60692"/>
                  </a:cubicBezTo>
                  <a:cubicBezTo>
                    <a:pt x="43215" y="60692"/>
                    <a:pt x="41224" y="61396"/>
                    <a:pt x="39255" y="62277"/>
                  </a:cubicBezTo>
                  <a:cubicBezTo>
                    <a:pt x="38830" y="62490"/>
                    <a:pt x="38344" y="62611"/>
                    <a:pt x="37888" y="62611"/>
                  </a:cubicBezTo>
                  <a:cubicBezTo>
                    <a:pt x="35518" y="62611"/>
                    <a:pt x="33209" y="62399"/>
                    <a:pt x="30900" y="62216"/>
                  </a:cubicBezTo>
                  <a:cubicBezTo>
                    <a:pt x="27011" y="61852"/>
                    <a:pt x="23213" y="60910"/>
                    <a:pt x="19415" y="60150"/>
                  </a:cubicBezTo>
                  <a:cubicBezTo>
                    <a:pt x="16529" y="59573"/>
                    <a:pt x="13704" y="58935"/>
                    <a:pt x="10756" y="58479"/>
                  </a:cubicBezTo>
                  <a:cubicBezTo>
                    <a:pt x="10635" y="58479"/>
                    <a:pt x="10483" y="58449"/>
                    <a:pt x="10392" y="58358"/>
                  </a:cubicBezTo>
                  <a:close/>
                  <a:moveTo>
                    <a:pt x="104335" y="58419"/>
                  </a:moveTo>
                  <a:lnTo>
                    <a:pt x="100902" y="59057"/>
                  </a:lnTo>
                  <a:lnTo>
                    <a:pt x="89660" y="61366"/>
                  </a:lnTo>
                  <a:cubicBezTo>
                    <a:pt x="87533" y="61791"/>
                    <a:pt x="85346" y="62065"/>
                    <a:pt x="83189" y="62277"/>
                  </a:cubicBezTo>
                  <a:cubicBezTo>
                    <a:pt x="81639" y="62429"/>
                    <a:pt x="80029" y="62459"/>
                    <a:pt x="78479" y="62611"/>
                  </a:cubicBezTo>
                  <a:cubicBezTo>
                    <a:pt x="78258" y="62630"/>
                    <a:pt x="78037" y="62640"/>
                    <a:pt x="77817" y="62640"/>
                  </a:cubicBezTo>
                  <a:cubicBezTo>
                    <a:pt x="76613" y="62640"/>
                    <a:pt x="75426" y="62361"/>
                    <a:pt x="74347" y="61821"/>
                  </a:cubicBezTo>
                  <a:cubicBezTo>
                    <a:pt x="72959" y="61113"/>
                    <a:pt x="71437" y="60722"/>
                    <a:pt x="69883" y="60722"/>
                  </a:cubicBezTo>
                  <a:cubicBezTo>
                    <a:pt x="69771" y="60722"/>
                    <a:pt x="69659" y="60724"/>
                    <a:pt x="69547" y="60728"/>
                  </a:cubicBezTo>
                  <a:cubicBezTo>
                    <a:pt x="69387" y="60741"/>
                    <a:pt x="69229" y="60747"/>
                    <a:pt x="69074" y="60747"/>
                  </a:cubicBezTo>
                  <a:cubicBezTo>
                    <a:pt x="67404" y="60747"/>
                    <a:pt x="66002" y="60038"/>
                    <a:pt x="64473" y="59482"/>
                  </a:cubicBezTo>
                  <a:lnTo>
                    <a:pt x="62650" y="58662"/>
                  </a:lnTo>
                  <a:cubicBezTo>
                    <a:pt x="62489" y="58635"/>
                    <a:pt x="62328" y="58561"/>
                    <a:pt x="62230" y="58419"/>
                  </a:cubicBezTo>
                  <a:close/>
                  <a:moveTo>
                    <a:pt x="55063" y="58713"/>
                  </a:moveTo>
                  <a:cubicBezTo>
                    <a:pt x="55213" y="58713"/>
                    <a:pt x="55331" y="58889"/>
                    <a:pt x="55449" y="59026"/>
                  </a:cubicBezTo>
                  <a:cubicBezTo>
                    <a:pt x="55662" y="59209"/>
                    <a:pt x="55966" y="59391"/>
                    <a:pt x="55571" y="59695"/>
                  </a:cubicBezTo>
                  <a:lnTo>
                    <a:pt x="50375" y="64526"/>
                  </a:lnTo>
                  <a:lnTo>
                    <a:pt x="47216" y="67473"/>
                  </a:lnTo>
                  <a:lnTo>
                    <a:pt x="45545" y="69083"/>
                  </a:lnTo>
                  <a:cubicBezTo>
                    <a:pt x="45500" y="69105"/>
                    <a:pt x="45472" y="69177"/>
                    <a:pt x="45399" y="69177"/>
                  </a:cubicBezTo>
                  <a:cubicBezTo>
                    <a:pt x="45373" y="69177"/>
                    <a:pt x="45342" y="69168"/>
                    <a:pt x="45302" y="69144"/>
                  </a:cubicBezTo>
                  <a:cubicBezTo>
                    <a:pt x="45302" y="68992"/>
                    <a:pt x="45453" y="68931"/>
                    <a:pt x="45514" y="68840"/>
                  </a:cubicBezTo>
                  <a:lnTo>
                    <a:pt x="52320" y="61548"/>
                  </a:lnTo>
                  <a:cubicBezTo>
                    <a:pt x="53140" y="60637"/>
                    <a:pt x="54477" y="59269"/>
                    <a:pt x="54781" y="58905"/>
                  </a:cubicBezTo>
                  <a:cubicBezTo>
                    <a:pt x="54888" y="58765"/>
                    <a:pt x="54980" y="58713"/>
                    <a:pt x="55063" y="58713"/>
                  </a:cubicBezTo>
                  <a:close/>
                  <a:moveTo>
                    <a:pt x="59649" y="58713"/>
                  </a:moveTo>
                  <a:cubicBezTo>
                    <a:pt x="59733" y="58713"/>
                    <a:pt x="59828" y="58765"/>
                    <a:pt x="59946" y="58905"/>
                  </a:cubicBezTo>
                  <a:lnTo>
                    <a:pt x="64777" y="64100"/>
                  </a:lnTo>
                  <a:lnTo>
                    <a:pt x="67785" y="67290"/>
                  </a:lnTo>
                  <a:cubicBezTo>
                    <a:pt x="68271" y="67868"/>
                    <a:pt x="69213" y="68840"/>
                    <a:pt x="69304" y="68931"/>
                  </a:cubicBezTo>
                  <a:cubicBezTo>
                    <a:pt x="69365" y="68992"/>
                    <a:pt x="69456" y="69022"/>
                    <a:pt x="69395" y="69204"/>
                  </a:cubicBezTo>
                  <a:cubicBezTo>
                    <a:pt x="69243" y="69204"/>
                    <a:pt x="69182" y="69083"/>
                    <a:pt x="69091" y="68992"/>
                  </a:cubicBezTo>
                  <a:lnTo>
                    <a:pt x="61799" y="62216"/>
                  </a:lnTo>
                  <a:lnTo>
                    <a:pt x="59156" y="59695"/>
                  </a:lnTo>
                  <a:cubicBezTo>
                    <a:pt x="58761" y="59391"/>
                    <a:pt x="59065" y="59209"/>
                    <a:pt x="59247" y="59026"/>
                  </a:cubicBezTo>
                  <a:cubicBezTo>
                    <a:pt x="59385" y="58889"/>
                    <a:pt x="59497" y="58713"/>
                    <a:pt x="59649" y="58713"/>
                  </a:cubicBezTo>
                  <a:close/>
                  <a:moveTo>
                    <a:pt x="47101" y="62866"/>
                  </a:moveTo>
                  <a:cubicBezTo>
                    <a:pt x="47311" y="62866"/>
                    <a:pt x="47526" y="62911"/>
                    <a:pt x="47732" y="63006"/>
                  </a:cubicBezTo>
                  <a:cubicBezTo>
                    <a:pt x="48066" y="63128"/>
                    <a:pt x="48036" y="63189"/>
                    <a:pt x="47823" y="63432"/>
                  </a:cubicBezTo>
                  <a:lnTo>
                    <a:pt x="44694" y="66835"/>
                  </a:lnTo>
                  <a:lnTo>
                    <a:pt x="38648" y="73367"/>
                  </a:lnTo>
                  <a:cubicBezTo>
                    <a:pt x="37645" y="74400"/>
                    <a:pt x="36642" y="75463"/>
                    <a:pt x="35670" y="76527"/>
                  </a:cubicBezTo>
                  <a:lnTo>
                    <a:pt x="29685" y="82937"/>
                  </a:lnTo>
                  <a:cubicBezTo>
                    <a:pt x="28743" y="84001"/>
                    <a:pt x="27983" y="84821"/>
                    <a:pt x="26768" y="86097"/>
                  </a:cubicBezTo>
                  <a:cubicBezTo>
                    <a:pt x="25553" y="87343"/>
                    <a:pt x="24398" y="88649"/>
                    <a:pt x="23153" y="89865"/>
                  </a:cubicBezTo>
                  <a:cubicBezTo>
                    <a:pt x="22727" y="90260"/>
                    <a:pt x="22727" y="90928"/>
                    <a:pt x="23153" y="91323"/>
                  </a:cubicBezTo>
                  <a:cubicBezTo>
                    <a:pt x="23343" y="91543"/>
                    <a:pt x="23605" y="91650"/>
                    <a:pt x="23870" y="91650"/>
                  </a:cubicBezTo>
                  <a:cubicBezTo>
                    <a:pt x="24152" y="91650"/>
                    <a:pt x="24437" y="91528"/>
                    <a:pt x="24641" y="91293"/>
                  </a:cubicBezTo>
                  <a:cubicBezTo>
                    <a:pt x="25917" y="90017"/>
                    <a:pt x="27285" y="88801"/>
                    <a:pt x="28621" y="87525"/>
                  </a:cubicBezTo>
                  <a:lnTo>
                    <a:pt x="34576" y="81996"/>
                  </a:lnTo>
                  <a:lnTo>
                    <a:pt x="37645" y="79109"/>
                  </a:lnTo>
                  <a:lnTo>
                    <a:pt x="44117" y="73124"/>
                  </a:lnTo>
                  <a:lnTo>
                    <a:pt x="47368" y="70055"/>
                  </a:lnTo>
                  <a:lnTo>
                    <a:pt x="51074" y="66652"/>
                  </a:lnTo>
                  <a:cubicBezTo>
                    <a:pt x="51169" y="66544"/>
                    <a:pt x="51245" y="66490"/>
                    <a:pt x="51306" y="66490"/>
                  </a:cubicBezTo>
                  <a:cubicBezTo>
                    <a:pt x="51383" y="66490"/>
                    <a:pt x="51435" y="66575"/>
                    <a:pt x="51469" y="66743"/>
                  </a:cubicBezTo>
                  <a:cubicBezTo>
                    <a:pt x="51651" y="67138"/>
                    <a:pt x="51651" y="67564"/>
                    <a:pt x="51530" y="67928"/>
                  </a:cubicBezTo>
                  <a:cubicBezTo>
                    <a:pt x="50679" y="70237"/>
                    <a:pt x="50163" y="72638"/>
                    <a:pt x="49950" y="75068"/>
                  </a:cubicBezTo>
                  <a:cubicBezTo>
                    <a:pt x="49920" y="75585"/>
                    <a:pt x="49585" y="75949"/>
                    <a:pt x="49342" y="76375"/>
                  </a:cubicBezTo>
                  <a:cubicBezTo>
                    <a:pt x="47428" y="79383"/>
                    <a:pt x="45089" y="82117"/>
                    <a:pt x="42415" y="84457"/>
                  </a:cubicBezTo>
                  <a:cubicBezTo>
                    <a:pt x="39407" y="87161"/>
                    <a:pt x="36065" y="89470"/>
                    <a:pt x="32480" y="91293"/>
                  </a:cubicBezTo>
                  <a:cubicBezTo>
                    <a:pt x="29229" y="92964"/>
                    <a:pt x="25826" y="94209"/>
                    <a:pt x="22150" y="94635"/>
                  </a:cubicBezTo>
                  <a:cubicBezTo>
                    <a:pt x="21633" y="94726"/>
                    <a:pt x="21056" y="94726"/>
                    <a:pt x="20479" y="94756"/>
                  </a:cubicBezTo>
                  <a:cubicBezTo>
                    <a:pt x="19719" y="94756"/>
                    <a:pt x="19689" y="94756"/>
                    <a:pt x="19719" y="93997"/>
                  </a:cubicBezTo>
                  <a:cubicBezTo>
                    <a:pt x="19810" y="91566"/>
                    <a:pt x="20297" y="89166"/>
                    <a:pt x="21087" y="86887"/>
                  </a:cubicBezTo>
                  <a:cubicBezTo>
                    <a:pt x="22606" y="82664"/>
                    <a:pt x="24763" y="78684"/>
                    <a:pt x="27528" y="75129"/>
                  </a:cubicBezTo>
                  <a:cubicBezTo>
                    <a:pt x="30110" y="71605"/>
                    <a:pt x="33240" y="68506"/>
                    <a:pt x="36825" y="65954"/>
                  </a:cubicBezTo>
                  <a:lnTo>
                    <a:pt x="38921" y="64677"/>
                  </a:lnTo>
                  <a:cubicBezTo>
                    <a:pt x="39255" y="64495"/>
                    <a:pt x="39620" y="64434"/>
                    <a:pt x="40015" y="64434"/>
                  </a:cubicBezTo>
                  <a:cubicBezTo>
                    <a:pt x="42233" y="64222"/>
                    <a:pt x="44420" y="63736"/>
                    <a:pt x="46547" y="62976"/>
                  </a:cubicBezTo>
                  <a:cubicBezTo>
                    <a:pt x="46721" y="62904"/>
                    <a:pt x="46909" y="62866"/>
                    <a:pt x="47101" y="62866"/>
                  </a:cubicBezTo>
                  <a:close/>
                  <a:moveTo>
                    <a:pt x="67602" y="62862"/>
                  </a:moveTo>
                  <a:cubicBezTo>
                    <a:pt x="67800" y="62862"/>
                    <a:pt x="67997" y="62900"/>
                    <a:pt x="68180" y="62976"/>
                  </a:cubicBezTo>
                  <a:cubicBezTo>
                    <a:pt x="70489" y="63766"/>
                    <a:pt x="72859" y="64313"/>
                    <a:pt x="75289" y="64526"/>
                  </a:cubicBezTo>
                  <a:cubicBezTo>
                    <a:pt x="75806" y="64617"/>
                    <a:pt x="76261" y="64829"/>
                    <a:pt x="76656" y="65164"/>
                  </a:cubicBezTo>
                  <a:cubicBezTo>
                    <a:pt x="79178" y="66743"/>
                    <a:pt x="81487" y="68658"/>
                    <a:pt x="83523" y="70815"/>
                  </a:cubicBezTo>
                  <a:cubicBezTo>
                    <a:pt x="86561" y="73975"/>
                    <a:pt x="89174" y="77560"/>
                    <a:pt x="91240" y="81418"/>
                  </a:cubicBezTo>
                  <a:cubicBezTo>
                    <a:pt x="92759" y="84244"/>
                    <a:pt x="93883" y="87252"/>
                    <a:pt x="94582" y="90381"/>
                  </a:cubicBezTo>
                  <a:cubicBezTo>
                    <a:pt x="94795" y="91536"/>
                    <a:pt x="94947" y="92721"/>
                    <a:pt x="95008" y="93906"/>
                  </a:cubicBezTo>
                  <a:cubicBezTo>
                    <a:pt x="95008" y="94641"/>
                    <a:pt x="95008" y="94763"/>
                    <a:pt x="94458" y="94763"/>
                  </a:cubicBezTo>
                  <a:cubicBezTo>
                    <a:pt x="94372" y="94763"/>
                    <a:pt x="94272" y="94760"/>
                    <a:pt x="94157" y="94756"/>
                  </a:cubicBezTo>
                  <a:cubicBezTo>
                    <a:pt x="91757" y="94665"/>
                    <a:pt x="89356" y="94179"/>
                    <a:pt x="87078" y="93389"/>
                  </a:cubicBezTo>
                  <a:cubicBezTo>
                    <a:pt x="82855" y="91870"/>
                    <a:pt x="78905" y="89713"/>
                    <a:pt x="75380" y="86978"/>
                  </a:cubicBezTo>
                  <a:cubicBezTo>
                    <a:pt x="71826" y="84365"/>
                    <a:pt x="68727" y="81206"/>
                    <a:pt x="66174" y="77620"/>
                  </a:cubicBezTo>
                  <a:cubicBezTo>
                    <a:pt x="65719" y="76982"/>
                    <a:pt x="65324" y="76253"/>
                    <a:pt x="64929" y="75615"/>
                  </a:cubicBezTo>
                  <a:cubicBezTo>
                    <a:pt x="64746" y="75251"/>
                    <a:pt x="64655" y="74856"/>
                    <a:pt x="64686" y="74461"/>
                  </a:cubicBezTo>
                  <a:cubicBezTo>
                    <a:pt x="64473" y="72212"/>
                    <a:pt x="63956" y="70025"/>
                    <a:pt x="63167" y="67898"/>
                  </a:cubicBezTo>
                  <a:cubicBezTo>
                    <a:pt x="63045" y="67503"/>
                    <a:pt x="63075" y="67078"/>
                    <a:pt x="63258" y="66683"/>
                  </a:cubicBezTo>
                  <a:cubicBezTo>
                    <a:pt x="63318" y="66546"/>
                    <a:pt x="63364" y="66493"/>
                    <a:pt x="63417" y="66493"/>
                  </a:cubicBezTo>
                  <a:cubicBezTo>
                    <a:pt x="63470" y="66493"/>
                    <a:pt x="63531" y="66546"/>
                    <a:pt x="63622" y="66622"/>
                  </a:cubicBezTo>
                  <a:lnTo>
                    <a:pt x="65506" y="68323"/>
                  </a:lnTo>
                  <a:lnTo>
                    <a:pt x="70398" y="72911"/>
                  </a:lnTo>
                  <a:lnTo>
                    <a:pt x="77598" y="79595"/>
                  </a:lnTo>
                  <a:lnTo>
                    <a:pt x="80758" y="82573"/>
                  </a:lnTo>
                  <a:lnTo>
                    <a:pt x="87199" y="88558"/>
                  </a:lnTo>
                  <a:lnTo>
                    <a:pt x="90055" y="91293"/>
                  </a:lnTo>
                  <a:cubicBezTo>
                    <a:pt x="90266" y="91517"/>
                    <a:pt x="90552" y="91627"/>
                    <a:pt x="90833" y="91627"/>
                  </a:cubicBezTo>
                  <a:cubicBezTo>
                    <a:pt x="91198" y="91627"/>
                    <a:pt x="91554" y="91441"/>
                    <a:pt x="91726" y="91080"/>
                  </a:cubicBezTo>
                  <a:cubicBezTo>
                    <a:pt x="91969" y="90655"/>
                    <a:pt x="91878" y="90138"/>
                    <a:pt x="91514" y="89804"/>
                  </a:cubicBezTo>
                  <a:lnTo>
                    <a:pt x="89751" y="87981"/>
                  </a:lnTo>
                  <a:lnTo>
                    <a:pt x="83827" y="81661"/>
                  </a:lnTo>
                  <a:cubicBezTo>
                    <a:pt x="82095" y="79838"/>
                    <a:pt x="80424" y="78015"/>
                    <a:pt x="78722" y="76132"/>
                  </a:cubicBezTo>
                  <a:lnTo>
                    <a:pt x="73709" y="70784"/>
                  </a:lnTo>
                  <a:lnTo>
                    <a:pt x="68575" y="65315"/>
                  </a:lnTo>
                  <a:lnTo>
                    <a:pt x="66904" y="63462"/>
                  </a:lnTo>
                  <a:cubicBezTo>
                    <a:pt x="66630" y="63158"/>
                    <a:pt x="66752" y="63067"/>
                    <a:pt x="67025" y="62976"/>
                  </a:cubicBezTo>
                  <a:cubicBezTo>
                    <a:pt x="67207" y="62900"/>
                    <a:pt x="67405" y="62862"/>
                    <a:pt x="67602" y="62862"/>
                  </a:cubicBezTo>
                  <a:close/>
                  <a:moveTo>
                    <a:pt x="56118" y="62004"/>
                  </a:moveTo>
                  <a:lnTo>
                    <a:pt x="56118" y="104205"/>
                  </a:lnTo>
                  <a:cubicBezTo>
                    <a:pt x="55844" y="102960"/>
                    <a:pt x="55662" y="101775"/>
                    <a:pt x="55419" y="100651"/>
                  </a:cubicBezTo>
                  <a:cubicBezTo>
                    <a:pt x="54659" y="96883"/>
                    <a:pt x="53869" y="93146"/>
                    <a:pt x="53110" y="89409"/>
                  </a:cubicBezTo>
                  <a:cubicBezTo>
                    <a:pt x="52685" y="87282"/>
                    <a:pt x="52411" y="85095"/>
                    <a:pt x="52198" y="82937"/>
                  </a:cubicBezTo>
                  <a:cubicBezTo>
                    <a:pt x="52046" y="81388"/>
                    <a:pt x="52016" y="79778"/>
                    <a:pt x="51864" y="78228"/>
                  </a:cubicBezTo>
                  <a:cubicBezTo>
                    <a:pt x="51743" y="76800"/>
                    <a:pt x="52016" y="75372"/>
                    <a:pt x="52654" y="74096"/>
                  </a:cubicBezTo>
                  <a:cubicBezTo>
                    <a:pt x="53414" y="72607"/>
                    <a:pt x="53809" y="70967"/>
                    <a:pt x="53748" y="69296"/>
                  </a:cubicBezTo>
                  <a:cubicBezTo>
                    <a:pt x="53596" y="67412"/>
                    <a:pt x="54416" y="65893"/>
                    <a:pt x="54994" y="64252"/>
                  </a:cubicBezTo>
                  <a:lnTo>
                    <a:pt x="55814" y="62399"/>
                  </a:lnTo>
                  <a:cubicBezTo>
                    <a:pt x="55814" y="62216"/>
                    <a:pt x="55935" y="62065"/>
                    <a:pt x="56118" y="62004"/>
                  </a:cubicBezTo>
                  <a:close/>
                  <a:moveTo>
                    <a:pt x="58609" y="62004"/>
                  </a:moveTo>
                  <a:cubicBezTo>
                    <a:pt x="58822" y="62004"/>
                    <a:pt x="58822" y="62156"/>
                    <a:pt x="58852" y="62277"/>
                  </a:cubicBezTo>
                  <a:cubicBezTo>
                    <a:pt x="59581" y="63918"/>
                    <a:pt x="60250" y="65559"/>
                    <a:pt x="60888" y="67260"/>
                  </a:cubicBezTo>
                  <a:cubicBezTo>
                    <a:pt x="60979" y="67473"/>
                    <a:pt x="61009" y="67716"/>
                    <a:pt x="60979" y="67989"/>
                  </a:cubicBezTo>
                  <a:cubicBezTo>
                    <a:pt x="60706" y="70511"/>
                    <a:pt x="61465" y="72881"/>
                    <a:pt x="62528" y="75190"/>
                  </a:cubicBezTo>
                  <a:cubicBezTo>
                    <a:pt x="62741" y="75646"/>
                    <a:pt x="62863" y="76101"/>
                    <a:pt x="62863" y="76587"/>
                  </a:cubicBezTo>
                  <a:cubicBezTo>
                    <a:pt x="62863" y="78957"/>
                    <a:pt x="62650" y="81266"/>
                    <a:pt x="62407" y="83576"/>
                  </a:cubicBezTo>
                  <a:cubicBezTo>
                    <a:pt x="62103" y="87465"/>
                    <a:pt x="61161" y="91262"/>
                    <a:pt x="60402" y="95060"/>
                  </a:cubicBezTo>
                  <a:cubicBezTo>
                    <a:pt x="59824" y="97947"/>
                    <a:pt x="59156" y="100803"/>
                    <a:pt x="58731" y="103719"/>
                  </a:cubicBezTo>
                  <a:cubicBezTo>
                    <a:pt x="58670" y="103871"/>
                    <a:pt x="58640" y="104054"/>
                    <a:pt x="58609" y="104236"/>
                  </a:cubicBezTo>
                  <a:lnTo>
                    <a:pt x="58609" y="62004"/>
                  </a:lnTo>
                  <a:close/>
                  <a:moveTo>
                    <a:pt x="57367" y="0"/>
                  </a:moveTo>
                  <a:cubicBezTo>
                    <a:pt x="56862" y="0"/>
                    <a:pt x="56361" y="251"/>
                    <a:pt x="56087" y="752"/>
                  </a:cubicBezTo>
                  <a:cubicBezTo>
                    <a:pt x="55753" y="1299"/>
                    <a:pt x="55540" y="1876"/>
                    <a:pt x="55389" y="2514"/>
                  </a:cubicBezTo>
                  <a:cubicBezTo>
                    <a:pt x="55054" y="4064"/>
                    <a:pt x="54811" y="5613"/>
                    <a:pt x="54568" y="7132"/>
                  </a:cubicBezTo>
                  <a:cubicBezTo>
                    <a:pt x="53596" y="12389"/>
                    <a:pt x="52624" y="17584"/>
                    <a:pt x="51469" y="22749"/>
                  </a:cubicBezTo>
                  <a:cubicBezTo>
                    <a:pt x="50618" y="26699"/>
                    <a:pt x="50132" y="30709"/>
                    <a:pt x="49950" y="34750"/>
                  </a:cubicBezTo>
                  <a:cubicBezTo>
                    <a:pt x="49950" y="34872"/>
                    <a:pt x="50011" y="34963"/>
                    <a:pt x="49859" y="35054"/>
                  </a:cubicBezTo>
                  <a:lnTo>
                    <a:pt x="49707" y="34872"/>
                  </a:lnTo>
                  <a:cubicBezTo>
                    <a:pt x="47519" y="31864"/>
                    <a:pt x="44937" y="29160"/>
                    <a:pt x="42051" y="26851"/>
                  </a:cubicBezTo>
                  <a:cubicBezTo>
                    <a:pt x="38040" y="23478"/>
                    <a:pt x="33483" y="20865"/>
                    <a:pt x="28591" y="19073"/>
                  </a:cubicBezTo>
                  <a:cubicBezTo>
                    <a:pt x="25898" y="18077"/>
                    <a:pt x="23134" y="17462"/>
                    <a:pt x="20277" y="17462"/>
                  </a:cubicBezTo>
                  <a:cubicBezTo>
                    <a:pt x="19910" y="17462"/>
                    <a:pt x="19542" y="17472"/>
                    <a:pt x="19172" y="17493"/>
                  </a:cubicBezTo>
                  <a:cubicBezTo>
                    <a:pt x="18443" y="17554"/>
                    <a:pt x="17836" y="18101"/>
                    <a:pt x="17744" y="18830"/>
                  </a:cubicBezTo>
                  <a:cubicBezTo>
                    <a:pt x="17653" y="20076"/>
                    <a:pt x="17684" y="21321"/>
                    <a:pt x="17866" y="22567"/>
                  </a:cubicBezTo>
                  <a:cubicBezTo>
                    <a:pt x="18352" y="26365"/>
                    <a:pt x="19689" y="29859"/>
                    <a:pt x="21451" y="33231"/>
                  </a:cubicBezTo>
                  <a:cubicBezTo>
                    <a:pt x="23061" y="36452"/>
                    <a:pt x="25067" y="39460"/>
                    <a:pt x="27406" y="42194"/>
                  </a:cubicBezTo>
                  <a:cubicBezTo>
                    <a:pt x="29290" y="44443"/>
                    <a:pt x="31386" y="46509"/>
                    <a:pt x="33665" y="48392"/>
                  </a:cubicBezTo>
                  <a:lnTo>
                    <a:pt x="35427" y="49699"/>
                  </a:lnTo>
                  <a:cubicBezTo>
                    <a:pt x="33938" y="49759"/>
                    <a:pt x="32602" y="49911"/>
                    <a:pt x="31265" y="50003"/>
                  </a:cubicBezTo>
                  <a:cubicBezTo>
                    <a:pt x="29381" y="50154"/>
                    <a:pt x="27497" y="50398"/>
                    <a:pt x="25644" y="50732"/>
                  </a:cubicBezTo>
                  <a:cubicBezTo>
                    <a:pt x="23669" y="51066"/>
                    <a:pt x="21785" y="51582"/>
                    <a:pt x="19841" y="51947"/>
                  </a:cubicBezTo>
                  <a:cubicBezTo>
                    <a:pt x="15739" y="52737"/>
                    <a:pt x="11668" y="53588"/>
                    <a:pt x="7566" y="54256"/>
                  </a:cubicBezTo>
                  <a:cubicBezTo>
                    <a:pt x="6472" y="54469"/>
                    <a:pt x="5439" y="54803"/>
                    <a:pt x="4346" y="54864"/>
                  </a:cubicBezTo>
                  <a:cubicBezTo>
                    <a:pt x="3191" y="54955"/>
                    <a:pt x="2037" y="55289"/>
                    <a:pt x="1004" y="55836"/>
                  </a:cubicBezTo>
                  <a:cubicBezTo>
                    <a:pt x="1" y="56383"/>
                    <a:pt x="1" y="57841"/>
                    <a:pt x="1004" y="58419"/>
                  </a:cubicBezTo>
                  <a:cubicBezTo>
                    <a:pt x="1581" y="58722"/>
                    <a:pt x="2158" y="58935"/>
                    <a:pt x="2796" y="59087"/>
                  </a:cubicBezTo>
                  <a:cubicBezTo>
                    <a:pt x="3434" y="59269"/>
                    <a:pt x="4163" y="59269"/>
                    <a:pt x="4801" y="59421"/>
                  </a:cubicBezTo>
                  <a:cubicBezTo>
                    <a:pt x="7505" y="59998"/>
                    <a:pt x="10210" y="60424"/>
                    <a:pt x="12944" y="60910"/>
                  </a:cubicBezTo>
                  <a:cubicBezTo>
                    <a:pt x="17987" y="61852"/>
                    <a:pt x="23001" y="63158"/>
                    <a:pt x="28135" y="63918"/>
                  </a:cubicBezTo>
                  <a:cubicBezTo>
                    <a:pt x="29837" y="64131"/>
                    <a:pt x="31569" y="64282"/>
                    <a:pt x="33300" y="64434"/>
                  </a:cubicBezTo>
                  <a:lnTo>
                    <a:pt x="35366" y="64526"/>
                  </a:lnTo>
                  <a:lnTo>
                    <a:pt x="35123" y="64799"/>
                  </a:lnTo>
                  <a:cubicBezTo>
                    <a:pt x="32115" y="66956"/>
                    <a:pt x="29411" y="69539"/>
                    <a:pt x="27102" y="72425"/>
                  </a:cubicBezTo>
                  <a:cubicBezTo>
                    <a:pt x="23730" y="76436"/>
                    <a:pt x="21087" y="80993"/>
                    <a:pt x="19264" y="85915"/>
                  </a:cubicBezTo>
                  <a:cubicBezTo>
                    <a:pt x="18200" y="88953"/>
                    <a:pt x="17532" y="92083"/>
                    <a:pt x="17744" y="95334"/>
                  </a:cubicBezTo>
                  <a:cubicBezTo>
                    <a:pt x="17805" y="96063"/>
                    <a:pt x="18382" y="96640"/>
                    <a:pt x="19112" y="96731"/>
                  </a:cubicBezTo>
                  <a:cubicBezTo>
                    <a:pt x="19549" y="96759"/>
                    <a:pt x="19987" y="96772"/>
                    <a:pt x="20424" y="96772"/>
                  </a:cubicBezTo>
                  <a:cubicBezTo>
                    <a:pt x="21445" y="96772"/>
                    <a:pt x="22466" y="96698"/>
                    <a:pt x="23487" y="96549"/>
                  </a:cubicBezTo>
                  <a:cubicBezTo>
                    <a:pt x="26950" y="95881"/>
                    <a:pt x="30323" y="94726"/>
                    <a:pt x="33452" y="93085"/>
                  </a:cubicBezTo>
                  <a:cubicBezTo>
                    <a:pt x="36642" y="91414"/>
                    <a:pt x="39650" y="89439"/>
                    <a:pt x="42415" y="87130"/>
                  </a:cubicBezTo>
                  <a:cubicBezTo>
                    <a:pt x="44663" y="85216"/>
                    <a:pt x="46760" y="83120"/>
                    <a:pt x="48644" y="80811"/>
                  </a:cubicBezTo>
                  <a:cubicBezTo>
                    <a:pt x="49039" y="80264"/>
                    <a:pt x="49434" y="79717"/>
                    <a:pt x="49950" y="79079"/>
                  </a:cubicBezTo>
                  <a:cubicBezTo>
                    <a:pt x="49950" y="80264"/>
                    <a:pt x="50011" y="80811"/>
                    <a:pt x="50163" y="82360"/>
                  </a:cubicBezTo>
                  <a:cubicBezTo>
                    <a:pt x="50315" y="83910"/>
                    <a:pt x="50467" y="85520"/>
                    <a:pt x="50679" y="87070"/>
                  </a:cubicBezTo>
                  <a:cubicBezTo>
                    <a:pt x="51105" y="90108"/>
                    <a:pt x="52016" y="93602"/>
                    <a:pt x="52472" y="96063"/>
                  </a:cubicBezTo>
                  <a:cubicBezTo>
                    <a:pt x="52928" y="98554"/>
                    <a:pt x="53444" y="100803"/>
                    <a:pt x="53900" y="103537"/>
                  </a:cubicBezTo>
                  <a:cubicBezTo>
                    <a:pt x="54356" y="106241"/>
                    <a:pt x="54872" y="109067"/>
                    <a:pt x="55419" y="111801"/>
                  </a:cubicBezTo>
                  <a:cubicBezTo>
                    <a:pt x="55632" y="112713"/>
                    <a:pt x="55875" y="113654"/>
                    <a:pt x="56786" y="114201"/>
                  </a:cubicBezTo>
                  <a:lnTo>
                    <a:pt x="57941" y="114201"/>
                  </a:lnTo>
                  <a:cubicBezTo>
                    <a:pt x="58822" y="113654"/>
                    <a:pt x="59126" y="112713"/>
                    <a:pt x="59308" y="111801"/>
                  </a:cubicBezTo>
                  <a:cubicBezTo>
                    <a:pt x="59885" y="109067"/>
                    <a:pt x="60402" y="106028"/>
                    <a:pt x="60827" y="103537"/>
                  </a:cubicBezTo>
                  <a:cubicBezTo>
                    <a:pt x="61252" y="101015"/>
                    <a:pt x="61739" y="99071"/>
                    <a:pt x="62255" y="96063"/>
                  </a:cubicBezTo>
                  <a:cubicBezTo>
                    <a:pt x="62802" y="93085"/>
                    <a:pt x="63592" y="90108"/>
                    <a:pt x="64048" y="87070"/>
                  </a:cubicBezTo>
                  <a:cubicBezTo>
                    <a:pt x="64291" y="85520"/>
                    <a:pt x="64503" y="83424"/>
                    <a:pt x="64595" y="82360"/>
                  </a:cubicBezTo>
                  <a:cubicBezTo>
                    <a:pt x="64655" y="81297"/>
                    <a:pt x="64777" y="80264"/>
                    <a:pt x="64838" y="79170"/>
                  </a:cubicBezTo>
                  <a:lnTo>
                    <a:pt x="65749" y="80385"/>
                  </a:lnTo>
                  <a:cubicBezTo>
                    <a:pt x="67694" y="82846"/>
                    <a:pt x="69881" y="85095"/>
                    <a:pt x="72281" y="87070"/>
                  </a:cubicBezTo>
                  <a:cubicBezTo>
                    <a:pt x="75046" y="89409"/>
                    <a:pt x="78054" y="91414"/>
                    <a:pt x="81244" y="93085"/>
                  </a:cubicBezTo>
                  <a:cubicBezTo>
                    <a:pt x="84647" y="94787"/>
                    <a:pt x="88141" y="96124"/>
                    <a:pt x="91939" y="96610"/>
                  </a:cubicBezTo>
                  <a:cubicBezTo>
                    <a:pt x="92718" y="96727"/>
                    <a:pt x="93510" y="96781"/>
                    <a:pt x="94306" y="96781"/>
                  </a:cubicBezTo>
                  <a:cubicBezTo>
                    <a:pt x="94751" y="96781"/>
                    <a:pt x="95199" y="96764"/>
                    <a:pt x="95646" y="96731"/>
                  </a:cubicBezTo>
                  <a:cubicBezTo>
                    <a:pt x="96375" y="96640"/>
                    <a:pt x="96952" y="96032"/>
                    <a:pt x="96982" y="95273"/>
                  </a:cubicBezTo>
                  <a:cubicBezTo>
                    <a:pt x="97165" y="92052"/>
                    <a:pt x="96527" y="88923"/>
                    <a:pt x="95433" y="85885"/>
                  </a:cubicBezTo>
                  <a:cubicBezTo>
                    <a:pt x="93610" y="80993"/>
                    <a:pt x="90997" y="76436"/>
                    <a:pt x="87625" y="72425"/>
                  </a:cubicBezTo>
                  <a:cubicBezTo>
                    <a:pt x="85316" y="69508"/>
                    <a:pt x="82581" y="66926"/>
                    <a:pt x="79573" y="64738"/>
                  </a:cubicBezTo>
                  <a:lnTo>
                    <a:pt x="79421" y="64617"/>
                  </a:lnTo>
                  <a:cubicBezTo>
                    <a:pt x="79472" y="64532"/>
                    <a:pt x="79532" y="64514"/>
                    <a:pt x="79586" y="64514"/>
                  </a:cubicBezTo>
                  <a:cubicBezTo>
                    <a:pt x="79629" y="64514"/>
                    <a:pt x="79668" y="64526"/>
                    <a:pt x="79695" y="64526"/>
                  </a:cubicBezTo>
                  <a:cubicBezTo>
                    <a:pt x="84404" y="64282"/>
                    <a:pt x="89053" y="63644"/>
                    <a:pt x="93640" y="62581"/>
                  </a:cubicBezTo>
                  <a:cubicBezTo>
                    <a:pt x="97499" y="61700"/>
                    <a:pt x="101388" y="60940"/>
                    <a:pt x="105307" y="60302"/>
                  </a:cubicBezTo>
                  <a:cubicBezTo>
                    <a:pt x="106705" y="60059"/>
                    <a:pt x="108133" y="59816"/>
                    <a:pt x="109500" y="59452"/>
                  </a:cubicBezTo>
                  <a:cubicBezTo>
                    <a:pt x="110169" y="59330"/>
                    <a:pt x="110837" y="59391"/>
                    <a:pt x="111475" y="59209"/>
                  </a:cubicBezTo>
                  <a:cubicBezTo>
                    <a:pt x="112113" y="59057"/>
                    <a:pt x="112721" y="58874"/>
                    <a:pt x="113298" y="58631"/>
                  </a:cubicBezTo>
                  <a:cubicBezTo>
                    <a:pt x="113784" y="58449"/>
                    <a:pt x="114179" y="58115"/>
                    <a:pt x="114452" y="57689"/>
                  </a:cubicBezTo>
                  <a:lnTo>
                    <a:pt x="114452" y="56535"/>
                  </a:lnTo>
                  <a:cubicBezTo>
                    <a:pt x="113875" y="55654"/>
                    <a:pt x="113511" y="55563"/>
                    <a:pt x="111991" y="55168"/>
                  </a:cubicBezTo>
                  <a:cubicBezTo>
                    <a:pt x="110472" y="54803"/>
                    <a:pt x="108862" y="54590"/>
                    <a:pt x="107313" y="54287"/>
                  </a:cubicBezTo>
                  <a:cubicBezTo>
                    <a:pt x="103120" y="53588"/>
                    <a:pt x="99231" y="52889"/>
                    <a:pt x="94734" y="51917"/>
                  </a:cubicBezTo>
                  <a:cubicBezTo>
                    <a:pt x="90268" y="50914"/>
                    <a:pt x="85771" y="50033"/>
                    <a:pt x="81183" y="49790"/>
                  </a:cubicBezTo>
                  <a:cubicBezTo>
                    <a:pt x="80606" y="49790"/>
                    <a:pt x="80029" y="49759"/>
                    <a:pt x="79482" y="49699"/>
                  </a:cubicBezTo>
                  <a:cubicBezTo>
                    <a:pt x="79452" y="49577"/>
                    <a:pt x="79543" y="49486"/>
                    <a:pt x="79664" y="49425"/>
                  </a:cubicBezTo>
                  <a:cubicBezTo>
                    <a:pt x="82642" y="47268"/>
                    <a:pt x="85316" y="44686"/>
                    <a:pt x="87625" y="41799"/>
                  </a:cubicBezTo>
                  <a:cubicBezTo>
                    <a:pt x="90967" y="37849"/>
                    <a:pt x="93580" y="33322"/>
                    <a:pt x="95372" y="28492"/>
                  </a:cubicBezTo>
                  <a:cubicBezTo>
                    <a:pt x="96496" y="25393"/>
                    <a:pt x="97165" y="22202"/>
                    <a:pt x="96982" y="18921"/>
                  </a:cubicBezTo>
                  <a:cubicBezTo>
                    <a:pt x="96922" y="18192"/>
                    <a:pt x="96375" y="17584"/>
                    <a:pt x="95646" y="17493"/>
                  </a:cubicBezTo>
                  <a:cubicBezTo>
                    <a:pt x="95265" y="17470"/>
                    <a:pt x="94885" y="17458"/>
                    <a:pt x="94505" y="17458"/>
                  </a:cubicBezTo>
                  <a:cubicBezTo>
                    <a:pt x="93398" y="17458"/>
                    <a:pt x="92296" y="17555"/>
                    <a:pt x="91210" y="17736"/>
                  </a:cubicBezTo>
                  <a:cubicBezTo>
                    <a:pt x="87746" y="18344"/>
                    <a:pt x="84434" y="19498"/>
                    <a:pt x="81335" y="21139"/>
                  </a:cubicBezTo>
                  <a:cubicBezTo>
                    <a:pt x="78115" y="22780"/>
                    <a:pt x="75077" y="24785"/>
                    <a:pt x="72342" y="27155"/>
                  </a:cubicBezTo>
                  <a:cubicBezTo>
                    <a:pt x="69577" y="29373"/>
                    <a:pt x="67147" y="31955"/>
                    <a:pt x="65081" y="34811"/>
                  </a:cubicBezTo>
                  <a:cubicBezTo>
                    <a:pt x="64998" y="34894"/>
                    <a:pt x="64965" y="35028"/>
                    <a:pt x="64822" y="35028"/>
                  </a:cubicBezTo>
                  <a:cubicBezTo>
                    <a:pt x="64808" y="35028"/>
                    <a:pt x="64793" y="35027"/>
                    <a:pt x="64777" y="35024"/>
                  </a:cubicBezTo>
                  <a:cubicBezTo>
                    <a:pt x="64746" y="33687"/>
                    <a:pt x="64595" y="32350"/>
                    <a:pt x="64473" y="31013"/>
                  </a:cubicBezTo>
                  <a:cubicBezTo>
                    <a:pt x="64321" y="29160"/>
                    <a:pt x="64078" y="27276"/>
                    <a:pt x="63744" y="25423"/>
                  </a:cubicBezTo>
                  <a:cubicBezTo>
                    <a:pt x="63410" y="23509"/>
                    <a:pt x="62923" y="21564"/>
                    <a:pt x="62528" y="19620"/>
                  </a:cubicBezTo>
                  <a:cubicBezTo>
                    <a:pt x="61739" y="15548"/>
                    <a:pt x="60888" y="11538"/>
                    <a:pt x="60250" y="7436"/>
                  </a:cubicBezTo>
                  <a:cubicBezTo>
                    <a:pt x="60067" y="6343"/>
                    <a:pt x="59673" y="5249"/>
                    <a:pt x="59612" y="4094"/>
                  </a:cubicBezTo>
                  <a:cubicBezTo>
                    <a:pt x="59521" y="2940"/>
                    <a:pt x="59186" y="1785"/>
                    <a:pt x="58670" y="752"/>
                  </a:cubicBezTo>
                  <a:cubicBezTo>
                    <a:pt x="58381" y="251"/>
                    <a:pt x="57872" y="0"/>
                    <a:pt x="57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08;p63">
              <a:extLst>
                <a:ext uri="{FF2B5EF4-FFF2-40B4-BE49-F238E27FC236}">
                  <a16:creationId xmlns:a16="http://schemas.microsoft.com/office/drawing/2014/main" id="{91128D53-A1AA-4247-9AD7-E7C742913318}"/>
                </a:ext>
              </a:extLst>
            </p:cNvPr>
            <p:cNvSpPr/>
            <p:nvPr/>
          </p:nvSpPr>
          <p:spPr>
            <a:xfrm rot="10800000">
              <a:off x="1751631" y="3155160"/>
              <a:ext cx="401569" cy="400305"/>
            </a:xfrm>
            <a:custGeom>
              <a:avLst/>
              <a:gdLst/>
              <a:ahLst/>
              <a:cxnLst/>
              <a:rect l="l" t="t" r="r" b="b"/>
              <a:pathLst>
                <a:path w="60341" h="60151" extrusionOk="0">
                  <a:moveTo>
                    <a:pt x="10621" y="10242"/>
                  </a:moveTo>
                  <a:cubicBezTo>
                    <a:pt x="10672" y="10242"/>
                    <a:pt x="10736" y="10249"/>
                    <a:pt x="10816" y="10262"/>
                  </a:cubicBezTo>
                  <a:cubicBezTo>
                    <a:pt x="12093" y="10292"/>
                    <a:pt x="13369" y="10535"/>
                    <a:pt x="14584" y="10961"/>
                  </a:cubicBezTo>
                  <a:cubicBezTo>
                    <a:pt x="16802" y="11751"/>
                    <a:pt x="18898" y="12905"/>
                    <a:pt x="20782" y="14363"/>
                  </a:cubicBezTo>
                  <a:cubicBezTo>
                    <a:pt x="22635" y="15731"/>
                    <a:pt x="24276" y="17402"/>
                    <a:pt x="25613" y="19285"/>
                  </a:cubicBezTo>
                  <a:cubicBezTo>
                    <a:pt x="25856" y="19620"/>
                    <a:pt x="26069" y="19984"/>
                    <a:pt x="26281" y="20319"/>
                  </a:cubicBezTo>
                  <a:cubicBezTo>
                    <a:pt x="26372" y="20501"/>
                    <a:pt x="26403" y="20713"/>
                    <a:pt x="26403" y="20926"/>
                  </a:cubicBezTo>
                  <a:cubicBezTo>
                    <a:pt x="26524" y="22111"/>
                    <a:pt x="26798" y="23266"/>
                    <a:pt x="27193" y="24390"/>
                  </a:cubicBezTo>
                  <a:cubicBezTo>
                    <a:pt x="27253" y="24602"/>
                    <a:pt x="27253" y="24815"/>
                    <a:pt x="27162" y="25028"/>
                  </a:cubicBezTo>
                  <a:cubicBezTo>
                    <a:pt x="27145" y="25096"/>
                    <a:pt x="27109" y="25136"/>
                    <a:pt x="27059" y="25136"/>
                  </a:cubicBezTo>
                  <a:cubicBezTo>
                    <a:pt x="27020" y="25136"/>
                    <a:pt x="26973" y="25112"/>
                    <a:pt x="26919" y="25058"/>
                  </a:cubicBezTo>
                  <a:lnTo>
                    <a:pt x="25977" y="24177"/>
                  </a:lnTo>
                  <a:lnTo>
                    <a:pt x="23425" y="21807"/>
                  </a:lnTo>
                  <a:lnTo>
                    <a:pt x="19567" y="18222"/>
                  </a:lnTo>
                  <a:lnTo>
                    <a:pt x="17804" y="16581"/>
                  </a:lnTo>
                  <a:lnTo>
                    <a:pt x="14523" y="13513"/>
                  </a:lnTo>
                  <a:lnTo>
                    <a:pt x="13034" y="12085"/>
                  </a:lnTo>
                  <a:cubicBezTo>
                    <a:pt x="12928" y="11963"/>
                    <a:pt x="12776" y="11902"/>
                    <a:pt x="12628" y="11902"/>
                  </a:cubicBezTo>
                  <a:cubicBezTo>
                    <a:pt x="12480" y="11902"/>
                    <a:pt x="12336" y="11963"/>
                    <a:pt x="12244" y="12085"/>
                  </a:cubicBezTo>
                  <a:cubicBezTo>
                    <a:pt x="12001" y="12267"/>
                    <a:pt x="12001" y="12632"/>
                    <a:pt x="12244" y="12844"/>
                  </a:cubicBezTo>
                  <a:lnTo>
                    <a:pt x="13217" y="13817"/>
                  </a:lnTo>
                  <a:lnTo>
                    <a:pt x="16346" y="17128"/>
                  </a:lnTo>
                  <a:lnTo>
                    <a:pt x="18989" y="19984"/>
                  </a:lnTo>
                  <a:lnTo>
                    <a:pt x="22331" y="23569"/>
                  </a:lnTo>
                  <a:lnTo>
                    <a:pt x="25005" y="26425"/>
                  </a:lnTo>
                  <a:lnTo>
                    <a:pt x="25187" y="26669"/>
                  </a:lnTo>
                  <a:cubicBezTo>
                    <a:pt x="25370" y="26881"/>
                    <a:pt x="25370" y="26881"/>
                    <a:pt x="25096" y="26972"/>
                  </a:cubicBezTo>
                  <a:cubicBezTo>
                    <a:pt x="25020" y="27003"/>
                    <a:pt x="24937" y="27018"/>
                    <a:pt x="24853" y="27018"/>
                  </a:cubicBezTo>
                  <a:cubicBezTo>
                    <a:pt x="24770" y="27018"/>
                    <a:pt x="24686" y="27003"/>
                    <a:pt x="24610" y="26972"/>
                  </a:cubicBezTo>
                  <a:cubicBezTo>
                    <a:pt x="23577" y="26608"/>
                    <a:pt x="22544" y="26365"/>
                    <a:pt x="21450" y="26213"/>
                  </a:cubicBezTo>
                  <a:lnTo>
                    <a:pt x="21055" y="26213"/>
                  </a:lnTo>
                  <a:cubicBezTo>
                    <a:pt x="20387" y="26152"/>
                    <a:pt x="19901" y="25696"/>
                    <a:pt x="19415" y="25392"/>
                  </a:cubicBezTo>
                  <a:cubicBezTo>
                    <a:pt x="18169" y="24542"/>
                    <a:pt x="17015" y="23539"/>
                    <a:pt x="16042" y="22415"/>
                  </a:cubicBezTo>
                  <a:cubicBezTo>
                    <a:pt x="14614" y="20865"/>
                    <a:pt x="13399" y="19134"/>
                    <a:pt x="12427" y="17280"/>
                  </a:cubicBezTo>
                  <a:cubicBezTo>
                    <a:pt x="11606" y="15791"/>
                    <a:pt x="10999" y="14212"/>
                    <a:pt x="10634" y="12571"/>
                  </a:cubicBezTo>
                  <a:cubicBezTo>
                    <a:pt x="10513" y="11933"/>
                    <a:pt x="10452" y="11325"/>
                    <a:pt x="10421" y="10718"/>
                  </a:cubicBezTo>
                  <a:cubicBezTo>
                    <a:pt x="10421" y="10355"/>
                    <a:pt x="10421" y="10242"/>
                    <a:pt x="10621" y="10242"/>
                  </a:cubicBezTo>
                  <a:close/>
                  <a:moveTo>
                    <a:pt x="49645" y="10262"/>
                  </a:moveTo>
                  <a:cubicBezTo>
                    <a:pt x="50101" y="10262"/>
                    <a:pt x="50101" y="10262"/>
                    <a:pt x="50101" y="10657"/>
                  </a:cubicBezTo>
                  <a:cubicBezTo>
                    <a:pt x="50040" y="11933"/>
                    <a:pt x="49797" y="13179"/>
                    <a:pt x="49372" y="14394"/>
                  </a:cubicBezTo>
                  <a:cubicBezTo>
                    <a:pt x="48582" y="16612"/>
                    <a:pt x="47428" y="18708"/>
                    <a:pt x="46000" y="20592"/>
                  </a:cubicBezTo>
                  <a:cubicBezTo>
                    <a:pt x="44632" y="22445"/>
                    <a:pt x="42961" y="24086"/>
                    <a:pt x="41047" y="25392"/>
                  </a:cubicBezTo>
                  <a:cubicBezTo>
                    <a:pt x="40713" y="25666"/>
                    <a:pt x="40348" y="25848"/>
                    <a:pt x="39984" y="26091"/>
                  </a:cubicBezTo>
                  <a:cubicBezTo>
                    <a:pt x="39802" y="26182"/>
                    <a:pt x="39589" y="26213"/>
                    <a:pt x="39376" y="26213"/>
                  </a:cubicBezTo>
                  <a:cubicBezTo>
                    <a:pt x="38222" y="26334"/>
                    <a:pt x="37067" y="26608"/>
                    <a:pt x="35973" y="27003"/>
                  </a:cubicBezTo>
                  <a:lnTo>
                    <a:pt x="35700" y="27063"/>
                  </a:lnTo>
                  <a:cubicBezTo>
                    <a:pt x="35669" y="27069"/>
                    <a:pt x="35639" y="27071"/>
                    <a:pt x="35609" y="27071"/>
                  </a:cubicBezTo>
                  <a:cubicBezTo>
                    <a:pt x="35458" y="27071"/>
                    <a:pt x="35315" y="27008"/>
                    <a:pt x="35214" y="26881"/>
                  </a:cubicBezTo>
                  <a:cubicBezTo>
                    <a:pt x="35123" y="26820"/>
                    <a:pt x="35335" y="26669"/>
                    <a:pt x="35426" y="26577"/>
                  </a:cubicBezTo>
                  <a:lnTo>
                    <a:pt x="36885" y="24997"/>
                  </a:lnTo>
                  <a:cubicBezTo>
                    <a:pt x="38130" y="23661"/>
                    <a:pt x="39680" y="21990"/>
                    <a:pt x="40591" y="21048"/>
                  </a:cubicBezTo>
                  <a:cubicBezTo>
                    <a:pt x="41503" y="20075"/>
                    <a:pt x="42384" y="19134"/>
                    <a:pt x="43265" y="18161"/>
                  </a:cubicBezTo>
                  <a:lnTo>
                    <a:pt x="46668" y="14546"/>
                  </a:lnTo>
                  <a:cubicBezTo>
                    <a:pt x="47184" y="13969"/>
                    <a:pt x="47701" y="13391"/>
                    <a:pt x="48248" y="12875"/>
                  </a:cubicBezTo>
                  <a:cubicBezTo>
                    <a:pt x="48521" y="12662"/>
                    <a:pt x="48521" y="12267"/>
                    <a:pt x="48278" y="12024"/>
                  </a:cubicBezTo>
                  <a:cubicBezTo>
                    <a:pt x="48172" y="11931"/>
                    <a:pt x="48042" y="11884"/>
                    <a:pt x="47915" y="11884"/>
                  </a:cubicBezTo>
                  <a:cubicBezTo>
                    <a:pt x="47751" y="11884"/>
                    <a:pt x="47591" y="11961"/>
                    <a:pt x="47488" y="12115"/>
                  </a:cubicBezTo>
                  <a:lnTo>
                    <a:pt x="43903" y="15457"/>
                  </a:lnTo>
                  <a:lnTo>
                    <a:pt x="41655" y="17554"/>
                  </a:lnTo>
                  <a:lnTo>
                    <a:pt x="37735" y="21200"/>
                  </a:lnTo>
                  <a:lnTo>
                    <a:pt x="34333" y="24329"/>
                  </a:lnTo>
                  <a:lnTo>
                    <a:pt x="33573" y="25058"/>
                  </a:lnTo>
                  <a:cubicBezTo>
                    <a:pt x="33510" y="25109"/>
                    <a:pt x="33467" y="25133"/>
                    <a:pt x="33438" y="25133"/>
                  </a:cubicBezTo>
                  <a:cubicBezTo>
                    <a:pt x="33396" y="25133"/>
                    <a:pt x="33378" y="25086"/>
                    <a:pt x="33360" y="24997"/>
                  </a:cubicBezTo>
                  <a:cubicBezTo>
                    <a:pt x="33269" y="24785"/>
                    <a:pt x="33269" y="24572"/>
                    <a:pt x="33360" y="24390"/>
                  </a:cubicBezTo>
                  <a:cubicBezTo>
                    <a:pt x="33755" y="23144"/>
                    <a:pt x="34029" y="21898"/>
                    <a:pt x="34150" y="20622"/>
                  </a:cubicBezTo>
                  <a:cubicBezTo>
                    <a:pt x="34211" y="20349"/>
                    <a:pt x="34333" y="20106"/>
                    <a:pt x="34515" y="19893"/>
                  </a:cubicBezTo>
                  <a:cubicBezTo>
                    <a:pt x="35335" y="18556"/>
                    <a:pt x="36338" y="17311"/>
                    <a:pt x="37492" y="16247"/>
                  </a:cubicBezTo>
                  <a:cubicBezTo>
                    <a:pt x="39133" y="14637"/>
                    <a:pt x="41017" y="13300"/>
                    <a:pt x="43052" y="12237"/>
                  </a:cubicBezTo>
                  <a:cubicBezTo>
                    <a:pt x="44541" y="11416"/>
                    <a:pt x="46121" y="10839"/>
                    <a:pt x="47792" y="10474"/>
                  </a:cubicBezTo>
                  <a:cubicBezTo>
                    <a:pt x="48400" y="10353"/>
                    <a:pt x="49007" y="10262"/>
                    <a:pt x="49645" y="10262"/>
                  </a:cubicBezTo>
                  <a:close/>
                  <a:moveTo>
                    <a:pt x="29593" y="5309"/>
                  </a:moveTo>
                  <a:lnTo>
                    <a:pt x="29593" y="27489"/>
                  </a:lnTo>
                  <a:cubicBezTo>
                    <a:pt x="29471" y="27489"/>
                    <a:pt x="29471" y="27428"/>
                    <a:pt x="29471" y="27337"/>
                  </a:cubicBezTo>
                  <a:cubicBezTo>
                    <a:pt x="29107" y="26456"/>
                    <a:pt x="28712" y="25635"/>
                    <a:pt x="28408" y="24754"/>
                  </a:cubicBezTo>
                  <a:cubicBezTo>
                    <a:pt x="28378" y="24633"/>
                    <a:pt x="28347" y="24511"/>
                    <a:pt x="28347" y="24390"/>
                  </a:cubicBezTo>
                  <a:cubicBezTo>
                    <a:pt x="28438" y="23053"/>
                    <a:pt x="28165" y="21716"/>
                    <a:pt x="27527" y="20531"/>
                  </a:cubicBezTo>
                  <a:cubicBezTo>
                    <a:pt x="27405" y="20319"/>
                    <a:pt x="27345" y="20075"/>
                    <a:pt x="27345" y="19832"/>
                  </a:cubicBezTo>
                  <a:cubicBezTo>
                    <a:pt x="27345" y="18556"/>
                    <a:pt x="27466" y="17341"/>
                    <a:pt x="27588" y="16126"/>
                  </a:cubicBezTo>
                  <a:cubicBezTo>
                    <a:pt x="27770" y="14090"/>
                    <a:pt x="28317" y="11629"/>
                    <a:pt x="28621" y="10110"/>
                  </a:cubicBezTo>
                  <a:cubicBezTo>
                    <a:pt x="28955" y="8591"/>
                    <a:pt x="29319" y="7072"/>
                    <a:pt x="29563" y="5492"/>
                  </a:cubicBezTo>
                  <a:cubicBezTo>
                    <a:pt x="29532" y="5431"/>
                    <a:pt x="29563" y="5370"/>
                    <a:pt x="29593" y="5309"/>
                  </a:cubicBezTo>
                  <a:close/>
                  <a:moveTo>
                    <a:pt x="30899" y="5249"/>
                  </a:moveTo>
                  <a:cubicBezTo>
                    <a:pt x="31021" y="5917"/>
                    <a:pt x="31142" y="6525"/>
                    <a:pt x="31264" y="7132"/>
                  </a:cubicBezTo>
                  <a:cubicBezTo>
                    <a:pt x="31659" y="9107"/>
                    <a:pt x="32084" y="11082"/>
                    <a:pt x="32479" y="13057"/>
                  </a:cubicBezTo>
                  <a:cubicBezTo>
                    <a:pt x="32692" y="14181"/>
                    <a:pt x="32874" y="15670"/>
                    <a:pt x="32965" y="16460"/>
                  </a:cubicBezTo>
                  <a:cubicBezTo>
                    <a:pt x="33026" y="17280"/>
                    <a:pt x="33087" y="18101"/>
                    <a:pt x="33148" y="18951"/>
                  </a:cubicBezTo>
                  <a:cubicBezTo>
                    <a:pt x="33208" y="19711"/>
                    <a:pt x="33087" y="20470"/>
                    <a:pt x="32722" y="21139"/>
                  </a:cubicBezTo>
                  <a:cubicBezTo>
                    <a:pt x="32327" y="21929"/>
                    <a:pt x="32115" y="22780"/>
                    <a:pt x="32175" y="23661"/>
                  </a:cubicBezTo>
                  <a:cubicBezTo>
                    <a:pt x="32236" y="24633"/>
                    <a:pt x="31598" y="25970"/>
                    <a:pt x="31477" y="26304"/>
                  </a:cubicBezTo>
                  <a:cubicBezTo>
                    <a:pt x="31386" y="26669"/>
                    <a:pt x="31112" y="27215"/>
                    <a:pt x="31082" y="27307"/>
                  </a:cubicBezTo>
                  <a:cubicBezTo>
                    <a:pt x="31021" y="27367"/>
                    <a:pt x="31021" y="27458"/>
                    <a:pt x="30899" y="27489"/>
                  </a:cubicBezTo>
                  <a:lnTo>
                    <a:pt x="30899" y="5249"/>
                  </a:lnTo>
                  <a:close/>
                  <a:moveTo>
                    <a:pt x="23881" y="23661"/>
                  </a:moveTo>
                  <a:lnTo>
                    <a:pt x="24732" y="24420"/>
                  </a:lnTo>
                  <a:lnTo>
                    <a:pt x="27041" y="26577"/>
                  </a:lnTo>
                  <a:lnTo>
                    <a:pt x="29289" y="28674"/>
                  </a:lnTo>
                  <a:cubicBezTo>
                    <a:pt x="29502" y="28856"/>
                    <a:pt x="29350" y="28917"/>
                    <a:pt x="29259" y="29099"/>
                  </a:cubicBezTo>
                  <a:cubicBezTo>
                    <a:pt x="29192" y="29183"/>
                    <a:pt x="29125" y="29229"/>
                    <a:pt x="29053" y="29229"/>
                  </a:cubicBezTo>
                  <a:cubicBezTo>
                    <a:pt x="28994" y="29229"/>
                    <a:pt x="28932" y="29198"/>
                    <a:pt x="28864" y="29130"/>
                  </a:cubicBezTo>
                  <a:lnTo>
                    <a:pt x="25674" y="25666"/>
                  </a:lnTo>
                  <a:lnTo>
                    <a:pt x="24033" y="23904"/>
                  </a:lnTo>
                  <a:cubicBezTo>
                    <a:pt x="23942" y="23873"/>
                    <a:pt x="23881" y="23752"/>
                    <a:pt x="23881" y="23661"/>
                  </a:cubicBezTo>
                  <a:close/>
                  <a:moveTo>
                    <a:pt x="36642" y="23691"/>
                  </a:moveTo>
                  <a:lnTo>
                    <a:pt x="36642" y="23691"/>
                  </a:lnTo>
                  <a:cubicBezTo>
                    <a:pt x="36429" y="23995"/>
                    <a:pt x="36186" y="24268"/>
                    <a:pt x="35882" y="24542"/>
                  </a:cubicBezTo>
                  <a:cubicBezTo>
                    <a:pt x="35214" y="25332"/>
                    <a:pt x="34485" y="26091"/>
                    <a:pt x="33755" y="26851"/>
                  </a:cubicBezTo>
                  <a:lnTo>
                    <a:pt x="31629" y="29130"/>
                  </a:lnTo>
                  <a:cubicBezTo>
                    <a:pt x="31549" y="29209"/>
                    <a:pt x="31499" y="29242"/>
                    <a:pt x="31455" y="29242"/>
                  </a:cubicBezTo>
                  <a:cubicBezTo>
                    <a:pt x="31397" y="29242"/>
                    <a:pt x="31350" y="29185"/>
                    <a:pt x="31264" y="29099"/>
                  </a:cubicBezTo>
                  <a:cubicBezTo>
                    <a:pt x="31112" y="28947"/>
                    <a:pt x="31021" y="28856"/>
                    <a:pt x="31234" y="28674"/>
                  </a:cubicBezTo>
                  <a:lnTo>
                    <a:pt x="34636" y="25514"/>
                  </a:lnTo>
                  <a:lnTo>
                    <a:pt x="36399" y="23873"/>
                  </a:lnTo>
                  <a:cubicBezTo>
                    <a:pt x="36459" y="23782"/>
                    <a:pt x="36551" y="23721"/>
                    <a:pt x="36642" y="23691"/>
                  </a:cubicBezTo>
                  <a:close/>
                  <a:moveTo>
                    <a:pt x="19509" y="27170"/>
                  </a:moveTo>
                  <a:cubicBezTo>
                    <a:pt x="20136" y="27170"/>
                    <a:pt x="20739" y="27305"/>
                    <a:pt x="21298" y="27610"/>
                  </a:cubicBezTo>
                  <a:cubicBezTo>
                    <a:pt x="21999" y="27961"/>
                    <a:pt x="22747" y="28168"/>
                    <a:pt x="23522" y="28168"/>
                  </a:cubicBezTo>
                  <a:cubicBezTo>
                    <a:pt x="23621" y="28168"/>
                    <a:pt x="23720" y="28164"/>
                    <a:pt x="23820" y="28157"/>
                  </a:cubicBezTo>
                  <a:cubicBezTo>
                    <a:pt x="23887" y="28153"/>
                    <a:pt x="23954" y="28151"/>
                    <a:pt x="24019" y="28151"/>
                  </a:cubicBezTo>
                  <a:cubicBezTo>
                    <a:pt x="24956" y="28151"/>
                    <a:pt x="25700" y="28544"/>
                    <a:pt x="26524" y="28856"/>
                  </a:cubicBezTo>
                  <a:lnTo>
                    <a:pt x="27497" y="29221"/>
                  </a:lnTo>
                  <a:cubicBezTo>
                    <a:pt x="27527" y="29281"/>
                    <a:pt x="27648" y="29312"/>
                    <a:pt x="27679" y="29433"/>
                  </a:cubicBezTo>
                  <a:lnTo>
                    <a:pt x="5439" y="29433"/>
                  </a:lnTo>
                  <a:lnTo>
                    <a:pt x="7322" y="29038"/>
                  </a:lnTo>
                  <a:lnTo>
                    <a:pt x="13247" y="27823"/>
                  </a:lnTo>
                  <a:cubicBezTo>
                    <a:pt x="14371" y="27610"/>
                    <a:pt x="15495" y="27458"/>
                    <a:pt x="16650" y="27367"/>
                  </a:cubicBezTo>
                  <a:cubicBezTo>
                    <a:pt x="17470" y="27246"/>
                    <a:pt x="18321" y="27246"/>
                    <a:pt x="19141" y="27185"/>
                  </a:cubicBezTo>
                  <a:cubicBezTo>
                    <a:pt x="19265" y="27175"/>
                    <a:pt x="19387" y="27170"/>
                    <a:pt x="19509" y="27170"/>
                  </a:cubicBezTo>
                  <a:close/>
                  <a:moveTo>
                    <a:pt x="40531" y="27185"/>
                  </a:moveTo>
                  <a:cubicBezTo>
                    <a:pt x="41776" y="27185"/>
                    <a:pt x="42992" y="27307"/>
                    <a:pt x="44207" y="27398"/>
                  </a:cubicBezTo>
                  <a:cubicBezTo>
                    <a:pt x="46273" y="27580"/>
                    <a:pt x="48734" y="28157"/>
                    <a:pt x="50253" y="28461"/>
                  </a:cubicBezTo>
                  <a:cubicBezTo>
                    <a:pt x="51772" y="28795"/>
                    <a:pt x="53291" y="29130"/>
                    <a:pt x="54811" y="29342"/>
                  </a:cubicBezTo>
                  <a:lnTo>
                    <a:pt x="55023" y="29433"/>
                  </a:lnTo>
                  <a:lnTo>
                    <a:pt x="32844" y="29433"/>
                  </a:lnTo>
                  <a:cubicBezTo>
                    <a:pt x="32844" y="29403"/>
                    <a:pt x="32813" y="29403"/>
                    <a:pt x="32813" y="29342"/>
                  </a:cubicBezTo>
                  <a:lnTo>
                    <a:pt x="33452" y="29069"/>
                  </a:lnTo>
                  <a:lnTo>
                    <a:pt x="35578" y="28218"/>
                  </a:lnTo>
                  <a:cubicBezTo>
                    <a:pt x="35700" y="28157"/>
                    <a:pt x="35852" y="28157"/>
                    <a:pt x="35973" y="28157"/>
                  </a:cubicBezTo>
                  <a:cubicBezTo>
                    <a:pt x="36173" y="28179"/>
                    <a:pt x="36370" y="28190"/>
                    <a:pt x="36565" y="28190"/>
                  </a:cubicBezTo>
                  <a:cubicBezTo>
                    <a:pt x="37704" y="28190"/>
                    <a:pt x="38764" y="27830"/>
                    <a:pt x="39802" y="27337"/>
                  </a:cubicBezTo>
                  <a:cubicBezTo>
                    <a:pt x="40014" y="27215"/>
                    <a:pt x="40288" y="27185"/>
                    <a:pt x="40531" y="27185"/>
                  </a:cubicBezTo>
                  <a:close/>
                  <a:moveTo>
                    <a:pt x="30215" y="29733"/>
                  </a:moveTo>
                  <a:cubicBezTo>
                    <a:pt x="30230" y="29733"/>
                    <a:pt x="30246" y="29735"/>
                    <a:pt x="30261" y="29737"/>
                  </a:cubicBezTo>
                  <a:cubicBezTo>
                    <a:pt x="30504" y="29737"/>
                    <a:pt x="30626" y="29889"/>
                    <a:pt x="30626" y="30102"/>
                  </a:cubicBezTo>
                  <a:cubicBezTo>
                    <a:pt x="30598" y="30268"/>
                    <a:pt x="30444" y="30409"/>
                    <a:pt x="30278" y="30409"/>
                  </a:cubicBezTo>
                  <a:cubicBezTo>
                    <a:pt x="30262" y="30409"/>
                    <a:pt x="30247" y="30408"/>
                    <a:pt x="30231" y="30406"/>
                  </a:cubicBezTo>
                  <a:cubicBezTo>
                    <a:pt x="30018" y="30406"/>
                    <a:pt x="29866" y="30223"/>
                    <a:pt x="29927" y="30041"/>
                  </a:cubicBezTo>
                  <a:cubicBezTo>
                    <a:pt x="29927" y="29874"/>
                    <a:pt x="30054" y="29733"/>
                    <a:pt x="30215" y="29733"/>
                  </a:cubicBezTo>
                  <a:close/>
                  <a:moveTo>
                    <a:pt x="27679" y="30709"/>
                  </a:moveTo>
                  <a:lnTo>
                    <a:pt x="27679" y="30801"/>
                  </a:lnTo>
                  <a:lnTo>
                    <a:pt x="27041" y="31074"/>
                  </a:lnTo>
                  <a:lnTo>
                    <a:pt x="24914" y="31925"/>
                  </a:lnTo>
                  <a:cubicBezTo>
                    <a:pt x="24792" y="31985"/>
                    <a:pt x="24671" y="31985"/>
                    <a:pt x="24549" y="31985"/>
                  </a:cubicBezTo>
                  <a:cubicBezTo>
                    <a:pt x="24350" y="31963"/>
                    <a:pt x="24152" y="31953"/>
                    <a:pt x="23957" y="31953"/>
                  </a:cubicBezTo>
                  <a:cubicBezTo>
                    <a:pt x="22812" y="31953"/>
                    <a:pt x="21738" y="32313"/>
                    <a:pt x="20752" y="32806"/>
                  </a:cubicBezTo>
                  <a:cubicBezTo>
                    <a:pt x="20509" y="32897"/>
                    <a:pt x="20235" y="32958"/>
                    <a:pt x="19992" y="32958"/>
                  </a:cubicBezTo>
                  <a:cubicBezTo>
                    <a:pt x="18777" y="32958"/>
                    <a:pt x="17561" y="32836"/>
                    <a:pt x="16285" y="32745"/>
                  </a:cubicBezTo>
                  <a:cubicBezTo>
                    <a:pt x="14250" y="32593"/>
                    <a:pt x="11789" y="31985"/>
                    <a:pt x="10270" y="31682"/>
                  </a:cubicBezTo>
                  <a:cubicBezTo>
                    <a:pt x="8750" y="31378"/>
                    <a:pt x="7231" y="31013"/>
                    <a:pt x="5712" y="30801"/>
                  </a:cubicBezTo>
                  <a:lnTo>
                    <a:pt x="5499" y="30709"/>
                  </a:lnTo>
                  <a:close/>
                  <a:moveTo>
                    <a:pt x="55023" y="30770"/>
                  </a:moveTo>
                  <a:lnTo>
                    <a:pt x="53200" y="31104"/>
                  </a:lnTo>
                  <a:lnTo>
                    <a:pt x="47276" y="32320"/>
                  </a:lnTo>
                  <a:cubicBezTo>
                    <a:pt x="46151" y="32532"/>
                    <a:pt x="44693" y="32654"/>
                    <a:pt x="43873" y="32775"/>
                  </a:cubicBezTo>
                  <a:cubicBezTo>
                    <a:pt x="43022" y="32897"/>
                    <a:pt x="42232" y="32897"/>
                    <a:pt x="41381" y="32958"/>
                  </a:cubicBezTo>
                  <a:cubicBezTo>
                    <a:pt x="41276" y="32967"/>
                    <a:pt x="41170" y="32971"/>
                    <a:pt x="41062" y="32971"/>
                  </a:cubicBezTo>
                  <a:cubicBezTo>
                    <a:pt x="40427" y="32971"/>
                    <a:pt x="39766" y="32818"/>
                    <a:pt x="39194" y="32532"/>
                  </a:cubicBezTo>
                  <a:cubicBezTo>
                    <a:pt x="38520" y="32182"/>
                    <a:pt x="37751" y="31975"/>
                    <a:pt x="36971" y="31975"/>
                  </a:cubicBezTo>
                  <a:cubicBezTo>
                    <a:pt x="36872" y="31975"/>
                    <a:pt x="36772" y="31979"/>
                    <a:pt x="36672" y="31985"/>
                  </a:cubicBezTo>
                  <a:cubicBezTo>
                    <a:pt x="36609" y="31989"/>
                    <a:pt x="36546" y="31991"/>
                    <a:pt x="36484" y="31991"/>
                  </a:cubicBezTo>
                  <a:cubicBezTo>
                    <a:pt x="35589" y="31991"/>
                    <a:pt x="34796" y="31599"/>
                    <a:pt x="34029" y="31287"/>
                  </a:cubicBezTo>
                  <a:lnTo>
                    <a:pt x="33026" y="30922"/>
                  </a:lnTo>
                  <a:cubicBezTo>
                    <a:pt x="32956" y="30899"/>
                    <a:pt x="32885" y="30838"/>
                    <a:pt x="32842" y="30770"/>
                  </a:cubicBezTo>
                  <a:close/>
                  <a:moveTo>
                    <a:pt x="31477" y="30928"/>
                  </a:moveTo>
                  <a:cubicBezTo>
                    <a:pt x="31518" y="30928"/>
                    <a:pt x="31566" y="30951"/>
                    <a:pt x="31629" y="31013"/>
                  </a:cubicBezTo>
                  <a:lnTo>
                    <a:pt x="34150" y="33748"/>
                  </a:lnTo>
                  <a:lnTo>
                    <a:pt x="35730" y="35419"/>
                  </a:lnTo>
                  <a:lnTo>
                    <a:pt x="36551" y="36300"/>
                  </a:lnTo>
                  <a:lnTo>
                    <a:pt x="36611" y="36421"/>
                  </a:lnTo>
                  <a:cubicBezTo>
                    <a:pt x="36600" y="36427"/>
                    <a:pt x="36589" y="36429"/>
                    <a:pt x="36578" y="36429"/>
                  </a:cubicBezTo>
                  <a:cubicBezTo>
                    <a:pt x="36529" y="36429"/>
                    <a:pt x="36484" y="36380"/>
                    <a:pt x="36459" y="36330"/>
                  </a:cubicBezTo>
                  <a:lnTo>
                    <a:pt x="32631" y="32745"/>
                  </a:lnTo>
                  <a:lnTo>
                    <a:pt x="31173" y="31439"/>
                  </a:lnTo>
                  <a:cubicBezTo>
                    <a:pt x="30991" y="31256"/>
                    <a:pt x="31142" y="31135"/>
                    <a:pt x="31264" y="31074"/>
                  </a:cubicBezTo>
                  <a:cubicBezTo>
                    <a:pt x="31344" y="31014"/>
                    <a:pt x="31398" y="30928"/>
                    <a:pt x="31477" y="30928"/>
                  </a:cubicBezTo>
                  <a:close/>
                  <a:moveTo>
                    <a:pt x="29042" y="30920"/>
                  </a:moveTo>
                  <a:cubicBezTo>
                    <a:pt x="29117" y="30920"/>
                    <a:pt x="29182" y="30997"/>
                    <a:pt x="29259" y="31074"/>
                  </a:cubicBezTo>
                  <a:cubicBezTo>
                    <a:pt x="29350" y="31165"/>
                    <a:pt x="29502" y="31256"/>
                    <a:pt x="29319" y="31439"/>
                  </a:cubicBezTo>
                  <a:lnTo>
                    <a:pt x="26585" y="33991"/>
                  </a:lnTo>
                  <a:lnTo>
                    <a:pt x="24914" y="35540"/>
                  </a:lnTo>
                  <a:cubicBezTo>
                    <a:pt x="24610" y="35814"/>
                    <a:pt x="24306" y="36087"/>
                    <a:pt x="24033" y="36391"/>
                  </a:cubicBezTo>
                  <a:cubicBezTo>
                    <a:pt x="24011" y="36412"/>
                    <a:pt x="23990" y="36434"/>
                    <a:pt x="23947" y="36434"/>
                  </a:cubicBezTo>
                  <a:cubicBezTo>
                    <a:pt x="23929" y="36434"/>
                    <a:pt x="23908" y="36430"/>
                    <a:pt x="23881" y="36421"/>
                  </a:cubicBezTo>
                  <a:cubicBezTo>
                    <a:pt x="23881" y="36330"/>
                    <a:pt x="23972" y="36300"/>
                    <a:pt x="24003" y="36269"/>
                  </a:cubicBezTo>
                  <a:lnTo>
                    <a:pt x="27618" y="32380"/>
                  </a:lnTo>
                  <a:lnTo>
                    <a:pt x="28894" y="31013"/>
                  </a:lnTo>
                  <a:cubicBezTo>
                    <a:pt x="28950" y="30946"/>
                    <a:pt x="28998" y="30920"/>
                    <a:pt x="29042" y="30920"/>
                  </a:cubicBezTo>
                  <a:close/>
                  <a:moveTo>
                    <a:pt x="24872" y="33094"/>
                  </a:moveTo>
                  <a:cubicBezTo>
                    <a:pt x="24975" y="33094"/>
                    <a:pt x="25081" y="33110"/>
                    <a:pt x="25187" y="33140"/>
                  </a:cubicBezTo>
                  <a:cubicBezTo>
                    <a:pt x="25339" y="33231"/>
                    <a:pt x="25339" y="33262"/>
                    <a:pt x="25218" y="33413"/>
                  </a:cubicBezTo>
                  <a:lnTo>
                    <a:pt x="23577" y="35206"/>
                  </a:lnTo>
                  <a:lnTo>
                    <a:pt x="20387" y="38609"/>
                  </a:lnTo>
                  <a:lnTo>
                    <a:pt x="18807" y="40280"/>
                  </a:lnTo>
                  <a:lnTo>
                    <a:pt x="15678" y="43683"/>
                  </a:lnTo>
                  <a:lnTo>
                    <a:pt x="14128" y="45354"/>
                  </a:lnTo>
                  <a:cubicBezTo>
                    <a:pt x="13490" y="45992"/>
                    <a:pt x="12882" y="46691"/>
                    <a:pt x="12214" y="47359"/>
                  </a:cubicBezTo>
                  <a:cubicBezTo>
                    <a:pt x="11838" y="47735"/>
                    <a:pt x="12207" y="48275"/>
                    <a:pt x="12619" y="48275"/>
                  </a:cubicBezTo>
                  <a:cubicBezTo>
                    <a:pt x="12740" y="48275"/>
                    <a:pt x="12864" y="48229"/>
                    <a:pt x="12974" y="48119"/>
                  </a:cubicBezTo>
                  <a:cubicBezTo>
                    <a:pt x="13672" y="47390"/>
                    <a:pt x="14402" y="46752"/>
                    <a:pt x="15100" y="46113"/>
                  </a:cubicBezTo>
                  <a:lnTo>
                    <a:pt x="18230" y="43166"/>
                  </a:lnTo>
                  <a:lnTo>
                    <a:pt x="19870" y="41647"/>
                  </a:lnTo>
                  <a:lnTo>
                    <a:pt x="23273" y="38518"/>
                  </a:lnTo>
                  <a:lnTo>
                    <a:pt x="25005" y="36908"/>
                  </a:lnTo>
                  <a:lnTo>
                    <a:pt x="26919" y="35085"/>
                  </a:lnTo>
                  <a:cubicBezTo>
                    <a:pt x="26975" y="35040"/>
                    <a:pt x="27018" y="35020"/>
                    <a:pt x="27053" y="35020"/>
                  </a:cubicBezTo>
                  <a:cubicBezTo>
                    <a:pt x="27112" y="35020"/>
                    <a:pt x="27143" y="35080"/>
                    <a:pt x="27162" y="35176"/>
                  </a:cubicBezTo>
                  <a:cubicBezTo>
                    <a:pt x="27253" y="35358"/>
                    <a:pt x="27253" y="35571"/>
                    <a:pt x="27193" y="35783"/>
                  </a:cubicBezTo>
                  <a:cubicBezTo>
                    <a:pt x="26737" y="36968"/>
                    <a:pt x="26464" y="38244"/>
                    <a:pt x="26372" y="39520"/>
                  </a:cubicBezTo>
                  <a:cubicBezTo>
                    <a:pt x="26312" y="39794"/>
                    <a:pt x="26190" y="40007"/>
                    <a:pt x="26008" y="40219"/>
                  </a:cubicBezTo>
                  <a:cubicBezTo>
                    <a:pt x="25036" y="41799"/>
                    <a:pt x="23790" y="43227"/>
                    <a:pt x="22362" y="44473"/>
                  </a:cubicBezTo>
                  <a:cubicBezTo>
                    <a:pt x="20812" y="45901"/>
                    <a:pt x="19050" y="47116"/>
                    <a:pt x="17166" y="48088"/>
                  </a:cubicBezTo>
                  <a:cubicBezTo>
                    <a:pt x="15465" y="49000"/>
                    <a:pt x="13612" y="49608"/>
                    <a:pt x="11698" y="49911"/>
                  </a:cubicBezTo>
                  <a:lnTo>
                    <a:pt x="10816" y="49911"/>
                  </a:lnTo>
                  <a:cubicBezTo>
                    <a:pt x="10421" y="49911"/>
                    <a:pt x="10421" y="49911"/>
                    <a:pt x="10421" y="49516"/>
                  </a:cubicBezTo>
                  <a:cubicBezTo>
                    <a:pt x="10452" y="48240"/>
                    <a:pt x="10695" y="46964"/>
                    <a:pt x="11120" y="45749"/>
                  </a:cubicBezTo>
                  <a:cubicBezTo>
                    <a:pt x="11941" y="43531"/>
                    <a:pt x="13065" y="41435"/>
                    <a:pt x="14523" y="39581"/>
                  </a:cubicBezTo>
                  <a:cubicBezTo>
                    <a:pt x="15890" y="37697"/>
                    <a:pt x="17561" y="36057"/>
                    <a:pt x="19445" y="34750"/>
                  </a:cubicBezTo>
                  <a:cubicBezTo>
                    <a:pt x="19779" y="34477"/>
                    <a:pt x="20174" y="34295"/>
                    <a:pt x="20509" y="34052"/>
                  </a:cubicBezTo>
                  <a:cubicBezTo>
                    <a:pt x="20645" y="33983"/>
                    <a:pt x="20799" y="33949"/>
                    <a:pt x="20957" y="33949"/>
                  </a:cubicBezTo>
                  <a:cubicBezTo>
                    <a:pt x="21010" y="33949"/>
                    <a:pt x="21063" y="33953"/>
                    <a:pt x="21116" y="33960"/>
                  </a:cubicBezTo>
                  <a:cubicBezTo>
                    <a:pt x="22301" y="33808"/>
                    <a:pt x="23456" y="33535"/>
                    <a:pt x="24580" y="33140"/>
                  </a:cubicBezTo>
                  <a:cubicBezTo>
                    <a:pt x="24671" y="33110"/>
                    <a:pt x="24770" y="33094"/>
                    <a:pt x="24872" y="33094"/>
                  </a:cubicBezTo>
                  <a:close/>
                  <a:moveTo>
                    <a:pt x="35658" y="33094"/>
                  </a:moveTo>
                  <a:cubicBezTo>
                    <a:pt x="35761" y="33094"/>
                    <a:pt x="35867" y="33110"/>
                    <a:pt x="35973" y="33140"/>
                  </a:cubicBezTo>
                  <a:cubicBezTo>
                    <a:pt x="37189" y="33565"/>
                    <a:pt x="38434" y="33869"/>
                    <a:pt x="39741" y="33991"/>
                  </a:cubicBezTo>
                  <a:cubicBezTo>
                    <a:pt x="39984" y="34021"/>
                    <a:pt x="40257" y="34143"/>
                    <a:pt x="40440" y="34325"/>
                  </a:cubicBezTo>
                  <a:cubicBezTo>
                    <a:pt x="41776" y="35176"/>
                    <a:pt x="42992" y="36148"/>
                    <a:pt x="44055" y="37302"/>
                  </a:cubicBezTo>
                  <a:cubicBezTo>
                    <a:pt x="45665" y="38974"/>
                    <a:pt x="47033" y="40857"/>
                    <a:pt x="48126" y="42923"/>
                  </a:cubicBezTo>
                  <a:cubicBezTo>
                    <a:pt x="48916" y="44382"/>
                    <a:pt x="49524" y="45931"/>
                    <a:pt x="49858" y="47572"/>
                  </a:cubicBezTo>
                  <a:cubicBezTo>
                    <a:pt x="49980" y="48180"/>
                    <a:pt x="50071" y="48818"/>
                    <a:pt x="50101" y="49456"/>
                  </a:cubicBezTo>
                  <a:cubicBezTo>
                    <a:pt x="50101" y="49844"/>
                    <a:pt x="50101" y="49922"/>
                    <a:pt x="49883" y="49922"/>
                  </a:cubicBezTo>
                  <a:cubicBezTo>
                    <a:pt x="49829" y="49922"/>
                    <a:pt x="49761" y="49917"/>
                    <a:pt x="49676" y="49911"/>
                  </a:cubicBezTo>
                  <a:cubicBezTo>
                    <a:pt x="48400" y="49851"/>
                    <a:pt x="47124" y="49608"/>
                    <a:pt x="45908" y="49182"/>
                  </a:cubicBezTo>
                  <a:cubicBezTo>
                    <a:pt x="43690" y="48392"/>
                    <a:pt x="41594" y="47238"/>
                    <a:pt x="39710" y="45810"/>
                  </a:cubicBezTo>
                  <a:cubicBezTo>
                    <a:pt x="37887" y="44412"/>
                    <a:pt x="36247" y="42771"/>
                    <a:pt x="34910" y="40888"/>
                  </a:cubicBezTo>
                  <a:lnTo>
                    <a:pt x="34241" y="39824"/>
                  </a:lnTo>
                  <a:cubicBezTo>
                    <a:pt x="34181" y="39642"/>
                    <a:pt x="34120" y="39429"/>
                    <a:pt x="34090" y="39217"/>
                  </a:cubicBezTo>
                  <a:cubicBezTo>
                    <a:pt x="34029" y="38032"/>
                    <a:pt x="33755" y="36877"/>
                    <a:pt x="33300" y="35783"/>
                  </a:cubicBezTo>
                  <a:cubicBezTo>
                    <a:pt x="33239" y="35540"/>
                    <a:pt x="33269" y="35328"/>
                    <a:pt x="33330" y="35115"/>
                  </a:cubicBezTo>
                  <a:cubicBezTo>
                    <a:pt x="33372" y="35044"/>
                    <a:pt x="33402" y="35020"/>
                    <a:pt x="33433" y="35020"/>
                  </a:cubicBezTo>
                  <a:cubicBezTo>
                    <a:pt x="33469" y="35020"/>
                    <a:pt x="33508" y="35052"/>
                    <a:pt x="33573" y="35085"/>
                  </a:cubicBezTo>
                  <a:lnTo>
                    <a:pt x="34515" y="35966"/>
                  </a:lnTo>
                  <a:lnTo>
                    <a:pt x="37097" y="38396"/>
                  </a:lnTo>
                  <a:lnTo>
                    <a:pt x="40926" y="41921"/>
                  </a:lnTo>
                  <a:lnTo>
                    <a:pt x="42597" y="43470"/>
                  </a:lnTo>
                  <a:lnTo>
                    <a:pt x="46000" y="46630"/>
                  </a:lnTo>
                  <a:lnTo>
                    <a:pt x="47458" y="48088"/>
                  </a:lnTo>
                  <a:cubicBezTo>
                    <a:pt x="47574" y="48205"/>
                    <a:pt x="47724" y="48261"/>
                    <a:pt x="47871" y="48261"/>
                  </a:cubicBezTo>
                  <a:cubicBezTo>
                    <a:pt x="48070" y="48261"/>
                    <a:pt x="48265" y="48159"/>
                    <a:pt x="48369" y="47967"/>
                  </a:cubicBezTo>
                  <a:cubicBezTo>
                    <a:pt x="48491" y="47754"/>
                    <a:pt x="48461" y="47481"/>
                    <a:pt x="48278" y="47329"/>
                  </a:cubicBezTo>
                  <a:lnTo>
                    <a:pt x="47306" y="46326"/>
                  </a:lnTo>
                  <a:cubicBezTo>
                    <a:pt x="46303" y="45232"/>
                    <a:pt x="45240" y="44139"/>
                    <a:pt x="44207" y="42984"/>
                  </a:cubicBezTo>
                  <a:lnTo>
                    <a:pt x="41503" y="40098"/>
                  </a:lnTo>
                  <a:lnTo>
                    <a:pt x="38890" y="37302"/>
                  </a:lnTo>
                  <a:lnTo>
                    <a:pt x="36156" y="34416"/>
                  </a:lnTo>
                  <a:cubicBezTo>
                    <a:pt x="35882" y="34052"/>
                    <a:pt x="35578" y="33717"/>
                    <a:pt x="35274" y="33413"/>
                  </a:cubicBezTo>
                  <a:cubicBezTo>
                    <a:pt x="35123" y="33262"/>
                    <a:pt x="35214" y="33231"/>
                    <a:pt x="35366" y="33140"/>
                  </a:cubicBezTo>
                  <a:cubicBezTo>
                    <a:pt x="35457" y="33110"/>
                    <a:pt x="35556" y="33094"/>
                    <a:pt x="35658" y="33094"/>
                  </a:cubicBezTo>
                  <a:close/>
                  <a:moveTo>
                    <a:pt x="29593" y="32654"/>
                  </a:moveTo>
                  <a:lnTo>
                    <a:pt x="29593" y="54924"/>
                  </a:lnTo>
                  <a:cubicBezTo>
                    <a:pt x="29471" y="54226"/>
                    <a:pt x="29350" y="53618"/>
                    <a:pt x="29259" y="53010"/>
                  </a:cubicBezTo>
                  <a:cubicBezTo>
                    <a:pt x="28833" y="51035"/>
                    <a:pt x="28408" y="49061"/>
                    <a:pt x="28043" y="47086"/>
                  </a:cubicBezTo>
                  <a:cubicBezTo>
                    <a:pt x="27800" y="45931"/>
                    <a:pt x="27618" y="44473"/>
                    <a:pt x="27527" y="43683"/>
                  </a:cubicBezTo>
                  <a:cubicBezTo>
                    <a:pt x="27466" y="42863"/>
                    <a:pt x="27436" y="42042"/>
                    <a:pt x="27345" y="41191"/>
                  </a:cubicBezTo>
                  <a:cubicBezTo>
                    <a:pt x="27284" y="40462"/>
                    <a:pt x="27436" y="39703"/>
                    <a:pt x="27770" y="39034"/>
                  </a:cubicBezTo>
                  <a:cubicBezTo>
                    <a:pt x="28165" y="38244"/>
                    <a:pt x="28378" y="37363"/>
                    <a:pt x="28378" y="36482"/>
                  </a:cubicBezTo>
                  <a:cubicBezTo>
                    <a:pt x="28256" y="35510"/>
                    <a:pt x="28712" y="34720"/>
                    <a:pt x="29016" y="33839"/>
                  </a:cubicBezTo>
                  <a:lnTo>
                    <a:pt x="29441" y="32836"/>
                  </a:lnTo>
                  <a:cubicBezTo>
                    <a:pt x="29471" y="32775"/>
                    <a:pt x="29471" y="32684"/>
                    <a:pt x="29593" y="32654"/>
                  </a:cubicBezTo>
                  <a:close/>
                  <a:moveTo>
                    <a:pt x="30899" y="32654"/>
                  </a:moveTo>
                  <a:cubicBezTo>
                    <a:pt x="31021" y="32654"/>
                    <a:pt x="31021" y="32715"/>
                    <a:pt x="31021" y="32775"/>
                  </a:cubicBezTo>
                  <a:cubicBezTo>
                    <a:pt x="31416" y="33626"/>
                    <a:pt x="31780" y="34507"/>
                    <a:pt x="32145" y="35388"/>
                  </a:cubicBezTo>
                  <a:cubicBezTo>
                    <a:pt x="32175" y="35540"/>
                    <a:pt x="32175" y="35662"/>
                    <a:pt x="32175" y="35814"/>
                  </a:cubicBezTo>
                  <a:cubicBezTo>
                    <a:pt x="32024" y="37120"/>
                    <a:pt x="32419" y="38396"/>
                    <a:pt x="32965" y="39612"/>
                  </a:cubicBezTo>
                  <a:cubicBezTo>
                    <a:pt x="33087" y="39855"/>
                    <a:pt x="33148" y="40098"/>
                    <a:pt x="33148" y="40371"/>
                  </a:cubicBezTo>
                  <a:cubicBezTo>
                    <a:pt x="33148" y="41586"/>
                    <a:pt x="33026" y="42802"/>
                    <a:pt x="32935" y="44017"/>
                  </a:cubicBezTo>
                  <a:cubicBezTo>
                    <a:pt x="32783" y="46053"/>
                    <a:pt x="32175" y="48574"/>
                    <a:pt x="31872" y="50094"/>
                  </a:cubicBezTo>
                  <a:cubicBezTo>
                    <a:pt x="31568" y="51613"/>
                    <a:pt x="31203" y="53071"/>
                    <a:pt x="30991" y="54651"/>
                  </a:cubicBezTo>
                  <a:cubicBezTo>
                    <a:pt x="30960" y="54742"/>
                    <a:pt x="30930" y="54803"/>
                    <a:pt x="30899" y="54924"/>
                  </a:cubicBezTo>
                  <a:lnTo>
                    <a:pt x="30899" y="32654"/>
                  </a:lnTo>
                  <a:close/>
                  <a:moveTo>
                    <a:pt x="30277" y="0"/>
                  </a:moveTo>
                  <a:cubicBezTo>
                    <a:pt x="30011" y="0"/>
                    <a:pt x="29745" y="129"/>
                    <a:pt x="29593" y="387"/>
                  </a:cubicBezTo>
                  <a:cubicBezTo>
                    <a:pt x="29411" y="661"/>
                    <a:pt x="29289" y="965"/>
                    <a:pt x="29198" y="1299"/>
                  </a:cubicBezTo>
                  <a:cubicBezTo>
                    <a:pt x="29046" y="2089"/>
                    <a:pt x="28955" y="2909"/>
                    <a:pt x="28803" y="3730"/>
                  </a:cubicBezTo>
                  <a:cubicBezTo>
                    <a:pt x="28286" y="6494"/>
                    <a:pt x="27770" y="9229"/>
                    <a:pt x="27162" y="11963"/>
                  </a:cubicBezTo>
                  <a:cubicBezTo>
                    <a:pt x="26707" y="14029"/>
                    <a:pt x="26433" y="16156"/>
                    <a:pt x="26372" y="18313"/>
                  </a:cubicBezTo>
                  <a:cubicBezTo>
                    <a:pt x="26372" y="18344"/>
                    <a:pt x="26403" y="18404"/>
                    <a:pt x="26281" y="18465"/>
                  </a:cubicBezTo>
                  <a:lnTo>
                    <a:pt x="26220" y="18344"/>
                  </a:lnTo>
                  <a:cubicBezTo>
                    <a:pt x="25066" y="16764"/>
                    <a:pt x="23699" y="15336"/>
                    <a:pt x="22180" y="14120"/>
                  </a:cubicBezTo>
                  <a:cubicBezTo>
                    <a:pt x="20053" y="12358"/>
                    <a:pt x="17653" y="10961"/>
                    <a:pt x="15070" y="10019"/>
                  </a:cubicBezTo>
                  <a:cubicBezTo>
                    <a:pt x="13702" y="9482"/>
                    <a:pt x="12215" y="9182"/>
                    <a:pt x="10735" y="9182"/>
                  </a:cubicBezTo>
                  <a:cubicBezTo>
                    <a:pt x="10539" y="9182"/>
                    <a:pt x="10343" y="9188"/>
                    <a:pt x="10148" y="9198"/>
                  </a:cubicBezTo>
                  <a:cubicBezTo>
                    <a:pt x="9753" y="9198"/>
                    <a:pt x="9419" y="9502"/>
                    <a:pt x="9388" y="9897"/>
                  </a:cubicBezTo>
                  <a:cubicBezTo>
                    <a:pt x="9328" y="10535"/>
                    <a:pt x="9358" y="11204"/>
                    <a:pt x="9419" y="11842"/>
                  </a:cubicBezTo>
                  <a:cubicBezTo>
                    <a:pt x="9723" y="13817"/>
                    <a:pt x="10391" y="15700"/>
                    <a:pt x="11303" y="17463"/>
                  </a:cubicBezTo>
                  <a:cubicBezTo>
                    <a:pt x="12184" y="19164"/>
                    <a:pt x="13247" y="20744"/>
                    <a:pt x="14462" y="22202"/>
                  </a:cubicBezTo>
                  <a:cubicBezTo>
                    <a:pt x="15465" y="23387"/>
                    <a:pt x="16559" y="24481"/>
                    <a:pt x="17774" y="25453"/>
                  </a:cubicBezTo>
                  <a:lnTo>
                    <a:pt x="18686" y="26152"/>
                  </a:lnTo>
                  <a:lnTo>
                    <a:pt x="16528" y="26304"/>
                  </a:lnTo>
                  <a:cubicBezTo>
                    <a:pt x="15495" y="26395"/>
                    <a:pt x="14493" y="26547"/>
                    <a:pt x="13520" y="26699"/>
                  </a:cubicBezTo>
                  <a:lnTo>
                    <a:pt x="10482" y="27337"/>
                  </a:lnTo>
                  <a:cubicBezTo>
                    <a:pt x="8325" y="27762"/>
                    <a:pt x="6198" y="28218"/>
                    <a:pt x="3980" y="28552"/>
                  </a:cubicBezTo>
                  <a:cubicBezTo>
                    <a:pt x="3433" y="28704"/>
                    <a:pt x="2887" y="28826"/>
                    <a:pt x="2309" y="28886"/>
                  </a:cubicBezTo>
                  <a:cubicBezTo>
                    <a:pt x="1702" y="28947"/>
                    <a:pt x="1124" y="29099"/>
                    <a:pt x="577" y="29373"/>
                  </a:cubicBezTo>
                  <a:cubicBezTo>
                    <a:pt x="0" y="29676"/>
                    <a:pt x="0" y="30466"/>
                    <a:pt x="577" y="30740"/>
                  </a:cubicBezTo>
                  <a:cubicBezTo>
                    <a:pt x="851" y="30892"/>
                    <a:pt x="1155" y="31044"/>
                    <a:pt x="1489" y="31135"/>
                  </a:cubicBezTo>
                  <a:lnTo>
                    <a:pt x="2552" y="31287"/>
                  </a:lnTo>
                  <a:lnTo>
                    <a:pt x="6836" y="32077"/>
                  </a:lnTo>
                  <a:cubicBezTo>
                    <a:pt x="9480" y="32593"/>
                    <a:pt x="12153" y="33262"/>
                    <a:pt x="14857" y="33657"/>
                  </a:cubicBezTo>
                  <a:cubicBezTo>
                    <a:pt x="15769" y="33778"/>
                    <a:pt x="16680" y="33839"/>
                    <a:pt x="17592" y="33900"/>
                  </a:cubicBezTo>
                  <a:lnTo>
                    <a:pt x="18686" y="33991"/>
                  </a:lnTo>
                  <a:lnTo>
                    <a:pt x="18534" y="34112"/>
                  </a:lnTo>
                  <a:cubicBezTo>
                    <a:pt x="16954" y="35236"/>
                    <a:pt x="15526" y="36604"/>
                    <a:pt x="14310" y="38123"/>
                  </a:cubicBezTo>
                  <a:cubicBezTo>
                    <a:pt x="12548" y="40250"/>
                    <a:pt x="11151" y="42650"/>
                    <a:pt x="10178" y="45263"/>
                  </a:cubicBezTo>
                  <a:cubicBezTo>
                    <a:pt x="9571" y="46843"/>
                    <a:pt x="9297" y="48514"/>
                    <a:pt x="9388" y="50215"/>
                  </a:cubicBezTo>
                  <a:cubicBezTo>
                    <a:pt x="9388" y="50610"/>
                    <a:pt x="9692" y="50914"/>
                    <a:pt x="10118" y="50975"/>
                  </a:cubicBezTo>
                  <a:cubicBezTo>
                    <a:pt x="10252" y="50980"/>
                    <a:pt x="10387" y="50983"/>
                    <a:pt x="10521" y="50983"/>
                  </a:cubicBezTo>
                  <a:cubicBezTo>
                    <a:pt x="11146" y="50983"/>
                    <a:pt x="11771" y="50928"/>
                    <a:pt x="12396" y="50853"/>
                  </a:cubicBezTo>
                  <a:cubicBezTo>
                    <a:pt x="14219" y="50519"/>
                    <a:pt x="16012" y="49911"/>
                    <a:pt x="17653" y="49030"/>
                  </a:cubicBezTo>
                  <a:cubicBezTo>
                    <a:pt x="19354" y="48149"/>
                    <a:pt x="20903" y="47086"/>
                    <a:pt x="22362" y="45870"/>
                  </a:cubicBezTo>
                  <a:cubicBezTo>
                    <a:pt x="23577" y="44898"/>
                    <a:pt x="24671" y="43774"/>
                    <a:pt x="25643" y="42559"/>
                  </a:cubicBezTo>
                  <a:lnTo>
                    <a:pt x="26372" y="41647"/>
                  </a:lnTo>
                  <a:lnTo>
                    <a:pt x="26372" y="41647"/>
                  </a:lnTo>
                  <a:cubicBezTo>
                    <a:pt x="26342" y="42224"/>
                    <a:pt x="26403" y="42802"/>
                    <a:pt x="26464" y="43379"/>
                  </a:cubicBezTo>
                  <a:cubicBezTo>
                    <a:pt x="26555" y="44199"/>
                    <a:pt x="26615" y="45050"/>
                    <a:pt x="26737" y="45870"/>
                  </a:cubicBezTo>
                  <a:cubicBezTo>
                    <a:pt x="26980" y="47481"/>
                    <a:pt x="27466" y="49334"/>
                    <a:pt x="27679" y="50610"/>
                  </a:cubicBezTo>
                  <a:cubicBezTo>
                    <a:pt x="27922" y="51917"/>
                    <a:pt x="28226" y="53102"/>
                    <a:pt x="28438" y="54530"/>
                  </a:cubicBezTo>
                  <a:cubicBezTo>
                    <a:pt x="28681" y="55988"/>
                    <a:pt x="28955" y="57446"/>
                    <a:pt x="29259" y="58905"/>
                  </a:cubicBezTo>
                  <a:cubicBezTo>
                    <a:pt x="29259" y="59421"/>
                    <a:pt x="29532" y="59877"/>
                    <a:pt x="29958" y="60150"/>
                  </a:cubicBezTo>
                  <a:lnTo>
                    <a:pt x="30535" y="60120"/>
                  </a:lnTo>
                  <a:cubicBezTo>
                    <a:pt x="30960" y="59816"/>
                    <a:pt x="31234" y="59360"/>
                    <a:pt x="31294" y="58874"/>
                  </a:cubicBezTo>
                  <a:cubicBezTo>
                    <a:pt x="31598" y="57416"/>
                    <a:pt x="31902" y="55836"/>
                    <a:pt x="32084" y="54499"/>
                  </a:cubicBezTo>
                  <a:cubicBezTo>
                    <a:pt x="32267" y="53162"/>
                    <a:pt x="32570" y="52190"/>
                    <a:pt x="32844" y="50580"/>
                  </a:cubicBezTo>
                  <a:cubicBezTo>
                    <a:pt x="33117" y="49000"/>
                    <a:pt x="33543" y="47420"/>
                    <a:pt x="33755" y="45840"/>
                  </a:cubicBezTo>
                  <a:cubicBezTo>
                    <a:pt x="33907" y="44989"/>
                    <a:pt x="34029" y="43865"/>
                    <a:pt x="34059" y="43318"/>
                  </a:cubicBezTo>
                  <a:cubicBezTo>
                    <a:pt x="34090" y="42802"/>
                    <a:pt x="34150" y="42224"/>
                    <a:pt x="34211" y="41647"/>
                  </a:cubicBezTo>
                  <a:lnTo>
                    <a:pt x="34667" y="42316"/>
                  </a:lnTo>
                  <a:cubicBezTo>
                    <a:pt x="35700" y="43592"/>
                    <a:pt x="36854" y="44777"/>
                    <a:pt x="38130" y="45840"/>
                  </a:cubicBezTo>
                  <a:cubicBezTo>
                    <a:pt x="39589" y="47055"/>
                    <a:pt x="41169" y="48119"/>
                    <a:pt x="42840" y="49000"/>
                  </a:cubicBezTo>
                  <a:cubicBezTo>
                    <a:pt x="44602" y="49911"/>
                    <a:pt x="46486" y="50549"/>
                    <a:pt x="48461" y="50853"/>
                  </a:cubicBezTo>
                  <a:cubicBezTo>
                    <a:pt x="48873" y="50912"/>
                    <a:pt x="49297" y="50946"/>
                    <a:pt x="49726" y="50946"/>
                  </a:cubicBezTo>
                  <a:cubicBezTo>
                    <a:pt x="49962" y="50946"/>
                    <a:pt x="50199" y="50935"/>
                    <a:pt x="50435" y="50914"/>
                  </a:cubicBezTo>
                  <a:cubicBezTo>
                    <a:pt x="50830" y="50884"/>
                    <a:pt x="51134" y="50549"/>
                    <a:pt x="51165" y="50154"/>
                  </a:cubicBezTo>
                  <a:cubicBezTo>
                    <a:pt x="51195" y="48453"/>
                    <a:pt x="50922" y="46782"/>
                    <a:pt x="50314" y="45202"/>
                  </a:cubicBezTo>
                  <a:cubicBezTo>
                    <a:pt x="49342" y="42619"/>
                    <a:pt x="47974" y="40219"/>
                    <a:pt x="46212" y="38092"/>
                  </a:cubicBezTo>
                  <a:cubicBezTo>
                    <a:pt x="44997" y="36573"/>
                    <a:pt x="43539" y="35206"/>
                    <a:pt x="41959" y="34052"/>
                  </a:cubicBezTo>
                  <a:cubicBezTo>
                    <a:pt x="41928" y="34052"/>
                    <a:pt x="41837" y="34052"/>
                    <a:pt x="41898" y="33991"/>
                  </a:cubicBezTo>
                  <a:cubicBezTo>
                    <a:pt x="41911" y="33952"/>
                    <a:pt x="41930" y="33941"/>
                    <a:pt x="41951" y="33941"/>
                  </a:cubicBezTo>
                  <a:cubicBezTo>
                    <a:pt x="41980" y="33941"/>
                    <a:pt x="42015" y="33960"/>
                    <a:pt x="42050" y="33960"/>
                  </a:cubicBezTo>
                  <a:cubicBezTo>
                    <a:pt x="44511" y="33808"/>
                    <a:pt x="46972" y="33474"/>
                    <a:pt x="49372" y="32927"/>
                  </a:cubicBezTo>
                  <a:cubicBezTo>
                    <a:pt x="51408" y="32472"/>
                    <a:pt x="53474" y="32046"/>
                    <a:pt x="55509" y="31712"/>
                  </a:cubicBezTo>
                  <a:lnTo>
                    <a:pt x="57758" y="31287"/>
                  </a:lnTo>
                  <a:lnTo>
                    <a:pt x="58791" y="31135"/>
                  </a:lnTo>
                  <a:lnTo>
                    <a:pt x="59733" y="30831"/>
                  </a:lnTo>
                  <a:cubicBezTo>
                    <a:pt x="59976" y="30740"/>
                    <a:pt x="60188" y="30558"/>
                    <a:pt x="60340" y="30345"/>
                  </a:cubicBezTo>
                  <a:lnTo>
                    <a:pt x="60340" y="29737"/>
                  </a:lnTo>
                  <a:cubicBezTo>
                    <a:pt x="60036" y="29342"/>
                    <a:pt x="59581" y="29069"/>
                    <a:pt x="59064" y="29008"/>
                  </a:cubicBezTo>
                  <a:cubicBezTo>
                    <a:pt x="58244" y="28826"/>
                    <a:pt x="57423" y="28704"/>
                    <a:pt x="56573" y="28552"/>
                  </a:cubicBezTo>
                  <a:cubicBezTo>
                    <a:pt x="54385" y="28188"/>
                    <a:pt x="52137" y="27762"/>
                    <a:pt x="49949" y="27307"/>
                  </a:cubicBezTo>
                  <a:cubicBezTo>
                    <a:pt x="47610" y="26729"/>
                    <a:pt x="45240" y="26365"/>
                    <a:pt x="42840" y="26152"/>
                  </a:cubicBezTo>
                  <a:lnTo>
                    <a:pt x="41898" y="26152"/>
                  </a:lnTo>
                  <a:cubicBezTo>
                    <a:pt x="41898" y="26091"/>
                    <a:pt x="41959" y="26061"/>
                    <a:pt x="41989" y="26000"/>
                  </a:cubicBezTo>
                  <a:cubicBezTo>
                    <a:pt x="43569" y="24846"/>
                    <a:pt x="44997" y="23509"/>
                    <a:pt x="46212" y="22020"/>
                  </a:cubicBezTo>
                  <a:cubicBezTo>
                    <a:pt x="47974" y="19924"/>
                    <a:pt x="49372" y="17523"/>
                    <a:pt x="50284" y="14971"/>
                  </a:cubicBezTo>
                  <a:cubicBezTo>
                    <a:pt x="50922" y="13361"/>
                    <a:pt x="51225" y="11659"/>
                    <a:pt x="51165" y="9958"/>
                  </a:cubicBezTo>
                  <a:cubicBezTo>
                    <a:pt x="51134" y="9563"/>
                    <a:pt x="50830" y="9229"/>
                    <a:pt x="50435" y="9198"/>
                  </a:cubicBezTo>
                  <a:cubicBezTo>
                    <a:pt x="50215" y="9181"/>
                    <a:pt x="49994" y="9174"/>
                    <a:pt x="49774" y="9174"/>
                  </a:cubicBezTo>
                  <a:cubicBezTo>
                    <a:pt x="49204" y="9174"/>
                    <a:pt x="48635" y="9224"/>
                    <a:pt x="48066" y="9290"/>
                  </a:cubicBezTo>
                  <a:cubicBezTo>
                    <a:pt x="46273" y="9624"/>
                    <a:pt x="44511" y="10231"/>
                    <a:pt x="42870" y="11113"/>
                  </a:cubicBezTo>
                  <a:cubicBezTo>
                    <a:pt x="41169" y="11994"/>
                    <a:pt x="39589" y="13027"/>
                    <a:pt x="38130" y="14272"/>
                  </a:cubicBezTo>
                  <a:cubicBezTo>
                    <a:pt x="36702" y="15457"/>
                    <a:pt x="35426" y="16794"/>
                    <a:pt x="34333" y="18313"/>
                  </a:cubicBezTo>
                  <a:cubicBezTo>
                    <a:pt x="34309" y="18360"/>
                    <a:pt x="34268" y="18424"/>
                    <a:pt x="34209" y="18424"/>
                  </a:cubicBezTo>
                  <a:cubicBezTo>
                    <a:pt x="34191" y="18424"/>
                    <a:pt x="34172" y="18419"/>
                    <a:pt x="34150" y="18404"/>
                  </a:cubicBezTo>
                  <a:cubicBezTo>
                    <a:pt x="34120" y="17706"/>
                    <a:pt x="34090" y="17007"/>
                    <a:pt x="33998" y="16338"/>
                  </a:cubicBezTo>
                  <a:cubicBezTo>
                    <a:pt x="33907" y="15336"/>
                    <a:pt x="33786" y="14333"/>
                    <a:pt x="33603" y="13361"/>
                  </a:cubicBezTo>
                  <a:cubicBezTo>
                    <a:pt x="33421" y="12328"/>
                    <a:pt x="33178" y="11356"/>
                    <a:pt x="32996" y="10323"/>
                  </a:cubicBezTo>
                  <a:cubicBezTo>
                    <a:pt x="32570" y="8165"/>
                    <a:pt x="32145" y="6039"/>
                    <a:pt x="31780" y="3912"/>
                  </a:cubicBezTo>
                  <a:cubicBezTo>
                    <a:pt x="31629" y="3304"/>
                    <a:pt x="31537" y="2727"/>
                    <a:pt x="31446" y="2119"/>
                  </a:cubicBezTo>
                  <a:cubicBezTo>
                    <a:pt x="31386" y="1512"/>
                    <a:pt x="31234" y="904"/>
                    <a:pt x="30960" y="387"/>
                  </a:cubicBezTo>
                  <a:cubicBezTo>
                    <a:pt x="30808" y="129"/>
                    <a:pt x="30542" y="0"/>
                    <a:pt x="30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>
            <a:extLst>
              <a:ext uri="{FF2B5EF4-FFF2-40B4-BE49-F238E27FC236}">
                <a16:creationId xmlns:a16="http://schemas.microsoft.com/office/drawing/2014/main" id="{E5E23C5F-9225-49D7-938B-52B03174BB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4" r="14521"/>
          <a:stretch/>
        </p:blipFill>
        <p:spPr>
          <a:xfrm>
            <a:off x="1429228" y="1368205"/>
            <a:ext cx="2589521" cy="2542969"/>
          </a:xfrm>
          <a:prstGeom prst="ellipse">
            <a:avLst/>
          </a:prstGeom>
          <a:ln w="63500" cap="rnd">
            <a:noFill/>
          </a:ln>
          <a:effectLst>
            <a:glow rad="10160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90" name="Google Shape;339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10813">
            <a:off x="-758064" y="809854"/>
            <a:ext cx="2169876" cy="196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1" name="Google Shape;339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648408">
            <a:off x="-252564" y="963883"/>
            <a:ext cx="533257" cy="92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2" name="Google Shape;339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500733">
            <a:off x="536747" y="1008706"/>
            <a:ext cx="282108" cy="48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3" name="Google Shape;339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745964">
            <a:off x="-974973" y="2314231"/>
            <a:ext cx="3376397" cy="306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4" name="Google Shape;339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2300" y="3802975"/>
            <a:ext cx="1038350" cy="9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5" name="Google Shape;3395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7100" y="3172600"/>
            <a:ext cx="588725" cy="5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6" name="Google Shape;3396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2300" y="4460825"/>
            <a:ext cx="727925" cy="6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7" name="Google Shape;339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971391">
            <a:off x="1488625" y="3863704"/>
            <a:ext cx="2169875" cy="1967941"/>
          </a:xfrm>
          <a:prstGeom prst="rect">
            <a:avLst/>
          </a:prstGeom>
          <a:noFill/>
          <a:ln>
            <a:noFill/>
          </a:ln>
        </p:spPr>
      </p:pic>
      <p:sp>
        <p:nvSpPr>
          <p:cNvPr id="3398" name="Google Shape;3398;p42"/>
          <p:cNvSpPr txBox="1">
            <a:spLocks noGrp="1"/>
          </p:cNvSpPr>
          <p:nvPr>
            <p:ph type="title"/>
          </p:nvPr>
        </p:nvSpPr>
        <p:spPr>
          <a:xfrm>
            <a:off x="4450136" y="1330967"/>
            <a:ext cx="3819300" cy="15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Book Open</a:t>
            </a:r>
            <a:endParaRPr sz="5400" b="1" dirty="0"/>
          </a:p>
        </p:txBody>
      </p:sp>
      <p:sp>
        <p:nvSpPr>
          <p:cNvPr id="3400" name="Google Shape;3400;p42"/>
          <p:cNvSpPr txBox="1">
            <a:spLocks noGrp="1"/>
          </p:cNvSpPr>
          <p:nvPr>
            <p:ph type="subTitle" idx="1"/>
          </p:nvPr>
        </p:nvSpPr>
        <p:spPr>
          <a:xfrm>
            <a:off x="5241591" y="2793245"/>
            <a:ext cx="2396339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</a:t>
            </a:r>
            <a:r>
              <a:rPr lang="en" sz="1800" dirty="0"/>
              <a:t>age ( 24 )</a:t>
            </a:r>
            <a:endParaRPr sz="1800" dirty="0"/>
          </a:p>
        </p:txBody>
      </p:sp>
      <p:pic>
        <p:nvPicPr>
          <p:cNvPr id="3401" name="Google Shape;3401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389933">
            <a:off x="-287846" y="3155856"/>
            <a:ext cx="2314719" cy="3489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2" name="Google Shape;3402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62838">
            <a:off x="-1127092" y="1543517"/>
            <a:ext cx="2130609" cy="321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3" name="Google Shape;3403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7625" y="4776772"/>
            <a:ext cx="588725" cy="5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4" name="Google Shape;340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26350" y="4642974"/>
            <a:ext cx="549825" cy="51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5" name="Google Shape;3405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35350" y="1323156"/>
            <a:ext cx="588725" cy="79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6" name="Google Shape;3406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625" y="1836852"/>
            <a:ext cx="340325" cy="4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7" name="Google Shape;3407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73225" y="3947402"/>
            <a:ext cx="340325" cy="4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8" name="Google Shape;3408;p42"/>
          <p:cNvSpPr/>
          <p:nvPr/>
        </p:nvSpPr>
        <p:spPr>
          <a:xfrm rot="-5400000">
            <a:off x="6078173" y="540333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9" name="Google Shape;3409;p42"/>
          <p:cNvSpPr/>
          <p:nvPr/>
        </p:nvSpPr>
        <p:spPr>
          <a:xfrm rot="-5400000">
            <a:off x="5585138" y="1267493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1" name="Google Shape;4141;p65"/>
          <p:cNvSpPr txBox="1">
            <a:spLocks noGrp="1"/>
          </p:cNvSpPr>
          <p:nvPr>
            <p:ph type="title"/>
          </p:nvPr>
        </p:nvSpPr>
        <p:spPr>
          <a:xfrm>
            <a:off x="751645" y="324347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Lesson Goals</a:t>
            </a:r>
            <a:endParaRPr sz="5400" b="1" dirty="0"/>
          </a:p>
        </p:txBody>
      </p:sp>
      <p:sp>
        <p:nvSpPr>
          <p:cNvPr id="4142" name="Google Shape;4142;p65"/>
          <p:cNvSpPr txBox="1"/>
          <p:nvPr/>
        </p:nvSpPr>
        <p:spPr>
          <a:xfrm>
            <a:off x="713225" y="3055500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Listen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43" name="Google Shape;4143;p65"/>
          <p:cNvSpPr txBox="1"/>
          <p:nvPr/>
        </p:nvSpPr>
        <p:spPr>
          <a:xfrm>
            <a:off x="713225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For specific information</a:t>
            </a:r>
          </a:p>
        </p:txBody>
      </p:sp>
      <p:sp>
        <p:nvSpPr>
          <p:cNvPr id="4144" name="Google Shape;4144;p65"/>
          <p:cNvSpPr txBox="1"/>
          <p:nvPr/>
        </p:nvSpPr>
        <p:spPr>
          <a:xfrm>
            <a:off x="2279517" y="3055500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Use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45" name="Google Shape;4145;p65"/>
          <p:cNvSpPr txBox="1"/>
          <p:nvPr/>
        </p:nvSpPr>
        <p:spPr>
          <a:xfrm>
            <a:off x="2279517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“Real Talk” phrase in correct sentences</a:t>
            </a:r>
          </a:p>
        </p:txBody>
      </p:sp>
      <p:sp>
        <p:nvSpPr>
          <p:cNvPr id="4146" name="Google Shape;4146;p65"/>
          <p:cNvSpPr txBox="1"/>
          <p:nvPr/>
        </p:nvSpPr>
        <p:spPr>
          <a:xfrm>
            <a:off x="3845809" y="3055500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Express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47" name="Google Shape;4147;p65"/>
          <p:cNvSpPr txBox="1"/>
          <p:nvPr/>
        </p:nvSpPr>
        <p:spPr>
          <a:xfrm>
            <a:off x="3845809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confidence in someone</a:t>
            </a:r>
            <a:endParaRPr dirty="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148" name="Google Shape;4148;p65"/>
          <p:cNvSpPr txBox="1"/>
          <p:nvPr/>
        </p:nvSpPr>
        <p:spPr>
          <a:xfrm>
            <a:off x="5412100" y="3055500"/>
            <a:ext cx="1534265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Complete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49" name="Google Shape;4149;p65"/>
          <p:cNvSpPr txBox="1"/>
          <p:nvPr/>
        </p:nvSpPr>
        <p:spPr>
          <a:xfrm>
            <a:off x="5412101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the chart according to the profile's audio</a:t>
            </a:r>
          </a:p>
        </p:txBody>
      </p:sp>
      <p:sp>
        <p:nvSpPr>
          <p:cNvPr id="4150" name="Google Shape;4150;p65"/>
          <p:cNvSpPr txBox="1"/>
          <p:nvPr/>
        </p:nvSpPr>
        <p:spPr>
          <a:xfrm>
            <a:off x="6978394" y="3055500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Find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1" name="Google Shape;4151;p65"/>
          <p:cNvSpPr txBox="1"/>
          <p:nvPr/>
        </p:nvSpPr>
        <p:spPr>
          <a:xfrm>
            <a:off x="6978394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The meaning of the new words</a:t>
            </a:r>
          </a:p>
        </p:txBody>
      </p:sp>
      <p:cxnSp>
        <p:nvCxnSpPr>
          <p:cNvPr id="4152" name="Google Shape;4152;p65"/>
          <p:cNvCxnSpPr/>
          <p:nvPr/>
        </p:nvCxnSpPr>
        <p:spPr>
          <a:xfrm>
            <a:off x="1442175" y="2453875"/>
            <a:ext cx="6258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4153" name="Google Shape;41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688" y="2152527"/>
            <a:ext cx="591375" cy="6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4" name="Google Shape;4154;p65"/>
          <p:cNvPicPr preferRelativeResize="0"/>
          <p:nvPr/>
        </p:nvPicPr>
        <p:blipFill rotWithShape="1">
          <a:blip r:embed="rId4">
            <a:alphaModFix/>
          </a:blip>
          <a:srcRect t="11355" b="18636"/>
          <a:stretch/>
        </p:blipFill>
        <p:spPr>
          <a:xfrm>
            <a:off x="2709999" y="2192859"/>
            <a:ext cx="591350" cy="562354"/>
          </a:xfrm>
          <a:prstGeom prst="rect">
            <a:avLst/>
          </a:prstGeom>
          <a:noFill/>
          <a:ln>
            <a:noFill/>
          </a:ln>
        </p:spPr>
      </p:pic>
      <p:sp>
        <p:nvSpPr>
          <p:cNvPr id="4155" name="Google Shape;4155;p65"/>
          <p:cNvSpPr txBox="1"/>
          <p:nvPr/>
        </p:nvSpPr>
        <p:spPr>
          <a:xfrm>
            <a:off x="713225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 1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6" name="Google Shape;4156;p65"/>
          <p:cNvSpPr txBox="1"/>
          <p:nvPr/>
        </p:nvSpPr>
        <p:spPr>
          <a:xfrm>
            <a:off x="2279517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2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7" name="Google Shape;4157;p65"/>
          <p:cNvSpPr txBox="1"/>
          <p:nvPr/>
        </p:nvSpPr>
        <p:spPr>
          <a:xfrm>
            <a:off x="3845809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3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8" name="Google Shape;4158;p65"/>
          <p:cNvSpPr txBox="1"/>
          <p:nvPr/>
        </p:nvSpPr>
        <p:spPr>
          <a:xfrm>
            <a:off x="5412101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4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9" name="Google Shape;4159;p65"/>
          <p:cNvSpPr txBox="1"/>
          <p:nvPr/>
        </p:nvSpPr>
        <p:spPr>
          <a:xfrm>
            <a:off x="6978394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5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pic>
        <p:nvPicPr>
          <p:cNvPr id="4160" name="Google Shape;416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6288" y="2152527"/>
            <a:ext cx="591375" cy="6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1" name="Google Shape;4161;p65"/>
          <p:cNvPicPr preferRelativeResize="0"/>
          <p:nvPr/>
        </p:nvPicPr>
        <p:blipFill rotWithShape="1">
          <a:blip r:embed="rId4">
            <a:alphaModFix/>
          </a:blip>
          <a:srcRect t="11355" b="18636"/>
          <a:stretch/>
        </p:blipFill>
        <p:spPr>
          <a:xfrm>
            <a:off x="5842599" y="2192859"/>
            <a:ext cx="591350" cy="56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2" name="Google Shape;416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888" y="2152527"/>
            <a:ext cx="591375" cy="602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3" name="Google Shape;4163;p65"/>
          <p:cNvGrpSpPr/>
          <p:nvPr/>
        </p:nvGrpSpPr>
        <p:grpSpPr>
          <a:xfrm flipH="1">
            <a:off x="-367319" y="-245183"/>
            <a:ext cx="1969406" cy="2047567"/>
            <a:chOff x="11169124" y="-1272375"/>
            <a:chExt cx="3005350" cy="3124625"/>
          </a:xfrm>
        </p:grpSpPr>
        <p:pic>
          <p:nvPicPr>
            <p:cNvPr id="4164" name="Google Shape;4164;p6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931608" y="-1240383"/>
              <a:ext cx="2242865" cy="2449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5" name="Google Shape;4165;p6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166594">
              <a:off x="12421931" y="393824"/>
              <a:ext cx="1320523" cy="1184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6" name="Google Shape;4166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486944" y="-309729"/>
              <a:ext cx="310328" cy="3162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7" name="Google Shape;4167;p6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876560" y="-1028659"/>
              <a:ext cx="540527" cy="11399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8" name="Google Shape;4168;p6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949000">
              <a:off x="11431825" y="-1022987"/>
              <a:ext cx="420565" cy="88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9" name="Google Shape;4169;p6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7781753">
              <a:off x="12244569" y="80513"/>
              <a:ext cx="216779" cy="457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0" name="Google Shape;4170;p6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748576">
              <a:off x="12685802" y="1247957"/>
              <a:ext cx="250204" cy="527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1" name="Google Shape;4171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241841" y="-1272375"/>
              <a:ext cx="1440613" cy="19568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9" name="Google Shape;4009;p60"/>
          <p:cNvSpPr/>
          <p:nvPr/>
        </p:nvSpPr>
        <p:spPr>
          <a:xfrm rot="10800000">
            <a:off x="692270" y="4017599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0" name="Google Shape;4010;p60"/>
          <p:cNvSpPr/>
          <p:nvPr/>
        </p:nvSpPr>
        <p:spPr>
          <a:xfrm rot="10800000">
            <a:off x="713218" y="344824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1" name="Google Shape;4011;p60"/>
          <p:cNvSpPr/>
          <p:nvPr/>
        </p:nvSpPr>
        <p:spPr>
          <a:xfrm>
            <a:off x="7213618" y="53949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2" name="Google Shape;4012;p60"/>
          <p:cNvSpPr/>
          <p:nvPr/>
        </p:nvSpPr>
        <p:spPr>
          <a:xfrm>
            <a:off x="8029196" y="12995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BE9FE222-E5D1-4DD3-949C-DBF2133DC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650" y="1429229"/>
            <a:ext cx="6093440" cy="2707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MG Bk 4 F-SA__16_1-14 p25">
            <a:hlinkClick r:id="" action="ppaction://media"/>
            <a:extLst>
              <a:ext uri="{FF2B5EF4-FFF2-40B4-BE49-F238E27FC236}">
                <a16:creationId xmlns:a16="http://schemas.microsoft.com/office/drawing/2014/main" id="{8118D36F-6B4E-4CA5-9770-4B1EE303F6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4833" y="291993"/>
            <a:ext cx="890542" cy="76840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9" name="Google Shape;333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0" name="Google Shape;33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4467" y="692569"/>
            <a:ext cx="391643" cy="36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1" name="Google Shape;334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2" name="Google Shape;334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3" name="Google Shape;334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4" name="Google Shape;334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2" y="-732924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5" name="Google Shape;334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5275" y="852300"/>
            <a:ext cx="445400" cy="6049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جدول 2">
            <a:extLst>
              <a:ext uri="{FF2B5EF4-FFF2-40B4-BE49-F238E27FC236}">
                <a16:creationId xmlns:a16="http://schemas.microsoft.com/office/drawing/2014/main" id="{73CE40A3-40CA-496E-B8CD-DBC647DBF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703943"/>
              </p:ext>
            </p:extLst>
          </p:nvPr>
        </p:nvGraphicFramePr>
        <p:xfrm>
          <a:off x="391884" y="1202144"/>
          <a:ext cx="8137395" cy="3027950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1162485">
                  <a:extLst>
                    <a:ext uri="{9D8B030D-6E8A-4147-A177-3AD203B41FA5}">
                      <a16:colId xmlns:a16="http://schemas.microsoft.com/office/drawing/2014/main" val="286437515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667186928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2807352053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377251374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3223963481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842434088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3275622675"/>
                    </a:ext>
                  </a:extLst>
                </a:gridCol>
              </a:tblGrid>
              <a:tr h="61396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Results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Challenges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Olympics (year/city)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Country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Sport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Nickname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/>
                    </a:p>
                  </a:txBody>
                  <a:tcPr marL="110642" marR="110642" marT="50292" marB="50292" anchor="ctr"/>
                </a:tc>
                <a:extLst>
                  <a:ext uri="{0D108BD9-81ED-4DB2-BD59-A6C34878D82A}">
                    <a16:rowId xmlns:a16="http://schemas.microsoft.com/office/drawing/2014/main" val="3971037621"/>
                  </a:ext>
                </a:extLst>
              </a:tr>
              <a:tr h="1211255">
                <a:tc>
                  <a:txBody>
                    <a:bodyPr/>
                    <a:lstStyle/>
                    <a:p>
                      <a:pPr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kern="1200" baseline="0" dirty="0">
                          <a:solidFill>
                            <a:schemeClr val="bg1"/>
                          </a:solidFill>
                        </a:rPr>
                        <a:t>Eddie Edwards </a:t>
                      </a:r>
                    </a:p>
                    <a:p>
                      <a:pPr algn="ctr" rtl="1"/>
                      <a:endParaRPr lang="ar-SA" sz="1400" u="none" dirty="0">
                        <a:solidFill>
                          <a:schemeClr val="bg1"/>
                        </a:solidFill>
                        <a:latin typeface="Aharoni" panose="02010803020104030203" pitchFamily="2" charset="-79"/>
                      </a:endParaRPr>
                    </a:p>
                  </a:txBody>
                  <a:tcPr marL="110642" marR="110642" marT="50292" marB="50292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893178"/>
                  </a:ext>
                </a:extLst>
              </a:tr>
              <a:tr h="1202731">
                <a:tc>
                  <a:txBody>
                    <a:bodyPr/>
                    <a:lstStyle/>
                    <a:p>
                      <a:pPr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7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kern="1200" baseline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Eric </a:t>
                      </a:r>
                      <a:r>
                        <a:rPr lang="en-US" sz="1100" b="0" u="none" strike="noStrike" kern="1200" baseline="0" dirty="0" err="1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Moussambani</a:t>
                      </a:r>
                      <a:r>
                        <a:rPr lang="en-US" sz="1100" b="0" u="none" strike="noStrike" kern="1200" baseline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u="none" strike="noStrike" kern="1200" baseline="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baseline="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269376"/>
                  </a:ext>
                </a:extLst>
              </a:tr>
            </a:tbl>
          </a:graphicData>
        </a:graphic>
      </p:graphicFrame>
      <p:sp>
        <p:nvSpPr>
          <p:cNvPr id="28" name="Google Shape;3797;p55">
            <a:extLst>
              <a:ext uri="{FF2B5EF4-FFF2-40B4-BE49-F238E27FC236}">
                <a16:creationId xmlns:a16="http://schemas.microsoft.com/office/drawing/2014/main" id="{4CE1E6B6-932B-400F-A09C-76D912C64B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1752" y="370452"/>
            <a:ext cx="6448294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Complete the chart:</a:t>
            </a:r>
            <a:endParaRPr sz="4800" b="1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E26FAE9-8E09-42DB-B68C-327C836B73B9}"/>
              </a:ext>
            </a:extLst>
          </p:cNvPr>
          <p:cNvSpPr txBox="1"/>
          <p:nvPr/>
        </p:nvSpPr>
        <p:spPr>
          <a:xfrm>
            <a:off x="1611726" y="2228162"/>
            <a:ext cx="10469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Eagle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F4BAC60-1F53-48BB-95DA-7E639C615182}"/>
              </a:ext>
            </a:extLst>
          </p:cNvPr>
          <p:cNvSpPr txBox="1"/>
          <p:nvPr/>
        </p:nvSpPr>
        <p:spPr>
          <a:xfrm>
            <a:off x="2656755" y="2228162"/>
            <a:ext cx="1277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bg1"/>
                </a:solidFill>
              </a:rPr>
              <a:t>Ski jumping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120AEB33-FDCB-4636-B3D5-13FB0E42E474}"/>
              </a:ext>
            </a:extLst>
          </p:cNvPr>
          <p:cNvSpPr txBox="1"/>
          <p:nvPr/>
        </p:nvSpPr>
        <p:spPr>
          <a:xfrm>
            <a:off x="3793992" y="2228162"/>
            <a:ext cx="13543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bg1"/>
                </a:solidFill>
              </a:rPr>
              <a:t>Great Britain 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ECDDAF2B-D5B3-4E5A-87F5-4E37EA763F28}"/>
              </a:ext>
            </a:extLst>
          </p:cNvPr>
          <p:cNvSpPr txBox="1"/>
          <p:nvPr/>
        </p:nvSpPr>
        <p:spPr>
          <a:xfrm>
            <a:off x="4923544" y="2235845"/>
            <a:ext cx="1446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bg1"/>
                </a:solidFill>
              </a:rPr>
              <a:t>1988, Calgary 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793133CC-1690-4BAB-B6AA-BF6F8C2C8472}"/>
              </a:ext>
            </a:extLst>
          </p:cNvPr>
          <p:cNvSpPr txBox="1"/>
          <p:nvPr/>
        </p:nvSpPr>
        <p:spPr>
          <a:xfrm>
            <a:off x="6161208" y="1797666"/>
            <a:ext cx="1869609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en-US" dirty="0">
                <a:solidFill>
                  <a:schemeClr val="bg1"/>
                </a:solidFill>
              </a:rPr>
              <a:t>*heavier than competitors </a:t>
            </a:r>
          </a:p>
          <a:p>
            <a:pPr rtl="1"/>
            <a:endParaRPr lang="en-US" sz="200" dirty="0">
              <a:solidFill>
                <a:schemeClr val="bg1"/>
              </a:solidFill>
            </a:endParaRPr>
          </a:p>
          <a:p>
            <a:pPr rtl="1"/>
            <a:r>
              <a:rPr lang="en-US" dirty="0">
                <a:solidFill>
                  <a:schemeClr val="bg1"/>
                </a:solidFill>
              </a:rPr>
              <a:t>* near-sighted </a:t>
            </a:r>
          </a:p>
          <a:p>
            <a:pPr rtl="1"/>
            <a:endParaRPr lang="en-US" sz="100" dirty="0">
              <a:solidFill>
                <a:schemeClr val="bg1"/>
              </a:solidFill>
            </a:endParaRPr>
          </a:p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*Only practiced </a:t>
            </a:r>
          </a:p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for 2 seasons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F210B53A-943A-471F-AB18-29180B4E56F4}"/>
              </a:ext>
            </a:extLst>
          </p:cNvPr>
          <p:cNvSpPr txBox="1"/>
          <p:nvPr/>
        </p:nvSpPr>
        <p:spPr>
          <a:xfrm>
            <a:off x="7406022" y="1759759"/>
            <a:ext cx="11416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endParaRPr lang="en-US" sz="1400" dirty="0">
              <a:solidFill>
                <a:schemeClr val="bg1"/>
              </a:solidFill>
            </a:endParaRPr>
          </a:p>
          <a:p>
            <a:pPr algn="ctr" rtl="1"/>
            <a:r>
              <a:rPr lang="en-US" dirty="0">
                <a:solidFill>
                  <a:schemeClr val="bg1"/>
                </a:solidFill>
              </a:rPr>
              <a:t>finished last in event 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38D30F29-D96B-4169-A83B-4A11C6637873}"/>
              </a:ext>
            </a:extLst>
          </p:cNvPr>
          <p:cNvSpPr txBox="1"/>
          <p:nvPr/>
        </p:nvSpPr>
        <p:spPr>
          <a:xfrm>
            <a:off x="1590261" y="3427013"/>
            <a:ext cx="1017767" cy="304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The Eel 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EE0D2E7F-1D32-4D13-8869-FB5AA7CDE1B0}"/>
              </a:ext>
            </a:extLst>
          </p:cNvPr>
          <p:cNvSpPr txBox="1"/>
          <p:nvPr/>
        </p:nvSpPr>
        <p:spPr>
          <a:xfrm>
            <a:off x="2743201" y="3424198"/>
            <a:ext cx="11131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Swimming</a:t>
            </a:r>
            <a:endParaRPr lang="ar-SA" dirty="0"/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2D1B6E7E-5DFE-4D60-B46D-55B4FD3A9E14}"/>
              </a:ext>
            </a:extLst>
          </p:cNvPr>
          <p:cNvSpPr txBox="1"/>
          <p:nvPr/>
        </p:nvSpPr>
        <p:spPr>
          <a:xfrm>
            <a:off x="3760967" y="3395207"/>
            <a:ext cx="1431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Equatorial Guinea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A16742F8-C4C7-4E2A-9949-279C46D53E59}"/>
              </a:ext>
            </a:extLst>
          </p:cNvPr>
          <p:cNvSpPr txBox="1"/>
          <p:nvPr/>
        </p:nvSpPr>
        <p:spPr>
          <a:xfrm>
            <a:off x="4373218" y="3424199"/>
            <a:ext cx="25523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2000, Sydney 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B3FE27AF-E37D-4E0A-B603-490E8B5D3D69}"/>
              </a:ext>
            </a:extLst>
          </p:cNvPr>
          <p:cNvSpPr txBox="1"/>
          <p:nvPr/>
        </p:nvSpPr>
        <p:spPr>
          <a:xfrm>
            <a:off x="6202017" y="2944822"/>
            <a:ext cx="12801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en-US" sz="1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*</a:t>
            </a:r>
            <a:r>
              <a:rPr lang="en-US" sz="125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only been swimming for</a:t>
            </a:r>
          </a:p>
          <a:p>
            <a:pPr rtl="1"/>
            <a:r>
              <a:rPr lang="en-US" sz="125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8 months </a:t>
            </a:r>
          </a:p>
          <a:p>
            <a:pPr rtl="1"/>
            <a:endParaRPr lang="en-US" sz="1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rtl="1"/>
            <a:r>
              <a:rPr lang="en-US" sz="125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*Never seen an Olympic-sized poo</a:t>
            </a:r>
            <a:r>
              <a:rPr lang="en-US" sz="1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 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3F583EC6-3C09-47E8-9359-54CE91974338}"/>
              </a:ext>
            </a:extLst>
          </p:cNvPr>
          <p:cNvSpPr txBox="1"/>
          <p:nvPr/>
        </p:nvSpPr>
        <p:spPr>
          <a:xfrm>
            <a:off x="7243638" y="3002780"/>
            <a:ext cx="145508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finished a full</a:t>
            </a:r>
          </a:p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minute behind </a:t>
            </a:r>
          </a:p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any </a:t>
            </a:r>
          </a:p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competitive time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/>
      <p:bldP spid="40" grpId="0"/>
      <p:bldP spid="44" grpId="0"/>
      <p:bldP spid="48" grpId="0"/>
      <p:bldP spid="50" grpId="0"/>
      <p:bldP spid="52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9" name="Google Shape;4019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485032" flipH="1">
            <a:off x="7303635" y="-578382"/>
            <a:ext cx="3150517" cy="344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0" name="Google Shape;4020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99999">
            <a:off x="7920712" y="-825459"/>
            <a:ext cx="2023618" cy="2062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1" name="Google Shape;4021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899999">
            <a:off x="5726973" y="-632430"/>
            <a:ext cx="2072777" cy="185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2" name="Google Shape;4022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331575">
            <a:off x="8140714" y="1953877"/>
            <a:ext cx="334220" cy="704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3" name="Google Shape;4023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578807">
            <a:off x="7110638" y="-7612"/>
            <a:ext cx="398685" cy="84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4" name="Google Shape;4024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00013">
            <a:off x="7620745" y="78641"/>
            <a:ext cx="336611" cy="70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5" name="Google Shape;4025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00013">
            <a:off x="6940935" y="443902"/>
            <a:ext cx="336611" cy="70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6" name="Google Shape;4026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899991">
            <a:off x="7513686" y="767867"/>
            <a:ext cx="550732" cy="748093"/>
          </a:xfrm>
          <a:prstGeom prst="rect">
            <a:avLst/>
          </a:prstGeom>
          <a:noFill/>
          <a:ln>
            <a:noFill/>
          </a:ln>
        </p:spPr>
      </p:pic>
      <p:sp>
        <p:nvSpPr>
          <p:cNvPr id="4027" name="Google Shape;4027;p61"/>
          <p:cNvSpPr/>
          <p:nvPr/>
        </p:nvSpPr>
        <p:spPr>
          <a:xfrm>
            <a:off x="404283" y="4171292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8" name="Google Shape;4028;p61"/>
          <p:cNvSpPr/>
          <p:nvPr/>
        </p:nvSpPr>
        <p:spPr>
          <a:xfrm>
            <a:off x="352081" y="353205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26FC91A-3416-4C7F-B6D3-B7B46AF39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6161" y="1343546"/>
            <a:ext cx="6242845" cy="3255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oogle Shape;4109;p63">
            <a:extLst>
              <a:ext uri="{FF2B5EF4-FFF2-40B4-BE49-F238E27FC236}">
                <a16:creationId xmlns:a16="http://schemas.microsoft.com/office/drawing/2014/main" id="{4D7474DC-9F3C-45A4-B34D-A80F580E98B7}"/>
              </a:ext>
            </a:extLst>
          </p:cNvPr>
          <p:cNvGrpSpPr/>
          <p:nvPr/>
        </p:nvGrpSpPr>
        <p:grpSpPr>
          <a:xfrm rot="21217218" flipH="1">
            <a:off x="306095" y="203969"/>
            <a:ext cx="1128932" cy="1253252"/>
            <a:chOff x="1024268" y="2302213"/>
            <a:chExt cx="1128932" cy="1253252"/>
          </a:xfrm>
        </p:grpSpPr>
        <p:sp>
          <p:nvSpPr>
            <p:cNvPr id="20" name="Google Shape;4110;p63">
              <a:extLst>
                <a:ext uri="{FF2B5EF4-FFF2-40B4-BE49-F238E27FC236}">
                  <a16:creationId xmlns:a16="http://schemas.microsoft.com/office/drawing/2014/main" id="{5A94E408-8BB6-4D2B-B164-FF6DC2544D67}"/>
                </a:ext>
              </a:extLst>
            </p:cNvPr>
            <p:cNvSpPr/>
            <p:nvPr/>
          </p:nvSpPr>
          <p:spPr>
            <a:xfrm rot="10800000">
              <a:off x="1024268" y="2302213"/>
              <a:ext cx="761685" cy="760014"/>
            </a:xfrm>
            <a:custGeom>
              <a:avLst/>
              <a:gdLst/>
              <a:ahLst/>
              <a:cxnLst/>
              <a:rect l="l" t="t" r="r" b="b"/>
              <a:pathLst>
                <a:path w="114453" h="114202" extrusionOk="0">
                  <a:moveTo>
                    <a:pt x="20233" y="19461"/>
                  </a:moveTo>
                  <a:cubicBezTo>
                    <a:pt x="20312" y="19461"/>
                    <a:pt x="20404" y="19464"/>
                    <a:pt x="20509" y="19468"/>
                  </a:cubicBezTo>
                  <a:cubicBezTo>
                    <a:pt x="22940" y="19589"/>
                    <a:pt x="25340" y="20045"/>
                    <a:pt x="27619" y="20865"/>
                  </a:cubicBezTo>
                  <a:cubicBezTo>
                    <a:pt x="31842" y="22385"/>
                    <a:pt x="35822" y="24542"/>
                    <a:pt x="39377" y="27276"/>
                  </a:cubicBezTo>
                  <a:cubicBezTo>
                    <a:pt x="42901" y="29889"/>
                    <a:pt x="46000" y="33049"/>
                    <a:pt x="48552" y="36634"/>
                  </a:cubicBezTo>
                  <a:cubicBezTo>
                    <a:pt x="49008" y="37303"/>
                    <a:pt x="49342" y="37971"/>
                    <a:pt x="49768" y="38609"/>
                  </a:cubicBezTo>
                  <a:cubicBezTo>
                    <a:pt x="49950" y="38974"/>
                    <a:pt x="50041" y="39369"/>
                    <a:pt x="50041" y="39764"/>
                  </a:cubicBezTo>
                  <a:cubicBezTo>
                    <a:pt x="50254" y="42012"/>
                    <a:pt x="50740" y="44199"/>
                    <a:pt x="51530" y="46326"/>
                  </a:cubicBezTo>
                  <a:cubicBezTo>
                    <a:pt x="51651" y="46721"/>
                    <a:pt x="51651" y="47116"/>
                    <a:pt x="51469" y="47511"/>
                  </a:cubicBezTo>
                  <a:cubicBezTo>
                    <a:pt x="51416" y="47671"/>
                    <a:pt x="51363" y="47748"/>
                    <a:pt x="51285" y="47748"/>
                  </a:cubicBezTo>
                  <a:cubicBezTo>
                    <a:pt x="51230" y="47748"/>
                    <a:pt x="51163" y="47709"/>
                    <a:pt x="51074" y="47633"/>
                  </a:cubicBezTo>
                  <a:lnTo>
                    <a:pt x="49251" y="45962"/>
                  </a:lnTo>
                  <a:lnTo>
                    <a:pt x="44420" y="41435"/>
                  </a:lnTo>
                  <a:lnTo>
                    <a:pt x="37098" y="34629"/>
                  </a:lnTo>
                  <a:lnTo>
                    <a:pt x="33786" y="31530"/>
                  </a:lnTo>
                  <a:lnTo>
                    <a:pt x="27528" y="25696"/>
                  </a:lnTo>
                  <a:lnTo>
                    <a:pt x="24672" y="22962"/>
                  </a:lnTo>
                  <a:cubicBezTo>
                    <a:pt x="24421" y="22726"/>
                    <a:pt x="24137" y="22605"/>
                    <a:pt x="23863" y="22605"/>
                  </a:cubicBezTo>
                  <a:cubicBezTo>
                    <a:pt x="23606" y="22605"/>
                    <a:pt x="23358" y="22711"/>
                    <a:pt x="23153" y="22931"/>
                  </a:cubicBezTo>
                  <a:cubicBezTo>
                    <a:pt x="22697" y="23326"/>
                    <a:pt x="22727" y="24025"/>
                    <a:pt x="23183" y="24420"/>
                  </a:cubicBezTo>
                  <a:lnTo>
                    <a:pt x="25006" y="26304"/>
                  </a:lnTo>
                  <a:lnTo>
                    <a:pt x="30931" y="32624"/>
                  </a:lnTo>
                  <a:lnTo>
                    <a:pt x="35974" y="38032"/>
                  </a:lnTo>
                  <a:lnTo>
                    <a:pt x="42324" y="44868"/>
                  </a:lnTo>
                  <a:cubicBezTo>
                    <a:pt x="44025" y="46660"/>
                    <a:pt x="45696" y="48483"/>
                    <a:pt x="47368" y="50306"/>
                  </a:cubicBezTo>
                  <a:cubicBezTo>
                    <a:pt x="47519" y="50428"/>
                    <a:pt x="47641" y="50580"/>
                    <a:pt x="47763" y="50732"/>
                  </a:cubicBezTo>
                  <a:cubicBezTo>
                    <a:pt x="48097" y="51096"/>
                    <a:pt x="48097" y="51096"/>
                    <a:pt x="47580" y="51309"/>
                  </a:cubicBezTo>
                  <a:cubicBezTo>
                    <a:pt x="47413" y="51355"/>
                    <a:pt x="47246" y="51377"/>
                    <a:pt x="47083" y="51377"/>
                  </a:cubicBezTo>
                  <a:cubicBezTo>
                    <a:pt x="46919" y="51377"/>
                    <a:pt x="46760" y="51355"/>
                    <a:pt x="46608" y="51309"/>
                  </a:cubicBezTo>
                  <a:cubicBezTo>
                    <a:pt x="44694" y="50580"/>
                    <a:pt x="42689" y="50124"/>
                    <a:pt x="40653" y="49851"/>
                  </a:cubicBezTo>
                  <a:lnTo>
                    <a:pt x="39893" y="49790"/>
                  </a:lnTo>
                  <a:cubicBezTo>
                    <a:pt x="38648" y="49699"/>
                    <a:pt x="37736" y="48878"/>
                    <a:pt x="36794" y="48240"/>
                  </a:cubicBezTo>
                  <a:cubicBezTo>
                    <a:pt x="34425" y="46630"/>
                    <a:pt x="32298" y="44746"/>
                    <a:pt x="30414" y="42620"/>
                  </a:cubicBezTo>
                  <a:cubicBezTo>
                    <a:pt x="27680" y="39672"/>
                    <a:pt x="25370" y="36391"/>
                    <a:pt x="23487" y="32836"/>
                  </a:cubicBezTo>
                  <a:cubicBezTo>
                    <a:pt x="21968" y="30041"/>
                    <a:pt x="20843" y="27003"/>
                    <a:pt x="20145" y="23873"/>
                  </a:cubicBezTo>
                  <a:cubicBezTo>
                    <a:pt x="19902" y="22719"/>
                    <a:pt x="19780" y="21534"/>
                    <a:pt x="19719" y="20349"/>
                  </a:cubicBezTo>
                  <a:cubicBezTo>
                    <a:pt x="19719" y="19586"/>
                    <a:pt x="19719" y="19461"/>
                    <a:pt x="20233" y="19461"/>
                  </a:cubicBezTo>
                  <a:close/>
                  <a:moveTo>
                    <a:pt x="94126" y="19468"/>
                  </a:moveTo>
                  <a:cubicBezTo>
                    <a:pt x="95008" y="19468"/>
                    <a:pt x="95038" y="19468"/>
                    <a:pt x="95008" y="20288"/>
                  </a:cubicBezTo>
                  <a:cubicBezTo>
                    <a:pt x="94916" y="22688"/>
                    <a:pt x="94461" y="25058"/>
                    <a:pt x="93640" y="27337"/>
                  </a:cubicBezTo>
                  <a:cubicBezTo>
                    <a:pt x="92121" y="31591"/>
                    <a:pt x="89964" y="35571"/>
                    <a:pt x="87199" y="39156"/>
                  </a:cubicBezTo>
                  <a:cubicBezTo>
                    <a:pt x="84617" y="42680"/>
                    <a:pt x="81457" y="45749"/>
                    <a:pt x="77872" y="48271"/>
                  </a:cubicBezTo>
                  <a:cubicBezTo>
                    <a:pt x="77234" y="48726"/>
                    <a:pt x="76505" y="49152"/>
                    <a:pt x="75806" y="49547"/>
                  </a:cubicBezTo>
                  <a:cubicBezTo>
                    <a:pt x="75514" y="49706"/>
                    <a:pt x="75176" y="49796"/>
                    <a:pt x="74832" y="49796"/>
                  </a:cubicBezTo>
                  <a:cubicBezTo>
                    <a:pt x="74782" y="49796"/>
                    <a:pt x="74732" y="49794"/>
                    <a:pt x="74682" y="49790"/>
                  </a:cubicBezTo>
                  <a:cubicBezTo>
                    <a:pt x="72464" y="50003"/>
                    <a:pt x="70276" y="50519"/>
                    <a:pt x="68180" y="51279"/>
                  </a:cubicBezTo>
                  <a:lnTo>
                    <a:pt x="67694" y="51431"/>
                  </a:lnTo>
                  <a:cubicBezTo>
                    <a:pt x="67660" y="51434"/>
                    <a:pt x="67626" y="51435"/>
                    <a:pt x="67592" y="51435"/>
                  </a:cubicBezTo>
                  <a:cubicBezTo>
                    <a:pt x="67293" y="51435"/>
                    <a:pt x="67001" y="51315"/>
                    <a:pt x="66782" y="51096"/>
                  </a:cubicBezTo>
                  <a:cubicBezTo>
                    <a:pt x="66630" y="50884"/>
                    <a:pt x="66995" y="50671"/>
                    <a:pt x="67147" y="50519"/>
                  </a:cubicBezTo>
                  <a:cubicBezTo>
                    <a:pt x="68058" y="49486"/>
                    <a:pt x="69030" y="48483"/>
                    <a:pt x="69972" y="47481"/>
                  </a:cubicBezTo>
                  <a:lnTo>
                    <a:pt x="76991" y="39946"/>
                  </a:lnTo>
                  <a:cubicBezTo>
                    <a:pt x="78692" y="38153"/>
                    <a:pt x="79877" y="36786"/>
                    <a:pt x="82034" y="34507"/>
                  </a:cubicBezTo>
                  <a:cubicBezTo>
                    <a:pt x="84222" y="32229"/>
                    <a:pt x="86349" y="29920"/>
                    <a:pt x="88475" y="27641"/>
                  </a:cubicBezTo>
                  <a:cubicBezTo>
                    <a:pt x="89448" y="26577"/>
                    <a:pt x="90967" y="25028"/>
                    <a:pt x="91483" y="24481"/>
                  </a:cubicBezTo>
                  <a:cubicBezTo>
                    <a:pt x="91969" y="23965"/>
                    <a:pt x="92000" y="23326"/>
                    <a:pt x="91544" y="22901"/>
                  </a:cubicBezTo>
                  <a:cubicBezTo>
                    <a:pt x="91334" y="22706"/>
                    <a:pt x="91099" y="22606"/>
                    <a:pt x="90856" y="22606"/>
                  </a:cubicBezTo>
                  <a:cubicBezTo>
                    <a:pt x="90570" y="22606"/>
                    <a:pt x="90274" y="22744"/>
                    <a:pt x="89994" y="23023"/>
                  </a:cubicBezTo>
                  <a:cubicBezTo>
                    <a:pt x="87777" y="25210"/>
                    <a:pt x="85467" y="27276"/>
                    <a:pt x="83219" y="29403"/>
                  </a:cubicBezTo>
                  <a:cubicBezTo>
                    <a:pt x="81852" y="30709"/>
                    <a:pt x="80424" y="32046"/>
                    <a:pt x="78996" y="33353"/>
                  </a:cubicBezTo>
                  <a:lnTo>
                    <a:pt x="71522" y="40250"/>
                  </a:lnTo>
                  <a:lnTo>
                    <a:pt x="65081" y="46265"/>
                  </a:lnTo>
                  <a:cubicBezTo>
                    <a:pt x="64625" y="46721"/>
                    <a:pt x="63926" y="47420"/>
                    <a:pt x="63683" y="47633"/>
                  </a:cubicBezTo>
                  <a:cubicBezTo>
                    <a:pt x="63572" y="47707"/>
                    <a:pt x="63491" y="47745"/>
                    <a:pt x="63428" y="47745"/>
                  </a:cubicBezTo>
                  <a:cubicBezTo>
                    <a:pt x="63336" y="47745"/>
                    <a:pt x="63282" y="47662"/>
                    <a:pt x="63227" y="47481"/>
                  </a:cubicBezTo>
                  <a:cubicBezTo>
                    <a:pt x="63075" y="47086"/>
                    <a:pt x="63045" y="46660"/>
                    <a:pt x="63167" y="46296"/>
                  </a:cubicBezTo>
                  <a:cubicBezTo>
                    <a:pt x="64017" y="43987"/>
                    <a:pt x="64534" y="41617"/>
                    <a:pt x="64777" y="39186"/>
                  </a:cubicBezTo>
                  <a:cubicBezTo>
                    <a:pt x="64807" y="38609"/>
                    <a:pt x="65141" y="38244"/>
                    <a:pt x="65415" y="37789"/>
                  </a:cubicBezTo>
                  <a:cubicBezTo>
                    <a:pt x="67025" y="35267"/>
                    <a:pt x="68939" y="32958"/>
                    <a:pt x="71127" y="30922"/>
                  </a:cubicBezTo>
                  <a:cubicBezTo>
                    <a:pt x="74256" y="27854"/>
                    <a:pt x="77811" y="25271"/>
                    <a:pt x="81670" y="23235"/>
                  </a:cubicBezTo>
                  <a:cubicBezTo>
                    <a:pt x="84465" y="21747"/>
                    <a:pt x="87473" y="20622"/>
                    <a:pt x="90572" y="19893"/>
                  </a:cubicBezTo>
                  <a:cubicBezTo>
                    <a:pt x="91726" y="19681"/>
                    <a:pt x="92942" y="19559"/>
                    <a:pt x="94126" y="19468"/>
                  </a:cubicBezTo>
                  <a:close/>
                  <a:moveTo>
                    <a:pt x="56118" y="10140"/>
                  </a:moveTo>
                  <a:lnTo>
                    <a:pt x="56118" y="52251"/>
                  </a:lnTo>
                  <a:cubicBezTo>
                    <a:pt x="55875" y="52190"/>
                    <a:pt x="55875" y="52069"/>
                    <a:pt x="55844" y="51947"/>
                  </a:cubicBezTo>
                  <a:cubicBezTo>
                    <a:pt x="55176" y="50306"/>
                    <a:pt x="54477" y="48696"/>
                    <a:pt x="53839" y="47025"/>
                  </a:cubicBezTo>
                  <a:cubicBezTo>
                    <a:pt x="53748" y="46782"/>
                    <a:pt x="53687" y="46539"/>
                    <a:pt x="53718" y="46296"/>
                  </a:cubicBezTo>
                  <a:cubicBezTo>
                    <a:pt x="54021" y="43713"/>
                    <a:pt x="53231" y="41313"/>
                    <a:pt x="52198" y="39034"/>
                  </a:cubicBezTo>
                  <a:cubicBezTo>
                    <a:pt x="51986" y="38609"/>
                    <a:pt x="51864" y="38123"/>
                    <a:pt x="51864" y="37637"/>
                  </a:cubicBezTo>
                  <a:cubicBezTo>
                    <a:pt x="51864" y="35328"/>
                    <a:pt x="52077" y="32988"/>
                    <a:pt x="52259" y="30649"/>
                  </a:cubicBezTo>
                  <a:cubicBezTo>
                    <a:pt x="52624" y="26760"/>
                    <a:pt x="53566" y="22992"/>
                    <a:pt x="54325" y="19164"/>
                  </a:cubicBezTo>
                  <a:cubicBezTo>
                    <a:pt x="54902" y="16308"/>
                    <a:pt x="55540" y="13452"/>
                    <a:pt x="55996" y="10566"/>
                  </a:cubicBezTo>
                  <a:cubicBezTo>
                    <a:pt x="55996" y="10414"/>
                    <a:pt x="56027" y="10262"/>
                    <a:pt x="56118" y="10140"/>
                  </a:cubicBezTo>
                  <a:close/>
                  <a:moveTo>
                    <a:pt x="58609" y="10019"/>
                  </a:moveTo>
                  <a:cubicBezTo>
                    <a:pt x="58852" y="11325"/>
                    <a:pt x="59034" y="12449"/>
                    <a:pt x="59278" y="13634"/>
                  </a:cubicBezTo>
                  <a:cubicBezTo>
                    <a:pt x="60067" y="17341"/>
                    <a:pt x="60827" y="21109"/>
                    <a:pt x="61587" y="24876"/>
                  </a:cubicBezTo>
                  <a:cubicBezTo>
                    <a:pt x="62012" y="27003"/>
                    <a:pt x="62316" y="29160"/>
                    <a:pt x="62498" y="31317"/>
                  </a:cubicBezTo>
                  <a:cubicBezTo>
                    <a:pt x="62650" y="32867"/>
                    <a:pt x="62711" y="34447"/>
                    <a:pt x="62863" y="35996"/>
                  </a:cubicBezTo>
                  <a:cubicBezTo>
                    <a:pt x="62984" y="37424"/>
                    <a:pt x="62711" y="38852"/>
                    <a:pt x="62073" y="40128"/>
                  </a:cubicBezTo>
                  <a:cubicBezTo>
                    <a:pt x="61313" y="41647"/>
                    <a:pt x="60827" y="43015"/>
                    <a:pt x="60979" y="44929"/>
                  </a:cubicBezTo>
                  <a:cubicBezTo>
                    <a:pt x="61131" y="46812"/>
                    <a:pt x="60311" y="48362"/>
                    <a:pt x="59673" y="50003"/>
                  </a:cubicBezTo>
                  <a:cubicBezTo>
                    <a:pt x="59460" y="50610"/>
                    <a:pt x="59004" y="51765"/>
                    <a:pt x="58913" y="51856"/>
                  </a:cubicBezTo>
                  <a:cubicBezTo>
                    <a:pt x="58852" y="51977"/>
                    <a:pt x="58852" y="52190"/>
                    <a:pt x="58609" y="52251"/>
                  </a:cubicBezTo>
                  <a:lnTo>
                    <a:pt x="58609" y="10019"/>
                  </a:lnTo>
                  <a:close/>
                  <a:moveTo>
                    <a:pt x="69517" y="45020"/>
                  </a:moveTo>
                  <a:lnTo>
                    <a:pt x="69517" y="45020"/>
                  </a:lnTo>
                  <a:cubicBezTo>
                    <a:pt x="69030" y="45658"/>
                    <a:pt x="68544" y="46114"/>
                    <a:pt x="68089" y="46600"/>
                  </a:cubicBezTo>
                  <a:cubicBezTo>
                    <a:pt x="66752" y="48058"/>
                    <a:pt x="65354" y="49516"/>
                    <a:pt x="64017" y="51005"/>
                  </a:cubicBezTo>
                  <a:lnTo>
                    <a:pt x="59976" y="55289"/>
                  </a:lnTo>
                  <a:cubicBezTo>
                    <a:pt x="59845" y="55432"/>
                    <a:pt x="59742" y="55487"/>
                    <a:pt x="59648" y="55487"/>
                  </a:cubicBezTo>
                  <a:cubicBezTo>
                    <a:pt x="59504" y="55487"/>
                    <a:pt x="59383" y="55357"/>
                    <a:pt x="59217" y="55228"/>
                  </a:cubicBezTo>
                  <a:cubicBezTo>
                    <a:pt x="58974" y="54985"/>
                    <a:pt x="58852" y="54803"/>
                    <a:pt x="59186" y="54499"/>
                  </a:cubicBezTo>
                  <a:lnTo>
                    <a:pt x="65688" y="48453"/>
                  </a:lnTo>
                  <a:lnTo>
                    <a:pt x="69000" y="45384"/>
                  </a:lnTo>
                  <a:cubicBezTo>
                    <a:pt x="69122" y="45202"/>
                    <a:pt x="69304" y="45081"/>
                    <a:pt x="69517" y="45020"/>
                  </a:cubicBezTo>
                  <a:close/>
                  <a:moveTo>
                    <a:pt x="45302" y="44959"/>
                  </a:moveTo>
                  <a:lnTo>
                    <a:pt x="45302" y="44959"/>
                  </a:lnTo>
                  <a:cubicBezTo>
                    <a:pt x="45909" y="45445"/>
                    <a:pt x="46365" y="45962"/>
                    <a:pt x="46851" y="46417"/>
                  </a:cubicBezTo>
                  <a:lnTo>
                    <a:pt x="51257" y="50519"/>
                  </a:lnTo>
                  <a:lnTo>
                    <a:pt x="55540" y="54499"/>
                  </a:lnTo>
                  <a:cubicBezTo>
                    <a:pt x="55935" y="54833"/>
                    <a:pt x="55723" y="54985"/>
                    <a:pt x="55480" y="55259"/>
                  </a:cubicBezTo>
                  <a:cubicBezTo>
                    <a:pt x="55330" y="55409"/>
                    <a:pt x="55207" y="55504"/>
                    <a:pt x="55077" y="55504"/>
                  </a:cubicBezTo>
                  <a:cubicBezTo>
                    <a:pt x="54969" y="55504"/>
                    <a:pt x="54857" y="55440"/>
                    <a:pt x="54720" y="55289"/>
                  </a:cubicBezTo>
                  <a:cubicBezTo>
                    <a:pt x="52745" y="53102"/>
                    <a:pt x="50710" y="50975"/>
                    <a:pt x="48704" y="48787"/>
                  </a:cubicBezTo>
                  <a:lnTo>
                    <a:pt x="45545" y="45445"/>
                  </a:lnTo>
                  <a:cubicBezTo>
                    <a:pt x="45393" y="45324"/>
                    <a:pt x="45302" y="45141"/>
                    <a:pt x="45302" y="44959"/>
                  </a:cubicBezTo>
                  <a:close/>
                  <a:moveTo>
                    <a:pt x="36910" y="51585"/>
                  </a:moveTo>
                  <a:cubicBezTo>
                    <a:pt x="38114" y="51585"/>
                    <a:pt x="39301" y="51864"/>
                    <a:pt x="40380" y="52403"/>
                  </a:cubicBezTo>
                  <a:cubicBezTo>
                    <a:pt x="41692" y="53046"/>
                    <a:pt x="42934" y="53523"/>
                    <a:pt x="44521" y="53523"/>
                  </a:cubicBezTo>
                  <a:cubicBezTo>
                    <a:pt x="44734" y="53523"/>
                    <a:pt x="44953" y="53515"/>
                    <a:pt x="45180" y="53497"/>
                  </a:cubicBezTo>
                  <a:cubicBezTo>
                    <a:pt x="45340" y="53484"/>
                    <a:pt x="45496" y="53478"/>
                    <a:pt x="45651" y="53478"/>
                  </a:cubicBezTo>
                  <a:cubicBezTo>
                    <a:pt x="47322" y="53478"/>
                    <a:pt x="48722" y="54191"/>
                    <a:pt x="50224" y="54803"/>
                  </a:cubicBezTo>
                  <a:lnTo>
                    <a:pt x="52077" y="55563"/>
                  </a:lnTo>
                  <a:cubicBezTo>
                    <a:pt x="52229" y="55623"/>
                    <a:pt x="52381" y="55623"/>
                    <a:pt x="52502" y="55866"/>
                  </a:cubicBezTo>
                  <a:lnTo>
                    <a:pt x="10270" y="55866"/>
                  </a:lnTo>
                  <a:cubicBezTo>
                    <a:pt x="11516" y="55623"/>
                    <a:pt x="12701" y="55441"/>
                    <a:pt x="13825" y="55168"/>
                  </a:cubicBezTo>
                  <a:lnTo>
                    <a:pt x="25067" y="52889"/>
                  </a:lnTo>
                  <a:cubicBezTo>
                    <a:pt x="27224" y="52464"/>
                    <a:pt x="29381" y="52160"/>
                    <a:pt x="31538" y="51977"/>
                  </a:cubicBezTo>
                  <a:lnTo>
                    <a:pt x="36247" y="51613"/>
                  </a:lnTo>
                  <a:cubicBezTo>
                    <a:pt x="36468" y="51594"/>
                    <a:pt x="36689" y="51585"/>
                    <a:pt x="36910" y="51585"/>
                  </a:cubicBezTo>
                  <a:close/>
                  <a:moveTo>
                    <a:pt x="76839" y="51613"/>
                  </a:moveTo>
                  <a:cubicBezTo>
                    <a:pt x="79178" y="51613"/>
                    <a:pt x="81487" y="51826"/>
                    <a:pt x="83827" y="52069"/>
                  </a:cubicBezTo>
                  <a:cubicBezTo>
                    <a:pt x="87716" y="52372"/>
                    <a:pt x="91483" y="53314"/>
                    <a:pt x="95311" y="54074"/>
                  </a:cubicBezTo>
                  <a:cubicBezTo>
                    <a:pt x="98167" y="54651"/>
                    <a:pt x="101023" y="55320"/>
                    <a:pt x="103940" y="55745"/>
                  </a:cubicBezTo>
                  <a:lnTo>
                    <a:pt x="104335" y="55897"/>
                  </a:lnTo>
                  <a:lnTo>
                    <a:pt x="62255" y="55897"/>
                  </a:lnTo>
                  <a:cubicBezTo>
                    <a:pt x="62255" y="55806"/>
                    <a:pt x="62225" y="55775"/>
                    <a:pt x="62225" y="55745"/>
                  </a:cubicBezTo>
                  <a:lnTo>
                    <a:pt x="63440" y="55228"/>
                  </a:lnTo>
                  <a:lnTo>
                    <a:pt x="67481" y="53618"/>
                  </a:lnTo>
                  <a:cubicBezTo>
                    <a:pt x="67643" y="53525"/>
                    <a:pt x="67824" y="53486"/>
                    <a:pt x="68008" y="53486"/>
                  </a:cubicBezTo>
                  <a:cubicBezTo>
                    <a:pt x="68065" y="53486"/>
                    <a:pt x="68122" y="53489"/>
                    <a:pt x="68180" y="53497"/>
                  </a:cubicBezTo>
                  <a:cubicBezTo>
                    <a:pt x="68539" y="53535"/>
                    <a:pt x="68895" y="53553"/>
                    <a:pt x="69248" y="53553"/>
                  </a:cubicBezTo>
                  <a:cubicBezTo>
                    <a:pt x="71428" y="53553"/>
                    <a:pt x="73480" y="52862"/>
                    <a:pt x="75441" y="51947"/>
                  </a:cubicBezTo>
                  <a:cubicBezTo>
                    <a:pt x="75866" y="51734"/>
                    <a:pt x="76353" y="51613"/>
                    <a:pt x="76839" y="51613"/>
                  </a:cubicBezTo>
                  <a:close/>
                  <a:moveTo>
                    <a:pt x="57394" y="56474"/>
                  </a:moveTo>
                  <a:cubicBezTo>
                    <a:pt x="58255" y="56504"/>
                    <a:pt x="58187" y="57752"/>
                    <a:pt x="57390" y="57752"/>
                  </a:cubicBezTo>
                  <a:cubicBezTo>
                    <a:pt x="57371" y="57752"/>
                    <a:pt x="57352" y="57752"/>
                    <a:pt x="57333" y="57750"/>
                  </a:cubicBezTo>
                  <a:cubicBezTo>
                    <a:pt x="57316" y="57751"/>
                    <a:pt x="57300" y="57752"/>
                    <a:pt x="57283" y="57752"/>
                  </a:cubicBezTo>
                  <a:cubicBezTo>
                    <a:pt x="56913" y="57752"/>
                    <a:pt x="56638" y="57431"/>
                    <a:pt x="56725" y="57082"/>
                  </a:cubicBezTo>
                  <a:cubicBezTo>
                    <a:pt x="56725" y="56656"/>
                    <a:pt x="56999" y="56474"/>
                    <a:pt x="57394" y="56474"/>
                  </a:cubicBezTo>
                  <a:close/>
                  <a:moveTo>
                    <a:pt x="52441" y="58358"/>
                  </a:moveTo>
                  <a:lnTo>
                    <a:pt x="52502" y="58479"/>
                  </a:lnTo>
                  <a:lnTo>
                    <a:pt x="51287" y="59026"/>
                  </a:lnTo>
                  <a:lnTo>
                    <a:pt x="47246" y="60637"/>
                  </a:lnTo>
                  <a:cubicBezTo>
                    <a:pt x="47071" y="60712"/>
                    <a:pt x="46855" y="60766"/>
                    <a:pt x="46631" y="60766"/>
                  </a:cubicBezTo>
                  <a:cubicBezTo>
                    <a:pt x="46583" y="60766"/>
                    <a:pt x="46535" y="60763"/>
                    <a:pt x="46486" y="60758"/>
                  </a:cubicBezTo>
                  <a:cubicBezTo>
                    <a:pt x="46106" y="60713"/>
                    <a:pt x="45731" y="60692"/>
                    <a:pt x="45360" y="60692"/>
                  </a:cubicBezTo>
                  <a:cubicBezTo>
                    <a:pt x="43215" y="60692"/>
                    <a:pt x="41224" y="61396"/>
                    <a:pt x="39255" y="62277"/>
                  </a:cubicBezTo>
                  <a:cubicBezTo>
                    <a:pt x="38830" y="62490"/>
                    <a:pt x="38344" y="62611"/>
                    <a:pt x="37888" y="62611"/>
                  </a:cubicBezTo>
                  <a:cubicBezTo>
                    <a:pt x="35518" y="62611"/>
                    <a:pt x="33209" y="62399"/>
                    <a:pt x="30900" y="62216"/>
                  </a:cubicBezTo>
                  <a:cubicBezTo>
                    <a:pt x="27011" y="61852"/>
                    <a:pt x="23213" y="60910"/>
                    <a:pt x="19415" y="60150"/>
                  </a:cubicBezTo>
                  <a:cubicBezTo>
                    <a:pt x="16529" y="59573"/>
                    <a:pt x="13704" y="58935"/>
                    <a:pt x="10756" y="58479"/>
                  </a:cubicBezTo>
                  <a:cubicBezTo>
                    <a:pt x="10635" y="58479"/>
                    <a:pt x="10483" y="58449"/>
                    <a:pt x="10392" y="58358"/>
                  </a:cubicBezTo>
                  <a:close/>
                  <a:moveTo>
                    <a:pt x="104335" y="58419"/>
                  </a:moveTo>
                  <a:lnTo>
                    <a:pt x="100902" y="59057"/>
                  </a:lnTo>
                  <a:lnTo>
                    <a:pt x="89660" y="61366"/>
                  </a:lnTo>
                  <a:cubicBezTo>
                    <a:pt x="87533" y="61791"/>
                    <a:pt x="85346" y="62065"/>
                    <a:pt x="83189" y="62277"/>
                  </a:cubicBezTo>
                  <a:cubicBezTo>
                    <a:pt x="81639" y="62429"/>
                    <a:pt x="80029" y="62459"/>
                    <a:pt x="78479" y="62611"/>
                  </a:cubicBezTo>
                  <a:cubicBezTo>
                    <a:pt x="78258" y="62630"/>
                    <a:pt x="78037" y="62640"/>
                    <a:pt x="77817" y="62640"/>
                  </a:cubicBezTo>
                  <a:cubicBezTo>
                    <a:pt x="76613" y="62640"/>
                    <a:pt x="75426" y="62361"/>
                    <a:pt x="74347" y="61821"/>
                  </a:cubicBezTo>
                  <a:cubicBezTo>
                    <a:pt x="72959" y="61113"/>
                    <a:pt x="71437" y="60722"/>
                    <a:pt x="69883" y="60722"/>
                  </a:cubicBezTo>
                  <a:cubicBezTo>
                    <a:pt x="69771" y="60722"/>
                    <a:pt x="69659" y="60724"/>
                    <a:pt x="69547" y="60728"/>
                  </a:cubicBezTo>
                  <a:cubicBezTo>
                    <a:pt x="69387" y="60741"/>
                    <a:pt x="69229" y="60747"/>
                    <a:pt x="69074" y="60747"/>
                  </a:cubicBezTo>
                  <a:cubicBezTo>
                    <a:pt x="67404" y="60747"/>
                    <a:pt x="66002" y="60038"/>
                    <a:pt x="64473" y="59482"/>
                  </a:cubicBezTo>
                  <a:lnTo>
                    <a:pt x="62650" y="58662"/>
                  </a:lnTo>
                  <a:cubicBezTo>
                    <a:pt x="62489" y="58635"/>
                    <a:pt x="62328" y="58561"/>
                    <a:pt x="62230" y="58419"/>
                  </a:cubicBezTo>
                  <a:close/>
                  <a:moveTo>
                    <a:pt x="55063" y="58713"/>
                  </a:moveTo>
                  <a:cubicBezTo>
                    <a:pt x="55213" y="58713"/>
                    <a:pt x="55331" y="58889"/>
                    <a:pt x="55449" y="59026"/>
                  </a:cubicBezTo>
                  <a:cubicBezTo>
                    <a:pt x="55662" y="59209"/>
                    <a:pt x="55966" y="59391"/>
                    <a:pt x="55571" y="59695"/>
                  </a:cubicBezTo>
                  <a:lnTo>
                    <a:pt x="50375" y="64526"/>
                  </a:lnTo>
                  <a:lnTo>
                    <a:pt x="47216" y="67473"/>
                  </a:lnTo>
                  <a:lnTo>
                    <a:pt x="45545" y="69083"/>
                  </a:lnTo>
                  <a:cubicBezTo>
                    <a:pt x="45500" y="69105"/>
                    <a:pt x="45472" y="69177"/>
                    <a:pt x="45399" y="69177"/>
                  </a:cubicBezTo>
                  <a:cubicBezTo>
                    <a:pt x="45373" y="69177"/>
                    <a:pt x="45342" y="69168"/>
                    <a:pt x="45302" y="69144"/>
                  </a:cubicBezTo>
                  <a:cubicBezTo>
                    <a:pt x="45302" y="68992"/>
                    <a:pt x="45453" y="68931"/>
                    <a:pt x="45514" y="68840"/>
                  </a:cubicBezTo>
                  <a:lnTo>
                    <a:pt x="52320" y="61548"/>
                  </a:lnTo>
                  <a:cubicBezTo>
                    <a:pt x="53140" y="60637"/>
                    <a:pt x="54477" y="59269"/>
                    <a:pt x="54781" y="58905"/>
                  </a:cubicBezTo>
                  <a:cubicBezTo>
                    <a:pt x="54888" y="58765"/>
                    <a:pt x="54980" y="58713"/>
                    <a:pt x="55063" y="58713"/>
                  </a:cubicBezTo>
                  <a:close/>
                  <a:moveTo>
                    <a:pt x="59649" y="58713"/>
                  </a:moveTo>
                  <a:cubicBezTo>
                    <a:pt x="59733" y="58713"/>
                    <a:pt x="59828" y="58765"/>
                    <a:pt x="59946" y="58905"/>
                  </a:cubicBezTo>
                  <a:lnTo>
                    <a:pt x="64777" y="64100"/>
                  </a:lnTo>
                  <a:lnTo>
                    <a:pt x="67785" y="67290"/>
                  </a:lnTo>
                  <a:cubicBezTo>
                    <a:pt x="68271" y="67868"/>
                    <a:pt x="69213" y="68840"/>
                    <a:pt x="69304" y="68931"/>
                  </a:cubicBezTo>
                  <a:cubicBezTo>
                    <a:pt x="69365" y="68992"/>
                    <a:pt x="69456" y="69022"/>
                    <a:pt x="69395" y="69204"/>
                  </a:cubicBezTo>
                  <a:cubicBezTo>
                    <a:pt x="69243" y="69204"/>
                    <a:pt x="69182" y="69083"/>
                    <a:pt x="69091" y="68992"/>
                  </a:cubicBezTo>
                  <a:lnTo>
                    <a:pt x="61799" y="62216"/>
                  </a:lnTo>
                  <a:lnTo>
                    <a:pt x="59156" y="59695"/>
                  </a:lnTo>
                  <a:cubicBezTo>
                    <a:pt x="58761" y="59391"/>
                    <a:pt x="59065" y="59209"/>
                    <a:pt x="59247" y="59026"/>
                  </a:cubicBezTo>
                  <a:cubicBezTo>
                    <a:pt x="59385" y="58889"/>
                    <a:pt x="59497" y="58713"/>
                    <a:pt x="59649" y="58713"/>
                  </a:cubicBezTo>
                  <a:close/>
                  <a:moveTo>
                    <a:pt x="47101" y="62866"/>
                  </a:moveTo>
                  <a:cubicBezTo>
                    <a:pt x="47311" y="62866"/>
                    <a:pt x="47526" y="62911"/>
                    <a:pt x="47732" y="63006"/>
                  </a:cubicBezTo>
                  <a:cubicBezTo>
                    <a:pt x="48066" y="63128"/>
                    <a:pt x="48036" y="63189"/>
                    <a:pt x="47823" y="63432"/>
                  </a:cubicBezTo>
                  <a:lnTo>
                    <a:pt x="44694" y="66835"/>
                  </a:lnTo>
                  <a:lnTo>
                    <a:pt x="38648" y="73367"/>
                  </a:lnTo>
                  <a:cubicBezTo>
                    <a:pt x="37645" y="74400"/>
                    <a:pt x="36642" y="75463"/>
                    <a:pt x="35670" y="76527"/>
                  </a:cubicBezTo>
                  <a:lnTo>
                    <a:pt x="29685" y="82937"/>
                  </a:lnTo>
                  <a:cubicBezTo>
                    <a:pt x="28743" y="84001"/>
                    <a:pt x="27983" y="84821"/>
                    <a:pt x="26768" y="86097"/>
                  </a:cubicBezTo>
                  <a:cubicBezTo>
                    <a:pt x="25553" y="87343"/>
                    <a:pt x="24398" y="88649"/>
                    <a:pt x="23153" y="89865"/>
                  </a:cubicBezTo>
                  <a:cubicBezTo>
                    <a:pt x="22727" y="90260"/>
                    <a:pt x="22727" y="90928"/>
                    <a:pt x="23153" y="91323"/>
                  </a:cubicBezTo>
                  <a:cubicBezTo>
                    <a:pt x="23343" y="91543"/>
                    <a:pt x="23605" y="91650"/>
                    <a:pt x="23870" y="91650"/>
                  </a:cubicBezTo>
                  <a:cubicBezTo>
                    <a:pt x="24152" y="91650"/>
                    <a:pt x="24437" y="91528"/>
                    <a:pt x="24641" y="91293"/>
                  </a:cubicBezTo>
                  <a:cubicBezTo>
                    <a:pt x="25917" y="90017"/>
                    <a:pt x="27285" y="88801"/>
                    <a:pt x="28621" y="87525"/>
                  </a:cubicBezTo>
                  <a:lnTo>
                    <a:pt x="34576" y="81996"/>
                  </a:lnTo>
                  <a:lnTo>
                    <a:pt x="37645" y="79109"/>
                  </a:lnTo>
                  <a:lnTo>
                    <a:pt x="44117" y="73124"/>
                  </a:lnTo>
                  <a:lnTo>
                    <a:pt x="47368" y="70055"/>
                  </a:lnTo>
                  <a:lnTo>
                    <a:pt x="51074" y="66652"/>
                  </a:lnTo>
                  <a:cubicBezTo>
                    <a:pt x="51169" y="66544"/>
                    <a:pt x="51245" y="66490"/>
                    <a:pt x="51306" y="66490"/>
                  </a:cubicBezTo>
                  <a:cubicBezTo>
                    <a:pt x="51383" y="66490"/>
                    <a:pt x="51435" y="66575"/>
                    <a:pt x="51469" y="66743"/>
                  </a:cubicBezTo>
                  <a:cubicBezTo>
                    <a:pt x="51651" y="67138"/>
                    <a:pt x="51651" y="67564"/>
                    <a:pt x="51530" y="67928"/>
                  </a:cubicBezTo>
                  <a:cubicBezTo>
                    <a:pt x="50679" y="70237"/>
                    <a:pt x="50163" y="72638"/>
                    <a:pt x="49950" y="75068"/>
                  </a:cubicBezTo>
                  <a:cubicBezTo>
                    <a:pt x="49920" y="75585"/>
                    <a:pt x="49585" y="75949"/>
                    <a:pt x="49342" y="76375"/>
                  </a:cubicBezTo>
                  <a:cubicBezTo>
                    <a:pt x="47428" y="79383"/>
                    <a:pt x="45089" y="82117"/>
                    <a:pt x="42415" y="84457"/>
                  </a:cubicBezTo>
                  <a:cubicBezTo>
                    <a:pt x="39407" y="87161"/>
                    <a:pt x="36065" y="89470"/>
                    <a:pt x="32480" y="91293"/>
                  </a:cubicBezTo>
                  <a:cubicBezTo>
                    <a:pt x="29229" y="92964"/>
                    <a:pt x="25826" y="94209"/>
                    <a:pt x="22150" y="94635"/>
                  </a:cubicBezTo>
                  <a:cubicBezTo>
                    <a:pt x="21633" y="94726"/>
                    <a:pt x="21056" y="94726"/>
                    <a:pt x="20479" y="94756"/>
                  </a:cubicBezTo>
                  <a:cubicBezTo>
                    <a:pt x="19719" y="94756"/>
                    <a:pt x="19689" y="94756"/>
                    <a:pt x="19719" y="93997"/>
                  </a:cubicBezTo>
                  <a:cubicBezTo>
                    <a:pt x="19810" y="91566"/>
                    <a:pt x="20297" y="89166"/>
                    <a:pt x="21087" y="86887"/>
                  </a:cubicBezTo>
                  <a:cubicBezTo>
                    <a:pt x="22606" y="82664"/>
                    <a:pt x="24763" y="78684"/>
                    <a:pt x="27528" y="75129"/>
                  </a:cubicBezTo>
                  <a:cubicBezTo>
                    <a:pt x="30110" y="71605"/>
                    <a:pt x="33240" y="68506"/>
                    <a:pt x="36825" y="65954"/>
                  </a:cubicBezTo>
                  <a:lnTo>
                    <a:pt x="38921" y="64677"/>
                  </a:lnTo>
                  <a:cubicBezTo>
                    <a:pt x="39255" y="64495"/>
                    <a:pt x="39620" y="64434"/>
                    <a:pt x="40015" y="64434"/>
                  </a:cubicBezTo>
                  <a:cubicBezTo>
                    <a:pt x="42233" y="64222"/>
                    <a:pt x="44420" y="63736"/>
                    <a:pt x="46547" y="62976"/>
                  </a:cubicBezTo>
                  <a:cubicBezTo>
                    <a:pt x="46721" y="62904"/>
                    <a:pt x="46909" y="62866"/>
                    <a:pt x="47101" y="62866"/>
                  </a:cubicBezTo>
                  <a:close/>
                  <a:moveTo>
                    <a:pt x="67602" y="62862"/>
                  </a:moveTo>
                  <a:cubicBezTo>
                    <a:pt x="67800" y="62862"/>
                    <a:pt x="67997" y="62900"/>
                    <a:pt x="68180" y="62976"/>
                  </a:cubicBezTo>
                  <a:cubicBezTo>
                    <a:pt x="70489" y="63766"/>
                    <a:pt x="72859" y="64313"/>
                    <a:pt x="75289" y="64526"/>
                  </a:cubicBezTo>
                  <a:cubicBezTo>
                    <a:pt x="75806" y="64617"/>
                    <a:pt x="76261" y="64829"/>
                    <a:pt x="76656" y="65164"/>
                  </a:cubicBezTo>
                  <a:cubicBezTo>
                    <a:pt x="79178" y="66743"/>
                    <a:pt x="81487" y="68658"/>
                    <a:pt x="83523" y="70815"/>
                  </a:cubicBezTo>
                  <a:cubicBezTo>
                    <a:pt x="86561" y="73975"/>
                    <a:pt x="89174" y="77560"/>
                    <a:pt x="91240" y="81418"/>
                  </a:cubicBezTo>
                  <a:cubicBezTo>
                    <a:pt x="92759" y="84244"/>
                    <a:pt x="93883" y="87252"/>
                    <a:pt x="94582" y="90381"/>
                  </a:cubicBezTo>
                  <a:cubicBezTo>
                    <a:pt x="94795" y="91536"/>
                    <a:pt x="94947" y="92721"/>
                    <a:pt x="95008" y="93906"/>
                  </a:cubicBezTo>
                  <a:cubicBezTo>
                    <a:pt x="95008" y="94641"/>
                    <a:pt x="95008" y="94763"/>
                    <a:pt x="94458" y="94763"/>
                  </a:cubicBezTo>
                  <a:cubicBezTo>
                    <a:pt x="94372" y="94763"/>
                    <a:pt x="94272" y="94760"/>
                    <a:pt x="94157" y="94756"/>
                  </a:cubicBezTo>
                  <a:cubicBezTo>
                    <a:pt x="91757" y="94665"/>
                    <a:pt x="89356" y="94179"/>
                    <a:pt x="87078" y="93389"/>
                  </a:cubicBezTo>
                  <a:cubicBezTo>
                    <a:pt x="82855" y="91870"/>
                    <a:pt x="78905" y="89713"/>
                    <a:pt x="75380" y="86978"/>
                  </a:cubicBezTo>
                  <a:cubicBezTo>
                    <a:pt x="71826" y="84365"/>
                    <a:pt x="68727" y="81206"/>
                    <a:pt x="66174" y="77620"/>
                  </a:cubicBezTo>
                  <a:cubicBezTo>
                    <a:pt x="65719" y="76982"/>
                    <a:pt x="65324" y="76253"/>
                    <a:pt x="64929" y="75615"/>
                  </a:cubicBezTo>
                  <a:cubicBezTo>
                    <a:pt x="64746" y="75251"/>
                    <a:pt x="64655" y="74856"/>
                    <a:pt x="64686" y="74461"/>
                  </a:cubicBezTo>
                  <a:cubicBezTo>
                    <a:pt x="64473" y="72212"/>
                    <a:pt x="63956" y="70025"/>
                    <a:pt x="63167" y="67898"/>
                  </a:cubicBezTo>
                  <a:cubicBezTo>
                    <a:pt x="63045" y="67503"/>
                    <a:pt x="63075" y="67078"/>
                    <a:pt x="63258" y="66683"/>
                  </a:cubicBezTo>
                  <a:cubicBezTo>
                    <a:pt x="63318" y="66546"/>
                    <a:pt x="63364" y="66493"/>
                    <a:pt x="63417" y="66493"/>
                  </a:cubicBezTo>
                  <a:cubicBezTo>
                    <a:pt x="63470" y="66493"/>
                    <a:pt x="63531" y="66546"/>
                    <a:pt x="63622" y="66622"/>
                  </a:cubicBezTo>
                  <a:lnTo>
                    <a:pt x="65506" y="68323"/>
                  </a:lnTo>
                  <a:lnTo>
                    <a:pt x="70398" y="72911"/>
                  </a:lnTo>
                  <a:lnTo>
                    <a:pt x="77598" y="79595"/>
                  </a:lnTo>
                  <a:lnTo>
                    <a:pt x="80758" y="82573"/>
                  </a:lnTo>
                  <a:lnTo>
                    <a:pt x="87199" y="88558"/>
                  </a:lnTo>
                  <a:lnTo>
                    <a:pt x="90055" y="91293"/>
                  </a:lnTo>
                  <a:cubicBezTo>
                    <a:pt x="90266" y="91517"/>
                    <a:pt x="90552" y="91627"/>
                    <a:pt x="90833" y="91627"/>
                  </a:cubicBezTo>
                  <a:cubicBezTo>
                    <a:pt x="91198" y="91627"/>
                    <a:pt x="91554" y="91441"/>
                    <a:pt x="91726" y="91080"/>
                  </a:cubicBezTo>
                  <a:cubicBezTo>
                    <a:pt x="91969" y="90655"/>
                    <a:pt x="91878" y="90138"/>
                    <a:pt x="91514" y="89804"/>
                  </a:cubicBezTo>
                  <a:lnTo>
                    <a:pt x="89751" y="87981"/>
                  </a:lnTo>
                  <a:lnTo>
                    <a:pt x="83827" y="81661"/>
                  </a:lnTo>
                  <a:cubicBezTo>
                    <a:pt x="82095" y="79838"/>
                    <a:pt x="80424" y="78015"/>
                    <a:pt x="78722" y="76132"/>
                  </a:cubicBezTo>
                  <a:lnTo>
                    <a:pt x="73709" y="70784"/>
                  </a:lnTo>
                  <a:lnTo>
                    <a:pt x="68575" y="65315"/>
                  </a:lnTo>
                  <a:lnTo>
                    <a:pt x="66904" y="63462"/>
                  </a:lnTo>
                  <a:cubicBezTo>
                    <a:pt x="66630" y="63158"/>
                    <a:pt x="66752" y="63067"/>
                    <a:pt x="67025" y="62976"/>
                  </a:cubicBezTo>
                  <a:cubicBezTo>
                    <a:pt x="67207" y="62900"/>
                    <a:pt x="67405" y="62862"/>
                    <a:pt x="67602" y="62862"/>
                  </a:cubicBezTo>
                  <a:close/>
                  <a:moveTo>
                    <a:pt x="56118" y="62004"/>
                  </a:moveTo>
                  <a:lnTo>
                    <a:pt x="56118" y="104205"/>
                  </a:lnTo>
                  <a:cubicBezTo>
                    <a:pt x="55844" y="102960"/>
                    <a:pt x="55662" y="101775"/>
                    <a:pt x="55419" y="100651"/>
                  </a:cubicBezTo>
                  <a:cubicBezTo>
                    <a:pt x="54659" y="96883"/>
                    <a:pt x="53869" y="93146"/>
                    <a:pt x="53110" y="89409"/>
                  </a:cubicBezTo>
                  <a:cubicBezTo>
                    <a:pt x="52685" y="87282"/>
                    <a:pt x="52411" y="85095"/>
                    <a:pt x="52198" y="82937"/>
                  </a:cubicBezTo>
                  <a:cubicBezTo>
                    <a:pt x="52046" y="81388"/>
                    <a:pt x="52016" y="79778"/>
                    <a:pt x="51864" y="78228"/>
                  </a:cubicBezTo>
                  <a:cubicBezTo>
                    <a:pt x="51743" y="76800"/>
                    <a:pt x="52016" y="75372"/>
                    <a:pt x="52654" y="74096"/>
                  </a:cubicBezTo>
                  <a:cubicBezTo>
                    <a:pt x="53414" y="72607"/>
                    <a:pt x="53809" y="70967"/>
                    <a:pt x="53748" y="69296"/>
                  </a:cubicBezTo>
                  <a:cubicBezTo>
                    <a:pt x="53596" y="67412"/>
                    <a:pt x="54416" y="65893"/>
                    <a:pt x="54994" y="64252"/>
                  </a:cubicBezTo>
                  <a:lnTo>
                    <a:pt x="55814" y="62399"/>
                  </a:lnTo>
                  <a:cubicBezTo>
                    <a:pt x="55814" y="62216"/>
                    <a:pt x="55935" y="62065"/>
                    <a:pt x="56118" y="62004"/>
                  </a:cubicBezTo>
                  <a:close/>
                  <a:moveTo>
                    <a:pt x="58609" y="62004"/>
                  </a:moveTo>
                  <a:cubicBezTo>
                    <a:pt x="58822" y="62004"/>
                    <a:pt x="58822" y="62156"/>
                    <a:pt x="58852" y="62277"/>
                  </a:cubicBezTo>
                  <a:cubicBezTo>
                    <a:pt x="59581" y="63918"/>
                    <a:pt x="60250" y="65559"/>
                    <a:pt x="60888" y="67260"/>
                  </a:cubicBezTo>
                  <a:cubicBezTo>
                    <a:pt x="60979" y="67473"/>
                    <a:pt x="61009" y="67716"/>
                    <a:pt x="60979" y="67989"/>
                  </a:cubicBezTo>
                  <a:cubicBezTo>
                    <a:pt x="60706" y="70511"/>
                    <a:pt x="61465" y="72881"/>
                    <a:pt x="62528" y="75190"/>
                  </a:cubicBezTo>
                  <a:cubicBezTo>
                    <a:pt x="62741" y="75646"/>
                    <a:pt x="62863" y="76101"/>
                    <a:pt x="62863" y="76587"/>
                  </a:cubicBezTo>
                  <a:cubicBezTo>
                    <a:pt x="62863" y="78957"/>
                    <a:pt x="62650" y="81266"/>
                    <a:pt x="62407" y="83576"/>
                  </a:cubicBezTo>
                  <a:cubicBezTo>
                    <a:pt x="62103" y="87465"/>
                    <a:pt x="61161" y="91262"/>
                    <a:pt x="60402" y="95060"/>
                  </a:cubicBezTo>
                  <a:cubicBezTo>
                    <a:pt x="59824" y="97947"/>
                    <a:pt x="59156" y="100803"/>
                    <a:pt x="58731" y="103719"/>
                  </a:cubicBezTo>
                  <a:cubicBezTo>
                    <a:pt x="58670" y="103871"/>
                    <a:pt x="58640" y="104054"/>
                    <a:pt x="58609" y="104236"/>
                  </a:cubicBezTo>
                  <a:lnTo>
                    <a:pt x="58609" y="62004"/>
                  </a:lnTo>
                  <a:close/>
                  <a:moveTo>
                    <a:pt x="57367" y="0"/>
                  </a:moveTo>
                  <a:cubicBezTo>
                    <a:pt x="56862" y="0"/>
                    <a:pt x="56361" y="251"/>
                    <a:pt x="56087" y="752"/>
                  </a:cubicBezTo>
                  <a:cubicBezTo>
                    <a:pt x="55753" y="1299"/>
                    <a:pt x="55540" y="1876"/>
                    <a:pt x="55389" y="2514"/>
                  </a:cubicBezTo>
                  <a:cubicBezTo>
                    <a:pt x="55054" y="4064"/>
                    <a:pt x="54811" y="5613"/>
                    <a:pt x="54568" y="7132"/>
                  </a:cubicBezTo>
                  <a:cubicBezTo>
                    <a:pt x="53596" y="12389"/>
                    <a:pt x="52624" y="17584"/>
                    <a:pt x="51469" y="22749"/>
                  </a:cubicBezTo>
                  <a:cubicBezTo>
                    <a:pt x="50618" y="26699"/>
                    <a:pt x="50132" y="30709"/>
                    <a:pt x="49950" y="34750"/>
                  </a:cubicBezTo>
                  <a:cubicBezTo>
                    <a:pt x="49950" y="34872"/>
                    <a:pt x="50011" y="34963"/>
                    <a:pt x="49859" y="35054"/>
                  </a:cubicBezTo>
                  <a:lnTo>
                    <a:pt x="49707" y="34872"/>
                  </a:lnTo>
                  <a:cubicBezTo>
                    <a:pt x="47519" y="31864"/>
                    <a:pt x="44937" y="29160"/>
                    <a:pt x="42051" y="26851"/>
                  </a:cubicBezTo>
                  <a:cubicBezTo>
                    <a:pt x="38040" y="23478"/>
                    <a:pt x="33483" y="20865"/>
                    <a:pt x="28591" y="19073"/>
                  </a:cubicBezTo>
                  <a:cubicBezTo>
                    <a:pt x="25898" y="18077"/>
                    <a:pt x="23134" y="17462"/>
                    <a:pt x="20277" y="17462"/>
                  </a:cubicBezTo>
                  <a:cubicBezTo>
                    <a:pt x="19910" y="17462"/>
                    <a:pt x="19542" y="17472"/>
                    <a:pt x="19172" y="17493"/>
                  </a:cubicBezTo>
                  <a:cubicBezTo>
                    <a:pt x="18443" y="17554"/>
                    <a:pt x="17836" y="18101"/>
                    <a:pt x="17744" y="18830"/>
                  </a:cubicBezTo>
                  <a:cubicBezTo>
                    <a:pt x="17653" y="20076"/>
                    <a:pt x="17684" y="21321"/>
                    <a:pt x="17866" y="22567"/>
                  </a:cubicBezTo>
                  <a:cubicBezTo>
                    <a:pt x="18352" y="26365"/>
                    <a:pt x="19689" y="29859"/>
                    <a:pt x="21451" y="33231"/>
                  </a:cubicBezTo>
                  <a:cubicBezTo>
                    <a:pt x="23061" y="36452"/>
                    <a:pt x="25067" y="39460"/>
                    <a:pt x="27406" y="42194"/>
                  </a:cubicBezTo>
                  <a:cubicBezTo>
                    <a:pt x="29290" y="44443"/>
                    <a:pt x="31386" y="46509"/>
                    <a:pt x="33665" y="48392"/>
                  </a:cubicBezTo>
                  <a:lnTo>
                    <a:pt x="35427" y="49699"/>
                  </a:lnTo>
                  <a:cubicBezTo>
                    <a:pt x="33938" y="49759"/>
                    <a:pt x="32602" y="49911"/>
                    <a:pt x="31265" y="50003"/>
                  </a:cubicBezTo>
                  <a:cubicBezTo>
                    <a:pt x="29381" y="50154"/>
                    <a:pt x="27497" y="50398"/>
                    <a:pt x="25644" y="50732"/>
                  </a:cubicBezTo>
                  <a:cubicBezTo>
                    <a:pt x="23669" y="51066"/>
                    <a:pt x="21785" y="51582"/>
                    <a:pt x="19841" y="51947"/>
                  </a:cubicBezTo>
                  <a:cubicBezTo>
                    <a:pt x="15739" y="52737"/>
                    <a:pt x="11668" y="53588"/>
                    <a:pt x="7566" y="54256"/>
                  </a:cubicBezTo>
                  <a:cubicBezTo>
                    <a:pt x="6472" y="54469"/>
                    <a:pt x="5439" y="54803"/>
                    <a:pt x="4346" y="54864"/>
                  </a:cubicBezTo>
                  <a:cubicBezTo>
                    <a:pt x="3191" y="54955"/>
                    <a:pt x="2037" y="55289"/>
                    <a:pt x="1004" y="55836"/>
                  </a:cubicBezTo>
                  <a:cubicBezTo>
                    <a:pt x="1" y="56383"/>
                    <a:pt x="1" y="57841"/>
                    <a:pt x="1004" y="58419"/>
                  </a:cubicBezTo>
                  <a:cubicBezTo>
                    <a:pt x="1581" y="58722"/>
                    <a:pt x="2158" y="58935"/>
                    <a:pt x="2796" y="59087"/>
                  </a:cubicBezTo>
                  <a:cubicBezTo>
                    <a:pt x="3434" y="59269"/>
                    <a:pt x="4163" y="59269"/>
                    <a:pt x="4801" y="59421"/>
                  </a:cubicBezTo>
                  <a:cubicBezTo>
                    <a:pt x="7505" y="59998"/>
                    <a:pt x="10210" y="60424"/>
                    <a:pt x="12944" y="60910"/>
                  </a:cubicBezTo>
                  <a:cubicBezTo>
                    <a:pt x="17987" y="61852"/>
                    <a:pt x="23001" y="63158"/>
                    <a:pt x="28135" y="63918"/>
                  </a:cubicBezTo>
                  <a:cubicBezTo>
                    <a:pt x="29837" y="64131"/>
                    <a:pt x="31569" y="64282"/>
                    <a:pt x="33300" y="64434"/>
                  </a:cubicBezTo>
                  <a:lnTo>
                    <a:pt x="35366" y="64526"/>
                  </a:lnTo>
                  <a:lnTo>
                    <a:pt x="35123" y="64799"/>
                  </a:lnTo>
                  <a:cubicBezTo>
                    <a:pt x="32115" y="66956"/>
                    <a:pt x="29411" y="69539"/>
                    <a:pt x="27102" y="72425"/>
                  </a:cubicBezTo>
                  <a:cubicBezTo>
                    <a:pt x="23730" y="76436"/>
                    <a:pt x="21087" y="80993"/>
                    <a:pt x="19264" y="85915"/>
                  </a:cubicBezTo>
                  <a:cubicBezTo>
                    <a:pt x="18200" y="88953"/>
                    <a:pt x="17532" y="92083"/>
                    <a:pt x="17744" y="95334"/>
                  </a:cubicBezTo>
                  <a:cubicBezTo>
                    <a:pt x="17805" y="96063"/>
                    <a:pt x="18382" y="96640"/>
                    <a:pt x="19112" y="96731"/>
                  </a:cubicBezTo>
                  <a:cubicBezTo>
                    <a:pt x="19549" y="96759"/>
                    <a:pt x="19987" y="96772"/>
                    <a:pt x="20424" y="96772"/>
                  </a:cubicBezTo>
                  <a:cubicBezTo>
                    <a:pt x="21445" y="96772"/>
                    <a:pt x="22466" y="96698"/>
                    <a:pt x="23487" y="96549"/>
                  </a:cubicBezTo>
                  <a:cubicBezTo>
                    <a:pt x="26950" y="95881"/>
                    <a:pt x="30323" y="94726"/>
                    <a:pt x="33452" y="93085"/>
                  </a:cubicBezTo>
                  <a:cubicBezTo>
                    <a:pt x="36642" y="91414"/>
                    <a:pt x="39650" y="89439"/>
                    <a:pt x="42415" y="87130"/>
                  </a:cubicBezTo>
                  <a:cubicBezTo>
                    <a:pt x="44663" y="85216"/>
                    <a:pt x="46760" y="83120"/>
                    <a:pt x="48644" y="80811"/>
                  </a:cubicBezTo>
                  <a:cubicBezTo>
                    <a:pt x="49039" y="80264"/>
                    <a:pt x="49434" y="79717"/>
                    <a:pt x="49950" y="79079"/>
                  </a:cubicBezTo>
                  <a:cubicBezTo>
                    <a:pt x="49950" y="80264"/>
                    <a:pt x="50011" y="80811"/>
                    <a:pt x="50163" y="82360"/>
                  </a:cubicBezTo>
                  <a:cubicBezTo>
                    <a:pt x="50315" y="83910"/>
                    <a:pt x="50467" y="85520"/>
                    <a:pt x="50679" y="87070"/>
                  </a:cubicBezTo>
                  <a:cubicBezTo>
                    <a:pt x="51105" y="90108"/>
                    <a:pt x="52016" y="93602"/>
                    <a:pt x="52472" y="96063"/>
                  </a:cubicBezTo>
                  <a:cubicBezTo>
                    <a:pt x="52928" y="98554"/>
                    <a:pt x="53444" y="100803"/>
                    <a:pt x="53900" y="103537"/>
                  </a:cubicBezTo>
                  <a:cubicBezTo>
                    <a:pt x="54356" y="106241"/>
                    <a:pt x="54872" y="109067"/>
                    <a:pt x="55419" y="111801"/>
                  </a:cubicBezTo>
                  <a:cubicBezTo>
                    <a:pt x="55632" y="112713"/>
                    <a:pt x="55875" y="113654"/>
                    <a:pt x="56786" y="114201"/>
                  </a:cubicBezTo>
                  <a:lnTo>
                    <a:pt x="57941" y="114201"/>
                  </a:lnTo>
                  <a:cubicBezTo>
                    <a:pt x="58822" y="113654"/>
                    <a:pt x="59126" y="112713"/>
                    <a:pt x="59308" y="111801"/>
                  </a:cubicBezTo>
                  <a:cubicBezTo>
                    <a:pt x="59885" y="109067"/>
                    <a:pt x="60402" y="106028"/>
                    <a:pt x="60827" y="103537"/>
                  </a:cubicBezTo>
                  <a:cubicBezTo>
                    <a:pt x="61252" y="101015"/>
                    <a:pt x="61739" y="99071"/>
                    <a:pt x="62255" y="96063"/>
                  </a:cubicBezTo>
                  <a:cubicBezTo>
                    <a:pt x="62802" y="93085"/>
                    <a:pt x="63592" y="90108"/>
                    <a:pt x="64048" y="87070"/>
                  </a:cubicBezTo>
                  <a:cubicBezTo>
                    <a:pt x="64291" y="85520"/>
                    <a:pt x="64503" y="83424"/>
                    <a:pt x="64595" y="82360"/>
                  </a:cubicBezTo>
                  <a:cubicBezTo>
                    <a:pt x="64655" y="81297"/>
                    <a:pt x="64777" y="80264"/>
                    <a:pt x="64838" y="79170"/>
                  </a:cubicBezTo>
                  <a:lnTo>
                    <a:pt x="65749" y="80385"/>
                  </a:lnTo>
                  <a:cubicBezTo>
                    <a:pt x="67694" y="82846"/>
                    <a:pt x="69881" y="85095"/>
                    <a:pt x="72281" y="87070"/>
                  </a:cubicBezTo>
                  <a:cubicBezTo>
                    <a:pt x="75046" y="89409"/>
                    <a:pt x="78054" y="91414"/>
                    <a:pt x="81244" y="93085"/>
                  </a:cubicBezTo>
                  <a:cubicBezTo>
                    <a:pt x="84647" y="94787"/>
                    <a:pt x="88141" y="96124"/>
                    <a:pt x="91939" y="96610"/>
                  </a:cubicBezTo>
                  <a:cubicBezTo>
                    <a:pt x="92718" y="96727"/>
                    <a:pt x="93510" y="96781"/>
                    <a:pt x="94306" y="96781"/>
                  </a:cubicBezTo>
                  <a:cubicBezTo>
                    <a:pt x="94751" y="96781"/>
                    <a:pt x="95199" y="96764"/>
                    <a:pt x="95646" y="96731"/>
                  </a:cubicBezTo>
                  <a:cubicBezTo>
                    <a:pt x="96375" y="96640"/>
                    <a:pt x="96952" y="96032"/>
                    <a:pt x="96982" y="95273"/>
                  </a:cubicBezTo>
                  <a:cubicBezTo>
                    <a:pt x="97165" y="92052"/>
                    <a:pt x="96527" y="88923"/>
                    <a:pt x="95433" y="85885"/>
                  </a:cubicBezTo>
                  <a:cubicBezTo>
                    <a:pt x="93610" y="80993"/>
                    <a:pt x="90997" y="76436"/>
                    <a:pt x="87625" y="72425"/>
                  </a:cubicBezTo>
                  <a:cubicBezTo>
                    <a:pt x="85316" y="69508"/>
                    <a:pt x="82581" y="66926"/>
                    <a:pt x="79573" y="64738"/>
                  </a:cubicBezTo>
                  <a:lnTo>
                    <a:pt x="79421" y="64617"/>
                  </a:lnTo>
                  <a:cubicBezTo>
                    <a:pt x="79472" y="64532"/>
                    <a:pt x="79532" y="64514"/>
                    <a:pt x="79586" y="64514"/>
                  </a:cubicBezTo>
                  <a:cubicBezTo>
                    <a:pt x="79629" y="64514"/>
                    <a:pt x="79668" y="64526"/>
                    <a:pt x="79695" y="64526"/>
                  </a:cubicBezTo>
                  <a:cubicBezTo>
                    <a:pt x="84404" y="64282"/>
                    <a:pt x="89053" y="63644"/>
                    <a:pt x="93640" y="62581"/>
                  </a:cubicBezTo>
                  <a:cubicBezTo>
                    <a:pt x="97499" y="61700"/>
                    <a:pt x="101388" y="60940"/>
                    <a:pt x="105307" y="60302"/>
                  </a:cubicBezTo>
                  <a:cubicBezTo>
                    <a:pt x="106705" y="60059"/>
                    <a:pt x="108133" y="59816"/>
                    <a:pt x="109500" y="59452"/>
                  </a:cubicBezTo>
                  <a:cubicBezTo>
                    <a:pt x="110169" y="59330"/>
                    <a:pt x="110837" y="59391"/>
                    <a:pt x="111475" y="59209"/>
                  </a:cubicBezTo>
                  <a:cubicBezTo>
                    <a:pt x="112113" y="59057"/>
                    <a:pt x="112721" y="58874"/>
                    <a:pt x="113298" y="58631"/>
                  </a:cubicBezTo>
                  <a:cubicBezTo>
                    <a:pt x="113784" y="58449"/>
                    <a:pt x="114179" y="58115"/>
                    <a:pt x="114452" y="57689"/>
                  </a:cubicBezTo>
                  <a:lnTo>
                    <a:pt x="114452" y="56535"/>
                  </a:lnTo>
                  <a:cubicBezTo>
                    <a:pt x="113875" y="55654"/>
                    <a:pt x="113511" y="55563"/>
                    <a:pt x="111991" y="55168"/>
                  </a:cubicBezTo>
                  <a:cubicBezTo>
                    <a:pt x="110472" y="54803"/>
                    <a:pt x="108862" y="54590"/>
                    <a:pt x="107313" y="54287"/>
                  </a:cubicBezTo>
                  <a:cubicBezTo>
                    <a:pt x="103120" y="53588"/>
                    <a:pt x="99231" y="52889"/>
                    <a:pt x="94734" y="51917"/>
                  </a:cubicBezTo>
                  <a:cubicBezTo>
                    <a:pt x="90268" y="50914"/>
                    <a:pt x="85771" y="50033"/>
                    <a:pt x="81183" y="49790"/>
                  </a:cubicBezTo>
                  <a:cubicBezTo>
                    <a:pt x="80606" y="49790"/>
                    <a:pt x="80029" y="49759"/>
                    <a:pt x="79482" y="49699"/>
                  </a:cubicBezTo>
                  <a:cubicBezTo>
                    <a:pt x="79452" y="49577"/>
                    <a:pt x="79543" y="49486"/>
                    <a:pt x="79664" y="49425"/>
                  </a:cubicBezTo>
                  <a:cubicBezTo>
                    <a:pt x="82642" y="47268"/>
                    <a:pt x="85316" y="44686"/>
                    <a:pt x="87625" y="41799"/>
                  </a:cubicBezTo>
                  <a:cubicBezTo>
                    <a:pt x="90967" y="37849"/>
                    <a:pt x="93580" y="33322"/>
                    <a:pt x="95372" y="28492"/>
                  </a:cubicBezTo>
                  <a:cubicBezTo>
                    <a:pt x="96496" y="25393"/>
                    <a:pt x="97165" y="22202"/>
                    <a:pt x="96982" y="18921"/>
                  </a:cubicBezTo>
                  <a:cubicBezTo>
                    <a:pt x="96922" y="18192"/>
                    <a:pt x="96375" y="17584"/>
                    <a:pt x="95646" y="17493"/>
                  </a:cubicBezTo>
                  <a:cubicBezTo>
                    <a:pt x="95265" y="17470"/>
                    <a:pt x="94885" y="17458"/>
                    <a:pt x="94505" y="17458"/>
                  </a:cubicBezTo>
                  <a:cubicBezTo>
                    <a:pt x="93398" y="17458"/>
                    <a:pt x="92296" y="17555"/>
                    <a:pt x="91210" y="17736"/>
                  </a:cubicBezTo>
                  <a:cubicBezTo>
                    <a:pt x="87746" y="18344"/>
                    <a:pt x="84434" y="19498"/>
                    <a:pt x="81335" y="21139"/>
                  </a:cubicBezTo>
                  <a:cubicBezTo>
                    <a:pt x="78115" y="22780"/>
                    <a:pt x="75077" y="24785"/>
                    <a:pt x="72342" y="27155"/>
                  </a:cubicBezTo>
                  <a:cubicBezTo>
                    <a:pt x="69577" y="29373"/>
                    <a:pt x="67147" y="31955"/>
                    <a:pt x="65081" y="34811"/>
                  </a:cubicBezTo>
                  <a:cubicBezTo>
                    <a:pt x="64998" y="34894"/>
                    <a:pt x="64965" y="35028"/>
                    <a:pt x="64822" y="35028"/>
                  </a:cubicBezTo>
                  <a:cubicBezTo>
                    <a:pt x="64808" y="35028"/>
                    <a:pt x="64793" y="35027"/>
                    <a:pt x="64777" y="35024"/>
                  </a:cubicBezTo>
                  <a:cubicBezTo>
                    <a:pt x="64746" y="33687"/>
                    <a:pt x="64595" y="32350"/>
                    <a:pt x="64473" y="31013"/>
                  </a:cubicBezTo>
                  <a:cubicBezTo>
                    <a:pt x="64321" y="29160"/>
                    <a:pt x="64078" y="27276"/>
                    <a:pt x="63744" y="25423"/>
                  </a:cubicBezTo>
                  <a:cubicBezTo>
                    <a:pt x="63410" y="23509"/>
                    <a:pt x="62923" y="21564"/>
                    <a:pt x="62528" y="19620"/>
                  </a:cubicBezTo>
                  <a:cubicBezTo>
                    <a:pt x="61739" y="15548"/>
                    <a:pt x="60888" y="11538"/>
                    <a:pt x="60250" y="7436"/>
                  </a:cubicBezTo>
                  <a:cubicBezTo>
                    <a:pt x="60067" y="6343"/>
                    <a:pt x="59673" y="5249"/>
                    <a:pt x="59612" y="4094"/>
                  </a:cubicBezTo>
                  <a:cubicBezTo>
                    <a:pt x="59521" y="2940"/>
                    <a:pt x="59186" y="1785"/>
                    <a:pt x="58670" y="752"/>
                  </a:cubicBezTo>
                  <a:cubicBezTo>
                    <a:pt x="58381" y="251"/>
                    <a:pt x="57872" y="0"/>
                    <a:pt x="57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11;p63">
              <a:extLst>
                <a:ext uri="{FF2B5EF4-FFF2-40B4-BE49-F238E27FC236}">
                  <a16:creationId xmlns:a16="http://schemas.microsoft.com/office/drawing/2014/main" id="{03E1EEBE-25FD-4220-B00A-5C1FEA93E6F3}"/>
                </a:ext>
              </a:extLst>
            </p:cNvPr>
            <p:cNvSpPr/>
            <p:nvPr/>
          </p:nvSpPr>
          <p:spPr>
            <a:xfrm rot="10800000">
              <a:off x="1751631" y="3155160"/>
              <a:ext cx="401569" cy="400305"/>
            </a:xfrm>
            <a:custGeom>
              <a:avLst/>
              <a:gdLst/>
              <a:ahLst/>
              <a:cxnLst/>
              <a:rect l="l" t="t" r="r" b="b"/>
              <a:pathLst>
                <a:path w="60341" h="60151" extrusionOk="0">
                  <a:moveTo>
                    <a:pt x="10621" y="10242"/>
                  </a:moveTo>
                  <a:cubicBezTo>
                    <a:pt x="10672" y="10242"/>
                    <a:pt x="10736" y="10249"/>
                    <a:pt x="10816" y="10262"/>
                  </a:cubicBezTo>
                  <a:cubicBezTo>
                    <a:pt x="12093" y="10292"/>
                    <a:pt x="13369" y="10535"/>
                    <a:pt x="14584" y="10961"/>
                  </a:cubicBezTo>
                  <a:cubicBezTo>
                    <a:pt x="16802" y="11751"/>
                    <a:pt x="18898" y="12905"/>
                    <a:pt x="20782" y="14363"/>
                  </a:cubicBezTo>
                  <a:cubicBezTo>
                    <a:pt x="22635" y="15731"/>
                    <a:pt x="24276" y="17402"/>
                    <a:pt x="25613" y="19285"/>
                  </a:cubicBezTo>
                  <a:cubicBezTo>
                    <a:pt x="25856" y="19620"/>
                    <a:pt x="26069" y="19984"/>
                    <a:pt x="26281" y="20319"/>
                  </a:cubicBezTo>
                  <a:cubicBezTo>
                    <a:pt x="26372" y="20501"/>
                    <a:pt x="26403" y="20713"/>
                    <a:pt x="26403" y="20926"/>
                  </a:cubicBezTo>
                  <a:cubicBezTo>
                    <a:pt x="26524" y="22111"/>
                    <a:pt x="26798" y="23266"/>
                    <a:pt x="27193" y="24390"/>
                  </a:cubicBezTo>
                  <a:cubicBezTo>
                    <a:pt x="27253" y="24602"/>
                    <a:pt x="27253" y="24815"/>
                    <a:pt x="27162" y="25028"/>
                  </a:cubicBezTo>
                  <a:cubicBezTo>
                    <a:pt x="27145" y="25096"/>
                    <a:pt x="27109" y="25136"/>
                    <a:pt x="27059" y="25136"/>
                  </a:cubicBezTo>
                  <a:cubicBezTo>
                    <a:pt x="27020" y="25136"/>
                    <a:pt x="26973" y="25112"/>
                    <a:pt x="26919" y="25058"/>
                  </a:cubicBezTo>
                  <a:lnTo>
                    <a:pt x="25977" y="24177"/>
                  </a:lnTo>
                  <a:lnTo>
                    <a:pt x="23425" y="21807"/>
                  </a:lnTo>
                  <a:lnTo>
                    <a:pt x="19567" y="18222"/>
                  </a:lnTo>
                  <a:lnTo>
                    <a:pt x="17804" y="16581"/>
                  </a:lnTo>
                  <a:lnTo>
                    <a:pt x="14523" y="13513"/>
                  </a:lnTo>
                  <a:lnTo>
                    <a:pt x="13034" y="12085"/>
                  </a:lnTo>
                  <a:cubicBezTo>
                    <a:pt x="12928" y="11963"/>
                    <a:pt x="12776" y="11902"/>
                    <a:pt x="12628" y="11902"/>
                  </a:cubicBezTo>
                  <a:cubicBezTo>
                    <a:pt x="12480" y="11902"/>
                    <a:pt x="12336" y="11963"/>
                    <a:pt x="12244" y="12085"/>
                  </a:cubicBezTo>
                  <a:cubicBezTo>
                    <a:pt x="12001" y="12267"/>
                    <a:pt x="12001" y="12632"/>
                    <a:pt x="12244" y="12844"/>
                  </a:cubicBezTo>
                  <a:lnTo>
                    <a:pt x="13217" y="13817"/>
                  </a:lnTo>
                  <a:lnTo>
                    <a:pt x="16346" y="17128"/>
                  </a:lnTo>
                  <a:lnTo>
                    <a:pt x="18989" y="19984"/>
                  </a:lnTo>
                  <a:lnTo>
                    <a:pt x="22331" y="23569"/>
                  </a:lnTo>
                  <a:lnTo>
                    <a:pt x="25005" y="26425"/>
                  </a:lnTo>
                  <a:lnTo>
                    <a:pt x="25187" y="26669"/>
                  </a:lnTo>
                  <a:cubicBezTo>
                    <a:pt x="25370" y="26881"/>
                    <a:pt x="25370" y="26881"/>
                    <a:pt x="25096" y="26972"/>
                  </a:cubicBezTo>
                  <a:cubicBezTo>
                    <a:pt x="25020" y="27003"/>
                    <a:pt x="24937" y="27018"/>
                    <a:pt x="24853" y="27018"/>
                  </a:cubicBezTo>
                  <a:cubicBezTo>
                    <a:pt x="24770" y="27018"/>
                    <a:pt x="24686" y="27003"/>
                    <a:pt x="24610" y="26972"/>
                  </a:cubicBezTo>
                  <a:cubicBezTo>
                    <a:pt x="23577" y="26608"/>
                    <a:pt x="22544" y="26365"/>
                    <a:pt x="21450" y="26213"/>
                  </a:cubicBezTo>
                  <a:lnTo>
                    <a:pt x="21055" y="26213"/>
                  </a:lnTo>
                  <a:cubicBezTo>
                    <a:pt x="20387" y="26152"/>
                    <a:pt x="19901" y="25696"/>
                    <a:pt x="19415" y="25392"/>
                  </a:cubicBezTo>
                  <a:cubicBezTo>
                    <a:pt x="18169" y="24542"/>
                    <a:pt x="17015" y="23539"/>
                    <a:pt x="16042" y="22415"/>
                  </a:cubicBezTo>
                  <a:cubicBezTo>
                    <a:pt x="14614" y="20865"/>
                    <a:pt x="13399" y="19134"/>
                    <a:pt x="12427" y="17280"/>
                  </a:cubicBezTo>
                  <a:cubicBezTo>
                    <a:pt x="11606" y="15791"/>
                    <a:pt x="10999" y="14212"/>
                    <a:pt x="10634" y="12571"/>
                  </a:cubicBezTo>
                  <a:cubicBezTo>
                    <a:pt x="10513" y="11933"/>
                    <a:pt x="10452" y="11325"/>
                    <a:pt x="10421" y="10718"/>
                  </a:cubicBezTo>
                  <a:cubicBezTo>
                    <a:pt x="10421" y="10355"/>
                    <a:pt x="10421" y="10242"/>
                    <a:pt x="10621" y="10242"/>
                  </a:cubicBezTo>
                  <a:close/>
                  <a:moveTo>
                    <a:pt x="49645" y="10262"/>
                  </a:moveTo>
                  <a:cubicBezTo>
                    <a:pt x="50101" y="10262"/>
                    <a:pt x="50101" y="10262"/>
                    <a:pt x="50101" y="10657"/>
                  </a:cubicBezTo>
                  <a:cubicBezTo>
                    <a:pt x="50040" y="11933"/>
                    <a:pt x="49797" y="13179"/>
                    <a:pt x="49372" y="14394"/>
                  </a:cubicBezTo>
                  <a:cubicBezTo>
                    <a:pt x="48582" y="16612"/>
                    <a:pt x="47428" y="18708"/>
                    <a:pt x="46000" y="20592"/>
                  </a:cubicBezTo>
                  <a:cubicBezTo>
                    <a:pt x="44632" y="22445"/>
                    <a:pt x="42961" y="24086"/>
                    <a:pt x="41047" y="25392"/>
                  </a:cubicBezTo>
                  <a:cubicBezTo>
                    <a:pt x="40713" y="25666"/>
                    <a:pt x="40348" y="25848"/>
                    <a:pt x="39984" y="26091"/>
                  </a:cubicBezTo>
                  <a:cubicBezTo>
                    <a:pt x="39802" y="26182"/>
                    <a:pt x="39589" y="26213"/>
                    <a:pt x="39376" y="26213"/>
                  </a:cubicBezTo>
                  <a:cubicBezTo>
                    <a:pt x="38222" y="26334"/>
                    <a:pt x="37067" y="26608"/>
                    <a:pt x="35973" y="27003"/>
                  </a:cubicBezTo>
                  <a:lnTo>
                    <a:pt x="35700" y="27063"/>
                  </a:lnTo>
                  <a:cubicBezTo>
                    <a:pt x="35669" y="27069"/>
                    <a:pt x="35639" y="27071"/>
                    <a:pt x="35609" y="27071"/>
                  </a:cubicBezTo>
                  <a:cubicBezTo>
                    <a:pt x="35458" y="27071"/>
                    <a:pt x="35315" y="27008"/>
                    <a:pt x="35214" y="26881"/>
                  </a:cubicBezTo>
                  <a:cubicBezTo>
                    <a:pt x="35123" y="26820"/>
                    <a:pt x="35335" y="26669"/>
                    <a:pt x="35426" y="26577"/>
                  </a:cubicBezTo>
                  <a:lnTo>
                    <a:pt x="36885" y="24997"/>
                  </a:lnTo>
                  <a:cubicBezTo>
                    <a:pt x="38130" y="23661"/>
                    <a:pt x="39680" y="21990"/>
                    <a:pt x="40591" y="21048"/>
                  </a:cubicBezTo>
                  <a:cubicBezTo>
                    <a:pt x="41503" y="20075"/>
                    <a:pt x="42384" y="19134"/>
                    <a:pt x="43265" y="18161"/>
                  </a:cubicBezTo>
                  <a:lnTo>
                    <a:pt x="46668" y="14546"/>
                  </a:lnTo>
                  <a:cubicBezTo>
                    <a:pt x="47184" y="13969"/>
                    <a:pt x="47701" y="13391"/>
                    <a:pt x="48248" y="12875"/>
                  </a:cubicBezTo>
                  <a:cubicBezTo>
                    <a:pt x="48521" y="12662"/>
                    <a:pt x="48521" y="12267"/>
                    <a:pt x="48278" y="12024"/>
                  </a:cubicBezTo>
                  <a:cubicBezTo>
                    <a:pt x="48172" y="11931"/>
                    <a:pt x="48042" y="11884"/>
                    <a:pt x="47915" y="11884"/>
                  </a:cubicBezTo>
                  <a:cubicBezTo>
                    <a:pt x="47751" y="11884"/>
                    <a:pt x="47591" y="11961"/>
                    <a:pt x="47488" y="12115"/>
                  </a:cubicBezTo>
                  <a:lnTo>
                    <a:pt x="43903" y="15457"/>
                  </a:lnTo>
                  <a:lnTo>
                    <a:pt x="41655" y="17554"/>
                  </a:lnTo>
                  <a:lnTo>
                    <a:pt x="37735" y="21200"/>
                  </a:lnTo>
                  <a:lnTo>
                    <a:pt x="34333" y="24329"/>
                  </a:lnTo>
                  <a:lnTo>
                    <a:pt x="33573" y="25058"/>
                  </a:lnTo>
                  <a:cubicBezTo>
                    <a:pt x="33510" y="25109"/>
                    <a:pt x="33467" y="25133"/>
                    <a:pt x="33438" y="25133"/>
                  </a:cubicBezTo>
                  <a:cubicBezTo>
                    <a:pt x="33396" y="25133"/>
                    <a:pt x="33378" y="25086"/>
                    <a:pt x="33360" y="24997"/>
                  </a:cubicBezTo>
                  <a:cubicBezTo>
                    <a:pt x="33269" y="24785"/>
                    <a:pt x="33269" y="24572"/>
                    <a:pt x="33360" y="24390"/>
                  </a:cubicBezTo>
                  <a:cubicBezTo>
                    <a:pt x="33755" y="23144"/>
                    <a:pt x="34029" y="21898"/>
                    <a:pt x="34150" y="20622"/>
                  </a:cubicBezTo>
                  <a:cubicBezTo>
                    <a:pt x="34211" y="20349"/>
                    <a:pt x="34333" y="20106"/>
                    <a:pt x="34515" y="19893"/>
                  </a:cubicBezTo>
                  <a:cubicBezTo>
                    <a:pt x="35335" y="18556"/>
                    <a:pt x="36338" y="17311"/>
                    <a:pt x="37492" y="16247"/>
                  </a:cubicBezTo>
                  <a:cubicBezTo>
                    <a:pt x="39133" y="14637"/>
                    <a:pt x="41017" y="13300"/>
                    <a:pt x="43052" y="12237"/>
                  </a:cubicBezTo>
                  <a:cubicBezTo>
                    <a:pt x="44541" y="11416"/>
                    <a:pt x="46121" y="10839"/>
                    <a:pt x="47792" y="10474"/>
                  </a:cubicBezTo>
                  <a:cubicBezTo>
                    <a:pt x="48400" y="10353"/>
                    <a:pt x="49007" y="10262"/>
                    <a:pt x="49645" y="10262"/>
                  </a:cubicBezTo>
                  <a:close/>
                  <a:moveTo>
                    <a:pt x="29593" y="5309"/>
                  </a:moveTo>
                  <a:lnTo>
                    <a:pt x="29593" y="27489"/>
                  </a:lnTo>
                  <a:cubicBezTo>
                    <a:pt x="29471" y="27489"/>
                    <a:pt x="29471" y="27428"/>
                    <a:pt x="29471" y="27337"/>
                  </a:cubicBezTo>
                  <a:cubicBezTo>
                    <a:pt x="29107" y="26456"/>
                    <a:pt x="28712" y="25635"/>
                    <a:pt x="28408" y="24754"/>
                  </a:cubicBezTo>
                  <a:cubicBezTo>
                    <a:pt x="28378" y="24633"/>
                    <a:pt x="28347" y="24511"/>
                    <a:pt x="28347" y="24390"/>
                  </a:cubicBezTo>
                  <a:cubicBezTo>
                    <a:pt x="28438" y="23053"/>
                    <a:pt x="28165" y="21716"/>
                    <a:pt x="27527" y="20531"/>
                  </a:cubicBezTo>
                  <a:cubicBezTo>
                    <a:pt x="27405" y="20319"/>
                    <a:pt x="27345" y="20075"/>
                    <a:pt x="27345" y="19832"/>
                  </a:cubicBezTo>
                  <a:cubicBezTo>
                    <a:pt x="27345" y="18556"/>
                    <a:pt x="27466" y="17341"/>
                    <a:pt x="27588" y="16126"/>
                  </a:cubicBezTo>
                  <a:cubicBezTo>
                    <a:pt x="27770" y="14090"/>
                    <a:pt x="28317" y="11629"/>
                    <a:pt x="28621" y="10110"/>
                  </a:cubicBezTo>
                  <a:cubicBezTo>
                    <a:pt x="28955" y="8591"/>
                    <a:pt x="29319" y="7072"/>
                    <a:pt x="29563" y="5492"/>
                  </a:cubicBezTo>
                  <a:cubicBezTo>
                    <a:pt x="29532" y="5431"/>
                    <a:pt x="29563" y="5370"/>
                    <a:pt x="29593" y="5309"/>
                  </a:cubicBezTo>
                  <a:close/>
                  <a:moveTo>
                    <a:pt x="30899" y="5249"/>
                  </a:moveTo>
                  <a:cubicBezTo>
                    <a:pt x="31021" y="5917"/>
                    <a:pt x="31142" y="6525"/>
                    <a:pt x="31264" y="7132"/>
                  </a:cubicBezTo>
                  <a:cubicBezTo>
                    <a:pt x="31659" y="9107"/>
                    <a:pt x="32084" y="11082"/>
                    <a:pt x="32479" y="13057"/>
                  </a:cubicBezTo>
                  <a:cubicBezTo>
                    <a:pt x="32692" y="14181"/>
                    <a:pt x="32874" y="15670"/>
                    <a:pt x="32965" y="16460"/>
                  </a:cubicBezTo>
                  <a:cubicBezTo>
                    <a:pt x="33026" y="17280"/>
                    <a:pt x="33087" y="18101"/>
                    <a:pt x="33148" y="18951"/>
                  </a:cubicBezTo>
                  <a:cubicBezTo>
                    <a:pt x="33208" y="19711"/>
                    <a:pt x="33087" y="20470"/>
                    <a:pt x="32722" y="21139"/>
                  </a:cubicBezTo>
                  <a:cubicBezTo>
                    <a:pt x="32327" y="21929"/>
                    <a:pt x="32115" y="22780"/>
                    <a:pt x="32175" y="23661"/>
                  </a:cubicBezTo>
                  <a:cubicBezTo>
                    <a:pt x="32236" y="24633"/>
                    <a:pt x="31598" y="25970"/>
                    <a:pt x="31477" y="26304"/>
                  </a:cubicBezTo>
                  <a:cubicBezTo>
                    <a:pt x="31386" y="26669"/>
                    <a:pt x="31112" y="27215"/>
                    <a:pt x="31082" y="27307"/>
                  </a:cubicBezTo>
                  <a:cubicBezTo>
                    <a:pt x="31021" y="27367"/>
                    <a:pt x="31021" y="27458"/>
                    <a:pt x="30899" y="27489"/>
                  </a:cubicBezTo>
                  <a:lnTo>
                    <a:pt x="30899" y="5249"/>
                  </a:lnTo>
                  <a:close/>
                  <a:moveTo>
                    <a:pt x="23881" y="23661"/>
                  </a:moveTo>
                  <a:lnTo>
                    <a:pt x="24732" y="24420"/>
                  </a:lnTo>
                  <a:lnTo>
                    <a:pt x="27041" y="26577"/>
                  </a:lnTo>
                  <a:lnTo>
                    <a:pt x="29289" y="28674"/>
                  </a:lnTo>
                  <a:cubicBezTo>
                    <a:pt x="29502" y="28856"/>
                    <a:pt x="29350" y="28917"/>
                    <a:pt x="29259" y="29099"/>
                  </a:cubicBezTo>
                  <a:cubicBezTo>
                    <a:pt x="29192" y="29183"/>
                    <a:pt x="29125" y="29229"/>
                    <a:pt x="29053" y="29229"/>
                  </a:cubicBezTo>
                  <a:cubicBezTo>
                    <a:pt x="28994" y="29229"/>
                    <a:pt x="28932" y="29198"/>
                    <a:pt x="28864" y="29130"/>
                  </a:cubicBezTo>
                  <a:lnTo>
                    <a:pt x="25674" y="25666"/>
                  </a:lnTo>
                  <a:lnTo>
                    <a:pt x="24033" y="23904"/>
                  </a:lnTo>
                  <a:cubicBezTo>
                    <a:pt x="23942" y="23873"/>
                    <a:pt x="23881" y="23752"/>
                    <a:pt x="23881" y="23661"/>
                  </a:cubicBezTo>
                  <a:close/>
                  <a:moveTo>
                    <a:pt x="36642" y="23691"/>
                  </a:moveTo>
                  <a:lnTo>
                    <a:pt x="36642" y="23691"/>
                  </a:lnTo>
                  <a:cubicBezTo>
                    <a:pt x="36429" y="23995"/>
                    <a:pt x="36186" y="24268"/>
                    <a:pt x="35882" y="24542"/>
                  </a:cubicBezTo>
                  <a:cubicBezTo>
                    <a:pt x="35214" y="25332"/>
                    <a:pt x="34485" y="26091"/>
                    <a:pt x="33755" y="26851"/>
                  </a:cubicBezTo>
                  <a:lnTo>
                    <a:pt x="31629" y="29130"/>
                  </a:lnTo>
                  <a:cubicBezTo>
                    <a:pt x="31549" y="29209"/>
                    <a:pt x="31499" y="29242"/>
                    <a:pt x="31455" y="29242"/>
                  </a:cubicBezTo>
                  <a:cubicBezTo>
                    <a:pt x="31397" y="29242"/>
                    <a:pt x="31350" y="29185"/>
                    <a:pt x="31264" y="29099"/>
                  </a:cubicBezTo>
                  <a:cubicBezTo>
                    <a:pt x="31112" y="28947"/>
                    <a:pt x="31021" y="28856"/>
                    <a:pt x="31234" y="28674"/>
                  </a:cubicBezTo>
                  <a:lnTo>
                    <a:pt x="34636" y="25514"/>
                  </a:lnTo>
                  <a:lnTo>
                    <a:pt x="36399" y="23873"/>
                  </a:lnTo>
                  <a:cubicBezTo>
                    <a:pt x="36459" y="23782"/>
                    <a:pt x="36551" y="23721"/>
                    <a:pt x="36642" y="23691"/>
                  </a:cubicBezTo>
                  <a:close/>
                  <a:moveTo>
                    <a:pt x="19509" y="27170"/>
                  </a:moveTo>
                  <a:cubicBezTo>
                    <a:pt x="20136" y="27170"/>
                    <a:pt x="20739" y="27305"/>
                    <a:pt x="21298" y="27610"/>
                  </a:cubicBezTo>
                  <a:cubicBezTo>
                    <a:pt x="21999" y="27961"/>
                    <a:pt x="22747" y="28168"/>
                    <a:pt x="23522" y="28168"/>
                  </a:cubicBezTo>
                  <a:cubicBezTo>
                    <a:pt x="23621" y="28168"/>
                    <a:pt x="23720" y="28164"/>
                    <a:pt x="23820" y="28157"/>
                  </a:cubicBezTo>
                  <a:cubicBezTo>
                    <a:pt x="23887" y="28153"/>
                    <a:pt x="23954" y="28151"/>
                    <a:pt x="24019" y="28151"/>
                  </a:cubicBezTo>
                  <a:cubicBezTo>
                    <a:pt x="24956" y="28151"/>
                    <a:pt x="25700" y="28544"/>
                    <a:pt x="26524" y="28856"/>
                  </a:cubicBezTo>
                  <a:lnTo>
                    <a:pt x="27497" y="29221"/>
                  </a:lnTo>
                  <a:cubicBezTo>
                    <a:pt x="27527" y="29281"/>
                    <a:pt x="27648" y="29312"/>
                    <a:pt x="27679" y="29433"/>
                  </a:cubicBezTo>
                  <a:lnTo>
                    <a:pt x="5439" y="29433"/>
                  </a:lnTo>
                  <a:lnTo>
                    <a:pt x="7322" y="29038"/>
                  </a:lnTo>
                  <a:lnTo>
                    <a:pt x="13247" y="27823"/>
                  </a:lnTo>
                  <a:cubicBezTo>
                    <a:pt x="14371" y="27610"/>
                    <a:pt x="15495" y="27458"/>
                    <a:pt x="16650" y="27367"/>
                  </a:cubicBezTo>
                  <a:cubicBezTo>
                    <a:pt x="17470" y="27246"/>
                    <a:pt x="18321" y="27246"/>
                    <a:pt x="19141" y="27185"/>
                  </a:cubicBezTo>
                  <a:cubicBezTo>
                    <a:pt x="19265" y="27175"/>
                    <a:pt x="19387" y="27170"/>
                    <a:pt x="19509" y="27170"/>
                  </a:cubicBezTo>
                  <a:close/>
                  <a:moveTo>
                    <a:pt x="40531" y="27185"/>
                  </a:moveTo>
                  <a:cubicBezTo>
                    <a:pt x="41776" y="27185"/>
                    <a:pt x="42992" y="27307"/>
                    <a:pt x="44207" y="27398"/>
                  </a:cubicBezTo>
                  <a:cubicBezTo>
                    <a:pt x="46273" y="27580"/>
                    <a:pt x="48734" y="28157"/>
                    <a:pt x="50253" y="28461"/>
                  </a:cubicBezTo>
                  <a:cubicBezTo>
                    <a:pt x="51772" y="28795"/>
                    <a:pt x="53291" y="29130"/>
                    <a:pt x="54811" y="29342"/>
                  </a:cubicBezTo>
                  <a:lnTo>
                    <a:pt x="55023" y="29433"/>
                  </a:lnTo>
                  <a:lnTo>
                    <a:pt x="32844" y="29433"/>
                  </a:lnTo>
                  <a:cubicBezTo>
                    <a:pt x="32844" y="29403"/>
                    <a:pt x="32813" y="29403"/>
                    <a:pt x="32813" y="29342"/>
                  </a:cubicBezTo>
                  <a:lnTo>
                    <a:pt x="33452" y="29069"/>
                  </a:lnTo>
                  <a:lnTo>
                    <a:pt x="35578" y="28218"/>
                  </a:lnTo>
                  <a:cubicBezTo>
                    <a:pt x="35700" y="28157"/>
                    <a:pt x="35852" y="28157"/>
                    <a:pt x="35973" y="28157"/>
                  </a:cubicBezTo>
                  <a:cubicBezTo>
                    <a:pt x="36173" y="28179"/>
                    <a:pt x="36370" y="28190"/>
                    <a:pt x="36565" y="28190"/>
                  </a:cubicBezTo>
                  <a:cubicBezTo>
                    <a:pt x="37704" y="28190"/>
                    <a:pt x="38764" y="27830"/>
                    <a:pt x="39802" y="27337"/>
                  </a:cubicBezTo>
                  <a:cubicBezTo>
                    <a:pt x="40014" y="27215"/>
                    <a:pt x="40288" y="27185"/>
                    <a:pt x="40531" y="27185"/>
                  </a:cubicBezTo>
                  <a:close/>
                  <a:moveTo>
                    <a:pt x="30215" y="29733"/>
                  </a:moveTo>
                  <a:cubicBezTo>
                    <a:pt x="30230" y="29733"/>
                    <a:pt x="30246" y="29735"/>
                    <a:pt x="30261" y="29737"/>
                  </a:cubicBezTo>
                  <a:cubicBezTo>
                    <a:pt x="30504" y="29737"/>
                    <a:pt x="30626" y="29889"/>
                    <a:pt x="30626" y="30102"/>
                  </a:cubicBezTo>
                  <a:cubicBezTo>
                    <a:pt x="30598" y="30268"/>
                    <a:pt x="30444" y="30409"/>
                    <a:pt x="30278" y="30409"/>
                  </a:cubicBezTo>
                  <a:cubicBezTo>
                    <a:pt x="30262" y="30409"/>
                    <a:pt x="30247" y="30408"/>
                    <a:pt x="30231" y="30406"/>
                  </a:cubicBezTo>
                  <a:cubicBezTo>
                    <a:pt x="30018" y="30406"/>
                    <a:pt x="29866" y="30223"/>
                    <a:pt x="29927" y="30041"/>
                  </a:cubicBezTo>
                  <a:cubicBezTo>
                    <a:pt x="29927" y="29874"/>
                    <a:pt x="30054" y="29733"/>
                    <a:pt x="30215" y="29733"/>
                  </a:cubicBezTo>
                  <a:close/>
                  <a:moveTo>
                    <a:pt x="27679" y="30709"/>
                  </a:moveTo>
                  <a:lnTo>
                    <a:pt x="27679" y="30801"/>
                  </a:lnTo>
                  <a:lnTo>
                    <a:pt x="27041" y="31074"/>
                  </a:lnTo>
                  <a:lnTo>
                    <a:pt x="24914" y="31925"/>
                  </a:lnTo>
                  <a:cubicBezTo>
                    <a:pt x="24792" y="31985"/>
                    <a:pt x="24671" y="31985"/>
                    <a:pt x="24549" y="31985"/>
                  </a:cubicBezTo>
                  <a:cubicBezTo>
                    <a:pt x="24350" y="31963"/>
                    <a:pt x="24152" y="31953"/>
                    <a:pt x="23957" y="31953"/>
                  </a:cubicBezTo>
                  <a:cubicBezTo>
                    <a:pt x="22812" y="31953"/>
                    <a:pt x="21738" y="32313"/>
                    <a:pt x="20752" y="32806"/>
                  </a:cubicBezTo>
                  <a:cubicBezTo>
                    <a:pt x="20509" y="32897"/>
                    <a:pt x="20235" y="32958"/>
                    <a:pt x="19992" y="32958"/>
                  </a:cubicBezTo>
                  <a:cubicBezTo>
                    <a:pt x="18777" y="32958"/>
                    <a:pt x="17561" y="32836"/>
                    <a:pt x="16285" y="32745"/>
                  </a:cubicBezTo>
                  <a:cubicBezTo>
                    <a:pt x="14250" y="32593"/>
                    <a:pt x="11789" y="31985"/>
                    <a:pt x="10270" y="31682"/>
                  </a:cubicBezTo>
                  <a:cubicBezTo>
                    <a:pt x="8750" y="31378"/>
                    <a:pt x="7231" y="31013"/>
                    <a:pt x="5712" y="30801"/>
                  </a:cubicBezTo>
                  <a:lnTo>
                    <a:pt x="5499" y="30709"/>
                  </a:lnTo>
                  <a:close/>
                  <a:moveTo>
                    <a:pt x="55023" y="30770"/>
                  </a:moveTo>
                  <a:lnTo>
                    <a:pt x="53200" y="31104"/>
                  </a:lnTo>
                  <a:lnTo>
                    <a:pt x="47276" y="32320"/>
                  </a:lnTo>
                  <a:cubicBezTo>
                    <a:pt x="46151" y="32532"/>
                    <a:pt x="44693" y="32654"/>
                    <a:pt x="43873" y="32775"/>
                  </a:cubicBezTo>
                  <a:cubicBezTo>
                    <a:pt x="43022" y="32897"/>
                    <a:pt x="42232" y="32897"/>
                    <a:pt x="41381" y="32958"/>
                  </a:cubicBezTo>
                  <a:cubicBezTo>
                    <a:pt x="41276" y="32967"/>
                    <a:pt x="41170" y="32971"/>
                    <a:pt x="41062" y="32971"/>
                  </a:cubicBezTo>
                  <a:cubicBezTo>
                    <a:pt x="40427" y="32971"/>
                    <a:pt x="39766" y="32818"/>
                    <a:pt x="39194" y="32532"/>
                  </a:cubicBezTo>
                  <a:cubicBezTo>
                    <a:pt x="38520" y="32182"/>
                    <a:pt x="37751" y="31975"/>
                    <a:pt x="36971" y="31975"/>
                  </a:cubicBezTo>
                  <a:cubicBezTo>
                    <a:pt x="36872" y="31975"/>
                    <a:pt x="36772" y="31979"/>
                    <a:pt x="36672" y="31985"/>
                  </a:cubicBezTo>
                  <a:cubicBezTo>
                    <a:pt x="36609" y="31989"/>
                    <a:pt x="36546" y="31991"/>
                    <a:pt x="36484" y="31991"/>
                  </a:cubicBezTo>
                  <a:cubicBezTo>
                    <a:pt x="35589" y="31991"/>
                    <a:pt x="34796" y="31599"/>
                    <a:pt x="34029" y="31287"/>
                  </a:cubicBezTo>
                  <a:lnTo>
                    <a:pt x="33026" y="30922"/>
                  </a:lnTo>
                  <a:cubicBezTo>
                    <a:pt x="32956" y="30899"/>
                    <a:pt x="32885" y="30838"/>
                    <a:pt x="32842" y="30770"/>
                  </a:cubicBezTo>
                  <a:close/>
                  <a:moveTo>
                    <a:pt x="31477" y="30928"/>
                  </a:moveTo>
                  <a:cubicBezTo>
                    <a:pt x="31518" y="30928"/>
                    <a:pt x="31566" y="30951"/>
                    <a:pt x="31629" y="31013"/>
                  </a:cubicBezTo>
                  <a:lnTo>
                    <a:pt x="34150" y="33748"/>
                  </a:lnTo>
                  <a:lnTo>
                    <a:pt x="35730" y="35419"/>
                  </a:lnTo>
                  <a:lnTo>
                    <a:pt x="36551" y="36300"/>
                  </a:lnTo>
                  <a:lnTo>
                    <a:pt x="36611" y="36421"/>
                  </a:lnTo>
                  <a:cubicBezTo>
                    <a:pt x="36600" y="36427"/>
                    <a:pt x="36589" y="36429"/>
                    <a:pt x="36578" y="36429"/>
                  </a:cubicBezTo>
                  <a:cubicBezTo>
                    <a:pt x="36529" y="36429"/>
                    <a:pt x="36484" y="36380"/>
                    <a:pt x="36459" y="36330"/>
                  </a:cubicBezTo>
                  <a:lnTo>
                    <a:pt x="32631" y="32745"/>
                  </a:lnTo>
                  <a:lnTo>
                    <a:pt x="31173" y="31439"/>
                  </a:lnTo>
                  <a:cubicBezTo>
                    <a:pt x="30991" y="31256"/>
                    <a:pt x="31142" y="31135"/>
                    <a:pt x="31264" y="31074"/>
                  </a:cubicBezTo>
                  <a:cubicBezTo>
                    <a:pt x="31344" y="31014"/>
                    <a:pt x="31398" y="30928"/>
                    <a:pt x="31477" y="30928"/>
                  </a:cubicBezTo>
                  <a:close/>
                  <a:moveTo>
                    <a:pt x="29042" y="30920"/>
                  </a:moveTo>
                  <a:cubicBezTo>
                    <a:pt x="29117" y="30920"/>
                    <a:pt x="29182" y="30997"/>
                    <a:pt x="29259" y="31074"/>
                  </a:cubicBezTo>
                  <a:cubicBezTo>
                    <a:pt x="29350" y="31165"/>
                    <a:pt x="29502" y="31256"/>
                    <a:pt x="29319" y="31439"/>
                  </a:cubicBezTo>
                  <a:lnTo>
                    <a:pt x="26585" y="33991"/>
                  </a:lnTo>
                  <a:lnTo>
                    <a:pt x="24914" y="35540"/>
                  </a:lnTo>
                  <a:cubicBezTo>
                    <a:pt x="24610" y="35814"/>
                    <a:pt x="24306" y="36087"/>
                    <a:pt x="24033" y="36391"/>
                  </a:cubicBezTo>
                  <a:cubicBezTo>
                    <a:pt x="24011" y="36412"/>
                    <a:pt x="23990" y="36434"/>
                    <a:pt x="23947" y="36434"/>
                  </a:cubicBezTo>
                  <a:cubicBezTo>
                    <a:pt x="23929" y="36434"/>
                    <a:pt x="23908" y="36430"/>
                    <a:pt x="23881" y="36421"/>
                  </a:cubicBezTo>
                  <a:cubicBezTo>
                    <a:pt x="23881" y="36330"/>
                    <a:pt x="23972" y="36300"/>
                    <a:pt x="24003" y="36269"/>
                  </a:cubicBezTo>
                  <a:lnTo>
                    <a:pt x="27618" y="32380"/>
                  </a:lnTo>
                  <a:lnTo>
                    <a:pt x="28894" y="31013"/>
                  </a:lnTo>
                  <a:cubicBezTo>
                    <a:pt x="28950" y="30946"/>
                    <a:pt x="28998" y="30920"/>
                    <a:pt x="29042" y="30920"/>
                  </a:cubicBezTo>
                  <a:close/>
                  <a:moveTo>
                    <a:pt x="24872" y="33094"/>
                  </a:moveTo>
                  <a:cubicBezTo>
                    <a:pt x="24975" y="33094"/>
                    <a:pt x="25081" y="33110"/>
                    <a:pt x="25187" y="33140"/>
                  </a:cubicBezTo>
                  <a:cubicBezTo>
                    <a:pt x="25339" y="33231"/>
                    <a:pt x="25339" y="33262"/>
                    <a:pt x="25218" y="33413"/>
                  </a:cubicBezTo>
                  <a:lnTo>
                    <a:pt x="23577" y="35206"/>
                  </a:lnTo>
                  <a:lnTo>
                    <a:pt x="20387" y="38609"/>
                  </a:lnTo>
                  <a:lnTo>
                    <a:pt x="18807" y="40280"/>
                  </a:lnTo>
                  <a:lnTo>
                    <a:pt x="15678" y="43683"/>
                  </a:lnTo>
                  <a:lnTo>
                    <a:pt x="14128" y="45354"/>
                  </a:lnTo>
                  <a:cubicBezTo>
                    <a:pt x="13490" y="45992"/>
                    <a:pt x="12882" y="46691"/>
                    <a:pt x="12214" y="47359"/>
                  </a:cubicBezTo>
                  <a:cubicBezTo>
                    <a:pt x="11838" y="47735"/>
                    <a:pt x="12207" y="48275"/>
                    <a:pt x="12619" y="48275"/>
                  </a:cubicBezTo>
                  <a:cubicBezTo>
                    <a:pt x="12740" y="48275"/>
                    <a:pt x="12864" y="48229"/>
                    <a:pt x="12974" y="48119"/>
                  </a:cubicBezTo>
                  <a:cubicBezTo>
                    <a:pt x="13672" y="47390"/>
                    <a:pt x="14402" y="46752"/>
                    <a:pt x="15100" y="46113"/>
                  </a:cubicBezTo>
                  <a:lnTo>
                    <a:pt x="18230" y="43166"/>
                  </a:lnTo>
                  <a:lnTo>
                    <a:pt x="19870" y="41647"/>
                  </a:lnTo>
                  <a:lnTo>
                    <a:pt x="23273" y="38518"/>
                  </a:lnTo>
                  <a:lnTo>
                    <a:pt x="25005" y="36908"/>
                  </a:lnTo>
                  <a:lnTo>
                    <a:pt x="26919" y="35085"/>
                  </a:lnTo>
                  <a:cubicBezTo>
                    <a:pt x="26975" y="35040"/>
                    <a:pt x="27018" y="35020"/>
                    <a:pt x="27053" y="35020"/>
                  </a:cubicBezTo>
                  <a:cubicBezTo>
                    <a:pt x="27112" y="35020"/>
                    <a:pt x="27143" y="35080"/>
                    <a:pt x="27162" y="35176"/>
                  </a:cubicBezTo>
                  <a:cubicBezTo>
                    <a:pt x="27253" y="35358"/>
                    <a:pt x="27253" y="35571"/>
                    <a:pt x="27193" y="35783"/>
                  </a:cubicBezTo>
                  <a:cubicBezTo>
                    <a:pt x="26737" y="36968"/>
                    <a:pt x="26464" y="38244"/>
                    <a:pt x="26372" y="39520"/>
                  </a:cubicBezTo>
                  <a:cubicBezTo>
                    <a:pt x="26312" y="39794"/>
                    <a:pt x="26190" y="40007"/>
                    <a:pt x="26008" y="40219"/>
                  </a:cubicBezTo>
                  <a:cubicBezTo>
                    <a:pt x="25036" y="41799"/>
                    <a:pt x="23790" y="43227"/>
                    <a:pt x="22362" y="44473"/>
                  </a:cubicBezTo>
                  <a:cubicBezTo>
                    <a:pt x="20812" y="45901"/>
                    <a:pt x="19050" y="47116"/>
                    <a:pt x="17166" y="48088"/>
                  </a:cubicBezTo>
                  <a:cubicBezTo>
                    <a:pt x="15465" y="49000"/>
                    <a:pt x="13612" y="49608"/>
                    <a:pt x="11698" y="49911"/>
                  </a:cubicBezTo>
                  <a:lnTo>
                    <a:pt x="10816" y="49911"/>
                  </a:lnTo>
                  <a:cubicBezTo>
                    <a:pt x="10421" y="49911"/>
                    <a:pt x="10421" y="49911"/>
                    <a:pt x="10421" y="49516"/>
                  </a:cubicBezTo>
                  <a:cubicBezTo>
                    <a:pt x="10452" y="48240"/>
                    <a:pt x="10695" y="46964"/>
                    <a:pt x="11120" y="45749"/>
                  </a:cubicBezTo>
                  <a:cubicBezTo>
                    <a:pt x="11941" y="43531"/>
                    <a:pt x="13065" y="41435"/>
                    <a:pt x="14523" y="39581"/>
                  </a:cubicBezTo>
                  <a:cubicBezTo>
                    <a:pt x="15890" y="37697"/>
                    <a:pt x="17561" y="36057"/>
                    <a:pt x="19445" y="34750"/>
                  </a:cubicBezTo>
                  <a:cubicBezTo>
                    <a:pt x="19779" y="34477"/>
                    <a:pt x="20174" y="34295"/>
                    <a:pt x="20509" y="34052"/>
                  </a:cubicBezTo>
                  <a:cubicBezTo>
                    <a:pt x="20645" y="33983"/>
                    <a:pt x="20799" y="33949"/>
                    <a:pt x="20957" y="33949"/>
                  </a:cubicBezTo>
                  <a:cubicBezTo>
                    <a:pt x="21010" y="33949"/>
                    <a:pt x="21063" y="33953"/>
                    <a:pt x="21116" y="33960"/>
                  </a:cubicBezTo>
                  <a:cubicBezTo>
                    <a:pt x="22301" y="33808"/>
                    <a:pt x="23456" y="33535"/>
                    <a:pt x="24580" y="33140"/>
                  </a:cubicBezTo>
                  <a:cubicBezTo>
                    <a:pt x="24671" y="33110"/>
                    <a:pt x="24770" y="33094"/>
                    <a:pt x="24872" y="33094"/>
                  </a:cubicBezTo>
                  <a:close/>
                  <a:moveTo>
                    <a:pt x="35658" y="33094"/>
                  </a:moveTo>
                  <a:cubicBezTo>
                    <a:pt x="35761" y="33094"/>
                    <a:pt x="35867" y="33110"/>
                    <a:pt x="35973" y="33140"/>
                  </a:cubicBezTo>
                  <a:cubicBezTo>
                    <a:pt x="37189" y="33565"/>
                    <a:pt x="38434" y="33869"/>
                    <a:pt x="39741" y="33991"/>
                  </a:cubicBezTo>
                  <a:cubicBezTo>
                    <a:pt x="39984" y="34021"/>
                    <a:pt x="40257" y="34143"/>
                    <a:pt x="40440" y="34325"/>
                  </a:cubicBezTo>
                  <a:cubicBezTo>
                    <a:pt x="41776" y="35176"/>
                    <a:pt x="42992" y="36148"/>
                    <a:pt x="44055" y="37302"/>
                  </a:cubicBezTo>
                  <a:cubicBezTo>
                    <a:pt x="45665" y="38974"/>
                    <a:pt x="47033" y="40857"/>
                    <a:pt x="48126" y="42923"/>
                  </a:cubicBezTo>
                  <a:cubicBezTo>
                    <a:pt x="48916" y="44382"/>
                    <a:pt x="49524" y="45931"/>
                    <a:pt x="49858" y="47572"/>
                  </a:cubicBezTo>
                  <a:cubicBezTo>
                    <a:pt x="49980" y="48180"/>
                    <a:pt x="50071" y="48818"/>
                    <a:pt x="50101" y="49456"/>
                  </a:cubicBezTo>
                  <a:cubicBezTo>
                    <a:pt x="50101" y="49844"/>
                    <a:pt x="50101" y="49922"/>
                    <a:pt x="49883" y="49922"/>
                  </a:cubicBezTo>
                  <a:cubicBezTo>
                    <a:pt x="49829" y="49922"/>
                    <a:pt x="49761" y="49917"/>
                    <a:pt x="49676" y="49911"/>
                  </a:cubicBezTo>
                  <a:cubicBezTo>
                    <a:pt x="48400" y="49851"/>
                    <a:pt x="47124" y="49608"/>
                    <a:pt x="45908" y="49182"/>
                  </a:cubicBezTo>
                  <a:cubicBezTo>
                    <a:pt x="43690" y="48392"/>
                    <a:pt x="41594" y="47238"/>
                    <a:pt x="39710" y="45810"/>
                  </a:cubicBezTo>
                  <a:cubicBezTo>
                    <a:pt x="37887" y="44412"/>
                    <a:pt x="36247" y="42771"/>
                    <a:pt x="34910" y="40888"/>
                  </a:cubicBezTo>
                  <a:lnTo>
                    <a:pt x="34241" y="39824"/>
                  </a:lnTo>
                  <a:cubicBezTo>
                    <a:pt x="34181" y="39642"/>
                    <a:pt x="34120" y="39429"/>
                    <a:pt x="34090" y="39217"/>
                  </a:cubicBezTo>
                  <a:cubicBezTo>
                    <a:pt x="34029" y="38032"/>
                    <a:pt x="33755" y="36877"/>
                    <a:pt x="33300" y="35783"/>
                  </a:cubicBezTo>
                  <a:cubicBezTo>
                    <a:pt x="33239" y="35540"/>
                    <a:pt x="33269" y="35328"/>
                    <a:pt x="33330" y="35115"/>
                  </a:cubicBezTo>
                  <a:cubicBezTo>
                    <a:pt x="33372" y="35044"/>
                    <a:pt x="33402" y="35020"/>
                    <a:pt x="33433" y="35020"/>
                  </a:cubicBezTo>
                  <a:cubicBezTo>
                    <a:pt x="33469" y="35020"/>
                    <a:pt x="33508" y="35052"/>
                    <a:pt x="33573" y="35085"/>
                  </a:cubicBezTo>
                  <a:lnTo>
                    <a:pt x="34515" y="35966"/>
                  </a:lnTo>
                  <a:lnTo>
                    <a:pt x="37097" y="38396"/>
                  </a:lnTo>
                  <a:lnTo>
                    <a:pt x="40926" y="41921"/>
                  </a:lnTo>
                  <a:lnTo>
                    <a:pt x="42597" y="43470"/>
                  </a:lnTo>
                  <a:lnTo>
                    <a:pt x="46000" y="46630"/>
                  </a:lnTo>
                  <a:lnTo>
                    <a:pt x="47458" y="48088"/>
                  </a:lnTo>
                  <a:cubicBezTo>
                    <a:pt x="47574" y="48205"/>
                    <a:pt x="47724" y="48261"/>
                    <a:pt x="47871" y="48261"/>
                  </a:cubicBezTo>
                  <a:cubicBezTo>
                    <a:pt x="48070" y="48261"/>
                    <a:pt x="48265" y="48159"/>
                    <a:pt x="48369" y="47967"/>
                  </a:cubicBezTo>
                  <a:cubicBezTo>
                    <a:pt x="48491" y="47754"/>
                    <a:pt x="48461" y="47481"/>
                    <a:pt x="48278" y="47329"/>
                  </a:cubicBezTo>
                  <a:lnTo>
                    <a:pt x="47306" y="46326"/>
                  </a:lnTo>
                  <a:cubicBezTo>
                    <a:pt x="46303" y="45232"/>
                    <a:pt x="45240" y="44139"/>
                    <a:pt x="44207" y="42984"/>
                  </a:cubicBezTo>
                  <a:lnTo>
                    <a:pt x="41503" y="40098"/>
                  </a:lnTo>
                  <a:lnTo>
                    <a:pt x="38890" y="37302"/>
                  </a:lnTo>
                  <a:lnTo>
                    <a:pt x="36156" y="34416"/>
                  </a:lnTo>
                  <a:cubicBezTo>
                    <a:pt x="35882" y="34052"/>
                    <a:pt x="35578" y="33717"/>
                    <a:pt x="35274" y="33413"/>
                  </a:cubicBezTo>
                  <a:cubicBezTo>
                    <a:pt x="35123" y="33262"/>
                    <a:pt x="35214" y="33231"/>
                    <a:pt x="35366" y="33140"/>
                  </a:cubicBezTo>
                  <a:cubicBezTo>
                    <a:pt x="35457" y="33110"/>
                    <a:pt x="35556" y="33094"/>
                    <a:pt x="35658" y="33094"/>
                  </a:cubicBezTo>
                  <a:close/>
                  <a:moveTo>
                    <a:pt x="29593" y="32654"/>
                  </a:moveTo>
                  <a:lnTo>
                    <a:pt x="29593" y="54924"/>
                  </a:lnTo>
                  <a:cubicBezTo>
                    <a:pt x="29471" y="54226"/>
                    <a:pt x="29350" y="53618"/>
                    <a:pt x="29259" y="53010"/>
                  </a:cubicBezTo>
                  <a:cubicBezTo>
                    <a:pt x="28833" y="51035"/>
                    <a:pt x="28408" y="49061"/>
                    <a:pt x="28043" y="47086"/>
                  </a:cubicBezTo>
                  <a:cubicBezTo>
                    <a:pt x="27800" y="45931"/>
                    <a:pt x="27618" y="44473"/>
                    <a:pt x="27527" y="43683"/>
                  </a:cubicBezTo>
                  <a:cubicBezTo>
                    <a:pt x="27466" y="42863"/>
                    <a:pt x="27436" y="42042"/>
                    <a:pt x="27345" y="41191"/>
                  </a:cubicBezTo>
                  <a:cubicBezTo>
                    <a:pt x="27284" y="40462"/>
                    <a:pt x="27436" y="39703"/>
                    <a:pt x="27770" y="39034"/>
                  </a:cubicBezTo>
                  <a:cubicBezTo>
                    <a:pt x="28165" y="38244"/>
                    <a:pt x="28378" y="37363"/>
                    <a:pt x="28378" y="36482"/>
                  </a:cubicBezTo>
                  <a:cubicBezTo>
                    <a:pt x="28256" y="35510"/>
                    <a:pt x="28712" y="34720"/>
                    <a:pt x="29016" y="33839"/>
                  </a:cubicBezTo>
                  <a:lnTo>
                    <a:pt x="29441" y="32836"/>
                  </a:lnTo>
                  <a:cubicBezTo>
                    <a:pt x="29471" y="32775"/>
                    <a:pt x="29471" y="32684"/>
                    <a:pt x="29593" y="32654"/>
                  </a:cubicBezTo>
                  <a:close/>
                  <a:moveTo>
                    <a:pt x="30899" y="32654"/>
                  </a:moveTo>
                  <a:cubicBezTo>
                    <a:pt x="31021" y="32654"/>
                    <a:pt x="31021" y="32715"/>
                    <a:pt x="31021" y="32775"/>
                  </a:cubicBezTo>
                  <a:cubicBezTo>
                    <a:pt x="31416" y="33626"/>
                    <a:pt x="31780" y="34507"/>
                    <a:pt x="32145" y="35388"/>
                  </a:cubicBezTo>
                  <a:cubicBezTo>
                    <a:pt x="32175" y="35540"/>
                    <a:pt x="32175" y="35662"/>
                    <a:pt x="32175" y="35814"/>
                  </a:cubicBezTo>
                  <a:cubicBezTo>
                    <a:pt x="32024" y="37120"/>
                    <a:pt x="32419" y="38396"/>
                    <a:pt x="32965" y="39612"/>
                  </a:cubicBezTo>
                  <a:cubicBezTo>
                    <a:pt x="33087" y="39855"/>
                    <a:pt x="33148" y="40098"/>
                    <a:pt x="33148" y="40371"/>
                  </a:cubicBezTo>
                  <a:cubicBezTo>
                    <a:pt x="33148" y="41586"/>
                    <a:pt x="33026" y="42802"/>
                    <a:pt x="32935" y="44017"/>
                  </a:cubicBezTo>
                  <a:cubicBezTo>
                    <a:pt x="32783" y="46053"/>
                    <a:pt x="32175" y="48574"/>
                    <a:pt x="31872" y="50094"/>
                  </a:cubicBezTo>
                  <a:cubicBezTo>
                    <a:pt x="31568" y="51613"/>
                    <a:pt x="31203" y="53071"/>
                    <a:pt x="30991" y="54651"/>
                  </a:cubicBezTo>
                  <a:cubicBezTo>
                    <a:pt x="30960" y="54742"/>
                    <a:pt x="30930" y="54803"/>
                    <a:pt x="30899" y="54924"/>
                  </a:cubicBezTo>
                  <a:lnTo>
                    <a:pt x="30899" y="32654"/>
                  </a:lnTo>
                  <a:close/>
                  <a:moveTo>
                    <a:pt x="30277" y="0"/>
                  </a:moveTo>
                  <a:cubicBezTo>
                    <a:pt x="30011" y="0"/>
                    <a:pt x="29745" y="129"/>
                    <a:pt x="29593" y="387"/>
                  </a:cubicBezTo>
                  <a:cubicBezTo>
                    <a:pt x="29411" y="661"/>
                    <a:pt x="29289" y="965"/>
                    <a:pt x="29198" y="1299"/>
                  </a:cubicBezTo>
                  <a:cubicBezTo>
                    <a:pt x="29046" y="2089"/>
                    <a:pt x="28955" y="2909"/>
                    <a:pt x="28803" y="3730"/>
                  </a:cubicBezTo>
                  <a:cubicBezTo>
                    <a:pt x="28286" y="6494"/>
                    <a:pt x="27770" y="9229"/>
                    <a:pt x="27162" y="11963"/>
                  </a:cubicBezTo>
                  <a:cubicBezTo>
                    <a:pt x="26707" y="14029"/>
                    <a:pt x="26433" y="16156"/>
                    <a:pt x="26372" y="18313"/>
                  </a:cubicBezTo>
                  <a:cubicBezTo>
                    <a:pt x="26372" y="18344"/>
                    <a:pt x="26403" y="18404"/>
                    <a:pt x="26281" y="18465"/>
                  </a:cubicBezTo>
                  <a:lnTo>
                    <a:pt x="26220" y="18344"/>
                  </a:lnTo>
                  <a:cubicBezTo>
                    <a:pt x="25066" y="16764"/>
                    <a:pt x="23699" y="15336"/>
                    <a:pt x="22180" y="14120"/>
                  </a:cubicBezTo>
                  <a:cubicBezTo>
                    <a:pt x="20053" y="12358"/>
                    <a:pt x="17653" y="10961"/>
                    <a:pt x="15070" y="10019"/>
                  </a:cubicBezTo>
                  <a:cubicBezTo>
                    <a:pt x="13702" y="9482"/>
                    <a:pt x="12215" y="9182"/>
                    <a:pt x="10735" y="9182"/>
                  </a:cubicBezTo>
                  <a:cubicBezTo>
                    <a:pt x="10539" y="9182"/>
                    <a:pt x="10343" y="9188"/>
                    <a:pt x="10148" y="9198"/>
                  </a:cubicBezTo>
                  <a:cubicBezTo>
                    <a:pt x="9753" y="9198"/>
                    <a:pt x="9419" y="9502"/>
                    <a:pt x="9388" y="9897"/>
                  </a:cubicBezTo>
                  <a:cubicBezTo>
                    <a:pt x="9328" y="10535"/>
                    <a:pt x="9358" y="11204"/>
                    <a:pt x="9419" y="11842"/>
                  </a:cubicBezTo>
                  <a:cubicBezTo>
                    <a:pt x="9723" y="13817"/>
                    <a:pt x="10391" y="15700"/>
                    <a:pt x="11303" y="17463"/>
                  </a:cubicBezTo>
                  <a:cubicBezTo>
                    <a:pt x="12184" y="19164"/>
                    <a:pt x="13247" y="20744"/>
                    <a:pt x="14462" y="22202"/>
                  </a:cubicBezTo>
                  <a:cubicBezTo>
                    <a:pt x="15465" y="23387"/>
                    <a:pt x="16559" y="24481"/>
                    <a:pt x="17774" y="25453"/>
                  </a:cubicBezTo>
                  <a:lnTo>
                    <a:pt x="18686" y="26152"/>
                  </a:lnTo>
                  <a:lnTo>
                    <a:pt x="16528" y="26304"/>
                  </a:lnTo>
                  <a:cubicBezTo>
                    <a:pt x="15495" y="26395"/>
                    <a:pt x="14493" y="26547"/>
                    <a:pt x="13520" y="26699"/>
                  </a:cubicBezTo>
                  <a:lnTo>
                    <a:pt x="10482" y="27337"/>
                  </a:lnTo>
                  <a:cubicBezTo>
                    <a:pt x="8325" y="27762"/>
                    <a:pt x="6198" y="28218"/>
                    <a:pt x="3980" y="28552"/>
                  </a:cubicBezTo>
                  <a:cubicBezTo>
                    <a:pt x="3433" y="28704"/>
                    <a:pt x="2887" y="28826"/>
                    <a:pt x="2309" y="28886"/>
                  </a:cubicBezTo>
                  <a:cubicBezTo>
                    <a:pt x="1702" y="28947"/>
                    <a:pt x="1124" y="29099"/>
                    <a:pt x="577" y="29373"/>
                  </a:cubicBezTo>
                  <a:cubicBezTo>
                    <a:pt x="0" y="29676"/>
                    <a:pt x="0" y="30466"/>
                    <a:pt x="577" y="30740"/>
                  </a:cubicBezTo>
                  <a:cubicBezTo>
                    <a:pt x="851" y="30892"/>
                    <a:pt x="1155" y="31044"/>
                    <a:pt x="1489" y="31135"/>
                  </a:cubicBezTo>
                  <a:lnTo>
                    <a:pt x="2552" y="31287"/>
                  </a:lnTo>
                  <a:lnTo>
                    <a:pt x="6836" y="32077"/>
                  </a:lnTo>
                  <a:cubicBezTo>
                    <a:pt x="9480" y="32593"/>
                    <a:pt x="12153" y="33262"/>
                    <a:pt x="14857" y="33657"/>
                  </a:cubicBezTo>
                  <a:cubicBezTo>
                    <a:pt x="15769" y="33778"/>
                    <a:pt x="16680" y="33839"/>
                    <a:pt x="17592" y="33900"/>
                  </a:cubicBezTo>
                  <a:lnTo>
                    <a:pt x="18686" y="33991"/>
                  </a:lnTo>
                  <a:lnTo>
                    <a:pt x="18534" y="34112"/>
                  </a:lnTo>
                  <a:cubicBezTo>
                    <a:pt x="16954" y="35236"/>
                    <a:pt x="15526" y="36604"/>
                    <a:pt x="14310" y="38123"/>
                  </a:cubicBezTo>
                  <a:cubicBezTo>
                    <a:pt x="12548" y="40250"/>
                    <a:pt x="11151" y="42650"/>
                    <a:pt x="10178" y="45263"/>
                  </a:cubicBezTo>
                  <a:cubicBezTo>
                    <a:pt x="9571" y="46843"/>
                    <a:pt x="9297" y="48514"/>
                    <a:pt x="9388" y="50215"/>
                  </a:cubicBezTo>
                  <a:cubicBezTo>
                    <a:pt x="9388" y="50610"/>
                    <a:pt x="9692" y="50914"/>
                    <a:pt x="10118" y="50975"/>
                  </a:cubicBezTo>
                  <a:cubicBezTo>
                    <a:pt x="10252" y="50980"/>
                    <a:pt x="10387" y="50983"/>
                    <a:pt x="10521" y="50983"/>
                  </a:cubicBezTo>
                  <a:cubicBezTo>
                    <a:pt x="11146" y="50983"/>
                    <a:pt x="11771" y="50928"/>
                    <a:pt x="12396" y="50853"/>
                  </a:cubicBezTo>
                  <a:cubicBezTo>
                    <a:pt x="14219" y="50519"/>
                    <a:pt x="16012" y="49911"/>
                    <a:pt x="17653" y="49030"/>
                  </a:cubicBezTo>
                  <a:cubicBezTo>
                    <a:pt x="19354" y="48149"/>
                    <a:pt x="20903" y="47086"/>
                    <a:pt x="22362" y="45870"/>
                  </a:cubicBezTo>
                  <a:cubicBezTo>
                    <a:pt x="23577" y="44898"/>
                    <a:pt x="24671" y="43774"/>
                    <a:pt x="25643" y="42559"/>
                  </a:cubicBezTo>
                  <a:lnTo>
                    <a:pt x="26372" y="41647"/>
                  </a:lnTo>
                  <a:lnTo>
                    <a:pt x="26372" y="41647"/>
                  </a:lnTo>
                  <a:cubicBezTo>
                    <a:pt x="26342" y="42224"/>
                    <a:pt x="26403" y="42802"/>
                    <a:pt x="26464" y="43379"/>
                  </a:cubicBezTo>
                  <a:cubicBezTo>
                    <a:pt x="26555" y="44199"/>
                    <a:pt x="26615" y="45050"/>
                    <a:pt x="26737" y="45870"/>
                  </a:cubicBezTo>
                  <a:cubicBezTo>
                    <a:pt x="26980" y="47481"/>
                    <a:pt x="27466" y="49334"/>
                    <a:pt x="27679" y="50610"/>
                  </a:cubicBezTo>
                  <a:cubicBezTo>
                    <a:pt x="27922" y="51917"/>
                    <a:pt x="28226" y="53102"/>
                    <a:pt x="28438" y="54530"/>
                  </a:cubicBezTo>
                  <a:cubicBezTo>
                    <a:pt x="28681" y="55988"/>
                    <a:pt x="28955" y="57446"/>
                    <a:pt x="29259" y="58905"/>
                  </a:cubicBezTo>
                  <a:cubicBezTo>
                    <a:pt x="29259" y="59421"/>
                    <a:pt x="29532" y="59877"/>
                    <a:pt x="29958" y="60150"/>
                  </a:cubicBezTo>
                  <a:lnTo>
                    <a:pt x="30535" y="60120"/>
                  </a:lnTo>
                  <a:cubicBezTo>
                    <a:pt x="30960" y="59816"/>
                    <a:pt x="31234" y="59360"/>
                    <a:pt x="31294" y="58874"/>
                  </a:cubicBezTo>
                  <a:cubicBezTo>
                    <a:pt x="31598" y="57416"/>
                    <a:pt x="31902" y="55836"/>
                    <a:pt x="32084" y="54499"/>
                  </a:cubicBezTo>
                  <a:cubicBezTo>
                    <a:pt x="32267" y="53162"/>
                    <a:pt x="32570" y="52190"/>
                    <a:pt x="32844" y="50580"/>
                  </a:cubicBezTo>
                  <a:cubicBezTo>
                    <a:pt x="33117" y="49000"/>
                    <a:pt x="33543" y="47420"/>
                    <a:pt x="33755" y="45840"/>
                  </a:cubicBezTo>
                  <a:cubicBezTo>
                    <a:pt x="33907" y="44989"/>
                    <a:pt x="34029" y="43865"/>
                    <a:pt x="34059" y="43318"/>
                  </a:cubicBezTo>
                  <a:cubicBezTo>
                    <a:pt x="34090" y="42802"/>
                    <a:pt x="34150" y="42224"/>
                    <a:pt x="34211" y="41647"/>
                  </a:cubicBezTo>
                  <a:lnTo>
                    <a:pt x="34667" y="42316"/>
                  </a:lnTo>
                  <a:cubicBezTo>
                    <a:pt x="35700" y="43592"/>
                    <a:pt x="36854" y="44777"/>
                    <a:pt x="38130" y="45840"/>
                  </a:cubicBezTo>
                  <a:cubicBezTo>
                    <a:pt x="39589" y="47055"/>
                    <a:pt x="41169" y="48119"/>
                    <a:pt x="42840" y="49000"/>
                  </a:cubicBezTo>
                  <a:cubicBezTo>
                    <a:pt x="44602" y="49911"/>
                    <a:pt x="46486" y="50549"/>
                    <a:pt x="48461" y="50853"/>
                  </a:cubicBezTo>
                  <a:cubicBezTo>
                    <a:pt x="48873" y="50912"/>
                    <a:pt x="49297" y="50946"/>
                    <a:pt x="49726" y="50946"/>
                  </a:cubicBezTo>
                  <a:cubicBezTo>
                    <a:pt x="49962" y="50946"/>
                    <a:pt x="50199" y="50935"/>
                    <a:pt x="50435" y="50914"/>
                  </a:cubicBezTo>
                  <a:cubicBezTo>
                    <a:pt x="50830" y="50884"/>
                    <a:pt x="51134" y="50549"/>
                    <a:pt x="51165" y="50154"/>
                  </a:cubicBezTo>
                  <a:cubicBezTo>
                    <a:pt x="51195" y="48453"/>
                    <a:pt x="50922" y="46782"/>
                    <a:pt x="50314" y="45202"/>
                  </a:cubicBezTo>
                  <a:cubicBezTo>
                    <a:pt x="49342" y="42619"/>
                    <a:pt x="47974" y="40219"/>
                    <a:pt x="46212" y="38092"/>
                  </a:cubicBezTo>
                  <a:cubicBezTo>
                    <a:pt x="44997" y="36573"/>
                    <a:pt x="43539" y="35206"/>
                    <a:pt x="41959" y="34052"/>
                  </a:cubicBezTo>
                  <a:cubicBezTo>
                    <a:pt x="41928" y="34052"/>
                    <a:pt x="41837" y="34052"/>
                    <a:pt x="41898" y="33991"/>
                  </a:cubicBezTo>
                  <a:cubicBezTo>
                    <a:pt x="41911" y="33952"/>
                    <a:pt x="41930" y="33941"/>
                    <a:pt x="41951" y="33941"/>
                  </a:cubicBezTo>
                  <a:cubicBezTo>
                    <a:pt x="41980" y="33941"/>
                    <a:pt x="42015" y="33960"/>
                    <a:pt x="42050" y="33960"/>
                  </a:cubicBezTo>
                  <a:cubicBezTo>
                    <a:pt x="44511" y="33808"/>
                    <a:pt x="46972" y="33474"/>
                    <a:pt x="49372" y="32927"/>
                  </a:cubicBezTo>
                  <a:cubicBezTo>
                    <a:pt x="51408" y="32472"/>
                    <a:pt x="53474" y="32046"/>
                    <a:pt x="55509" y="31712"/>
                  </a:cubicBezTo>
                  <a:lnTo>
                    <a:pt x="57758" y="31287"/>
                  </a:lnTo>
                  <a:lnTo>
                    <a:pt x="58791" y="31135"/>
                  </a:lnTo>
                  <a:lnTo>
                    <a:pt x="59733" y="30831"/>
                  </a:lnTo>
                  <a:cubicBezTo>
                    <a:pt x="59976" y="30740"/>
                    <a:pt x="60188" y="30558"/>
                    <a:pt x="60340" y="30345"/>
                  </a:cubicBezTo>
                  <a:lnTo>
                    <a:pt x="60340" y="29737"/>
                  </a:lnTo>
                  <a:cubicBezTo>
                    <a:pt x="60036" y="29342"/>
                    <a:pt x="59581" y="29069"/>
                    <a:pt x="59064" y="29008"/>
                  </a:cubicBezTo>
                  <a:cubicBezTo>
                    <a:pt x="58244" y="28826"/>
                    <a:pt x="57423" y="28704"/>
                    <a:pt x="56573" y="28552"/>
                  </a:cubicBezTo>
                  <a:cubicBezTo>
                    <a:pt x="54385" y="28188"/>
                    <a:pt x="52137" y="27762"/>
                    <a:pt x="49949" y="27307"/>
                  </a:cubicBezTo>
                  <a:cubicBezTo>
                    <a:pt x="47610" y="26729"/>
                    <a:pt x="45240" y="26365"/>
                    <a:pt x="42840" y="26152"/>
                  </a:cubicBezTo>
                  <a:lnTo>
                    <a:pt x="41898" y="26152"/>
                  </a:lnTo>
                  <a:cubicBezTo>
                    <a:pt x="41898" y="26091"/>
                    <a:pt x="41959" y="26061"/>
                    <a:pt x="41989" y="26000"/>
                  </a:cubicBezTo>
                  <a:cubicBezTo>
                    <a:pt x="43569" y="24846"/>
                    <a:pt x="44997" y="23509"/>
                    <a:pt x="46212" y="22020"/>
                  </a:cubicBezTo>
                  <a:cubicBezTo>
                    <a:pt x="47974" y="19924"/>
                    <a:pt x="49372" y="17523"/>
                    <a:pt x="50284" y="14971"/>
                  </a:cubicBezTo>
                  <a:cubicBezTo>
                    <a:pt x="50922" y="13361"/>
                    <a:pt x="51225" y="11659"/>
                    <a:pt x="51165" y="9958"/>
                  </a:cubicBezTo>
                  <a:cubicBezTo>
                    <a:pt x="51134" y="9563"/>
                    <a:pt x="50830" y="9229"/>
                    <a:pt x="50435" y="9198"/>
                  </a:cubicBezTo>
                  <a:cubicBezTo>
                    <a:pt x="50215" y="9181"/>
                    <a:pt x="49994" y="9174"/>
                    <a:pt x="49774" y="9174"/>
                  </a:cubicBezTo>
                  <a:cubicBezTo>
                    <a:pt x="49204" y="9174"/>
                    <a:pt x="48635" y="9224"/>
                    <a:pt x="48066" y="9290"/>
                  </a:cubicBezTo>
                  <a:cubicBezTo>
                    <a:pt x="46273" y="9624"/>
                    <a:pt x="44511" y="10231"/>
                    <a:pt x="42870" y="11113"/>
                  </a:cubicBezTo>
                  <a:cubicBezTo>
                    <a:pt x="41169" y="11994"/>
                    <a:pt x="39589" y="13027"/>
                    <a:pt x="38130" y="14272"/>
                  </a:cubicBezTo>
                  <a:cubicBezTo>
                    <a:pt x="36702" y="15457"/>
                    <a:pt x="35426" y="16794"/>
                    <a:pt x="34333" y="18313"/>
                  </a:cubicBezTo>
                  <a:cubicBezTo>
                    <a:pt x="34309" y="18360"/>
                    <a:pt x="34268" y="18424"/>
                    <a:pt x="34209" y="18424"/>
                  </a:cubicBezTo>
                  <a:cubicBezTo>
                    <a:pt x="34191" y="18424"/>
                    <a:pt x="34172" y="18419"/>
                    <a:pt x="34150" y="18404"/>
                  </a:cubicBezTo>
                  <a:cubicBezTo>
                    <a:pt x="34120" y="17706"/>
                    <a:pt x="34090" y="17007"/>
                    <a:pt x="33998" y="16338"/>
                  </a:cubicBezTo>
                  <a:cubicBezTo>
                    <a:pt x="33907" y="15336"/>
                    <a:pt x="33786" y="14333"/>
                    <a:pt x="33603" y="13361"/>
                  </a:cubicBezTo>
                  <a:cubicBezTo>
                    <a:pt x="33421" y="12328"/>
                    <a:pt x="33178" y="11356"/>
                    <a:pt x="32996" y="10323"/>
                  </a:cubicBezTo>
                  <a:cubicBezTo>
                    <a:pt x="32570" y="8165"/>
                    <a:pt x="32145" y="6039"/>
                    <a:pt x="31780" y="3912"/>
                  </a:cubicBezTo>
                  <a:cubicBezTo>
                    <a:pt x="31629" y="3304"/>
                    <a:pt x="31537" y="2727"/>
                    <a:pt x="31446" y="2119"/>
                  </a:cubicBezTo>
                  <a:cubicBezTo>
                    <a:pt x="31386" y="1512"/>
                    <a:pt x="31234" y="904"/>
                    <a:pt x="30960" y="387"/>
                  </a:cubicBezTo>
                  <a:cubicBezTo>
                    <a:pt x="30808" y="129"/>
                    <a:pt x="30542" y="0"/>
                    <a:pt x="30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MG Bk 4 F-SA__16_1-15">
            <a:hlinkClick r:id="" action="ppaction://media"/>
            <a:extLst>
              <a:ext uri="{FF2B5EF4-FFF2-40B4-BE49-F238E27FC236}">
                <a16:creationId xmlns:a16="http://schemas.microsoft.com/office/drawing/2014/main" id="{4DA183F7-8EAD-4745-96AD-58179CF932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47785" y="379620"/>
            <a:ext cx="609600" cy="6096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A6F997C-7357-4A81-AC43-8AB34BE090D2}"/>
              </a:ext>
            </a:extLst>
          </p:cNvPr>
          <p:cNvSpPr txBox="1"/>
          <p:nvPr/>
        </p:nvSpPr>
        <p:spPr>
          <a:xfrm>
            <a:off x="1865534" y="1667769"/>
            <a:ext cx="1945747" cy="33008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3" name="Google Shape;3473;p45"/>
          <p:cNvSpPr/>
          <p:nvPr/>
        </p:nvSpPr>
        <p:spPr>
          <a:xfrm rot="10800000">
            <a:off x="715322" y="4017599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4" name="Google Shape;3474;p45"/>
          <p:cNvSpPr/>
          <p:nvPr/>
        </p:nvSpPr>
        <p:spPr>
          <a:xfrm rot="10800000">
            <a:off x="713218" y="344824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5" name="Google Shape;3475;p45"/>
          <p:cNvSpPr/>
          <p:nvPr/>
        </p:nvSpPr>
        <p:spPr>
          <a:xfrm>
            <a:off x="7213618" y="53949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6" name="Google Shape;3476;p45"/>
          <p:cNvSpPr/>
          <p:nvPr/>
        </p:nvSpPr>
        <p:spPr>
          <a:xfrm>
            <a:off x="8029196" y="12995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35ABE45-1BD9-4679-BB38-16F1CBEC8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2" t="20870" r="14261" b="11729"/>
          <a:stretch/>
        </p:blipFill>
        <p:spPr>
          <a:xfrm>
            <a:off x="1595340" y="968188"/>
            <a:ext cx="5481658" cy="341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44196DC-BE46-4E4B-BF18-6ECAF86EAC21}"/>
              </a:ext>
            </a:extLst>
          </p:cNvPr>
          <p:cNvSpPr txBox="1"/>
          <p:nvPr/>
        </p:nvSpPr>
        <p:spPr>
          <a:xfrm>
            <a:off x="2335947" y="1874697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endParaRPr lang="ar-S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37D0129-9B04-42A8-B84C-8EFA78FE2899}"/>
              </a:ext>
            </a:extLst>
          </p:cNvPr>
          <p:cNvSpPr txBox="1"/>
          <p:nvPr/>
        </p:nvSpPr>
        <p:spPr>
          <a:xfrm>
            <a:off x="2342350" y="2242250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endParaRPr lang="ar-SA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7629371-EBBE-48A0-A5CD-56122D556372}"/>
              </a:ext>
            </a:extLst>
          </p:cNvPr>
          <p:cNvSpPr txBox="1"/>
          <p:nvPr/>
        </p:nvSpPr>
        <p:spPr>
          <a:xfrm>
            <a:off x="2326982" y="2426667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a</a:t>
            </a:r>
            <a:endParaRPr lang="ar-SA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76881A2-5744-4545-BDF5-8082C0FD59A6}"/>
              </a:ext>
            </a:extLst>
          </p:cNvPr>
          <p:cNvSpPr txBox="1"/>
          <p:nvPr/>
        </p:nvSpPr>
        <p:spPr>
          <a:xfrm>
            <a:off x="2357716" y="2764763"/>
            <a:ext cx="4469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j</a:t>
            </a:r>
            <a:endParaRPr lang="ar-S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96E6B4E-0C28-4C32-9968-BF193011577F}"/>
              </a:ext>
            </a:extLst>
          </p:cNvPr>
          <p:cNvSpPr txBox="1"/>
          <p:nvPr/>
        </p:nvSpPr>
        <p:spPr>
          <a:xfrm>
            <a:off x="2303931" y="3010653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g</a:t>
            </a:r>
            <a:endParaRPr lang="ar-SA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E3B8D30-F2AD-44F6-99A7-39EA2F951EB2}"/>
              </a:ext>
            </a:extLst>
          </p:cNvPr>
          <p:cNvSpPr txBox="1"/>
          <p:nvPr/>
        </p:nvSpPr>
        <p:spPr>
          <a:xfrm>
            <a:off x="2326983" y="3258030"/>
            <a:ext cx="423901" cy="344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f</a:t>
            </a:r>
            <a:endParaRPr lang="ar-SA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C435EEC-3B96-48EF-85AC-7A5761302E29}"/>
              </a:ext>
            </a:extLst>
          </p:cNvPr>
          <p:cNvSpPr txBox="1"/>
          <p:nvPr/>
        </p:nvSpPr>
        <p:spPr>
          <a:xfrm>
            <a:off x="2296247" y="3417907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endParaRPr lang="ar-S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C9D6E3F-FB25-407E-ABEB-F66300AF61C4}"/>
              </a:ext>
            </a:extLst>
          </p:cNvPr>
          <p:cNvSpPr txBox="1"/>
          <p:nvPr/>
        </p:nvSpPr>
        <p:spPr>
          <a:xfrm>
            <a:off x="2334667" y="3602324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h</a:t>
            </a:r>
            <a:endParaRPr lang="ar-SA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3351636-C1A8-4F5A-B5F6-C944898AEEAC}"/>
              </a:ext>
            </a:extLst>
          </p:cNvPr>
          <p:cNvSpPr txBox="1"/>
          <p:nvPr/>
        </p:nvSpPr>
        <p:spPr>
          <a:xfrm>
            <a:off x="2334667" y="3802108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b</a:t>
            </a:r>
            <a:endParaRPr lang="ar-SA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52E37CB-283D-404B-9775-98479D7E5DF2}"/>
              </a:ext>
            </a:extLst>
          </p:cNvPr>
          <p:cNvSpPr txBox="1"/>
          <p:nvPr/>
        </p:nvSpPr>
        <p:spPr>
          <a:xfrm>
            <a:off x="2334667" y="3971157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endParaRPr lang="ar-S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7" name="Google Shape;3607;p50"/>
          <p:cNvGrpSpPr/>
          <p:nvPr/>
        </p:nvGrpSpPr>
        <p:grpSpPr>
          <a:xfrm>
            <a:off x="4750603" y="1248317"/>
            <a:ext cx="3501600" cy="2646866"/>
            <a:chOff x="4750603" y="1248317"/>
            <a:chExt cx="3501600" cy="2646866"/>
          </a:xfrm>
        </p:grpSpPr>
        <p:sp>
          <p:nvSpPr>
            <p:cNvPr id="3608" name="Google Shape;3608;p50"/>
            <p:cNvSpPr/>
            <p:nvPr/>
          </p:nvSpPr>
          <p:spPr>
            <a:xfrm>
              <a:off x="5903490" y="3443586"/>
              <a:ext cx="1195737" cy="451597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3609" name="Google Shape;3609;p50"/>
            <p:cNvSpPr/>
            <p:nvPr/>
          </p:nvSpPr>
          <p:spPr>
            <a:xfrm>
              <a:off x="4750603" y="1248317"/>
              <a:ext cx="3501600" cy="2215200"/>
            </a:xfrm>
            <a:prstGeom prst="roundRect">
              <a:avLst>
                <a:gd name="adj" fmla="val 38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0" name="Google Shape;3610;p50"/>
          <p:cNvSpPr txBox="1">
            <a:spLocks noGrp="1"/>
          </p:cNvSpPr>
          <p:nvPr>
            <p:ph type="title"/>
          </p:nvPr>
        </p:nvSpPr>
        <p:spPr>
          <a:xfrm>
            <a:off x="891825" y="1936300"/>
            <a:ext cx="3680100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Remember</a:t>
            </a:r>
            <a:r>
              <a:rPr lang="en" dirty="0"/>
              <a:t>..</a:t>
            </a:r>
            <a:endParaRPr dirty="0">
              <a:solidFill>
                <a:srgbClr val="D6EDF3"/>
              </a:solidFill>
            </a:endParaRPr>
          </a:p>
        </p:txBody>
      </p:sp>
      <p:sp>
        <p:nvSpPr>
          <p:cNvPr id="3616" name="Google Shape;3616;p50"/>
          <p:cNvSpPr/>
          <p:nvPr/>
        </p:nvSpPr>
        <p:spPr>
          <a:xfrm rot="10800000">
            <a:off x="3609543" y="65113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7" name="Google Shape;3617;p50"/>
          <p:cNvSpPr/>
          <p:nvPr/>
        </p:nvSpPr>
        <p:spPr>
          <a:xfrm rot="10800000">
            <a:off x="4371218" y="33934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5865718-EBE7-48B8-9B24-A7598A2C4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890" y="1329338"/>
            <a:ext cx="3350238" cy="2059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Google Shape;3481;p46"/>
          <p:cNvSpPr txBox="1">
            <a:spLocks noGrp="1"/>
          </p:cNvSpPr>
          <p:nvPr>
            <p:ph type="title"/>
          </p:nvPr>
        </p:nvSpPr>
        <p:spPr>
          <a:xfrm>
            <a:off x="4936563" y="1646625"/>
            <a:ext cx="3100936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Homework</a:t>
            </a:r>
            <a:endParaRPr dirty="0"/>
          </a:p>
        </p:txBody>
      </p:sp>
      <p:sp>
        <p:nvSpPr>
          <p:cNvPr id="3482" name="Google Shape;3482;p46"/>
          <p:cNvSpPr txBox="1">
            <a:spLocks noGrp="1"/>
          </p:cNvSpPr>
          <p:nvPr>
            <p:ph type="subTitle" idx="1"/>
          </p:nvPr>
        </p:nvSpPr>
        <p:spPr>
          <a:xfrm>
            <a:off x="4936563" y="2468625"/>
            <a:ext cx="28380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Workbook page </a:t>
            </a:r>
            <a:r>
              <a:rPr lang="en-US" sz="1800" b="1" dirty="0">
                <a:solidFill>
                  <a:schemeClr val="bg1">
                    <a:lumMod val="90000"/>
                  </a:schemeClr>
                </a:solidFill>
              </a:rPr>
              <a:t>( 14 ) </a:t>
            </a:r>
            <a:r>
              <a:rPr lang="en-US" sz="1800" dirty="0"/>
              <a:t>, Exercise </a:t>
            </a:r>
            <a:r>
              <a:rPr lang="en-US" sz="1800" b="1" dirty="0">
                <a:solidFill>
                  <a:schemeClr val="accent4">
                    <a:lumMod val="10000"/>
                    <a:lumOff val="90000"/>
                  </a:schemeClr>
                </a:solidFill>
              </a:rPr>
              <a:t>( H  )</a:t>
            </a:r>
          </a:p>
        </p:txBody>
      </p:sp>
      <p:pic>
        <p:nvPicPr>
          <p:cNvPr id="3484" name="Google Shape;348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6" flipH="1">
            <a:off x="918213" y="2122439"/>
            <a:ext cx="1783975" cy="194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5" name="Google Shape;348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99999">
            <a:off x="1556398" y="3381189"/>
            <a:ext cx="923895" cy="94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6" name="Google Shape;348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3975" y="1646618"/>
            <a:ext cx="435950" cy="592157"/>
          </a:xfrm>
          <a:prstGeom prst="rect">
            <a:avLst/>
          </a:prstGeom>
          <a:noFill/>
          <a:ln>
            <a:noFill/>
          </a:ln>
        </p:spPr>
      </p:pic>
      <p:sp>
        <p:nvSpPr>
          <p:cNvPr id="3487" name="Google Shape;3487;p46"/>
          <p:cNvSpPr/>
          <p:nvPr/>
        </p:nvSpPr>
        <p:spPr>
          <a:xfrm>
            <a:off x="7213618" y="53949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8" name="Google Shape;3488;p46"/>
          <p:cNvSpPr/>
          <p:nvPr/>
        </p:nvSpPr>
        <p:spPr>
          <a:xfrm>
            <a:off x="8029196" y="12995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9" name="Google Shape;3489;p46"/>
          <p:cNvSpPr/>
          <p:nvPr/>
        </p:nvSpPr>
        <p:spPr>
          <a:xfrm>
            <a:off x="3495546" y="14241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90" name="Google Shape;349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2">
            <a:off x="2845562" y="2122441"/>
            <a:ext cx="1783972" cy="19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1" name="Google Shape;349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2325" y="3283975"/>
            <a:ext cx="761675" cy="1034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90F9503-68E1-448E-AEEC-F6B98BDBB0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74" r="14521"/>
          <a:stretch/>
        </p:blipFill>
        <p:spPr>
          <a:xfrm>
            <a:off x="1475333" y="1414309"/>
            <a:ext cx="2589521" cy="2542969"/>
          </a:xfrm>
          <a:prstGeom prst="ellipse">
            <a:avLst/>
          </a:prstGeom>
          <a:ln w="63500" cap="rnd">
            <a:noFill/>
          </a:ln>
          <a:effectLst>
            <a:glow rad="10160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5" name="Google Shape;4225;p68"/>
          <p:cNvSpPr txBox="1">
            <a:spLocks noGrp="1"/>
          </p:cNvSpPr>
          <p:nvPr>
            <p:ph type="title"/>
          </p:nvPr>
        </p:nvSpPr>
        <p:spPr>
          <a:xfrm>
            <a:off x="597965" y="378137"/>
            <a:ext cx="3718500" cy="11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/>
              <a:t>Thanks!</a:t>
            </a:r>
            <a:endParaRPr sz="72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66CDBE-EE35-48E5-8ED4-C91EFE902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4" y="1790379"/>
            <a:ext cx="4410635" cy="2761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" name="Google Shape;4556;p7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pic>
        <p:nvPicPr>
          <p:cNvPr id="4557" name="Google Shape;455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1">
            <a:off x="1630112" y="1097450"/>
            <a:ext cx="1906854" cy="32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8" name="Google Shape;455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00603">
            <a:off x="3576725" y="1734850"/>
            <a:ext cx="1901213" cy="322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9" name="Google Shape;4559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7587" y="1358700"/>
            <a:ext cx="1857093" cy="175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0" name="Google Shape;4560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15469" y="2570272"/>
            <a:ext cx="1857093" cy="175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1" name="Google Shape;4561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1835" y="1406150"/>
            <a:ext cx="632629" cy="5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2" name="Google Shape;4562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4769" y="1547751"/>
            <a:ext cx="959469" cy="90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3" name="Google Shape;4563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7538" y="3185924"/>
            <a:ext cx="1405350" cy="13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4" name="Google Shape;4564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7813" y="2103339"/>
            <a:ext cx="537261" cy="50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5" name="Google Shape;4565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7487" y="1719083"/>
            <a:ext cx="376862" cy="35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6" name="Google Shape;4566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2726012" y="3549788"/>
            <a:ext cx="632629" cy="5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7" name="Google Shape;4567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3246126" y="3478962"/>
            <a:ext cx="376862" cy="35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8" name="Google Shape;4568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5917701" y="3514387"/>
            <a:ext cx="376862" cy="35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9" name="Google Shape;4569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7410" y="1645175"/>
            <a:ext cx="632629" cy="5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0" name="Google Shape;4570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438" y="2551250"/>
            <a:ext cx="632625" cy="598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1" name="Google Shape;4571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1615226" y="1547762"/>
            <a:ext cx="376862" cy="35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2" name="Google Shape;4572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5863" y="3210149"/>
            <a:ext cx="505171" cy="47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81;p41">
            <a:extLst>
              <a:ext uri="{FF2B5EF4-FFF2-40B4-BE49-F238E27FC236}">
                <a16:creationId xmlns:a16="http://schemas.microsoft.com/office/drawing/2014/main" id="{C9FD8DFB-FE43-4800-B9F0-5DC972DB21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25583" y="161365"/>
            <a:ext cx="4677300" cy="12740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/>
              <a:t>Book closed</a:t>
            </a:r>
            <a:endParaRPr sz="6600" b="1" dirty="0"/>
          </a:p>
        </p:txBody>
      </p:sp>
      <p:pic>
        <p:nvPicPr>
          <p:cNvPr id="5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8EFE3F5C-87F6-49DD-972A-64F1D592A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367" y="1714737"/>
            <a:ext cx="2457450" cy="2888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Google Shape;4153;p65">
            <a:extLst>
              <a:ext uri="{FF2B5EF4-FFF2-40B4-BE49-F238E27FC236}">
                <a16:creationId xmlns:a16="http://schemas.microsoft.com/office/drawing/2014/main" id="{1C263A8D-7F9C-43C0-9710-B8C212D5E4A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9567" y="1253496"/>
            <a:ext cx="591375" cy="6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153;p65">
            <a:extLst>
              <a:ext uri="{FF2B5EF4-FFF2-40B4-BE49-F238E27FC236}">
                <a16:creationId xmlns:a16="http://schemas.microsoft.com/office/drawing/2014/main" id="{D49794C7-4463-4CD6-A48A-8D7043D647C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9725" y="4434685"/>
            <a:ext cx="591375" cy="6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p55"/>
          <p:cNvSpPr/>
          <p:nvPr/>
        </p:nvSpPr>
        <p:spPr>
          <a:xfrm rot="10800000">
            <a:off x="7894435" y="268554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55"/>
          <p:cNvSpPr/>
          <p:nvPr/>
        </p:nvSpPr>
        <p:spPr>
          <a:xfrm rot="10800000">
            <a:off x="8300089" y="1073777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Picture 8" descr="Blue ice skates  ice skating boots stock pictures, royalty-free photos &amp; images">
            <a:extLst>
              <a:ext uri="{FF2B5EF4-FFF2-40B4-BE49-F238E27FC236}">
                <a16:creationId xmlns:a16="http://schemas.microsoft.com/office/drawing/2014/main" id="{5303A19E-5A28-4696-A558-B8A32A8EC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32" y="2023533"/>
            <a:ext cx="2734734" cy="2988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C5E6BFAF-58F2-4511-9C2E-A6BEBABA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80" y="2336800"/>
            <a:ext cx="2562754" cy="28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AC583709-2433-40A0-8BF1-693690CF7452}"/>
              </a:ext>
            </a:extLst>
          </p:cNvPr>
          <p:cNvSpPr/>
          <p:nvPr/>
        </p:nvSpPr>
        <p:spPr>
          <a:xfrm>
            <a:off x="4639732" y="237067"/>
            <a:ext cx="2904067" cy="1346200"/>
          </a:xfrm>
          <a:prstGeom prst="cloudCallout">
            <a:avLst>
              <a:gd name="adj1" fmla="val 49615"/>
              <a:gd name="adj2" fmla="val 7759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What sport are these for ?</a:t>
            </a:r>
            <a:endParaRPr lang="ar-SA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6" name="Picture 2" descr="Question Mark Got An Idea GIF - Question Mark Got An Idea Thinking -  Discover &amp;amp; Share GIFs">
            <a:extLst>
              <a:ext uri="{FF2B5EF4-FFF2-40B4-BE49-F238E27FC236}">
                <a16:creationId xmlns:a16="http://schemas.microsoft.com/office/drawing/2014/main" id="{E8F7C0C6-1839-48B8-AB6E-52774C2E21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36" y="235298"/>
            <a:ext cx="1564900" cy="1631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85D4D0AA-20B4-4ECC-913F-365705E14544}"/>
              </a:ext>
            </a:extLst>
          </p:cNvPr>
          <p:cNvSpPr/>
          <p:nvPr/>
        </p:nvSpPr>
        <p:spPr>
          <a:xfrm>
            <a:off x="2116666" y="567267"/>
            <a:ext cx="2201333" cy="626534"/>
          </a:xfrm>
          <a:prstGeom prst="wedgeRoundRectCallout">
            <a:avLst>
              <a:gd name="adj1" fmla="val -67913"/>
              <a:gd name="adj2" fmla="val 16554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Proxima Nova"/>
              </a:rPr>
              <a:t>Figure skating</a:t>
            </a:r>
            <a:endParaRPr lang="ar-SA" sz="2000" b="1" dirty="0">
              <a:latin typeface="Proxima Nova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0183FB72-DA1A-4339-B68F-895EF365F4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58" t="6904" b="13412"/>
          <a:stretch/>
        </p:blipFill>
        <p:spPr>
          <a:xfrm>
            <a:off x="1896532" y="1566333"/>
            <a:ext cx="2237317" cy="2125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5" name="Google Shape;3375;p40"/>
          <p:cNvSpPr/>
          <p:nvPr/>
        </p:nvSpPr>
        <p:spPr>
          <a:xfrm rot="10800000">
            <a:off x="7093330" y="258883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6" name="Google Shape;3376;p40"/>
          <p:cNvSpPr/>
          <p:nvPr/>
        </p:nvSpPr>
        <p:spPr>
          <a:xfrm rot="10800000">
            <a:off x="1288981" y="32739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381;p41">
            <a:extLst>
              <a:ext uri="{FF2B5EF4-FFF2-40B4-BE49-F238E27FC236}">
                <a16:creationId xmlns:a16="http://schemas.microsoft.com/office/drawing/2014/main" id="{85899815-CB60-4173-862F-49EB6AB2B8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6249" y="442802"/>
            <a:ext cx="4677300" cy="12740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/>
              <a:t>Book Open</a:t>
            </a:r>
            <a:endParaRPr sz="6600" b="1" dirty="0"/>
          </a:p>
        </p:txBody>
      </p:sp>
      <p:pic>
        <p:nvPicPr>
          <p:cNvPr id="5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D91105B4-1FF2-417E-864D-EA733588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194" y="1961228"/>
            <a:ext cx="2361989" cy="2753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Google Shape;3400;p42">
            <a:extLst>
              <a:ext uri="{FF2B5EF4-FFF2-40B4-BE49-F238E27FC236}">
                <a16:creationId xmlns:a16="http://schemas.microsoft.com/office/drawing/2014/main" id="{5946C6C4-810C-40A9-BD78-9781AD7736D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58920" y="1854992"/>
            <a:ext cx="2396339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</a:t>
            </a:r>
            <a:r>
              <a:rPr lang="en" sz="1800" dirty="0"/>
              <a:t>age </a:t>
            </a:r>
            <a:r>
              <a:rPr lang="en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( 24 )</a:t>
            </a:r>
            <a:endParaRPr sz="18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9" name="Google Shape;353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5960" y="-641203"/>
            <a:ext cx="2669127" cy="291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0" name="Google Shape;354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166600">
            <a:off x="8259473" y="1303577"/>
            <a:ext cx="1571486" cy="1409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2" name="Google Shape;3542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10450" y="-389241"/>
            <a:ext cx="643256" cy="135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3" name="Google Shape;3543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948992">
            <a:off x="7081192" y="-382493"/>
            <a:ext cx="500493" cy="105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4" name="Google Shape;3544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781760">
            <a:off x="8048400" y="930724"/>
            <a:ext cx="257978" cy="54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6" name="Google Shape;3546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45153" y="-679275"/>
            <a:ext cx="1714405" cy="2328797"/>
          </a:xfrm>
          <a:prstGeom prst="rect">
            <a:avLst/>
          </a:prstGeom>
          <a:noFill/>
          <a:ln>
            <a:noFill/>
          </a:ln>
        </p:spPr>
      </p:pic>
      <p:sp>
        <p:nvSpPr>
          <p:cNvPr id="3547" name="Google Shape;3547;p47"/>
          <p:cNvSpPr/>
          <p:nvPr/>
        </p:nvSpPr>
        <p:spPr>
          <a:xfrm rot="10800000">
            <a:off x="7782885" y="256483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8" name="Google Shape;3548;p47"/>
          <p:cNvSpPr/>
          <p:nvPr/>
        </p:nvSpPr>
        <p:spPr>
          <a:xfrm rot="10800000">
            <a:off x="8332473" y="3209194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صورة 72">
            <a:extLst>
              <a:ext uri="{FF2B5EF4-FFF2-40B4-BE49-F238E27FC236}">
                <a16:creationId xmlns:a16="http://schemas.microsoft.com/office/drawing/2014/main" id="{4D534858-8DA9-4BB7-82C6-FC10AD7638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574" t="15967" r="47408" b="9630"/>
          <a:stretch/>
        </p:blipFill>
        <p:spPr>
          <a:xfrm>
            <a:off x="135465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MG Bk 4 F-SA__16_1-13">
            <a:hlinkClick r:id="" action="ppaction://media"/>
            <a:extLst>
              <a:ext uri="{FF2B5EF4-FFF2-40B4-BE49-F238E27FC236}">
                <a16:creationId xmlns:a16="http://schemas.microsoft.com/office/drawing/2014/main" id="{6003D864-36FC-4F0E-B36B-EB4EA8577D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60533" y="2438400"/>
            <a:ext cx="871294" cy="71090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5" name="Picture 4" descr="Cute Headphones Emoji Sticker">
            <a:extLst>
              <a:ext uri="{FF2B5EF4-FFF2-40B4-BE49-F238E27FC236}">
                <a16:creationId xmlns:a16="http://schemas.microsoft.com/office/drawing/2014/main" id="{2B3AC0F2-F3E8-41FF-B612-C6103D017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34" y="3299273"/>
            <a:ext cx="1595502" cy="15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فقاعة الكلام: مستطيلة مستديرة الزوايا 75">
            <a:extLst>
              <a:ext uri="{FF2B5EF4-FFF2-40B4-BE49-F238E27FC236}">
                <a16:creationId xmlns:a16="http://schemas.microsoft.com/office/drawing/2014/main" id="{A7BE7158-A7C7-432D-AD1A-71B59A07701A}"/>
              </a:ext>
            </a:extLst>
          </p:cNvPr>
          <p:cNvSpPr/>
          <p:nvPr/>
        </p:nvSpPr>
        <p:spPr>
          <a:xfrm>
            <a:off x="4241496" y="1468643"/>
            <a:ext cx="4106638" cy="763525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/>
              <a:t>Listen</a:t>
            </a:r>
            <a:r>
              <a:rPr lang="en-US" dirty="0"/>
              <a:t> to </a:t>
            </a:r>
            <a:r>
              <a:rPr lang="en-US" dirty="0" err="1"/>
              <a:t>to</a:t>
            </a:r>
            <a:r>
              <a:rPr lang="en-US" dirty="0"/>
              <a:t> someone who is about to skate in an important competition talking to his coach.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8" name="Google Shape;396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050932">
            <a:off x="7644137" y="-888932"/>
            <a:ext cx="1465175" cy="228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9" name="Google Shape;396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649068">
            <a:off x="8613267" y="-427134"/>
            <a:ext cx="774225" cy="105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0" name="Google Shape;397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649067">
            <a:off x="8358399" y="444889"/>
            <a:ext cx="308705" cy="41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1" name="Google Shape;3971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649068">
            <a:off x="7330183" y="127362"/>
            <a:ext cx="362649" cy="369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2" name="Google Shape;3972;p58"/>
          <p:cNvGrpSpPr/>
          <p:nvPr/>
        </p:nvGrpSpPr>
        <p:grpSpPr>
          <a:xfrm flipH="1">
            <a:off x="-132644" y="3496300"/>
            <a:ext cx="1808534" cy="2022475"/>
            <a:chOff x="7422528" y="3536375"/>
            <a:chExt cx="1808534" cy="2022475"/>
          </a:xfrm>
        </p:grpSpPr>
        <p:pic>
          <p:nvPicPr>
            <p:cNvPr id="3973" name="Google Shape;3973;p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10478795">
              <a:off x="8187584" y="3572583"/>
              <a:ext cx="867342" cy="19500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4" name="Google Shape;3974;p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916087">
              <a:off x="7650726" y="4230754"/>
              <a:ext cx="445321" cy="10011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5" name="Google Shape;3975;p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8705692" y="4640474"/>
              <a:ext cx="525370" cy="713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6" name="Google Shape;3976;p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82138" y="3961851"/>
              <a:ext cx="368075" cy="4999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صورة 48">
            <a:extLst>
              <a:ext uri="{FF2B5EF4-FFF2-40B4-BE49-F238E27FC236}">
                <a16:creationId xmlns:a16="http://schemas.microsoft.com/office/drawing/2014/main" id="{BAD76FF8-ED18-4B5E-845E-AA3B008137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574" t="15967" r="47408" b="9630"/>
          <a:stretch/>
        </p:blipFill>
        <p:spPr>
          <a:xfrm>
            <a:off x="101599" y="84667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" name="فقاعة الكلام: مستطيلة مستديرة الزوايا 49">
            <a:extLst>
              <a:ext uri="{FF2B5EF4-FFF2-40B4-BE49-F238E27FC236}">
                <a16:creationId xmlns:a16="http://schemas.microsoft.com/office/drawing/2014/main" id="{961FA641-B6E7-4D31-B352-C1CFAFF5D85D}"/>
              </a:ext>
            </a:extLst>
          </p:cNvPr>
          <p:cNvSpPr/>
          <p:nvPr/>
        </p:nvSpPr>
        <p:spPr>
          <a:xfrm>
            <a:off x="4249962" y="517938"/>
            <a:ext cx="3336172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olidFill>
                  <a:schemeClr val="bg1"/>
                </a:solidFill>
              </a:rPr>
              <a:t>How many persons are there 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2" name="فقاعة الكلام: مستطيلة مستديرة الزوايا 51">
            <a:extLst>
              <a:ext uri="{FF2B5EF4-FFF2-40B4-BE49-F238E27FC236}">
                <a16:creationId xmlns:a16="http://schemas.microsoft.com/office/drawing/2014/main" id="{579D0C50-587D-49ED-A909-C40350FFE5E2}"/>
              </a:ext>
            </a:extLst>
          </p:cNvPr>
          <p:cNvSpPr/>
          <p:nvPr/>
        </p:nvSpPr>
        <p:spPr>
          <a:xfrm>
            <a:off x="4249962" y="1205262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Two persons</a:t>
            </a:r>
            <a:endParaRPr lang="en-US" sz="16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فقاعة الكلام: مستطيلة مستديرة الزوايا 52">
            <a:extLst>
              <a:ext uri="{FF2B5EF4-FFF2-40B4-BE49-F238E27FC236}">
                <a16:creationId xmlns:a16="http://schemas.microsoft.com/office/drawing/2014/main" id="{D0EE36C6-2BB0-4CB9-A039-A72C817F947F}"/>
              </a:ext>
            </a:extLst>
          </p:cNvPr>
          <p:cNvSpPr/>
          <p:nvPr/>
        </p:nvSpPr>
        <p:spPr>
          <a:xfrm>
            <a:off x="4292295" y="1994492"/>
            <a:ext cx="3386972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Who are they?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4" name="فقاعة الكلام: مستطيلة مستديرة الزوايا 53">
            <a:extLst>
              <a:ext uri="{FF2B5EF4-FFF2-40B4-BE49-F238E27FC236}">
                <a16:creationId xmlns:a16="http://schemas.microsoft.com/office/drawing/2014/main" id="{3A3AACEF-2F51-46F5-90A1-990725CAB980}"/>
              </a:ext>
            </a:extLst>
          </p:cNvPr>
          <p:cNvSpPr/>
          <p:nvPr/>
        </p:nvSpPr>
        <p:spPr>
          <a:xfrm>
            <a:off x="4309228" y="2712328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The coach and Barry</a:t>
            </a:r>
            <a:endParaRPr lang="en-US" sz="16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فقاعة الكلام: مستطيلة مستديرة الزوايا 54">
            <a:extLst>
              <a:ext uri="{FF2B5EF4-FFF2-40B4-BE49-F238E27FC236}">
                <a16:creationId xmlns:a16="http://schemas.microsoft.com/office/drawing/2014/main" id="{186AFABC-420B-4837-A033-4FDA10130219}"/>
              </a:ext>
            </a:extLst>
          </p:cNvPr>
          <p:cNvSpPr/>
          <p:nvPr/>
        </p:nvSpPr>
        <p:spPr>
          <a:xfrm>
            <a:off x="4224561" y="3555712"/>
            <a:ext cx="35817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What are they talking about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6" name="فقاعة الكلام: مستطيلة مستديرة الزوايا 55">
            <a:extLst>
              <a:ext uri="{FF2B5EF4-FFF2-40B4-BE49-F238E27FC236}">
                <a16:creationId xmlns:a16="http://schemas.microsoft.com/office/drawing/2014/main" id="{EED3D987-4399-4863-95E8-36B025CE599B}"/>
              </a:ext>
            </a:extLst>
          </p:cNvPr>
          <p:cNvSpPr/>
          <p:nvPr/>
        </p:nvSpPr>
        <p:spPr>
          <a:xfrm>
            <a:off x="4326161" y="4304061"/>
            <a:ext cx="4487639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about skating in an important competition</a:t>
            </a:r>
            <a:endParaRPr lang="en-US" sz="16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Up for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Barry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Mess up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Barry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422412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theme/theme1.xml><?xml version="1.0" encoding="utf-8"?>
<a:theme xmlns:a="http://schemas.openxmlformats.org/drawingml/2006/main" name="Winter Music Festival Pitch Deck by Slidesgo">
  <a:themeElements>
    <a:clrScheme name="Simple Light">
      <a:dk1>
        <a:srgbClr val="FFFFFF"/>
      </a:dk1>
      <a:lt1>
        <a:srgbClr val="D6EDF3"/>
      </a:lt1>
      <a:dk2>
        <a:srgbClr val="62B0C6"/>
      </a:dk2>
      <a:lt2>
        <a:srgbClr val="69B5E6"/>
      </a:lt2>
      <a:accent1>
        <a:srgbClr val="276CD3"/>
      </a:accent1>
      <a:accent2>
        <a:srgbClr val="105FB1"/>
      </a:accent2>
      <a:accent3>
        <a:srgbClr val="0A2A69"/>
      </a:accent3>
      <a:accent4>
        <a:srgbClr val="082B4F"/>
      </a:accent4>
      <a:accent5>
        <a:srgbClr val="C5AC8C"/>
      </a:accent5>
      <a:accent6>
        <a:srgbClr val="0F161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327</Words>
  <Application>Microsoft Office PowerPoint</Application>
  <PresentationFormat>عرض على الشاشة (16:9)</PresentationFormat>
  <Paragraphs>129</Paragraphs>
  <Slides>27</Slides>
  <Notes>27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42" baseType="lpstr">
      <vt:lpstr>Roboto Condensed Light</vt:lpstr>
      <vt:lpstr>Raleway Medium</vt:lpstr>
      <vt:lpstr>Nunito Light</vt:lpstr>
      <vt:lpstr>Proxima Nova</vt:lpstr>
      <vt:lpstr>Sacramento</vt:lpstr>
      <vt:lpstr>Arial</vt:lpstr>
      <vt:lpstr>PT Sans</vt:lpstr>
      <vt:lpstr>Raleway</vt:lpstr>
      <vt:lpstr>Constantia</vt:lpstr>
      <vt:lpstr>Sofia</vt:lpstr>
      <vt:lpstr>Bebas Neue</vt:lpstr>
      <vt:lpstr>Aharoni</vt:lpstr>
      <vt:lpstr>Cavolini</vt:lpstr>
      <vt:lpstr>Handlee</vt:lpstr>
      <vt:lpstr>Winter Music Festival Pitch Deck by Slidesgo</vt:lpstr>
      <vt:lpstr>Unit2  The Sporting Life  Conversation+ Listening</vt:lpstr>
      <vt:lpstr>Lesson Goals</vt:lpstr>
      <vt:lpstr>Book closed</vt:lpstr>
      <vt:lpstr>عرض تقديمي في PowerPoint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 Read the words and their meanings: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Complete the chart:</vt:lpstr>
      <vt:lpstr>عرض تقديمي في PowerPoint</vt:lpstr>
      <vt:lpstr>عرض تقديمي في PowerPoint</vt:lpstr>
      <vt:lpstr>Remember..</vt:lpstr>
      <vt:lpstr>Homework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Music Festival Pitch Deck</dc:title>
  <cp:lastModifiedBy>انتصار العبيدالله</cp:lastModifiedBy>
  <cp:revision>4</cp:revision>
  <dcterms:modified xsi:type="dcterms:W3CDTF">2021-12-22T03:58:56Z</dcterms:modified>
</cp:coreProperties>
</file>