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1"/>
  </p:notesMasterIdLst>
  <p:sldIdLst>
    <p:sldId id="256" r:id="rId2"/>
    <p:sldId id="258" r:id="rId3"/>
    <p:sldId id="260" r:id="rId4"/>
    <p:sldId id="275" r:id="rId5"/>
    <p:sldId id="277" r:id="rId6"/>
    <p:sldId id="288" r:id="rId7"/>
    <p:sldId id="298" r:id="rId8"/>
    <p:sldId id="267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61" r:id="rId17"/>
    <p:sldId id="289" r:id="rId18"/>
    <p:sldId id="272" r:id="rId19"/>
    <p:sldId id="282" r:id="rId20"/>
    <p:sldId id="273" r:id="rId21"/>
    <p:sldId id="257" r:id="rId22"/>
    <p:sldId id="297" r:id="rId23"/>
    <p:sldId id="279" r:id="rId24"/>
    <p:sldId id="287" r:id="rId25"/>
    <p:sldId id="284" r:id="rId26"/>
    <p:sldId id="274" r:id="rId27"/>
    <p:sldId id="285" r:id="rId28"/>
    <p:sldId id="280" r:id="rId29"/>
    <p:sldId id="281" r:id="rId30"/>
  </p:sldIdLst>
  <p:sldSz cx="9144000" cy="5143500" type="screen16x9"/>
  <p:notesSz cx="6858000" cy="9144000"/>
  <p:embeddedFontLst>
    <p:embeddedFont>
      <p:font typeface="Abadi" panose="020B0604020104020204" pitchFamily="34" charset="0"/>
      <p:regular r:id="rId32"/>
    </p:embeddedFont>
    <p:embeddedFont>
      <p:font typeface="Arial Narrow" panose="020B0606020202030204" pitchFamily="34" charset="0"/>
      <p:regular r:id="rId33"/>
      <p:bold r:id="rId34"/>
      <p:italic r:id="rId35"/>
      <p:boldItalic r:id="rId36"/>
    </p:embeddedFont>
    <p:embeddedFont>
      <p:font typeface="Barlow Condensed Medium" panose="00000606000000000000" pitchFamily="2" charset="0"/>
      <p:regular r:id="rId37"/>
      <p:italic r:id="rId38"/>
    </p:embeddedFont>
    <p:embeddedFont>
      <p:font typeface="Barlow ExtraBold" panose="00000900000000000000" pitchFamily="2" charset="0"/>
      <p:bold r:id="rId39"/>
      <p:boldItalic r:id="rId40"/>
    </p:embeddedFont>
    <p:embeddedFont>
      <p:font typeface="Cavolini" panose="03000502040302020204" pitchFamily="66" charset="0"/>
      <p:regular r:id="rId41"/>
      <p:bold r:id="rId42"/>
      <p:italic r:id="rId43"/>
      <p:boldItalic r:id="rId44"/>
    </p:embeddedFont>
    <p:embeddedFont>
      <p:font typeface="Constantia" panose="02030602050306030303" pitchFamily="18" charset="0"/>
      <p:regular r:id="rId45"/>
      <p:bold r:id="rId46"/>
      <p:italic r:id="rId47"/>
      <p:boldItalic r:id="rId48"/>
    </p:embeddedFont>
    <p:embeddedFont>
      <p:font typeface="DaunPenh" panose="01010101010101010101" pitchFamily="2" charset="0"/>
      <p:regular r:id="rId49"/>
    </p:embeddedFont>
    <p:embeddedFont>
      <p:font typeface="Franklin Gothic Demi" panose="020B0703020102020204" pitchFamily="34" charset="0"/>
      <p:regular r:id="rId50"/>
      <p:italic r:id="rId51"/>
    </p:embeddedFont>
    <p:embeddedFont>
      <p:font typeface="Handlee" panose="02000000000000000000" pitchFamily="2" charset="0"/>
      <p:regular r:id="rId52"/>
    </p:embeddedFont>
    <p:embeddedFont>
      <p:font typeface="Nunito" pitchFamily="2" charset="0"/>
      <p:regular r:id="rId53"/>
      <p:bold r:id="rId54"/>
      <p:italic r:id="rId55"/>
      <p:boldItalic r:id="rId56"/>
    </p:embeddedFont>
    <p:embeddedFont>
      <p:font typeface="Questrial" pitchFamily="2" charset="0"/>
      <p:regular r:id="rId57"/>
    </p:embeddedFont>
    <p:embeddedFont>
      <p:font typeface="Roboto Condensed Light" panose="02000000000000000000" pitchFamily="2" charset="0"/>
      <p:regular r:id="rId58"/>
      <p:italic r:id="rId59"/>
    </p:embeddedFont>
    <p:embeddedFont>
      <p:font typeface="Selawik Semibold" panose="020B0702040204020203" pitchFamily="34" charset="0"/>
      <p:bold r:id="rId60"/>
    </p:embeddedFont>
    <p:embeddedFont>
      <p:font typeface="Tenor Sans" panose="020B0604020202020204" charset="0"/>
      <p:regular r:id="rId61"/>
    </p:embeddedFont>
    <p:embeddedFont>
      <p:font typeface="Tw Cen MT" panose="020B0602020104020603" pitchFamily="34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77A25"/>
    <a:srgbClr val="ED6509"/>
    <a:srgbClr val="EBE600"/>
    <a:srgbClr val="DFC713"/>
    <a:srgbClr val="EDD62F"/>
    <a:srgbClr val="663300"/>
    <a:srgbClr val="3333CC"/>
    <a:srgbClr val="F88E46"/>
    <a:srgbClr val="DD5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7D408B-3038-4600-B282-217BF43B96E0}">
  <a:tblStyle styleId="{167D408B-3038-4600-B282-217BF43B96E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font" Target="fonts/font32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font" Target="fonts/font3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font" Target="fonts/font3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font" Target="fonts/font33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d6363997b1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d6363997b1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904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d6363997b1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d6363997b1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5713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d6363997b1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d6363997b1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356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d6363997b1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d6363997b1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4195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d6363997b1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d6363997b1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161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d6363997b1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d6363997b1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6889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d8a4fa60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d8a4fa60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d8a4fa60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d8a4fa60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5714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d6363997b1_0_12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d6363997b1_0_12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d6363997b1_0_13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d6363997b1_0_13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d8a98e554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d8a98e554c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d6363997b1_0_12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d6363997b1_0_12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d6363997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d6363997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d6363997b1_0_13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d6363997b1_0_13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8699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d6363997b1_0_13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d6363997b1_0_13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d6363997b1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d6363997b1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05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d6363997b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d6363997b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d6363997b1_0_12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d6363997b1_0_12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d6363997b1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d6363997b1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11016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d6363997b1_0_13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d6363997b1_0_13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d6363997b1_0_12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d6363997b1_0_12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d8a98e554c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d8a98e554c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d6363997b1_0_13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d6363997b1_0_13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d6363997b1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d6363997b1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d6363997b1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d6363997b1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967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d6363997b1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d6363997b1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853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d6363997b1_0_12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d6363997b1_0_12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d6363997b1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d6363997b1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4601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oogle Shape;9;p2"/>
          <p:cNvCxnSpPr/>
          <p:nvPr/>
        </p:nvCxnSpPr>
        <p:spPr>
          <a:xfrm>
            <a:off x="665550" y="4027213"/>
            <a:ext cx="7812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0;p2"/>
          <p:cNvCxnSpPr/>
          <p:nvPr/>
        </p:nvCxnSpPr>
        <p:spPr>
          <a:xfrm>
            <a:off x="665550" y="1133663"/>
            <a:ext cx="7812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1;p2"/>
          <p:cNvSpPr/>
          <p:nvPr/>
        </p:nvSpPr>
        <p:spPr>
          <a:xfrm>
            <a:off x="3429225" y="637675"/>
            <a:ext cx="374110" cy="187075"/>
          </a:xfrm>
          <a:custGeom>
            <a:avLst/>
            <a:gdLst/>
            <a:ahLst/>
            <a:cxnLst/>
            <a:rect l="l" t="t" r="r" b="b"/>
            <a:pathLst>
              <a:path w="9449" h="4725" extrusionOk="0">
                <a:moveTo>
                  <a:pt x="0" y="1"/>
                </a:moveTo>
                <a:cubicBezTo>
                  <a:pt x="2612" y="1"/>
                  <a:pt x="4725" y="2113"/>
                  <a:pt x="4725" y="4725"/>
                </a:cubicBezTo>
                <a:cubicBezTo>
                  <a:pt x="4725" y="2113"/>
                  <a:pt x="6837" y="1"/>
                  <a:pt x="94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3478950" y="4336150"/>
            <a:ext cx="374110" cy="187075"/>
          </a:xfrm>
          <a:custGeom>
            <a:avLst/>
            <a:gdLst/>
            <a:ahLst/>
            <a:cxnLst/>
            <a:rect l="l" t="t" r="r" b="b"/>
            <a:pathLst>
              <a:path w="9449" h="4725" extrusionOk="0">
                <a:moveTo>
                  <a:pt x="0" y="1"/>
                </a:moveTo>
                <a:cubicBezTo>
                  <a:pt x="2612" y="1"/>
                  <a:pt x="4725" y="2113"/>
                  <a:pt x="4725" y="4725"/>
                </a:cubicBezTo>
                <a:cubicBezTo>
                  <a:pt x="4725" y="2113"/>
                  <a:pt x="6837" y="1"/>
                  <a:pt x="94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844300" y="1355675"/>
            <a:ext cx="5805900" cy="18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844300" y="3242630"/>
            <a:ext cx="58059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6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142" name="Google Shape;142;p17"/>
          <p:cNvCxnSpPr/>
          <p:nvPr/>
        </p:nvCxnSpPr>
        <p:spPr>
          <a:xfrm>
            <a:off x="665550" y="1209863"/>
            <a:ext cx="7812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4433725" y="2078850"/>
            <a:ext cx="34740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4433725" y="1602400"/>
            <a:ext cx="34740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1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3"/>
          </p:nvPr>
        </p:nvSpPr>
        <p:spPr>
          <a:xfrm>
            <a:off x="4433725" y="3059975"/>
            <a:ext cx="34740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7"/>
          <p:cNvSpPr txBox="1">
            <a:spLocks noGrp="1"/>
          </p:cNvSpPr>
          <p:nvPr>
            <p:ph type="title" idx="4" hasCustomPrompt="1"/>
          </p:nvPr>
        </p:nvSpPr>
        <p:spPr>
          <a:xfrm>
            <a:off x="4433725" y="2583512"/>
            <a:ext cx="34740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1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5"/>
          </p:nvPr>
        </p:nvSpPr>
        <p:spPr>
          <a:xfrm>
            <a:off x="4433725" y="4041075"/>
            <a:ext cx="34740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7"/>
          <p:cNvSpPr txBox="1">
            <a:spLocks noGrp="1"/>
          </p:cNvSpPr>
          <p:nvPr>
            <p:ph type="title" idx="6" hasCustomPrompt="1"/>
          </p:nvPr>
        </p:nvSpPr>
        <p:spPr>
          <a:xfrm>
            <a:off x="4433725" y="3564624"/>
            <a:ext cx="34740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1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grpSp>
        <p:nvGrpSpPr>
          <p:cNvPr id="149" name="Google Shape;149;p17"/>
          <p:cNvGrpSpPr/>
          <p:nvPr/>
        </p:nvGrpSpPr>
        <p:grpSpPr>
          <a:xfrm rot="-5400000">
            <a:off x="7388317" y="2778720"/>
            <a:ext cx="1935325" cy="374110"/>
            <a:chOff x="1475892" y="1517720"/>
            <a:chExt cx="1935325" cy="374110"/>
          </a:xfrm>
        </p:grpSpPr>
        <p:sp>
          <p:nvSpPr>
            <p:cNvPr id="150" name="Google Shape;150;p17"/>
            <p:cNvSpPr/>
            <p:nvPr/>
          </p:nvSpPr>
          <p:spPr>
            <a:xfrm rot="-5400000" flipH="1">
              <a:off x="26311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7"/>
            <p:cNvSpPr/>
            <p:nvPr/>
          </p:nvSpPr>
          <p:spPr>
            <a:xfrm rot="-5400000" flipH="1">
              <a:off x="23813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7"/>
            <p:cNvSpPr/>
            <p:nvPr/>
          </p:nvSpPr>
          <p:spPr>
            <a:xfrm rot="-5400000" flipH="1">
              <a:off x="31306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7"/>
            <p:cNvSpPr/>
            <p:nvPr/>
          </p:nvSpPr>
          <p:spPr>
            <a:xfrm rot="-5400000" flipH="1">
              <a:off x="28808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7"/>
            <p:cNvSpPr/>
            <p:nvPr/>
          </p:nvSpPr>
          <p:spPr>
            <a:xfrm rot="-5400000" flipH="1">
              <a:off x="16321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7"/>
            <p:cNvSpPr/>
            <p:nvPr/>
          </p:nvSpPr>
          <p:spPr>
            <a:xfrm rot="-5400000" flipH="1">
              <a:off x="13823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7"/>
            <p:cNvSpPr/>
            <p:nvPr/>
          </p:nvSpPr>
          <p:spPr>
            <a:xfrm rot="-5400000" flipH="1">
              <a:off x="21316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7"/>
            <p:cNvSpPr/>
            <p:nvPr/>
          </p:nvSpPr>
          <p:spPr>
            <a:xfrm rot="-5400000" flipH="1">
              <a:off x="18818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9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160" name="Google Shape;160;p18"/>
          <p:cNvCxnSpPr/>
          <p:nvPr/>
        </p:nvCxnSpPr>
        <p:spPr>
          <a:xfrm>
            <a:off x="665550" y="1209863"/>
            <a:ext cx="7812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1" name="Google Shape;161;p18"/>
          <p:cNvSpPr txBox="1">
            <a:spLocks noGrp="1"/>
          </p:cNvSpPr>
          <p:nvPr>
            <p:ph type="subTitle" idx="1"/>
          </p:nvPr>
        </p:nvSpPr>
        <p:spPr>
          <a:xfrm>
            <a:off x="5437675" y="2243210"/>
            <a:ext cx="29931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2" name="Google Shape;162;p18"/>
          <p:cNvGrpSpPr/>
          <p:nvPr/>
        </p:nvGrpSpPr>
        <p:grpSpPr>
          <a:xfrm>
            <a:off x="6714863" y="1017719"/>
            <a:ext cx="936325" cy="374110"/>
            <a:chOff x="1475892" y="1517720"/>
            <a:chExt cx="936325" cy="374110"/>
          </a:xfrm>
        </p:grpSpPr>
        <p:sp>
          <p:nvSpPr>
            <p:cNvPr id="163" name="Google Shape;163;p18"/>
            <p:cNvSpPr/>
            <p:nvPr/>
          </p:nvSpPr>
          <p:spPr>
            <a:xfrm rot="-5400000" flipH="1">
              <a:off x="16321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8"/>
            <p:cNvSpPr/>
            <p:nvPr/>
          </p:nvSpPr>
          <p:spPr>
            <a:xfrm rot="-5400000" flipH="1">
              <a:off x="13823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8"/>
            <p:cNvSpPr/>
            <p:nvPr/>
          </p:nvSpPr>
          <p:spPr>
            <a:xfrm rot="-5400000" flipH="1">
              <a:off x="21316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8"/>
            <p:cNvSpPr/>
            <p:nvPr/>
          </p:nvSpPr>
          <p:spPr>
            <a:xfrm rot="-5400000" flipH="1">
              <a:off x="18818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18"/>
          <p:cNvSpPr/>
          <p:nvPr/>
        </p:nvSpPr>
        <p:spPr>
          <a:xfrm>
            <a:off x="5062550" y="3877450"/>
            <a:ext cx="996772" cy="962197"/>
          </a:xfrm>
          <a:custGeom>
            <a:avLst/>
            <a:gdLst/>
            <a:ahLst/>
            <a:cxnLst/>
            <a:rect l="l" t="t" r="r" b="b"/>
            <a:pathLst>
              <a:path w="22484" h="23618" extrusionOk="0">
                <a:moveTo>
                  <a:pt x="11242" y="1"/>
                </a:moveTo>
                <a:lnTo>
                  <a:pt x="9408" y="6172"/>
                </a:lnTo>
                <a:lnTo>
                  <a:pt x="4304" y="2235"/>
                </a:lnTo>
                <a:lnTo>
                  <a:pt x="6439" y="8340"/>
                </a:lnTo>
                <a:lnTo>
                  <a:pt x="1" y="8140"/>
                </a:lnTo>
                <a:lnTo>
                  <a:pt x="5338" y="11809"/>
                </a:lnTo>
                <a:lnTo>
                  <a:pt x="1" y="15445"/>
                </a:lnTo>
                <a:lnTo>
                  <a:pt x="6439" y="15278"/>
                </a:lnTo>
                <a:lnTo>
                  <a:pt x="4304" y="21349"/>
                </a:lnTo>
                <a:lnTo>
                  <a:pt x="9408" y="17413"/>
                </a:lnTo>
                <a:lnTo>
                  <a:pt x="11242" y="23617"/>
                </a:lnTo>
                <a:lnTo>
                  <a:pt x="13043" y="17413"/>
                </a:lnTo>
                <a:lnTo>
                  <a:pt x="18180" y="21349"/>
                </a:lnTo>
                <a:lnTo>
                  <a:pt x="16012" y="15278"/>
                </a:lnTo>
                <a:lnTo>
                  <a:pt x="22484" y="15445"/>
                </a:lnTo>
                <a:lnTo>
                  <a:pt x="17146" y="11809"/>
                </a:lnTo>
                <a:lnTo>
                  <a:pt x="22484" y="8140"/>
                </a:lnTo>
                <a:lnTo>
                  <a:pt x="16012" y="8340"/>
                </a:lnTo>
                <a:lnTo>
                  <a:pt x="18180" y="2235"/>
                </a:lnTo>
                <a:lnTo>
                  <a:pt x="18180" y="2235"/>
                </a:lnTo>
                <a:lnTo>
                  <a:pt x="13043" y="6172"/>
                </a:lnTo>
                <a:lnTo>
                  <a:pt x="11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1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subTitle" idx="1"/>
          </p:nvPr>
        </p:nvSpPr>
        <p:spPr>
          <a:xfrm>
            <a:off x="713225" y="1472100"/>
            <a:ext cx="3793800" cy="24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●"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■"/>
              <a:defRPr/>
            </a:lvl9pPr>
          </a:lstStyle>
          <a:p>
            <a:endParaRPr/>
          </a:p>
        </p:txBody>
      </p:sp>
      <p:cxnSp>
        <p:nvCxnSpPr>
          <p:cNvPr id="171" name="Google Shape;171;p19"/>
          <p:cNvCxnSpPr/>
          <p:nvPr/>
        </p:nvCxnSpPr>
        <p:spPr>
          <a:xfrm>
            <a:off x="665550" y="1209863"/>
            <a:ext cx="7812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2" name="Google Shape;172;p19"/>
          <p:cNvGrpSpPr/>
          <p:nvPr/>
        </p:nvGrpSpPr>
        <p:grpSpPr>
          <a:xfrm rot="-5400000">
            <a:off x="7707880" y="3426283"/>
            <a:ext cx="436825" cy="374110"/>
            <a:chOff x="1475892" y="1517720"/>
            <a:chExt cx="436825" cy="374110"/>
          </a:xfrm>
        </p:grpSpPr>
        <p:sp>
          <p:nvSpPr>
            <p:cNvPr id="173" name="Google Shape;173;p19"/>
            <p:cNvSpPr/>
            <p:nvPr/>
          </p:nvSpPr>
          <p:spPr>
            <a:xfrm rot="-5400000" flipH="1">
              <a:off x="16321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9"/>
            <p:cNvSpPr/>
            <p:nvPr/>
          </p:nvSpPr>
          <p:spPr>
            <a:xfrm rot="-5400000" flipH="1">
              <a:off x="13823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3" name="Google Shape;183;p21"/>
          <p:cNvCxnSpPr/>
          <p:nvPr/>
        </p:nvCxnSpPr>
        <p:spPr>
          <a:xfrm>
            <a:off x="665550" y="1209863"/>
            <a:ext cx="7812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85" name="Google Shape;185;p21"/>
          <p:cNvGrpSpPr/>
          <p:nvPr/>
        </p:nvGrpSpPr>
        <p:grpSpPr>
          <a:xfrm rot="5400000" flipH="1">
            <a:off x="8087480" y="2384695"/>
            <a:ext cx="686575" cy="374110"/>
            <a:chOff x="2225142" y="1517720"/>
            <a:chExt cx="686575" cy="374110"/>
          </a:xfrm>
        </p:grpSpPr>
        <p:sp>
          <p:nvSpPr>
            <p:cNvPr id="186" name="Google Shape;186;p21"/>
            <p:cNvSpPr/>
            <p:nvPr/>
          </p:nvSpPr>
          <p:spPr>
            <a:xfrm rot="-5400000" flipH="1">
              <a:off x="26311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1"/>
            <p:cNvSpPr/>
            <p:nvPr/>
          </p:nvSpPr>
          <p:spPr>
            <a:xfrm rot="-5400000" flipH="1">
              <a:off x="23813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1"/>
            <p:cNvSpPr/>
            <p:nvPr/>
          </p:nvSpPr>
          <p:spPr>
            <a:xfrm rot="-5400000" flipH="1">
              <a:off x="21316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20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8" name="Google Shape;208;p24"/>
          <p:cNvCxnSpPr/>
          <p:nvPr/>
        </p:nvCxnSpPr>
        <p:spPr>
          <a:xfrm>
            <a:off x="665550" y="1209863"/>
            <a:ext cx="7812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9" name="Google Shape;209;p2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10" name="Google Shape;210;p24"/>
          <p:cNvGrpSpPr/>
          <p:nvPr/>
        </p:nvGrpSpPr>
        <p:grpSpPr>
          <a:xfrm>
            <a:off x="3166017" y="4125120"/>
            <a:ext cx="632908" cy="374110"/>
            <a:chOff x="6245030" y="598795"/>
            <a:chExt cx="632908" cy="374110"/>
          </a:xfrm>
        </p:grpSpPr>
        <p:sp>
          <p:nvSpPr>
            <p:cNvPr id="211" name="Google Shape;211;p24"/>
            <p:cNvSpPr/>
            <p:nvPr/>
          </p:nvSpPr>
          <p:spPr>
            <a:xfrm rot="-5400000" flipH="1">
              <a:off x="6374429" y="692312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12" name="Google Shape;212;p24"/>
            <p:cNvSpPr/>
            <p:nvPr/>
          </p:nvSpPr>
          <p:spPr>
            <a:xfrm rot="-5400000" flipH="1">
              <a:off x="6151513" y="692312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13" name="Google Shape;213;p24"/>
            <p:cNvSpPr/>
            <p:nvPr/>
          </p:nvSpPr>
          <p:spPr>
            <a:xfrm rot="-5400000" flipH="1">
              <a:off x="6597346" y="6923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5"/>
          <p:cNvSpPr txBox="1">
            <a:spLocks noGrp="1"/>
          </p:cNvSpPr>
          <p:nvPr>
            <p:ph type="subTitle" idx="1"/>
          </p:nvPr>
        </p:nvSpPr>
        <p:spPr>
          <a:xfrm>
            <a:off x="713225" y="1313700"/>
            <a:ext cx="3858900" cy="3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25"/>
          <p:cNvSpPr txBox="1">
            <a:spLocks noGrp="1"/>
          </p:cNvSpPr>
          <p:nvPr>
            <p:ph type="subTitle" idx="2"/>
          </p:nvPr>
        </p:nvSpPr>
        <p:spPr>
          <a:xfrm>
            <a:off x="4572000" y="1313700"/>
            <a:ext cx="3858900" cy="3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18" name="Google Shape;218;p25"/>
          <p:cNvCxnSpPr/>
          <p:nvPr/>
        </p:nvCxnSpPr>
        <p:spPr>
          <a:xfrm>
            <a:off x="665550" y="1209863"/>
            <a:ext cx="7812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9" name="Google Shape;219;p25"/>
          <p:cNvSpPr/>
          <p:nvPr/>
        </p:nvSpPr>
        <p:spPr>
          <a:xfrm rot="10800000" flipH="1">
            <a:off x="2455625" y="3962188"/>
            <a:ext cx="374110" cy="187075"/>
          </a:xfrm>
          <a:custGeom>
            <a:avLst/>
            <a:gdLst/>
            <a:ahLst/>
            <a:cxnLst/>
            <a:rect l="l" t="t" r="r" b="b"/>
            <a:pathLst>
              <a:path w="9449" h="4725" extrusionOk="0">
                <a:moveTo>
                  <a:pt x="0" y="1"/>
                </a:moveTo>
                <a:cubicBezTo>
                  <a:pt x="2612" y="1"/>
                  <a:pt x="4725" y="2113"/>
                  <a:pt x="4725" y="4725"/>
                </a:cubicBezTo>
                <a:cubicBezTo>
                  <a:pt x="4725" y="2113"/>
                  <a:pt x="6837" y="1"/>
                  <a:pt x="94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5"/>
          <p:cNvSpPr/>
          <p:nvPr/>
        </p:nvSpPr>
        <p:spPr>
          <a:xfrm rot="10800000" flipH="1">
            <a:off x="2455625" y="4211938"/>
            <a:ext cx="374110" cy="187075"/>
          </a:xfrm>
          <a:custGeom>
            <a:avLst/>
            <a:gdLst/>
            <a:ahLst/>
            <a:cxnLst/>
            <a:rect l="l" t="t" r="r" b="b"/>
            <a:pathLst>
              <a:path w="9449" h="4725" extrusionOk="0">
                <a:moveTo>
                  <a:pt x="0" y="1"/>
                </a:moveTo>
                <a:cubicBezTo>
                  <a:pt x="2612" y="1"/>
                  <a:pt x="4725" y="2113"/>
                  <a:pt x="4725" y="4725"/>
                </a:cubicBezTo>
                <a:cubicBezTo>
                  <a:pt x="4725" y="2113"/>
                  <a:pt x="6837" y="1"/>
                  <a:pt x="94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5"/>
          <p:cNvSpPr/>
          <p:nvPr/>
        </p:nvSpPr>
        <p:spPr>
          <a:xfrm rot="10800000" flipH="1">
            <a:off x="6314400" y="3962188"/>
            <a:ext cx="374110" cy="187075"/>
          </a:xfrm>
          <a:custGeom>
            <a:avLst/>
            <a:gdLst/>
            <a:ahLst/>
            <a:cxnLst/>
            <a:rect l="l" t="t" r="r" b="b"/>
            <a:pathLst>
              <a:path w="9449" h="4725" extrusionOk="0">
                <a:moveTo>
                  <a:pt x="0" y="1"/>
                </a:moveTo>
                <a:cubicBezTo>
                  <a:pt x="2612" y="1"/>
                  <a:pt x="4725" y="2113"/>
                  <a:pt x="4725" y="4725"/>
                </a:cubicBezTo>
                <a:cubicBezTo>
                  <a:pt x="4725" y="2113"/>
                  <a:pt x="6837" y="1"/>
                  <a:pt x="94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 rot="10800000" flipH="1">
            <a:off x="6314400" y="4211938"/>
            <a:ext cx="374110" cy="187075"/>
          </a:xfrm>
          <a:custGeom>
            <a:avLst/>
            <a:gdLst/>
            <a:ahLst/>
            <a:cxnLst/>
            <a:rect l="l" t="t" r="r" b="b"/>
            <a:pathLst>
              <a:path w="9449" h="4725" extrusionOk="0">
                <a:moveTo>
                  <a:pt x="0" y="1"/>
                </a:moveTo>
                <a:cubicBezTo>
                  <a:pt x="2612" y="1"/>
                  <a:pt x="4725" y="2113"/>
                  <a:pt x="4725" y="4725"/>
                </a:cubicBezTo>
                <a:cubicBezTo>
                  <a:pt x="4725" y="2113"/>
                  <a:pt x="6837" y="1"/>
                  <a:pt x="94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8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subTitle" idx="1"/>
          </p:nvPr>
        </p:nvSpPr>
        <p:spPr>
          <a:xfrm>
            <a:off x="713225" y="1313700"/>
            <a:ext cx="3858900" cy="3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subTitle" idx="2"/>
          </p:nvPr>
        </p:nvSpPr>
        <p:spPr>
          <a:xfrm>
            <a:off x="4572000" y="1313700"/>
            <a:ext cx="3858900" cy="3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227" name="Google Shape;227;p26"/>
          <p:cNvCxnSpPr/>
          <p:nvPr/>
        </p:nvCxnSpPr>
        <p:spPr>
          <a:xfrm>
            <a:off x="665550" y="1209863"/>
            <a:ext cx="7812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28" name="Google Shape;228;p26"/>
          <p:cNvGrpSpPr/>
          <p:nvPr/>
        </p:nvGrpSpPr>
        <p:grpSpPr>
          <a:xfrm rot="5400000">
            <a:off x="2008362" y="4021513"/>
            <a:ext cx="374110" cy="943075"/>
            <a:chOff x="526163" y="3293313"/>
            <a:chExt cx="374110" cy="943075"/>
          </a:xfrm>
        </p:grpSpPr>
        <p:sp>
          <p:nvSpPr>
            <p:cNvPr id="229" name="Google Shape;229;p26"/>
            <p:cNvSpPr/>
            <p:nvPr/>
          </p:nvSpPr>
          <p:spPr>
            <a:xfrm rot="10800000" flipH="1">
              <a:off x="526163" y="379956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6"/>
            <p:cNvSpPr/>
            <p:nvPr/>
          </p:nvSpPr>
          <p:spPr>
            <a:xfrm rot="10800000" flipH="1">
              <a:off x="526163" y="40493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6"/>
            <p:cNvSpPr/>
            <p:nvPr/>
          </p:nvSpPr>
          <p:spPr>
            <a:xfrm rot="10800000" flipH="1">
              <a:off x="526163" y="32933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6"/>
            <p:cNvSpPr/>
            <p:nvPr/>
          </p:nvSpPr>
          <p:spPr>
            <a:xfrm rot="10800000" flipH="1">
              <a:off x="526163" y="354306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26"/>
          <p:cNvSpPr/>
          <p:nvPr/>
        </p:nvSpPr>
        <p:spPr>
          <a:xfrm rot="-1231084" flipH="1">
            <a:off x="-79659" y="3266920"/>
            <a:ext cx="2565954" cy="798102"/>
          </a:xfrm>
          <a:custGeom>
            <a:avLst/>
            <a:gdLst/>
            <a:ahLst/>
            <a:cxnLst/>
            <a:rect l="l" t="t" r="r" b="b"/>
            <a:pathLst>
              <a:path w="22528" h="7007" extrusionOk="0">
                <a:moveTo>
                  <a:pt x="8054" y="0"/>
                </a:moveTo>
                <a:cubicBezTo>
                  <a:pt x="4652" y="0"/>
                  <a:pt x="1448" y="2287"/>
                  <a:pt x="634" y="5686"/>
                </a:cubicBezTo>
                <a:cubicBezTo>
                  <a:pt x="500" y="5219"/>
                  <a:pt x="434" y="4752"/>
                  <a:pt x="367" y="4252"/>
                </a:cubicBezTo>
                <a:cubicBezTo>
                  <a:pt x="353" y="4180"/>
                  <a:pt x="288" y="4145"/>
                  <a:pt x="220" y="4145"/>
                </a:cubicBezTo>
                <a:cubicBezTo>
                  <a:pt x="130" y="4145"/>
                  <a:pt x="33" y="4205"/>
                  <a:pt x="33" y="4319"/>
                </a:cubicBezTo>
                <a:cubicBezTo>
                  <a:pt x="0" y="5153"/>
                  <a:pt x="200" y="6020"/>
                  <a:pt x="400" y="6820"/>
                </a:cubicBezTo>
                <a:cubicBezTo>
                  <a:pt x="443" y="6927"/>
                  <a:pt x="567" y="7006"/>
                  <a:pt x="677" y="7006"/>
                </a:cubicBezTo>
                <a:cubicBezTo>
                  <a:pt x="740" y="7006"/>
                  <a:pt x="798" y="6981"/>
                  <a:pt x="834" y="6921"/>
                </a:cubicBezTo>
                <a:cubicBezTo>
                  <a:pt x="1434" y="6187"/>
                  <a:pt x="2135" y="5520"/>
                  <a:pt x="2735" y="4786"/>
                </a:cubicBezTo>
                <a:cubicBezTo>
                  <a:pt x="2887" y="4608"/>
                  <a:pt x="2750" y="4373"/>
                  <a:pt x="2559" y="4373"/>
                </a:cubicBezTo>
                <a:cubicBezTo>
                  <a:pt x="2498" y="4373"/>
                  <a:pt x="2432" y="4396"/>
                  <a:pt x="2368" y="4452"/>
                </a:cubicBezTo>
                <a:cubicBezTo>
                  <a:pt x="1835" y="4852"/>
                  <a:pt x="1334" y="5419"/>
                  <a:pt x="901" y="5987"/>
                </a:cubicBezTo>
                <a:cubicBezTo>
                  <a:pt x="1668" y="3451"/>
                  <a:pt x="3503" y="1383"/>
                  <a:pt x="6171" y="749"/>
                </a:cubicBezTo>
                <a:cubicBezTo>
                  <a:pt x="6739" y="612"/>
                  <a:pt x="7287" y="549"/>
                  <a:pt x="7819" y="549"/>
                </a:cubicBezTo>
                <a:cubicBezTo>
                  <a:pt x="10006" y="549"/>
                  <a:pt x="11912" y="1616"/>
                  <a:pt x="13710" y="2984"/>
                </a:cubicBezTo>
                <a:cubicBezTo>
                  <a:pt x="15072" y="4013"/>
                  <a:pt x="16873" y="5674"/>
                  <a:pt x="18715" y="5674"/>
                </a:cubicBezTo>
                <a:cubicBezTo>
                  <a:pt x="18903" y="5674"/>
                  <a:pt x="19092" y="5657"/>
                  <a:pt x="19280" y="5620"/>
                </a:cubicBezTo>
                <a:cubicBezTo>
                  <a:pt x="21048" y="5286"/>
                  <a:pt x="22016" y="3318"/>
                  <a:pt x="22483" y="1750"/>
                </a:cubicBezTo>
                <a:cubicBezTo>
                  <a:pt x="22527" y="1572"/>
                  <a:pt x="22364" y="1439"/>
                  <a:pt x="22221" y="1439"/>
                </a:cubicBezTo>
                <a:cubicBezTo>
                  <a:pt x="22149" y="1439"/>
                  <a:pt x="22082" y="1472"/>
                  <a:pt x="22049" y="1550"/>
                </a:cubicBezTo>
                <a:cubicBezTo>
                  <a:pt x="21582" y="2584"/>
                  <a:pt x="21182" y="3718"/>
                  <a:pt x="20315" y="4485"/>
                </a:cubicBezTo>
                <a:cubicBezTo>
                  <a:pt x="19829" y="4913"/>
                  <a:pt x="19308" y="5080"/>
                  <a:pt x="18779" y="5080"/>
                </a:cubicBezTo>
                <a:cubicBezTo>
                  <a:pt x="17783" y="5080"/>
                  <a:pt x="16762" y="4485"/>
                  <a:pt x="15911" y="3918"/>
                </a:cubicBezTo>
                <a:cubicBezTo>
                  <a:pt x="13977" y="2617"/>
                  <a:pt x="12275" y="883"/>
                  <a:pt x="9974" y="249"/>
                </a:cubicBezTo>
                <a:cubicBezTo>
                  <a:pt x="9337" y="81"/>
                  <a:pt x="8692" y="0"/>
                  <a:pt x="80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"/>
          <p:cNvSpPr txBox="1">
            <a:spLocks noGrp="1"/>
          </p:cNvSpPr>
          <p:nvPr>
            <p:ph type="title"/>
          </p:nvPr>
        </p:nvSpPr>
        <p:spPr>
          <a:xfrm>
            <a:off x="4572000" y="760200"/>
            <a:ext cx="3858600" cy="9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30"/>
          <p:cNvSpPr txBox="1">
            <a:spLocks noGrp="1"/>
          </p:cNvSpPr>
          <p:nvPr>
            <p:ph type="subTitle" idx="1"/>
          </p:nvPr>
        </p:nvSpPr>
        <p:spPr>
          <a:xfrm>
            <a:off x="3858600" y="1694025"/>
            <a:ext cx="45720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4" name="Google Shape;304;p30"/>
          <p:cNvGrpSpPr/>
          <p:nvPr/>
        </p:nvGrpSpPr>
        <p:grpSpPr>
          <a:xfrm>
            <a:off x="526163" y="3293313"/>
            <a:ext cx="374110" cy="943075"/>
            <a:chOff x="526163" y="3293313"/>
            <a:chExt cx="374110" cy="943075"/>
          </a:xfrm>
        </p:grpSpPr>
        <p:sp>
          <p:nvSpPr>
            <p:cNvPr id="305" name="Google Shape;305;p30"/>
            <p:cNvSpPr/>
            <p:nvPr/>
          </p:nvSpPr>
          <p:spPr>
            <a:xfrm rot="10800000" flipH="1">
              <a:off x="526163" y="379956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 rot="10800000" flipH="1">
              <a:off x="526163" y="40493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0"/>
            <p:cNvSpPr/>
            <p:nvPr/>
          </p:nvSpPr>
          <p:spPr>
            <a:xfrm rot="10800000" flipH="1">
              <a:off x="526163" y="32933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0"/>
            <p:cNvSpPr/>
            <p:nvPr/>
          </p:nvSpPr>
          <p:spPr>
            <a:xfrm rot="10800000" flipH="1">
              <a:off x="526163" y="354306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" name="Google Shape;309;p30"/>
          <p:cNvSpPr txBox="1"/>
          <p:nvPr/>
        </p:nvSpPr>
        <p:spPr>
          <a:xfrm>
            <a:off x="4705875" y="3293325"/>
            <a:ext cx="3702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CREDITS: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, including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, infographics &amp;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12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6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1" name="Google Shape;311;p31"/>
          <p:cNvCxnSpPr/>
          <p:nvPr/>
        </p:nvCxnSpPr>
        <p:spPr>
          <a:xfrm>
            <a:off x="665550" y="1209863"/>
            <a:ext cx="7812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2" name="Google Shape;312;p31"/>
          <p:cNvGrpSpPr/>
          <p:nvPr/>
        </p:nvGrpSpPr>
        <p:grpSpPr>
          <a:xfrm>
            <a:off x="4384938" y="3827038"/>
            <a:ext cx="374110" cy="693325"/>
            <a:chOff x="526163" y="3543063"/>
            <a:chExt cx="374110" cy="693325"/>
          </a:xfrm>
        </p:grpSpPr>
        <p:sp>
          <p:nvSpPr>
            <p:cNvPr id="313" name="Google Shape;313;p31"/>
            <p:cNvSpPr/>
            <p:nvPr/>
          </p:nvSpPr>
          <p:spPr>
            <a:xfrm rot="10800000" flipH="1">
              <a:off x="526163" y="379956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1"/>
            <p:cNvSpPr/>
            <p:nvPr/>
          </p:nvSpPr>
          <p:spPr>
            <a:xfrm rot="10800000" flipH="1">
              <a:off x="526163" y="40493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 rot="10800000" flipH="1">
              <a:off x="526163" y="354306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7" name="Google Shape;317;p32"/>
          <p:cNvCxnSpPr/>
          <p:nvPr/>
        </p:nvCxnSpPr>
        <p:spPr>
          <a:xfrm>
            <a:off x="665550" y="1133663"/>
            <a:ext cx="7812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8" name="Google Shape;318;p32"/>
          <p:cNvGrpSpPr/>
          <p:nvPr/>
        </p:nvGrpSpPr>
        <p:grpSpPr>
          <a:xfrm rot="5400000">
            <a:off x="7148313" y="3718613"/>
            <a:ext cx="374110" cy="943075"/>
            <a:chOff x="526163" y="3293313"/>
            <a:chExt cx="374110" cy="943075"/>
          </a:xfrm>
        </p:grpSpPr>
        <p:sp>
          <p:nvSpPr>
            <p:cNvPr id="319" name="Google Shape;319;p32"/>
            <p:cNvSpPr/>
            <p:nvPr/>
          </p:nvSpPr>
          <p:spPr>
            <a:xfrm rot="10800000" flipH="1">
              <a:off x="526163" y="379956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 rot="10800000" flipH="1">
              <a:off x="526163" y="40493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2"/>
            <p:cNvSpPr/>
            <p:nvPr/>
          </p:nvSpPr>
          <p:spPr>
            <a:xfrm rot="10800000" flipH="1">
              <a:off x="526163" y="32933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2"/>
            <p:cNvSpPr/>
            <p:nvPr/>
          </p:nvSpPr>
          <p:spPr>
            <a:xfrm rot="10800000" flipH="1">
              <a:off x="526163" y="354306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" name="Google Shape;323;p32"/>
          <p:cNvSpPr/>
          <p:nvPr/>
        </p:nvSpPr>
        <p:spPr>
          <a:xfrm>
            <a:off x="1149200" y="577540"/>
            <a:ext cx="1232910" cy="1190111"/>
          </a:xfrm>
          <a:custGeom>
            <a:avLst/>
            <a:gdLst/>
            <a:ahLst/>
            <a:cxnLst/>
            <a:rect l="l" t="t" r="r" b="b"/>
            <a:pathLst>
              <a:path w="22484" h="23618" extrusionOk="0">
                <a:moveTo>
                  <a:pt x="11242" y="1"/>
                </a:moveTo>
                <a:lnTo>
                  <a:pt x="9408" y="6172"/>
                </a:lnTo>
                <a:lnTo>
                  <a:pt x="4304" y="2235"/>
                </a:lnTo>
                <a:lnTo>
                  <a:pt x="6439" y="8340"/>
                </a:lnTo>
                <a:lnTo>
                  <a:pt x="1" y="8140"/>
                </a:lnTo>
                <a:lnTo>
                  <a:pt x="5338" y="11809"/>
                </a:lnTo>
                <a:lnTo>
                  <a:pt x="1" y="15445"/>
                </a:lnTo>
                <a:lnTo>
                  <a:pt x="6439" y="15278"/>
                </a:lnTo>
                <a:lnTo>
                  <a:pt x="4304" y="21349"/>
                </a:lnTo>
                <a:lnTo>
                  <a:pt x="9408" y="17413"/>
                </a:lnTo>
                <a:lnTo>
                  <a:pt x="11242" y="23617"/>
                </a:lnTo>
                <a:lnTo>
                  <a:pt x="13043" y="17413"/>
                </a:lnTo>
                <a:lnTo>
                  <a:pt x="18180" y="21349"/>
                </a:lnTo>
                <a:lnTo>
                  <a:pt x="16012" y="15278"/>
                </a:lnTo>
                <a:lnTo>
                  <a:pt x="22484" y="15445"/>
                </a:lnTo>
                <a:lnTo>
                  <a:pt x="17146" y="11809"/>
                </a:lnTo>
                <a:lnTo>
                  <a:pt x="22484" y="8140"/>
                </a:lnTo>
                <a:lnTo>
                  <a:pt x="16012" y="8340"/>
                </a:lnTo>
                <a:lnTo>
                  <a:pt x="18180" y="2235"/>
                </a:lnTo>
                <a:lnTo>
                  <a:pt x="18180" y="2235"/>
                </a:lnTo>
                <a:lnTo>
                  <a:pt x="13043" y="6172"/>
                </a:lnTo>
                <a:lnTo>
                  <a:pt x="11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 flipH="1">
            <a:off x="5015875" y="2303563"/>
            <a:ext cx="3414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5371075" y="3196313"/>
            <a:ext cx="3059700" cy="7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914875" y="1243686"/>
            <a:ext cx="1515900" cy="10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/>
          <p:nvPr/>
        </p:nvSpPr>
        <p:spPr>
          <a:xfrm>
            <a:off x="391475" y="3384975"/>
            <a:ext cx="996772" cy="962197"/>
          </a:xfrm>
          <a:custGeom>
            <a:avLst/>
            <a:gdLst/>
            <a:ahLst/>
            <a:cxnLst/>
            <a:rect l="l" t="t" r="r" b="b"/>
            <a:pathLst>
              <a:path w="22484" h="23618" extrusionOk="0">
                <a:moveTo>
                  <a:pt x="11242" y="1"/>
                </a:moveTo>
                <a:lnTo>
                  <a:pt x="9408" y="6172"/>
                </a:lnTo>
                <a:lnTo>
                  <a:pt x="4304" y="2235"/>
                </a:lnTo>
                <a:lnTo>
                  <a:pt x="6439" y="8340"/>
                </a:lnTo>
                <a:lnTo>
                  <a:pt x="1" y="8140"/>
                </a:lnTo>
                <a:lnTo>
                  <a:pt x="5338" y="11809"/>
                </a:lnTo>
                <a:lnTo>
                  <a:pt x="1" y="15445"/>
                </a:lnTo>
                <a:lnTo>
                  <a:pt x="6439" y="15278"/>
                </a:lnTo>
                <a:lnTo>
                  <a:pt x="4304" y="21349"/>
                </a:lnTo>
                <a:lnTo>
                  <a:pt x="9408" y="17413"/>
                </a:lnTo>
                <a:lnTo>
                  <a:pt x="11242" y="23617"/>
                </a:lnTo>
                <a:lnTo>
                  <a:pt x="13043" y="17413"/>
                </a:lnTo>
                <a:lnTo>
                  <a:pt x="18180" y="21349"/>
                </a:lnTo>
                <a:lnTo>
                  <a:pt x="16012" y="15278"/>
                </a:lnTo>
                <a:lnTo>
                  <a:pt x="22484" y="15445"/>
                </a:lnTo>
                <a:lnTo>
                  <a:pt x="17146" y="11809"/>
                </a:lnTo>
                <a:lnTo>
                  <a:pt x="22484" y="8140"/>
                </a:lnTo>
                <a:lnTo>
                  <a:pt x="16012" y="8340"/>
                </a:lnTo>
                <a:lnTo>
                  <a:pt x="18180" y="2235"/>
                </a:lnTo>
                <a:lnTo>
                  <a:pt x="18180" y="2235"/>
                </a:lnTo>
                <a:lnTo>
                  <a:pt x="13043" y="6172"/>
                </a:lnTo>
                <a:lnTo>
                  <a:pt x="11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"/>
          <p:cNvSpPr/>
          <p:nvPr/>
        </p:nvSpPr>
        <p:spPr>
          <a:xfrm>
            <a:off x="713225" y="1378400"/>
            <a:ext cx="4656000" cy="1834800"/>
          </a:xfrm>
          <a:prstGeom prst="roundRect">
            <a:avLst>
              <a:gd name="adj" fmla="val 20998"/>
            </a:avLst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6" name="Google Shape;326;p33"/>
          <p:cNvGrpSpPr/>
          <p:nvPr/>
        </p:nvGrpSpPr>
        <p:grpSpPr>
          <a:xfrm>
            <a:off x="2613305" y="3505995"/>
            <a:ext cx="855825" cy="374110"/>
            <a:chOff x="6245030" y="598795"/>
            <a:chExt cx="855825" cy="374110"/>
          </a:xfrm>
        </p:grpSpPr>
        <p:sp>
          <p:nvSpPr>
            <p:cNvPr id="327" name="Google Shape;327;p33"/>
            <p:cNvSpPr/>
            <p:nvPr/>
          </p:nvSpPr>
          <p:spPr>
            <a:xfrm rot="-5400000" flipH="1">
              <a:off x="6374429" y="692312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28" name="Google Shape;328;p33"/>
            <p:cNvSpPr/>
            <p:nvPr/>
          </p:nvSpPr>
          <p:spPr>
            <a:xfrm rot="-5400000" flipH="1">
              <a:off x="6151513" y="692312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29" name="Google Shape;329;p33"/>
            <p:cNvSpPr/>
            <p:nvPr/>
          </p:nvSpPr>
          <p:spPr>
            <a:xfrm rot="-5400000" flipH="1">
              <a:off x="6820263" y="6923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30" name="Google Shape;330;p33"/>
            <p:cNvSpPr/>
            <p:nvPr/>
          </p:nvSpPr>
          <p:spPr>
            <a:xfrm rot="-5400000" flipH="1">
              <a:off x="6597346" y="6923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sp>
        <p:nvSpPr>
          <p:cNvPr id="331" name="Google Shape;331;p33"/>
          <p:cNvSpPr/>
          <p:nvPr/>
        </p:nvSpPr>
        <p:spPr>
          <a:xfrm rot="5824757" flipH="1">
            <a:off x="4573270" y="2828904"/>
            <a:ext cx="2399195" cy="1888519"/>
          </a:xfrm>
          <a:custGeom>
            <a:avLst/>
            <a:gdLst/>
            <a:ahLst/>
            <a:cxnLst/>
            <a:rect l="l" t="t" r="r" b="b"/>
            <a:pathLst>
              <a:path w="25628" h="20173" extrusionOk="0">
                <a:moveTo>
                  <a:pt x="3592" y="1"/>
                </a:moveTo>
                <a:cubicBezTo>
                  <a:pt x="2460" y="1"/>
                  <a:pt x="1336" y="35"/>
                  <a:pt x="234" y="84"/>
                </a:cubicBezTo>
                <a:cubicBezTo>
                  <a:pt x="1" y="84"/>
                  <a:pt x="1" y="418"/>
                  <a:pt x="234" y="418"/>
                </a:cubicBezTo>
                <a:cubicBezTo>
                  <a:pt x="6272" y="585"/>
                  <a:pt x="12777" y="418"/>
                  <a:pt x="17780" y="4387"/>
                </a:cubicBezTo>
                <a:cubicBezTo>
                  <a:pt x="19915" y="6089"/>
                  <a:pt x="21383" y="8357"/>
                  <a:pt x="21916" y="11025"/>
                </a:cubicBezTo>
                <a:cubicBezTo>
                  <a:pt x="22450" y="13594"/>
                  <a:pt x="22317" y="16229"/>
                  <a:pt x="22584" y="18798"/>
                </a:cubicBezTo>
                <a:cubicBezTo>
                  <a:pt x="21750" y="17697"/>
                  <a:pt x="20982" y="16529"/>
                  <a:pt x="20249" y="15329"/>
                </a:cubicBezTo>
                <a:cubicBezTo>
                  <a:pt x="20206" y="15265"/>
                  <a:pt x="20146" y="15238"/>
                  <a:pt x="20088" y="15238"/>
                </a:cubicBezTo>
                <a:cubicBezTo>
                  <a:pt x="19964" y="15238"/>
                  <a:pt x="19847" y="15359"/>
                  <a:pt x="19915" y="15495"/>
                </a:cubicBezTo>
                <a:cubicBezTo>
                  <a:pt x="20716" y="17063"/>
                  <a:pt x="21650" y="18497"/>
                  <a:pt x="22684" y="19865"/>
                </a:cubicBezTo>
                <a:cubicBezTo>
                  <a:pt x="22717" y="19898"/>
                  <a:pt x="22717" y="19898"/>
                  <a:pt x="22717" y="19898"/>
                </a:cubicBezTo>
                <a:cubicBezTo>
                  <a:pt x="22717" y="19932"/>
                  <a:pt x="22717" y="19965"/>
                  <a:pt x="22717" y="19965"/>
                </a:cubicBezTo>
                <a:cubicBezTo>
                  <a:pt x="22744" y="20111"/>
                  <a:pt x="22844" y="20173"/>
                  <a:pt x="22951" y="20173"/>
                </a:cubicBezTo>
                <a:cubicBezTo>
                  <a:pt x="23114" y="20173"/>
                  <a:pt x="23291" y="20032"/>
                  <a:pt x="23251" y="19832"/>
                </a:cubicBezTo>
                <a:cubicBezTo>
                  <a:pt x="23251" y="19798"/>
                  <a:pt x="23251" y="19765"/>
                  <a:pt x="23251" y="19765"/>
                </a:cubicBezTo>
                <a:cubicBezTo>
                  <a:pt x="24018" y="18698"/>
                  <a:pt x="24752" y="17664"/>
                  <a:pt x="25486" y="16629"/>
                </a:cubicBezTo>
                <a:cubicBezTo>
                  <a:pt x="25628" y="16416"/>
                  <a:pt x="25433" y="16220"/>
                  <a:pt x="25237" y="16220"/>
                </a:cubicBezTo>
                <a:cubicBezTo>
                  <a:pt x="25157" y="16220"/>
                  <a:pt x="25077" y="16252"/>
                  <a:pt x="25019" y="16329"/>
                </a:cubicBezTo>
                <a:cubicBezTo>
                  <a:pt x="24385" y="17197"/>
                  <a:pt x="23751" y="18097"/>
                  <a:pt x="23151" y="18964"/>
                </a:cubicBezTo>
                <a:cubicBezTo>
                  <a:pt x="22817" y="15996"/>
                  <a:pt x="23051" y="12993"/>
                  <a:pt x="22283" y="10091"/>
                </a:cubicBezTo>
                <a:cubicBezTo>
                  <a:pt x="21583" y="7523"/>
                  <a:pt x="19982" y="5388"/>
                  <a:pt x="17914" y="3787"/>
                </a:cubicBezTo>
                <a:cubicBezTo>
                  <a:pt x="13828" y="682"/>
                  <a:pt x="8630" y="1"/>
                  <a:pt x="35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665550" y="1209863"/>
            <a:ext cx="7812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22;p4"/>
          <p:cNvSpPr/>
          <p:nvPr/>
        </p:nvSpPr>
        <p:spPr>
          <a:xfrm rot="-5400000" flipH="1">
            <a:off x="7356100" y="2804113"/>
            <a:ext cx="374110" cy="187075"/>
          </a:xfrm>
          <a:custGeom>
            <a:avLst/>
            <a:gdLst/>
            <a:ahLst/>
            <a:cxnLst/>
            <a:rect l="l" t="t" r="r" b="b"/>
            <a:pathLst>
              <a:path w="9449" h="4725" extrusionOk="0">
                <a:moveTo>
                  <a:pt x="0" y="1"/>
                </a:moveTo>
                <a:cubicBezTo>
                  <a:pt x="2612" y="1"/>
                  <a:pt x="4725" y="2113"/>
                  <a:pt x="4725" y="4725"/>
                </a:cubicBezTo>
                <a:cubicBezTo>
                  <a:pt x="4725" y="2113"/>
                  <a:pt x="6837" y="1"/>
                  <a:pt x="94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3" name="Google Shape;23;p4"/>
          <p:cNvSpPr/>
          <p:nvPr/>
        </p:nvSpPr>
        <p:spPr>
          <a:xfrm rot="-5400000" flipH="1">
            <a:off x="7106350" y="2804113"/>
            <a:ext cx="374110" cy="187075"/>
          </a:xfrm>
          <a:custGeom>
            <a:avLst/>
            <a:gdLst/>
            <a:ahLst/>
            <a:cxnLst/>
            <a:rect l="l" t="t" r="r" b="b"/>
            <a:pathLst>
              <a:path w="9449" h="4725" extrusionOk="0">
                <a:moveTo>
                  <a:pt x="0" y="1"/>
                </a:moveTo>
                <a:cubicBezTo>
                  <a:pt x="2612" y="1"/>
                  <a:pt x="4725" y="2113"/>
                  <a:pt x="4725" y="4725"/>
                </a:cubicBezTo>
                <a:cubicBezTo>
                  <a:pt x="4725" y="2113"/>
                  <a:pt x="6837" y="1"/>
                  <a:pt x="94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13225" y="1381075"/>
            <a:ext cx="7717500" cy="32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713225" y="1407000"/>
            <a:ext cx="4529400" cy="26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8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963625" y="1368300"/>
            <a:ext cx="4045200" cy="6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963625" y="2040600"/>
            <a:ext cx="4045200" cy="17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cxnSp>
        <p:nvCxnSpPr>
          <p:cNvPr id="57" name="Google Shape;57;p9"/>
          <p:cNvCxnSpPr/>
          <p:nvPr/>
        </p:nvCxnSpPr>
        <p:spPr>
          <a:xfrm>
            <a:off x="665550" y="1133663"/>
            <a:ext cx="7812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 rot="-202346">
            <a:off x="5128017" y="1679621"/>
            <a:ext cx="2702881" cy="19347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grpSp>
        <p:nvGrpSpPr>
          <p:cNvPr id="60" name="Google Shape;60;p10"/>
          <p:cNvGrpSpPr/>
          <p:nvPr/>
        </p:nvGrpSpPr>
        <p:grpSpPr>
          <a:xfrm rot="5400000" flipH="1">
            <a:off x="1565755" y="1313820"/>
            <a:ext cx="686575" cy="374110"/>
            <a:chOff x="2225142" y="1517720"/>
            <a:chExt cx="686575" cy="374110"/>
          </a:xfrm>
        </p:grpSpPr>
        <p:sp>
          <p:nvSpPr>
            <p:cNvPr id="61" name="Google Shape;61;p10"/>
            <p:cNvSpPr/>
            <p:nvPr/>
          </p:nvSpPr>
          <p:spPr>
            <a:xfrm rot="-5400000" flipH="1">
              <a:off x="26311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0"/>
            <p:cNvSpPr/>
            <p:nvPr/>
          </p:nvSpPr>
          <p:spPr>
            <a:xfrm rot="-5400000" flipH="1">
              <a:off x="23813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0"/>
            <p:cNvSpPr/>
            <p:nvPr/>
          </p:nvSpPr>
          <p:spPr>
            <a:xfrm rot="-5400000" flipH="1">
              <a:off x="21316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10"/>
          <p:cNvSpPr/>
          <p:nvPr/>
        </p:nvSpPr>
        <p:spPr>
          <a:xfrm>
            <a:off x="7197875" y="719515"/>
            <a:ext cx="1232910" cy="1190111"/>
          </a:xfrm>
          <a:custGeom>
            <a:avLst/>
            <a:gdLst/>
            <a:ahLst/>
            <a:cxnLst/>
            <a:rect l="l" t="t" r="r" b="b"/>
            <a:pathLst>
              <a:path w="22484" h="23618" extrusionOk="0">
                <a:moveTo>
                  <a:pt x="11242" y="1"/>
                </a:moveTo>
                <a:lnTo>
                  <a:pt x="9408" y="6172"/>
                </a:lnTo>
                <a:lnTo>
                  <a:pt x="4304" y="2235"/>
                </a:lnTo>
                <a:lnTo>
                  <a:pt x="6439" y="8340"/>
                </a:lnTo>
                <a:lnTo>
                  <a:pt x="1" y="8140"/>
                </a:lnTo>
                <a:lnTo>
                  <a:pt x="5338" y="11809"/>
                </a:lnTo>
                <a:lnTo>
                  <a:pt x="1" y="15445"/>
                </a:lnTo>
                <a:lnTo>
                  <a:pt x="6439" y="15278"/>
                </a:lnTo>
                <a:lnTo>
                  <a:pt x="4304" y="21349"/>
                </a:lnTo>
                <a:lnTo>
                  <a:pt x="9408" y="17413"/>
                </a:lnTo>
                <a:lnTo>
                  <a:pt x="11242" y="23617"/>
                </a:lnTo>
                <a:lnTo>
                  <a:pt x="13043" y="17413"/>
                </a:lnTo>
                <a:lnTo>
                  <a:pt x="18180" y="21349"/>
                </a:lnTo>
                <a:lnTo>
                  <a:pt x="16012" y="15278"/>
                </a:lnTo>
                <a:lnTo>
                  <a:pt x="22484" y="15445"/>
                </a:lnTo>
                <a:lnTo>
                  <a:pt x="17146" y="11809"/>
                </a:lnTo>
                <a:lnTo>
                  <a:pt x="22484" y="8140"/>
                </a:lnTo>
                <a:lnTo>
                  <a:pt x="16012" y="8340"/>
                </a:lnTo>
                <a:lnTo>
                  <a:pt x="18180" y="2235"/>
                </a:lnTo>
                <a:lnTo>
                  <a:pt x="18180" y="2235"/>
                </a:lnTo>
                <a:lnTo>
                  <a:pt x="13043" y="6172"/>
                </a:lnTo>
                <a:lnTo>
                  <a:pt x="11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2642840" y="1764225"/>
            <a:ext cx="1878900" cy="24435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3"/>
          <p:cNvSpPr/>
          <p:nvPr/>
        </p:nvSpPr>
        <p:spPr>
          <a:xfrm>
            <a:off x="4622260" y="1764225"/>
            <a:ext cx="1878900" cy="24435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3"/>
          <p:cNvSpPr/>
          <p:nvPr/>
        </p:nvSpPr>
        <p:spPr>
          <a:xfrm>
            <a:off x="6601681" y="1764225"/>
            <a:ext cx="1878900" cy="24435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3"/>
          <p:cNvSpPr/>
          <p:nvPr/>
        </p:nvSpPr>
        <p:spPr>
          <a:xfrm>
            <a:off x="663419" y="1764225"/>
            <a:ext cx="1878900" cy="24435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3"/>
          <p:cNvSpPr/>
          <p:nvPr/>
        </p:nvSpPr>
        <p:spPr>
          <a:xfrm rot="7097322">
            <a:off x="2392616" y="3824508"/>
            <a:ext cx="376616" cy="640741"/>
          </a:xfrm>
          <a:custGeom>
            <a:avLst/>
            <a:gdLst/>
            <a:ahLst/>
            <a:cxnLst/>
            <a:rect l="l" t="t" r="r" b="b"/>
            <a:pathLst>
              <a:path w="8826" h="15015" extrusionOk="0">
                <a:moveTo>
                  <a:pt x="4434" y="1"/>
                </a:moveTo>
                <a:cubicBezTo>
                  <a:pt x="4414" y="1"/>
                  <a:pt x="4393" y="3"/>
                  <a:pt x="4371" y="9"/>
                </a:cubicBezTo>
                <a:cubicBezTo>
                  <a:pt x="2970" y="409"/>
                  <a:pt x="1702" y="1043"/>
                  <a:pt x="268" y="1377"/>
                </a:cubicBezTo>
                <a:cubicBezTo>
                  <a:pt x="1" y="1443"/>
                  <a:pt x="1" y="1744"/>
                  <a:pt x="201" y="1877"/>
                </a:cubicBezTo>
                <a:cubicBezTo>
                  <a:pt x="234" y="1910"/>
                  <a:pt x="268" y="1944"/>
                  <a:pt x="301" y="1977"/>
                </a:cubicBezTo>
                <a:cubicBezTo>
                  <a:pt x="334" y="2010"/>
                  <a:pt x="334" y="2010"/>
                  <a:pt x="401" y="2044"/>
                </a:cubicBezTo>
                <a:cubicBezTo>
                  <a:pt x="501" y="2077"/>
                  <a:pt x="568" y="2144"/>
                  <a:pt x="635" y="2177"/>
                </a:cubicBezTo>
                <a:cubicBezTo>
                  <a:pt x="1168" y="3044"/>
                  <a:pt x="1969" y="3745"/>
                  <a:pt x="2669" y="4479"/>
                </a:cubicBezTo>
                <a:cubicBezTo>
                  <a:pt x="2718" y="4528"/>
                  <a:pt x="2775" y="4549"/>
                  <a:pt x="2831" y="4549"/>
                </a:cubicBezTo>
                <a:cubicBezTo>
                  <a:pt x="3005" y="4549"/>
                  <a:pt x="3171" y="4347"/>
                  <a:pt x="3070" y="4145"/>
                </a:cubicBezTo>
                <a:cubicBezTo>
                  <a:pt x="2703" y="3511"/>
                  <a:pt x="2269" y="2944"/>
                  <a:pt x="1769" y="2444"/>
                </a:cubicBezTo>
                <a:lnTo>
                  <a:pt x="1769" y="2444"/>
                </a:lnTo>
                <a:cubicBezTo>
                  <a:pt x="2469" y="2678"/>
                  <a:pt x="3136" y="2944"/>
                  <a:pt x="3770" y="3411"/>
                </a:cubicBezTo>
                <a:cubicBezTo>
                  <a:pt x="4804" y="4179"/>
                  <a:pt x="5672" y="5213"/>
                  <a:pt x="6305" y="6347"/>
                </a:cubicBezTo>
                <a:cubicBezTo>
                  <a:pt x="7573" y="8648"/>
                  <a:pt x="7906" y="11317"/>
                  <a:pt x="8173" y="13919"/>
                </a:cubicBezTo>
                <a:cubicBezTo>
                  <a:pt x="8140" y="13986"/>
                  <a:pt x="8140" y="14019"/>
                  <a:pt x="8140" y="14086"/>
                </a:cubicBezTo>
                <a:cubicBezTo>
                  <a:pt x="8173" y="14353"/>
                  <a:pt x="8207" y="14586"/>
                  <a:pt x="8273" y="14820"/>
                </a:cubicBezTo>
                <a:cubicBezTo>
                  <a:pt x="8288" y="14953"/>
                  <a:pt x="8402" y="15014"/>
                  <a:pt x="8521" y="15014"/>
                </a:cubicBezTo>
                <a:cubicBezTo>
                  <a:pt x="8670" y="15014"/>
                  <a:pt x="8826" y="14919"/>
                  <a:pt x="8807" y="14753"/>
                </a:cubicBezTo>
                <a:cubicBezTo>
                  <a:pt x="8540" y="11651"/>
                  <a:pt x="8207" y="8315"/>
                  <a:pt x="6505" y="5613"/>
                </a:cubicBezTo>
                <a:cubicBezTo>
                  <a:pt x="5371" y="3878"/>
                  <a:pt x="3270" y="1844"/>
                  <a:pt x="1035" y="1777"/>
                </a:cubicBezTo>
                <a:cubicBezTo>
                  <a:pt x="2236" y="1477"/>
                  <a:pt x="3537" y="1110"/>
                  <a:pt x="4571" y="443"/>
                </a:cubicBezTo>
                <a:cubicBezTo>
                  <a:pt x="4754" y="320"/>
                  <a:pt x="4657" y="1"/>
                  <a:pt x="443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3"/>
          <p:cNvSpPr/>
          <p:nvPr/>
        </p:nvSpPr>
        <p:spPr>
          <a:xfrm rot="3702678" flipH="1">
            <a:off x="4383697" y="1461658"/>
            <a:ext cx="376616" cy="640741"/>
          </a:xfrm>
          <a:custGeom>
            <a:avLst/>
            <a:gdLst/>
            <a:ahLst/>
            <a:cxnLst/>
            <a:rect l="l" t="t" r="r" b="b"/>
            <a:pathLst>
              <a:path w="8826" h="15015" extrusionOk="0">
                <a:moveTo>
                  <a:pt x="4434" y="1"/>
                </a:moveTo>
                <a:cubicBezTo>
                  <a:pt x="4414" y="1"/>
                  <a:pt x="4393" y="3"/>
                  <a:pt x="4371" y="9"/>
                </a:cubicBezTo>
                <a:cubicBezTo>
                  <a:pt x="2970" y="409"/>
                  <a:pt x="1702" y="1043"/>
                  <a:pt x="268" y="1377"/>
                </a:cubicBezTo>
                <a:cubicBezTo>
                  <a:pt x="1" y="1443"/>
                  <a:pt x="1" y="1744"/>
                  <a:pt x="201" y="1877"/>
                </a:cubicBezTo>
                <a:cubicBezTo>
                  <a:pt x="234" y="1910"/>
                  <a:pt x="268" y="1944"/>
                  <a:pt x="301" y="1977"/>
                </a:cubicBezTo>
                <a:cubicBezTo>
                  <a:pt x="334" y="2010"/>
                  <a:pt x="334" y="2010"/>
                  <a:pt x="401" y="2044"/>
                </a:cubicBezTo>
                <a:cubicBezTo>
                  <a:pt x="501" y="2077"/>
                  <a:pt x="568" y="2144"/>
                  <a:pt x="635" y="2177"/>
                </a:cubicBezTo>
                <a:cubicBezTo>
                  <a:pt x="1168" y="3044"/>
                  <a:pt x="1969" y="3745"/>
                  <a:pt x="2669" y="4479"/>
                </a:cubicBezTo>
                <a:cubicBezTo>
                  <a:pt x="2718" y="4528"/>
                  <a:pt x="2775" y="4549"/>
                  <a:pt x="2831" y="4549"/>
                </a:cubicBezTo>
                <a:cubicBezTo>
                  <a:pt x="3005" y="4549"/>
                  <a:pt x="3171" y="4347"/>
                  <a:pt x="3070" y="4145"/>
                </a:cubicBezTo>
                <a:cubicBezTo>
                  <a:pt x="2703" y="3511"/>
                  <a:pt x="2269" y="2944"/>
                  <a:pt x="1769" y="2444"/>
                </a:cubicBezTo>
                <a:lnTo>
                  <a:pt x="1769" y="2444"/>
                </a:lnTo>
                <a:cubicBezTo>
                  <a:pt x="2469" y="2678"/>
                  <a:pt x="3136" y="2944"/>
                  <a:pt x="3770" y="3411"/>
                </a:cubicBezTo>
                <a:cubicBezTo>
                  <a:pt x="4804" y="4179"/>
                  <a:pt x="5672" y="5213"/>
                  <a:pt x="6305" y="6347"/>
                </a:cubicBezTo>
                <a:cubicBezTo>
                  <a:pt x="7573" y="8648"/>
                  <a:pt x="7906" y="11317"/>
                  <a:pt x="8173" y="13919"/>
                </a:cubicBezTo>
                <a:cubicBezTo>
                  <a:pt x="8140" y="13986"/>
                  <a:pt x="8140" y="14019"/>
                  <a:pt x="8140" y="14086"/>
                </a:cubicBezTo>
                <a:cubicBezTo>
                  <a:pt x="8173" y="14353"/>
                  <a:pt x="8207" y="14586"/>
                  <a:pt x="8273" y="14820"/>
                </a:cubicBezTo>
                <a:cubicBezTo>
                  <a:pt x="8288" y="14953"/>
                  <a:pt x="8402" y="15014"/>
                  <a:pt x="8521" y="15014"/>
                </a:cubicBezTo>
                <a:cubicBezTo>
                  <a:pt x="8670" y="15014"/>
                  <a:pt x="8826" y="14919"/>
                  <a:pt x="8807" y="14753"/>
                </a:cubicBezTo>
                <a:cubicBezTo>
                  <a:pt x="8540" y="11651"/>
                  <a:pt x="8207" y="8315"/>
                  <a:pt x="6505" y="5613"/>
                </a:cubicBezTo>
                <a:cubicBezTo>
                  <a:pt x="5371" y="3878"/>
                  <a:pt x="3270" y="1844"/>
                  <a:pt x="1035" y="1777"/>
                </a:cubicBezTo>
                <a:cubicBezTo>
                  <a:pt x="2236" y="1477"/>
                  <a:pt x="3537" y="1110"/>
                  <a:pt x="4571" y="443"/>
                </a:cubicBezTo>
                <a:cubicBezTo>
                  <a:pt x="4754" y="320"/>
                  <a:pt x="4657" y="1"/>
                  <a:pt x="443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3"/>
          <p:cNvSpPr/>
          <p:nvPr/>
        </p:nvSpPr>
        <p:spPr>
          <a:xfrm rot="7097322">
            <a:off x="6436016" y="3824508"/>
            <a:ext cx="376616" cy="640741"/>
          </a:xfrm>
          <a:custGeom>
            <a:avLst/>
            <a:gdLst/>
            <a:ahLst/>
            <a:cxnLst/>
            <a:rect l="l" t="t" r="r" b="b"/>
            <a:pathLst>
              <a:path w="8826" h="15015" extrusionOk="0">
                <a:moveTo>
                  <a:pt x="4434" y="1"/>
                </a:moveTo>
                <a:cubicBezTo>
                  <a:pt x="4414" y="1"/>
                  <a:pt x="4393" y="3"/>
                  <a:pt x="4371" y="9"/>
                </a:cubicBezTo>
                <a:cubicBezTo>
                  <a:pt x="2970" y="409"/>
                  <a:pt x="1702" y="1043"/>
                  <a:pt x="268" y="1377"/>
                </a:cubicBezTo>
                <a:cubicBezTo>
                  <a:pt x="1" y="1443"/>
                  <a:pt x="1" y="1744"/>
                  <a:pt x="201" y="1877"/>
                </a:cubicBezTo>
                <a:cubicBezTo>
                  <a:pt x="234" y="1910"/>
                  <a:pt x="268" y="1944"/>
                  <a:pt x="301" y="1977"/>
                </a:cubicBezTo>
                <a:cubicBezTo>
                  <a:pt x="334" y="2010"/>
                  <a:pt x="334" y="2010"/>
                  <a:pt x="401" y="2044"/>
                </a:cubicBezTo>
                <a:cubicBezTo>
                  <a:pt x="501" y="2077"/>
                  <a:pt x="568" y="2144"/>
                  <a:pt x="635" y="2177"/>
                </a:cubicBezTo>
                <a:cubicBezTo>
                  <a:pt x="1168" y="3044"/>
                  <a:pt x="1969" y="3745"/>
                  <a:pt x="2669" y="4479"/>
                </a:cubicBezTo>
                <a:cubicBezTo>
                  <a:pt x="2718" y="4528"/>
                  <a:pt x="2775" y="4549"/>
                  <a:pt x="2831" y="4549"/>
                </a:cubicBezTo>
                <a:cubicBezTo>
                  <a:pt x="3005" y="4549"/>
                  <a:pt x="3171" y="4347"/>
                  <a:pt x="3070" y="4145"/>
                </a:cubicBezTo>
                <a:cubicBezTo>
                  <a:pt x="2703" y="3511"/>
                  <a:pt x="2269" y="2944"/>
                  <a:pt x="1769" y="2444"/>
                </a:cubicBezTo>
                <a:lnTo>
                  <a:pt x="1769" y="2444"/>
                </a:lnTo>
                <a:cubicBezTo>
                  <a:pt x="2469" y="2678"/>
                  <a:pt x="3136" y="2944"/>
                  <a:pt x="3770" y="3411"/>
                </a:cubicBezTo>
                <a:cubicBezTo>
                  <a:pt x="4804" y="4179"/>
                  <a:pt x="5672" y="5213"/>
                  <a:pt x="6305" y="6347"/>
                </a:cubicBezTo>
                <a:cubicBezTo>
                  <a:pt x="7573" y="8648"/>
                  <a:pt x="7906" y="11317"/>
                  <a:pt x="8173" y="13919"/>
                </a:cubicBezTo>
                <a:cubicBezTo>
                  <a:pt x="8140" y="13986"/>
                  <a:pt x="8140" y="14019"/>
                  <a:pt x="8140" y="14086"/>
                </a:cubicBezTo>
                <a:cubicBezTo>
                  <a:pt x="8173" y="14353"/>
                  <a:pt x="8207" y="14586"/>
                  <a:pt x="8273" y="14820"/>
                </a:cubicBezTo>
                <a:cubicBezTo>
                  <a:pt x="8288" y="14953"/>
                  <a:pt x="8402" y="15014"/>
                  <a:pt x="8521" y="15014"/>
                </a:cubicBezTo>
                <a:cubicBezTo>
                  <a:pt x="8670" y="15014"/>
                  <a:pt x="8826" y="14919"/>
                  <a:pt x="8807" y="14753"/>
                </a:cubicBezTo>
                <a:cubicBezTo>
                  <a:pt x="8540" y="11651"/>
                  <a:pt x="8207" y="8315"/>
                  <a:pt x="6505" y="5613"/>
                </a:cubicBezTo>
                <a:cubicBezTo>
                  <a:pt x="5371" y="3878"/>
                  <a:pt x="3270" y="1844"/>
                  <a:pt x="1035" y="1777"/>
                </a:cubicBezTo>
                <a:cubicBezTo>
                  <a:pt x="2236" y="1477"/>
                  <a:pt x="3537" y="1110"/>
                  <a:pt x="4571" y="443"/>
                </a:cubicBezTo>
                <a:cubicBezTo>
                  <a:pt x="4754" y="320"/>
                  <a:pt x="4657" y="1"/>
                  <a:pt x="443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/>
          <p:nvPr/>
        </p:nvSpPr>
        <p:spPr>
          <a:xfrm rot="5400000">
            <a:off x="2076172" y="684999"/>
            <a:ext cx="374110" cy="187075"/>
          </a:xfrm>
          <a:custGeom>
            <a:avLst/>
            <a:gdLst/>
            <a:ahLst/>
            <a:cxnLst/>
            <a:rect l="l" t="t" r="r" b="b"/>
            <a:pathLst>
              <a:path w="9449" h="4725" extrusionOk="0">
                <a:moveTo>
                  <a:pt x="0" y="1"/>
                </a:moveTo>
                <a:cubicBezTo>
                  <a:pt x="2612" y="1"/>
                  <a:pt x="4725" y="2113"/>
                  <a:pt x="4725" y="4725"/>
                </a:cubicBezTo>
                <a:cubicBezTo>
                  <a:pt x="4725" y="2113"/>
                  <a:pt x="6837" y="1"/>
                  <a:pt x="94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3"/>
          <p:cNvSpPr/>
          <p:nvPr/>
        </p:nvSpPr>
        <p:spPr>
          <a:xfrm rot="-5400000" flipH="1">
            <a:off x="6680522" y="684999"/>
            <a:ext cx="374110" cy="187075"/>
          </a:xfrm>
          <a:custGeom>
            <a:avLst/>
            <a:gdLst/>
            <a:ahLst/>
            <a:cxnLst/>
            <a:rect l="l" t="t" r="r" b="b"/>
            <a:pathLst>
              <a:path w="9449" h="4725" extrusionOk="0">
                <a:moveTo>
                  <a:pt x="0" y="1"/>
                </a:moveTo>
                <a:cubicBezTo>
                  <a:pt x="2612" y="1"/>
                  <a:pt x="4725" y="2113"/>
                  <a:pt x="4725" y="4725"/>
                </a:cubicBezTo>
                <a:cubicBezTo>
                  <a:pt x="4725" y="2113"/>
                  <a:pt x="6837" y="1"/>
                  <a:pt x="94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" name="Google Shape;85;p13"/>
          <p:cNvCxnSpPr/>
          <p:nvPr/>
        </p:nvCxnSpPr>
        <p:spPr>
          <a:xfrm>
            <a:off x="665550" y="1209863"/>
            <a:ext cx="7812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12050" y="2500875"/>
            <a:ext cx="18141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 b="1">
                <a:solidFill>
                  <a:schemeClr val="lt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2"/>
          </p:nvPr>
        </p:nvSpPr>
        <p:spPr>
          <a:xfrm>
            <a:off x="712013" y="2955375"/>
            <a:ext cx="1814100" cy="9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3" hasCustomPrompt="1"/>
          </p:nvPr>
        </p:nvSpPr>
        <p:spPr>
          <a:xfrm>
            <a:off x="1164138" y="2089575"/>
            <a:ext cx="90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4"/>
          </p:nvPr>
        </p:nvSpPr>
        <p:spPr>
          <a:xfrm>
            <a:off x="2680713" y="2500875"/>
            <a:ext cx="18141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 b="1">
                <a:solidFill>
                  <a:schemeClr val="lt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5"/>
          </p:nvPr>
        </p:nvSpPr>
        <p:spPr>
          <a:xfrm>
            <a:off x="2680633" y="2955375"/>
            <a:ext cx="1814100" cy="9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6" hasCustomPrompt="1"/>
          </p:nvPr>
        </p:nvSpPr>
        <p:spPr>
          <a:xfrm>
            <a:off x="3132811" y="2089575"/>
            <a:ext cx="90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7"/>
          </p:nvPr>
        </p:nvSpPr>
        <p:spPr>
          <a:xfrm>
            <a:off x="4649312" y="2500875"/>
            <a:ext cx="18141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 b="1">
                <a:solidFill>
                  <a:schemeClr val="lt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8"/>
          </p:nvPr>
        </p:nvSpPr>
        <p:spPr>
          <a:xfrm>
            <a:off x="4649254" y="2955375"/>
            <a:ext cx="1814100" cy="9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9" hasCustomPrompt="1"/>
          </p:nvPr>
        </p:nvSpPr>
        <p:spPr>
          <a:xfrm>
            <a:off x="5101392" y="2089575"/>
            <a:ext cx="90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3"/>
          </p:nvPr>
        </p:nvSpPr>
        <p:spPr>
          <a:xfrm>
            <a:off x="6617912" y="2500875"/>
            <a:ext cx="18141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 b="1">
                <a:solidFill>
                  <a:schemeClr val="lt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4"/>
          </p:nvPr>
        </p:nvSpPr>
        <p:spPr>
          <a:xfrm>
            <a:off x="6617875" y="2955375"/>
            <a:ext cx="1814100" cy="9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5" hasCustomPrompt="1"/>
          </p:nvPr>
        </p:nvSpPr>
        <p:spPr>
          <a:xfrm>
            <a:off x="7069974" y="2089575"/>
            <a:ext cx="90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713225" y="2303575"/>
            <a:ext cx="373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1"/>
          </p:nvPr>
        </p:nvSpPr>
        <p:spPr>
          <a:xfrm>
            <a:off x="713225" y="3196313"/>
            <a:ext cx="3059700" cy="7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243686"/>
            <a:ext cx="1515900" cy="10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113" name="Google Shape;113;p15"/>
          <p:cNvGrpSpPr/>
          <p:nvPr/>
        </p:nvGrpSpPr>
        <p:grpSpPr>
          <a:xfrm rot="10800000" flipH="1">
            <a:off x="3378092" y="1585520"/>
            <a:ext cx="1435825" cy="374110"/>
            <a:chOff x="1475892" y="1517720"/>
            <a:chExt cx="1435825" cy="374110"/>
          </a:xfrm>
        </p:grpSpPr>
        <p:sp>
          <p:nvSpPr>
            <p:cNvPr id="114" name="Google Shape;114;p15"/>
            <p:cNvSpPr/>
            <p:nvPr/>
          </p:nvSpPr>
          <p:spPr>
            <a:xfrm rot="-5400000" flipH="1">
              <a:off x="26311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 rot="-5400000" flipH="1">
              <a:off x="23813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 rot="-5400000" flipH="1">
              <a:off x="16321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 rot="-5400000" flipH="1">
              <a:off x="13823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 rot="-5400000" flipH="1">
              <a:off x="21316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 rot="-5400000" flipH="1">
              <a:off x="18818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enor Sans"/>
              <a:buNone/>
              <a:defRPr sz="3000" b="1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enor Sans"/>
              <a:buNone/>
              <a:defRPr sz="3000" b="1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enor Sans"/>
              <a:buNone/>
              <a:defRPr sz="3000" b="1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enor Sans"/>
              <a:buNone/>
              <a:defRPr sz="3000" b="1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enor Sans"/>
              <a:buNone/>
              <a:defRPr sz="3000" b="1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enor Sans"/>
              <a:buNone/>
              <a:defRPr sz="3000" b="1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enor Sans"/>
              <a:buNone/>
              <a:defRPr sz="3000" b="1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enor Sans"/>
              <a:buNone/>
              <a:defRPr sz="3000" b="1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enor Sans"/>
              <a:buNone/>
              <a:defRPr sz="3000" b="1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Char char="●"/>
              <a:def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estrial"/>
              <a:buChar char="○"/>
              <a:defRPr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estrial"/>
              <a:buChar char="■"/>
              <a:defRPr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estrial"/>
              <a:buChar char="●"/>
              <a:defRPr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estrial"/>
              <a:buChar char="○"/>
              <a:defRPr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estrial"/>
              <a:buChar char="■"/>
              <a:defRPr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estrial"/>
              <a:buChar char="●"/>
              <a:defRPr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estrial"/>
              <a:buChar char="○"/>
              <a:defRPr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estrial"/>
              <a:buChar char="■"/>
              <a:defRPr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8F2E79A-C0A5-2F76-46BF-9CB0ACE95DA6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18207" y="4569083"/>
            <a:ext cx="558065" cy="57441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1" r:id="rId9"/>
    <p:sldLayoutId id="2147483663" r:id="rId10"/>
    <p:sldLayoutId id="2147483664" r:id="rId11"/>
    <p:sldLayoutId id="2147483665" r:id="rId12"/>
    <p:sldLayoutId id="2147483667" r:id="rId13"/>
    <p:sldLayoutId id="2147483670" r:id="rId14"/>
    <p:sldLayoutId id="2147483671" r:id="rId15"/>
    <p:sldLayoutId id="2147483672" r:id="rId16"/>
    <p:sldLayoutId id="2147483676" r:id="rId17"/>
    <p:sldLayoutId id="2147483677" r:id="rId18"/>
    <p:sldLayoutId id="2147483678" r:id="rId19"/>
    <p:sldLayoutId id="2147483679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"/>
          <p:cNvSpPr txBox="1">
            <a:spLocks noGrp="1"/>
          </p:cNvSpPr>
          <p:nvPr>
            <p:ph type="ctrTitle"/>
          </p:nvPr>
        </p:nvSpPr>
        <p:spPr>
          <a:xfrm>
            <a:off x="835787" y="1485246"/>
            <a:ext cx="5805900" cy="20106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Franklin Gothic Demi" panose="020B0703020102020204" pitchFamily="34" charset="0"/>
              </a:rPr>
              <a:t>Unit 1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latin typeface="Barlow ExtraBold" panose="00000900000000000000" pitchFamily="2" charset="0"/>
              </a:rPr>
              <a:t>Working 9 to 5</a:t>
            </a:r>
            <a:br>
              <a:rPr lang="en" dirty="0">
                <a:latin typeface="Barlow ExtraBold" panose="00000900000000000000" pitchFamily="2" charset="0"/>
              </a:rPr>
            </a:br>
            <a:br>
              <a:rPr lang="en" sz="1400" dirty="0">
                <a:latin typeface="Barlow ExtraBold" panose="00000900000000000000" pitchFamily="2" charset="0"/>
              </a:rPr>
            </a:br>
            <a:endParaRPr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sp>
        <p:nvSpPr>
          <p:cNvPr id="341" name="Google Shape;341;p36"/>
          <p:cNvSpPr txBox="1">
            <a:spLocks noGrp="1"/>
          </p:cNvSpPr>
          <p:nvPr>
            <p:ph type="subTitle" idx="1"/>
          </p:nvPr>
        </p:nvSpPr>
        <p:spPr>
          <a:xfrm>
            <a:off x="3897793" y="4210087"/>
            <a:ext cx="3571088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highlight>
                  <a:schemeClr val="lt2"/>
                </a:highlight>
              </a:rPr>
              <a:t>Done y: </a:t>
            </a:r>
            <a:r>
              <a:rPr lang="en" dirty="0"/>
              <a:t> Entisar Al-Obaidalla</a:t>
            </a:r>
            <a:endParaRPr dirty="0"/>
          </a:p>
        </p:txBody>
      </p:sp>
      <p:sp>
        <p:nvSpPr>
          <p:cNvPr id="342" name="Google Shape;342;p36"/>
          <p:cNvSpPr/>
          <p:nvPr/>
        </p:nvSpPr>
        <p:spPr>
          <a:xfrm>
            <a:off x="5964500" y="1485925"/>
            <a:ext cx="2556647" cy="2324601"/>
          </a:xfrm>
          <a:custGeom>
            <a:avLst/>
            <a:gdLst/>
            <a:ahLst/>
            <a:cxnLst/>
            <a:rect l="l" t="t" r="r" b="b"/>
            <a:pathLst>
              <a:path w="22978" h="20892" extrusionOk="0">
                <a:moveTo>
                  <a:pt x="12419" y="528"/>
                </a:moveTo>
                <a:cubicBezTo>
                  <a:pt x="13277" y="528"/>
                  <a:pt x="14150" y="1096"/>
                  <a:pt x="14736" y="1683"/>
                </a:cubicBezTo>
                <a:cubicBezTo>
                  <a:pt x="16370" y="3384"/>
                  <a:pt x="16971" y="5919"/>
                  <a:pt x="17004" y="8388"/>
                </a:cubicBezTo>
                <a:cubicBezTo>
                  <a:pt x="16946" y="8389"/>
                  <a:pt x="16888" y="8390"/>
                  <a:pt x="16829" y="8390"/>
                </a:cubicBezTo>
                <a:cubicBezTo>
                  <a:pt x="15487" y="8390"/>
                  <a:pt x="14149" y="8021"/>
                  <a:pt x="12935" y="7253"/>
                </a:cubicBezTo>
                <a:cubicBezTo>
                  <a:pt x="11567" y="6353"/>
                  <a:pt x="10433" y="4918"/>
                  <a:pt x="10399" y="3251"/>
                </a:cubicBezTo>
                <a:cubicBezTo>
                  <a:pt x="10366" y="2350"/>
                  <a:pt x="10666" y="1282"/>
                  <a:pt x="11500" y="782"/>
                </a:cubicBezTo>
                <a:cubicBezTo>
                  <a:pt x="11795" y="604"/>
                  <a:pt x="12106" y="528"/>
                  <a:pt x="12419" y="528"/>
                </a:cubicBezTo>
                <a:close/>
                <a:moveTo>
                  <a:pt x="12521" y="1"/>
                </a:moveTo>
                <a:cubicBezTo>
                  <a:pt x="11419" y="1"/>
                  <a:pt x="10445" y="678"/>
                  <a:pt x="10066" y="1816"/>
                </a:cubicBezTo>
                <a:cubicBezTo>
                  <a:pt x="9532" y="3384"/>
                  <a:pt x="10099" y="5119"/>
                  <a:pt x="11133" y="6319"/>
                </a:cubicBezTo>
                <a:cubicBezTo>
                  <a:pt x="12572" y="8078"/>
                  <a:pt x="14655" y="8825"/>
                  <a:pt x="16735" y="8825"/>
                </a:cubicBezTo>
                <a:cubicBezTo>
                  <a:pt x="16825" y="8825"/>
                  <a:pt x="16915" y="8824"/>
                  <a:pt x="17004" y="8821"/>
                </a:cubicBezTo>
                <a:lnTo>
                  <a:pt x="17004" y="8821"/>
                </a:lnTo>
                <a:cubicBezTo>
                  <a:pt x="17004" y="9955"/>
                  <a:pt x="16904" y="11089"/>
                  <a:pt x="16737" y="12090"/>
                </a:cubicBezTo>
                <a:cubicBezTo>
                  <a:pt x="16204" y="15126"/>
                  <a:pt x="14803" y="18328"/>
                  <a:pt x="11867" y="19662"/>
                </a:cubicBezTo>
                <a:cubicBezTo>
                  <a:pt x="10867" y="20127"/>
                  <a:pt x="9848" y="20336"/>
                  <a:pt x="8846" y="20336"/>
                </a:cubicBezTo>
                <a:cubicBezTo>
                  <a:pt x="6039" y="20336"/>
                  <a:pt x="3363" y="18697"/>
                  <a:pt x="1593" y="16460"/>
                </a:cubicBezTo>
                <a:lnTo>
                  <a:pt x="1593" y="16460"/>
                </a:lnTo>
                <a:cubicBezTo>
                  <a:pt x="2861" y="16927"/>
                  <a:pt x="4128" y="17394"/>
                  <a:pt x="5429" y="17794"/>
                </a:cubicBezTo>
                <a:cubicBezTo>
                  <a:pt x="5450" y="17800"/>
                  <a:pt x="5470" y="17803"/>
                  <a:pt x="5488" y="17803"/>
                </a:cubicBezTo>
                <a:cubicBezTo>
                  <a:pt x="5673" y="17803"/>
                  <a:pt x="5712" y="17518"/>
                  <a:pt x="5529" y="17427"/>
                </a:cubicBezTo>
                <a:cubicBezTo>
                  <a:pt x="4062" y="16794"/>
                  <a:pt x="2527" y="16293"/>
                  <a:pt x="1026" y="15726"/>
                </a:cubicBezTo>
                <a:cubicBezTo>
                  <a:pt x="1026" y="15693"/>
                  <a:pt x="993" y="15659"/>
                  <a:pt x="993" y="15659"/>
                </a:cubicBezTo>
                <a:cubicBezTo>
                  <a:pt x="926" y="15570"/>
                  <a:pt x="830" y="15526"/>
                  <a:pt x="743" y="15526"/>
                </a:cubicBezTo>
                <a:cubicBezTo>
                  <a:pt x="700" y="15526"/>
                  <a:pt x="659" y="15537"/>
                  <a:pt x="626" y="15559"/>
                </a:cubicBezTo>
                <a:cubicBezTo>
                  <a:pt x="559" y="15526"/>
                  <a:pt x="459" y="15493"/>
                  <a:pt x="392" y="15459"/>
                </a:cubicBezTo>
                <a:cubicBezTo>
                  <a:pt x="369" y="15451"/>
                  <a:pt x="345" y="15448"/>
                  <a:pt x="321" y="15448"/>
                </a:cubicBezTo>
                <a:cubicBezTo>
                  <a:pt x="148" y="15448"/>
                  <a:pt x="0" y="15650"/>
                  <a:pt x="59" y="15826"/>
                </a:cubicBezTo>
                <a:cubicBezTo>
                  <a:pt x="426" y="17094"/>
                  <a:pt x="659" y="18495"/>
                  <a:pt x="1193" y="19729"/>
                </a:cubicBezTo>
                <a:cubicBezTo>
                  <a:pt x="1224" y="19803"/>
                  <a:pt x="1279" y="19833"/>
                  <a:pt x="1338" y="19833"/>
                </a:cubicBezTo>
                <a:cubicBezTo>
                  <a:pt x="1467" y="19833"/>
                  <a:pt x="1616" y="19689"/>
                  <a:pt x="1593" y="19529"/>
                </a:cubicBezTo>
                <a:cubicBezTo>
                  <a:pt x="1460" y="18461"/>
                  <a:pt x="1093" y="17394"/>
                  <a:pt x="759" y="16327"/>
                </a:cubicBezTo>
                <a:lnTo>
                  <a:pt x="759" y="16327"/>
                </a:lnTo>
                <a:cubicBezTo>
                  <a:pt x="2658" y="18964"/>
                  <a:pt x="5620" y="20892"/>
                  <a:pt x="8821" y="20892"/>
                </a:cubicBezTo>
                <a:cubicBezTo>
                  <a:pt x="9669" y="20892"/>
                  <a:pt x="10534" y="20756"/>
                  <a:pt x="11400" y="20463"/>
                </a:cubicBezTo>
                <a:cubicBezTo>
                  <a:pt x="15103" y="19195"/>
                  <a:pt x="16837" y="15326"/>
                  <a:pt x="17338" y="11690"/>
                </a:cubicBezTo>
                <a:cubicBezTo>
                  <a:pt x="17471" y="10823"/>
                  <a:pt x="17538" y="9822"/>
                  <a:pt x="17538" y="8754"/>
                </a:cubicBezTo>
                <a:cubicBezTo>
                  <a:pt x="19506" y="8554"/>
                  <a:pt x="21441" y="7687"/>
                  <a:pt x="22875" y="6286"/>
                </a:cubicBezTo>
                <a:cubicBezTo>
                  <a:pt x="22978" y="6157"/>
                  <a:pt x="22882" y="6009"/>
                  <a:pt x="22757" y="6009"/>
                </a:cubicBezTo>
                <a:cubicBezTo>
                  <a:pt x="22720" y="6009"/>
                  <a:pt x="22680" y="6022"/>
                  <a:pt x="22642" y="6053"/>
                </a:cubicBezTo>
                <a:cubicBezTo>
                  <a:pt x="21207" y="7353"/>
                  <a:pt x="19406" y="8187"/>
                  <a:pt x="17538" y="8354"/>
                </a:cubicBezTo>
                <a:cubicBezTo>
                  <a:pt x="17438" y="5085"/>
                  <a:pt x="16537" y="1449"/>
                  <a:pt x="13602" y="215"/>
                </a:cubicBezTo>
                <a:cubicBezTo>
                  <a:pt x="13238" y="70"/>
                  <a:pt x="12873" y="1"/>
                  <a:pt x="125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" name="Google Shape;343;p36"/>
          <p:cNvGrpSpPr/>
          <p:nvPr/>
        </p:nvGrpSpPr>
        <p:grpSpPr>
          <a:xfrm>
            <a:off x="5598870" y="490127"/>
            <a:ext cx="1456191" cy="1287076"/>
            <a:chOff x="2583125" y="1629225"/>
            <a:chExt cx="2452325" cy="2167525"/>
          </a:xfrm>
        </p:grpSpPr>
        <p:sp>
          <p:nvSpPr>
            <p:cNvPr id="344" name="Google Shape;344;p36"/>
            <p:cNvSpPr/>
            <p:nvPr/>
          </p:nvSpPr>
          <p:spPr>
            <a:xfrm>
              <a:off x="2583125" y="1629225"/>
              <a:ext cx="2452325" cy="2167525"/>
            </a:xfrm>
            <a:custGeom>
              <a:avLst/>
              <a:gdLst/>
              <a:ahLst/>
              <a:cxnLst/>
              <a:rect l="l" t="t" r="r" b="b"/>
              <a:pathLst>
                <a:path w="98093" h="86701" extrusionOk="0">
                  <a:moveTo>
                    <a:pt x="49057" y="1"/>
                  </a:moveTo>
                  <a:cubicBezTo>
                    <a:pt x="31652" y="1"/>
                    <a:pt x="15234" y="10563"/>
                    <a:pt x="8603" y="27777"/>
                  </a:cubicBezTo>
                  <a:cubicBezTo>
                    <a:pt x="0" y="50110"/>
                    <a:pt x="11138" y="75190"/>
                    <a:pt x="33472" y="83794"/>
                  </a:cubicBezTo>
                  <a:cubicBezTo>
                    <a:pt x="38593" y="85766"/>
                    <a:pt x="43858" y="86701"/>
                    <a:pt x="49035" y="86701"/>
                  </a:cubicBezTo>
                  <a:cubicBezTo>
                    <a:pt x="66440" y="86701"/>
                    <a:pt x="82858" y="76138"/>
                    <a:pt x="89489" y="58925"/>
                  </a:cubicBezTo>
                  <a:cubicBezTo>
                    <a:pt x="98092" y="36591"/>
                    <a:pt x="86954" y="11511"/>
                    <a:pt x="64620" y="2908"/>
                  </a:cubicBezTo>
                  <a:cubicBezTo>
                    <a:pt x="59500" y="935"/>
                    <a:pt x="54235" y="1"/>
                    <a:pt x="49057" y="1"/>
                  </a:cubicBez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3333500" y="2084675"/>
              <a:ext cx="374500" cy="521125"/>
            </a:xfrm>
            <a:custGeom>
              <a:avLst/>
              <a:gdLst/>
              <a:ahLst/>
              <a:cxnLst/>
              <a:rect l="l" t="t" r="r" b="b"/>
              <a:pathLst>
                <a:path w="14980" h="20845" extrusionOk="0">
                  <a:moveTo>
                    <a:pt x="10299" y="1"/>
                  </a:moveTo>
                  <a:cubicBezTo>
                    <a:pt x="7503" y="1"/>
                    <a:pt x="4075" y="3432"/>
                    <a:pt x="2170" y="8387"/>
                  </a:cubicBezTo>
                  <a:cubicBezTo>
                    <a:pt x="0" y="14014"/>
                    <a:pt x="615" y="19506"/>
                    <a:pt x="3553" y="20639"/>
                  </a:cubicBezTo>
                  <a:cubicBezTo>
                    <a:pt x="3913" y="20778"/>
                    <a:pt x="4290" y="20845"/>
                    <a:pt x="4680" y="20845"/>
                  </a:cubicBezTo>
                  <a:cubicBezTo>
                    <a:pt x="7473" y="20845"/>
                    <a:pt x="10888" y="17415"/>
                    <a:pt x="12809" y="12478"/>
                  </a:cubicBezTo>
                  <a:cubicBezTo>
                    <a:pt x="14979" y="6832"/>
                    <a:pt x="14346" y="1339"/>
                    <a:pt x="11427" y="206"/>
                  </a:cubicBezTo>
                  <a:cubicBezTo>
                    <a:pt x="11067" y="68"/>
                    <a:pt x="10689" y="1"/>
                    <a:pt x="10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4089650" y="2375750"/>
              <a:ext cx="374000" cy="521000"/>
            </a:xfrm>
            <a:custGeom>
              <a:avLst/>
              <a:gdLst/>
              <a:ahLst/>
              <a:cxnLst/>
              <a:rect l="l" t="t" r="r" b="b"/>
              <a:pathLst>
                <a:path w="14960" h="20840" extrusionOk="0">
                  <a:moveTo>
                    <a:pt x="10297" y="1"/>
                  </a:moveTo>
                  <a:cubicBezTo>
                    <a:pt x="7512" y="1"/>
                    <a:pt x="4077" y="3420"/>
                    <a:pt x="2170" y="8382"/>
                  </a:cubicBezTo>
                  <a:cubicBezTo>
                    <a:pt x="0" y="14027"/>
                    <a:pt x="615" y="19520"/>
                    <a:pt x="3553" y="20633"/>
                  </a:cubicBezTo>
                  <a:cubicBezTo>
                    <a:pt x="3914" y="20773"/>
                    <a:pt x="4293" y="20840"/>
                    <a:pt x="4684" y="20840"/>
                  </a:cubicBezTo>
                  <a:cubicBezTo>
                    <a:pt x="7476" y="20840"/>
                    <a:pt x="10886" y="17424"/>
                    <a:pt x="12790" y="12472"/>
                  </a:cubicBezTo>
                  <a:cubicBezTo>
                    <a:pt x="14960" y="6826"/>
                    <a:pt x="14345" y="1334"/>
                    <a:pt x="11407" y="201"/>
                  </a:cubicBezTo>
                  <a:cubicBezTo>
                    <a:pt x="11053" y="66"/>
                    <a:pt x="10681" y="1"/>
                    <a:pt x="10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3040650" y="2593450"/>
              <a:ext cx="212700" cy="106125"/>
            </a:xfrm>
            <a:custGeom>
              <a:avLst/>
              <a:gdLst/>
              <a:ahLst/>
              <a:cxnLst/>
              <a:rect l="l" t="t" r="r" b="b"/>
              <a:pathLst>
                <a:path w="8508" h="4245" fill="none" extrusionOk="0">
                  <a:moveTo>
                    <a:pt x="0" y="3207"/>
                  </a:moveTo>
                  <a:cubicBezTo>
                    <a:pt x="0" y="3207"/>
                    <a:pt x="5800" y="4244"/>
                    <a:pt x="8507" y="0"/>
                  </a:cubicBezTo>
                </a:path>
              </a:pathLst>
            </a:custGeom>
            <a:solidFill>
              <a:schemeClr val="dk1"/>
            </a:solidFill>
            <a:ln w="11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4287425" y="2999600"/>
              <a:ext cx="124850" cy="202625"/>
            </a:xfrm>
            <a:custGeom>
              <a:avLst/>
              <a:gdLst/>
              <a:ahLst/>
              <a:cxnLst/>
              <a:rect l="l" t="t" r="r" b="b"/>
              <a:pathLst>
                <a:path w="4994" h="8105" fill="none" extrusionOk="0">
                  <a:moveTo>
                    <a:pt x="4994" y="8104"/>
                  </a:moveTo>
                  <a:cubicBezTo>
                    <a:pt x="4994" y="8104"/>
                    <a:pt x="1" y="4974"/>
                    <a:pt x="846" y="0"/>
                  </a:cubicBezTo>
                </a:path>
              </a:pathLst>
            </a:custGeom>
            <a:solidFill>
              <a:schemeClr val="dk1"/>
            </a:solidFill>
            <a:ln w="11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3147225" y="2660650"/>
              <a:ext cx="1192075" cy="649600"/>
            </a:xfrm>
            <a:custGeom>
              <a:avLst/>
              <a:gdLst/>
              <a:ahLst/>
              <a:cxnLst/>
              <a:rect l="l" t="t" r="r" b="b"/>
              <a:pathLst>
                <a:path w="47683" h="25984" extrusionOk="0">
                  <a:moveTo>
                    <a:pt x="288" y="1"/>
                  </a:moveTo>
                  <a:cubicBezTo>
                    <a:pt x="173" y="1"/>
                    <a:pt x="58" y="97"/>
                    <a:pt x="58" y="212"/>
                  </a:cubicBezTo>
                  <a:cubicBezTo>
                    <a:pt x="0" y="1537"/>
                    <a:pt x="173" y="2843"/>
                    <a:pt x="404" y="4129"/>
                  </a:cubicBezTo>
                  <a:cubicBezTo>
                    <a:pt x="673" y="5416"/>
                    <a:pt x="1018" y="6683"/>
                    <a:pt x="1498" y="7932"/>
                  </a:cubicBezTo>
                  <a:cubicBezTo>
                    <a:pt x="2439" y="10390"/>
                    <a:pt x="3784" y="12694"/>
                    <a:pt x="5473" y="14730"/>
                  </a:cubicBezTo>
                  <a:cubicBezTo>
                    <a:pt x="6318" y="15747"/>
                    <a:pt x="7202" y="16727"/>
                    <a:pt x="8200" y="17591"/>
                  </a:cubicBezTo>
                  <a:lnTo>
                    <a:pt x="8565" y="17918"/>
                  </a:lnTo>
                  <a:lnTo>
                    <a:pt x="8949" y="18225"/>
                  </a:lnTo>
                  <a:lnTo>
                    <a:pt x="9717" y="18858"/>
                  </a:lnTo>
                  <a:lnTo>
                    <a:pt x="10505" y="19454"/>
                  </a:lnTo>
                  <a:lnTo>
                    <a:pt x="10908" y="19742"/>
                  </a:lnTo>
                  <a:cubicBezTo>
                    <a:pt x="11043" y="19838"/>
                    <a:pt x="11177" y="19934"/>
                    <a:pt x="11311" y="20030"/>
                  </a:cubicBezTo>
                  <a:cubicBezTo>
                    <a:pt x="13501" y="21509"/>
                    <a:pt x="15863" y="22718"/>
                    <a:pt x="18301" y="23679"/>
                  </a:cubicBezTo>
                  <a:cubicBezTo>
                    <a:pt x="18455" y="23755"/>
                    <a:pt x="18590" y="23813"/>
                    <a:pt x="18743" y="23871"/>
                  </a:cubicBezTo>
                  <a:lnTo>
                    <a:pt x="19223" y="24043"/>
                  </a:lnTo>
                  <a:lnTo>
                    <a:pt x="20145" y="24370"/>
                  </a:lnTo>
                  <a:cubicBezTo>
                    <a:pt x="20779" y="24581"/>
                    <a:pt x="21412" y="24754"/>
                    <a:pt x="22046" y="24946"/>
                  </a:cubicBezTo>
                  <a:cubicBezTo>
                    <a:pt x="23314" y="25272"/>
                    <a:pt x="24600" y="25561"/>
                    <a:pt x="25925" y="25733"/>
                  </a:cubicBezTo>
                  <a:cubicBezTo>
                    <a:pt x="27231" y="25906"/>
                    <a:pt x="28556" y="25983"/>
                    <a:pt x="29862" y="25983"/>
                  </a:cubicBezTo>
                  <a:cubicBezTo>
                    <a:pt x="31187" y="25983"/>
                    <a:pt x="32512" y="25849"/>
                    <a:pt x="33818" y="25637"/>
                  </a:cubicBezTo>
                  <a:cubicBezTo>
                    <a:pt x="36430" y="25234"/>
                    <a:pt x="38965" y="24370"/>
                    <a:pt x="41307" y="23179"/>
                  </a:cubicBezTo>
                  <a:cubicBezTo>
                    <a:pt x="42460" y="22584"/>
                    <a:pt x="43593" y="21893"/>
                    <a:pt x="44649" y="21125"/>
                  </a:cubicBezTo>
                  <a:cubicBezTo>
                    <a:pt x="45705" y="20356"/>
                    <a:pt x="46723" y="19511"/>
                    <a:pt x="47606" y="18532"/>
                  </a:cubicBezTo>
                  <a:cubicBezTo>
                    <a:pt x="47683" y="18455"/>
                    <a:pt x="47683" y="18321"/>
                    <a:pt x="47606" y="18225"/>
                  </a:cubicBezTo>
                  <a:cubicBezTo>
                    <a:pt x="47568" y="18177"/>
                    <a:pt x="47510" y="18153"/>
                    <a:pt x="47453" y="18153"/>
                  </a:cubicBezTo>
                  <a:cubicBezTo>
                    <a:pt x="47395" y="18153"/>
                    <a:pt x="47337" y="18177"/>
                    <a:pt x="47299" y="18225"/>
                  </a:cubicBezTo>
                  <a:lnTo>
                    <a:pt x="47280" y="18225"/>
                  </a:lnTo>
                  <a:cubicBezTo>
                    <a:pt x="45417" y="19953"/>
                    <a:pt x="43228" y="21355"/>
                    <a:pt x="40923" y="22392"/>
                  </a:cubicBezTo>
                  <a:cubicBezTo>
                    <a:pt x="39771" y="22930"/>
                    <a:pt x="38580" y="23391"/>
                    <a:pt x="37351" y="23736"/>
                  </a:cubicBezTo>
                  <a:cubicBezTo>
                    <a:pt x="36142" y="24082"/>
                    <a:pt x="34893" y="24370"/>
                    <a:pt x="33645" y="24524"/>
                  </a:cubicBezTo>
                  <a:cubicBezTo>
                    <a:pt x="32445" y="24690"/>
                    <a:pt x="31232" y="24776"/>
                    <a:pt x="30018" y="24776"/>
                  </a:cubicBezTo>
                  <a:cubicBezTo>
                    <a:pt x="28706" y="24776"/>
                    <a:pt x="27394" y="24675"/>
                    <a:pt x="26098" y="24466"/>
                  </a:cubicBezTo>
                  <a:cubicBezTo>
                    <a:pt x="24831" y="24312"/>
                    <a:pt x="23602" y="24005"/>
                    <a:pt x="22373" y="23698"/>
                  </a:cubicBezTo>
                  <a:cubicBezTo>
                    <a:pt x="21777" y="23506"/>
                    <a:pt x="21163" y="23333"/>
                    <a:pt x="20567" y="23122"/>
                  </a:cubicBezTo>
                  <a:lnTo>
                    <a:pt x="19665" y="22814"/>
                  </a:lnTo>
                  <a:cubicBezTo>
                    <a:pt x="19377" y="22699"/>
                    <a:pt x="19070" y="22603"/>
                    <a:pt x="18782" y="22469"/>
                  </a:cubicBezTo>
                  <a:cubicBezTo>
                    <a:pt x="16400" y="21547"/>
                    <a:pt x="14134" y="20376"/>
                    <a:pt x="12022" y="18974"/>
                  </a:cubicBezTo>
                  <a:cubicBezTo>
                    <a:pt x="11887" y="18897"/>
                    <a:pt x="11753" y="18820"/>
                    <a:pt x="11619" y="18724"/>
                  </a:cubicBezTo>
                  <a:lnTo>
                    <a:pt x="11235" y="18436"/>
                  </a:lnTo>
                  <a:lnTo>
                    <a:pt x="10466" y="17898"/>
                  </a:lnTo>
                  <a:lnTo>
                    <a:pt x="9717" y="17303"/>
                  </a:lnTo>
                  <a:lnTo>
                    <a:pt x="9353" y="16996"/>
                  </a:lnTo>
                  <a:lnTo>
                    <a:pt x="9007" y="16688"/>
                  </a:lnTo>
                  <a:lnTo>
                    <a:pt x="8296" y="16055"/>
                  </a:lnTo>
                  <a:lnTo>
                    <a:pt x="7605" y="15402"/>
                  </a:lnTo>
                  <a:cubicBezTo>
                    <a:pt x="7375" y="15191"/>
                    <a:pt x="7163" y="14941"/>
                    <a:pt x="6952" y="14710"/>
                  </a:cubicBezTo>
                  <a:cubicBezTo>
                    <a:pt x="6741" y="14480"/>
                    <a:pt x="6510" y="14250"/>
                    <a:pt x="6318" y="14019"/>
                  </a:cubicBezTo>
                  <a:cubicBezTo>
                    <a:pt x="5473" y="13059"/>
                    <a:pt x="4744" y="12022"/>
                    <a:pt x="4052" y="10966"/>
                  </a:cubicBezTo>
                  <a:cubicBezTo>
                    <a:pt x="3380" y="9890"/>
                    <a:pt x="2785" y="8757"/>
                    <a:pt x="2286" y="7605"/>
                  </a:cubicBezTo>
                  <a:cubicBezTo>
                    <a:pt x="1786" y="6434"/>
                    <a:pt x="1383" y="5224"/>
                    <a:pt x="1076" y="3995"/>
                  </a:cubicBezTo>
                  <a:cubicBezTo>
                    <a:pt x="922" y="3380"/>
                    <a:pt x="788" y="2747"/>
                    <a:pt x="692" y="2113"/>
                  </a:cubicBezTo>
                  <a:cubicBezTo>
                    <a:pt x="596" y="1498"/>
                    <a:pt x="519" y="845"/>
                    <a:pt x="500" y="231"/>
                  </a:cubicBezTo>
                  <a:lnTo>
                    <a:pt x="500" y="212"/>
                  </a:lnTo>
                  <a:cubicBezTo>
                    <a:pt x="500" y="97"/>
                    <a:pt x="404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457;p43">
            <a:extLst>
              <a:ext uri="{FF2B5EF4-FFF2-40B4-BE49-F238E27FC236}">
                <a16:creationId xmlns:a16="http://schemas.microsoft.com/office/drawing/2014/main" id="{D4B74BA7-A1FF-4FC0-B97E-9CDA21822A9F}"/>
              </a:ext>
            </a:extLst>
          </p:cNvPr>
          <p:cNvSpPr txBox="1">
            <a:spLocks/>
          </p:cNvSpPr>
          <p:nvPr/>
        </p:nvSpPr>
        <p:spPr>
          <a:xfrm>
            <a:off x="679598" y="3020724"/>
            <a:ext cx="3059139" cy="7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600" dirty="0">
                <a:solidFill>
                  <a:schemeClr val="bg1"/>
                </a:solidFill>
                <a:highlight>
                  <a:schemeClr val="dk2"/>
                </a:highlight>
              </a:rPr>
              <a:t>Conversation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bg1"/>
                </a:solidFill>
              </a:rPr>
              <a:t>and </a:t>
            </a:r>
            <a:r>
              <a:rPr lang="en-US" sz="1600" dirty="0">
                <a:solidFill>
                  <a:schemeClr val="bg1"/>
                </a:solidFill>
                <a:highlight>
                  <a:schemeClr val="dk2"/>
                </a:highlight>
              </a:rPr>
              <a:t> Listening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D8B45F8-06AB-4E5B-9DE9-250716C3F2D6}"/>
              </a:ext>
            </a:extLst>
          </p:cNvPr>
          <p:cNvSpPr txBox="1"/>
          <p:nvPr/>
        </p:nvSpPr>
        <p:spPr>
          <a:xfrm>
            <a:off x="310373" y="52602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chemeClr val="bg1"/>
                </a:solidFill>
                <a:highlight>
                  <a:srgbClr val="0033CC"/>
                </a:highlight>
              </a:rPr>
              <a:t>Mega Goal 2.2</a:t>
            </a:r>
            <a:endParaRPr lang="ar-SA" b="1" dirty="0">
              <a:solidFill>
                <a:schemeClr val="bg1"/>
              </a:solidFill>
              <a:highlight>
                <a:srgbClr val="0033CC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57"/>
          <p:cNvSpPr/>
          <p:nvPr/>
        </p:nvSpPr>
        <p:spPr>
          <a:xfrm>
            <a:off x="4679150" y="2532575"/>
            <a:ext cx="25" cy="0"/>
          </a:xfrm>
          <a:custGeom>
            <a:avLst/>
            <a:gdLst/>
            <a:ahLst/>
            <a:cxnLst/>
            <a:rect l="l" t="t" r="r" b="b"/>
            <a:pathLst>
              <a:path w="1" fill="none" extrusionOk="0">
                <a:moveTo>
                  <a:pt x="0" y="0"/>
                </a:moveTo>
                <a:close/>
              </a:path>
            </a:pathLst>
          </a:custGeom>
          <a:noFill/>
          <a:ln w="21675" cap="flat" cmpd="sng">
            <a:solidFill>
              <a:srgbClr val="1B2BE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2526B12-6515-424D-B706-14886BFFFA9B}"/>
              </a:ext>
            </a:extLst>
          </p:cNvPr>
          <p:cNvGrpSpPr/>
          <p:nvPr/>
        </p:nvGrpSpPr>
        <p:grpSpPr>
          <a:xfrm>
            <a:off x="138313" y="145996"/>
            <a:ext cx="4764100" cy="4833257"/>
            <a:chOff x="179512" y="233795"/>
            <a:chExt cx="4290159" cy="4675909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E48DABED-1D3B-4D76-BF8C-A9E4D841D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12" y="233795"/>
              <a:ext cx="4290159" cy="4675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2EA3F739-C60C-4429-B661-B0135BAF03AD}"/>
                </a:ext>
              </a:extLst>
            </p:cNvPr>
            <p:cNvSpPr/>
            <p:nvPr/>
          </p:nvSpPr>
          <p:spPr>
            <a:xfrm>
              <a:off x="2324591" y="233795"/>
              <a:ext cx="2145080" cy="2563141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DA650037-1EF7-4A6E-ACE9-A649574FE50C}"/>
                </a:ext>
              </a:extLst>
            </p:cNvPr>
            <p:cNvSpPr/>
            <p:nvPr/>
          </p:nvSpPr>
          <p:spPr>
            <a:xfrm>
              <a:off x="2771800" y="4083918"/>
              <a:ext cx="1697871" cy="825786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5" name="صورة 24" descr="صورة تحتوي على شخص, رجل, يرتدي, ثابت&#10;&#10;تم إنشاء الوصف تلقائياً">
            <a:extLst>
              <a:ext uri="{FF2B5EF4-FFF2-40B4-BE49-F238E27FC236}">
                <a16:creationId xmlns:a16="http://schemas.microsoft.com/office/drawing/2014/main" id="{BB12C821-8583-4E94-85A1-82BF4899E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4482" y="245457"/>
            <a:ext cx="2317931" cy="2459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0A67E-7224-47D2-902E-E83166C8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99" y="2750884"/>
            <a:ext cx="3543559" cy="23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4DAE618B-C84C-421D-806D-0C9D0B52D174}"/>
              </a:ext>
            </a:extLst>
          </p:cNvPr>
          <p:cNvSpPr/>
          <p:nvPr/>
        </p:nvSpPr>
        <p:spPr>
          <a:xfrm>
            <a:off x="5564259" y="760720"/>
            <a:ext cx="3187856" cy="1210072"/>
          </a:xfrm>
          <a:prstGeom prst="cloudCallout">
            <a:avLst>
              <a:gd name="adj1" fmla="val 13658"/>
              <a:gd name="adj2" fmla="val 122651"/>
            </a:avLst>
          </a:prstGeom>
          <a:solidFill>
            <a:srgbClr val="DFC71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Help me out</a:t>
            </a:r>
          </a:p>
          <a:p>
            <a:pPr algn="ctr"/>
            <a:endParaRPr lang="ar-SA" b="1" dirty="0"/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EB6138F2-B720-4977-B93B-E60204E0D28C}"/>
              </a:ext>
            </a:extLst>
          </p:cNvPr>
          <p:cNvSpPr/>
          <p:nvPr/>
        </p:nvSpPr>
        <p:spPr>
          <a:xfrm>
            <a:off x="1844775" y="1979681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  <a:solidFill>
            <a:srgbClr val="F77A2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Adnan</a:t>
            </a:r>
            <a:endParaRPr lang="en-US" sz="1800" b="1" dirty="0"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02268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57"/>
          <p:cNvSpPr/>
          <p:nvPr/>
        </p:nvSpPr>
        <p:spPr>
          <a:xfrm>
            <a:off x="4679150" y="2532575"/>
            <a:ext cx="25" cy="0"/>
          </a:xfrm>
          <a:custGeom>
            <a:avLst/>
            <a:gdLst/>
            <a:ahLst/>
            <a:cxnLst/>
            <a:rect l="l" t="t" r="r" b="b"/>
            <a:pathLst>
              <a:path w="1" fill="none" extrusionOk="0">
                <a:moveTo>
                  <a:pt x="0" y="0"/>
                </a:moveTo>
                <a:close/>
              </a:path>
            </a:pathLst>
          </a:custGeom>
          <a:noFill/>
          <a:ln w="21675" cap="flat" cmpd="sng">
            <a:solidFill>
              <a:srgbClr val="1B2BE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2526B12-6515-424D-B706-14886BFFFA9B}"/>
              </a:ext>
            </a:extLst>
          </p:cNvPr>
          <p:cNvGrpSpPr/>
          <p:nvPr/>
        </p:nvGrpSpPr>
        <p:grpSpPr>
          <a:xfrm>
            <a:off x="138313" y="145996"/>
            <a:ext cx="4764100" cy="4833257"/>
            <a:chOff x="179512" y="233795"/>
            <a:chExt cx="4290159" cy="4675909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E48DABED-1D3B-4D76-BF8C-A9E4D841D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12" y="233795"/>
              <a:ext cx="4290159" cy="4675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2EA3F739-C60C-4429-B661-B0135BAF03AD}"/>
                </a:ext>
              </a:extLst>
            </p:cNvPr>
            <p:cNvSpPr/>
            <p:nvPr/>
          </p:nvSpPr>
          <p:spPr>
            <a:xfrm>
              <a:off x="2324591" y="233795"/>
              <a:ext cx="2145080" cy="2563141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DA650037-1EF7-4A6E-ACE9-A649574FE50C}"/>
                </a:ext>
              </a:extLst>
            </p:cNvPr>
            <p:cNvSpPr/>
            <p:nvPr/>
          </p:nvSpPr>
          <p:spPr>
            <a:xfrm>
              <a:off x="2771800" y="4083918"/>
              <a:ext cx="1697871" cy="825786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5" name="صورة 24" descr="صورة تحتوي على شخص, رجل, يرتدي, ثابت&#10;&#10;تم إنشاء الوصف تلقائياً">
            <a:extLst>
              <a:ext uri="{FF2B5EF4-FFF2-40B4-BE49-F238E27FC236}">
                <a16:creationId xmlns:a16="http://schemas.microsoft.com/office/drawing/2014/main" id="{BB12C821-8583-4E94-85A1-82BF4899E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4482" y="245457"/>
            <a:ext cx="2317931" cy="2459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0A67E-7224-47D2-902E-E83166C8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99" y="2750884"/>
            <a:ext cx="3543559" cy="23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4DAE618B-C84C-421D-806D-0C9D0B52D174}"/>
              </a:ext>
            </a:extLst>
          </p:cNvPr>
          <p:cNvSpPr/>
          <p:nvPr/>
        </p:nvSpPr>
        <p:spPr>
          <a:xfrm>
            <a:off x="5564259" y="760720"/>
            <a:ext cx="3187856" cy="1210072"/>
          </a:xfrm>
          <a:prstGeom prst="cloudCallout">
            <a:avLst>
              <a:gd name="adj1" fmla="val 13658"/>
              <a:gd name="adj2" fmla="val 122651"/>
            </a:avLst>
          </a:prstGeom>
          <a:solidFill>
            <a:srgbClr val="DFC71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cover</a:t>
            </a:r>
          </a:p>
          <a:p>
            <a:pPr algn="ctr"/>
            <a:endParaRPr lang="ar-SA" b="1" dirty="0"/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EB6138F2-B720-4977-B93B-E60204E0D28C}"/>
              </a:ext>
            </a:extLst>
          </p:cNvPr>
          <p:cNvSpPr/>
          <p:nvPr/>
        </p:nvSpPr>
        <p:spPr>
          <a:xfrm>
            <a:off x="1844775" y="1979681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  <a:solidFill>
            <a:srgbClr val="F77A2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Adnan</a:t>
            </a:r>
            <a:endParaRPr lang="en-US" sz="1800" b="1" dirty="0"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52509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57"/>
          <p:cNvSpPr/>
          <p:nvPr/>
        </p:nvSpPr>
        <p:spPr>
          <a:xfrm>
            <a:off x="4679150" y="2532575"/>
            <a:ext cx="25" cy="0"/>
          </a:xfrm>
          <a:custGeom>
            <a:avLst/>
            <a:gdLst/>
            <a:ahLst/>
            <a:cxnLst/>
            <a:rect l="l" t="t" r="r" b="b"/>
            <a:pathLst>
              <a:path w="1" fill="none" extrusionOk="0">
                <a:moveTo>
                  <a:pt x="0" y="0"/>
                </a:moveTo>
                <a:close/>
              </a:path>
            </a:pathLst>
          </a:custGeom>
          <a:noFill/>
          <a:ln w="21675" cap="flat" cmpd="sng">
            <a:solidFill>
              <a:srgbClr val="1B2BE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2526B12-6515-424D-B706-14886BFFFA9B}"/>
              </a:ext>
            </a:extLst>
          </p:cNvPr>
          <p:cNvGrpSpPr/>
          <p:nvPr/>
        </p:nvGrpSpPr>
        <p:grpSpPr>
          <a:xfrm>
            <a:off x="138313" y="145996"/>
            <a:ext cx="4764100" cy="4833257"/>
            <a:chOff x="179512" y="233795"/>
            <a:chExt cx="4290159" cy="4675909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E48DABED-1D3B-4D76-BF8C-A9E4D841D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12" y="233795"/>
              <a:ext cx="4290159" cy="4675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2EA3F739-C60C-4429-B661-B0135BAF03AD}"/>
                </a:ext>
              </a:extLst>
            </p:cNvPr>
            <p:cNvSpPr/>
            <p:nvPr/>
          </p:nvSpPr>
          <p:spPr>
            <a:xfrm>
              <a:off x="2324591" y="233795"/>
              <a:ext cx="2145080" cy="2563141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DA650037-1EF7-4A6E-ACE9-A649574FE50C}"/>
                </a:ext>
              </a:extLst>
            </p:cNvPr>
            <p:cNvSpPr/>
            <p:nvPr/>
          </p:nvSpPr>
          <p:spPr>
            <a:xfrm>
              <a:off x="2771800" y="4083918"/>
              <a:ext cx="1697871" cy="825786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5" name="صورة 24" descr="صورة تحتوي على شخص, رجل, يرتدي, ثابت&#10;&#10;تم إنشاء الوصف تلقائياً">
            <a:extLst>
              <a:ext uri="{FF2B5EF4-FFF2-40B4-BE49-F238E27FC236}">
                <a16:creationId xmlns:a16="http://schemas.microsoft.com/office/drawing/2014/main" id="{BB12C821-8583-4E94-85A1-82BF4899E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4482" y="245457"/>
            <a:ext cx="2317931" cy="2459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0A67E-7224-47D2-902E-E83166C8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99" y="2750884"/>
            <a:ext cx="3543559" cy="23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4DAE618B-C84C-421D-806D-0C9D0B52D174}"/>
              </a:ext>
            </a:extLst>
          </p:cNvPr>
          <p:cNvSpPr/>
          <p:nvPr/>
        </p:nvSpPr>
        <p:spPr>
          <a:xfrm>
            <a:off x="5564259" y="760720"/>
            <a:ext cx="3187856" cy="1210072"/>
          </a:xfrm>
          <a:prstGeom prst="cloudCallout">
            <a:avLst>
              <a:gd name="adj1" fmla="val 13658"/>
              <a:gd name="adj2" fmla="val 122651"/>
            </a:avLst>
          </a:prstGeom>
          <a:solidFill>
            <a:srgbClr val="DFC71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No kidding</a:t>
            </a:r>
          </a:p>
          <a:p>
            <a:pPr algn="ctr"/>
            <a:endParaRPr lang="ar-SA" b="1" dirty="0"/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EB6138F2-B720-4977-B93B-E60204E0D28C}"/>
              </a:ext>
            </a:extLst>
          </p:cNvPr>
          <p:cNvSpPr/>
          <p:nvPr/>
        </p:nvSpPr>
        <p:spPr>
          <a:xfrm>
            <a:off x="1844775" y="1979681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  <a:solidFill>
            <a:srgbClr val="F77A2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Rob</a:t>
            </a:r>
            <a:endParaRPr lang="en-US" sz="1800" b="1" dirty="0"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06825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57"/>
          <p:cNvSpPr/>
          <p:nvPr/>
        </p:nvSpPr>
        <p:spPr>
          <a:xfrm>
            <a:off x="4679150" y="2532575"/>
            <a:ext cx="25" cy="0"/>
          </a:xfrm>
          <a:custGeom>
            <a:avLst/>
            <a:gdLst/>
            <a:ahLst/>
            <a:cxnLst/>
            <a:rect l="l" t="t" r="r" b="b"/>
            <a:pathLst>
              <a:path w="1" fill="none" extrusionOk="0">
                <a:moveTo>
                  <a:pt x="0" y="0"/>
                </a:moveTo>
                <a:close/>
              </a:path>
            </a:pathLst>
          </a:custGeom>
          <a:noFill/>
          <a:ln w="21675" cap="flat" cmpd="sng">
            <a:solidFill>
              <a:srgbClr val="1B2BE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2526B12-6515-424D-B706-14886BFFFA9B}"/>
              </a:ext>
            </a:extLst>
          </p:cNvPr>
          <p:cNvGrpSpPr/>
          <p:nvPr/>
        </p:nvGrpSpPr>
        <p:grpSpPr>
          <a:xfrm>
            <a:off x="138313" y="145996"/>
            <a:ext cx="4764100" cy="4833257"/>
            <a:chOff x="179512" y="233795"/>
            <a:chExt cx="4290159" cy="4675909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E48DABED-1D3B-4D76-BF8C-A9E4D841D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12" y="233795"/>
              <a:ext cx="4290159" cy="4675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2EA3F739-C60C-4429-B661-B0135BAF03AD}"/>
                </a:ext>
              </a:extLst>
            </p:cNvPr>
            <p:cNvSpPr/>
            <p:nvPr/>
          </p:nvSpPr>
          <p:spPr>
            <a:xfrm>
              <a:off x="2324591" y="233795"/>
              <a:ext cx="2145080" cy="2563141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DA650037-1EF7-4A6E-ACE9-A649574FE50C}"/>
                </a:ext>
              </a:extLst>
            </p:cNvPr>
            <p:cNvSpPr/>
            <p:nvPr/>
          </p:nvSpPr>
          <p:spPr>
            <a:xfrm>
              <a:off x="2771800" y="4083918"/>
              <a:ext cx="1697871" cy="825786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5" name="صورة 24" descr="صورة تحتوي على شخص, رجل, يرتدي, ثابت&#10;&#10;تم إنشاء الوصف تلقائياً">
            <a:extLst>
              <a:ext uri="{FF2B5EF4-FFF2-40B4-BE49-F238E27FC236}">
                <a16:creationId xmlns:a16="http://schemas.microsoft.com/office/drawing/2014/main" id="{BB12C821-8583-4E94-85A1-82BF4899E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4482" y="245457"/>
            <a:ext cx="2317931" cy="2459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0A67E-7224-47D2-902E-E83166C8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99" y="2750884"/>
            <a:ext cx="3543559" cy="23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4DAE618B-C84C-421D-806D-0C9D0B52D174}"/>
              </a:ext>
            </a:extLst>
          </p:cNvPr>
          <p:cNvSpPr/>
          <p:nvPr/>
        </p:nvSpPr>
        <p:spPr>
          <a:xfrm>
            <a:off x="5564259" y="760720"/>
            <a:ext cx="3187856" cy="1210072"/>
          </a:xfrm>
          <a:prstGeom prst="cloudCallout">
            <a:avLst>
              <a:gd name="adj1" fmla="val 13658"/>
              <a:gd name="adj2" fmla="val 122651"/>
            </a:avLst>
          </a:prstGeom>
          <a:solidFill>
            <a:srgbClr val="DFC71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Gump ship</a:t>
            </a:r>
          </a:p>
          <a:p>
            <a:pPr algn="ctr"/>
            <a:endParaRPr lang="ar-SA" b="1" dirty="0"/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EB6138F2-B720-4977-B93B-E60204E0D28C}"/>
              </a:ext>
            </a:extLst>
          </p:cNvPr>
          <p:cNvSpPr/>
          <p:nvPr/>
        </p:nvSpPr>
        <p:spPr>
          <a:xfrm>
            <a:off x="1844775" y="1979681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  <a:solidFill>
            <a:srgbClr val="F77A2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Rob</a:t>
            </a:r>
            <a:endParaRPr lang="en-US" sz="1800" b="1" dirty="0"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0517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57"/>
          <p:cNvSpPr/>
          <p:nvPr/>
        </p:nvSpPr>
        <p:spPr>
          <a:xfrm>
            <a:off x="4679150" y="2532575"/>
            <a:ext cx="25" cy="0"/>
          </a:xfrm>
          <a:custGeom>
            <a:avLst/>
            <a:gdLst/>
            <a:ahLst/>
            <a:cxnLst/>
            <a:rect l="l" t="t" r="r" b="b"/>
            <a:pathLst>
              <a:path w="1" fill="none" extrusionOk="0">
                <a:moveTo>
                  <a:pt x="0" y="0"/>
                </a:moveTo>
                <a:close/>
              </a:path>
            </a:pathLst>
          </a:custGeom>
          <a:noFill/>
          <a:ln w="21675" cap="flat" cmpd="sng">
            <a:solidFill>
              <a:srgbClr val="1B2BE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2526B12-6515-424D-B706-14886BFFFA9B}"/>
              </a:ext>
            </a:extLst>
          </p:cNvPr>
          <p:cNvGrpSpPr/>
          <p:nvPr/>
        </p:nvGrpSpPr>
        <p:grpSpPr>
          <a:xfrm>
            <a:off x="138313" y="145996"/>
            <a:ext cx="4764100" cy="4833257"/>
            <a:chOff x="179512" y="233795"/>
            <a:chExt cx="4290159" cy="4675909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E48DABED-1D3B-4D76-BF8C-A9E4D841D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12" y="233795"/>
              <a:ext cx="4290159" cy="4675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2EA3F739-C60C-4429-B661-B0135BAF03AD}"/>
                </a:ext>
              </a:extLst>
            </p:cNvPr>
            <p:cNvSpPr/>
            <p:nvPr/>
          </p:nvSpPr>
          <p:spPr>
            <a:xfrm>
              <a:off x="2324591" y="233795"/>
              <a:ext cx="2145080" cy="2563141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DA650037-1EF7-4A6E-ACE9-A649574FE50C}"/>
                </a:ext>
              </a:extLst>
            </p:cNvPr>
            <p:cNvSpPr/>
            <p:nvPr/>
          </p:nvSpPr>
          <p:spPr>
            <a:xfrm>
              <a:off x="2771800" y="4083918"/>
              <a:ext cx="1697871" cy="825786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5" name="صورة 24" descr="صورة تحتوي على شخص, رجل, يرتدي, ثابت&#10;&#10;تم إنشاء الوصف تلقائياً">
            <a:extLst>
              <a:ext uri="{FF2B5EF4-FFF2-40B4-BE49-F238E27FC236}">
                <a16:creationId xmlns:a16="http://schemas.microsoft.com/office/drawing/2014/main" id="{BB12C821-8583-4E94-85A1-82BF4899E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4482" y="245457"/>
            <a:ext cx="2317931" cy="2459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0A67E-7224-47D2-902E-E83166C8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99" y="2750884"/>
            <a:ext cx="3543559" cy="23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4DAE618B-C84C-421D-806D-0C9D0B52D174}"/>
              </a:ext>
            </a:extLst>
          </p:cNvPr>
          <p:cNvSpPr/>
          <p:nvPr/>
        </p:nvSpPr>
        <p:spPr>
          <a:xfrm>
            <a:off x="5564259" y="760720"/>
            <a:ext cx="3187856" cy="1210072"/>
          </a:xfrm>
          <a:prstGeom prst="cloudCallout">
            <a:avLst>
              <a:gd name="adj1" fmla="val 13658"/>
              <a:gd name="adj2" fmla="val 122651"/>
            </a:avLst>
          </a:prstGeom>
          <a:solidFill>
            <a:srgbClr val="DFC71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Take off</a:t>
            </a:r>
          </a:p>
          <a:p>
            <a:pPr algn="ctr"/>
            <a:endParaRPr lang="ar-SA" b="1" dirty="0"/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EB6138F2-B720-4977-B93B-E60204E0D28C}"/>
              </a:ext>
            </a:extLst>
          </p:cNvPr>
          <p:cNvSpPr/>
          <p:nvPr/>
        </p:nvSpPr>
        <p:spPr>
          <a:xfrm>
            <a:off x="1844775" y="1979681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  <a:solidFill>
            <a:srgbClr val="F77A2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Adnan</a:t>
            </a:r>
            <a:endParaRPr lang="en-US" sz="1800" b="1" dirty="0"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70180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57"/>
          <p:cNvSpPr/>
          <p:nvPr/>
        </p:nvSpPr>
        <p:spPr>
          <a:xfrm>
            <a:off x="4679150" y="2532575"/>
            <a:ext cx="25" cy="0"/>
          </a:xfrm>
          <a:custGeom>
            <a:avLst/>
            <a:gdLst/>
            <a:ahLst/>
            <a:cxnLst/>
            <a:rect l="l" t="t" r="r" b="b"/>
            <a:pathLst>
              <a:path w="1" fill="none" extrusionOk="0">
                <a:moveTo>
                  <a:pt x="0" y="0"/>
                </a:moveTo>
                <a:close/>
              </a:path>
            </a:pathLst>
          </a:custGeom>
          <a:noFill/>
          <a:ln w="21675" cap="flat" cmpd="sng">
            <a:solidFill>
              <a:srgbClr val="1B2BE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2526B12-6515-424D-B706-14886BFFFA9B}"/>
              </a:ext>
            </a:extLst>
          </p:cNvPr>
          <p:cNvGrpSpPr/>
          <p:nvPr/>
        </p:nvGrpSpPr>
        <p:grpSpPr>
          <a:xfrm>
            <a:off x="138313" y="145996"/>
            <a:ext cx="4764100" cy="4833257"/>
            <a:chOff x="179512" y="233795"/>
            <a:chExt cx="4290159" cy="4675909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E48DABED-1D3B-4D76-BF8C-A9E4D841D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12" y="233795"/>
              <a:ext cx="4290159" cy="4675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2EA3F739-C60C-4429-B661-B0135BAF03AD}"/>
                </a:ext>
              </a:extLst>
            </p:cNvPr>
            <p:cNvSpPr/>
            <p:nvPr/>
          </p:nvSpPr>
          <p:spPr>
            <a:xfrm>
              <a:off x="2324591" y="233795"/>
              <a:ext cx="2145080" cy="2563141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DA650037-1EF7-4A6E-ACE9-A649574FE50C}"/>
                </a:ext>
              </a:extLst>
            </p:cNvPr>
            <p:cNvSpPr/>
            <p:nvPr/>
          </p:nvSpPr>
          <p:spPr>
            <a:xfrm>
              <a:off x="2771800" y="4083918"/>
              <a:ext cx="1697871" cy="825786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5" name="صورة 24" descr="صورة تحتوي على شخص, رجل, يرتدي, ثابت&#10;&#10;تم إنشاء الوصف تلقائياً">
            <a:extLst>
              <a:ext uri="{FF2B5EF4-FFF2-40B4-BE49-F238E27FC236}">
                <a16:creationId xmlns:a16="http://schemas.microsoft.com/office/drawing/2014/main" id="{BB12C821-8583-4E94-85A1-82BF4899E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4482" y="245457"/>
            <a:ext cx="2317931" cy="2459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0A67E-7224-47D2-902E-E83166C8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99" y="2750884"/>
            <a:ext cx="3543559" cy="23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4DAE618B-C84C-421D-806D-0C9D0B52D174}"/>
              </a:ext>
            </a:extLst>
          </p:cNvPr>
          <p:cNvSpPr/>
          <p:nvPr/>
        </p:nvSpPr>
        <p:spPr>
          <a:xfrm>
            <a:off x="5564259" y="760720"/>
            <a:ext cx="3187856" cy="1210072"/>
          </a:xfrm>
          <a:prstGeom prst="cloudCallout">
            <a:avLst>
              <a:gd name="adj1" fmla="val 13658"/>
              <a:gd name="adj2" fmla="val 122651"/>
            </a:avLst>
          </a:prstGeom>
          <a:solidFill>
            <a:srgbClr val="DFC71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Will do</a:t>
            </a:r>
          </a:p>
          <a:p>
            <a:pPr algn="ctr"/>
            <a:endParaRPr lang="ar-SA" b="1" dirty="0"/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EB6138F2-B720-4977-B93B-E60204E0D28C}"/>
              </a:ext>
            </a:extLst>
          </p:cNvPr>
          <p:cNvSpPr/>
          <p:nvPr/>
        </p:nvSpPr>
        <p:spPr>
          <a:xfrm>
            <a:off x="1844775" y="1979681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  <a:solidFill>
            <a:srgbClr val="F77A2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Adnan</a:t>
            </a:r>
            <a:endParaRPr lang="en-US" sz="1800" b="1" dirty="0"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78542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1"/>
          <p:cNvSpPr txBox="1">
            <a:spLocks noGrp="1"/>
          </p:cNvSpPr>
          <p:nvPr>
            <p:ph type="title"/>
          </p:nvPr>
        </p:nvSpPr>
        <p:spPr>
          <a:xfrm>
            <a:off x="7387771" y="1445160"/>
            <a:ext cx="1632857" cy="6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I</a:t>
            </a:r>
            <a:r>
              <a:rPr lang="en" sz="2000" dirty="0"/>
              <a:t>n bind</a:t>
            </a:r>
            <a:endParaRPr sz="2000" dirty="0"/>
          </a:p>
        </p:txBody>
      </p:sp>
      <p:sp>
        <p:nvSpPr>
          <p:cNvPr id="421" name="Google Shape;421;p41"/>
          <p:cNvSpPr txBox="1">
            <a:spLocks noGrp="1"/>
          </p:cNvSpPr>
          <p:nvPr>
            <p:ph type="subTitle" idx="1"/>
          </p:nvPr>
        </p:nvSpPr>
        <p:spPr>
          <a:xfrm>
            <a:off x="6836057" y="3698340"/>
            <a:ext cx="2120520" cy="4314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in a difficult situation</a:t>
            </a:r>
          </a:p>
        </p:txBody>
      </p:sp>
      <p:grpSp>
        <p:nvGrpSpPr>
          <p:cNvPr id="436" name="Google Shape;436;p41"/>
          <p:cNvGrpSpPr/>
          <p:nvPr/>
        </p:nvGrpSpPr>
        <p:grpSpPr>
          <a:xfrm>
            <a:off x="7058539" y="1712473"/>
            <a:ext cx="436825" cy="374110"/>
            <a:chOff x="4343392" y="1517395"/>
            <a:chExt cx="436825" cy="374110"/>
          </a:xfrm>
        </p:grpSpPr>
        <p:sp>
          <p:nvSpPr>
            <p:cNvPr id="437" name="Google Shape;437;p41"/>
            <p:cNvSpPr/>
            <p:nvPr/>
          </p:nvSpPr>
          <p:spPr>
            <a:xfrm rot="-5400000" flipH="1">
              <a:off x="449962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438" name="Google Shape;438;p41"/>
            <p:cNvSpPr/>
            <p:nvPr/>
          </p:nvSpPr>
          <p:spPr>
            <a:xfrm rot="-5400000" flipH="1">
              <a:off x="424987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pic>
        <p:nvPicPr>
          <p:cNvPr id="22" name="صورة 21">
            <a:extLst>
              <a:ext uri="{FF2B5EF4-FFF2-40B4-BE49-F238E27FC236}">
                <a16:creationId xmlns:a16="http://schemas.microsoft.com/office/drawing/2014/main" id="{98F11B6C-DBDF-4317-AB9D-D6FFDD194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5542" y="2254821"/>
            <a:ext cx="1741049" cy="144351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EA550A4-3B53-41C1-978E-EB1AF0550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175" y="2040600"/>
            <a:ext cx="1892526" cy="20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420;p41">
            <a:extLst>
              <a:ext uri="{FF2B5EF4-FFF2-40B4-BE49-F238E27FC236}">
                <a16:creationId xmlns:a16="http://schemas.microsoft.com/office/drawing/2014/main" id="{3B890283-04E7-4F40-8496-C261445EA8DD}"/>
              </a:ext>
            </a:extLst>
          </p:cNvPr>
          <p:cNvSpPr txBox="1">
            <a:spLocks/>
          </p:cNvSpPr>
          <p:nvPr/>
        </p:nvSpPr>
        <p:spPr>
          <a:xfrm>
            <a:off x="4744245" y="1304708"/>
            <a:ext cx="2077561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30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r>
              <a:rPr lang="en-US" sz="2000" dirty="0"/>
              <a:t>Help me out</a:t>
            </a:r>
          </a:p>
        </p:txBody>
      </p:sp>
      <p:grpSp>
        <p:nvGrpSpPr>
          <p:cNvPr id="26" name="Google Shape;436;p41">
            <a:extLst>
              <a:ext uri="{FF2B5EF4-FFF2-40B4-BE49-F238E27FC236}">
                <a16:creationId xmlns:a16="http://schemas.microsoft.com/office/drawing/2014/main" id="{01D4D2FF-D080-4D5A-85DD-E61766B5D40A}"/>
              </a:ext>
            </a:extLst>
          </p:cNvPr>
          <p:cNvGrpSpPr/>
          <p:nvPr/>
        </p:nvGrpSpPr>
        <p:grpSpPr>
          <a:xfrm>
            <a:off x="4394892" y="1579381"/>
            <a:ext cx="436825" cy="374110"/>
            <a:chOff x="4343392" y="1517395"/>
            <a:chExt cx="436825" cy="374110"/>
          </a:xfrm>
        </p:grpSpPr>
        <p:sp>
          <p:nvSpPr>
            <p:cNvPr id="27" name="Google Shape;437;p41">
              <a:extLst>
                <a:ext uri="{FF2B5EF4-FFF2-40B4-BE49-F238E27FC236}">
                  <a16:creationId xmlns:a16="http://schemas.microsoft.com/office/drawing/2014/main" id="{E4B838D2-C63B-4C18-AE59-F56C5FC3470E}"/>
                </a:ext>
              </a:extLst>
            </p:cNvPr>
            <p:cNvSpPr/>
            <p:nvPr/>
          </p:nvSpPr>
          <p:spPr>
            <a:xfrm rot="-5400000" flipH="1">
              <a:off x="449962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8" name="Google Shape;438;p41">
              <a:extLst>
                <a:ext uri="{FF2B5EF4-FFF2-40B4-BE49-F238E27FC236}">
                  <a16:creationId xmlns:a16="http://schemas.microsoft.com/office/drawing/2014/main" id="{23FD299A-EF69-46BA-B69F-165F18BB1D1F}"/>
                </a:ext>
              </a:extLst>
            </p:cNvPr>
            <p:cNvSpPr/>
            <p:nvPr/>
          </p:nvSpPr>
          <p:spPr>
            <a:xfrm rot="-5400000" flipH="1">
              <a:off x="424987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sp>
        <p:nvSpPr>
          <p:cNvPr id="29" name="Google Shape;421;p41">
            <a:extLst>
              <a:ext uri="{FF2B5EF4-FFF2-40B4-BE49-F238E27FC236}">
                <a16:creationId xmlns:a16="http://schemas.microsoft.com/office/drawing/2014/main" id="{3AB7077E-4F94-461B-AFF4-EDBE7B0A63E2}"/>
              </a:ext>
            </a:extLst>
          </p:cNvPr>
          <p:cNvSpPr txBox="1">
            <a:spLocks/>
          </p:cNvSpPr>
          <p:nvPr/>
        </p:nvSpPr>
        <p:spPr>
          <a:xfrm>
            <a:off x="5031557" y="4129817"/>
            <a:ext cx="2120520" cy="43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/>
            <a:r>
              <a:rPr lang="en-US" dirty="0">
                <a:latin typeface="Questrial" panose="020B0604020202020204" charset="0"/>
              </a:rPr>
              <a:t>do me </a:t>
            </a:r>
            <a:r>
              <a:rPr lang="en-US" dirty="0"/>
              <a:t>a favor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61560C28-8569-45AB-B130-B3EA2A8EEA33}"/>
              </a:ext>
            </a:extLst>
          </p:cNvPr>
          <p:cNvSpPr txBox="1"/>
          <p:nvPr/>
        </p:nvSpPr>
        <p:spPr>
          <a:xfrm>
            <a:off x="1814968" y="4345555"/>
            <a:ext cx="2673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Questrial" panose="020B0604020202020204" charset="0"/>
              </a:rPr>
              <a:t>take someone’s place, often 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Questrial" panose="020B0604020202020204" charset="0"/>
              </a:rPr>
              <a:t>a work situation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32C2B53-A426-473C-9882-61E34C2E3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436" y="2467219"/>
            <a:ext cx="1892526" cy="17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Google Shape;420;p41">
            <a:extLst>
              <a:ext uri="{FF2B5EF4-FFF2-40B4-BE49-F238E27FC236}">
                <a16:creationId xmlns:a16="http://schemas.microsoft.com/office/drawing/2014/main" id="{8C8C9976-9F08-420C-AE4C-CAA4AFD09B30}"/>
              </a:ext>
            </a:extLst>
          </p:cNvPr>
          <p:cNvSpPr txBox="1">
            <a:spLocks/>
          </p:cNvSpPr>
          <p:nvPr/>
        </p:nvSpPr>
        <p:spPr>
          <a:xfrm>
            <a:off x="2964408" y="1712473"/>
            <a:ext cx="1013661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30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r>
              <a:rPr lang="en-US" sz="2000" dirty="0"/>
              <a:t>cover</a:t>
            </a:r>
          </a:p>
        </p:txBody>
      </p:sp>
      <p:grpSp>
        <p:nvGrpSpPr>
          <p:cNvPr id="37" name="Google Shape;436;p41">
            <a:extLst>
              <a:ext uri="{FF2B5EF4-FFF2-40B4-BE49-F238E27FC236}">
                <a16:creationId xmlns:a16="http://schemas.microsoft.com/office/drawing/2014/main" id="{616F8642-4405-4090-BAE1-42131C6EBDDF}"/>
              </a:ext>
            </a:extLst>
          </p:cNvPr>
          <p:cNvGrpSpPr/>
          <p:nvPr/>
        </p:nvGrpSpPr>
        <p:grpSpPr>
          <a:xfrm>
            <a:off x="2625247" y="2010663"/>
            <a:ext cx="436825" cy="374110"/>
            <a:chOff x="4343392" y="1517396"/>
            <a:chExt cx="436825" cy="374110"/>
          </a:xfrm>
        </p:grpSpPr>
        <p:sp>
          <p:nvSpPr>
            <p:cNvPr id="38" name="Google Shape;437;p41">
              <a:extLst>
                <a:ext uri="{FF2B5EF4-FFF2-40B4-BE49-F238E27FC236}">
                  <a16:creationId xmlns:a16="http://schemas.microsoft.com/office/drawing/2014/main" id="{AF9FE0BB-42C4-4F84-B381-C1EE9CCB031F}"/>
                </a:ext>
              </a:extLst>
            </p:cNvPr>
            <p:cNvSpPr/>
            <p:nvPr/>
          </p:nvSpPr>
          <p:spPr>
            <a:xfrm rot="16200000" flipH="1">
              <a:off x="449962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9" name="Google Shape;438;p41">
              <a:extLst>
                <a:ext uri="{FF2B5EF4-FFF2-40B4-BE49-F238E27FC236}">
                  <a16:creationId xmlns:a16="http://schemas.microsoft.com/office/drawing/2014/main" id="{A06329EC-A563-4152-B5E9-383A531CEC2A}"/>
                </a:ext>
              </a:extLst>
            </p:cNvPr>
            <p:cNvSpPr/>
            <p:nvPr/>
          </p:nvSpPr>
          <p:spPr>
            <a:xfrm rot="-5400000" flipH="1">
              <a:off x="424987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056" name="Picture 8" descr="8 Emoji feelings ideas | emoji, funny emoticons, emoticons emojis">
            <a:extLst>
              <a:ext uri="{FF2B5EF4-FFF2-40B4-BE49-F238E27FC236}">
                <a16:creationId xmlns:a16="http://schemas.microsoft.com/office/drawing/2014/main" id="{69B3DC2C-8C6C-4B32-B00B-DBA93CFB9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24" y="1786369"/>
            <a:ext cx="1823043" cy="179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Google Shape;421;p41">
            <a:extLst>
              <a:ext uri="{FF2B5EF4-FFF2-40B4-BE49-F238E27FC236}">
                <a16:creationId xmlns:a16="http://schemas.microsoft.com/office/drawing/2014/main" id="{AC7EF2FC-E334-4B4D-AE16-D801B665931F}"/>
              </a:ext>
            </a:extLst>
          </p:cNvPr>
          <p:cNvSpPr txBox="1">
            <a:spLocks/>
          </p:cNvSpPr>
          <p:nvPr/>
        </p:nvSpPr>
        <p:spPr>
          <a:xfrm>
            <a:off x="443719" y="3449133"/>
            <a:ext cx="2120520" cy="43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/>
            <a:r>
              <a:rPr lang="en-US" dirty="0">
                <a:latin typeface="Questrial" panose="020B0604020202020204" charset="0"/>
              </a:rPr>
              <a:t>not tell anyone</a:t>
            </a:r>
          </a:p>
        </p:txBody>
      </p:sp>
      <p:sp>
        <p:nvSpPr>
          <p:cNvPr id="42" name="Google Shape;420;p41">
            <a:extLst>
              <a:ext uri="{FF2B5EF4-FFF2-40B4-BE49-F238E27FC236}">
                <a16:creationId xmlns:a16="http://schemas.microsoft.com/office/drawing/2014/main" id="{7AAF7ED3-62C0-43C6-A0B4-622B02B7724C}"/>
              </a:ext>
            </a:extLst>
          </p:cNvPr>
          <p:cNvSpPr txBox="1">
            <a:spLocks/>
          </p:cNvSpPr>
          <p:nvPr/>
        </p:nvSpPr>
        <p:spPr>
          <a:xfrm>
            <a:off x="574659" y="1281192"/>
            <a:ext cx="2515515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30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r>
              <a:rPr lang="en-US" sz="1800" dirty="0"/>
              <a:t>Keep it to yourself</a:t>
            </a:r>
          </a:p>
        </p:txBody>
      </p:sp>
      <p:grpSp>
        <p:nvGrpSpPr>
          <p:cNvPr id="43" name="Google Shape;436;p41">
            <a:extLst>
              <a:ext uri="{FF2B5EF4-FFF2-40B4-BE49-F238E27FC236}">
                <a16:creationId xmlns:a16="http://schemas.microsoft.com/office/drawing/2014/main" id="{78E2294E-2010-437E-AE86-60F80EFCB65D}"/>
              </a:ext>
            </a:extLst>
          </p:cNvPr>
          <p:cNvGrpSpPr/>
          <p:nvPr/>
        </p:nvGrpSpPr>
        <p:grpSpPr>
          <a:xfrm>
            <a:off x="225306" y="1546039"/>
            <a:ext cx="436825" cy="374110"/>
            <a:chOff x="4343392" y="1517396"/>
            <a:chExt cx="436825" cy="374110"/>
          </a:xfrm>
        </p:grpSpPr>
        <p:sp>
          <p:nvSpPr>
            <p:cNvPr id="44" name="Google Shape;437;p41">
              <a:extLst>
                <a:ext uri="{FF2B5EF4-FFF2-40B4-BE49-F238E27FC236}">
                  <a16:creationId xmlns:a16="http://schemas.microsoft.com/office/drawing/2014/main" id="{6DA7BBD8-A79A-4DBF-9BAE-5869FA65E98C}"/>
                </a:ext>
              </a:extLst>
            </p:cNvPr>
            <p:cNvSpPr/>
            <p:nvPr/>
          </p:nvSpPr>
          <p:spPr>
            <a:xfrm rot="16200000" flipH="1">
              <a:off x="449962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45" name="Google Shape;438;p41">
              <a:extLst>
                <a:ext uri="{FF2B5EF4-FFF2-40B4-BE49-F238E27FC236}">
                  <a16:creationId xmlns:a16="http://schemas.microsoft.com/office/drawing/2014/main" id="{85A3EA5A-6D6D-4D02-8CE8-DD252688044F}"/>
                </a:ext>
              </a:extLst>
            </p:cNvPr>
            <p:cNvSpPr/>
            <p:nvPr/>
          </p:nvSpPr>
          <p:spPr>
            <a:xfrm rot="-5400000" flipH="1">
              <a:off x="424987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064" name="Picture 16" descr="Real Talks | Connecting people through meaningful conversations">
            <a:extLst>
              <a:ext uri="{FF2B5EF4-FFF2-40B4-BE49-F238E27FC236}">
                <a16:creationId xmlns:a16="http://schemas.microsoft.com/office/drawing/2014/main" id="{AD95D3FE-C48A-47FF-984F-285EC5E5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323" y="51849"/>
            <a:ext cx="2965985" cy="96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/>
      <p:bldP spid="421" grpId="0" build="p"/>
      <p:bldP spid="25" grpId="0"/>
      <p:bldP spid="29" grpId="0"/>
      <p:bldP spid="32" grpId="0"/>
      <p:bldP spid="36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1"/>
          <p:cNvSpPr txBox="1">
            <a:spLocks noGrp="1"/>
          </p:cNvSpPr>
          <p:nvPr>
            <p:ph type="title"/>
          </p:nvPr>
        </p:nvSpPr>
        <p:spPr>
          <a:xfrm>
            <a:off x="7387771" y="1445160"/>
            <a:ext cx="1632857" cy="6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Will do</a:t>
            </a:r>
            <a:endParaRPr sz="2000" dirty="0"/>
          </a:p>
        </p:txBody>
      </p:sp>
      <p:sp>
        <p:nvSpPr>
          <p:cNvPr id="421" name="Google Shape;421;p41"/>
          <p:cNvSpPr txBox="1">
            <a:spLocks noGrp="1"/>
          </p:cNvSpPr>
          <p:nvPr>
            <p:ph type="subTitle" idx="1"/>
          </p:nvPr>
        </p:nvSpPr>
        <p:spPr>
          <a:xfrm>
            <a:off x="6788903" y="3945933"/>
            <a:ext cx="2120520" cy="4314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short for “I will do it.”</a:t>
            </a:r>
          </a:p>
        </p:txBody>
      </p:sp>
      <p:grpSp>
        <p:nvGrpSpPr>
          <p:cNvPr id="436" name="Google Shape;436;p41"/>
          <p:cNvGrpSpPr/>
          <p:nvPr/>
        </p:nvGrpSpPr>
        <p:grpSpPr>
          <a:xfrm>
            <a:off x="7058539" y="1712473"/>
            <a:ext cx="436825" cy="374110"/>
            <a:chOff x="4343392" y="1517395"/>
            <a:chExt cx="436825" cy="374110"/>
          </a:xfrm>
        </p:grpSpPr>
        <p:sp>
          <p:nvSpPr>
            <p:cNvPr id="437" name="Google Shape;437;p41"/>
            <p:cNvSpPr/>
            <p:nvPr/>
          </p:nvSpPr>
          <p:spPr>
            <a:xfrm rot="-5400000" flipH="1">
              <a:off x="449962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438" name="Google Shape;438;p41"/>
            <p:cNvSpPr/>
            <p:nvPr/>
          </p:nvSpPr>
          <p:spPr>
            <a:xfrm rot="-5400000" flipH="1">
              <a:off x="424987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sp>
        <p:nvSpPr>
          <p:cNvPr id="25" name="Google Shape;420;p41">
            <a:extLst>
              <a:ext uri="{FF2B5EF4-FFF2-40B4-BE49-F238E27FC236}">
                <a16:creationId xmlns:a16="http://schemas.microsoft.com/office/drawing/2014/main" id="{3B890283-04E7-4F40-8496-C261445EA8DD}"/>
              </a:ext>
            </a:extLst>
          </p:cNvPr>
          <p:cNvSpPr txBox="1">
            <a:spLocks/>
          </p:cNvSpPr>
          <p:nvPr/>
        </p:nvSpPr>
        <p:spPr>
          <a:xfrm>
            <a:off x="4744245" y="1304708"/>
            <a:ext cx="2077561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30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r>
              <a:rPr lang="en-US" sz="2000" dirty="0"/>
              <a:t>Take off</a:t>
            </a:r>
          </a:p>
        </p:txBody>
      </p:sp>
      <p:grpSp>
        <p:nvGrpSpPr>
          <p:cNvPr id="26" name="Google Shape;436;p41">
            <a:extLst>
              <a:ext uri="{FF2B5EF4-FFF2-40B4-BE49-F238E27FC236}">
                <a16:creationId xmlns:a16="http://schemas.microsoft.com/office/drawing/2014/main" id="{01D4D2FF-D080-4D5A-85DD-E61766B5D40A}"/>
              </a:ext>
            </a:extLst>
          </p:cNvPr>
          <p:cNvGrpSpPr/>
          <p:nvPr/>
        </p:nvGrpSpPr>
        <p:grpSpPr>
          <a:xfrm>
            <a:off x="4394892" y="1579381"/>
            <a:ext cx="436825" cy="374110"/>
            <a:chOff x="4343392" y="1517395"/>
            <a:chExt cx="436825" cy="374110"/>
          </a:xfrm>
        </p:grpSpPr>
        <p:sp>
          <p:nvSpPr>
            <p:cNvPr id="27" name="Google Shape;437;p41">
              <a:extLst>
                <a:ext uri="{FF2B5EF4-FFF2-40B4-BE49-F238E27FC236}">
                  <a16:creationId xmlns:a16="http://schemas.microsoft.com/office/drawing/2014/main" id="{E4B838D2-C63B-4C18-AE59-F56C5FC3470E}"/>
                </a:ext>
              </a:extLst>
            </p:cNvPr>
            <p:cNvSpPr/>
            <p:nvPr/>
          </p:nvSpPr>
          <p:spPr>
            <a:xfrm rot="-5400000" flipH="1">
              <a:off x="449962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8" name="Google Shape;438;p41">
              <a:extLst>
                <a:ext uri="{FF2B5EF4-FFF2-40B4-BE49-F238E27FC236}">
                  <a16:creationId xmlns:a16="http://schemas.microsoft.com/office/drawing/2014/main" id="{23FD299A-EF69-46BA-B69F-165F18BB1D1F}"/>
                </a:ext>
              </a:extLst>
            </p:cNvPr>
            <p:cNvSpPr/>
            <p:nvPr/>
          </p:nvSpPr>
          <p:spPr>
            <a:xfrm rot="-5400000" flipH="1">
              <a:off x="424987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sp>
        <p:nvSpPr>
          <p:cNvPr id="29" name="Google Shape;421;p41">
            <a:extLst>
              <a:ext uri="{FF2B5EF4-FFF2-40B4-BE49-F238E27FC236}">
                <a16:creationId xmlns:a16="http://schemas.microsoft.com/office/drawing/2014/main" id="{3AB7077E-4F94-461B-AFF4-EDBE7B0A63E2}"/>
              </a:ext>
            </a:extLst>
          </p:cNvPr>
          <p:cNvSpPr txBox="1">
            <a:spLocks/>
          </p:cNvSpPr>
          <p:nvPr/>
        </p:nvSpPr>
        <p:spPr>
          <a:xfrm>
            <a:off x="4581968" y="4112429"/>
            <a:ext cx="2120520" cy="43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 algn="ctr"/>
            <a:r>
              <a:rPr lang="en-US" dirty="0">
                <a:latin typeface="Questrial" panose="020B0604020202020204" charset="0"/>
              </a:rPr>
              <a:t>leave</a:t>
            </a:r>
            <a:endParaRPr lang="en-US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61560C28-8569-45AB-B130-B3EA2A8EEA33}"/>
              </a:ext>
            </a:extLst>
          </p:cNvPr>
          <p:cNvSpPr txBox="1"/>
          <p:nvPr/>
        </p:nvSpPr>
        <p:spPr>
          <a:xfrm>
            <a:off x="1814968" y="4345555"/>
            <a:ext cx="2673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Questrial" panose="020B0604020202020204" charset="0"/>
              </a:rPr>
              <a:t>leave a job suddenly, usually to go to a new job</a:t>
            </a:r>
          </a:p>
        </p:txBody>
      </p:sp>
      <p:sp>
        <p:nvSpPr>
          <p:cNvPr id="36" name="Google Shape;420;p41">
            <a:extLst>
              <a:ext uri="{FF2B5EF4-FFF2-40B4-BE49-F238E27FC236}">
                <a16:creationId xmlns:a16="http://schemas.microsoft.com/office/drawing/2014/main" id="{8C8C9976-9F08-420C-AE4C-CAA4AFD09B30}"/>
              </a:ext>
            </a:extLst>
          </p:cNvPr>
          <p:cNvSpPr txBox="1">
            <a:spLocks/>
          </p:cNvSpPr>
          <p:nvPr/>
        </p:nvSpPr>
        <p:spPr>
          <a:xfrm>
            <a:off x="2848508" y="1750434"/>
            <a:ext cx="1474556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30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r>
              <a:rPr lang="en-US" sz="2000" dirty="0"/>
              <a:t>Jump ship</a:t>
            </a:r>
          </a:p>
        </p:txBody>
      </p:sp>
      <p:grpSp>
        <p:nvGrpSpPr>
          <p:cNvPr id="37" name="Google Shape;436;p41">
            <a:extLst>
              <a:ext uri="{FF2B5EF4-FFF2-40B4-BE49-F238E27FC236}">
                <a16:creationId xmlns:a16="http://schemas.microsoft.com/office/drawing/2014/main" id="{616F8642-4405-4090-BAE1-42131C6EBDDF}"/>
              </a:ext>
            </a:extLst>
          </p:cNvPr>
          <p:cNvGrpSpPr/>
          <p:nvPr/>
        </p:nvGrpSpPr>
        <p:grpSpPr>
          <a:xfrm>
            <a:off x="2452967" y="2031237"/>
            <a:ext cx="436825" cy="374110"/>
            <a:chOff x="4343392" y="1517396"/>
            <a:chExt cx="436825" cy="374110"/>
          </a:xfrm>
        </p:grpSpPr>
        <p:sp>
          <p:nvSpPr>
            <p:cNvPr id="38" name="Google Shape;437;p41">
              <a:extLst>
                <a:ext uri="{FF2B5EF4-FFF2-40B4-BE49-F238E27FC236}">
                  <a16:creationId xmlns:a16="http://schemas.microsoft.com/office/drawing/2014/main" id="{AF9FE0BB-42C4-4F84-B381-C1EE9CCB031F}"/>
                </a:ext>
              </a:extLst>
            </p:cNvPr>
            <p:cNvSpPr/>
            <p:nvPr/>
          </p:nvSpPr>
          <p:spPr>
            <a:xfrm rot="16200000" flipH="1">
              <a:off x="449962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9" name="Google Shape;438;p41">
              <a:extLst>
                <a:ext uri="{FF2B5EF4-FFF2-40B4-BE49-F238E27FC236}">
                  <a16:creationId xmlns:a16="http://schemas.microsoft.com/office/drawing/2014/main" id="{A06329EC-A563-4152-B5E9-383A531CEC2A}"/>
                </a:ext>
              </a:extLst>
            </p:cNvPr>
            <p:cNvSpPr/>
            <p:nvPr/>
          </p:nvSpPr>
          <p:spPr>
            <a:xfrm rot="-5400000" flipH="1">
              <a:off x="424987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1" name="Google Shape;421;p41">
            <a:extLst>
              <a:ext uri="{FF2B5EF4-FFF2-40B4-BE49-F238E27FC236}">
                <a16:creationId xmlns:a16="http://schemas.microsoft.com/office/drawing/2014/main" id="{AC7EF2FC-E334-4B4D-AE16-D801B665931F}"/>
              </a:ext>
            </a:extLst>
          </p:cNvPr>
          <p:cNvSpPr txBox="1">
            <a:spLocks/>
          </p:cNvSpPr>
          <p:nvPr/>
        </p:nvSpPr>
        <p:spPr>
          <a:xfrm>
            <a:off x="336382" y="3792206"/>
            <a:ext cx="2120520" cy="43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Questrial"/>
              <a:buNone/>
              <a:defRPr sz="2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/>
            <a:r>
              <a:rPr lang="en-US" dirty="0">
                <a:latin typeface="Questrial" panose="020B0604020202020204" charset="0"/>
              </a:rPr>
              <a:t>Really??</a:t>
            </a:r>
          </a:p>
        </p:txBody>
      </p:sp>
      <p:sp>
        <p:nvSpPr>
          <p:cNvPr id="42" name="Google Shape;420;p41">
            <a:extLst>
              <a:ext uri="{FF2B5EF4-FFF2-40B4-BE49-F238E27FC236}">
                <a16:creationId xmlns:a16="http://schemas.microsoft.com/office/drawing/2014/main" id="{7AAF7ED3-62C0-43C6-A0B4-622B02B7724C}"/>
              </a:ext>
            </a:extLst>
          </p:cNvPr>
          <p:cNvSpPr txBox="1">
            <a:spLocks/>
          </p:cNvSpPr>
          <p:nvPr/>
        </p:nvSpPr>
        <p:spPr>
          <a:xfrm>
            <a:off x="583819" y="1264521"/>
            <a:ext cx="1654872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30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enor Sans"/>
              <a:buNone/>
              <a:defRPr sz="4200" b="1" i="0" u="none" strike="noStrike" cap="none">
                <a:solidFill>
                  <a:schemeClr val="accent2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r>
              <a:rPr lang="en-US" sz="1800" dirty="0"/>
              <a:t>No kidding?</a:t>
            </a:r>
          </a:p>
        </p:txBody>
      </p:sp>
      <p:grpSp>
        <p:nvGrpSpPr>
          <p:cNvPr id="43" name="Google Shape;436;p41">
            <a:extLst>
              <a:ext uri="{FF2B5EF4-FFF2-40B4-BE49-F238E27FC236}">
                <a16:creationId xmlns:a16="http://schemas.microsoft.com/office/drawing/2014/main" id="{78E2294E-2010-437E-AE86-60F80EFCB65D}"/>
              </a:ext>
            </a:extLst>
          </p:cNvPr>
          <p:cNvGrpSpPr/>
          <p:nvPr/>
        </p:nvGrpSpPr>
        <p:grpSpPr>
          <a:xfrm>
            <a:off x="225306" y="1546039"/>
            <a:ext cx="436825" cy="374110"/>
            <a:chOff x="4343392" y="1517396"/>
            <a:chExt cx="436825" cy="374110"/>
          </a:xfrm>
        </p:grpSpPr>
        <p:sp>
          <p:nvSpPr>
            <p:cNvPr id="44" name="Google Shape;437;p41">
              <a:extLst>
                <a:ext uri="{FF2B5EF4-FFF2-40B4-BE49-F238E27FC236}">
                  <a16:creationId xmlns:a16="http://schemas.microsoft.com/office/drawing/2014/main" id="{6DA7BBD8-A79A-4DBF-9BAE-5869FA65E98C}"/>
                </a:ext>
              </a:extLst>
            </p:cNvPr>
            <p:cNvSpPr/>
            <p:nvPr/>
          </p:nvSpPr>
          <p:spPr>
            <a:xfrm rot="16200000" flipH="1">
              <a:off x="449962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45" name="Google Shape;438;p41">
              <a:extLst>
                <a:ext uri="{FF2B5EF4-FFF2-40B4-BE49-F238E27FC236}">
                  <a16:creationId xmlns:a16="http://schemas.microsoft.com/office/drawing/2014/main" id="{85A3EA5A-6D6D-4D02-8CE8-DD252688044F}"/>
                </a:ext>
              </a:extLst>
            </p:cNvPr>
            <p:cNvSpPr/>
            <p:nvPr/>
          </p:nvSpPr>
          <p:spPr>
            <a:xfrm rot="-5400000" flipH="1">
              <a:off x="424987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064" name="Picture 16" descr="Real Talks | Connecting people through meaningful conversations">
            <a:extLst>
              <a:ext uri="{FF2B5EF4-FFF2-40B4-BE49-F238E27FC236}">
                <a16:creationId xmlns:a16="http://schemas.microsoft.com/office/drawing/2014/main" id="{AD95D3FE-C48A-47FF-984F-285EC5E5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323" y="51849"/>
            <a:ext cx="2965985" cy="96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ownload Free png Photography Person Clip art - thinking clipart png  download - 645 ... - DLPNG.com">
            <a:extLst>
              <a:ext uri="{FF2B5EF4-FFF2-40B4-BE49-F238E27FC236}">
                <a16:creationId xmlns:a16="http://schemas.microsoft.com/office/drawing/2014/main" id="{22B0CED5-956D-4827-96B8-BE4436C88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0" y="2040600"/>
            <a:ext cx="1556847" cy="175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9012BDD8-CB2E-4FF0-9DB6-C5563CF41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2013" y="2422734"/>
            <a:ext cx="1818823" cy="1905434"/>
          </a:xfrm>
          <a:prstGeom prst="rect">
            <a:avLst/>
          </a:prstGeom>
        </p:spPr>
      </p:pic>
      <p:pic>
        <p:nvPicPr>
          <p:cNvPr id="3078" name="Picture 6" descr="104 Person leaving house Vector Images, Person leaving house Illustrations  | Depositphotos">
            <a:extLst>
              <a:ext uri="{FF2B5EF4-FFF2-40B4-BE49-F238E27FC236}">
                <a16:creationId xmlns:a16="http://schemas.microsoft.com/office/drawing/2014/main" id="{11F08962-853E-4648-B7A1-65C480D23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7" b="10402"/>
          <a:stretch/>
        </p:blipFill>
        <p:spPr bwMode="auto">
          <a:xfrm>
            <a:off x="4644642" y="2048954"/>
            <a:ext cx="1822683" cy="2015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appy Boy Clipart - Can Do It Png Transparent Png - Full Size Clipart  (#5650281) - PinClipart">
            <a:extLst>
              <a:ext uri="{FF2B5EF4-FFF2-40B4-BE49-F238E27FC236}">
                <a16:creationId xmlns:a16="http://schemas.microsoft.com/office/drawing/2014/main" id="{D0A82CF1-BEEB-4E6F-9166-321E96087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066" y="2199682"/>
            <a:ext cx="1553878" cy="16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81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/>
      <p:bldP spid="421" grpId="0" build="p"/>
      <p:bldP spid="25" grpId="0"/>
      <p:bldP spid="29" grpId="0"/>
      <p:bldP spid="32" grpId="0"/>
      <p:bldP spid="36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52"/>
          <p:cNvGrpSpPr/>
          <p:nvPr/>
        </p:nvGrpSpPr>
        <p:grpSpPr>
          <a:xfrm>
            <a:off x="6435450" y="4059183"/>
            <a:ext cx="855825" cy="374110"/>
            <a:chOff x="6245030" y="598795"/>
            <a:chExt cx="855825" cy="374110"/>
          </a:xfrm>
        </p:grpSpPr>
        <p:sp>
          <p:nvSpPr>
            <p:cNvPr id="779" name="Google Shape;779;p52"/>
            <p:cNvSpPr/>
            <p:nvPr/>
          </p:nvSpPr>
          <p:spPr>
            <a:xfrm rot="-5400000" flipH="1">
              <a:off x="6374429" y="692312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80" name="Google Shape;780;p52"/>
            <p:cNvSpPr/>
            <p:nvPr/>
          </p:nvSpPr>
          <p:spPr>
            <a:xfrm rot="-5400000" flipH="1">
              <a:off x="6151513" y="692312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81" name="Google Shape;781;p52"/>
            <p:cNvSpPr/>
            <p:nvPr/>
          </p:nvSpPr>
          <p:spPr>
            <a:xfrm rot="-5400000" flipH="1">
              <a:off x="6820263" y="6923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82" name="Google Shape;782;p52"/>
            <p:cNvSpPr/>
            <p:nvPr/>
          </p:nvSpPr>
          <p:spPr>
            <a:xfrm rot="-5400000" flipH="1">
              <a:off x="6597346" y="6923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sp>
        <p:nvSpPr>
          <p:cNvPr id="783" name="Google Shape;783;p52"/>
          <p:cNvSpPr/>
          <p:nvPr/>
        </p:nvSpPr>
        <p:spPr>
          <a:xfrm rot="3146806" flipH="1">
            <a:off x="3444032" y="448754"/>
            <a:ext cx="1179277" cy="2006214"/>
          </a:xfrm>
          <a:custGeom>
            <a:avLst/>
            <a:gdLst/>
            <a:ahLst/>
            <a:cxnLst/>
            <a:rect l="l" t="t" r="r" b="b"/>
            <a:pathLst>
              <a:path w="8826" h="15015" extrusionOk="0">
                <a:moveTo>
                  <a:pt x="4434" y="1"/>
                </a:moveTo>
                <a:cubicBezTo>
                  <a:pt x="4414" y="1"/>
                  <a:pt x="4393" y="3"/>
                  <a:pt x="4371" y="9"/>
                </a:cubicBezTo>
                <a:cubicBezTo>
                  <a:pt x="2970" y="409"/>
                  <a:pt x="1702" y="1043"/>
                  <a:pt x="268" y="1377"/>
                </a:cubicBezTo>
                <a:cubicBezTo>
                  <a:pt x="1" y="1443"/>
                  <a:pt x="1" y="1744"/>
                  <a:pt x="201" y="1877"/>
                </a:cubicBezTo>
                <a:cubicBezTo>
                  <a:pt x="234" y="1910"/>
                  <a:pt x="268" y="1944"/>
                  <a:pt x="301" y="1977"/>
                </a:cubicBezTo>
                <a:cubicBezTo>
                  <a:pt x="334" y="2010"/>
                  <a:pt x="334" y="2010"/>
                  <a:pt x="401" y="2044"/>
                </a:cubicBezTo>
                <a:cubicBezTo>
                  <a:pt x="501" y="2077"/>
                  <a:pt x="568" y="2144"/>
                  <a:pt x="635" y="2177"/>
                </a:cubicBezTo>
                <a:cubicBezTo>
                  <a:pt x="1168" y="3044"/>
                  <a:pt x="1969" y="3745"/>
                  <a:pt x="2669" y="4479"/>
                </a:cubicBezTo>
                <a:cubicBezTo>
                  <a:pt x="2718" y="4528"/>
                  <a:pt x="2775" y="4549"/>
                  <a:pt x="2831" y="4549"/>
                </a:cubicBezTo>
                <a:cubicBezTo>
                  <a:pt x="3005" y="4549"/>
                  <a:pt x="3171" y="4347"/>
                  <a:pt x="3070" y="4145"/>
                </a:cubicBezTo>
                <a:cubicBezTo>
                  <a:pt x="2703" y="3511"/>
                  <a:pt x="2269" y="2944"/>
                  <a:pt x="1769" y="2444"/>
                </a:cubicBezTo>
                <a:lnTo>
                  <a:pt x="1769" y="2444"/>
                </a:lnTo>
                <a:cubicBezTo>
                  <a:pt x="2469" y="2678"/>
                  <a:pt x="3136" y="2944"/>
                  <a:pt x="3770" y="3411"/>
                </a:cubicBezTo>
                <a:cubicBezTo>
                  <a:pt x="4804" y="4179"/>
                  <a:pt x="5672" y="5213"/>
                  <a:pt x="6305" y="6347"/>
                </a:cubicBezTo>
                <a:cubicBezTo>
                  <a:pt x="7573" y="8648"/>
                  <a:pt x="7906" y="11317"/>
                  <a:pt x="8173" y="13919"/>
                </a:cubicBezTo>
                <a:cubicBezTo>
                  <a:pt x="8140" y="13986"/>
                  <a:pt x="8140" y="14019"/>
                  <a:pt x="8140" y="14086"/>
                </a:cubicBezTo>
                <a:cubicBezTo>
                  <a:pt x="8173" y="14353"/>
                  <a:pt x="8207" y="14586"/>
                  <a:pt x="8273" y="14820"/>
                </a:cubicBezTo>
                <a:cubicBezTo>
                  <a:pt x="8288" y="14953"/>
                  <a:pt x="8402" y="15014"/>
                  <a:pt x="8521" y="15014"/>
                </a:cubicBezTo>
                <a:cubicBezTo>
                  <a:pt x="8670" y="15014"/>
                  <a:pt x="8826" y="14919"/>
                  <a:pt x="8807" y="14753"/>
                </a:cubicBezTo>
                <a:cubicBezTo>
                  <a:pt x="8540" y="11651"/>
                  <a:pt x="8207" y="8315"/>
                  <a:pt x="6505" y="5613"/>
                </a:cubicBezTo>
                <a:cubicBezTo>
                  <a:pt x="5371" y="3878"/>
                  <a:pt x="3270" y="1844"/>
                  <a:pt x="1035" y="1777"/>
                </a:cubicBezTo>
                <a:cubicBezTo>
                  <a:pt x="2236" y="1477"/>
                  <a:pt x="3537" y="1110"/>
                  <a:pt x="4571" y="443"/>
                </a:cubicBezTo>
                <a:cubicBezTo>
                  <a:pt x="4754" y="320"/>
                  <a:pt x="4657" y="1"/>
                  <a:pt x="443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52"/>
          <p:cNvSpPr/>
          <p:nvPr/>
        </p:nvSpPr>
        <p:spPr>
          <a:xfrm>
            <a:off x="520625" y="1930400"/>
            <a:ext cx="4529400" cy="1785257"/>
          </a:xfrm>
          <a:prstGeom prst="roundRect">
            <a:avLst>
              <a:gd name="adj" fmla="val 20998"/>
            </a:avLst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E9EBE3AC-3F2E-456F-BD17-2D9133CF2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765" y="2024694"/>
            <a:ext cx="4381378" cy="1599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08" name="Google Shape;808;p52"/>
          <p:cNvSpPr/>
          <p:nvPr/>
        </p:nvSpPr>
        <p:spPr>
          <a:xfrm>
            <a:off x="4267625" y="3284041"/>
            <a:ext cx="972714" cy="962197"/>
          </a:xfrm>
          <a:custGeom>
            <a:avLst/>
            <a:gdLst/>
            <a:ahLst/>
            <a:cxnLst/>
            <a:rect l="l" t="t" r="r" b="b"/>
            <a:pathLst>
              <a:path w="22484" h="23618" extrusionOk="0">
                <a:moveTo>
                  <a:pt x="11242" y="1"/>
                </a:moveTo>
                <a:lnTo>
                  <a:pt x="9408" y="6172"/>
                </a:lnTo>
                <a:lnTo>
                  <a:pt x="4304" y="2235"/>
                </a:lnTo>
                <a:lnTo>
                  <a:pt x="6439" y="8340"/>
                </a:lnTo>
                <a:lnTo>
                  <a:pt x="1" y="8140"/>
                </a:lnTo>
                <a:lnTo>
                  <a:pt x="5338" y="11809"/>
                </a:lnTo>
                <a:lnTo>
                  <a:pt x="1" y="15445"/>
                </a:lnTo>
                <a:lnTo>
                  <a:pt x="6439" y="15278"/>
                </a:lnTo>
                <a:lnTo>
                  <a:pt x="4304" y="21349"/>
                </a:lnTo>
                <a:lnTo>
                  <a:pt x="9408" y="17413"/>
                </a:lnTo>
                <a:lnTo>
                  <a:pt x="11242" y="23617"/>
                </a:lnTo>
                <a:lnTo>
                  <a:pt x="13043" y="17413"/>
                </a:lnTo>
                <a:lnTo>
                  <a:pt x="18180" y="21349"/>
                </a:lnTo>
                <a:lnTo>
                  <a:pt x="16012" y="15278"/>
                </a:lnTo>
                <a:lnTo>
                  <a:pt x="22484" y="15445"/>
                </a:lnTo>
                <a:lnTo>
                  <a:pt x="17146" y="11809"/>
                </a:lnTo>
                <a:lnTo>
                  <a:pt x="22484" y="8140"/>
                </a:lnTo>
                <a:lnTo>
                  <a:pt x="16012" y="8340"/>
                </a:lnTo>
                <a:lnTo>
                  <a:pt x="18180" y="2235"/>
                </a:lnTo>
                <a:lnTo>
                  <a:pt x="18180" y="2235"/>
                </a:lnTo>
                <a:lnTo>
                  <a:pt x="13043" y="6172"/>
                </a:lnTo>
                <a:lnTo>
                  <a:pt x="11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897E3A39-1ADC-4BB2-BD3F-7A8554D1E7C9}"/>
              </a:ext>
            </a:extLst>
          </p:cNvPr>
          <p:cNvSpPr txBox="1"/>
          <p:nvPr/>
        </p:nvSpPr>
        <p:spPr>
          <a:xfrm>
            <a:off x="5240339" y="1575606"/>
            <a:ext cx="3435332" cy="338554"/>
          </a:xfrm>
          <a:prstGeom prst="rect">
            <a:avLst/>
          </a:prstGeom>
          <a:solidFill>
            <a:srgbClr val="F77A2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latin typeface="Barlow Condensed Medium" panose="00000606000000000000" pitchFamily="2" charset="0"/>
                <a:cs typeface="Tunga" panose="020B0502040204020203" pitchFamily="34" charset="0"/>
              </a:rPr>
              <a:t>Because he has an interview for another job.</a:t>
            </a:r>
            <a:r>
              <a:rPr lang="en-US" sz="1600" dirty="0">
                <a:latin typeface="Barlow Condensed Medium" panose="00000606000000000000" pitchFamily="2" charset="0"/>
                <a:cs typeface="MV Boli" panose="02000500030200090000" pitchFamily="2" charset="0"/>
              </a:rPr>
              <a:t> </a:t>
            </a:r>
            <a:endParaRPr lang="ar-SA" sz="1600" dirty="0">
              <a:latin typeface="Barlow Condensed Medium" panose="00000606000000000000" pitchFamily="2" charset="0"/>
              <a:cs typeface="MV Boli" panose="02000500030200090000" pitchFamily="2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98E411EC-C528-4EA7-9B5F-7E4F6C5050F2}"/>
              </a:ext>
            </a:extLst>
          </p:cNvPr>
          <p:cNvSpPr txBox="1"/>
          <p:nvPr/>
        </p:nvSpPr>
        <p:spPr>
          <a:xfrm>
            <a:off x="5267213" y="2047278"/>
            <a:ext cx="3435333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latin typeface="Barlow Condensed Medium" panose="00000606000000000000" pitchFamily="2" charset="0"/>
                <a:cs typeface="Tunga" panose="020B0502040204020203" pitchFamily="34" charset="0"/>
              </a:rPr>
              <a:t>At first, Rob doesn’t want to cover for Adnan since he worked for him another time recently.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63120170-1E66-4519-B3AF-11F6DC338845}"/>
              </a:ext>
            </a:extLst>
          </p:cNvPr>
          <p:cNvSpPr txBox="1"/>
          <p:nvPr/>
        </p:nvSpPr>
        <p:spPr>
          <a:xfrm>
            <a:off x="5282809" y="3011393"/>
            <a:ext cx="3435334" cy="584775"/>
          </a:xfrm>
          <a:prstGeom prst="rect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latin typeface="Barlow Condensed Medium" panose="00000606000000000000" pitchFamily="2" charset="0"/>
                <a:cs typeface="Tunga" panose="020B0502040204020203" pitchFamily="34" charset="0"/>
              </a:rPr>
              <a:t>Rob is interested in applying for the job that Adnan is interviewing in need.. </a:t>
            </a:r>
          </a:p>
        </p:txBody>
      </p:sp>
      <p:grpSp>
        <p:nvGrpSpPr>
          <p:cNvPr id="38" name="Google Shape;778;p52">
            <a:extLst>
              <a:ext uri="{FF2B5EF4-FFF2-40B4-BE49-F238E27FC236}">
                <a16:creationId xmlns:a16="http://schemas.microsoft.com/office/drawing/2014/main" id="{7CB443E0-1D64-488C-A095-584780E12DBF}"/>
              </a:ext>
            </a:extLst>
          </p:cNvPr>
          <p:cNvGrpSpPr/>
          <p:nvPr/>
        </p:nvGrpSpPr>
        <p:grpSpPr>
          <a:xfrm>
            <a:off x="1761850" y="1264806"/>
            <a:ext cx="855825" cy="374110"/>
            <a:chOff x="6245030" y="598795"/>
            <a:chExt cx="855825" cy="37411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9" name="Google Shape;779;p52">
              <a:extLst>
                <a:ext uri="{FF2B5EF4-FFF2-40B4-BE49-F238E27FC236}">
                  <a16:creationId xmlns:a16="http://schemas.microsoft.com/office/drawing/2014/main" id="{407C64CD-A672-4C4C-845D-7C1A7AE222B7}"/>
                </a:ext>
              </a:extLst>
            </p:cNvPr>
            <p:cNvSpPr/>
            <p:nvPr/>
          </p:nvSpPr>
          <p:spPr>
            <a:xfrm rot="-5400000" flipH="1">
              <a:off x="6374429" y="692312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40" name="Google Shape;780;p52">
              <a:extLst>
                <a:ext uri="{FF2B5EF4-FFF2-40B4-BE49-F238E27FC236}">
                  <a16:creationId xmlns:a16="http://schemas.microsoft.com/office/drawing/2014/main" id="{93928BF0-6B7F-44B4-BFC9-5D138E766083}"/>
                </a:ext>
              </a:extLst>
            </p:cNvPr>
            <p:cNvSpPr/>
            <p:nvPr/>
          </p:nvSpPr>
          <p:spPr>
            <a:xfrm rot="-5400000" flipH="1">
              <a:off x="6151513" y="692312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41" name="Google Shape;781;p52">
              <a:extLst>
                <a:ext uri="{FF2B5EF4-FFF2-40B4-BE49-F238E27FC236}">
                  <a16:creationId xmlns:a16="http://schemas.microsoft.com/office/drawing/2014/main" id="{BAD818CE-B1B1-4C9C-A98E-2B42C1DBDA20}"/>
                </a:ext>
              </a:extLst>
            </p:cNvPr>
            <p:cNvSpPr/>
            <p:nvPr/>
          </p:nvSpPr>
          <p:spPr>
            <a:xfrm rot="-5400000" flipH="1">
              <a:off x="6820263" y="6923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42" name="Google Shape;782;p52">
              <a:extLst>
                <a:ext uri="{FF2B5EF4-FFF2-40B4-BE49-F238E27FC236}">
                  <a16:creationId xmlns:a16="http://schemas.microsoft.com/office/drawing/2014/main" id="{082AEC90-E63F-4BDF-9F64-A1E0AFC196DA}"/>
                </a:ext>
              </a:extLst>
            </p:cNvPr>
            <p:cNvSpPr/>
            <p:nvPr/>
          </p:nvSpPr>
          <p:spPr>
            <a:xfrm rot="-5400000" flipH="1">
              <a:off x="6597346" y="6923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6E7A6B94-CEFC-4DAB-95DF-56C3A1CBD96D}"/>
              </a:ext>
            </a:extLst>
          </p:cNvPr>
          <p:cNvSpPr/>
          <p:nvPr/>
        </p:nvSpPr>
        <p:spPr>
          <a:xfrm>
            <a:off x="674098" y="2571925"/>
            <a:ext cx="360040" cy="316835"/>
          </a:xfrm>
          <a:prstGeom prst="ellipse">
            <a:avLst/>
          </a:prstGeom>
          <a:noFill/>
          <a:ln>
            <a:solidFill>
              <a:srgbClr val="F88E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95F3237D-4B3C-468C-976E-1C9B017BEFAE}"/>
              </a:ext>
            </a:extLst>
          </p:cNvPr>
          <p:cNvSpPr/>
          <p:nvPr/>
        </p:nvSpPr>
        <p:spPr>
          <a:xfrm>
            <a:off x="674098" y="2909722"/>
            <a:ext cx="360040" cy="316835"/>
          </a:xfrm>
          <a:prstGeom prst="ellipse">
            <a:avLst/>
          </a:prstGeom>
          <a:noFill/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DDDC6FB9-AEDE-4BD6-B66C-DB1FD00FB61A}"/>
              </a:ext>
            </a:extLst>
          </p:cNvPr>
          <p:cNvSpPr/>
          <p:nvPr/>
        </p:nvSpPr>
        <p:spPr>
          <a:xfrm>
            <a:off x="674098" y="3226557"/>
            <a:ext cx="360040" cy="316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F77A2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44" grpId="0" animBg="1"/>
      <p:bldP spid="45" grpId="0" animBg="1"/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25FE63CA-98EE-488C-AD6E-883E7811E0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32" y="163647"/>
            <a:ext cx="4471131" cy="964272"/>
          </a:xfrm>
          <a:prstGeom prst="rect">
            <a:avLst/>
          </a:prstGeom>
        </p:spPr>
      </p:pic>
      <p:sp>
        <p:nvSpPr>
          <p:cNvPr id="994" name="Google Shape;994;p62"/>
          <p:cNvSpPr txBox="1">
            <a:spLocks noGrp="1"/>
          </p:cNvSpPr>
          <p:nvPr>
            <p:ph type="title"/>
          </p:nvPr>
        </p:nvSpPr>
        <p:spPr>
          <a:xfrm>
            <a:off x="655523" y="359433"/>
            <a:ext cx="516155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DD5F09"/>
                </a:solidFill>
              </a:rPr>
              <a:t>a student to read aloud the directions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6FD384D-BE6F-4E0E-8D82-EB440CDAD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548" y="1740944"/>
            <a:ext cx="5161550" cy="2633037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212ABC-4AB1-4734-ADC6-CDB9766E32FA}"/>
              </a:ext>
            </a:extLst>
          </p:cNvPr>
          <p:cNvSpPr txBox="1"/>
          <p:nvPr/>
        </p:nvSpPr>
        <p:spPr>
          <a:xfrm>
            <a:off x="436825" y="1801869"/>
            <a:ext cx="2247267" cy="1123384"/>
          </a:xfrm>
          <a:prstGeom prst="rect">
            <a:avLst/>
          </a:prstGeom>
          <a:ln w="28575">
            <a:solidFill>
              <a:srgbClr val="DD5F0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w Cen MT" panose="020B0602020104020603" pitchFamily="34" charset="0"/>
                <a:cs typeface="MV Boli" panose="02000500030200090000" pitchFamily="2" charset="0"/>
              </a:rPr>
              <a:t>Phrases used when asking for favors.</a:t>
            </a:r>
          </a:p>
          <a:p>
            <a:endParaRPr lang="en-US" sz="1100" dirty="0">
              <a:latin typeface="Tw Cen MT" panose="020B0602020104020603" pitchFamily="34" charset="0"/>
              <a:cs typeface="MV Boli" panose="02000500030200090000" pitchFamily="2" charset="0"/>
            </a:endParaRPr>
          </a:p>
          <a:p>
            <a:r>
              <a:rPr lang="en-US" dirty="0">
                <a:latin typeface="Tw Cen MT" panose="020B0602020104020603" pitchFamily="34" charset="0"/>
                <a:cs typeface="MV Boli" panose="02000500030200090000" pitchFamily="2" charset="0"/>
              </a:rPr>
              <a:t>They make the request sound more polite </a:t>
            </a:r>
            <a:endParaRPr lang="ar-SA" dirty="0">
              <a:latin typeface="Tw Cen MT" panose="020B0602020104020603" pitchFamily="34" charset="0"/>
              <a:cs typeface="MV Boli" panose="02000500030200090000" pitchFamily="2" charset="0"/>
            </a:endParaRPr>
          </a:p>
        </p:txBody>
      </p:sp>
      <p:sp>
        <p:nvSpPr>
          <p:cNvPr id="11" name="Rectangle 161">
            <a:extLst>
              <a:ext uri="{FF2B5EF4-FFF2-40B4-BE49-F238E27FC236}">
                <a16:creationId xmlns:a16="http://schemas.microsoft.com/office/drawing/2014/main" id="{6B00A053-37CB-42F9-B67E-00F4B105FB91}"/>
              </a:ext>
            </a:extLst>
          </p:cNvPr>
          <p:cNvSpPr>
            <a:spLocks noChangeArrowheads="1"/>
          </p:cNvSpPr>
          <p:nvPr/>
        </p:nvSpPr>
        <p:spPr bwMode="auto">
          <a:xfrm rot="151852">
            <a:off x="127014" y="1690676"/>
            <a:ext cx="2779262" cy="1345770"/>
          </a:xfrm>
          <a:prstGeom prst="cloudCallout">
            <a:avLst>
              <a:gd name="adj1" fmla="val 59740"/>
              <a:gd name="adj2" fmla="val -32752"/>
            </a:avLst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dirty="0">
                <a:latin typeface="Constantia" panose="02030602050306030303" pitchFamily="18" charset="0"/>
                <a:ea typeface="方正综艺简体" panose="02010601030101010101" pitchFamily="2" charset="-122"/>
              </a:rPr>
              <a:t>Which phrase does Adnan use in the conversation? </a:t>
            </a:r>
            <a:endParaRPr lang="zh-CN" altLang="en-US" sz="1600" dirty="0">
              <a:latin typeface="Constantia" panose="02030602050306030303" pitchFamily="18" charset="0"/>
              <a:ea typeface="方正综艺简体" panose="02010601030101010101" pitchFamily="2" charset="-122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035356C-D190-4965-BB1D-92E20BBAD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548" y="1703963"/>
            <a:ext cx="5161550" cy="2686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17D9C423-3B8C-4DED-A765-C59269DEBBDF}"/>
              </a:ext>
            </a:extLst>
          </p:cNvPr>
          <p:cNvSpPr/>
          <p:nvPr/>
        </p:nvSpPr>
        <p:spPr>
          <a:xfrm>
            <a:off x="3480665" y="2420700"/>
            <a:ext cx="119022" cy="151050"/>
          </a:xfrm>
          <a:prstGeom prst="ellipse">
            <a:avLst/>
          </a:prstGeom>
          <a:solidFill>
            <a:srgbClr val="DD5F0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00DBE040-A3B6-4735-9F5B-7196D921DCBA}"/>
              </a:ext>
            </a:extLst>
          </p:cNvPr>
          <p:cNvSpPr/>
          <p:nvPr/>
        </p:nvSpPr>
        <p:spPr>
          <a:xfrm>
            <a:off x="3480665" y="2774203"/>
            <a:ext cx="119022" cy="151050"/>
          </a:xfrm>
          <a:prstGeom prst="ellipse">
            <a:avLst/>
          </a:prstGeom>
          <a:solidFill>
            <a:srgbClr val="DD5F0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633177E4-2401-4D57-AE7F-F25BB8E9112D}"/>
              </a:ext>
            </a:extLst>
          </p:cNvPr>
          <p:cNvSpPr/>
          <p:nvPr/>
        </p:nvSpPr>
        <p:spPr>
          <a:xfrm>
            <a:off x="3480665" y="2983340"/>
            <a:ext cx="119022" cy="151050"/>
          </a:xfrm>
          <a:prstGeom prst="ellipse">
            <a:avLst/>
          </a:prstGeom>
          <a:solidFill>
            <a:srgbClr val="DD5F0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6B1E570E-C247-4878-B082-6D4A52B82804}"/>
              </a:ext>
            </a:extLst>
          </p:cNvPr>
          <p:cNvSpPr/>
          <p:nvPr/>
        </p:nvSpPr>
        <p:spPr>
          <a:xfrm>
            <a:off x="3497069" y="3318473"/>
            <a:ext cx="119022" cy="151050"/>
          </a:xfrm>
          <a:prstGeom prst="ellipse">
            <a:avLst/>
          </a:prstGeom>
          <a:solidFill>
            <a:srgbClr val="DD5F0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53246D34-62A0-4907-8BE8-0B9C8220BF44}"/>
              </a:ext>
            </a:extLst>
          </p:cNvPr>
          <p:cNvSpPr/>
          <p:nvPr/>
        </p:nvSpPr>
        <p:spPr>
          <a:xfrm>
            <a:off x="3513473" y="3578081"/>
            <a:ext cx="119022" cy="151050"/>
          </a:xfrm>
          <a:prstGeom prst="ellipse">
            <a:avLst/>
          </a:prstGeom>
          <a:solidFill>
            <a:srgbClr val="DD5F0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ADECBBB6-9FE7-4CD1-A983-840F2F35C242}"/>
              </a:ext>
            </a:extLst>
          </p:cNvPr>
          <p:cNvSpPr/>
          <p:nvPr/>
        </p:nvSpPr>
        <p:spPr>
          <a:xfrm>
            <a:off x="3497069" y="3846227"/>
            <a:ext cx="119022" cy="151050"/>
          </a:xfrm>
          <a:prstGeom prst="ellipse">
            <a:avLst/>
          </a:prstGeom>
          <a:solidFill>
            <a:srgbClr val="DD5F0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"/>
          <p:cNvSpPr txBox="1">
            <a:spLocks noGrp="1"/>
          </p:cNvSpPr>
          <p:nvPr>
            <p:ph type="title"/>
          </p:nvPr>
        </p:nvSpPr>
        <p:spPr>
          <a:xfrm>
            <a:off x="712000" y="39123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Lesson Goals</a:t>
            </a:r>
            <a:endParaRPr sz="4000" dirty="0"/>
          </a:p>
        </p:txBody>
      </p:sp>
      <p:sp>
        <p:nvSpPr>
          <p:cNvPr id="361" name="Google Shape;361;p38"/>
          <p:cNvSpPr txBox="1">
            <a:spLocks noGrp="1"/>
          </p:cNvSpPr>
          <p:nvPr>
            <p:ph type="subTitle" idx="1"/>
          </p:nvPr>
        </p:nvSpPr>
        <p:spPr>
          <a:xfrm>
            <a:off x="712038" y="2500875"/>
            <a:ext cx="18141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362" name="Google Shape;362;p38"/>
          <p:cNvSpPr txBox="1">
            <a:spLocks noGrp="1"/>
          </p:cNvSpPr>
          <p:nvPr>
            <p:ph type="subTitle" idx="2"/>
          </p:nvPr>
        </p:nvSpPr>
        <p:spPr>
          <a:xfrm>
            <a:off x="712000" y="2955375"/>
            <a:ext cx="1814100" cy="9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F</a:t>
            </a:r>
            <a:r>
              <a:rPr lang="en" dirty="0"/>
              <a:t>or specific information</a:t>
            </a:r>
            <a:endParaRPr dirty="0"/>
          </a:p>
        </p:txBody>
      </p:sp>
      <p:sp>
        <p:nvSpPr>
          <p:cNvPr id="363" name="Google Shape;363;p38"/>
          <p:cNvSpPr txBox="1">
            <a:spLocks noGrp="1"/>
          </p:cNvSpPr>
          <p:nvPr>
            <p:ph type="title" idx="3"/>
          </p:nvPr>
        </p:nvSpPr>
        <p:spPr>
          <a:xfrm>
            <a:off x="1164125" y="2089575"/>
            <a:ext cx="9099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64" name="Google Shape;364;p38"/>
          <p:cNvSpPr txBox="1">
            <a:spLocks noGrp="1"/>
          </p:cNvSpPr>
          <p:nvPr>
            <p:ph type="subTitle" idx="4"/>
          </p:nvPr>
        </p:nvSpPr>
        <p:spPr>
          <a:xfrm>
            <a:off x="2680700" y="2500875"/>
            <a:ext cx="18141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365" name="Google Shape;365;p38"/>
          <p:cNvSpPr txBox="1">
            <a:spLocks noGrp="1"/>
          </p:cNvSpPr>
          <p:nvPr>
            <p:ph type="subTitle" idx="5"/>
          </p:nvPr>
        </p:nvSpPr>
        <p:spPr>
          <a:xfrm>
            <a:off x="2680621" y="2955375"/>
            <a:ext cx="1814100" cy="9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“Real Talk” phrases in correct sentence</a:t>
            </a:r>
            <a:endParaRPr dirty="0"/>
          </a:p>
        </p:txBody>
      </p:sp>
      <p:sp>
        <p:nvSpPr>
          <p:cNvPr id="366" name="Google Shape;366;p38"/>
          <p:cNvSpPr txBox="1">
            <a:spLocks noGrp="1"/>
          </p:cNvSpPr>
          <p:nvPr>
            <p:ph type="title" idx="6"/>
          </p:nvPr>
        </p:nvSpPr>
        <p:spPr>
          <a:xfrm>
            <a:off x="3132798" y="2089575"/>
            <a:ext cx="9099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67" name="Google Shape;367;p38"/>
          <p:cNvSpPr txBox="1">
            <a:spLocks noGrp="1"/>
          </p:cNvSpPr>
          <p:nvPr>
            <p:ph type="subTitle" idx="7"/>
          </p:nvPr>
        </p:nvSpPr>
        <p:spPr>
          <a:xfrm>
            <a:off x="4649300" y="2500875"/>
            <a:ext cx="18141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368" name="Google Shape;368;p38"/>
          <p:cNvSpPr txBox="1">
            <a:spLocks noGrp="1"/>
          </p:cNvSpPr>
          <p:nvPr>
            <p:ph type="subTitle" idx="8"/>
          </p:nvPr>
        </p:nvSpPr>
        <p:spPr>
          <a:xfrm>
            <a:off x="4649242" y="2955375"/>
            <a:ext cx="1814100" cy="9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</a:t>
            </a:r>
            <a:r>
              <a:rPr lang="en" dirty="0"/>
              <a:t>sking for Favors in pairs</a:t>
            </a:r>
            <a:endParaRPr dirty="0"/>
          </a:p>
        </p:txBody>
      </p:sp>
      <p:sp>
        <p:nvSpPr>
          <p:cNvPr id="369" name="Google Shape;369;p38"/>
          <p:cNvSpPr txBox="1">
            <a:spLocks noGrp="1"/>
          </p:cNvSpPr>
          <p:nvPr>
            <p:ph type="title" idx="9"/>
          </p:nvPr>
        </p:nvSpPr>
        <p:spPr>
          <a:xfrm>
            <a:off x="5101380" y="2089575"/>
            <a:ext cx="9099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70" name="Google Shape;370;p38"/>
          <p:cNvSpPr txBox="1">
            <a:spLocks noGrp="1"/>
          </p:cNvSpPr>
          <p:nvPr>
            <p:ph type="subTitle" idx="13"/>
          </p:nvPr>
        </p:nvSpPr>
        <p:spPr>
          <a:xfrm>
            <a:off x="6617900" y="2500875"/>
            <a:ext cx="18141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371" name="Google Shape;371;p38"/>
          <p:cNvSpPr txBox="1">
            <a:spLocks noGrp="1"/>
          </p:cNvSpPr>
          <p:nvPr>
            <p:ph type="subTitle" idx="14"/>
          </p:nvPr>
        </p:nvSpPr>
        <p:spPr>
          <a:xfrm>
            <a:off x="6617863" y="2955375"/>
            <a:ext cx="1814100" cy="9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</a:t>
            </a:r>
            <a:r>
              <a:rPr lang="en" dirty="0"/>
              <a:t>he words with the correct menings</a:t>
            </a:r>
            <a:endParaRPr dirty="0"/>
          </a:p>
        </p:txBody>
      </p:sp>
      <p:sp>
        <p:nvSpPr>
          <p:cNvPr id="372" name="Google Shape;372;p38"/>
          <p:cNvSpPr txBox="1">
            <a:spLocks noGrp="1"/>
          </p:cNvSpPr>
          <p:nvPr>
            <p:ph type="title" idx="15"/>
          </p:nvPr>
        </p:nvSpPr>
        <p:spPr>
          <a:xfrm>
            <a:off x="7069961" y="2089575"/>
            <a:ext cx="9099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ACTICE MAKES PERFECT by Mat Voyce on Dribbble">
            <a:extLst>
              <a:ext uri="{FF2B5EF4-FFF2-40B4-BE49-F238E27FC236}">
                <a16:creationId xmlns:a16="http://schemas.microsoft.com/office/drawing/2014/main" id="{AB48A626-51DB-44A8-A221-1F98BAD4F3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498599"/>
            <a:ext cx="2482850" cy="23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4" name="Google Shape;814;p53"/>
          <p:cNvGrpSpPr/>
          <p:nvPr/>
        </p:nvGrpSpPr>
        <p:grpSpPr>
          <a:xfrm>
            <a:off x="1003125" y="2540140"/>
            <a:ext cx="1811852" cy="1752427"/>
            <a:chOff x="1188500" y="2631015"/>
            <a:chExt cx="1811852" cy="1752427"/>
          </a:xfrm>
        </p:grpSpPr>
        <p:sp>
          <p:nvSpPr>
            <p:cNvPr id="815" name="Google Shape;815;p53"/>
            <p:cNvSpPr/>
            <p:nvPr/>
          </p:nvSpPr>
          <p:spPr>
            <a:xfrm>
              <a:off x="1188500" y="2631015"/>
              <a:ext cx="1811852" cy="1752427"/>
            </a:xfrm>
            <a:custGeom>
              <a:avLst/>
              <a:gdLst/>
              <a:ahLst/>
              <a:cxnLst/>
              <a:rect l="l" t="t" r="r" b="b"/>
              <a:pathLst>
                <a:path w="35978" h="34798" extrusionOk="0">
                  <a:moveTo>
                    <a:pt x="17992" y="0"/>
                  </a:moveTo>
                  <a:cubicBezTo>
                    <a:pt x="8033" y="0"/>
                    <a:pt x="0" y="8423"/>
                    <a:pt x="643" y="18550"/>
                  </a:cubicBezTo>
                  <a:cubicBezTo>
                    <a:pt x="1177" y="27223"/>
                    <a:pt x="8182" y="34194"/>
                    <a:pt x="16855" y="34761"/>
                  </a:cubicBezTo>
                  <a:cubicBezTo>
                    <a:pt x="17235" y="34786"/>
                    <a:pt x="17612" y="34798"/>
                    <a:pt x="17986" y="34798"/>
                  </a:cubicBezTo>
                  <a:cubicBezTo>
                    <a:pt x="27945" y="34798"/>
                    <a:pt x="35978" y="26376"/>
                    <a:pt x="35335" y="16282"/>
                  </a:cubicBezTo>
                  <a:cubicBezTo>
                    <a:pt x="34801" y="7609"/>
                    <a:pt x="27796" y="604"/>
                    <a:pt x="19123" y="37"/>
                  </a:cubicBezTo>
                  <a:cubicBezTo>
                    <a:pt x="18744" y="12"/>
                    <a:pt x="18366" y="0"/>
                    <a:pt x="17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3"/>
            <p:cNvSpPr/>
            <p:nvPr/>
          </p:nvSpPr>
          <p:spPr>
            <a:xfrm>
              <a:off x="2457589" y="3528961"/>
              <a:ext cx="285239" cy="246361"/>
            </a:xfrm>
            <a:custGeom>
              <a:avLst/>
              <a:gdLst/>
              <a:ahLst/>
              <a:cxnLst/>
              <a:rect l="l" t="t" r="r" b="b"/>
              <a:pathLst>
                <a:path w="5664" h="4892" extrusionOk="0">
                  <a:moveTo>
                    <a:pt x="3046" y="1"/>
                  </a:moveTo>
                  <a:cubicBezTo>
                    <a:pt x="1968" y="1"/>
                    <a:pt x="873" y="821"/>
                    <a:pt x="127" y="1519"/>
                  </a:cubicBezTo>
                  <a:cubicBezTo>
                    <a:pt x="0" y="1646"/>
                    <a:pt x="123" y="1810"/>
                    <a:pt x="262" y="1810"/>
                  </a:cubicBezTo>
                  <a:cubicBezTo>
                    <a:pt x="307" y="1810"/>
                    <a:pt x="353" y="1793"/>
                    <a:pt x="393" y="1753"/>
                  </a:cubicBezTo>
                  <a:cubicBezTo>
                    <a:pt x="1054" y="1234"/>
                    <a:pt x="2066" y="431"/>
                    <a:pt x="3014" y="431"/>
                  </a:cubicBezTo>
                  <a:cubicBezTo>
                    <a:pt x="3407" y="431"/>
                    <a:pt x="3788" y="568"/>
                    <a:pt x="4129" y="919"/>
                  </a:cubicBezTo>
                  <a:cubicBezTo>
                    <a:pt x="5130" y="1953"/>
                    <a:pt x="4330" y="3487"/>
                    <a:pt x="3829" y="4555"/>
                  </a:cubicBezTo>
                  <a:cubicBezTo>
                    <a:pt x="3760" y="4739"/>
                    <a:pt x="3914" y="4891"/>
                    <a:pt x="4059" y="4891"/>
                  </a:cubicBezTo>
                  <a:cubicBezTo>
                    <a:pt x="4124" y="4891"/>
                    <a:pt x="4188" y="4861"/>
                    <a:pt x="4230" y="4788"/>
                  </a:cubicBezTo>
                  <a:cubicBezTo>
                    <a:pt x="4930" y="3521"/>
                    <a:pt x="5664" y="1519"/>
                    <a:pt x="4263" y="419"/>
                  </a:cubicBezTo>
                  <a:cubicBezTo>
                    <a:pt x="3874" y="122"/>
                    <a:pt x="3461" y="1"/>
                    <a:pt x="30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3"/>
            <p:cNvSpPr/>
            <p:nvPr/>
          </p:nvSpPr>
          <p:spPr>
            <a:xfrm>
              <a:off x="1345821" y="2779573"/>
              <a:ext cx="1497152" cy="1456864"/>
            </a:xfrm>
            <a:custGeom>
              <a:avLst/>
              <a:gdLst/>
              <a:ahLst/>
              <a:cxnLst/>
              <a:rect l="l" t="t" r="r" b="b"/>
              <a:pathLst>
                <a:path w="29729" h="28929" extrusionOk="0">
                  <a:moveTo>
                    <a:pt x="9085" y="5949"/>
                  </a:moveTo>
                  <a:cubicBezTo>
                    <a:pt x="9476" y="5949"/>
                    <a:pt x="9873" y="6044"/>
                    <a:pt x="10262" y="6260"/>
                  </a:cubicBezTo>
                  <a:cubicBezTo>
                    <a:pt x="11930" y="7194"/>
                    <a:pt x="11396" y="9329"/>
                    <a:pt x="10562" y="10630"/>
                  </a:cubicBezTo>
                  <a:cubicBezTo>
                    <a:pt x="10510" y="10713"/>
                    <a:pt x="10438" y="10747"/>
                    <a:pt x="10369" y="10747"/>
                  </a:cubicBezTo>
                  <a:cubicBezTo>
                    <a:pt x="10215" y="10747"/>
                    <a:pt x="10070" y="10580"/>
                    <a:pt x="10162" y="10396"/>
                  </a:cubicBezTo>
                  <a:cubicBezTo>
                    <a:pt x="10729" y="9195"/>
                    <a:pt x="11563" y="7327"/>
                    <a:pt x="9828" y="6593"/>
                  </a:cubicBezTo>
                  <a:cubicBezTo>
                    <a:pt x="9559" y="6483"/>
                    <a:pt x="9294" y="6434"/>
                    <a:pt x="9036" y="6434"/>
                  </a:cubicBezTo>
                  <a:cubicBezTo>
                    <a:pt x="8046" y="6434"/>
                    <a:pt x="7154" y="7154"/>
                    <a:pt x="6492" y="7894"/>
                  </a:cubicBezTo>
                  <a:cubicBezTo>
                    <a:pt x="6461" y="7925"/>
                    <a:pt x="6425" y="7938"/>
                    <a:pt x="6389" y="7938"/>
                  </a:cubicBezTo>
                  <a:cubicBezTo>
                    <a:pt x="6268" y="7938"/>
                    <a:pt x="6149" y="7797"/>
                    <a:pt x="6226" y="7694"/>
                  </a:cubicBezTo>
                  <a:cubicBezTo>
                    <a:pt x="6893" y="6730"/>
                    <a:pt x="7964" y="5949"/>
                    <a:pt x="9085" y="5949"/>
                  </a:cubicBezTo>
                  <a:close/>
                  <a:moveTo>
                    <a:pt x="25123" y="14882"/>
                  </a:moveTo>
                  <a:cubicBezTo>
                    <a:pt x="25538" y="14882"/>
                    <a:pt x="25951" y="15003"/>
                    <a:pt x="26340" y="15300"/>
                  </a:cubicBezTo>
                  <a:cubicBezTo>
                    <a:pt x="27741" y="16400"/>
                    <a:pt x="27007" y="18402"/>
                    <a:pt x="26307" y="19669"/>
                  </a:cubicBezTo>
                  <a:cubicBezTo>
                    <a:pt x="26265" y="19742"/>
                    <a:pt x="26201" y="19772"/>
                    <a:pt x="26136" y="19772"/>
                  </a:cubicBezTo>
                  <a:cubicBezTo>
                    <a:pt x="25991" y="19772"/>
                    <a:pt x="25837" y="19620"/>
                    <a:pt x="25906" y="19436"/>
                  </a:cubicBezTo>
                  <a:cubicBezTo>
                    <a:pt x="26407" y="18368"/>
                    <a:pt x="27207" y="16834"/>
                    <a:pt x="26206" y="15800"/>
                  </a:cubicBezTo>
                  <a:cubicBezTo>
                    <a:pt x="25865" y="15449"/>
                    <a:pt x="25484" y="15312"/>
                    <a:pt x="25091" y="15312"/>
                  </a:cubicBezTo>
                  <a:cubicBezTo>
                    <a:pt x="24143" y="15312"/>
                    <a:pt x="23131" y="16115"/>
                    <a:pt x="22470" y="16634"/>
                  </a:cubicBezTo>
                  <a:cubicBezTo>
                    <a:pt x="22430" y="16674"/>
                    <a:pt x="22384" y="16691"/>
                    <a:pt x="22339" y="16691"/>
                  </a:cubicBezTo>
                  <a:cubicBezTo>
                    <a:pt x="22200" y="16691"/>
                    <a:pt x="22077" y="16527"/>
                    <a:pt x="22204" y="16400"/>
                  </a:cubicBezTo>
                  <a:cubicBezTo>
                    <a:pt x="22950" y="15702"/>
                    <a:pt x="24045" y="14882"/>
                    <a:pt x="25123" y="14882"/>
                  </a:cubicBezTo>
                  <a:close/>
                  <a:moveTo>
                    <a:pt x="10429" y="12376"/>
                  </a:moveTo>
                  <a:cubicBezTo>
                    <a:pt x="10450" y="12376"/>
                    <a:pt x="10473" y="12382"/>
                    <a:pt x="10495" y="12398"/>
                  </a:cubicBezTo>
                  <a:cubicBezTo>
                    <a:pt x="13664" y="14132"/>
                    <a:pt x="16733" y="16033"/>
                    <a:pt x="19835" y="17901"/>
                  </a:cubicBezTo>
                  <a:cubicBezTo>
                    <a:pt x="20035" y="18035"/>
                    <a:pt x="19902" y="18302"/>
                    <a:pt x="19735" y="18302"/>
                  </a:cubicBezTo>
                  <a:lnTo>
                    <a:pt x="19802" y="18435"/>
                  </a:lnTo>
                  <a:cubicBezTo>
                    <a:pt x="19839" y="18410"/>
                    <a:pt x="19879" y="18399"/>
                    <a:pt x="19918" y="18399"/>
                  </a:cubicBezTo>
                  <a:cubicBezTo>
                    <a:pt x="20087" y="18399"/>
                    <a:pt x="20238" y="18606"/>
                    <a:pt x="20102" y="18769"/>
                  </a:cubicBezTo>
                  <a:cubicBezTo>
                    <a:pt x="18668" y="20270"/>
                    <a:pt x="17367" y="21938"/>
                    <a:pt x="15199" y="22205"/>
                  </a:cubicBezTo>
                  <a:cubicBezTo>
                    <a:pt x="14946" y="22236"/>
                    <a:pt x="14687" y="22251"/>
                    <a:pt x="14425" y="22251"/>
                  </a:cubicBezTo>
                  <a:cubicBezTo>
                    <a:pt x="12997" y="22251"/>
                    <a:pt x="11479" y="21803"/>
                    <a:pt x="10295" y="21070"/>
                  </a:cubicBezTo>
                  <a:cubicBezTo>
                    <a:pt x="7560" y="19336"/>
                    <a:pt x="7760" y="14566"/>
                    <a:pt x="9928" y="12464"/>
                  </a:cubicBezTo>
                  <a:cubicBezTo>
                    <a:pt x="9963" y="12429"/>
                    <a:pt x="10002" y="12415"/>
                    <a:pt x="10039" y="12415"/>
                  </a:cubicBezTo>
                  <a:cubicBezTo>
                    <a:pt x="10109" y="12415"/>
                    <a:pt x="10173" y="12466"/>
                    <a:pt x="10195" y="12531"/>
                  </a:cubicBezTo>
                  <a:lnTo>
                    <a:pt x="10295" y="12531"/>
                  </a:lnTo>
                  <a:cubicBezTo>
                    <a:pt x="10295" y="12453"/>
                    <a:pt x="10355" y="12376"/>
                    <a:pt x="10429" y="12376"/>
                  </a:cubicBezTo>
                  <a:close/>
                  <a:moveTo>
                    <a:pt x="14903" y="0"/>
                  </a:moveTo>
                  <a:cubicBezTo>
                    <a:pt x="14636" y="0"/>
                    <a:pt x="14368" y="7"/>
                    <a:pt x="14098" y="22"/>
                  </a:cubicBezTo>
                  <a:cubicBezTo>
                    <a:pt x="6759" y="389"/>
                    <a:pt x="788" y="6360"/>
                    <a:pt x="421" y="13698"/>
                  </a:cubicBezTo>
                  <a:cubicBezTo>
                    <a:pt x="0" y="22021"/>
                    <a:pt x="6621" y="28928"/>
                    <a:pt x="14851" y="28928"/>
                  </a:cubicBezTo>
                  <a:cubicBezTo>
                    <a:pt x="15099" y="28928"/>
                    <a:pt x="15348" y="28922"/>
                    <a:pt x="15599" y="28909"/>
                  </a:cubicBezTo>
                  <a:cubicBezTo>
                    <a:pt x="22971" y="28542"/>
                    <a:pt x="28942" y="22571"/>
                    <a:pt x="29309" y="15233"/>
                  </a:cubicBezTo>
                  <a:cubicBezTo>
                    <a:pt x="29729" y="6897"/>
                    <a:pt x="23138" y="0"/>
                    <a:pt x="1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3"/>
            <p:cNvSpPr/>
            <p:nvPr/>
          </p:nvSpPr>
          <p:spPr>
            <a:xfrm>
              <a:off x="1726482" y="3404726"/>
              <a:ext cx="638514" cy="495391"/>
            </a:xfrm>
            <a:custGeom>
              <a:avLst/>
              <a:gdLst/>
              <a:ahLst/>
              <a:cxnLst/>
              <a:rect l="l" t="t" r="r" b="b"/>
              <a:pathLst>
                <a:path w="12679" h="9837" extrusionOk="0">
                  <a:moveTo>
                    <a:pt x="1469" y="2385"/>
                  </a:moveTo>
                  <a:cubicBezTo>
                    <a:pt x="3570" y="5354"/>
                    <a:pt x="6872" y="7322"/>
                    <a:pt x="10475" y="7856"/>
                  </a:cubicBezTo>
                  <a:cubicBezTo>
                    <a:pt x="9975" y="8356"/>
                    <a:pt x="9408" y="8790"/>
                    <a:pt x="8740" y="9057"/>
                  </a:cubicBezTo>
                  <a:cubicBezTo>
                    <a:pt x="8144" y="9298"/>
                    <a:pt x="7508" y="9404"/>
                    <a:pt x="6865" y="9404"/>
                  </a:cubicBezTo>
                  <a:cubicBezTo>
                    <a:pt x="5819" y="9404"/>
                    <a:pt x="4754" y="9124"/>
                    <a:pt x="3804" y="8690"/>
                  </a:cubicBezTo>
                  <a:cubicBezTo>
                    <a:pt x="2069" y="7956"/>
                    <a:pt x="1268" y="6622"/>
                    <a:pt x="1235" y="4720"/>
                  </a:cubicBezTo>
                  <a:cubicBezTo>
                    <a:pt x="1202" y="3953"/>
                    <a:pt x="1268" y="3152"/>
                    <a:pt x="1469" y="2385"/>
                  </a:cubicBezTo>
                  <a:close/>
                  <a:moveTo>
                    <a:pt x="2480" y="1"/>
                  </a:moveTo>
                  <a:cubicBezTo>
                    <a:pt x="2443" y="1"/>
                    <a:pt x="2404" y="15"/>
                    <a:pt x="2369" y="50"/>
                  </a:cubicBezTo>
                  <a:cubicBezTo>
                    <a:pt x="201" y="2152"/>
                    <a:pt x="1" y="6922"/>
                    <a:pt x="2736" y="8656"/>
                  </a:cubicBezTo>
                  <a:cubicBezTo>
                    <a:pt x="3920" y="9389"/>
                    <a:pt x="5438" y="9837"/>
                    <a:pt x="6866" y="9837"/>
                  </a:cubicBezTo>
                  <a:cubicBezTo>
                    <a:pt x="7128" y="9837"/>
                    <a:pt x="7387" y="9822"/>
                    <a:pt x="7640" y="9791"/>
                  </a:cubicBezTo>
                  <a:cubicBezTo>
                    <a:pt x="9808" y="9524"/>
                    <a:pt x="11109" y="7856"/>
                    <a:pt x="12543" y="6355"/>
                  </a:cubicBezTo>
                  <a:cubicBezTo>
                    <a:pt x="12679" y="6192"/>
                    <a:pt x="12528" y="5985"/>
                    <a:pt x="12359" y="5985"/>
                  </a:cubicBezTo>
                  <a:cubicBezTo>
                    <a:pt x="12320" y="5985"/>
                    <a:pt x="12280" y="5996"/>
                    <a:pt x="12243" y="6021"/>
                  </a:cubicBezTo>
                  <a:cubicBezTo>
                    <a:pt x="12243" y="6021"/>
                    <a:pt x="12243" y="6021"/>
                    <a:pt x="12210" y="6055"/>
                  </a:cubicBezTo>
                  <a:cubicBezTo>
                    <a:pt x="11743" y="6522"/>
                    <a:pt x="11276" y="7055"/>
                    <a:pt x="10809" y="7556"/>
                  </a:cubicBezTo>
                  <a:cubicBezTo>
                    <a:pt x="10775" y="7489"/>
                    <a:pt x="10742" y="7456"/>
                    <a:pt x="10642" y="7456"/>
                  </a:cubicBezTo>
                  <a:cubicBezTo>
                    <a:pt x="6972" y="6888"/>
                    <a:pt x="3870" y="4954"/>
                    <a:pt x="1602" y="2018"/>
                  </a:cubicBezTo>
                  <a:cubicBezTo>
                    <a:pt x="1802" y="1385"/>
                    <a:pt x="2136" y="784"/>
                    <a:pt x="2603" y="250"/>
                  </a:cubicBezTo>
                  <a:cubicBezTo>
                    <a:pt x="2636" y="217"/>
                    <a:pt x="2636" y="150"/>
                    <a:pt x="2636" y="117"/>
                  </a:cubicBezTo>
                  <a:cubicBezTo>
                    <a:pt x="2614" y="52"/>
                    <a:pt x="2550" y="1"/>
                    <a:pt x="24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3"/>
            <p:cNvSpPr/>
            <p:nvPr/>
          </p:nvSpPr>
          <p:spPr>
            <a:xfrm>
              <a:off x="1864263" y="3402762"/>
              <a:ext cx="490557" cy="298484"/>
            </a:xfrm>
            <a:custGeom>
              <a:avLst/>
              <a:gdLst/>
              <a:ahLst/>
              <a:cxnLst/>
              <a:rect l="l" t="t" r="r" b="b"/>
              <a:pathLst>
                <a:path w="9741" h="5927" extrusionOk="0">
                  <a:moveTo>
                    <a:pt x="134" y="1"/>
                  </a:moveTo>
                  <a:cubicBezTo>
                    <a:pt x="60" y="1"/>
                    <a:pt x="0" y="78"/>
                    <a:pt x="0" y="156"/>
                  </a:cubicBezTo>
                  <a:cubicBezTo>
                    <a:pt x="0" y="189"/>
                    <a:pt x="0" y="256"/>
                    <a:pt x="67" y="289"/>
                  </a:cubicBezTo>
                  <a:cubicBezTo>
                    <a:pt x="3069" y="2224"/>
                    <a:pt x="6205" y="4059"/>
                    <a:pt x="9340" y="5893"/>
                  </a:cubicBezTo>
                  <a:cubicBezTo>
                    <a:pt x="9373" y="5893"/>
                    <a:pt x="9407" y="5927"/>
                    <a:pt x="9440" y="5927"/>
                  </a:cubicBezTo>
                  <a:cubicBezTo>
                    <a:pt x="9607" y="5927"/>
                    <a:pt x="9740" y="5660"/>
                    <a:pt x="9540" y="5526"/>
                  </a:cubicBezTo>
                  <a:cubicBezTo>
                    <a:pt x="6438" y="3658"/>
                    <a:pt x="3369" y="1757"/>
                    <a:pt x="200" y="23"/>
                  </a:cubicBezTo>
                  <a:cubicBezTo>
                    <a:pt x="178" y="7"/>
                    <a:pt x="155" y="1"/>
                    <a:pt x="1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3"/>
            <p:cNvSpPr/>
            <p:nvPr/>
          </p:nvSpPr>
          <p:spPr>
            <a:xfrm>
              <a:off x="1807106" y="3410567"/>
              <a:ext cx="535931" cy="374678"/>
            </a:xfrm>
            <a:custGeom>
              <a:avLst/>
              <a:gdLst/>
              <a:ahLst/>
              <a:cxnLst/>
              <a:rect l="l" t="t" r="r" b="b"/>
              <a:pathLst>
                <a:path w="10642" h="7440" extrusionOk="0">
                  <a:moveTo>
                    <a:pt x="1035" y="1"/>
                  </a:moveTo>
                  <a:cubicBezTo>
                    <a:pt x="1035" y="34"/>
                    <a:pt x="1035" y="101"/>
                    <a:pt x="1002" y="134"/>
                  </a:cubicBezTo>
                  <a:cubicBezTo>
                    <a:pt x="535" y="668"/>
                    <a:pt x="201" y="1269"/>
                    <a:pt x="1" y="1902"/>
                  </a:cubicBezTo>
                  <a:cubicBezTo>
                    <a:pt x="2269" y="4838"/>
                    <a:pt x="5371" y="6772"/>
                    <a:pt x="9041" y="7340"/>
                  </a:cubicBezTo>
                  <a:cubicBezTo>
                    <a:pt x="9141" y="7340"/>
                    <a:pt x="9174" y="7373"/>
                    <a:pt x="9208" y="7440"/>
                  </a:cubicBezTo>
                  <a:cubicBezTo>
                    <a:pt x="9675" y="6939"/>
                    <a:pt x="10142" y="6406"/>
                    <a:pt x="10609" y="5939"/>
                  </a:cubicBezTo>
                  <a:cubicBezTo>
                    <a:pt x="10642" y="5905"/>
                    <a:pt x="10642" y="5905"/>
                    <a:pt x="10642" y="5905"/>
                  </a:cubicBezTo>
                  <a:lnTo>
                    <a:pt x="10575" y="5772"/>
                  </a:lnTo>
                  <a:cubicBezTo>
                    <a:pt x="10542" y="5772"/>
                    <a:pt x="10508" y="5738"/>
                    <a:pt x="10475" y="5738"/>
                  </a:cubicBezTo>
                  <a:cubicBezTo>
                    <a:pt x="7340" y="3904"/>
                    <a:pt x="4204" y="2069"/>
                    <a:pt x="1202" y="101"/>
                  </a:cubicBezTo>
                  <a:cubicBezTo>
                    <a:pt x="1135" y="101"/>
                    <a:pt x="1135" y="34"/>
                    <a:pt x="1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3"/>
            <p:cNvSpPr/>
            <p:nvPr/>
          </p:nvSpPr>
          <p:spPr>
            <a:xfrm>
              <a:off x="1786963" y="3524831"/>
              <a:ext cx="467039" cy="353578"/>
            </a:xfrm>
            <a:custGeom>
              <a:avLst/>
              <a:gdLst/>
              <a:ahLst/>
              <a:cxnLst/>
              <a:rect l="l" t="t" r="r" b="b"/>
              <a:pathLst>
                <a:path w="9274" h="7021" extrusionOk="0">
                  <a:moveTo>
                    <a:pt x="268" y="0"/>
                  </a:moveTo>
                  <a:cubicBezTo>
                    <a:pt x="67" y="767"/>
                    <a:pt x="1" y="1568"/>
                    <a:pt x="34" y="2335"/>
                  </a:cubicBezTo>
                  <a:cubicBezTo>
                    <a:pt x="67" y="4237"/>
                    <a:pt x="868" y="5571"/>
                    <a:pt x="2603" y="6338"/>
                  </a:cubicBezTo>
                  <a:cubicBezTo>
                    <a:pt x="3548" y="6749"/>
                    <a:pt x="4607" y="7021"/>
                    <a:pt x="5647" y="7021"/>
                  </a:cubicBezTo>
                  <a:cubicBezTo>
                    <a:pt x="6296" y="7021"/>
                    <a:pt x="6937" y="6915"/>
                    <a:pt x="7539" y="6672"/>
                  </a:cubicBezTo>
                  <a:cubicBezTo>
                    <a:pt x="8207" y="6405"/>
                    <a:pt x="8774" y="5971"/>
                    <a:pt x="9274" y="5471"/>
                  </a:cubicBezTo>
                  <a:cubicBezTo>
                    <a:pt x="5671" y="4937"/>
                    <a:pt x="2369" y="2969"/>
                    <a:pt x="2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3"/>
            <p:cNvSpPr/>
            <p:nvPr/>
          </p:nvSpPr>
          <p:spPr>
            <a:xfrm>
              <a:off x="1655426" y="3079106"/>
              <a:ext cx="291182" cy="241728"/>
            </a:xfrm>
            <a:custGeom>
              <a:avLst/>
              <a:gdLst/>
              <a:ahLst/>
              <a:cxnLst/>
              <a:rect l="l" t="t" r="r" b="b"/>
              <a:pathLst>
                <a:path w="5782" h="4800" extrusionOk="0">
                  <a:moveTo>
                    <a:pt x="2937" y="1"/>
                  </a:moveTo>
                  <a:cubicBezTo>
                    <a:pt x="1816" y="1"/>
                    <a:pt x="745" y="782"/>
                    <a:pt x="78" y="1746"/>
                  </a:cubicBezTo>
                  <a:cubicBezTo>
                    <a:pt x="1" y="1849"/>
                    <a:pt x="120" y="1990"/>
                    <a:pt x="241" y="1990"/>
                  </a:cubicBezTo>
                  <a:cubicBezTo>
                    <a:pt x="277" y="1990"/>
                    <a:pt x="313" y="1977"/>
                    <a:pt x="344" y="1946"/>
                  </a:cubicBezTo>
                  <a:cubicBezTo>
                    <a:pt x="1006" y="1206"/>
                    <a:pt x="1898" y="486"/>
                    <a:pt x="2888" y="486"/>
                  </a:cubicBezTo>
                  <a:cubicBezTo>
                    <a:pt x="3146" y="486"/>
                    <a:pt x="3411" y="535"/>
                    <a:pt x="3680" y="645"/>
                  </a:cubicBezTo>
                  <a:cubicBezTo>
                    <a:pt x="5415" y="1379"/>
                    <a:pt x="4581" y="3247"/>
                    <a:pt x="4014" y="4448"/>
                  </a:cubicBezTo>
                  <a:cubicBezTo>
                    <a:pt x="3922" y="4632"/>
                    <a:pt x="4067" y="4799"/>
                    <a:pt x="4221" y="4799"/>
                  </a:cubicBezTo>
                  <a:cubicBezTo>
                    <a:pt x="4290" y="4799"/>
                    <a:pt x="4362" y="4765"/>
                    <a:pt x="4414" y="4682"/>
                  </a:cubicBezTo>
                  <a:cubicBezTo>
                    <a:pt x="5248" y="3381"/>
                    <a:pt x="5782" y="1246"/>
                    <a:pt x="4114" y="312"/>
                  </a:cubicBezTo>
                  <a:cubicBezTo>
                    <a:pt x="3725" y="96"/>
                    <a:pt x="3328" y="1"/>
                    <a:pt x="29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3"/>
            <p:cNvSpPr/>
            <p:nvPr/>
          </p:nvSpPr>
          <p:spPr>
            <a:xfrm>
              <a:off x="1345166" y="2757113"/>
              <a:ext cx="1498512" cy="1500174"/>
            </a:xfrm>
            <a:custGeom>
              <a:avLst/>
              <a:gdLst/>
              <a:ahLst/>
              <a:cxnLst/>
              <a:rect l="l" t="t" r="r" b="b"/>
              <a:pathLst>
                <a:path w="29756" h="29789" fill="none" extrusionOk="0">
                  <a:moveTo>
                    <a:pt x="29322" y="15679"/>
                  </a:moveTo>
                  <a:cubicBezTo>
                    <a:pt x="29755" y="7073"/>
                    <a:pt x="22717" y="1"/>
                    <a:pt x="14111" y="468"/>
                  </a:cubicBezTo>
                  <a:cubicBezTo>
                    <a:pt x="6772" y="835"/>
                    <a:pt x="801" y="6806"/>
                    <a:pt x="434" y="14144"/>
                  </a:cubicBezTo>
                  <a:cubicBezTo>
                    <a:pt x="1" y="22717"/>
                    <a:pt x="7039" y="29789"/>
                    <a:pt x="15612" y="29355"/>
                  </a:cubicBezTo>
                  <a:cubicBezTo>
                    <a:pt x="22984" y="28988"/>
                    <a:pt x="28955" y="23017"/>
                    <a:pt x="29322" y="156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4" name="Google Shape;824;p53"/>
          <p:cNvSpPr/>
          <p:nvPr/>
        </p:nvSpPr>
        <p:spPr>
          <a:xfrm rot="4613370">
            <a:off x="3077584" y="924002"/>
            <a:ext cx="1374897" cy="1986536"/>
          </a:xfrm>
          <a:custGeom>
            <a:avLst/>
            <a:gdLst/>
            <a:ahLst/>
            <a:cxnLst/>
            <a:rect l="l" t="t" r="r" b="b"/>
            <a:pathLst>
              <a:path w="11988" h="17321" extrusionOk="0">
                <a:moveTo>
                  <a:pt x="2268" y="1"/>
                </a:moveTo>
                <a:cubicBezTo>
                  <a:pt x="2257" y="1"/>
                  <a:pt x="2247" y="2"/>
                  <a:pt x="2236" y="4"/>
                </a:cubicBezTo>
                <a:cubicBezTo>
                  <a:pt x="701" y="304"/>
                  <a:pt x="268" y="2072"/>
                  <a:pt x="168" y="3406"/>
                </a:cubicBezTo>
                <a:cubicBezTo>
                  <a:pt x="101" y="5074"/>
                  <a:pt x="568" y="6909"/>
                  <a:pt x="1902" y="7976"/>
                </a:cubicBezTo>
                <a:cubicBezTo>
                  <a:pt x="3437" y="9244"/>
                  <a:pt x="5538" y="9177"/>
                  <a:pt x="7339" y="9844"/>
                </a:cubicBezTo>
                <a:cubicBezTo>
                  <a:pt x="9841" y="10778"/>
                  <a:pt x="10742" y="13380"/>
                  <a:pt x="9975" y="15815"/>
                </a:cubicBezTo>
                <a:cubicBezTo>
                  <a:pt x="9922" y="15974"/>
                  <a:pt x="10079" y="16112"/>
                  <a:pt x="10230" y="16112"/>
                </a:cubicBezTo>
                <a:cubicBezTo>
                  <a:pt x="10269" y="16112"/>
                  <a:pt x="10307" y="16103"/>
                  <a:pt x="10342" y="16082"/>
                </a:cubicBezTo>
                <a:lnTo>
                  <a:pt x="10342" y="16082"/>
                </a:lnTo>
                <a:cubicBezTo>
                  <a:pt x="10275" y="16215"/>
                  <a:pt x="10242" y="16349"/>
                  <a:pt x="10208" y="16449"/>
                </a:cubicBezTo>
                <a:cubicBezTo>
                  <a:pt x="9775" y="15715"/>
                  <a:pt x="9441" y="14981"/>
                  <a:pt x="9141" y="14214"/>
                </a:cubicBezTo>
                <a:cubicBezTo>
                  <a:pt x="9099" y="14116"/>
                  <a:pt x="9016" y="14071"/>
                  <a:pt x="8939" y="14071"/>
                </a:cubicBezTo>
                <a:cubicBezTo>
                  <a:pt x="8832" y="14071"/>
                  <a:pt x="8735" y="14159"/>
                  <a:pt x="8774" y="14314"/>
                </a:cubicBezTo>
                <a:cubicBezTo>
                  <a:pt x="9041" y="15315"/>
                  <a:pt x="9508" y="16282"/>
                  <a:pt x="10008" y="17183"/>
                </a:cubicBezTo>
                <a:cubicBezTo>
                  <a:pt x="10060" y="17270"/>
                  <a:pt x="10158" y="17321"/>
                  <a:pt x="10254" y="17321"/>
                </a:cubicBezTo>
                <a:cubicBezTo>
                  <a:pt x="10341" y="17321"/>
                  <a:pt x="10427" y="17278"/>
                  <a:pt x="10475" y="17183"/>
                </a:cubicBezTo>
                <a:cubicBezTo>
                  <a:pt x="10975" y="16082"/>
                  <a:pt x="11609" y="14948"/>
                  <a:pt x="11943" y="13814"/>
                </a:cubicBezTo>
                <a:cubicBezTo>
                  <a:pt x="11987" y="13636"/>
                  <a:pt x="11839" y="13502"/>
                  <a:pt x="11686" y="13502"/>
                </a:cubicBezTo>
                <a:cubicBezTo>
                  <a:pt x="11609" y="13502"/>
                  <a:pt x="11531" y="13536"/>
                  <a:pt x="11476" y="13614"/>
                </a:cubicBezTo>
                <a:cubicBezTo>
                  <a:pt x="11209" y="14081"/>
                  <a:pt x="10975" y="14581"/>
                  <a:pt x="10775" y="15081"/>
                </a:cubicBezTo>
                <a:cubicBezTo>
                  <a:pt x="11376" y="12479"/>
                  <a:pt x="9508" y="9911"/>
                  <a:pt x="7006" y="9177"/>
                </a:cubicBezTo>
                <a:cubicBezTo>
                  <a:pt x="5038" y="8577"/>
                  <a:pt x="2603" y="8577"/>
                  <a:pt x="1402" y="6642"/>
                </a:cubicBezTo>
                <a:cubicBezTo>
                  <a:pt x="368" y="5007"/>
                  <a:pt x="1" y="1038"/>
                  <a:pt x="2303" y="271"/>
                </a:cubicBezTo>
                <a:cubicBezTo>
                  <a:pt x="2458" y="208"/>
                  <a:pt x="2410" y="1"/>
                  <a:pt x="22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97;p57">
            <a:extLst>
              <a:ext uri="{FF2B5EF4-FFF2-40B4-BE49-F238E27FC236}">
                <a16:creationId xmlns:a16="http://schemas.microsoft.com/office/drawing/2014/main" id="{9DFE30A6-B9A7-4BC5-9F85-AE0081D98097}"/>
              </a:ext>
            </a:extLst>
          </p:cNvPr>
          <p:cNvSpPr/>
          <p:nvPr/>
        </p:nvSpPr>
        <p:spPr>
          <a:xfrm>
            <a:off x="7239562" y="766586"/>
            <a:ext cx="1161488" cy="1081264"/>
          </a:xfrm>
          <a:custGeom>
            <a:avLst/>
            <a:gdLst/>
            <a:ahLst/>
            <a:cxnLst/>
            <a:rect l="l" t="t" r="r" b="b"/>
            <a:pathLst>
              <a:path w="22484" h="23618" extrusionOk="0">
                <a:moveTo>
                  <a:pt x="11242" y="1"/>
                </a:moveTo>
                <a:lnTo>
                  <a:pt x="9408" y="6172"/>
                </a:lnTo>
                <a:lnTo>
                  <a:pt x="4304" y="2235"/>
                </a:lnTo>
                <a:lnTo>
                  <a:pt x="6439" y="8340"/>
                </a:lnTo>
                <a:lnTo>
                  <a:pt x="1" y="8140"/>
                </a:lnTo>
                <a:lnTo>
                  <a:pt x="5338" y="11809"/>
                </a:lnTo>
                <a:lnTo>
                  <a:pt x="1" y="15445"/>
                </a:lnTo>
                <a:lnTo>
                  <a:pt x="6439" y="15278"/>
                </a:lnTo>
                <a:lnTo>
                  <a:pt x="4304" y="21349"/>
                </a:lnTo>
                <a:lnTo>
                  <a:pt x="9408" y="17413"/>
                </a:lnTo>
                <a:lnTo>
                  <a:pt x="11242" y="23617"/>
                </a:lnTo>
                <a:lnTo>
                  <a:pt x="13043" y="17413"/>
                </a:lnTo>
                <a:lnTo>
                  <a:pt x="18180" y="21349"/>
                </a:lnTo>
                <a:lnTo>
                  <a:pt x="16012" y="15278"/>
                </a:lnTo>
                <a:lnTo>
                  <a:pt x="22484" y="15445"/>
                </a:lnTo>
                <a:lnTo>
                  <a:pt x="17146" y="11809"/>
                </a:lnTo>
                <a:lnTo>
                  <a:pt x="22484" y="8140"/>
                </a:lnTo>
                <a:lnTo>
                  <a:pt x="16012" y="8340"/>
                </a:lnTo>
                <a:lnTo>
                  <a:pt x="18180" y="2235"/>
                </a:lnTo>
                <a:lnTo>
                  <a:pt x="18180" y="2235"/>
                </a:lnTo>
                <a:lnTo>
                  <a:pt x="13043" y="6172"/>
                </a:lnTo>
                <a:lnTo>
                  <a:pt x="11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1EE198D-6159-4893-953D-0C21ED146B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99" t="23280" r="13413" b="9278"/>
          <a:stretch/>
        </p:blipFill>
        <p:spPr>
          <a:xfrm>
            <a:off x="1193799" y="547007"/>
            <a:ext cx="6756401" cy="4049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oogle Shape;1020;p63">
            <a:extLst>
              <a:ext uri="{FF2B5EF4-FFF2-40B4-BE49-F238E27FC236}">
                <a16:creationId xmlns:a16="http://schemas.microsoft.com/office/drawing/2014/main" id="{0C587731-9810-4800-8949-921DDFE32DE0}"/>
              </a:ext>
            </a:extLst>
          </p:cNvPr>
          <p:cNvGrpSpPr/>
          <p:nvPr/>
        </p:nvGrpSpPr>
        <p:grpSpPr>
          <a:xfrm>
            <a:off x="6763658" y="116114"/>
            <a:ext cx="1952170" cy="1732823"/>
            <a:chOff x="3210525" y="2444225"/>
            <a:chExt cx="2187992" cy="1784440"/>
          </a:xfrm>
        </p:grpSpPr>
        <p:sp>
          <p:nvSpPr>
            <p:cNvPr id="5" name="Google Shape;1021;p63">
              <a:extLst>
                <a:ext uri="{FF2B5EF4-FFF2-40B4-BE49-F238E27FC236}">
                  <a16:creationId xmlns:a16="http://schemas.microsoft.com/office/drawing/2014/main" id="{2D6AC00B-E1B4-43AB-A862-17DA8A15CDE8}"/>
                </a:ext>
              </a:extLst>
            </p:cNvPr>
            <p:cNvSpPr/>
            <p:nvPr/>
          </p:nvSpPr>
          <p:spPr>
            <a:xfrm>
              <a:off x="3210525" y="2444225"/>
              <a:ext cx="2187992" cy="1784440"/>
            </a:xfrm>
            <a:custGeom>
              <a:avLst/>
              <a:gdLst/>
              <a:ahLst/>
              <a:cxnLst/>
              <a:rect l="l" t="t" r="r" b="b"/>
              <a:pathLst>
                <a:path w="93634" h="76356" extrusionOk="0">
                  <a:moveTo>
                    <a:pt x="46100" y="0"/>
                  </a:moveTo>
                  <a:cubicBezTo>
                    <a:pt x="45833" y="0"/>
                    <a:pt x="45599" y="34"/>
                    <a:pt x="45332" y="34"/>
                  </a:cubicBezTo>
                  <a:lnTo>
                    <a:pt x="44899" y="34"/>
                  </a:lnTo>
                  <a:cubicBezTo>
                    <a:pt x="44632" y="67"/>
                    <a:pt x="44332" y="67"/>
                    <a:pt x="44065" y="100"/>
                  </a:cubicBezTo>
                  <a:cubicBezTo>
                    <a:pt x="43965" y="100"/>
                    <a:pt x="43831" y="134"/>
                    <a:pt x="43731" y="134"/>
                  </a:cubicBezTo>
                  <a:cubicBezTo>
                    <a:pt x="43431" y="167"/>
                    <a:pt x="43131" y="201"/>
                    <a:pt x="42831" y="234"/>
                  </a:cubicBezTo>
                  <a:cubicBezTo>
                    <a:pt x="42731" y="267"/>
                    <a:pt x="42664" y="267"/>
                    <a:pt x="42597" y="267"/>
                  </a:cubicBezTo>
                  <a:cubicBezTo>
                    <a:pt x="42264" y="334"/>
                    <a:pt x="41930" y="367"/>
                    <a:pt x="41596" y="434"/>
                  </a:cubicBezTo>
                  <a:cubicBezTo>
                    <a:pt x="41563" y="434"/>
                    <a:pt x="41530" y="467"/>
                    <a:pt x="41496" y="467"/>
                  </a:cubicBezTo>
                  <a:cubicBezTo>
                    <a:pt x="38494" y="1034"/>
                    <a:pt x="35625" y="2135"/>
                    <a:pt x="32990" y="3736"/>
                  </a:cubicBezTo>
                  <a:cubicBezTo>
                    <a:pt x="32924" y="3770"/>
                    <a:pt x="32890" y="3770"/>
                    <a:pt x="32857" y="3803"/>
                  </a:cubicBezTo>
                  <a:cubicBezTo>
                    <a:pt x="32590" y="3970"/>
                    <a:pt x="32323" y="4137"/>
                    <a:pt x="32056" y="4337"/>
                  </a:cubicBezTo>
                  <a:cubicBezTo>
                    <a:pt x="31990" y="4370"/>
                    <a:pt x="31923" y="4404"/>
                    <a:pt x="31856" y="4437"/>
                  </a:cubicBezTo>
                  <a:cubicBezTo>
                    <a:pt x="31589" y="4637"/>
                    <a:pt x="31322" y="4804"/>
                    <a:pt x="31089" y="5004"/>
                  </a:cubicBezTo>
                  <a:cubicBezTo>
                    <a:pt x="31022" y="5037"/>
                    <a:pt x="30955" y="5104"/>
                    <a:pt x="30889" y="5137"/>
                  </a:cubicBezTo>
                  <a:cubicBezTo>
                    <a:pt x="30755" y="5237"/>
                    <a:pt x="30589" y="5371"/>
                    <a:pt x="30455" y="5471"/>
                  </a:cubicBezTo>
                  <a:cubicBezTo>
                    <a:pt x="30322" y="5571"/>
                    <a:pt x="30222" y="5671"/>
                    <a:pt x="30122" y="5738"/>
                  </a:cubicBezTo>
                  <a:cubicBezTo>
                    <a:pt x="30088" y="5771"/>
                    <a:pt x="30055" y="5771"/>
                    <a:pt x="30055" y="5805"/>
                  </a:cubicBezTo>
                  <a:cubicBezTo>
                    <a:pt x="25752" y="9274"/>
                    <a:pt x="22750" y="13910"/>
                    <a:pt x="21349" y="19147"/>
                  </a:cubicBezTo>
                  <a:cubicBezTo>
                    <a:pt x="21315" y="19214"/>
                    <a:pt x="21315" y="19281"/>
                    <a:pt x="21282" y="19314"/>
                  </a:cubicBezTo>
                  <a:cubicBezTo>
                    <a:pt x="21215" y="19648"/>
                    <a:pt x="21115" y="19981"/>
                    <a:pt x="21048" y="20315"/>
                  </a:cubicBezTo>
                  <a:cubicBezTo>
                    <a:pt x="21015" y="20448"/>
                    <a:pt x="20982" y="20615"/>
                    <a:pt x="20948" y="20782"/>
                  </a:cubicBezTo>
                  <a:cubicBezTo>
                    <a:pt x="20915" y="21015"/>
                    <a:pt x="20848" y="21249"/>
                    <a:pt x="20815" y="21482"/>
                  </a:cubicBezTo>
                  <a:cubicBezTo>
                    <a:pt x="20748" y="21916"/>
                    <a:pt x="20681" y="22316"/>
                    <a:pt x="20648" y="22717"/>
                  </a:cubicBezTo>
                  <a:cubicBezTo>
                    <a:pt x="20581" y="23284"/>
                    <a:pt x="20515" y="23817"/>
                    <a:pt x="20481" y="24384"/>
                  </a:cubicBezTo>
                  <a:cubicBezTo>
                    <a:pt x="20481" y="24518"/>
                    <a:pt x="20481" y="24685"/>
                    <a:pt x="20481" y="24818"/>
                  </a:cubicBezTo>
                  <a:cubicBezTo>
                    <a:pt x="20448" y="25285"/>
                    <a:pt x="20448" y="25719"/>
                    <a:pt x="20448" y="26152"/>
                  </a:cubicBezTo>
                  <a:cubicBezTo>
                    <a:pt x="20448" y="26286"/>
                    <a:pt x="20448" y="26386"/>
                    <a:pt x="20448" y="26519"/>
                  </a:cubicBezTo>
                  <a:cubicBezTo>
                    <a:pt x="20448" y="27053"/>
                    <a:pt x="20481" y="27587"/>
                    <a:pt x="20515" y="28120"/>
                  </a:cubicBezTo>
                  <a:cubicBezTo>
                    <a:pt x="20548" y="28254"/>
                    <a:pt x="20548" y="28387"/>
                    <a:pt x="20581" y="28521"/>
                  </a:cubicBezTo>
                  <a:cubicBezTo>
                    <a:pt x="20615" y="28921"/>
                    <a:pt x="20648" y="29288"/>
                    <a:pt x="20715" y="29655"/>
                  </a:cubicBezTo>
                  <a:cubicBezTo>
                    <a:pt x="20148" y="29788"/>
                    <a:pt x="19614" y="29989"/>
                    <a:pt x="19114" y="30289"/>
                  </a:cubicBezTo>
                  <a:cubicBezTo>
                    <a:pt x="18780" y="29688"/>
                    <a:pt x="18613" y="29121"/>
                    <a:pt x="18547" y="28454"/>
                  </a:cubicBezTo>
                  <a:lnTo>
                    <a:pt x="18547" y="28354"/>
                  </a:lnTo>
                  <a:cubicBezTo>
                    <a:pt x="17879" y="22183"/>
                    <a:pt x="14644" y="20815"/>
                    <a:pt x="12042" y="20782"/>
                  </a:cubicBezTo>
                  <a:lnTo>
                    <a:pt x="11909" y="20782"/>
                  </a:lnTo>
                  <a:cubicBezTo>
                    <a:pt x="10207" y="20782"/>
                    <a:pt x="8640" y="21449"/>
                    <a:pt x="7472" y="22717"/>
                  </a:cubicBezTo>
                  <a:cubicBezTo>
                    <a:pt x="5371" y="24952"/>
                    <a:pt x="5237" y="28254"/>
                    <a:pt x="5371" y="30022"/>
                  </a:cubicBezTo>
                  <a:cubicBezTo>
                    <a:pt x="5404" y="30722"/>
                    <a:pt x="5504" y="31390"/>
                    <a:pt x="5637" y="32057"/>
                  </a:cubicBezTo>
                  <a:cubicBezTo>
                    <a:pt x="4603" y="32457"/>
                    <a:pt x="3603" y="33057"/>
                    <a:pt x="2669" y="33925"/>
                  </a:cubicBezTo>
                  <a:cubicBezTo>
                    <a:pt x="701" y="35726"/>
                    <a:pt x="0" y="38361"/>
                    <a:pt x="901" y="40830"/>
                  </a:cubicBezTo>
                  <a:cubicBezTo>
                    <a:pt x="1067" y="41330"/>
                    <a:pt x="1334" y="41797"/>
                    <a:pt x="1601" y="42264"/>
                  </a:cubicBezTo>
                  <a:cubicBezTo>
                    <a:pt x="1534" y="42864"/>
                    <a:pt x="1534" y="43465"/>
                    <a:pt x="1601" y="44099"/>
                  </a:cubicBezTo>
                  <a:cubicBezTo>
                    <a:pt x="1768" y="45166"/>
                    <a:pt x="2102" y="46133"/>
                    <a:pt x="2635" y="46967"/>
                  </a:cubicBezTo>
                  <a:cubicBezTo>
                    <a:pt x="2535" y="47801"/>
                    <a:pt x="2635" y="48769"/>
                    <a:pt x="3036" y="49803"/>
                  </a:cubicBezTo>
                  <a:cubicBezTo>
                    <a:pt x="3569" y="51104"/>
                    <a:pt x="4537" y="52238"/>
                    <a:pt x="5838" y="53038"/>
                  </a:cubicBezTo>
                  <a:cubicBezTo>
                    <a:pt x="5938" y="53105"/>
                    <a:pt x="6004" y="53172"/>
                    <a:pt x="6104" y="53205"/>
                  </a:cubicBezTo>
                  <a:cubicBezTo>
                    <a:pt x="6738" y="54740"/>
                    <a:pt x="8006" y="55907"/>
                    <a:pt x="9640" y="56374"/>
                  </a:cubicBezTo>
                  <a:cubicBezTo>
                    <a:pt x="10174" y="56541"/>
                    <a:pt x="10708" y="56608"/>
                    <a:pt x="11308" y="56608"/>
                  </a:cubicBezTo>
                  <a:cubicBezTo>
                    <a:pt x="12742" y="56608"/>
                    <a:pt x="14410" y="56107"/>
                    <a:pt x="16312" y="55106"/>
                  </a:cubicBezTo>
                  <a:cubicBezTo>
                    <a:pt x="16779" y="54840"/>
                    <a:pt x="17146" y="54606"/>
                    <a:pt x="17446" y="54406"/>
                  </a:cubicBezTo>
                  <a:cubicBezTo>
                    <a:pt x="20048" y="54273"/>
                    <a:pt x="21682" y="53238"/>
                    <a:pt x="22950" y="51904"/>
                  </a:cubicBezTo>
                  <a:cubicBezTo>
                    <a:pt x="23150" y="51938"/>
                    <a:pt x="23350" y="51971"/>
                    <a:pt x="23517" y="52004"/>
                  </a:cubicBezTo>
                  <a:cubicBezTo>
                    <a:pt x="23350" y="52705"/>
                    <a:pt x="23250" y="53439"/>
                    <a:pt x="23250" y="54172"/>
                  </a:cubicBezTo>
                  <a:cubicBezTo>
                    <a:pt x="23250" y="55407"/>
                    <a:pt x="23483" y="56608"/>
                    <a:pt x="23917" y="57742"/>
                  </a:cubicBezTo>
                  <a:cubicBezTo>
                    <a:pt x="24384" y="58842"/>
                    <a:pt x="25018" y="59877"/>
                    <a:pt x="25785" y="60744"/>
                  </a:cubicBezTo>
                  <a:cubicBezTo>
                    <a:pt x="26619" y="61644"/>
                    <a:pt x="27586" y="62378"/>
                    <a:pt x="28687" y="62912"/>
                  </a:cubicBezTo>
                  <a:cubicBezTo>
                    <a:pt x="28887" y="62979"/>
                    <a:pt x="29054" y="63045"/>
                    <a:pt x="29254" y="63146"/>
                  </a:cubicBezTo>
                  <a:cubicBezTo>
                    <a:pt x="29087" y="64246"/>
                    <a:pt x="29354" y="65381"/>
                    <a:pt x="30055" y="66281"/>
                  </a:cubicBezTo>
                  <a:cubicBezTo>
                    <a:pt x="30055" y="66281"/>
                    <a:pt x="30088" y="66315"/>
                    <a:pt x="30088" y="66315"/>
                  </a:cubicBezTo>
                  <a:cubicBezTo>
                    <a:pt x="28587" y="67415"/>
                    <a:pt x="28020" y="69383"/>
                    <a:pt x="28687" y="71118"/>
                  </a:cubicBezTo>
                  <a:cubicBezTo>
                    <a:pt x="29021" y="72019"/>
                    <a:pt x="29521" y="72819"/>
                    <a:pt x="30188" y="73486"/>
                  </a:cubicBezTo>
                  <a:cubicBezTo>
                    <a:pt x="30722" y="74087"/>
                    <a:pt x="31356" y="74587"/>
                    <a:pt x="32056" y="74987"/>
                  </a:cubicBezTo>
                  <a:cubicBezTo>
                    <a:pt x="32690" y="75388"/>
                    <a:pt x="33424" y="75721"/>
                    <a:pt x="34158" y="75921"/>
                  </a:cubicBezTo>
                  <a:cubicBezTo>
                    <a:pt x="34892" y="76122"/>
                    <a:pt x="35625" y="76255"/>
                    <a:pt x="36359" y="76288"/>
                  </a:cubicBezTo>
                  <a:lnTo>
                    <a:pt x="36726" y="76288"/>
                  </a:lnTo>
                  <a:cubicBezTo>
                    <a:pt x="37960" y="76288"/>
                    <a:pt x="39128" y="76021"/>
                    <a:pt x="40195" y="75488"/>
                  </a:cubicBezTo>
                  <a:cubicBezTo>
                    <a:pt x="40462" y="75354"/>
                    <a:pt x="40696" y="75188"/>
                    <a:pt x="40929" y="75021"/>
                  </a:cubicBezTo>
                  <a:cubicBezTo>
                    <a:pt x="41363" y="75288"/>
                    <a:pt x="41797" y="75521"/>
                    <a:pt x="42264" y="75721"/>
                  </a:cubicBezTo>
                  <a:cubicBezTo>
                    <a:pt x="43264" y="76122"/>
                    <a:pt x="44265" y="76322"/>
                    <a:pt x="45299" y="76322"/>
                  </a:cubicBezTo>
                  <a:cubicBezTo>
                    <a:pt x="46300" y="76322"/>
                    <a:pt x="47234" y="76122"/>
                    <a:pt x="48134" y="75788"/>
                  </a:cubicBezTo>
                  <a:cubicBezTo>
                    <a:pt x="48735" y="76088"/>
                    <a:pt x="49402" y="76288"/>
                    <a:pt x="50136" y="76288"/>
                  </a:cubicBezTo>
                  <a:lnTo>
                    <a:pt x="52704" y="76288"/>
                  </a:lnTo>
                  <a:cubicBezTo>
                    <a:pt x="52971" y="76288"/>
                    <a:pt x="53205" y="76255"/>
                    <a:pt x="53438" y="76222"/>
                  </a:cubicBezTo>
                  <a:cubicBezTo>
                    <a:pt x="53905" y="76322"/>
                    <a:pt x="54339" y="76355"/>
                    <a:pt x="54806" y="76355"/>
                  </a:cubicBezTo>
                  <a:lnTo>
                    <a:pt x="55106" y="76355"/>
                  </a:lnTo>
                  <a:cubicBezTo>
                    <a:pt x="56207" y="76288"/>
                    <a:pt x="57274" y="75988"/>
                    <a:pt x="58275" y="75388"/>
                  </a:cubicBezTo>
                  <a:cubicBezTo>
                    <a:pt x="59076" y="74921"/>
                    <a:pt x="59776" y="74354"/>
                    <a:pt x="60410" y="73653"/>
                  </a:cubicBezTo>
                  <a:cubicBezTo>
                    <a:pt x="61044" y="72919"/>
                    <a:pt x="61544" y="72119"/>
                    <a:pt x="61911" y="71251"/>
                  </a:cubicBezTo>
                  <a:cubicBezTo>
                    <a:pt x="62311" y="70251"/>
                    <a:pt x="62511" y="69217"/>
                    <a:pt x="62511" y="68183"/>
                  </a:cubicBezTo>
                  <a:cubicBezTo>
                    <a:pt x="62478" y="67249"/>
                    <a:pt x="62311" y="66348"/>
                    <a:pt x="62011" y="65481"/>
                  </a:cubicBezTo>
                  <a:cubicBezTo>
                    <a:pt x="61777" y="64847"/>
                    <a:pt x="61477" y="64246"/>
                    <a:pt x="61077" y="63713"/>
                  </a:cubicBezTo>
                  <a:lnTo>
                    <a:pt x="61110" y="63713"/>
                  </a:lnTo>
                  <a:lnTo>
                    <a:pt x="63679" y="63879"/>
                  </a:lnTo>
                  <a:lnTo>
                    <a:pt x="63912" y="63879"/>
                  </a:lnTo>
                  <a:cubicBezTo>
                    <a:pt x="64946" y="63879"/>
                    <a:pt x="65980" y="63479"/>
                    <a:pt x="66748" y="62779"/>
                  </a:cubicBezTo>
                  <a:cubicBezTo>
                    <a:pt x="67548" y="61978"/>
                    <a:pt x="68015" y="60911"/>
                    <a:pt x="68015" y="59776"/>
                  </a:cubicBezTo>
                  <a:lnTo>
                    <a:pt x="68015" y="51971"/>
                  </a:lnTo>
                  <a:cubicBezTo>
                    <a:pt x="68416" y="52038"/>
                    <a:pt x="68816" y="52104"/>
                    <a:pt x="69249" y="52104"/>
                  </a:cubicBezTo>
                  <a:cubicBezTo>
                    <a:pt x="69716" y="52104"/>
                    <a:pt x="70217" y="52038"/>
                    <a:pt x="70684" y="51904"/>
                  </a:cubicBezTo>
                  <a:cubicBezTo>
                    <a:pt x="71951" y="53238"/>
                    <a:pt x="73619" y="54273"/>
                    <a:pt x="76221" y="54406"/>
                  </a:cubicBezTo>
                  <a:cubicBezTo>
                    <a:pt x="76488" y="54606"/>
                    <a:pt x="76855" y="54840"/>
                    <a:pt x="77322" y="55073"/>
                  </a:cubicBezTo>
                  <a:cubicBezTo>
                    <a:pt x="79257" y="56107"/>
                    <a:pt x="80891" y="56608"/>
                    <a:pt x="82359" y="56608"/>
                  </a:cubicBezTo>
                  <a:cubicBezTo>
                    <a:pt x="82926" y="56608"/>
                    <a:pt x="83493" y="56541"/>
                    <a:pt x="84027" y="56374"/>
                  </a:cubicBezTo>
                  <a:cubicBezTo>
                    <a:pt x="85628" y="55907"/>
                    <a:pt x="86895" y="54740"/>
                    <a:pt x="87529" y="53205"/>
                  </a:cubicBezTo>
                  <a:cubicBezTo>
                    <a:pt x="87629" y="53172"/>
                    <a:pt x="87729" y="53105"/>
                    <a:pt x="87829" y="53038"/>
                  </a:cubicBezTo>
                  <a:cubicBezTo>
                    <a:pt x="89130" y="52204"/>
                    <a:pt x="90098" y="51104"/>
                    <a:pt x="90598" y="49803"/>
                  </a:cubicBezTo>
                  <a:cubicBezTo>
                    <a:pt x="91032" y="48769"/>
                    <a:pt x="91098" y="47801"/>
                    <a:pt x="90998" y="46967"/>
                  </a:cubicBezTo>
                  <a:cubicBezTo>
                    <a:pt x="91532" y="46133"/>
                    <a:pt x="91899" y="45166"/>
                    <a:pt x="92032" y="44099"/>
                  </a:cubicBezTo>
                  <a:cubicBezTo>
                    <a:pt x="92133" y="43465"/>
                    <a:pt x="92133" y="42831"/>
                    <a:pt x="92032" y="42264"/>
                  </a:cubicBezTo>
                  <a:cubicBezTo>
                    <a:pt x="92333" y="41797"/>
                    <a:pt x="92566" y="41330"/>
                    <a:pt x="92766" y="40830"/>
                  </a:cubicBezTo>
                  <a:cubicBezTo>
                    <a:pt x="93634" y="38361"/>
                    <a:pt x="92966" y="35726"/>
                    <a:pt x="90998" y="33925"/>
                  </a:cubicBezTo>
                  <a:cubicBezTo>
                    <a:pt x="90031" y="33057"/>
                    <a:pt x="89030" y="32457"/>
                    <a:pt x="88030" y="32057"/>
                  </a:cubicBezTo>
                  <a:cubicBezTo>
                    <a:pt x="88163" y="31390"/>
                    <a:pt x="88263" y="30722"/>
                    <a:pt x="88296" y="30022"/>
                  </a:cubicBezTo>
                  <a:cubicBezTo>
                    <a:pt x="88397" y="28254"/>
                    <a:pt x="88296" y="24952"/>
                    <a:pt x="86195" y="22717"/>
                  </a:cubicBezTo>
                  <a:cubicBezTo>
                    <a:pt x="85027" y="21449"/>
                    <a:pt x="83460" y="20782"/>
                    <a:pt x="81725" y="20782"/>
                  </a:cubicBezTo>
                  <a:lnTo>
                    <a:pt x="81625" y="20782"/>
                  </a:lnTo>
                  <a:cubicBezTo>
                    <a:pt x="79023" y="20815"/>
                    <a:pt x="75787" y="22183"/>
                    <a:pt x="75120" y="28354"/>
                  </a:cubicBezTo>
                  <a:lnTo>
                    <a:pt x="75120" y="28454"/>
                  </a:lnTo>
                  <a:cubicBezTo>
                    <a:pt x="75020" y="29121"/>
                    <a:pt x="74853" y="29688"/>
                    <a:pt x="74553" y="30289"/>
                  </a:cubicBezTo>
                  <a:cubicBezTo>
                    <a:pt x="73786" y="29822"/>
                    <a:pt x="72919" y="29588"/>
                    <a:pt x="72051" y="29521"/>
                  </a:cubicBezTo>
                  <a:cubicBezTo>
                    <a:pt x="72051" y="29388"/>
                    <a:pt x="72085" y="29288"/>
                    <a:pt x="72085" y="29155"/>
                  </a:cubicBezTo>
                  <a:cubicBezTo>
                    <a:pt x="73886" y="14944"/>
                    <a:pt x="63779" y="1968"/>
                    <a:pt x="49569" y="201"/>
                  </a:cubicBezTo>
                  <a:cubicBezTo>
                    <a:pt x="49068" y="134"/>
                    <a:pt x="48568" y="100"/>
                    <a:pt x="48101" y="67"/>
                  </a:cubicBezTo>
                  <a:cubicBezTo>
                    <a:pt x="47968" y="67"/>
                    <a:pt x="47801" y="67"/>
                    <a:pt x="47667" y="34"/>
                  </a:cubicBezTo>
                  <a:cubicBezTo>
                    <a:pt x="47300" y="34"/>
                    <a:pt x="46934" y="0"/>
                    <a:pt x="46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22;p63">
              <a:extLst>
                <a:ext uri="{FF2B5EF4-FFF2-40B4-BE49-F238E27FC236}">
                  <a16:creationId xmlns:a16="http://schemas.microsoft.com/office/drawing/2014/main" id="{6DC8E361-A8CD-483C-A6B3-41A305F73794}"/>
                </a:ext>
              </a:extLst>
            </p:cNvPr>
            <p:cNvSpPr/>
            <p:nvPr/>
          </p:nvSpPr>
          <p:spPr>
            <a:xfrm>
              <a:off x="3732791" y="3202193"/>
              <a:ext cx="500438" cy="312340"/>
            </a:xfrm>
            <a:custGeom>
              <a:avLst/>
              <a:gdLst/>
              <a:ahLst/>
              <a:cxnLst/>
              <a:rect l="l" t="t" r="r" b="b"/>
              <a:pathLst>
                <a:path w="21416" h="13365" extrusionOk="0">
                  <a:moveTo>
                    <a:pt x="8120" y="1"/>
                  </a:moveTo>
                  <a:cubicBezTo>
                    <a:pt x="7684" y="1"/>
                    <a:pt x="7207" y="20"/>
                    <a:pt x="6672" y="55"/>
                  </a:cubicBezTo>
                  <a:cubicBezTo>
                    <a:pt x="3069" y="289"/>
                    <a:pt x="0" y="3258"/>
                    <a:pt x="0" y="3258"/>
                  </a:cubicBezTo>
                  <a:cubicBezTo>
                    <a:pt x="0" y="3258"/>
                    <a:pt x="567" y="6627"/>
                    <a:pt x="1401" y="9262"/>
                  </a:cubicBezTo>
                  <a:cubicBezTo>
                    <a:pt x="2235" y="11864"/>
                    <a:pt x="1868" y="13365"/>
                    <a:pt x="1868" y="13365"/>
                  </a:cubicBezTo>
                  <a:cubicBezTo>
                    <a:pt x="5438" y="10229"/>
                    <a:pt x="9741" y="10096"/>
                    <a:pt x="13043" y="10096"/>
                  </a:cubicBezTo>
                  <a:cubicBezTo>
                    <a:pt x="16312" y="10129"/>
                    <a:pt x="21416" y="11263"/>
                    <a:pt x="21416" y="11263"/>
                  </a:cubicBezTo>
                  <a:cubicBezTo>
                    <a:pt x="21416" y="11263"/>
                    <a:pt x="18347" y="4692"/>
                    <a:pt x="14778" y="2490"/>
                  </a:cubicBezTo>
                  <a:cubicBezTo>
                    <a:pt x="11744" y="619"/>
                    <a:pt x="10590" y="1"/>
                    <a:pt x="8120" y="1"/>
                  </a:cubicBezTo>
                  <a:close/>
                </a:path>
              </a:pathLst>
            </a:custGeom>
            <a:solidFill>
              <a:srgbClr val="FFC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23;p63">
              <a:extLst>
                <a:ext uri="{FF2B5EF4-FFF2-40B4-BE49-F238E27FC236}">
                  <a16:creationId xmlns:a16="http://schemas.microsoft.com/office/drawing/2014/main" id="{1765BA62-706D-4916-A49C-F611D028D280}"/>
                </a:ext>
              </a:extLst>
            </p:cNvPr>
            <p:cNvSpPr/>
            <p:nvPr/>
          </p:nvSpPr>
          <p:spPr>
            <a:xfrm>
              <a:off x="3298602" y="3025735"/>
              <a:ext cx="534742" cy="645479"/>
            </a:xfrm>
            <a:custGeom>
              <a:avLst/>
              <a:gdLst/>
              <a:ahLst/>
              <a:cxnLst/>
              <a:rect l="l" t="t" r="r" b="b"/>
              <a:pathLst>
                <a:path w="22884" h="27620" extrusionOk="0">
                  <a:moveTo>
                    <a:pt x="8167" y="1"/>
                  </a:moveTo>
                  <a:cubicBezTo>
                    <a:pt x="6163" y="1"/>
                    <a:pt x="5539" y="2518"/>
                    <a:pt x="5704" y="4871"/>
                  </a:cubicBezTo>
                  <a:cubicBezTo>
                    <a:pt x="5838" y="7173"/>
                    <a:pt x="6638" y="8907"/>
                    <a:pt x="7339" y="10041"/>
                  </a:cubicBezTo>
                  <a:cubicBezTo>
                    <a:pt x="5271" y="10408"/>
                    <a:pt x="3236" y="10608"/>
                    <a:pt x="1668" y="12076"/>
                  </a:cubicBezTo>
                  <a:cubicBezTo>
                    <a:pt x="0" y="13611"/>
                    <a:pt x="1101" y="16079"/>
                    <a:pt x="3269" y="16179"/>
                  </a:cubicBezTo>
                  <a:cubicBezTo>
                    <a:pt x="1034" y="17013"/>
                    <a:pt x="1702" y="20716"/>
                    <a:pt x="4037" y="20916"/>
                  </a:cubicBezTo>
                  <a:cubicBezTo>
                    <a:pt x="3336" y="21650"/>
                    <a:pt x="2669" y="22283"/>
                    <a:pt x="3103" y="23384"/>
                  </a:cubicBezTo>
                  <a:cubicBezTo>
                    <a:pt x="3303" y="23951"/>
                    <a:pt x="3770" y="24385"/>
                    <a:pt x="4237" y="24685"/>
                  </a:cubicBezTo>
                  <a:cubicBezTo>
                    <a:pt x="4637" y="24919"/>
                    <a:pt x="5571" y="24919"/>
                    <a:pt x="5838" y="25119"/>
                  </a:cubicBezTo>
                  <a:cubicBezTo>
                    <a:pt x="5838" y="25119"/>
                    <a:pt x="5938" y="25486"/>
                    <a:pt x="6005" y="26286"/>
                  </a:cubicBezTo>
                  <a:cubicBezTo>
                    <a:pt x="6071" y="26853"/>
                    <a:pt x="6438" y="27387"/>
                    <a:pt x="7039" y="27554"/>
                  </a:cubicBezTo>
                  <a:cubicBezTo>
                    <a:pt x="7190" y="27599"/>
                    <a:pt x="7358" y="27620"/>
                    <a:pt x="7536" y="27620"/>
                  </a:cubicBezTo>
                  <a:cubicBezTo>
                    <a:pt x="8535" y="27620"/>
                    <a:pt x="9872" y="26983"/>
                    <a:pt x="10608" y="26587"/>
                  </a:cubicBezTo>
                  <a:cubicBezTo>
                    <a:pt x="11742" y="25953"/>
                    <a:pt x="11876" y="25419"/>
                    <a:pt x="13243" y="25419"/>
                  </a:cubicBezTo>
                  <a:cubicBezTo>
                    <a:pt x="15178" y="25386"/>
                    <a:pt x="16012" y="24618"/>
                    <a:pt x="17079" y="23117"/>
                  </a:cubicBezTo>
                  <a:cubicBezTo>
                    <a:pt x="17513" y="22517"/>
                    <a:pt x="18380" y="21516"/>
                    <a:pt x="18380" y="21516"/>
                  </a:cubicBezTo>
                  <a:cubicBezTo>
                    <a:pt x="18741" y="22335"/>
                    <a:pt x="19727" y="23101"/>
                    <a:pt x="20662" y="23101"/>
                  </a:cubicBezTo>
                  <a:cubicBezTo>
                    <a:pt x="21023" y="23101"/>
                    <a:pt x="21376" y="22987"/>
                    <a:pt x="21683" y="22717"/>
                  </a:cubicBezTo>
                  <a:cubicBezTo>
                    <a:pt x="22883" y="21650"/>
                    <a:pt x="22650" y="19515"/>
                    <a:pt x="22583" y="18080"/>
                  </a:cubicBezTo>
                  <a:cubicBezTo>
                    <a:pt x="22516" y="16413"/>
                    <a:pt x="22183" y="14711"/>
                    <a:pt x="21716" y="13144"/>
                  </a:cubicBezTo>
                  <a:cubicBezTo>
                    <a:pt x="21282" y="11576"/>
                    <a:pt x="20682" y="9674"/>
                    <a:pt x="19081" y="8907"/>
                  </a:cubicBezTo>
                  <a:cubicBezTo>
                    <a:pt x="18816" y="8781"/>
                    <a:pt x="18550" y="8724"/>
                    <a:pt x="18291" y="8724"/>
                  </a:cubicBezTo>
                  <a:cubicBezTo>
                    <a:pt x="17045" y="8724"/>
                    <a:pt x="15962" y="10044"/>
                    <a:pt x="16045" y="11342"/>
                  </a:cubicBezTo>
                  <a:cubicBezTo>
                    <a:pt x="14944" y="10375"/>
                    <a:pt x="13277" y="9641"/>
                    <a:pt x="12709" y="8874"/>
                  </a:cubicBezTo>
                  <a:cubicBezTo>
                    <a:pt x="11675" y="7506"/>
                    <a:pt x="10908" y="6039"/>
                    <a:pt x="10708" y="4004"/>
                  </a:cubicBezTo>
                  <a:cubicBezTo>
                    <a:pt x="10508" y="2403"/>
                    <a:pt x="10308" y="34"/>
                    <a:pt x="8206" y="1"/>
                  </a:cubicBezTo>
                  <a:cubicBezTo>
                    <a:pt x="8193" y="1"/>
                    <a:pt x="8180" y="1"/>
                    <a:pt x="8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24;p63">
              <a:extLst>
                <a:ext uri="{FF2B5EF4-FFF2-40B4-BE49-F238E27FC236}">
                  <a16:creationId xmlns:a16="http://schemas.microsoft.com/office/drawing/2014/main" id="{590BEA5D-ACA7-4823-A872-957C39B4A07D}"/>
                </a:ext>
              </a:extLst>
            </p:cNvPr>
            <p:cNvSpPr/>
            <p:nvPr/>
          </p:nvSpPr>
          <p:spPr>
            <a:xfrm>
              <a:off x="4376668" y="3202193"/>
              <a:ext cx="500438" cy="312340"/>
            </a:xfrm>
            <a:custGeom>
              <a:avLst/>
              <a:gdLst/>
              <a:ahLst/>
              <a:cxnLst/>
              <a:rect l="l" t="t" r="r" b="b"/>
              <a:pathLst>
                <a:path w="21416" h="13365" extrusionOk="0">
                  <a:moveTo>
                    <a:pt x="13296" y="1"/>
                  </a:moveTo>
                  <a:cubicBezTo>
                    <a:pt x="10826" y="1"/>
                    <a:pt x="9672" y="619"/>
                    <a:pt x="6638" y="2490"/>
                  </a:cubicBezTo>
                  <a:cubicBezTo>
                    <a:pt x="3036" y="4692"/>
                    <a:pt x="0" y="11263"/>
                    <a:pt x="0" y="11263"/>
                  </a:cubicBezTo>
                  <a:cubicBezTo>
                    <a:pt x="0" y="11263"/>
                    <a:pt x="5071" y="10129"/>
                    <a:pt x="8373" y="10096"/>
                  </a:cubicBezTo>
                  <a:cubicBezTo>
                    <a:pt x="11675" y="10096"/>
                    <a:pt x="15978" y="10229"/>
                    <a:pt x="19548" y="13365"/>
                  </a:cubicBezTo>
                  <a:cubicBezTo>
                    <a:pt x="19548" y="13365"/>
                    <a:pt x="19181" y="11864"/>
                    <a:pt x="20015" y="9262"/>
                  </a:cubicBezTo>
                  <a:cubicBezTo>
                    <a:pt x="20849" y="6627"/>
                    <a:pt x="21416" y="3258"/>
                    <a:pt x="21416" y="3258"/>
                  </a:cubicBezTo>
                  <a:cubicBezTo>
                    <a:pt x="21416" y="3258"/>
                    <a:pt x="18347" y="289"/>
                    <a:pt x="14744" y="55"/>
                  </a:cubicBezTo>
                  <a:cubicBezTo>
                    <a:pt x="14209" y="20"/>
                    <a:pt x="13732" y="1"/>
                    <a:pt x="13296" y="1"/>
                  </a:cubicBezTo>
                  <a:close/>
                </a:path>
              </a:pathLst>
            </a:custGeom>
            <a:solidFill>
              <a:srgbClr val="FFC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25;p63">
              <a:extLst>
                <a:ext uri="{FF2B5EF4-FFF2-40B4-BE49-F238E27FC236}">
                  <a16:creationId xmlns:a16="http://schemas.microsoft.com/office/drawing/2014/main" id="{7B6DEC0C-C5BD-4138-AC5C-65BB795DFC85}"/>
                </a:ext>
              </a:extLst>
            </p:cNvPr>
            <p:cNvSpPr/>
            <p:nvPr/>
          </p:nvSpPr>
          <p:spPr>
            <a:xfrm>
              <a:off x="4776553" y="3025735"/>
              <a:ext cx="534742" cy="645479"/>
            </a:xfrm>
            <a:custGeom>
              <a:avLst/>
              <a:gdLst/>
              <a:ahLst/>
              <a:cxnLst/>
              <a:rect l="l" t="t" r="r" b="b"/>
              <a:pathLst>
                <a:path w="22884" h="27620" extrusionOk="0">
                  <a:moveTo>
                    <a:pt x="14717" y="1"/>
                  </a:moveTo>
                  <a:cubicBezTo>
                    <a:pt x="14704" y="1"/>
                    <a:pt x="14691" y="1"/>
                    <a:pt x="14678" y="1"/>
                  </a:cubicBezTo>
                  <a:cubicBezTo>
                    <a:pt x="12543" y="34"/>
                    <a:pt x="12343" y="2403"/>
                    <a:pt x="12176" y="4004"/>
                  </a:cubicBezTo>
                  <a:cubicBezTo>
                    <a:pt x="11976" y="6039"/>
                    <a:pt x="11209" y="7506"/>
                    <a:pt x="10174" y="8874"/>
                  </a:cubicBezTo>
                  <a:cubicBezTo>
                    <a:pt x="9574" y="9641"/>
                    <a:pt x="7940" y="10375"/>
                    <a:pt x="6839" y="11342"/>
                  </a:cubicBezTo>
                  <a:cubicBezTo>
                    <a:pt x="6894" y="10044"/>
                    <a:pt x="5829" y="8724"/>
                    <a:pt x="4571" y="8724"/>
                  </a:cubicBezTo>
                  <a:cubicBezTo>
                    <a:pt x="4310" y="8724"/>
                    <a:pt x="4040" y="8781"/>
                    <a:pt x="3770" y="8907"/>
                  </a:cubicBezTo>
                  <a:cubicBezTo>
                    <a:pt x="2169" y="9674"/>
                    <a:pt x="1602" y="11576"/>
                    <a:pt x="1135" y="13144"/>
                  </a:cubicBezTo>
                  <a:cubicBezTo>
                    <a:pt x="701" y="14711"/>
                    <a:pt x="367" y="16413"/>
                    <a:pt x="301" y="18080"/>
                  </a:cubicBezTo>
                  <a:cubicBezTo>
                    <a:pt x="201" y="19515"/>
                    <a:pt x="1" y="21650"/>
                    <a:pt x="1168" y="22717"/>
                  </a:cubicBezTo>
                  <a:cubicBezTo>
                    <a:pt x="1475" y="22987"/>
                    <a:pt x="1830" y="23101"/>
                    <a:pt x="2194" y="23101"/>
                  </a:cubicBezTo>
                  <a:cubicBezTo>
                    <a:pt x="3137" y="23101"/>
                    <a:pt x="4133" y="22335"/>
                    <a:pt x="4470" y="21516"/>
                  </a:cubicBezTo>
                  <a:cubicBezTo>
                    <a:pt x="4470" y="21516"/>
                    <a:pt x="5371" y="22517"/>
                    <a:pt x="5805" y="23117"/>
                  </a:cubicBezTo>
                  <a:cubicBezTo>
                    <a:pt x="6872" y="24618"/>
                    <a:pt x="7706" y="25386"/>
                    <a:pt x="9641" y="25419"/>
                  </a:cubicBezTo>
                  <a:cubicBezTo>
                    <a:pt x="11008" y="25419"/>
                    <a:pt x="11108" y="25953"/>
                    <a:pt x="12276" y="26587"/>
                  </a:cubicBezTo>
                  <a:cubicBezTo>
                    <a:pt x="13012" y="26983"/>
                    <a:pt x="14349" y="27620"/>
                    <a:pt x="15348" y="27620"/>
                  </a:cubicBezTo>
                  <a:cubicBezTo>
                    <a:pt x="15526" y="27620"/>
                    <a:pt x="15694" y="27599"/>
                    <a:pt x="15845" y="27554"/>
                  </a:cubicBezTo>
                  <a:cubicBezTo>
                    <a:pt x="16446" y="27387"/>
                    <a:pt x="16779" y="26853"/>
                    <a:pt x="16846" y="26286"/>
                  </a:cubicBezTo>
                  <a:cubicBezTo>
                    <a:pt x="16946" y="25486"/>
                    <a:pt x="17046" y="25119"/>
                    <a:pt x="17046" y="25119"/>
                  </a:cubicBezTo>
                  <a:cubicBezTo>
                    <a:pt x="17280" y="24919"/>
                    <a:pt x="18247" y="24919"/>
                    <a:pt x="18647" y="24685"/>
                  </a:cubicBezTo>
                  <a:cubicBezTo>
                    <a:pt x="19114" y="24385"/>
                    <a:pt x="19581" y="23951"/>
                    <a:pt x="19781" y="23384"/>
                  </a:cubicBezTo>
                  <a:cubicBezTo>
                    <a:pt x="20215" y="22283"/>
                    <a:pt x="19548" y="21650"/>
                    <a:pt x="18847" y="20916"/>
                  </a:cubicBezTo>
                  <a:cubicBezTo>
                    <a:pt x="21182" y="20716"/>
                    <a:pt x="21850" y="17013"/>
                    <a:pt x="19581" y="16179"/>
                  </a:cubicBezTo>
                  <a:cubicBezTo>
                    <a:pt x="21783" y="16079"/>
                    <a:pt x="22884" y="13611"/>
                    <a:pt x="21216" y="12076"/>
                  </a:cubicBezTo>
                  <a:cubicBezTo>
                    <a:pt x="19615" y="10608"/>
                    <a:pt x="17580" y="10408"/>
                    <a:pt x="15545" y="10041"/>
                  </a:cubicBezTo>
                  <a:cubicBezTo>
                    <a:pt x="16212" y="8907"/>
                    <a:pt x="17046" y="7173"/>
                    <a:pt x="17180" y="4871"/>
                  </a:cubicBezTo>
                  <a:cubicBezTo>
                    <a:pt x="17345" y="2518"/>
                    <a:pt x="16688" y="1"/>
                    <a:pt x="147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26;p63">
              <a:extLst>
                <a:ext uri="{FF2B5EF4-FFF2-40B4-BE49-F238E27FC236}">
                  <a16:creationId xmlns:a16="http://schemas.microsoft.com/office/drawing/2014/main" id="{EF5F4423-36C9-42C3-9101-FFAC92CD5F07}"/>
                </a:ext>
              </a:extLst>
            </p:cNvPr>
            <p:cNvSpPr/>
            <p:nvPr/>
          </p:nvSpPr>
          <p:spPr>
            <a:xfrm>
              <a:off x="3753052" y="2540131"/>
              <a:ext cx="1081939" cy="1020404"/>
            </a:xfrm>
            <a:custGeom>
              <a:avLst/>
              <a:gdLst/>
              <a:ahLst/>
              <a:cxnLst/>
              <a:rect l="l" t="t" r="r" b="b"/>
              <a:pathLst>
                <a:path w="46301" h="43663" extrusionOk="0">
                  <a:moveTo>
                    <a:pt x="23156" y="1"/>
                  </a:moveTo>
                  <a:cubicBezTo>
                    <a:pt x="12280" y="1"/>
                    <a:pt x="2858" y="8077"/>
                    <a:pt x="1502" y="19146"/>
                  </a:cubicBezTo>
                  <a:cubicBezTo>
                    <a:pt x="1" y="31088"/>
                    <a:pt x="8473" y="41996"/>
                    <a:pt x="20449" y="43497"/>
                  </a:cubicBezTo>
                  <a:cubicBezTo>
                    <a:pt x="21352" y="43608"/>
                    <a:pt x="22250" y="43662"/>
                    <a:pt x="23138" y="43662"/>
                  </a:cubicBezTo>
                  <a:cubicBezTo>
                    <a:pt x="33988" y="43662"/>
                    <a:pt x="43412" y="35586"/>
                    <a:pt x="44799" y="24517"/>
                  </a:cubicBezTo>
                  <a:cubicBezTo>
                    <a:pt x="46300" y="12575"/>
                    <a:pt x="37794" y="1667"/>
                    <a:pt x="25852" y="166"/>
                  </a:cubicBezTo>
                  <a:cubicBezTo>
                    <a:pt x="24946" y="55"/>
                    <a:pt x="24046" y="1"/>
                    <a:pt x="23156" y="1"/>
                  </a:cubicBezTo>
                  <a:close/>
                </a:path>
              </a:pathLst>
            </a:custGeom>
            <a:solidFill>
              <a:srgbClr val="FFC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27;p63">
              <a:extLst>
                <a:ext uri="{FF2B5EF4-FFF2-40B4-BE49-F238E27FC236}">
                  <a16:creationId xmlns:a16="http://schemas.microsoft.com/office/drawing/2014/main" id="{8F00508E-63CE-4E7F-8AB7-1D99A5418172}"/>
                </a:ext>
              </a:extLst>
            </p:cNvPr>
            <p:cNvSpPr/>
            <p:nvPr/>
          </p:nvSpPr>
          <p:spPr>
            <a:xfrm>
              <a:off x="4359516" y="2837873"/>
              <a:ext cx="99803" cy="189764"/>
            </a:xfrm>
            <a:custGeom>
              <a:avLst/>
              <a:gdLst/>
              <a:ahLst/>
              <a:cxnLst/>
              <a:rect l="l" t="t" r="r" b="b"/>
              <a:pathLst>
                <a:path w="4271" h="8120" extrusionOk="0">
                  <a:moveTo>
                    <a:pt x="2135" y="1"/>
                  </a:moveTo>
                  <a:cubicBezTo>
                    <a:pt x="1735" y="1"/>
                    <a:pt x="1368" y="201"/>
                    <a:pt x="1068" y="568"/>
                  </a:cubicBezTo>
                  <a:cubicBezTo>
                    <a:pt x="1001" y="635"/>
                    <a:pt x="934" y="735"/>
                    <a:pt x="868" y="835"/>
                  </a:cubicBezTo>
                  <a:cubicBezTo>
                    <a:pt x="634" y="1168"/>
                    <a:pt x="401" y="1635"/>
                    <a:pt x="267" y="2169"/>
                  </a:cubicBezTo>
                  <a:cubicBezTo>
                    <a:pt x="134" y="2603"/>
                    <a:pt x="67" y="3136"/>
                    <a:pt x="34" y="3637"/>
                  </a:cubicBezTo>
                  <a:cubicBezTo>
                    <a:pt x="0" y="4170"/>
                    <a:pt x="34" y="4671"/>
                    <a:pt x="101" y="5138"/>
                  </a:cubicBezTo>
                  <a:cubicBezTo>
                    <a:pt x="167" y="5638"/>
                    <a:pt x="301" y="6105"/>
                    <a:pt x="467" y="6505"/>
                  </a:cubicBezTo>
                  <a:cubicBezTo>
                    <a:pt x="501" y="6639"/>
                    <a:pt x="568" y="6739"/>
                    <a:pt x="601" y="6839"/>
                  </a:cubicBezTo>
                  <a:cubicBezTo>
                    <a:pt x="868" y="7373"/>
                    <a:pt x="1201" y="7773"/>
                    <a:pt x="1568" y="7973"/>
                  </a:cubicBezTo>
                  <a:cubicBezTo>
                    <a:pt x="1668" y="8006"/>
                    <a:pt x="1768" y="8040"/>
                    <a:pt x="1868" y="8073"/>
                  </a:cubicBezTo>
                  <a:cubicBezTo>
                    <a:pt x="1958" y="8103"/>
                    <a:pt x="2055" y="8120"/>
                    <a:pt x="2156" y="8120"/>
                  </a:cubicBezTo>
                  <a:cubicBezTo>
                    <a:pt x="2279" y="8120"/>
                    <a:pt x="2407" y="8095"/>
                    <a:pt x="2536" y="8040"/>
                  </a:cubicBezTo>
                  <a:cubicBezTo>
                    <a:pt x="2869" y="7940"/>
                    <a:pt x="3169" y="7673"/>
                    <a:pt x="3436" y="7306"/>
                  </a:cubicBezTo>
                  <a:cubicBezTo>
                    <a:pt x="3636" y="6972"/>
                    <a:pt x="3837" y="6605"/>
                    <a:pt x="3970" y="6138"/>
                  </a:cubicBezTo>
                  <a:cubicBezTo>
                    <a:pt x="4103" y="5705"/>
                    <a:pt x="4203" y="5238"/>
                    <a:pt x="4237" y="4737"/>
                  </a:cubicBezTo>
                  <a:cubicBezTo>
                    <a:pt x="4270" y="4237"/>
                    <a:pt x="4270" y="3703"/>
                    <a:pt x="4203" y="3203"/>
                  </a:cubicBezTo>
                  <a:cubicBezTo>
                    <a:pt x="4137" y="2603"/>
                    <a:pt x="4003" y="2069"/>
                    <a:pt x="3837" y="1602"/>
                  </a:cubicBezTo>
                  <a:cubicBezTo>
                    <a:pt x="3636" y="1102"/>
                    <a:pt x="3370" y="668"/>
                    <a:pt x="3069" y="401"/>
                  </a:cubicBezTo>
                  <a:cubicBezTo>
                    <a:pt x="2869" y="234"/>
                    <a:pt x="2669" y="101"/>
                    <a:pt x="2436" y="34"/>
                  </a:cubicBezTo>
                  <a:cubicBezTo>
                    <a:pt x="2335" y="1"/>
                    <a:pt x="2235" y="1"/>
                    <a:pt x="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28;p63">
              <a:extLst>
                <a:ext uri="{FF2B5EF4-FFF2-40B4-BE49-F238E27FC236}">
                  <a16:creationId xmlns:a16="http://schemas.microsoft.com/office/drawing/2014/main" id="{794DFF3E-0D3F-4B36-A8B8-FD1230270D2E}"/>
                </a:ext>
              </a:extLst>
            </p:cNvPr>
            <p:cNvSpPr/>
            <p:nvPr/>
          </p:nvSpPr>
          <p:spPr>
            <a:xfrm>
              <a:off x="4110078" y="2837873"/>
              <a:ext cx="99779" cy="189764"/>
            </a:xfrm>
            <a:custGeom>
              <a:avLst/>
              <a:gdLst/>
              <a:ahLst/>
              <a:cxnLst/>
              <a:rect l="l" t="t" r="r" b="b"/>
              <a:pathLst>
                <a:path w="4270" h="8120" extrusionOk="0">
                  <a:moveTo>
                    <a:pt x="2135" y="1"/>
                  </a:moveTo>
                  <a:cubicBezTo>
                    <a:pt x="2035" y="1"/>
                    <a:pt x="1935" y="1"/>
                    <a:pt x="1835" y="34"/>
                  </a:cubicBezTo>
                  <a:cubicBezTo>
                    <a:pt x="1601" y="101"/>
                    <a:pt x="1401" y="234"/>
                    <a:pt x="1201" y="401"/>
                  </a:cubicBezTo>
                  <a:cubicBezTo>
                    <a:pt x="901" y="668"/>
                    <a:pt x="634" y="1102"/>
                    <a:pt x="434" y="1602"/>
                  </a:cubicBezTo>
                  <a:cubicBezTo>
                    <a:pt x="234" y="2069"/>
                    <a:pt x="100" y="2603"/>
                    <a:pt x="34" y="3203"/>
                  </a:cubicBezTo>
                  <a:cubicBezTo>
                    <a:pt x="0" y="3703"/>
                    <a:pt x="0" y="4237"/>
                    <a:pt x="34" y="4737"/>
                  </a:cubicBezTo>
                  <a:cubicBezTo>
                    <a:pt x="67" y="5238"/>
                    <a:pt x="167" y="5705"/>
                    <a:pt x="300" y="6138"/>
                  </a:cubicBezTo>
                  <a:cubicBezTo>
                    <a:pt x="434" y="6605"/>
                    <a:pt x="634" y="6972"/>
                    <a:pt x="834" y="7306"/>
                  </a:cubicBezTo>
                  <a:cubicBezTo>
                    <a:pt x="1101" y="7673"/>
                    <a:pt x="1401" y="7940"/>
                    <a:pt x="1735" y="8040"/>
                  </a:cubicBezTo>
                  <a:cubicBezTo>
                    <a:pt x="1863" y="8095"/>
                    <a:pt x="1982" y="8120"/>
                    <a:pt x="2101" y="8120"/>
                  </a:cubicBezTo>
                  <a:cubicBezTo>
                    <a:pt x="2199" y="8120"/>
                    <a:pt x="2297" y="8103"/>
                    <a:pt x="2402" y="8073"/>
                  </a:cubicBezTo>
                  <a:cubicBezTo>
                    <a:pt x="2502" y="8040"/>
                    <a:pt x="2602" y="8006"/>
                    <a:pt x="2702" y="7973"/>
                  </a:cubicBezTo>
                  <a:cubicBezTo>
                    <a:pt x="3069" y="7773"/>
                    <a:pt x="3403" y="7373"/>
                    <a:pt x="3669" y="6839"/>
                  </a:cubicBezTo>
                  <a:cubicBezTo>
                    <a:pt x="3703" y="6739"/>
                    <a:pt x="3770" y="6639"/>
                    <a:pt x="3803" y="6505"/>
                  </a:cubicBezTo>
                  <a:cubicBezTo>
                    <a:pt x="3970" y="6105"/>
                    <a:pt x="4103" y="5638"/>
                    <a:pt x="4170" y="5138"/>
                  </a:cubicBezTo>
                  <a:cubicBezTo>
                    <a:pt x="4237" y="4671"/>
                    <a:pt x="4270" y="4170"/>
                    <a:pt x="4237" y="3637"/>
                  </a:cubicBezTo>
                  <a:cubicBezTo>
                    <a:pt x="4203" y="3136"/>
                    <a:pt x="4136" y="2603"/>
                    <a:pt x="4003" y="2169"/>
                  </a:cubicBezTo>
                  <a:cubicBezTo>
                    <a:pt x="3836" y="1635"/>
                    <a:pt x="3636" y="1168"/>
                    <a:pt x="3403" y="835"/>
                  </a:cubicBezTo>
                  <a:cubicBezTo>
                    <a:pt x="3336" y="735"/>
                    <a:pt x="3269" y="635"/>
                    <a:pt x="3202" y="568"/>
                  </a:cubicBezTo>
                  <a:cubicBezTo>
                    <a:pt x="2902" y="201"/>
                    <a:pt x="2502" y="1"/>
                    <a:pt x="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29;p63">
              <a:extLst>
                <a:ext uri="{FF2B5EF4-FFF2-40B4-BE49-F238E27FC236}">
                  <a16:creationId xmlns:a16="http://schemas.microsoft.com/office/drawing/2014/main" id="{D28D7B02-3484-4E91-AD8C-FACC0FD09AA4}"/>
                </a:ext>
              </a:extLst>
            </p:cNvPr>
            <p:cNvSpPr/>
            <p:nvPr/>
          </p:nvSpPr>
          <p:spPr>
            <a:xfrm>
              <a:off x="3974657" y="3030969"/>
              <a:ext cx="644990" cy="318323"/>
            </a:xfrm>
            <a:custGeom>
              <a:avLst/>
              <a:gdLst/>
              <a:ahLst/>
              <a:cxnLst/>
              <a:rect l="l" t="t" r="r" b="b"/>
              <a:pathLst>
                <a:path w="27602" h="13621" extrusionOk="0">
                  <a:moveTo>
                    <a:pt x="1704" y="0"/>
                  </a:moveTo>
                  <a:cubicBezTo>
                    <a:pt x="715" y="0"/>
                    <a:pt x="0" y="605"/>
                    <a:pt x="124" y="978"/>
                  </a:cubicBezTo>
                  <a:cubicBezTo>
                    <a:pt x="225" y="1278"/>
                    <a:pt x="925" y="1044"/>
                    <a:pt x="1125" y="1345"/>
                  </a:cubicBezTo>
                  <a:cubicBezTo>
                    <a:pt x="1125" y="1345"/>
                    <a:pt x="2626" y="13620"/>
                    <a:pt x="13501" y="13620"/>
                  </a:cubicBezTo>
                  <a:cubicBezTo>
                    <a:pt x="24375" y="13620"/>
                    <a:pt x="26477" y="1345"/>
                    <a:pt x="26477" y="1345"/>
                  </a:cubicBezTo>
                  <a:cubicBezTo>
                    <a:pt x="26643" y="1044"/>
                    <a:pt x="27377" y="1278"/>
                    <a:pt x="27477" y="978"/>
                  </a:cubicBezTo>
                  <a:cubicBezTo>
                    <a:pt x="27602" y="605"/>
                    <a:pt x="26886" y="0"/>
                    <a:pt x="25898" y="0"/>
                  </a:cubicBezTo>
                  <a:cubicBezTo>
                    <a:pt x="25825" y="0"/>
                    <a:pt x="25751" y="4"/>
                    <a:pt x="25676" y="10"/>
                  </a:cubicBezTo>
                  <a:cubicBezTo>
                    <a:pt x="24809" y="110"/>
                    <a:pt x="24842" y="744"/>
                    <a:pt x="25176" y="878"/>
                  </a:cubicBezTo>
                  <a:cubicBezTo>
                    <a:pt x="25409" y="978"/>
                    <a:pt x="25776" y="1111"/>
                    <a:pt x="25976" y="1345"/>
                  </a:cubicBezTo>
                  <a:cubicBezTo>
                    <a:pt x="24942" y="5581"/>
                    <a:pt x="20906" y="11685"/>
                    <a:pt x="13567" y="11685"/>
                  </a:cubicBezTo>
                  <a:cubicBezTo>
                    <a:pt x="7063" y="11685"/>
                    <a:pt x="3093" y="6715"/>
                    <a:pt x="1626" y="1345"/>
                  </a:cubicBezTo>
                  <a:cubicBezTo>
                    <a:pt x="1826" y="1111"/>
                    <a:pt x="2159" y="978"/>
                    <a:pt x="2426" y="878"/>
                  </a:cubicBezTo>
                  <a:cubicBezTo>
                    <a:pt x="2760" y="744"/>
                    <a:pt x="2793" y="110"/>
                    <a:pt x="1926" y="10"/>
                  </a:cubicBezTo>
                  <a:cubicBezTo>
                    <a:pt x="1851" y="4"/>
                    <a:pt x="1777" y="0"/>
                    <a:pt x="1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30;p63">
              <a:extLst>
                <a:ext uri="{FF2B5EF4-FFF2-40B4-BE49-F238E27FC236}">
                  <a16:creationId xmlns:a16="http://schemas.microsoft.com/office/drawing/2014/main" id="{86A47AD8-A4CA-4738-A5D1-C12EE90F1E8D}"/>
                </a:ext>
              </a:extLst>
            </p:cNvPr>
            <p:cNvSpPr/>
            <p:nvPr/>
          </p:nvSpPr>
          <p:spPr>
            <a:xfrm>
              <a:off x="3853607" y="3597126"/>
              <a:ext cx="234656" cy="244030"/>
            </a:xfrm>
            <a:custGeom>
              <a:avLst/>
              <a:gdLst/>
              <a:ahLst/>
              <a:cxnLst/>
              <a:rect l="l" t="t" r="r" b="b"/>
              <a:pathLst>
                <a:path w="10042" h="10442" extrusionOk="0">
                  <a:moveTo>
                    <a:pt x="5605" y="1"/>
                  </a:moveTo>
                  <a:cubicBezTo>
                    <a:pt x="4804" y="1"/>
                    <a:pt x="4037" y="134"/>
                    <a:pt x="3336" y="368"/>
                  </a:cubicBezTo>
                  <a:cubicBezTo>
                    <a:pt x="2669" y="601"/>
                    <a:pt x="2069" y="901"/>
                    <a:pt x="1568" y="1335"/>
                  </a:cubicBezTo>
                  <a:cubicBezTo>
                    <a:pt x="1068" y="1769"/>
                    <a:pt x="668" y="2302"/>
                    <a:pt x="401" y="2936"/>
                  </a:cubicBezTo>
                  <a:cubicBezTo>
                    <a:pt x="134" y="3570"/>
                    <a:pt x="1" y="4270"/>
                    <a:pt x="1" y="5071"/>
                  </a:cubicBezTo>
                  <a:cubicBezTo>
                    <a:pt x="1" y="5771"/>
                    <a:pt x="101" y="6439"/>
                    <a:pt x="301" y="7072"/>
                  </a:cubicBezTo>
                  <a:cubicBezTo>
                    <a:pt x="534" y="7706"/>
                    <a:pt x="868" y="8273"/>
                    <a:pt x="1302" y="8774"/>
                  </a:cubicBezTo>
                  <a:cubicBezTo>
                    <a:pt x="1735" y="9274"/>
                    <a:pt x="2336" y="9674"/>
                    <a:pt x="3003" y="10008"/>
                  </a:cubicBezTo>
                  <a:cubicBezTo>
                    <a:pt x="3703" y="10275"/>
                    <a:pt x="4537" y="10441"/>
                    <a:pt x="5505" y="10441"/>
                  </a:cubicBezTo>
                  <a:cubicBezTo>
                    <a:pt x="6205" y="10441"/>
                    <a:pt x="6839" y="10375"/>
                    <a:pt x="7406" y="10208"/>
                  </a:cubicBezTo>
                  <a:cubicBezTo>
                    <a:pt x="7973" y="10041"/>
                    <a:pt x="8440" y="9874"/>
                    <a:pt x="8774" y="9674"/>
                  </a:cubicBezTo>
                  <a:lnTo>
                    <a:pt x="8774" y="10275"/>
                  </a:lnTo>
                  <a:lnTo>
                    <a:pt x="10041" y="10275"/>
                  </a:lnTo>
                  <a:lnTo>
                    <a:pt x="10041" y="5771"/>
                  </a:lnTo>
                  <a:lnTo>
                    <a:pt x="7172" y="5771"/>
                  </a:lnTo>
                  <a:lnTo>
                    <a:pt x="7172" y="6372"/>
                  </a:lnTo>
                  <a:lnTo>
                    <a:pt x="8774" y="6372"/>
                  </a:lnTo>
                  <a:lnTo>
                    <a:pt x="8774" y="8974"/>
                  </a:lnTo>
                  <a:cubicBezTo>
                    <a:pt x="8340" y="9241"/>
                    <a:pt x="7906" y="9441"/>
                    <a:pt x="7473" y="9574"/>
                  </a:cubicBezTo>
                  <a:cubicBezTo>
                    <a:pt x="7006" y="9708"/>
                    <a:pt x="6505" y="9808"/>
                    <a:pt x="5938" y="9808"/>
                  </a:cubicBezTo>
                  <a:cubicBezTo>
                    <a:pt x="5171" y="9808"/>
                    <a:pt x="4504" y="9674"/>
                    <a:pt x="3937" y="9441"/>
                  </a:cubicBezTo>
                  <a:cubicBezTo>
                    <a:pt x="3370" y="9207"/>
                    <a:pt x="2903" y="8907"/>
                    <a:pt x="2536" y="8507"/>
                  </a:cubicBezTo>
                  <a:cubicBezTo>
                    <a:pt x="2136" y="8073"/>
                    <a:pt x="1869" y="7606"/>
                    <a:pt x="1669" y="7039"/>
                  </a:cubicBezTo>
                  <a:cubicBezTo>
                    <a:pt x="1502" y="6472"/>
                    <a:pt x="1402" y="5838"/>
                    <a:pt x="1402" y="5171"/>
                  </a:cubicBezTo>
                  <a:cubicBezTo>
                    <a:pt x="1402" y="4504"/>
                    <a:pt x="1468" y="3903"/>
                    <a:pt x="1669" y="3336"/>
                  </a:cubicBezTo>
                  <a:cubicBezTo>
                    <a:pt x="1835" y="2803"/>
                    <a:pt x="2102" y="2302"/>
                    <a:pt x="2469" y="1902"/>
                  </a:cubicBezTo>
                  <a:cubicBezTo>
                    <a:pt x="2836" y="1502"/>
                    <a:pt x="3236" y="1202"/>
                    <a:pt x="3770" y="968"/>
                  </a:cubicBezTo>
                  <a:cubicBezTo>
                    <a:pt x="4270" y="768"/>
                    <a:pt x="4871" y="634"/>
                    <a:pt x="5571" y="634"/>
                  </a:cubicBezTo>
                  <a:cubicBezTo>
                    <a:pt x="6005" y="634"/>
                    <a:pt x="6439" y="701"/>
                    <a:pt x="6839" y="801"/>
                  </a:cubicBezTo>
                  <a:cubicBezTo>
                    <a:pt x="7239" y="868"/>
                    <a:pt x="7573" y="1001"/>
                    <a:pt x="7873" y="1168"/>
                  </a:cubicBezTo>
                  <a:cubicBezTo>
                    <a:pt x="8173" y="1302"/>
                    <a:pt x="8440" y="1502"/>
                    <a:pt x="8640" y="1702"/>
                  </a:cubicBezTo>
                  <a:cubicBezTo>
                    <a:pt x="8840" y="1902"/>
                    <a:pt x="8974" y="2069"/>
                    <a:pt x="9007" y="2269"/>
                  </a:cubicBezTo>
                  <a:lnTo>
                    <a:pt x="10041" y="2269"/>
                  </a:lnTo>
                  <a:cubicBezTo>
                    <a:pt x="9974" y="2069"/>
                    <a:pt x="9808" y="1835"/>
                    <a:pt x="9608" y="1568"/>
                  </a:cubicBezTo>
                  <a:cubicBezTo>
                    <a:pt x="9407" y="1302"/>
                    <a:pt x="9141" y="1068"/>
                    <a:pt x="8774" y="835"/>
                  </a:cubicBezTo>
                  <a:cubicBezTo>
                    <a:pt x="8407" y="601"/>
                    <a:pt x="7973" y="401"/>
                    <a:pt x="7439" y="268"/>
                  </a:cubicBezTo>
                  <a:cubicBezTo>
                    <a:pt x="6939" y="101"/>
                    <a:pt x="6305" y="1"/>
                    <a:pt x="56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31;p63">
              <a:extLst>
                <a:ext uri="{FF2B5EF4-FFF2-40B4-BE49-F238E27FC236}">
                  <a16:creationId xmlns:a16="http://schemas.microsoft.com/office/drawing/2014/main" id="{90CFACFC-2293-4ED3-9C8D-740EFEE4D27A}"/>
                </a:ext>
              </a:extLst>
            </p:cNvPr>
            <p:cNvSpPr/>
            <p:nvPr/>
          </p:nvSpPr>
          <p:spPr>
            <a:xfrm>
              <a:off x="4124871" y="3664942"/>
              <a:ext cx="174625" cy="176210"/>
            </a:xfrm>
            <a:custGeom>
              <a:avLst/>
              <a:gdLst/>
              <a:ahLst/>
              <a:cxnLst/>
              <a:rect l="l" t="t" r="r" b="b"/>
              <a:pathLst>
                <a:path w="7473" h="7540" extrusionOk="0">
                  <a:moveTo>
                    <a:pt x="3737" y="568"/>
                  </a:moveTo>
                  <a:cubicBezTo>
                    <a:pt x="4004" y="568"/>
                    <a:pt x="4271" y="635"/>
                    <a:pt x="4571" y="701"/>
                  </a:cubicBezTo>
                  <a:cubicBezTo>
                    <a:pt x="4838" y="801"/>
                    <a:pt x="5105" y="935"/>
                    <a:pt x="5305" y="1168"/>
                  </a:cubicBezTo>
                  <a:cubicBezTo>
                    <a:pt x="5538" y="1402"/>
                    <a:pt x="5738" y="1735"/>
                    <a:pt x="5872" y="2136"/>
                  </a:cubicBezTo>
                  <a:cubicBezTo>
                    <a:pt x="6039" y="2569"/>
                    <a:pt x="6105" y="3103"/>
                    <a:pt x="6105" y="3770"/>
                  </a:cubicBezTo>
                  <a:cubicBezTo>
                    <a:pt x="6105" y="4437"/>
                    <a:pt x="6039" y="4971"/>
                    <a:pt x="5872" y="5405"/>
                  </a:cubicBezTo>
                  <a:cubicBezTo>
                    <a:pt x="5738" y="5805"/>
                    <a:pt x="5538" y="6138"/>
                    <a:pt x="5305" y="6372"/>
                  </a:cubicBezTo>
                  <a:cubicBezTo>
                    <a:pt x="5105" y="6605"/>
                    <a:pt x="4838" y="6772"/>
                    <a:pt x="4571" y="6839"/>
                  </a:cubicBezTo>
                  <a:cubicBezTo>
                    <a:pt x="4271" y="6939"/>
                    <a:pt x="4004" y="6972"/>
                    <a:pt x="3737" y="6972"/>
                  </a:cubicBezTo>
                  <a:cubicBezTo>
                    <a:pt x="3503" y="6972"/>
                    <a:pt x="3237" y="6939"/>
                    <a:pt x="2936" y="6839"/>
                  </a:cubicBezTo>
                  <a:cubicBezTo>
                    <a:pt x="2670" y="6772"/>
                    <a:pt x="2403" y="6605"/>
                    <a:pt x="2169" y="6372"/>
                  </a:cubicBezTo>
                  <a:cubicBezTo>
                    <a:pt x="1936" y="6138"/>
                    <a:pt x="1736" y="5805"/>
                    <a:pt x="1602" y="5405"/>
                  </a:cubicBezTo>
                  <a:cubicBezTo>
                    <a:pt x="1435" y="4971"/>
                    <a:pt x="1369" y="4437"/>
                    <a:pt x="1369" y="3770"/>
                  </a:cubicBezTo>
                  <a:cubicBezTo>
                    <a:pt x="1369" y="3103"/>
                    <a:pt x="1435" y="2569"/>
                    <a:pt x="1602" y="2136"/>
                  </a:cubicBezTo>
                  <a:cubicBezTo>
                    <a:pt x="1736" y="1735"/>
                    <a:pt x="1936" y="1402"/>
                    <a:pt x="2169" y="1168"/>
                  </a:cubicBezTo>
                  <a:cubicBezTo>
                    <a:pt x="2403" y="935"/>
                    <a:pt x="2670" y="801"/>
                    <a:pt x="2936" y="701"/>
                  </a:cubicBezTo>
                  <a:cubicBezTo>
                    <a:pt x="3237" y="635"/>
                    <a:pt x="3503" y="568"/>
                    <a:pt x="3737" y="568"/>
                  </a:cubicBezTo>
                  <a:close/>
                  <a:moveTo>
                    <a:pt x="3770" y="1"/>
                  </a:moveTo>
                  <a:cubicBezTo>
                    <a:pt x="3203" y="1"/>
                    <a:pt x="2670" y="101"/>
                    <a:pt x="2203" y="334"/>
                  </a:cubicBezTo>
                  <a:cubicBezTo>
                    <a:pt x="1736" y="534"/>
                    <a:pt x="1335" y="801"/>
                    <a:pt x="1002" y="1135"/>
                  </a:cubicBezTo>
                  <a:cubicBezTo>
                    <a:pt x="701" y="1502"/>
                    <a:pt x="435" y="1902"/>
                    <a:pt x="268" y="2336"/>
                  </a:cubicBezTo>
                  <a:cubicBezTo>
                    <a:pt x="101" y="2803"/>
                    <a:pt x="1" y="3270"/>
                    <a:pt x="1" y="3770"/>
                  </a:cubicBezTo>
                  <a:cubicBezTo>
                    <a:pt x="1" y="4270"/>
                    <a:pt x="101" y="4737"/>
                    <a:pt x="268" y="5204"/>
                  </a:cubicBezTo>
                  <a:cubicBezTo>
                    <a:pt x="435" y="5671"/>
                    <a:pt x="701" y="6038"/>
                    <a:pt x="1002" y="6405"/>
                  </a:cubicBezTo>
                  <a:cubicBezTo>
                    <a:pt x="1335" y="6739"/>
                    <a:pt x="1736" y="7039"/>
                    <a:pt x="2203" y="7239"/>
                  </a:cubicBezTo>
                  <a:cubicBezTo>
                    <a:pt x="2670" y="7439"/>
                    <a:pt x="3203" y="7539"/>
                    <a:pt x="3770" y="7539"/>
                  </a:cubicBezTo>
                  <a:cubicBezTo>
                    <a:pt x="4337" y="7539"/>
                    <a:pt x="4838" y="7439"/>
                    <a:pt x="5305" y="7239"/>
                  </a:cubicBezTo>
                  <a:cubicBezTo>
                    <a:pt x="5738" y="7039"/>
                    <a:pt x="6139" y="6772"/>
                    <a:pt x="6472" y="6405"/>
                  </a:cubicBezTo>
                  <a:cubicBezTo>
                    <a:pt x="6772" y="6072"/>
                    <a:pt x="7039" y="5671"/>
                    <a:pt x="7206" y="5204"/>
                  </a:cubicBezTo>
                  <a:cubicBezTo>
                    <a:pt x="7373" y="4771"/>
                    <a:pt x="7473" y="4270"/>
                    <a:pt x="7473" y="3770"/>
                  </a:cubicBezTo>
                  <a:cubicBezTo>
                    <a:pt x="7473" y="3270"/>
                    <a:pt x="7373" y="2803"/>
                    <a:pt x="7206" y="2336"/>
                  </a:cubicBezTo>
                  <a:cubicBezTo>
                    <a:pt x="7039" y="1902"/>
                    <a:pt x="6772" y="1502"/>
                    <a:pt x="6472" y="1135"/>
                  </a:cubicBezTo>
                  <a:cubicBezTo>
                    <a:pt x="6139" y="801"/>
                    <a:pt x="5738" y="534"/>
                    <a:pt x="5305" y="334"/>
                  </a:cubicBezTo>
                  <a:cubicBezTo>
                    <a:pt x="4838" y="101"/>
                    <a:pt x="4337" y="1"/>
                    <a:pt x="37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32;p63">
              <a:extLst>
                <a:ext uri="{FF2B5EF4-FFF2-40B4-BE49-F238E27FC236}">
                  <a16:creationId xmlns:a16="http://schemas.microsoft.com/office/drawing/2014/main" id="{BA6CBA3A-D853-4F2C-BE01-C3BBFD355861}"/>
                </a:ext>
              </a:extLst>
            </p:cNvPr>
            <p:cNvSpPr/>
            <p:nvPr/>
          </p:nvSpPr>
          <p:spPr>
            <a:xfrm>
              <a:off x="4333015" y="3664942"/>
              <a:ext cx="174625" cy="176210"/>
            </a:xfrm>
            <a:custGeom>
              <a:avLst/>
              <a:gdLst/>
              <a:ahLst/>
              <a:cxnLst/>
              <a:rect l="l" t="t" r="r" b="b"/>
              <a:pathLst>
                <a:path w="7473" h="7540" extrusionOk="0">
                  <a:moveTo>
                    <a:pt x="3736" y="568"/>
                  </a:moveTo>
                  <a:cubicBezTo>
                    <a:pt x="4003" y="568"/>
                    <a:pt x="4270" y="635"/>
                    <a:pt x="4570" y="701"/>
                  </a:cubicBezTo>
                  <a:cubicBezTo>
                    <a:pt x="4837" y="801"/>
                    <a:pt x="5071" y="935"/>
                    <a:pt x="5304" y="1168"/>
                  </a:cubicBezTo>
                  <a:cubicBezTo>
                    <a:pt x="5538" y="1402"/>
                    <a:pt x="5738" y="1735"/>
                    <a:pt x="5871" y="2136"/>
                  </a:cubicBezTo>
                  <a:cubicBezTo>
                    <a:pt x="6038" y="2569"/>
                    <a:pt x="6105" y="3103"/>
                    <a:pt x="6105" y="3770"/>
                  </a:cubicBezTo>
                  <a:cubicBezTo>
                    <a:pt x="6105" y="4437"/>
                    <a:pt x="6038" y="4971"/>
                    <a:pt x="5871" y="5405"/>
                  </a:cubicBezTo>
                  <a:cubicBezTo>
                    <a:pt x="5738" y="5805"/>
                    <a:pt x="5538" y="6138"/>
                    <a:pt x="5304" y="6372"/>
                  </a:cubicBezTo>
                  <a:cubicBezTo>
                    <a:pt x="5071" y="6605"/>
                    <a:pt x="4837" y="6772"/>
                    <a:pt x="4570" y="6839"/>
                  </a:cubicBezTo>
                  <a:cubicBezTo>
                    <a:pt x="4270" y="6939"/>
                    <a:pt x="4003" y="6972"/>
                    <a:pt x="3736" y="6972"/>
                  </a:cubicBezTo>
                  <a:cubicBezTo>
                    <a:pt x="3503" y="6972"/>
                    <a:pt x="3203" y="6939"/>
                    <a:pt x="2936" y="6839"/>
                  </a:cubicBezTo>
                  <a:cubicBezTo>
                    <a:pt x="2669" y="6772"/>
                    <a:pt x="2402" y="6605"/>
                    <a:pt x="2169" y="6372"/>
                  </a:cubicBezTo>
                  <a:cubicBezTo>
                    <a:pt x="1935" y="6138"/>
                    <a:pt x="1735" y="5805"/>
                    <a:pt x="1601" y="5405"/>
                  </a:cubicBezTo>
                  <a:cubicBezTo>
                    <a:pt x="1435" y="4971"/>
                    <a:pt x="1368" y="4437"/>
                    <a:pt x="1368" y="3770"/>
                  </a:cubicBezTo>
                  <a:cubicBezTo>
                    <a:pt x="1368" y="3103"/>
                    <a:pt x="1435" y="2569"/>
                    <a:pt x="1601" y="2136"/>
                  </a:cubicBezTo>
                  <a:cubicBezTo>
                    <a:pt x="1735" y="1735"/>
                    <a:pt x="1935" y="1402"/>
                    <a:pt x="2169" y="1168"/>
                  </a:cubicBezTo>
                  <a:cubicBezTo>
                    <a:pt x="2402" y="935"/>
                    <a:pt x="2669" y="801"/>
                    <a:pt x="2936" y="701"/>
                  </a:cubicBezTo>
                  <a:cubicBezTo>
                    <a:pt x="3203" y="635"/>
                    <a:pt x="3503" y="568"/>
                    <a:pt x="3736" y="568"/>
                  </a:cubicBezTo>
                  <a:close/>
                  <a:moveTo>
                    <a:pt x="3770" y="1"/>
                  </a:moveTo>
                  <a:cubicBezTo>
                    <a:pt x="3169" y="1"/>
                    <a:pt x="2669" y="101"/>
                    <a:pt x="2202" y="334"/>
                  </a:cubicBezTo>
                  <a:cubicBezTo>
                    <a:pt x="1735" y="534"/>
                    <a:pt x="1335" y="801"/>
                    <a:pt x="1001" y="1135"/>
                  </a:cubicBezTo>
                  <a:cubicBezTo>
                    <a:pt x="701" y="1502"/>
                    <a:pt x="434" y="1902"/>
                    <a:pt x="267" y="2336"/>
                  </a:cubicBezTo>
                  <a:cubicBezTo>
                    <a:pt x="100" y="2803"/>
                    <a:pt x="0" y="3270"/>
                    <a:pt x="0" y="3770"/>
                  </a:cubicBezTo>
                  <a:cubicBezTo>
                    <a:pt x="0" y="4270"/>
                    <a:pt x="100" y="4737"/>
                    <a:pt x="267" y="5204"/>
                  </a:cubicBezTo>
                  <a:cubicBezTo>
                    <a:pt x="434" y="5671"/>
                    <a:pt x="701" y="6038"/>
                    <a:pt x="1001" y="6405"/>
                  </a:cubicBezTo>
                  <a:cubicBezTo>
                    <a:pt x="1335" y="6739"/>
                    <a:pt x="1735" y="7039"/>
                    <a:pt x="2202" y="7239"/>
                  </a:cubicBezTo>
                  <a:cubicBezTo>
                    <a:pt x="2669" y="7439"/>
                    <a:pt x="3169" y="7539"/>
                    <a:pt x="3770" y="7539"/>
                  </a:cubicBezTo>
                  <a:cubicBezTo>
                    <a:pt x="4337" y="7539"/>
                    <a:pt x="4837" y="7439"/>
                    <a:pt x="5304" y="7239"/>
                  </a:cubicBezTo>
                  <a:cubicBezTo>
                    <a:pt x="5738" y="7039"/>
                    <a:pt x="6138" y="6772"/>
                    <a:pt x="6472" y="6405"/>
                  </a:cubicBezTo>
                  <a:cubicBezTo>
                    <a:pt x="6772" y="6072"/>
                    <a:pt x="7039" y="5671"/>
                    <a:pt x="7205" y="5204"/>
                  </a:cubicBezTo>
                  <a:cubicBezTo>
                    <a:pt x="7372" y="4771"/>
                    <a:pt x="7472" y="4270"/>
                    <a:pt x="7472" y="3770"/>
                  </a:cubicBezTo>
                  <a:cubicBezTo>
                    <a:pt x="7472" y="3270"/>
                    <a:pt x="7372" y="2803"/>
                    <a:pt x="7205" y="2336"/>
                  </a:cubicBezTo>
                  <a:cubicBezTo>
                    <a:pt x="7039" y="1902"/>
                    <a:pt x="6772" y="1502"/>
                    <a:pt x="6472" y="1135"/>
                  </a:cubicBezTo>
                  <a:cubicBezTo>
                    <a:pt x="6138" y="801"/>
                    <a:pt x="5738" y="534"/>
                    <a:pt x="5304" y="334"/>
                  </a:cubicBezTo>
                  <a:cubicBezTo>
                    <a:pt x="4837" y="101"/>
                    <a:pt x="4337" y="1"/>
                    <a:pt x="37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33;p63">
              <a:extLst>
                <a:ext uri="{FF2B5EF4-FFF2-40B4-BE49-F238E27FC236}">
                  <a16:creationId xmlns:a16="http://schemas.microsoft.com/office/drawing/2014/main" id="{1708EF9D-5987-4B09-A716-DD4A77CE5D8E}"/>
                </a:ext>
              </a:extLst>
            </p:cNvPr>
            <p:cNvSpPr/>
            <p:nvPr/>
          </p:nvSpPr>
          <p:spPr>
            <a:xfrm>
              <a:off x="4541137" y="3601028"/>
              <a:ext cx="159810" cy="240127"/>
            </a:xfrm>
            <a:custGeom>
              <a:avLst/>
              <a:gdLst/>
              <a:ahLst/>
              <a:cxnLst/>
              <a:rect l="l" t="t" r="r" b="b"/>
              <a:pathLst>
                <a:path w="6839" h="10275" extrusionOk="0">
                  <a:moveTo>
                    <a:pt x="3603" y="3470"/>
                  </a:moveTo>
                  <a:cubicBezTo>
                    <a:pt x="3870" y="3470"/>
                    <a:pt x="4137" y="3536"/>
                    <a:pt x="4370" y="3636"/>
                  </a:cubicBezTo>
                  <a:cubicBezTo>
                    <a:pt x="4604" y="3736"/>
                    <a:pt x="4804" y="3903"/>
                    <a:pt x="5004" y="4137"/>
                  </a:cubicBezTo>
                  <a:cubicBezTo>
                    <a:pt x="5171" y="4337"/>
                    <a:pt x="5338" y="4604"/>
                    <a:pt x="5438" y="4904"/>
                  </a:cubicBezTo>
                  <a:cubicBezTo>
                    <a:pt x="5538" y="5204"/>
                    <a:pt x="5605" y="5571"/>
                    <a:pt x="5605" y="5971"/>
                  </a:cubicBezTo>
                  <a:lnTo>
                    <a:pt x="5605" y="7206"/>
                  </a:lnTo>
                  <a:cubicBezTo>
                    <a:pt x="5605" y="7539"/>
                    <a:pt x="5538" y="7839"/>
                    <a:pt x="5438" y="8140"/>
                  </a:cubicBezTo>
                  <a:cubicBezTo>
                    <a:pt x="5338" y="8406"/>
                    <a:pt x="5204" y="8640"/>
                    <a:pt x="5004" y="8873"/>
                  </a:cubicBezTo>
                  <a:cubicBezTo>
                    <a:pt x="4837" y="9074"/>
                    <a:pt x="4637" y="9240"/>
                    <a:pt x="4370" y="9340"/>
                  </a:cubicBezTo>
                  <a:cubicBezTo>
                    <a:pt x="4137" y="9474"/>
                    <a:pt x="3870" y="9507"/>
                    <a:pt x="3603" y="9507"/>
                  </a:cubicBezTo>
                  <a:cubicBezTo>
                    <a:pt x="3303" y="9507"/>
                    <a:pt x="3003" y="9474"/>
                    <a:pt x="2736" y="9374"/>
                  </a:cubicBezTo>
                  <a:cubicBezTo>
                    <a:pt x="2469" y="9240"/>
                    <a:pt x="2236" y="9074"/>
                    <a:pt x="2035" y="8840"/>
                  </a:cubicBezTo>
                  <a:cubicBezTo>
                    <a:pt x="1835" y="8607"/>
                    <a:pt x="1669" y="8273"/>
                    <a:pt x="1535" y="7906"/>
                  </a:cubicBezTo>
                  <a:cubicBezTo>
                    <a:pt x="1435" y="7506"/>
                    <a:pt x="1368" y="7039"/>
                    <a:pt x="1368" y="6505"/>
                  </a:cubicBezTo>
                  <a:cubicBezTo>
                    <a:pt x="1368" y="5971"/>
                    <a:pt x="1435" y="5504"/>
                    <a:pt x="1535" y="5104"/>
                  </a:cubicBezTo>
                  <a:cubicBezTo>
                    <a:pt x="1669" y="4737"/>
                    <a:pt x="1835" y="4404"/>
                    <a:pt x="2035" y="4170"/>
                  </a:cubicBezTo>
                  <a:cubicBezTo>
                    <a:pt x="2236" y="3937"/>
                    <a:pt x="2469" y="3736"/>
                    <a:pt x="2736" y="3636"/>
                  </a:cubicBezTo>
                  <a:cubicBezTo>
                    <a:pt x="3003" y="3536"/>
                    <a:pt x="3303" y="3470"/>
                    <a:pt x="3603" y="3470"/>
                  </a:cubicBezTo>
                  <a:close/>
                  <a:moveTo>
                    <a:pt x="5605" y="0"/>
                  </a:moveTo>
                  <a:lnTo>
                    <a:pt x="5605" y="4070"/>
                  </a:lnTo>
                  <a:lnTo>
                    <a:pt x="5538" y="4070"/>
                  </a:lnTo>
                  <a:cubicBezTo>
                    <a:pt x="5438" y="3837"/>
                    <a:pt x="5304" y="3636"/>
                    <a:pt x="5171" y="3470"/>
                  </a:cubicBezTo>
                  <a:cubicBezTo>
                    <a:pt x="5004" y="3269"/>
                    <a:pt x="4837" y="3136"/>
                    <a:pt x="4637" y="3036"/>
                  </a:cubicBezTo>
                  <a:cubicBezTo>
                    <a:pt x="4437" y="2936"/>
                    <a:pt x="4204" y="2869"/>
                    <a:pt x="3970" y="2802"/>
                  </a:cubicBezTo>
                  <a:cubicBezTo>
                    <a:pt x="3770" y="2769"/>
                    <a:pt x="3537" y="2736"/>
                    <a:pt x="3303" y="2736"/>
                  </a:cubicBezTo>
                  <a:cubicBezTo>
                    <a:pt x="2803" y="2736"/>
                    <a:pt x="2369" y="2836"/>
                    <a:pt x="1969" y="3003"/>
                  </a:cubicBezTo>
                  <a:cubicBezTo>
                    <a:pt x="1568" y="3169"/>
                    <a:pt x="1235" y="3436"/>
                    <a:pt x="935" y="3770"/>
                  </a:cubicBezTo>
                  <a:cubicBezTo>
                    <a:pt x="634" y="4103"/>
                    <a:pt x="401" y="4470"/>
                    <a:pt x="234" y="4937"/>
                  </a:cubicBezTo>
                  <a:cubicBezTo>
                    <a:pt x="67" y="5404"/>
                    <a:pt x="1" y="5905"/>
                    <a:pt x="1" y="6472"/>
                  </a:cubicBezTo>
                  <a:cubicBezTo>
                    <a:pt x="1" y="7072"/>
                    <a:pt x="67" y="7573"/>
                    <a:pt x="234" y="8040"/>
                  </a:cubicBezTo>
                  <a:cubicBezTo>
                    <a:pt x="401" y="8507"/>
                    <a:pt x="634" y="8907"/>
                    <a:pt x="935" y="9240"/>
                  </a:cubicBezTo>
                  <a:cubicBezTo>
                    <a:pt x="1235" y="9574"/>
                    <a:pt x="1568" y="9841"/>
                    <a:pt x="1969" y="10008"/>
                  </a:cubicBezTo>
                  <a:cubicBezTo>
                    <a:pt x="2369" y="10174"/>
                    <a:pt x="2803" y="10274"/>
                    <a:pt x="3303" y="10274"/>
                  </a:cubicBezTo>
                  <a:cubicBezTo>
                    <a:pt x="4437" y="10274"/>
                    <a:pt x="5171" y="9841"/>
                    <a:pt x="5538" y="8940"/>
                  </a:cubicBezTo>
                  <a:lnTo>
                    <a:pt x="5605" y="8940"/>
                  </a:lnTo>
                  <a:lnTo>
                    <a:pt x="5605" y="10108"/>
                  </a:lnTo>
                  <a:lnTo>
                    <a:pt x="6839" y="10108"/>
                  </a:lnTo>
                  <a:lnTo>
                    <a:pt x="68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34;p63">
              <a:extLst>
                <a:ext uri="{FF2B5EF4-FFF2-40B4-BE49-F238E27FC236}">
                  <a16:creationId xmlns:a16="http://schemas.microsoft.com/office/drawing/2014/main" id="{BC597BDA-40BB-4702-BBF4-8717F9943AFA}"/>
                </a:ext>
              </a:extLst>
            </p:cNvPr>
            <p:cNvSpPr/>
            <p:nvPr/>
          </p:nvSpPr>
          <p:spPr>
            <a:xfrm>
              <a:off x="3990034" y="3894120"/>
              <a:ext cx="131746" cy="240127"/>
            </a:xfrm>
            <a:custGeom>
              <a:avLst/>
              <a:gdLst/>
              <a:ahLst/>
              <a:cxnLst/>
              <a:rect l="l" t="t" r="r" b="b"/>
              <a:pathLst>
                <a:path w="5638" h="10275" extrusionOk="0">
                  <a:moveTo>
                    <a:pt x="4337" y="1"/>
                  </a:moveTo>
                  <a:lnTo>
                    <a:pt x="4337" y="7273"/>
                  </a:lnTo>
                  <a:cubicBezTo>
                    <a:pt x="4337" y="7506"/>
                    <a:pt x="4337" y="7773"/>
                    <a:pt x="4303" y="8040"/>
                  </a:cubicBezTo>
                  <a:cubicBezTo>
                    <a:pt x="4303" y="8307"/>
                    <a:pt x="4237" y="8574"/>
                    <a:pt x="4170" y="8807"/>
                  </a:cubicBezTo>
                  <a:cubicBezTo>
                    <a:pt x="4070" y="9041"/>
                    <a:pt x="3903" y="9241"/>
                    <a:pt x="3703" y="9408"/>
                  </a:cubicBezTo>
                  <a:cubicBezTo>
                    <a:pt x="3503" y="9574"/>
                    <a:pt x="3236" y="9641"/>
                    <a:pt x="2869" y="9641"/>
                  </a:cubicBezTo>
                  <a:cubicBezTo>
                    <a:pt x="2569" y="9641"/>
                    <a:pt x="2302" y="9574"/>
                    <a:pt x="2068" y="9474"/>
                  </a:cubicBezTo>
                  <a:cubicBezTo>
                    <a:pt x="1868" y="9341"/>
                    <a:pt x="1701" y="9207"/>
                    <a:pt x="1601" y="9041"/>
                  </a:cubicBezTo>
                  <a:cubicBezTo>
                    <a:pt x="1468" y="8874"/>
                    <a:pt x="1401" y="8674"/>
                    <a:pt x="1334" y="8474"/>
                  </a:cubicBezTo>
                  <a:cubicBezTo>
                    <a:pt x="1268" y="8273"/>
                    <a:pt x="1268" y="8107"/>
                    <a:pt x="1268" y="7940"/>
                  </a:cubicBezTo>
                  <a:lnTo>
                    <a:pt x="0" y="7940"/>
                  </a:lnTo>
                  <a:cubicBezTo>
                    <a:pt x="34" y="8707"/>
                    <a:pt x="267" y="9274"/>
                    <a:pt x="734" y="9674"/>
                  </a:cubicBezTo>
                  <a:cubicBezTo>
                    <a:pt x="1201" y="10075"/>
                    <a:pt x="1868" y="10275"/>
                    <a:pt x="2802" y="10275"/>
                  </a:cubicBezTo>
                  <a:cubicBezTo>
                    <a:pt x="3469" y="10275"/>
                    <a:pt x="3970" y="10175"/>
                    <a:pt x="4370" y="9975"/>
                  </a:cubicBezTo>
                  <a:cubicBezTo>
                    <a:pt x="4770" y="9774"/>
                    <a:pt x="5037" y="9541"/>
                    <a:pt x="5204" y="9241"/>
                  </a:cubicBezTo>
                  <a:cubicBezTo>
                    <a:pt x="5404" y="8941"/>
                    <a:pt x="5537" y="8607"/>
                    <a:pt x="5571" y="8240"/>
                  </a:cubicBezTo>
                  <a:cubicBezTo>
                    <a:pt x="5638" y="7873"/>
                    <a:pt x="5638" y="7540"/>
                    <a:pt x="5638" y="7239"/>
                  </a:cubicBezTo>
                  <a:lnTo>
                    <a:pt x="56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35;p63">
              <a:extLst>
                <a:ext uri="{FF2B5EF4-FFF2-40B4-BE49-F238E27FC236}">
                  <a16:creationId xmlns:a16="http://schemas.microsoft.com/office/drawing/2014/main" id="{24DEF060-24AC-4B76-BAB5-92DB54CCEA01}"/>
                </a:ext>
              </a:extLst>
            </p:cNvPr>
            <p:cNvSpPr/>
            <p:nvPr/>
          </p:nvSpPr>
          <p:spPr>
            <a:xfrm>
              <a:off x="4179437" y="3958057"/>
              <a:ext cx="174625" cy="176186"/>
            </a:xfrm>
            <a:custGeom>
              <a:avLst/>
              <a:gdLst/>
              <a:ahLst/>
              <a:cxnLst/>
              <a:rect l="l" t="t" r="r" b="b"/>
              <a:pathLst>
                <a:path w="7473" h="7539" extrusionOk="0">
                  <a:moveTo>
                    <a:pt x="3737" y="567"/>
                  </a:moveTo>
                  <a:cubicBezTo>
                    <a:pt x="4004" y="567"/>
                    <a:pt x="4271" y="634"/>
                    <a:pt x="4538" y="701"/>
                  </a:cubicBezTo>
                  <a:cubicBezTo>
                    <a:pt x="4838" y="767"/>
                    <a:pt x="5071" y="934"/>
                    <a:pt x="5305" y="1168"/>
                  </a:cubicBezTo>
                  <a:cubicBezTo>
                    <a:pt x="5538" y="1401"/>
                    <a:pt x="5738" y="1735"/>
                    <a:pt x="5872" y="2135"/>
                  </a:cubicBezTo>
                  <a:cubicBezTo>
                    <a:pt x="6005" y="2569"/>
                    <a:pt x="6105" y="3102"/>
                    <a:pt x="6105" y="3769"/>
                  </a:cubicBezTo>
                  <a:cubicBezTo>
                    <a:pt x="6105" y="4437"/>
                    <a:pt x="6005" y="4970"/>
                    <a:pt x="5872" y="5404"/>
                  </a:cubicBezTo>
                  <a:cubicBezTo>
                    <a:pt x="5738" y="5804"/>
                    <a:pt x="5538" y="6138"/>
                    <a:pt x="5305" y="6371"/>
                  </a:cubicBezTo>
                  <a:cubicBezTo>
                    <a:pt x="5071" y="6605"/>
                    <a:pt x="4838" y="6772"/>
                    <a:pt x="4538" y="6838"/>
                  </a:cubicBezTo>
                  <a:cubicBezTo>
                    <a:pt x="4271" y="6905"/>
                    <a:pt x="4004" y="6972"/>
                    <a:pt x="3737" y="6972"/>
                  </a:cubicBezTo>
                  <a:cubicBezTo>
                    <a:pt x="3470" y="6972"/>
                    <a:pt x="3203" y="6905"/>
                    <a:pt x="2936" y="6838"/>
                  </a:cubicBezTo>
                  <a:cubicBezTo>
                    <a:pt x="2670" y="6772"/>
                    <a:pt x="2403" y="6605"/>
                    <a:pt x="2169" y="6371"/>
                  </a:cubicBezTo>
                  <a:cubicBezTo>
                    <a:pt x="1936" y="6138"/>
                    <a:pt x="1736" y="5804"/>
                    <a:pt x="1569" y="5404"/>
                  </a:cubicBezTo>
                  <a:cubicBezTo>
                    <a:pt x="1435" y="4970"/>
                    <a:pt x="1369" y="4437"/>
                    <a:pt x="1369" y="3769"/>
                  </a:cubicBezTo>
                  <a:cubicBezTo>
                    <a:pt x="1369" y="3102"/>
                    <a:pt x="1435" y="2569"/>
                    <a:pt x="1569" y="2135"/>
                  </a:cubicBezTo>
                  <a:cubicBezTo>
                    <a:pt x="1736" y="1735"/>
                    <a:pt x="1936" y="1401"/>
                    <a:pt x="2169" y="1168"/>
                  </a:cubicBezTo>
                  <a:cubicBezTo>
                    <a:pt x="2403" y="934"/>
                    <a:pt x="2670" y="767"/>
                    <a:pt x="2936" y="701"/>
                  </a:cubicBezTo>
                  <a:cubicBezTo>
                    <a:pt x="3203" y="634"/>
                    <a:pt x="3470" y="567"/>
                    <a:pt x="3737" y="567"/>
                  </a:cubicBezTo>
                  <a:close/>
                  <a:moveTo>
                    <a:pt x="3770" y="0"/>
                  </a:moveTo>
                  <a:cubicBezTo>
                    <a:pt x="3170" y="0"/>
                    <a:pt x="2670" y="100"/>
                    <a:pt x="2203" y="334"/>
                  </a:cubicBezTo>
                  <a:cubicBezTo>
                    <a:pt x="1736" y="534"/>
                    <a:pt x="1335" y="801"/>
                    <a:pt x="1002" y="1134"/>
                  </a:cubicBezTo>
                  <a:cubicBezTo>
                    <a:pt x="701" y="1468"/>
                    <a:pt x="435" y="1901"/>
                    <a:pt x="268" y="2335"/>
                  </a:cubicBezTo>
                  <a:cubicBezTo>
                    <a:pt x="68" y="2802"/>
                    <a:pt x="1" y="3269"/>
                    <a:pt x="1" y="3769"/>
                  </a:cubicBezTo>
                  <a:cubicBezTo>
                    <a:pt x="1" y="4270"/>
                    <a:pt x="68" y="4737"/>
                    <a:pt x="268" y="5204"/>
                  </a:cubicBezTo>
                  <a:cubicBezTo>
                    <a:pt x="435" y="5637"/>
                    <a:pt x="701" y="6038"/>
                    <a:pt x="1002" y="6405"/>
                  </a:cubicBezTo>
                  <a:cubicBezTo>
                    <a:pt x="1335" y="6738"/>
                    <a:pt x="1736" y="7005"/>
                    <a:pt x="2203" y="7239"/>
                  </a:cubicBezTo>
                  <a:cubicBezTo>
                    <a:pt x="2670" y="7439"/>
                    <a:pt x="3170" y="7539"/>
                    <a:pt x="3770" y="7539"/>
                  </a:cubicBezTo>
                  <a:cubicBezTo>
                    <a:pt x="4337" y="7539"/>
                    <a:pt x="4838" y="7439"/>
                    <a:pt x="5271" y="7239"/>
                  </a:cubicBezTo>
                  <a:cubicBezTo>
                    <a:pt x="5738" y="7038"/>
                    <a:pt x="6139" y="6772"/>
                    <a:pt x="6439" y="6405"/>
                  </a:cubicBezTo>
                  <a:cubicBezTo>
                    <a:pt x="6772" y="6071"/>
                    <a:pt x="7039" y="5671"/>
                    <a:pt x="7206" y="5204"/>
                  </a:cubicBezTo>
                  <a:cubicBezTo>
                    <a:pt x="7373" y="4770"/>
                    <a:pt x="7473" y="4270"/>
                    <a:pt x="7473" y="3769"/>
                  </a:cubicBezTo>
                  <a:cubicBezTo>
                    <a:pt x="7473" y="3269"/>
                    <a:pt x="7373" y="2802"/>
                    <a:pt x="7206" y="2335"/>
                  </a:cubicBezTo>
                  <a:cubicBezTo>
                    <a:pt x="7039" y="1901"/>
                    <a:pt x="6772" y="1468"/>
                    <a:pt x="6439" y="1134"/>
                  </a:cubicBezTo>
                  <a:cubicBezTo>
                    <a:pt x="6139" y="801"/>
                    <a:pt x="5738" y="534"/>
                    <a:pt x="5271" y="334"/>
                  </a:cubicBezTo>
                  <a:cubicBezTo>
                    <a:pt x="4838" y="100"/>
                    <a:pt x="4337" y="0"/>
                    <a:pt x="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36;p63">
              <a:extLst>
                <a:ext uri="{FF2B5EF4-FFF2-40B4-BE49-F238E27FC236}">
                  <a16:creationId xmlns:a16="http://schemas.microsoft.com/office/drawing/2014/main" id="{8D3E3F4B-EDDF-442E-9E62-4900DAD997C9}"/>
                </a:ext>
              </a:extLst>
            </p:cNvPr>
            <p:cNvSpPr/>
            <p:nvPr/>
          </p:nvSpPr>
          <p:spPr>
            <a:xfrm>
              <a:off x="4397700" y="3894120"/>
              <a:ext cx="159039" cy="240127"/>
            </a:xfrm>
            <a:custGeom>
              <a:avLst/>
              <a:gdLst/>
              <a:ahLst/>
              <a:cxnLst/>
              <a:rect l="l" t="t" r="r" b="b"/>
              <a:pathLst>
                <a:path w="6806" h="10275" extrusionOk="0">
                  <a:moveTo>
                    <a:pt x="3203" y="3470"/>
                  </a:moveTo>
                  <a:cubicBezTo>
                    <a:pt x="3503" y="3470"/>
                    <a:pt x="3804" y="3537"/>
                    <a:pt x="4071" y="3637"/>
                  </a:cubicBezTo>
                  <a:cubicBezTo>
                    <a:pt x="4337" y="3737"/>
                    <a:pt x="4571" y="3937"/>
                    <a:pt x="4771" y="4170"/>
                  </a:cubicBezTo>
                  <a:cubicBezTo>
                    <a:pt x="4971" y="4404"/>
                    <a:pt x="5138" y="4738"/>
                    <a:pt x="5271" y="5104"/>
                  </a:cubicBezTo>
                  <a:cubicBezTo>
                    <a:pt x="5405" y="5505"/>
                    <a:pt x="5438" y="5972"/>
                    <a:pt x="5438" y="6505"/>
                  </a:cubicBezTo>
                  <a:cubicBezTo>
                    <a:pt x="5438" y="7039"/>
                    <a:pt x="5405" y="7506"/>
                    <a:pt x="5271" y="7906"/>
                  </a:cubicBezTo>
                  <a:cubicBezTo>
                    <a:pt x="5138" y="8273"/>
                    <a:pt x="5005" y="8607"/>
                    <a:pt x="4804" y="8840"/>
                  </a:cubicBezTo>
                  <a:cubicBezTo>
                    <a:pt x="4604" y="9074"/>
                    <a:pt x="4337" y="9241"/>
                    <a:pt x="4071" y="9374"/>
                  </a:cubicBezTo>
                  <a:cubicBezTo>
                    <a:pt x="3804" y="9474"/>
                    <a:pt x="3503" y="9508"/>
                    <a:pt x="3203" y="9508"/>
                  </a:cubicBezTo>
                  <a:cubicBezTo>
                    <a:pt x="2936" y="9508"/>
                    <a:pt x="2670" y="9474"/>
                    <a:pt x="2436" y="9341"/>
                  </a:cubicBezTo>
                  <a:cubicBezTo>
                    <a:pt x="2203" y="9241"/>
                    <a:pt x="1969" y="9074"/>
                    <a:pt x="1802" y="8874"/>
                  </a:cubicBezTo>
                  <a:cubicBezTo>
                    <a:pt x="1602" y="8640"/>
                    <a:pt x="1469" y="8407"/>
                    <a:pt x="1369" y="8140"/>
                  </a:cubicBezTo>
                  <a:cubicBezTo>
                    <a:pt x="1269" y="7840"/>
                    <a:pt x="1202" y="7540"/>
                    <a:pt x="1202" y="7206"/>
                  </a:cubicBezTo>
                  <a:lnTo>
                    <a:pt x="1202" y="5972"/>
                  </a:lnTo>
                  <a:cubicBezTo>
                    <a:pt x="1202" y="5571"/>
                    <a:pt x="1269" y="5205"/>
                    <a:pt x="1369" y="4904"/>
                  </a:cubicBezTo>
                  <a:cubicBezTo>
                    <a:pt x="1502" y="4604"/>
                    <a:pt x="1635" y="4337"/>
                    <a:pt x="1836" y="4137"/>
                  </a:cubicBezTo>
                  <a:cubicBezTo>
                    <a:pt x="2002" y="3904"/>
                    <a:pt x="2203" y="3737"/>
                    <a:pt x="2469" y="3637"/>
                  </a:cubicBezTo>
                  <a:cubicBezTo>
                    <a:pt x="2703" y="3537"/>
                    <a:pt x="2936" y="3470"/>
                    <a:pt x="3203" y="3470"/>
                  </a:cubicBezTo>
                  <a:close/>
                  <a:moveTo>
                    <a:pt x="1" y="1"/>
                  </a:moveTo>
                  <a:lnTo>
                    <a:pt x="1" y="10108"/>
                  </a:lnTo>
                  <a:lnTo>
                    <a:pt x="1202" y="10108"/>
                  </a:lnTo>
                  <a:lnTo>
                    <a:pt x="1202" y="8941"/>
                  </a:lnTo>
                  <a:lnTo>
                    <a:pt x="1269" y="8941"/>
                  </a:lnTo>
                  <a:cubicBezTo>
                    <a:pt x="1635" y="9841"/>
                    <a:pt x="2369" y="10275"/>
                    <a:pt x="3537" y="10275"/>
                  </a:cubicBezTo>
                  <a:cubicBezTo>
                    <a:pt x="4004" y="10275"/>
                    <a:pt x="4437" y="10175"/>
                    <a:pt x="4838" y="10008"/>
                  </a:cubicBezTo>
                  <a:cubicBezTo>
                    <a:pt x="5238" y="9841"/>
                    <a:pt x="5605" y="9574"/>
                    <a:pt x="5872" y="9241"/>
                  </a:cubicBezTo>
                  <a:cubicBezTo>
                    <a:pt x="6172" y="8907"/>
                    <a:pt x="6406" y="8507"/>
                    <a:pt x="6572" y="8040"/>
                  </a:cubicBezTo>
                  <a:cubicBezTo>
                    <a:pt x="6739" y="7573"/>
                    <a:pt x="6806" y="7073"/>
                    <a:pt x="6806" y="6472"/>
                  </a:cubicBezTo>
                  <a:cubicBezTo>
                    <a:pt x="6806" y="5905"/>
                    <a:pt x="6739" y="5405"/>
                    <a:pt x="6572" y="4938"/>
                  </a:cubicBezTo>
                  <a:cubicBezTo>
                    <a:pt x="6406" y="4471"/>
                    <a:pt x="6172" y="4070"/>
                    <a:pt x="5872" y="3770"/>
                  </a:cubicBezTo>
                  <a:cubicBezTo>
                    <a:pt x="5605" y="3437"/>
                    <a:pt x="5238" y="3170"/>
                    <a:pt x="4838" y="3003"/>
                  </a:cubicBezTo>
                  <a:cubicBezTo>
                    <a:pt x="4437" y="2836"/>
                    <a:pt x="4004" y="2736"/>
                    <a:pt x="3537" y="2736"/>
                  </a:cubicBezTo>
                  <a:cubicBezTo>
                    <a:pt x="3303" y="2736"/>
                    <a:pt x="3070" y="2769"/>
                    <a:pt x="2836" y="2803"/>
                  </a:cubicBezTo>
                  <a:cubicBezTo>
                    <a:pt x="2603" y="2870"/>
                    <a:pt x="2403" y="2936"/>
                    <a:pt x="2203" y="3036"/>
                  </a:cubicBezTo>
                  <a:cubicBezTo>
                    <a:pt x="2002" y="3136"/>
                    <a:pt x="1802" y="3270"/>
                    <a:pt x="1635" y="3470"/>
                  </a:cubicBezTo>
                  <a:cubicBezTo>
                    <a:pt x="1502" y="3637"/>
                    <a:pt x="1369" y="3837"/>
                    <a:pt x="1269" y="4070"/>
                  </a:cubicBezTo>
                  <a:lnTo>
                    <a:pt x="1202" y="4070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3C658C1-08F9-41BE-8716-5F37638C5DE5}"/>
              </a:ext>
            </a:extLst>
          </p:cNvPr>
          <p:cNvSpPr txBox="1"/>
          <p:nvPr/>
        </p:nvSpPr>
        <p:spPr>
          <a:xfrm>
            <a:off x="2652422" y="2317170"/>
            <a:ext cx="1919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icksand Light" panose="020B0604020202020204" charset="0"/>
                <a:sym typeface="Pacifico"/>
              </a:rPr>
              <a:t>Keep it to yourself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0E18C1B6-D882-46E2-B0ED-37FBDFE0A5FD}"/>
              </a:ext>
            </a:extLst>
          </p:cNvPr>
          <p:cNvSpPr txBox="1"/>
          <p:nvPr/>
        </p:nvSpPr>
        <p:spPr>
          <a:xfrm>
            <a:off x="3294742" y="3120510"/>
            <a:ext cx="12772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icksand Light" panose="020B0604020202020204" charset="0"/>
                <a:sym typeface="Pacifico"/>
              </a:rPr>
              <a:t>Jumped ship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35DEFDF-5DD1-4DDB-95F4-49F23A09183D}"/>
              </a:ext>
            </a:extLst>
          </p:cNvPr>
          <p:cNvSpPr txBox="1"/>
          <p:nvPr/>
        </p:nvSpPr>
        <p:spPr>
          <a:xfrm>
            <a:off x="2785092" y="3692525"/>
            <a:ext cx="1019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icksand Light" panose="020B0604020202020204" charset="0"/>
                <a:sym typeface="Pacifico"/>
              </a:rPr>
              <a:t>Take off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EFDA263-93E5-494D-8834-25D042804F71}"/>
              </a:ext>
            </a:extLst>
          </p:cNvPr>
          <p:cNvSpPr txBox="1"/>
          <p:nvPr/>
        </p:nvSpPr>
        <p:spPr>
          <a:xfrm>
            <a:off x="5520973" y="2009393"/>
            <a:ext cx="1019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icksand Light" panose="020B0604020202020204" charset="0"/>
                <a:sym typeface="Pacifico"/>
              </a:rPr>
              <a:t>In a bind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CADB030A-11BE-44B1-B928-3B8BF1925094}"/>
              </a:ext>
            </a:extLst>
          </p:cNvPr>
          <p:cNvSpPr txBox="1"/>
          <p:nvPr/>
        </p:nvSpPr>
        <p:spPr>
          <a:xfrm>
            <a:off x="5346800" y="2812733"/>
            <a:ext cx="10192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icksand Light" panose="020B0604020202020204" charset="0"/>
                <a:sym typeface="Pacifico"/>
              </a:rPr>
              <a:t>Will do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CFDE3E66-F0D2-4A70-82B3-3BBD038D0E05}"/>
              </a:ext>
            </a:extLst>
          </p:cNvPr>
          <p:cNvSpPr txBox="1"/>
          <p:nvPr/>
        </p:nvSpPr>
        <p:spPr>
          <a:xfrm>
            <a:off x="5855205" y="3616073"/>
            <a:ext cx="1182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icksand Light" panose="020B0604020202020204" charset="0"/>
                <a:sym typeface="Pacifico"/>
              </a:rPr>
              <a:t>cover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Quicksand Light" panose="020B0604020202020204" charset="0"/>
              <a:sym typeface="Pacifico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1CE385E-B109-46AA-8120-681F5DF0AF57}"/>
              </a:ext>
            </a:extLst>
          </p:cNvPr>
          <p:cNvSpPr txBox="1"/>
          <p:nvPr/>
        </p:nvSpPr>
        <p:spPr>
          <a:xfrm>
            <a:off x="5169405" y="4188088"/>
            <a:ext cx="12772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icksand Light" panose="020B0604020202020204" charset="0"/>
                <a:sym typeface="Pacifico"/>
              </a:rPr>
              <a:t>Not kidding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55"/>
          <p:cNvSpPr txBox="1">
            <a:spLocks noGrp="1"/>
          </p:cNvSpPr>
          <p:nvPr>
            <p:ph type="title"/>
          </p:nvPr>
        </p:nvSpPr>
        <p:spPr>
          <a:xfrm>
            <a:off x="659437" y="26060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Book Open</a:t>
            </a:r>
            <a:endParaRPr sz="4400" dirty="0"/>
          </a:p>
        </p:txBody>
      </p:sp>
      <p:sp>
        <p:nvSpPr>
          <p:cNvPr id="856" name="Google Shape;856;p55"/>
          <p:cNvSpPr/>
          <p:nvPr/>
        </p:nvSpPr>
        <p:spPr>
          <a:xfrm rot="10800000" flipH="1">
            <a:off x="2320225" y="1584609"/>
            <a:ext cx="1876618" cy="1191266"/>
          </a:xfrm>
          <a:custGeom>
            <a:avLst/>
            <a:gdLst/>
            <a:ahLst/>
            <a:cxnLst/>
            <a:rect l="l" t="t" r="r" b="b"/>
            <a:pathLst>
              <a:path w="27223" h="17281" extrusionOk="0">
                <a:moveTo>
                  <a:pt x="13759" y="761"/>
                </a:moveTo>
                <a:cubicBezTo>
                  <a:pt x="15703" y="761"/>
                  <a:pt x="17531" y="1886"/>
                  <a:pt x="17947" y="3869"/>
                </a:cubicBezTo>
                <a:cubicBezTo>
                  <a:pt x="18481" y="6471"/>
                  <a:pt x="16546" y="8406"/>
                  <a:pt x="14178" y="8940"/>
                </a:cubicBezTo>
                <a:cubicBezTo>
                  <a:pt x="13533" y="9088"/>
                  <a:pt x="12895" y="9155"/>
                  <a:pt x="12266" y="9155"/>
                </a:cubicBezTo>
                <a:cubicBezTo>
                  <a:pt x="10910" y="9155"/>
                  <a:pt x="9594" y="8841"/>
                  <a:pt x="8340" y="8339"/>
                </a:cubicBezTo>
                <a:cubicBezTo>
                  <a:pt x="7940" y="4904"/>
                  <a:pt x="9641" y="1001"/>
                  <a:pt x="13511" y="767"/>
                </a:cubicBezTo>
                <a:cubicBezTo>
                  <a:pt x="13593" y="763"/>
                  <a:pt x="13676" y="761"/>
                  <a:pt x="13759" y="761"/>
                </a:cubicBezTo>
                <a:close/>
                <a:moveTo>
                  <a:pt x="13782" y="0"/>
                </a:moveTo>
                <a:cubicBezTo>
                  <a:pt x="10541" y="0"/>
                  <a:pt x="7934" y="2974"/>
                  <a:pt x="7606" y="6305"/>
                </a:cubicBezTo>
                <a:cubicBezTo>
                  <a:pt x="7540" y="6872"/>
                  <a:pt x="7540" y="7439"/>
                  <a:pt x="7606" y="8006"/>
                </a:cubicBezTo>
                <a:cubicBezTo>
                  <a:pt x="5071" y="6772"/>
                  <a:pt x="2803" y="4737"/>
                  <a:pt x="902" y="2869"/>
                </a:cubicBezTo>
                <a:cubicBezTo>
                  <a:pt x="902" y="2735"/>
                  <a:pt x="902" y="2635"/>
                  <a:pt x="868" y="2535"/>
                </a:cubicBezTo>
                <a:lnTo>
                  <a:pt x="868" y="2535"/>
                </a:lnTo>
                <a:cubicBezTo>
                  <a:pt x="1702" y="2602"/>
                  <a:pt x="2536" y="2702"/>
                  <a:pt x="3370" y="2769"/>
                </a:cubicBezTo>
                <a:cubicBezTo>
                  <a:pt x="3381" y="2769"/>
                  <a:pt x="3391" y="2770"/>
                  <a:pt x="3401" y="2770"/>
                </a:cubicBezTo>
                <a:cubicBezTo>
                  <a:pt x="3870" y="2770"/>
                  <a:pt x="3860" y="2033"/>
                  <a:pt x="3370" y="1968"/>
                </a:cubicBezTo>
                <a:lnTo>
                  <a:pt x="435" y="1701"/>
                </a:lnTo>
                <a:cubicBezTo>
                  <a:pt x="234" y="1701"/>
                  <a:pt x="1" y="1901"/>
                  <a:pt x="34" y="2102"/>
                </a:cubicBezTo>
                <a:cubicBezTo>
                  <a:pt x="68" y="2335"/>
                  <a:pt x="101" y="2602"/>
                  <a:pt x="134" y="2869"/>
                </a:cubicBezTo>
                <a:cubicBezTo>
                  <a:pt x="134" y="2902"/>
                  <a:pt x="101" y="2969"/>
                  <a:pt x="134" y="3036"/>
                </a:cubicBezTo>
                <a:cubicBezTo>
                  <a:pt x="268" y="4070"/>
                  <a:pt x="435" y="5137"/>
                  <a:pt x="568" y="6204"/>
                </a:cubicBezTo>
                <a:cubicBezTo>
                  <a:pt x="598" y="6385"/>
                  <a:pt x="763" y="6470"/>
                  <a:pt x="933" y="6470"/>
                </a:cubicBezTo>
                <a:cubicBezTo>
                  <a:pt x="1140" y="6470"/>
                  <a:pt x="1354" y="6343"/>
                  <a:pt x="1335" y="6104"/>
                </a:cubicBezTo>
                <a:cubicBezTo>
                  <a:pt x="1235" y="5404"/>
                  <a:pt x="1168" y="4703"/>
                  <a:pt x="1068" y="4003"/>
                </a:cubicBezTo>
                <a:lnTo>
                  <a:pt x="1068" y="4003"/>
                </a:lnTo>
                <a:cubicBezTo>
                  <a:pt x="3003" y="5871"/>
                  <a:pt x="5238" y="7739"/>
                  <a:pt x="7706" y="8840"/>
                </a:cubicBezTo>
                <a:cubicBezTo>
                  <a:pt x="8374" y="12342"/>
                  <a:pt x="11009" y="15378"/>
                  <a:pt x="14378" y="16645"/>
                </a:cubicBezTo>
                <a:cubicBezTo>
                  <a:pt x="15495" y="17077"/>
                  <a:pt x="16661" y="17281"/>
                  <a:pt x="17820" y="17281"/>
                </a:cubicBezTo>
                <a:cubicBezTo>
                  <a:pt x="21677" y="17281"/>
                  <a:pt x="25461" y="15025"/>
                  <a:pt x="27154" y="11408"/>
                </a:cubicBezTo>
                <a:cubicBezTo>
                  <a:pt x="27222" y="11248"/>
                  <a:pt x="27087" y="11104"/>
                  <a:pt x="26953" y="11104"/>
                </a:cubicBezTo>
                <a:cubicBezTo>
                  <a:pt x="26891" y="11104"/>
                  <a:pt x="26829" y="11134"/>
                  <a:pt x="26787" y="11208"/>
                </a:cubicBezTo>
                <a:cubicBezTo>
                  <a:pt x="25018" y="14429"/>
                  <a:pt x="21517" y="16633"/>
                  <a:pt x="17838" y="16633"/>
                </a:cubicBezTo>
                <a:cubicBezTo>
                  <a:pt x="17630" y="16633"/>
                  <a:pt x="17422" y="16626"/>
                  <a:pt x="17213" y="16612"/>
                </a:cubicBezTo>
                <a:cubicBezTo>
                  <a:pt x="13310" y="16312"/>
                  <a:pt x="9775" y="13410"/>
                  <a:pt x="8640" y="9707"/>
                </a:cubicBezTo>
                <a:cubicBezTo>
                  <a:pt x="8574" y="9540"/>
                  <a:pt x="8540" y="9340"/>
                  <a:pt x="8507" y="9173"/>
                </a:cubicBezTo>
                <a:lnTo>
                  <a:pt x="8507" y="9173"/>
                </a:lnTo>
                <a:cubicBezTo>
                  <a:pt x="9714" y="9634"/>
                  <a:pt x="10979" y="9907"/>
                  <a:pt x="12292" y="9907"/>
                </a:cubicBezTo>
                <a:cubicBezTo>
                  <a:pt x="12974" y="9907"/>
                  <a:pt x="13670" y="9833"/>
                  <a:pt x="14378" y="9674"/>
                </a:cubicBezTo>
                <a:cubicBezTo>
                  <a:pt x="16579" y="9173"/>
                  <a:pt x="18514" y="7639"/>
                  <a:pt x="18781" y="5304"/>
                </a:cubicBezTo>
                <a:cubicBezTo>
                  <a:pt x="19014" y="3236"/>
                  <a:pt x="17914" y="1268"/>
                  <a:pt x="16012" y="467"/>
                </a:cubicBezTo>
                <a:cubicBezTo>
                  <a:pt x="15250" y="146"/>
                  <a:pt x="14500" y="0"/>
                  <a:pt x="1378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886;p57">
            <a:extLst>
              <a:ext uri="{FF2B5EF4-FFF2-40B4-BE49-F238E27FC236}">
                <a16:creationId xmlns:a16="http://schemas.microsoft.com/office/drawing/2014/main" id="{855379DD-4FBC-47DA-9247-D453C9B9408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82596" y="3011896"/>
            <a:ext cx="3059700" cy="70350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Font typeface="Arial"/>
              <a:buNone/>
            </a:pPr>
            <a:endParaRPr lang="en-US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F88E46"/>
                </a:solidFill>
              </a:rPr>
              <a:t>On student’s book P</a:t>
            </a:r>
            <a:r>
              <a:rPr lang="en" dirty="0">
                <a:solidFill>
                  <a:srgbClr val="F88E46"/>
                </a:solidFill>
              </a:rPr>
              <a:t>age </a:t>
            </a:r>
            <a:r>
              <a:rPr lang="en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( 7 )</a:t>
            </a:r>
            <a:endParaRPr b="1" dirty="0">
              <a:solidFill>
                <a:srgbClr val="ED650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D373D0-839C-6892-4462-94F2662E7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 rot="21092198">
            <a:off x="4746874" y="1642207"/>
            <a:ext cx="2579665" cy="311161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8624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59"/>
          <p:cNvSpPr txBox="1">
            <a:spLocks noGrp="1"/>
          </p:cNvSpPr>
          <p:nvPr>
            <p:ph type="title"/>
          </p:nvPr>
        </p:nvSpPr>
        <p:spPr>
          <a:xfrm>
            <a:off x="438216" y="2602490"/>
            <a:ext cx="388052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5- Listening</a:t>
            </a:r>
            <a:endParaRPr sz="4800" dirty="0"/>
          </a:p>
        </p:txBody>
      </p:sp>
      <p:sp>
        <p:nvSpPr>
          <p:cNvPr id="926" name="Google Shape;926;p59"/>
          <p:cNvSpPr/>
          <p:nvPr/>
        </p:nvSpPr>
        <p:spPr>
          <a:xfrm rot="-8100000" flipH="1">
            <a:off x="3773485" y="3107944"/>
            <a:ext cx="1907947" cy="1501834"/>
          </a:xfrm>
          <a:custGeom>
            <a:avLst/>
            <a:gdLst/>
            <a:ahLst/>
            <a:cxnLst/>
            <a:rect l="l" t="t" r="r" b="b"/>
            <a:pathLst>
              <a:path w="25628" h="20173" extrusionOk="0">
                <a:moveTo>
                  <a:pt x="3592" y="1"/>
                </a:moveTo>
                <a:cubicBezTo>
                  <a:pt x="2460" y="1"/>
                  <a:pt x="1336" y="35"/>
                  <a:pt x="234" y="84"/>
                </a:cubicBezTo>
                <a:cubicBezTo>
                  <a:pt x="1" y="84"/>
                  <a:pt x="1" y="418"/>
                  <a:pt x="234" y="418"/>
                </a:cubicBezTo>
                <a:cubicBezTo>
                  <a:pt x="6272" y="585"/>
                  <a:pt x="12777" y="418"/>
                  <a:pt x="17780" y="4387"/>
                </a:cubicBezTo>
                <a:cubicBezTo>
                  <a:pt x="19915" y="6089"/>
                  <a:pt x="21383" y="8357"/>
                  <a:pt x="21916" y="11025"/>
                </a:cubicBezTo>
                <a:cubicBezTo>
                  <a:pt x="22450" y="13594"/>
                  <a:pt x="22317" y="16229"/>
                  <a:pt x="22584" y="18798"/>
                </a:cubicBezTo>
                <a:cubicBezTo>
                  <a:pt x="21750" y="17697"/>
                  <a:pt x="20982" y="16529"/>
                  <a:pt x="20249" y="15329"/>
                </a:cubicBezTo>
                <a:cubicBezTo>
                  <a:pt x="20206" y="15265"/>
                  <a:pt x="20146" y="15238"/>
                  <a:pt x="20088" y="15238"/>
                </a:cubicBezTo>
                <a:cubicBezTo>
                  <a:pt x="19964" y="15238"/>
                  <a:pt x="19847" y="15359"/>
                  <a:pt x="19915" y="15495"/>
                </a:cubicBezTo>
                <a:cubicBezTo>
                  <a:pt x="20716" y="17063"/>
                  <a:pt x="21650" y="18497"/>
                  <a:pt x="22684" y="19865"/>
                </a:cubicBezTo>
                <a:cubicBezTo>
                  <a:pt x="22717" y="19898"/>
                  <a:pt x="22717" y="19898"/>
                  <a:pt x="22717" y="19898"/>
                </a:cubicBezTo>
                <a:cubicBezTo>
                  <a:pt x="22717" y="19932"/>
                  <a:pt x="22717" y="19965"/>
                  <a:pt x="22717" y="19965"/>
                </a:cubicBezTo>
                <a:cubicBezTo>
                  <a:pt x="22744" y="20111"/>
                  <a:pt x="22844" y="20173"/>
                  <a:pt x="22951" y="20173"/>
                </a:cubicBezTo>
                <a:cubicBezTo>
                  <a:pt x="23114" y="20173"/>
                  <a:pt x="23291" y="20032"/>
                  <a:pt x="23251" y="19832"/>
                </a:cubicBezTo>
                <a:cubicBezTo>
                  <a:pt x="23251" y="19798"/>
                  <a:pt x="23251" y="19765"/>
                  <a:pt x="23251" y="19765"/>
                </a:cubicBezTo>
                <a:cubicBezTo>
                  <a:pt x="24018" y="18698"/>
                  <a:pt x="24752" y="17664"/>
                  <a:pt x="25486" y="16629"/>
                </a:cubicBezTo>
                <a:cubicBezTo>
                  <a:pt x="25628" y="16416"/>
                  <a:pt x="25433" y="16220"/>
                  <a:pt x="25237" y="16220"/>
                </a:cubicBezTo>
                <a:cubicBezTo>
                  <a:pt x="25157" y="16220"/>
                  <a:pt x="25077" y="16252"/>
                  <a:pt x="25019" y="16329"/>
                </a:cubicBezTo>
                <a:cubicBezTo>
                  <a:pt x="24385" y="17197"/>
                  <a:pt x="23751" y="18097"/>
                  <a:pt x="23151" y="18964"/>
                </a:cubicBezTo>
                <a:cubicBezTo>
                  <a:pt x="22817" y="15996"/>
                  <a:pt x="23051" y="12993"/>
                  <a:pt x="22283" y="10091"/>
                </a:cubicBezTo>
                <a:cubicBezTo>
                  <a:pt x="21583" y="7523"/>
                  <a:pt x="19982" y="5388"/>
                  <a:pt x="17914" y="3787"/>
                </a:cubicBezTo>
                <a:cubicBezTo>
                  <a:pt x="13828" y="682"/>
                  <a:pt x="8630" y="1"/>
                  <a:pt x="35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7" name="Google Shape;927;p59"/>
          <p:cNvGrpSpPr/>
          <p:nvPr/>
        </p:nvGrpSpPr>
        <p:grpSpPr>
          <a:xfrm>
            <a:off x="5790944" y="1858197"/>
            <a:ext cx="1713604" cy="1636627"/>
            <a:chOff x="5873275" y="1863363"/>
            <a:chExt cx="1477500" cy="1477500"/>
          </a:xfrm>
        </p:grpSpPr>
        <p:sp>
          <p:nvSpPr>
            <p:cNvPr id="928" name="Google Shape;928;p59"/>
            <p:cNvSpPr/>
            <p:nvPr/>
          </p:nvSpPr>
          <p:spPr>
            <a:xfrm>
              <a:off x="5873275" y="1863363"/>
              <a:ext cx="1477500" cy="1477500"/>
            </a:xfrm>
            <a:prstGeom prst="ellipse">
              <a:avLst/>
            </a:prstGeom>
            <a:solidFill>
              <a:schemeClr val="accent1"/>
            </a:solidFill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9"/>
            <p:cNvSpPr/>
            <p:nvPr/>
          </p:nvSpPr>
          <p:spPr>
            <a:xfrm rot="-2263775">
              <a:off x="6242640" y="2413874"/>
              <a:ext cx="204365" cy="397065"/>
            </a:xfrm>
            <a:custGeom>
              <a:avLst/>
              <a:gdLst/>
              <a:ahLst/>
              <a:cxnLst/>
              <a:rect l="l" t="t" r="r" b="b"/>
              <a:pathLst>
                <a:path w="1384" h="2689" extrusionOk="0">
                  <a:moveTo>
                    <a:pt x="692" y="0"/>
                  </a:moveTo>
                  <a:cubicBezTo>
                    <a:pt x="308" y="0"/>
                    <a:pt x="0" y="596"/>
                    <a:pt x="0" y="1345"/>
                  </a:cubicBezTo>
                  <a:cubicBezTo>
                    <a:pt x="0" y="2074"/>
                    <a:pt x="308" y="2689"/>
                    <a:pt x="692" y="2689"/>
                  </a:cubicBezTo>
                  <a:cubicBezTo>
                    <a:pt x="1076" y="2689"/>
                    <a:pt x="1383" y="2074"/>
                    <a:pt x="1383" y="1345"/>
                  </a:cubicBezTo>
                  <a:cubicBezTo>
                    <a:pt x="1383" y="596"/>
                    <a:pt x="1076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9"/>
            <p:cNvSpPr/>
            <p:nvPr/>
          </p:nvSpPr>
          <p:spPr>
            <a:xfrm rot="7140881">
              <a:off x="6636760" y="2238703"/>
              <a:ext cx="358681" cy="314245"/>
            </a:xfrm>
            <a:custGeom>
              <a:avLst/>
              <a:gdLst/>
              <a:ahLst/>
              <a:cxnLst/>
              <a:rect l="l" t="t" r="r" b="b"/>
              <a:pathLst>
                <a:path w="3237" h="2836" fill="none" extrusionOk="0">
                  <a:moveTo>
                    <a:pt x="1102" y="0"/>
                  </a:moveTo>
                  <a:lnTo>
                    <a:pt x="3236" y="2702"/>
                  </a:lnTo>
                  <a:lnTo>
                    <a:pt x="1" y="2836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9"/>
            <p:cNvSpPr/>
            <p:nvPr/>
          </p:nvSpPr>
          <p:spPr>
            <a:xfrm rot="-2972525">
              <a:off x="6406111" y="2594415"/>
              <a:ext cx="707835" cy="385722"/>
            </a:xfrm>
            <a:custGeom>
              <a:avLst/>
              <a:gdLst/>
              <a:ahLst/>
              <a:cxnLst/>
              <a:rect l="l" t="t" r="r" b="b"/>
              <a:pathLst>
                <a:path w="47683" h="25984" extrusionOk="0">
                  <a:moveTo>
                    <a:pt x="288" y="1"/>
                  </a:moveTo>
                  <a:cubicBezTo>
                    <a:pt x="173" y="1"/>
                    <a:pt x="58" y="97"/>
                    <a:pt x="58" y="212"/>
                  </a:cubicBezTo>
                  <a:cubicBezTo>
                    <a:pt x="0" y="1537"/>
                    <a:pt x="173" y="2843"/>
                    <a:pt x="404" y="4129"/>
                  </a:cubicBezTo>
                  <a:cubicBezTo>
                    <a:pt x="673" y="5416"/>
                    <a:pt x="1018" y="6683"/>
                    <a:pt x="1498" y="7932"/>
                  </a:cubicBezTo>
                  <a:cubicBezTo>
                    <a:pt x="2439" y="10390"/>
                    <a:pt x="3784" y="12694"/>
                    <a:pt x="5473" y="14730"/>
                  </a:cubicBezTo>
                  <a:cubicBezTo>
                    <a:pt x="6318" y="15747"/>
                    <a:pt x="7202" y="16727"/>
                    <a:pt x="8200" y="17591"/>
                  </a:cubicBezTo>
                  <a:lnTo>
                    <a:pt x="8565" y="17918"/>
                  </a:lnTo>
                  <a:lnTo>
                    <a:pt x="8949" y="18225"/>
                  </a:lnTo>
                  <a:lnTo>
                    <a:pt x="9717" y="18858"/>
                  </a:lnTo>
                  <a:lnTo>
                    <a:pt x="10505" y="19454"/>
                  </a:lnTo>
                  <a:lnTo>
                    <a:pt x="10908" y="19742"/>
                  </a:lnTo>
                  <a:cubicBezTo>
                    <a:pt x="11043" y="19838"/>
                    <a:pt x="11177" y="19934"/>
                    <a:pt x="11311" y="20030"/>
                  </a:cubicBezTo>
                  <a:cubicBezTo>
                    <a:pt x="13501" y="21509"/>
                    <a:pt x="15863" y="22718"/>
                    <a:pt x="18301" y="23679"/>
                  </a:cubicBezTo>
                  <a:cubicBezTo>
                    <a:pt x="18455" y="23755"/>
                    <a:pt x="18590" y="23813"/>
                    <a:pt x="18743" y="23871"/>
                  </a:cubicBezTo>
                  <a:lnTo>
                    <a:pt x="19223" y="24043"/>
                  </a:lnTo>
                  <a:lnTo>
                    <a:pt x="20145" y="24370"/>
                  </a:lnTo>
                  <a:cubicBezTo>
                    <a:pt x="20779" y="24581"/>
                    <a:pt x="21412" y="24754"/>
                    <a:pt x="22046" y="24946"/>
                  </a:cubicBezTo>
                  <a:cubicBezTo>
                    <a:pt x="23314" y="25272"/>
                    <a:pt x="24600" y="25561"/>
                    <a:pt x="25925" y="25733"/>
                  </a:cubicBezTo>
                  <a:cubicBezTo>
                    <a:pt x="27231" y="25906"/>
                    <a:pt x="28556" y="25983"/>
                    <a:pt x="29862" y="25983"/>
                  </a:cubicBezTo>
                  <a:cubicBezTo>
                    <a:pt x="31187" y="25983"/>
                    <a:pt x="32512" y="25849"/>
                    <a:pt x="33818" y="25637"/>
                  </a:cubicBezTo>
                  <a:cubicBezTo>
                    <a:pt x="36430" y="25234"/>
                    <a:pt x="38965" y="24370"/>
                    <a:pt x="41307" y="23179"/>
                  </a:cubicBezTo>
                  <a:cubicBezTo>
                    <a:pt x="42460" y="22584"/>
                    <a:pt x="43593" y="21893"/>
                    <a:pt x="44649" y="21125"/>
                  </a:cubicBezTo>
                  <a:cubicBezTo>
                    <a:pt x="45705" y="20356"/>
                    <a:pt x="46723" y="19511"/>
                    <a:pt x="47606" y="18532"/>
                  </a:cubicBezTo>
                  <a:cubicBezTo>
                    <a:pt x="47683" y="18455"/>
                    <a:pt x="47683" y="18321"/>
                    <a:pt x="47606" y="18225"/>
                  </a:cubicBezTo>
                  <a:cubicBezTo>
                    <a:pt x="47568" y="18177"/>
                    <a:pt x="47510" y="18153"/>
                    <a:pt x="47453" y="18153"/>
                  </a:cubicBezTo>
                  <a:cubicBezTo>
                    <a:pt x="47395" y="18153"/>
                    <a:pt x="47337" y="18177"/>
                    <a:pt x="47299" y="18225"/>
                  </a:cubicBezTo>
                  <a:lnTo>
                    <a:pt x="47280" y="18225"/>
                  </a:lnTo>
                  <a:cubicBezTo>
                    <a:pt x="45417" y="19953"/>
                    <a:pt x="43228" y="21355"/>
                    <a:pt x="40923" y="22392"/>
                  </a:cubicBezTo>
                  <a:cubicBezTo>
                    <a:pt x="39771" y="22930"/>
                    <a:pt x="38580" y="23391"/>
                    <a:pt x="37351" y="23736"/>
                  </a:cubicBezTo>
                  <a:cubicBezTo>
                    <a:pt x="36142" y="24082"/>
                    <a:pt x="34893" y="24370"/>
                    <a:pt x="33645" y="24524"/>
                  </a:cubicBezTo>
                  <a:cubicBezTo>
                    <a:pt x="32445" y="24690"/>
                    <a:pt x="31232" y="24776"/>
                    <a:pt x="30018" y="24776"/>
                  </a:cubicBezTo>
                  <a:cubicBezTo>
                    <a:pt x="28706" y="24776"/>
                    <a:pt x="27394" y="24675"/>
                    <a:pt x="26098" y="24466"/>
                  </a:cubicBezTo>
                  <a:cubicBezTo>
                    <a:pt x="24831" y="24312"/>
                    <a:pt x="23602" y="24005"/>
                    <a:pt x="22373" y="23698"/>
                  </a:cubicBezTo>
                  <a:cubicBezTo>
                    <a:pt x="21777" y="23506"/>
                    <a:pt x="21163" y="23333"/>
                    <a:pt x="20567" y="23122"/>
                  </a:cubicBezTo>
                  <a:lnTo>
                    <a:pt x="19665" y="22814"/>
                  </a:lnTo>
                  <a:cubicBezTo>
                    <a:pt x="19377" y="22699"/>
                    <a:pt x="19070" y="22603"/>
                    <a:pt x="18782" y="22469"/>
                  </a:cubicBezTo>
                  <a:cubicBezTo>
                    <a:pt x="16400" y="21547"/>
                    <a:pt x="14134" y="20376"/>
                    <a:pt x="12022" y="18974"/>
                  </a:cubicBezTo>
                  <a:cubicBezTo>
                    <a:pt x="11887" y="18897"/>
                    <a:pt x="11753" y="18820"/>
                    <a:pt x="11619" y="18724"/>
                  </a:cubicBezTo>
                  <a:lnTo>
                    <a:pt x="11235" y="18436"/>
                  </a:lnTo>
                  <a:lnTo>
                    <a:pt x="10466" y="17898"/>
                  </a:lnTo>
                  <a:lnTo>
                    <a:pt x="9717" y="17303"/>
                  </a:lnTo>
                  <a:lnTo>
                    <a:pt x="9353" y="16996"/>
                  </a:lnTo>
                  <a:lnTo>
                    <a:pt x="9007" y="16688"/>
                  </a:lnTo>
                  <a:lnTo>
                    <a:pt x="8296" y="16055"/>
                  </a:lnTo>
                  <a:lnTo>
                    <a:pt x="7605" y="15402"/>
                  </a:lnTo>
                  <a:cubicBezTo>
                    <a:pt x="7375" y="15191"/>
                    <a:pt x="7163" y="14941"/>
                    <a:pt x="6952" y="14710"/>
                  </a:cubicBezTo>
                  <a:cubicBezTo>
                    <a:pt x="6741" y="14480"/>
                    <a:pt x="6510" y="14250"/>
                    <a:pt x="6318" y="14019"/>
                  </a:cubicBezTo>
                  <a:cubicBezTo>
                    <a:pt x="5473" y="13059"/>
                    <a:pt x="4744" y="12022"/>
                    <a:pt x="4052" y="10966"/>
                  </a:cubicBezTo>
                  <a:cubicBezTo>
                    <a:pt x="3380" y="9890"/>
                    <a:pt x="2785" y="8757"/>
                    <a:pt x="2286" y="7605"/>
                  </a:cubicBezTo>
                  <a:cubicBezTo>
                    <a:pt x="1786" y="6434"/>
                    <a:pt x="1383" y="5224"/>
                    <a:pt x="1076" y="3995"/>
                  </a:cubicBezTo>
                  <a:cubicBezTo>
                    <a:pt x="922" y="3380"/>
                    <a:pt x="788" y="2747"/>
                    <a:pt x="692" y="2113"/>
                  </a:cubicBezTo>
                  <a:cubicBezTo>
                    <a:pt x="596" y="1498"/>
                    <a:pt x="519" y="845"/>
                    <a:pt x="500" y="231"/>
                  </a:cubicBezTo>
                  <a:lnTo>
                    <a:pt x="500" y="212"/>
                  </a:lnTo>
                  <a:cubicBezTo>
                    <a:pt x="500" y="97"/>
                    <a:pt x="404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59"/>
          <p:cNvGrpSpPr/>
          <p:nvPr/>
        </p:nvGrpSpPr>
        <p:grpSpPr>
          <a:xfrm rot="-5400000">
            <a:off x="5070361" y="2341390"/>
            <a:ext cx="436825" cy="374110"/>
            <a:chOff x="1475892" y="1517720"/>
            <a:chExt cx="436825" cy="374110"/>
          </a:xfrm>
        </p:grpSpPr>
        <p:sp>
          <p:nvSpPr>
            <p:cNvPr id="933" name="Google Shape;933;p59"/>
            <p:cNvSpPr/>
            <p:nvPr/>
          </p:nvSpPr>
          <p:spPr>
            <a:xfrm rot="-5400000" flipH="1">
              <a:off x="16321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9"/>
            <p:cNvSpPr/>
            <p:nvPr/>
          </p:nvSpPr>
          <p:spPr>
            <a:xfrm rot="-5400000" flipH="1">
              <a:off x="13823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387;p40">
            <a:extLst>
              <a:ext uri="{FF2B5EF4-FFF2-40B4-BE49-F238E27FC236}">
                <a16:creationId xmlns:a16="http://schemas.microsoft.com/office/drawing/2014/main" id="{94E8B740-11C6-49C3-86E8-3D9A52D29725}"/>
              </a:ext>
            </a:extLst>
          </p:cNvPr>
          <p:cNvGrpSpPr/>
          <p:nvPr/>
        </p:nvGrpSpPr>
        <p:grpSpPr>
          <a:xfrm rot="10800000">
            <a:off x="1036190" y="2009555"/>
            <a:ext cx="1935325" cy="374110"/>
            <a:chOff x="1475892" y="1517720"/>
            <a:chExt cx="1935325" cy="374110"/>
          </a:xfrm>
        </p:grpSpPr>
        <p:sp>
          <p:nvSpPr>
            <p:cNvPr id="13" name="Google Shape;388;p40">
              <a:extLst>
                <a:ext uri="{FF2B5EF4-FFF2-40B4-BE49-F238E27FC236}">
                  <a16:creationId xmlns:a16="http://schemas.microsoft.com/office/drawing/2014/main" id="{64D86D28-BBF8-46E5-8D00-8CD2C1878621}"/>
                </a:ext>
              </a:extLst>
            </p:cNvPr>
            <p:cNvSpPr/>
            <p:nvPr/>
          </p:nvSpPr>
          <p:spPr>
            <a:xfrm rot="-5400000" flipH="1">
              <a:off x="26311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9;p40">
              <a:extLst>
                <a:ext uri="{FF2B5EF4-FFF2-40B4-BE49-F238E27FC236}">
                  <a16:creationId xmlns:a16="http://schemas.microsoft.com/office/drawing/2014/main" id="{4A3901CB-BD32-4696-A0AC-8FC1DF9BAA64}"/>
                </a:ext>
              </a:extLst>
            </p:cNvPr>
            <p:cNvSpPr/>
            <p:nvPr/>
          </p:nvSpPr>
          <p:spPr>
            <a:xfrm rot="-5400000" flipH="1">
              <a:off x="23813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90;p40">
              <a:extLst>
                <a:ext uri="{FF2B5EF4-FFF2-40B4-BE49-F238E27FC236}">
                  <a16:creationId xmlns:a16="http://schemas.microsoft.com/office/drawing/2014/main" id="{06DB4AFF-ECF0-4BCA-9A8D-553AD8459152}"/>
                </a:ext>
              </a:extLst>
            </p:cNvPr>
            <p:cNvSpPr/>
            <p:nvPr/>
          </p:nvSpPr>
          <p:spPr>
            <a:xfrm rot="-5400000" flipH="1">
              <a:off x="31306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91;p40">
              <a:extLst>
                <a:ext uri="{FF2B5EF4-FFF2-40B4-BE49-F238E27FC236}">
                  <a16:creationId xmlns:a16="http://schemas.microsoft.com/office/drawing/2014/main" id="{D2D03631-27C8-4C82-8704-0C9F7E3769F9}"/>
                </a:ext>
              </a:extLst>
            </p:cNvPr>
            <p:cNvSpPr/>
            <p:nvPr/>
          </p:nvSpPr>
          <p:spPr>
            <a:xfrm rot="-5400000" flipH="1">
              <a:off x="28808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92;p40">
              <a:extLst>
                <a:ext uri="{FF2B5EF4-FFF2-40B4-BE49-F238E27FC236}">
                  <a16:creationId xmlns:a16="http://schemas.microsoft.com/office/drawing/2014/main" id="{794C2BC9-029F-4E83-A0CF-64A41EC09E73}"/>
                </a:ext>
              </a:extLst>
            </p:cNvPr>
            <p:cNvSpPr/>
            <p:nvPr/>
          </p:nvSpPr>
          <p:spPr>
            <a:xfrm rot="-5400000" flipH="1">
              <a:off x="16321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93;p40">
              <a:extLst>
                <a:ext uri="{FF2B5EF4-FFF2-40B4-BE49-F238E27FC236}">
                  <a16:creationId xmlns:a16="http://schemas.microsoft.com/office/drawing/2014/main" id="{2B71BCE8-A19B-4010-A2AE-ED45FFE5C2E8}"/>
                </a:ext>
              </a:extLst>
            </p:cNvPr>
            <p:cNvSpPr/>
            <p:nvPr/>
          </p:nvSpPr>
          <p:spPr>
            <a:xfrm rot="-5400000" flipH="1">
              <a:off x="13823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4;p40">
              <a:extLst>
                <a:ext uri="{FF2B5EF4-FFF2-40B4-BE49-F238E27FC236}">
                  <a16:creationId xmlns:a16="http://schemas.microsoft.com/office/drawing/2014/main" id="{FAB63344-2F4D-4E8B-9EEE-A5A7834F9DD4}"/>
                </a:ext>
              </a:extLst>
            </p:cNvPr>
            <p:cNvSpPr/>
            <p:nvPr/>
          </p:nvSpPr>
          <p:spPr>
            <a:xfrm rot="-5400000" flipH="1">
              <a:off x="21316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5;p40">
              <a:extLst>
                <a:ext uri="{FF2B5EF4-FFF2-40B4-BE49-F238E27FC236}">
                  <a16:creationId xmlns:a16="http://schemas.microsoft.com/office/drawing/2014/main" id="{6417FA43-7454-48DA-AEF8-C4CF46AAA19E}"/>
                </a:ext>
              </a:extLst>
            </p:cNvPr>
            <p:cNvSpPr/>
            <p:nvPr/>
          </p:nvSpPr>
          <p:spPr>
            <a:xfrm rot="-5400000" flipH="1">
              <a:off x="18818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57"/>
          <p:cNvSpPr/>
          <p:nvPr/>
        </p:nvSpPr>
        <p:spPr>
          <a:xfrm>
            <a:off x="4679150" y="2532575"/>
            <a:ext cx="25" cy="0"/>
          </a:xfrm>
          <a:custGeom>
            <a:avLst/>
            <a:gdLst/>
            <a:ahLst/>
            <a:cxnLst/>
            <a:rect l="l" t="t" r="r" b="b"/>
            <a:pathLst>
              <a:path w="1" fill="none" extrusionOk="0">
                <a:moveTo>
                  <a:pt x="0" y="0"/>
                </a:moveTo>
                <a:close/>
              </a:path>
            </a:pathLst>
          </a:custGeom>
          <a:noFill/>
          <a:ln w="21675" cap="flat" cmpd="sng">
            <a:solidFill>
              <a:srgbClr val="1B2BE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343360F-2CBF-4DD8-BBCC-1A563CDDA2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74" t="34211" r="25126" b="9766"/>
          <a:stretch/>
        </p:blipFill>
        <p:spPr>
          <a:xfrm>
            <a:off x="806824" y="532870"/>
            <a:ext cx="7368988" cy="4254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88E46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listening 73">
            <a:hlinkClick r:id="" action="ppaction://media"/>
            <a:extLst>
              <a:ext uri="{FF2B5EF4-FFF2-40B4-BE49-F238E27FC236}">
                <a16:creationId xmlns:a16="http://schemas.microsoft.com/office/drawing/2014/main" id="{3DF3B3EF-BFA0-4D51-BABF-1B9061C8B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3367" y="630090"/>
            <a:ext cx="694125" cy="760234"/>
          </a:xfrm>
          <a:prstGeom prst="rect">
            <a:avLst/>
          </a:prstGeom>
          <a:effectLst>
            <a:glow rad="101600">
              <a:srgbClr val="DD5F09">
                <a:alpha val="60000"/>
              </a:srgbClr>
            </a:glow>
          </a:effec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CA623A1C-A85A-4087-AB36-EAA15E551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7461" y="208178"/>
            <a:ext cx="3462122" cy="2164509"/>
          </a:xfrm>
          <a:prstGeom prst="rect">
            <a:avLst/>
          </a:prstGeom>
        </p:spPr>
      </p:pic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3205E45D-D428-4EB1-9FF9-7C4073CD6D96}"/>
              </a:ext>
            </a:extLst>
          </p:cNvPr>
          <p:cNvSpPr/>
          <p:nvPr/>
        </p:nvSpPr>
        <p:spPr>
          <a:xfrm>
            <a:off x="3296451" y="2571750"/>
            <a:ext cx="461042" cy="302079"/>
          </a:xfrm>
          <a:prstGeom prst="ellipse">
            <a:avLst/>
          </a:prstGeom>
          <a:noFill/>
          <a:ln>
            <a:solidFill>
              <a:srgbClr val="DD5F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ACA1468B-717E-4704-958B-0CE0B90C5326}"/>
              </a:ext>
            </a:extLst>
          </p:cNvPr>
          <p:cNvSpPr/>
          <p:nvPr/>
        </p:nvSpPr>
        <p:spPr>
          <a:xfrm>
            <a:off x="3296450" y="2873829"/>
            <a:ext cx="461042" cy="302079"/>
          </a:xfrm>
          <a:prstGeom prst="ellipse">
            <a:avLst/>
          </a:prstGeom>
          <a:noFill/>
          <a:ln>
            <a:solidFill>
              <a:srgbClr val="DD5F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0B72CC27-1327-43D8-88D9-4A3BF76B597A}"/>
              </a:ext>
            </a:extLst>
          </p:cNvPr>
          <p:cNvSpPr/>
          <p:nvPr/>
        </p:nvSpPr>
        <p:spPr>
          <a:xfrm>
            <a:off x="3296450" y="3175908"/>
            <a:ext cx="461042" cy="302079"/>
          </a:xfrm>
          <a:prstGeom prst="ellipse">
            <a:avLst/>
          </a:prstGeom>
          <a:noFill/>
          <a:ln>
            <a:solidFill>
              <a:srgbClr val="DD5F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1095D028-C597-4CCA-A2DC-3CD635A70FDE}"/>
              </a:ext>
            </a:extLst>
          </p:cNvPr>
          <p:cNvSpPr/>
          <p:nvPr/>
        </p:nvSpPr>
        <p:spPr>
          <a:xfrm>
            <a:off x="3296450" y="3753176"/>
            <a:ext cx="461042" cy="302079"/>
          </a:xfrm>
          <a:prstGeom prst="ellipse">
            <a:avLst/>
          </a:prstGeom>
          <a:noFill/>
          <a:ln>
            <a:solidFill>
              <a:srgbClr val="DD5F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5AF64AF5-9773-4DE8-8FBE-58606C300019}"/>
              </a:ext>
            </a:extLst>
          </p:cNvPr>
          <p:cNvSpPr/>
          <p:nvPr/>
        </p:nvSpPr>
        <p:spPr>
          <a:xfrm>
            <a:off x="3688335" y="3451097"/>
            <a:ext cx="461042" cy="302079"/>
          </a:xfrm>
          <a:prstGeom prst="ellipse">
            <a:avLst/>
          </a:prstGeom>
          <a:noFill/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70DDFA5F-1FC5-4EEC-AE19-43DF5044F642}"/>
              </a:ext>
            </a:extLst>
          </p:cNvPr>
          <p:cNvSpPr/>
          <p:nvPr/>
        </p:nvSpPr>
        <p:spPr>
          <a:xfrm>
            <a:off x="3688335" y="4032922"/>
            <a:ext cx="461042" cy="302079"/>
          </a:xfrm>
          <a:prstGeom prst="ellipse">
            <a:avLst/>
          </a:prstGeom>
          <a:noFill/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B80E58AD-6FC5-4579-8E61-267DFBE87A7C}"/>
              </a:ext>
            </a:extLst>
          </p:cNvPr>
          <p:cNvSpPr/>
          <p:nvPr/>
        </p:nvSpPr>
        <p:spPr>
          <a:xfrm>
            <a:off x="3688335" y="4335001"/>
            <a:ext cx="461042" cy="302079"/>
          </a:xfrm>
          <a:prstGeom prst="ellipse">
            <a:avLst/>
          </a:prstGeom>
          <a:noFill/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937C4A62-32FB-4DF2-9A5F-D866BCEB85A7}"/>
              </a:ext>
            </a:extLst>
          </p:cNvPr>
          <p:cNvSpPr/>
          <p:nvPr/>
        </p:nvSpPr>
        <p:spPr>
          <a:xfrm>
            <a:off x="4203103" y="2553748"/>
            <a:ext cx="333456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solidFill>
                  <a:srgbClr val="ED6509"/>
                </a:solidFill>
              </a:rPr>
              <a:t>Satisfaction from helping others</a:t>
            </a:r>
            <a:endParaRPr lang="ar-SA" sz="1600" b="1" cap="none" spc="0" dirty="0">
              <a:ln w="0"/>
              <a:solidFill>
                <a:srgbClr val="ED6509"/>
              </a:solidFill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06E0072C-7D9C-43FE-83E9-4DEF7561582F}"/>
              </a:ext>
            </a:extLst>
          </p:cNvPr>
          <p:cNvSpPr/>
          <p:nvPr/>
        </p:nvSpPr>
        <p:spPr>
          <a:xfrm>
            <a:off x="4222314" y="2873829"/>
            <a:ext cx="371127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0"/>
                <a:solidFill>
                  <a:srgbClr val="ED6509"/>
                </a:solidFill>
              </a:rPr>
              <a:t>Exciting, &amp; protecting others is satisfying</a:t>
            </a:r>
            <a:endParaRPr lang="ar-SA" b="1" cap="none" spc="0" dirty="0">
              <a:ln w="0"/>
              <a:solidFill>
                <a:srgbClr val="ED6509"/>
              </a:solidFill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35292F71-B36A-4505-BA59-4C3CA5B5A900}"/>
              </a:ext>
            </a:extLst>
          </p:cNvPr>
          <p:cNvSpPr/>
          <p:nvPr/>
        </p:nvSpPr>
        <p:spPr>
          <a:xfrm>
            <a:off x="4222314" y="3131342"/>
            <a:ext cx="227658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solidFill>
                  <a:srgbClr val="ED6509"/>
                </a:solidFill>
              </a:rPr>
              <a:t>Creativity &amp; flexibility</a:t>
            </a:r>
            <a:endParaRPr lang="ar-SA" sz="1600" b="1" cap="none" spc="0" dirty="0">
              <a:ln w="0"/>
              <a:solidFill>
                <a:srgbClr val="ED6509"/>
              </a:solidFill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7E3BACD1-2491-4FF7-9787-161A054F0BF3}"/>
              </a:ext>
            </a:extLst>
          </p:cNvPr>
          <p:cNvSpPr/>
          <p:nvPr/>
        </p:nvSpPr>
        <p:spPr>
          <a:xfrm>
            <a:off x="4171819" y="3708936"/>
            <a:ext cx="381226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0"/>
                <a:solidFill>
                  <a:srgbClr val="ED6509"/>
                </a:solidFill>
              </a:rPr>
              <a:t>Helping children &amp; watching them grow up</a:t>
            </a:r>
            <a:endParaRPr lang="ar-SA" b="1" cap="none" spc="0" dirty="0">
              <a:ln w="0"/>
              <a:solidFill>
                <a:srgbClr val="ED6509"/>
              </a:solidFill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C950B795-8CCC-4D3E-ADE5-0AD4F1F7C184}"/>
              </a:ext>
            </a:extLst>
          </p:cNvPr>
          <p:cNvSpPr/>
          <p:nvPr/>
        </p:nvSpPr>
        <p:spPr>
          <a:xfrm>
            <a:off x="4203103" y="3409539"/>
            <a:ext cx="351731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solidFill>
                  <a:srgbClr val="3333CC"/>
                </a:solidFill>
              </a:rPr>
              <a:t>High stress &amp; great responsibility </a:t>
            </a:r>
            <a:endParaRPr lang="ar-SA" sz="1600" b="1" cap="none" spc="0" dirty="0">
              <a:ln w="0"/>
              <a:solidFill>
                <a:srgbClr val="3333CC"/>
              </a:solidFill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6C1A8B69-EE9E-4474-9B21-B180F008826B}"/>
              </a:ext>
            </a:extLst>
          </p:cNvPr>
          <p:cNvSpPr/>
          <p:nvPr/>
        </p:nvSpPr>
        <p:spPr>
          <a:xfrm>
            <a:off x="4182265" y="4003208"/>
            <a:ext cx="3659976" cy="3231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" b="1" cap="none" spc="0" dirty="0">
                <a:ln w="0"/>
                <a:solidFill>
                  <a:srgbClr val="3333CC"/>
                </a:solidFill>
              </a:rPr>
              <a:t>Repetitive &amp; efforts aren’t appreciated</a:t>
            </a:r>
            <a:endParaRPr lang="ar-SA" sz="1500" b="1" cap="none" spc="0" dirty="0">
              <a:ln w="0"/>
              <a:solidFill>
                <a:srgbClr val="3333CC"/>
              </a:solidFill>
            </a:endParaRP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441FDB37-867D-4EBB-AA2A-71E6BF3627E9}"/>
              </a:ext>
            </a:extLst>
          </p:cNvPr>
          <p:cNvSpPr/>
          <p:nvPr/>
        </p:nvSpPr>
        <p:spPr>
          <a:xfrm>
            <a:off x="4222314" y="4286530"/>
            <a:ext cx="3659976" cy="3231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" b="1" cap="none" spc="0" dirty="0">
                <a:ln w="0"/>
                <a:solidFill>
                  <a:srgbClr val="3333CC"/>
                </a:solidFill>
              </a:rPr>
              <a:t>Repetitive &amp; efforts aren’t appreciated</a:t>
            </a:r>
            <a:endParaRPr lang="ar-SA" sz="1500" b="1" cap="none" spc="0" dirty="0">
              <a:ln w="0"/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64"/>
          <p:cNvSpPr txBox="1">
            <a:spLocks noGrp="1"/>
          </p:cNvSpPr>
          <p:nvPr>
            <p:ph type="title"/>
          </p:nvPr>
        </p:nvSpPr>
        <p:spPr>
          <a:xfrm>
            <a:off x="2608059" y="468077"/>
            <a:ext cx="392788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2"/>
                </a:solidFill>
              </a:rPr>
              <a:t>Pronunciation</a:t>
            </a:r>
            <a:endParaRPr sz="4000" dirty="0">
              <a:solidFill>
                <a:schemeClr val="accent2"/>
              </a:solidFill>
            </a:endParaRPr>
          </a:p>
        </p:txBody>
      </p:sp>
      <p:cxnSp>
        <p:nvCxnSpPr>
          <p:cNvPr id="1071" name="Google Shape;1071;p64"/>
          <p:cNvCxnSpPr/>
          <p:nvPr/>
        </p:nvCxnSpPr>
        <p:spPr>
          <a:xfrm>
            <a:off x="665550" y="1209863"/>
            <a:ext cx="7812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98" name="Picture 2" descr="PAST SIMPLE PRONUNCIATION PROBLEMS - The TEFL Academy Blog">
            <a:extLst>
              <a:ext uri="{FF2B5EF4-FFF2-40B4-BE49-F238E27FC236}">
                <a16:creationId xmlns:a16="http://schemas.microsoft.com/office/drawing/2014/main" id="{EC516C7E-9224-4472-BA62-F1C4B2BF4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53" y="107577"/>
            <a:ext cx="2189950" cy="1102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403069B-2B4A-4A92-B996-1999BBC402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05" t="33912" r="19832" b="18282"/>
          <a:stretch/>
        </p:blipFill>
        <p:spPr>
          <a:xfrm>
            <a:off x="1402335" y="1506073"/>
            <a:ext cx="6339328" cy="316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CC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ronunciation 73">
            <a:hlinkClick r:id="" action="ppaction://media"/>
            <a:extLst>
              <a:ext uri="{FF2B5EF4-FFF2-40B4-BE49-F238E27FC236}">
                <a16:creationId xmlns:a16="http://schemas.microsoft.com/office/drawing/2014/main" id="{6F0DB6AA-1245-41E2-A07C-96FB5EDCC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5940" y="1702550"/>
            <a:ext cx="609600" cy="609600"/>
          </a:xfrm>
          <a:prstGeom prst="rect">
            <a:avLst/>
          </a:prstGeom>
          <a:effectLst>
            <a:glow rad="101600">
              <a:srgbClr val="F88E46">
                <a:alpha val="60000"/>
              </a:srgb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54"/>
          <p:cNvSpPr txBox="1">
            <a:spLocks noGrp="1"/>
          </p:cNvSpPr>
          <p:nvPr>
            <p:ph type="title"/>
          </p:nvPr>
        </p:nvSpPr>
        <p:spPr>
          <a:xfrm>
            <a:off x="2504994" y="389157"/>
            <a:ext cx="514334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Vocabulary Building</a:t>
            </a:r>
            <a:endParaRPr sz="3600" dirty="0"/>
          </a:p>
        </p:txBody>
      </p:sp>
      <p:sp>
        <p:nvSpPr>
          <p:cNvPr id="842" name="Google Shape;842;p54"/>
          <p:cNvSpPr/>
          <p:nvPr/>
        </p:nvSpPr>
        <p:spPr>
          <a:xfrm>
            <a:off x="5143600" y="2324550"/>
            <a:ext cx="225900" cy="225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54"/>
          <p:cNvSpPr/>
          <p:nvPr/>
        </p:nvSpPr>
        <p:spPr>
          <a:xfrm>
            <a:off x="6714275" y="3287875"/>
            <a:ext cx="225900" cy="225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6" name="Picture 4" descr="Know about the Interesting Facts about English Vocabulary | by English  Speaking Course Online In India | Medium">
            <a:extLst>
              <a:ext uri="{FF2B5EF4-FFF2-40B4-BE49-F238E27FC236}">
                <a16:creationId xmlns:a16="http://schemas.microsoft.com/office/drawing/2014/main" id="{B48E8287-6E89-43AC-AC4F-3804B8715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0"/>
          <a:stretch/>
        </p:blipFill>
        <p:spPr bwMode="auto">
          <a:xfrm>
            <a:off x="284309" y="0"/>
            <a:ext cx="2151529" cy="11847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7CBD7FA-84BC-4EE5-83FC-147639E5A0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03" t="33613" r="16218" b="10813"/>
          <a:stretch/>
        </p:blipFill>
        <p:spPr>
          <a:xfrm>
            <a:off x="891348" y="1573857"/>
            <a:ext cx="6892580" cy="3124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CC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0B58892-5B97-41FF-AC89-8A4977B2CF08}"/>
              </a:ext>
            </a:extLst>
          </p:cNvPr>
          <p:cNvSpPr txBox="1"/>
          <p:nvPr/>
        </p:nvSpPr>
        <p:spPr>
          <a:xfrm>
            <a:off x="1786538" y="2708413"/>
            <a:ext cx="3342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D6509"/>
                </a:solidFill>
              </a:rPr>
              <a:t>g</a:t>
            </a:r>
            <a:endParaRPr lang="ar-SA" sz="1600" b="1" dirty="0">
              <a:solidFill>
                <a:srgbClr val="ED6509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4B8BD4A-4EDD-4E2E-8DF0-116D1973D0DB}"/>
              </a:ext>
            </a:extLst>
          </p:cNvPr>
          <p:cNvSpPr txBox="1"/>
          <p:nvPr/>
        </p:nvSpPr>
        <p:spPr>
          <a:xfrm>
            <a:off x="1786538" y="2949321"/>
            <a:ext cx="3342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333CC"/>
                </a:solidFill>
              </a:rPr>
              <a:t>c</a:t>
            </a:r>
            <a:endParaRPr lang="ar-SA" sz="1600" b="1" dirty="0">
              <a:solidFill>
                <a:srgbClr val="3333CC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547EC9D-C6C4-4060-8DD5-638FEB9FFBC1}"/>
              </a:ext>
            </a:extLst>
          </p:cNvPr>
          <p:cNvSpPr txBox="1"/>
          <p:nvPr/>
        </p:nvSpPr>
        <p:spPr>
          <a:xfrm>
            <a:off x="1800413" y="3204837"/>
            <a:ext cx="3342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D6509"/>
                </a:solidFill>
              </a:rPr>
              <a:t>f</a:t>
            </a:r>
            <a:endParaRPr lang="ar-SA" sz="1600" b="1" dirty="0">
              <a:solidFill>
                <a:srgbClr val="ED6509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8C0ED0BC-A349-438E-ABEE-1BBDF18A1866}"/>
              </a:ext>
            </a:extLst>
          </p:cNvPr>
          <p:cNvSpPr txBox="1"/>
          <p:nvPr/>
        </p:nvSpPr>
        <p:spPr>
          <a:xfrm>
            <a:off x="1786537" y="3388362"/>
            <a:ext cx="3342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333CC"/>
                </a:solidFill>
              </a:rPr>
              <a:t>h</a:t>
            </a:r>
            <a:endParaRPr lang="ar-SA" sz="1600" b="1" dirty="0">
              <a:solidFill>
                <a:srgbClr val="3333CC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6D01DBB3-C73A-4A5B-95D3-C5B3104163A1}"/>
              </a:ext>
            </a:extLst>
          </p:cNvPr>
          <p:cNvSpPr txBox="1"/>
          <p:nvPr/>
        </p:nvSpPr>
        <p:spPr>
          <a:xfrm>
            <a:off x="1786536" y="3610185"/>
            <a:ext cx="3342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D6509"/>
                </a:solidFill>
              </a:rPr>
              <a:t>b</a:t>
            </a:r>
            <a:endParaRPr lang="ar-SA" sz="1600" b="1" dirty="0">
              <a:solidFill>
                <a:srgbClr val="ED6509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31333B4-85FF-469E-B958-F94153E023F6}"/>
              </a:ext>
            </a:extLst>
          </p:cNvPr>
          <p:cNvSpPr txBox="1"/>
          <p:nvPr/>
        </p:nvSpPr>
        <p:spPr>
          <a:xfrm>
            <a:off x="1777359" y="4030403"/>
            <a:ext cx="3342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D6509"/>
                </a:solidFill>
              </a:rPr>
              <a:t>d</a:t>
            </a:r>
            <a:endParaRPr lang="ar-SA" sz="1600" b="1" dirty="0">
              <a:solidFill>
                <a:srgbClr val="ED6509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24B9ACB8-A4E8-4E59-BBE0-DCC9F837C01D}"/>
              </a:ext>
            </a:extLst>
          </p:cNvPr>
          <p:cNvSpPr txBox="1"/>
          <p:nvPr/>
        </p:nvSpPr>
        <p:spPr>
          <a:xfrm>
            <a:off x="1786535" y="3827402"/>
            <a:ext cx="2990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333CC"/>
                </a:solidFill>
              </a:rPr>
              <a:t>e</a:t>
            </a:r>
            <a:endParaRPr lang="ar-SA" sz="1600" b="1" dirty="0">
              <a:solidFill>
                <a:srgbClr val="3333CC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1ADC1821-8760-42FD-92F4-15463813A2C6}"/>
              </a:ext>
            </a:extLst>
          </p:cNvPr>
          <p:cNvSpPr txBox="1"/>
          <p:nvPr/>
        </p:nvSpPr>
        <p:spPr>
          <a:xfrm>
            <a:off x="1800413" y="4253500"/>
            <a:ext cx="3342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333CC"/>
                </a:solidFill>
              </a:rPr>
              <a:t>a</a:t>
            </a:r>
            <a:endParaRPr lang="ar-SA" sz="1600" b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57"/>
          <p:cNvSpPr txBox="1">
            <a:spLocks noGrp="1"/>
          </p:cNvSpPr>
          <p:nvPr>
            <p:ph type="title"/>
          </p:nvPr>
        </p:nvSpPr>
        <p:spPr>
          <a:xfrm>
            <a:off x="350073" y="2225269"/>
            <a:ext cx="371211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Homework</a:t>
            </a:r>
            <a:endParaRPr sz="5000" dirty="0"/>
          </a:p>
        </p:txBody>
      </p:sp>
      <p:sp>
        <p:nvSpPr>
          <p:cNvPr id="886" name="Google Shape;886;p57"/>
          <p:cNvSpPr txBox="1">
            <a:spLocks noGrp="1"/>
          </p:cNvSpPr>
          <p:nvPr>
            <p:ph type="subTitle" idx="1"/>
          </p:nvPr>
        </p:nvSpPr>
        <p:spPr>
          <a:xfrm>
            <a:off x="673800" y="3394464"/>
            <a:ext cx="3059700" cy="7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Font typeface="Arial"/>
              <a:buNone/>
            </a:pPr>
            <a:r>
              <a:rPr lang="en-US" dirty="0"/>
              <a:t>P</a:t>
            </a:r>
            <a:r>
              <a:rPr lang="en" dirty="0"/>
              <a:t>age </a:t>
            </a:r>
            <a:r>
              <a:rPr lang="en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( 80) </a:t>
            </a:r>
            <a:r>
              <a:rPr lang="en" dirty="0"/>
              <a:t>, exercise </a:t>
            </a:r>
            <a:r>
              <a:rPr lang="en" b="1" dirty="0">
                <a:solidFill>
                  <a:srgbClr val="ED6509"/>
                </a:solidFill>
              </a:rPr>
              <a:t>( H )</a:t>
            </a:r>
            <a:endParaRPr b="1" dirty="0">
              <a:solidFill>
                <a:srgbClr val="ED6509"/>
              </a:solidFill>
            </a:endParaRPr>
          </a:p>
        </p:txBody>
      </p:sp>
      <p:sp>
        <p:nvSpPr>
          <p:cNvPr id="888" name="Google Shape;888;p57"/>
          <p:cNvSpPr/>
          <p:nvPr/>
        </p:nvSpPr>
        <p:spPr>
          <a:xfrm>
            <a:off x="4679150" y="2532575"/>
            <a:ext cx="25" cy="0"/>
          </a:xfrm>
          <a:custGeom>
            <a:avLst/>
            <a:gdLst/>
            <a:ahLst/>
            <a:cxnLst/>
            <a:rect l="l" t="t" r="r" b="b"/>
            <a:pathLst>
              <a:path w="1" fill="none" extrusionOk="0">
                <a:moveTo>
                  <a:pt x="0" y="0"/>
                </a:moveTo>
                <a:close/>
              </a:path>
            </a:pathLst>
          </a:custGeom>
          <a:noFill/>
          <a:ln w="21675" cap="flat" cmpd="sng">
            <a:solidFill>
              <a:srgbClr val="1B2BE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57"/>
          <p:cNvSpPr/>
          <p:nvPr/>
        </p:nvSpPr>
        <p:spPr>
          <a:xfrm rot="5400000">
            <a:off x="4124727" y="2428130"/>
            <a:ext cx="1723777" cy="1932668"/>
          </a:xfrm>
          <a:custGeom>
            <a:avLst/>
            <a:gdLst/>
            <a:ahLst/>
            <a:cxnLst/>
            <a:rect l="l" t="t" r="r" b="b"/>
            <a:pathLst>
              <a:path w="24162" h="27090" extrusionOk="0">
                <a:moveTo>
                  <a:pt x="19995" y="577"/>
                </a:moveTo>
                <a:cubicBezTo>
                  <a:pt x="20045" y="577"/>
                  <a:pt x="20096" y="579"/>
                  <a:pt x="20148" y="581"/>
                </a:cubicBezTo>
                <a:cubicBezTo>
                  <a:pt x="22250" y="715"/>
                  <a:pt x="23484" y="2916"/>
                  <a:pt x="23083" y="4818"/>
                </a:cubicBezTo>
                <a:cubicBezTo>
                  <a:pt x="22416" y="8053"/>
                  <a:pt x="19247" y="9221"/>
                  <a:pt x="16245" y="9588"/>
                </a:cubicBezTo>
                <a:cubicBezTo>
                  <a:pt x="16279" y="7553"/>
                  <a:pt x="16412" y="5552"/>
                  <a:pt x="16946" y="3684"/>
                </a:cubicBezTo>
                <a:cubicBezTo>
                  <a:pt x="17335" y="2193"/>
                  <a:pt x="18290" y="577"/>
                  <a:pt x="19995" y="577"/>
                </a:cubicBezTo>
                <a:close/>
                <a:moveTo>
                  <a:pt x="20065" y="0"/>
                </a:moveTo>
                <a:cubicBezTo>
                  <a:pt x="19696" y="0"/>
                  <a:pt x="19310" y="68"/>
                  <a:pt x="18914" y="214"/>
                </a:cubicBezTo>
                <a:cubicBezTo>
                  <a:pt x="15678" y="1415"/>
                  <a:pt x="15845" y="6652"/>
                  <a:pt x="15778" y="9388"/>
                </a:cubicBezTo>
                <a:cubicBezTo>
                  <a:pt x="15778" y="9454"/>
                  <a:pt x="15778" y="9554"/>
                  <a:pt x="15778" y="9655"/>
                </a:cubicBezTo>
                <a:cubicBezTo>
                  <a:pt x="15211" y="9688"/>
                  <a:pt x="14677" y="9721"/>
                  <a:pt x="14177" y="9721"/>
                </a:cubicBezTo>
                <a:cubicBezTo>
                  <a:pt x="14060" y="9723"/>
                  <a:pt x="13942" y="9724"/>
                  <a:pt x="13825" y="9724"/>
                </a:cubicBezTo>
                <a:cubicBezTo>
                  <a:pt x="9923" y="9724"/>
                  <a:pt x="6292" y="8666"/>
                  <a:pt x="2535" y="7953"/>
                </a:cubicBezTo>
                <a:cubicBezTo>
                  <a:pt x="3670" y="7753"/>
                  <a:pt x="4837" y="7486"/>
                  <a:pt x="5938" y="7086"/>
                </a:cubicBezTo>
                <a:cubicBezTo>
                  <a:pt x="6243" y="6994"/>
                  <a:pt x="6157" y="6540"/>
                  <a:pt x="5885" y="6540"/>
                </a:cubicBezTo>
                <a:cubicBezTo>
                  <a:pt x="5860" y="6540"/>
                  <a:pt x="5833" y="6544"/>
                  <a:pt x="5804" y="6552"/>
                </a:cubicBezTo>
                <a:cubicBezTo>
                  <a:pt x="4037" y="7119"/>
                  <a:pt x="2235" y="7520"/>
                  <a:pt x="401" y="7686"/>
                </a:cubicBezTo>
                <a:cubicBezTo>
                  <a:pt x="100" y="7720"/>
                  <a:pt x="0" y="8053"/>
                  <a:pt x="234" y="8220"/>
                </a:cubicBezTo>
                <a:cubicBezTo>
                  <a:pt x="834" y="8620"/>
                  <a:pt x="1368" y="9054"/>
                  <a:pt x="1902" y="9521"/>
                </a:cubicBezTo>
                <a:cubicBezTo>
                  <a:pt x="2569" y="10222"/>
                  <a:pt x="3236" y="10922"/>
                  <a:pt x="3903" y="11623"/>
                </a:cubicBezTo>
                <a:cubicBezTo>
                  <a:pt x="3953" y="11672"/>
                  <a:pt x="4014" y="11693"/>
                  <a:pt x="4076" y="11693"/>
                </a:cubicBezTo>
                <a:cubicBezTo>
                  <a:pt x="4266" y="11693"/>
                  <a:pt x="4462" y="11498"/>
                  <a:pt x="4337" y="11322"/>
                </a:cubicBezTo>
                <a:cubicBezTo>
                  <a:pt x="4303" y="11289"/>
                  <a:pt x="4303" y="11289"/>
                  <a:pt x="4303" y="11256"/>
                </a:cubicBezTo>
                <a:lnTo>
                  <a:pt x="4270" y="11256"/>
                </a:lnTo>
                <a:cubicBezTo>
                  <a:pt x="3570" y="10322"/>
                  <a:pt x="2769" y="9521"/>
                  <a:pt x="1868" y="8754"/>
                </a:cubicBezTo>
                <a:cubicBezTo>
                  <a:pt x="1702" y="8554"/>
                  <a:pt x="1468" y="8320"/>
                  <a:pt x="1301" y="8153"/>
                </a:cubicBezTo>
                <a:lnTo>
                  <a:pt x="1335" y="8153"/>
                </a:lnTo>
                <a:cubicBezTo>
                  <a:pt x="5225" y="9450"/>
                  <a:pt x="9606" y="10284"/>
                  <a:pt x="13763" y="10284"/>
                </a:cubicBezTo>
                <a:cubicBezTo>
                  <a:pt x="14204" y="10284"/>
                  <a:pt x="14643" y="10274"/>
                  <a:pt x="15078" y="10255"/>
                </a:cubicBezTo>
                <a:cubicBezTo>
                  <a:pt x="15278" y="10222"/>
                  <a:pt x="15511" y="10222"/>
                  <a:pt x="15745" y="10188"/>
                </a:cubicBezTo>
                <a:cubicBezTo>
                  <a:pt x="15745" y="12690"/>
                  <a:pt x="15845" y="15159"/>
                  <a:pt x="16012" y="17627"/>
                </a:cubicBezTo>
                <a:cubicBezTo>
                  <a:pt x="16179" y="20396"/>
                  <a:pt x="16245" y="23231"/>
                  <a:pt x="16579" y="26033"/>
                </a:cubicBezTo>
                <a:cubicBezTo>
                  <a:pt x="15645" y="24799"/>
                  <a:pt x="14878" y="23498"/>
                  <a:pt x="14010" y="22197"/>
                </a:cubicBezTo>
                <a:cubicBezTo>
                  <a:pt x="13988" y="22152"/>
                  <a:pt x="13947" y="22134"/>
                  <a:pt x="13904" y="22134"/>
                </a:cubicBezTo>
                <a:cubicBezTo>
                  <a:pt x="13818" y="22134"/>
                  <a:pt x="13721" y="22208"/>
                  <a:pt x="13743" y="22297"/>
                </a:cubicBezTo>
                <a:cubicBezTo>
                  <a:pt x="14444" y="24032"/>
                  <a:pt x="15511" y="25599"/>
                  <a:pt x="16679" y="27000"/>
                </a:cubicBezTo>
                <a:cubicBezTo>
                  <a:pt x="16718" y="27065"/>
                  <a:pt x="16777" y="27090"/>
                  <a:pt x="16838" y="27090"/>
                </a:cubicBezTo>
                <a:cubicBezTo>
                  <a:pt x="16935" y="27090"/>
                  <a:pt x="17038" y="27028"/>
                  <a:pt x="17079" y="26967"/>
                </a:cubicBezTo>
                <a:cubicBezTo>
                  <a:pt x="18013" y="25699"/>
                  <a:pt x="18847" y="24365"/>
                  <a:pt x="19581" y="22964"/>
                </a:cubicBezTo>
                <a:cubicBezTo>
                  <a:pt x="19648" y="22831"/>
                  <a:pt x="19614" y="22697"/>
                  <a:pt x="19481" y="22597"/>
                </a:cubicBezTo>
                <a:cubicBezTo>
                  <a:pt x="19347" y="22497"/>
                  <a:pt x="19214" y="22397"/>
                  <a:pt x="19081" y="22330"/>
                </a:cubicBezTo>
                <a:cubicBezTo>
                  <a:pt x="19046" y="22315"/>
                  <a:pt x="19011" y="22309"/>
                  <a:pt x="18977" y="22309"/>
                </a:cubicBezTo>
                <a:cubicBezTo>
                  <a:pt x="18787" y="22309"/>
                  <a:pt x="18644" y="22527"/>
                  <a:pt x="18814" y="22697"/>
                </a:cubicBezTo>
                <a:cubicBezTo>
                  <a:pt x="19214" y="23164"/>
                  <a:pt x="17880" y="24999"/>
                  <a:pt x="17079" y="26066"/>
                </a:cubicBezTo>
                <a:cubicBezTo>
                  <a:pt x="17079" y="22264"/>
                  <a:pt x="16579" y="18428"/>
                  <a:pt x="16412" y="14625"/>
                </a:cubicBezTo>
                <a:cubicBezTo>
                  <a:pt x="16345" y="13190"/>
                  <a:pt x="16245" y="11689"/>
                  <a:pt x="16245" y="10155"/>
                </a:cubicBezTo>
                <a:cubicBezTo>
                  <a:pt x="19381" y="9788"/>
                  <a:pt x="22750" y="8487"/>
                  <a:pt x="23584" y="5118"/>
                </a:cubicBezTo>
                <a:cubicBezTo>
                  <a:pt x="24162" y="2835"/>
                  <a:pt x="22461" y="0"/>
                  <a:pt x="2006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57"/>
          <p:cNvSpPr/>
          <p:nvPr/>
        </p:nvSpPr>
        <p:spPr>
          <a:xfrm>
            <a:off x="6723497" y="3693936"/>
            <a:ext cx="1027575" cy="962197"/>
          </a:xfrm>
          <a:custGeom>
            <a:avLst/>
            <a:gdLst/>
            <a:ahLst/>
            <a:cxnLst/>
            <a:rect l="l" t="t" r="r" b="b"/>
            <a:pathLst>
              <a:path w="22484" h="23618" extrusionOk="0">
                <a:moveTo>
                  <a:pt x="11242" y="1"/>
                </a:moveTo>
                <a:lnTo>
                  <a:pt x="9408" y="6172"/>
                </a:lnTo>
                <a:lnTo>
                  <a:pt x="4304" y="2235"/>
                </a:lnTo>
                <a:lnTo>
                  <a:pt x="6439" y="8340"/>
                </a:lnTo>
                <a:lnTo>
                  <a:pt x="1" y="8140"/>
                </a:lnTo>
                <a:lnTo>
                  <a:pt x="5338" y="11809"/>
                </a:lnTo>
                <a:lnTo>
                  <a:pt x="1" y="15445"/>
                </a:lnTo>
                <a:lnTo>
                  <a:pt x="6439" y="15278"/>
                </a:lnTo>
                <a:lnTo>
                  <a:pt x="4304" y="21349"/>
                </a:lnTo>
                <a:lnTo>
                  <a:pt x="9408" y="17413"/>
                </a:lnTo>
                <a:lnTo>
                  <a:pt x="11242" y="23617"/>
                </a:lnTo>
                <a:lnTo>
                  <a:pt x="13043" y="17413"/>
                </a:lnTo>
                <a:lnTo>
                  <a:pt x="18180" y="21349"/>
                </a:lnTo>
                <a:lnTo>
                  <a:pt x="16012" y="15278"/>
                </a:lnTo>
                <a:lnTo>
                  <a:pt x="22484" y="15445"/>
                </a:lnTo>
                <a:lnTo>
                  <a:pt x="17146" y="11809"/>
                </a:lnTo>
                <a:lnTo>
                  <a:pt x="22484" y="8140"/>
                </a:lnTo>
                <a:lnTo>
                  <a:pt x="16012" y="8340"/>
                </a:lnTo>
                <a:lnTo>
                  <a:pt x="18180" y="2235"/>
                </a:lnTo>
                <a:lnTo>
                  <a:pt x="18180" y="2235"/>
                </a:lnTo>
                <a:lnTo>
                  <a:pt x="13043" y="6172"/>
                </a:lnTo>
                <a:lnTo>
                  <a:pt x="11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5164E8-38EA-9852-39C5-39D933842F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 rot="21092198">
            <a:off x="6009979" y="448115"/>
            <a:ext cx="2409233" cy="304535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9497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60"/>
          <p:cNvSpPr txBox="1">
            <a:spLocks noGrp="1"/>
          </p:cNvSpPr>
          <p:nvPr>
            <p:ph type="title"/>
          </p:nvPr>
        </p:nvSpPr>
        <p:spPr>
          <a:xfrm>
            <a:off x="2472100" y="214731"/>
            <a:ext cx="390658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Remember</a:t>
            </a:r>
            <a:endParaRPr sz="4000" dirty="0"/>
          </a:p>
        </p:txBody>
      </p:sp>
      <p:grpSp>
        <p:nvGrpSpPr>
          <p:cNvPr id="942" name="Google Shape;942;p60"/>
          <p:cNvGrpSpPr/>
          <p:nvPr/>
        </p:nvGrpSpPr>
        <p:grpSpPr>
          <a:xfrm>
            <a:off x="437990" y="1403769"/>
            <a:ext cx="4433687" cy="3465499"/>
            <a:chOff x="1917371" y="1288466"/>
            <a:chExt cx="2993079" cy="2405568"/>
          </a:xfrm>
        </p:grpSpPr>
        <p:sp>
          <p:nvSpPr>
            <p:cNvPr id="943" name="Google Shape;943;p60"/>
            <p:cNvSpPr/>
            <p:nvPr/>
          </p:nvSpPr>
          <p:spPr>
            <a:xfrm>
              <a:off x="2962748" y="2186357"/>
              <a:ext cx="902196" cy="1507677"/>
            </a:xfrm>
            <a:custGeom>
              <a:avLst/>
              <a:gdLst/>
              <a:ahLst/>
              <a:cxnLst/>
              <a:rect l="l" t="t" r="r" b="b"/>
              <a:pathLst>
                <a:path w="55324" h="92453" extrusionOk="0">
                  <a:moveTo>
                    <a:pt x="14662" y="1"/>
                  </a:moveTo>
                  <a:lnTo>
                    <a:pt x="14482" y="2609"/>
                  </a:lnTo>
                  <a:lnTo>
                    <a:pt x="11791" y="41519"/>
                  </a:lnTo>
                  <a:lnTo>
                    <a:pt x="11747" y="42149"/>
                  </a:lnTo>
                  <a:lnTo>
                    <a:pt x="11276" y="48946"/>
                  </a:lnTo>
                  <a:lnTo>
                    <a:pt x="10009" y="67301"/>
                  </a:lnTo>
                  <a:lnTo>
                    <a:pt x="9674" y="72100"/>
                  </a:lnTo>
                  <a:lnTo>
                    <a:pt x="9309" y="77399"/>
                  </a:lnTo>
                  <a:cubicBezTo>
                    <a:pt x="9308" y="79203"/>
                    <a:pt x="8592" y="80932"/>
                    <a:pt x="7316" y="82207"/>
                  </a:cubicBezTo>
                  <a:lnTo>
                    <a:pt x="1713" y="87809"/>
                  </a:lnTo>
                  <a:cubicBezTo>
                    <a:pt x="1" y="89522"/>
                    <a:pt x="1214" y="92452"/>
                    <a:pt x="3638" y="92452"/>
                  </a:cubicBezTo>
                  <a:lnTo>
                    <a:pt x="51687" y="92452"/>
                  </a:lnTo>
                  <a:cubicBezTo>
                    <a:pt x="54110" y="92452"/>
                    <a:pt x="55324" y="89522"/>
                    <a:pt x="53610" y="87809"/>
                  </a:cubicBezTo>
                  <a:lnTo>
                    <a:pt x="48009" y="82207"/>
                  </a:lnTo>
                  <a:cubicBezTo>
                    <a:pt x="46733" y="80932"/>
                    <a:pt x="46017" y="79203"/>
                    <a:pt x="46017" y="77399"/>
                  </a:cubicBezTo>
                  <a:lnTo>
                    <a:pt x="45652" y="72100"/>
                  </a:lnTo>
                  <a:lnTo>
                    <a:pt x="45317" y="67301"/>
                  </a:lnTo>
                  <a:lnTo>
                    <a:pt x="44049" y="48946"/>
                  </a:lnTo>
                  <a:lnTo>
                    <a:pt x="43577" y="42149"/>
                  </a:lnTo>
                  <a:lnTo>
                    <a:pt x="43535" y="41519"/>
                  </a:lnTo>
                  <a:lnTo>
                    <a:pt x="40842" y="2609"/>
                  </a:lnTo>
                  <a:lnTo>
                    <a:pt x="40662" y="1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0"/>
            <p:cNvSpPr/>
            <p:nvPr/>
          </p:nvSpPr>
          <p:spPr>
            <a:xfrm>
              <a:off x="2962748" y="2186357"/>
              <a:ext cx="902196" cy="1507677"/>
            </a:xfrm>
            <a:custGeom>
              <a:avLst/>
              <a:gdLst/>
              <a:ahLst/>
              <a:cxnLst/>
              <a:rect l="l" t="t" r="r" b="b"/>
              <a:pathLst>
                <a:path w="55324" h="92453" extrusionOk="0">
                  <a:moveTo>
                    <a:pt x="14662" y="1"/>
                  </a:moveTo>
                  <a:lnTo>
                    <a:pt x="14482" y="2609"/>
                  </a:lnTo>
                  <a:lnTo>
                    <a:pt x="11791" y="41519"/>
                  </a:lnTo>
                  <a:lnTo>
                    <a:pt x="11747" y="42149"/>
                  </a:lnTo>
                  <a:lnTo>
                    <a:pt x="11276" y="48946"/>
                  </a:lnTo>
                  <a:lnTo>
                    <a:pt x="10009" y="67301"/>
                  </a:lnTo>
                  <a:lnTo>
                    <a:pt x="9674" y="72100"/>
                  </a:lnTo>
                  <a:lnTo>
                    <a:pt x="9309" y="77399"/>
                  </a:lnTo>
                  <a:cubicBezTo>
                    <a:pt x="9308" y="79203"/>
                    <a:pt x="8592" y="80932"/>
                    <a:pt x="7316" y="82207"/>
                  </a:cubicBezTo>
                  <a:lnTo>
                    <a:pt x="1713" y="87809"/>
                  </a:lnTo>
                  <a:cubicBezTo>
                    <a:pt x="1" y="89522"/>
                    <a:pt x="1214" y="92452"/>
                    <a:pt x="3638" y="92452"/>
                  </a:cubicBezTo>
                  <a:lnTo>
                    <a:pt x="51687" y="92452"/>
                  </a:lnTo>
                  <a:cubicBezTo>
                    <a:pt x="54110" y="92452"/>
                    <a:pt x="55324" y="89522"/>
                    <a:pt x="53610" y="87809"/>
                  </a:cubicBezTo>
                  <a:lnTo>
                    <a:pt x="48009" y="82207"/>
                  </a:lnTo>
                  <a:cubicBezTo>
                    <a:pt x="46733" y="80932"/>
                    <a:pt x="46017" y="79203"/>
                    <a:pt x="46017" y="77399"/>
                  </a:cubicBezTo>
                  <a:lnTo>
                    <a:pt x="45652" y="72100"/>
                  </a:lnTo>
                  <a:lnTo>
                    <a:pt x="45317" y="67301"/>
                  </a:lnTo>
                  <a:lnTo>
                    <a:pt x="44049" y="48946"/>
                  </a:lnTo>
                  <a:lnTo>
                    <a:pt x="43577" y="42149"/>
                  </a:lnTo>
                  <a:lnTo>
                    <a:pt x="43535" y="41519"/>
                  </a:lnTo>
                  <a:lnTo>
                    <a:pt x="40842" y="2609"/>
                  </a:lnTo>
                  <a:lnTo>
                    <a:pt x="40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0"/>
            <p:cNvSpPr/>
            <p:nvPr/>
          </p:nvSpPr>
          <p:spPr>
            <a:xfrm>
              <a:off x="1917372" y="1288466"/>
              <a:ext cx="2993079" cy="1995402"/>
            </a:xfrm>
            <a:custGeom>
              <a:avLst/>
              <a:gdLst/>
              <a:ahLst/>
              <a:cxnLst/>
              <a:rect l="l" t="t" r="r" b="b"/>
              <a:pathLst>
                <a:path w="183540" h="122361" extrusionOk="0">
                  <a:moveTo>
                    <a:pt x="6113" y="0"/>
                  </a:moveTo>
                  <a:cubicBezTo>
                    <a:pt x="5991" y="0"/>
                    <a:pt x="5872" y="4"/>
                    <a:pt x="5753" y="12"/>
                  </a:cubicBezTo>
                  <a:cubicBezTo>
                    <a:pt x="5749" y="12"/>
                    <a:pt x="5746" y="11"/>
                    <a:pt x="5743" y="11"/>
                  </a:cubicBezTo>
                  <a:cubicBezTo>
                    <a:pt x="5734" y="11"/>
                    <a:pt x="5726" y="13"/>
                    <a:pt x="5718" y="15"/>
                  </a:cubicBezTo>
                  <a:cubicBezTo>
                    <a:pt x="5602" y="19"/>
                    <a:pt x="5486" y="30"/>
                    <a:pt x="5372" y="46"/>
                  </a:cubicBezTo>
                  <a:cubicBezTo>
                    <a:pt x="5252" y="58"/>
                    <a:pt x="5130" y="77"/>
                    <a:pt x="5011" y="101"/>
                  </a:cubicBezTo>
                  <a:cubicBezTo>
                    <a:pt x="4919" y="116"/>
                    <a:pt x="4827" y="135"/>
                    <a:pt x="4734" y="158"/>
                  </a:cubicBezTo>
                  <a:cubicBezTo>
                    <a:pt x="4447" y="223"/>
                    <a:pt x="4164" y="310"/>
                    <a:pt x="3890" y="418"/>
                  </a:cubicBezTo>
                  <a:cubicBezTo>
                    <a:pt x="3808" y="450"/>
                    <a:pt x="3728" y="484"/>
                    <a:pt x="3648" y="518"/>
                  </a:cubicBezTo>
                  <a:cubicBezTo>
                    <a:pt x="3541" y="569"/>
                    <a:pt x="3433" y="618"/>
                    <a:pt x="3329" y="671"/>
                  </a:cubicBezTo>
                  <a:cubicBezTo>
                    <a:pt x="3222" y="725"/>
                    <a:pt x="3113" y="783"/>
                    <a:pt x="3014" y="844"/>
                  </a:cubicBezTo>
                  <a:cubicBezTo>
                    <a:pt x="2945" y="887"/>
                    <a:pt x="2880" y="926"/>
                    <a:pt x="2814" y="972"/>
                  </a:cubicBezTo>
                  <a:cubicBezTo>
                    <a:pt x="2603" y="1103"/>
                    <a:pt x="2399" y="1249"/>
                    <a:pt x="2208" y="1410"/>
                  </a:cubicBezTo>
                  <a:lnTo>
                    <a:pt x="2092" y="1512"/>
                  </a:lnTo>
                  <a:cubicBezTo>
                    <a:pt x="2031" y="1563"/>
                    <a:pt x="1973" y="1617"/>
                    <a:pt x="1916" y="1670"/>
                  </a:cubicBezTo>
                  <a:cubicBezTo>
                    <a:pt x="1909" y="1678"/>
                    <a:pt x="1902" y="1682"/>
                    <a:pt x="1897" y="1694"/>
                  </a:cubicBezTo>
                  <a:cubicBezTo>
                    <a:pt x="1823" y="1757"/>
                    <a:pt x="1753" y="1825"/>
                    <a:pt x="1689" y="1901"/>
                  </a:cubicBezTo>
                  <a:cubicBezTo>
                    <a:pt x="1672" y="1910"/>
                    <a:pt x="1660" y="1923"/>
                    <a:pt x="1650" y="1938"/>
                  </a:cubicBezTo>
                  <a:cubicBezTo>
                    <a:pt x="1589" y="2001"/>
                    <a:pt x="1531" y="2065"/>
                    <a:pt x="1474" y="2130"/>
                  </a:cubicBezTo>
                  <a:cubicBezTo>
                    <a:pt x="1382" y="2237"/>
                    <a:pt x="1294" y="2346"/>
                    <a:pt x="1214" y="2458"/>
                  </a:cubicBezTo>
                  <a:cubicBezTo>
                    <a:pt x="1098" y="2614"/>
                    <a:pt x="986" y="2779"/>
                    <a:pt x="883" y="2944"/>
                  </a:cubicBezTo>
                  <a:cubicBezTo>
                    <a:pt x="818" y="3053"/>
                    <a:pt x="752" y="3168"/>
                    <a:pt x="694" y="3279"/>
                  </a:cubicBezTo>
                  <a:cubicBezTo>
                    <a:pt x="682" y="3299"/>
                    <a:pt x="672" y="3320"/>
                    <a:pt x="665" y="3340"/>
                  </a:cubicBezTo>
                  <a:cubicBezTo>
                    <a:pt x="614" y="3437"/>
                    <a:pt x="568" y="3532"/>
                    <a:pt x="526" y="3629"/>
                  </a:cubicBezTo>
                  <a:cubicBezTo>
                    <a:pt x="519" y="3649"/>
                    <a:pt x="511" y="3663"/>
                    <a:pt x="502" y="3678"/>
                  </a:cubicBezTo>
                  <a:cubicBezTo>
                    <a:pt x="456" y="3790"/>
                    <a:pt x="410" y="3902"/>
                    <a:pt x="368" y="4016"/>
                  </a:cubicBezTo>
                  <a:cubicBezTo>
                    <a:pt x="362" y="4028"/>
                    <a:pt x="359" y="4039"/>
                    <a:pt x="356" y="4052"/>
                  </a:cubicBezTo>
                  <a:cubicBezTo>
                    <a:pt x="315" y="4171"/>
                    <a:pt x="276" y="4290"/>
                    <a:pt x="242" y="4412"/>
                  </a:cubicBezTo>
                  <a:cubicBezTo>
                    <a:pt x="234" y="4432"/>
                    <a:pt x="227" y="4451"/>
                    <a:pt x="222" y="4470"/>
                  </a:cubicBezTo>
                  <a:cubicBezTo>
                    <a:pt x="152" y="4731"/>
                    <a:pt x="97" y="4997"/>
                    <a:pt x="59" y="5265"/>
                  </a:cubicBezTo>
                  <a:cubicBezTo>
                    <a:pt x="18" y="5548"/>
                    <a:pt x="1" y="5834"/>
                    <a:pt x="1" y="6121"/>
                  </a:cubicBezTo>
                  <a:lnTo>
                    <a:pt x="1" y="116245"/>
                  </a:lnTo>
                  <a:cubicBezTo>
                    <a:pt x="1" y="116350"/>
                    <a:pt x="4" y="116457"/>
                    <a:pt x="8" y="116561"/>
                  </a:cubicBezTo>
                  <a:cubicBezTo>
                    <a:pt x="16" y="116690"/>
                    <a:pt x="27" y="116821"/>
                    <a:pt x="39" y="116948"/>
                  </a:cubicBezTo>
                  <a:cubicBezTo>
                    <a:pt x="69" y="117201"/>
                    <a:pt x="114" y="117453"/>
                    <a:pt x="173" y="117701"/>
                  </a:cubicBezTo>
                  <a:cubicBezTo>
                    <a:pt x="205" y="117823"/>
                    <a:pt x="239" y="117947"/>
                    <a:pt x="273" y="118066"/>
                  </a:cubicBezTo>
                  <a:cubicBezTo>
                    <a:pt x="312" y="118185"/>
                    <a:pt x="353" y="118304"/>
                    <a:pt x="397" y="118419"/>
                  </a:cubicBezTo>
                  <a:cubicBezTo>
                    <a:pt x="438" y="118526"/>
                    <a:pt x="480" y="118635"/>
                    <a:pt x="531" y="118742"/>
                  </a:cubicBezTo>
                  <a:cubicBezTo>
                    <a:pt x="534" y="118754"/>
                    <a:pt x="542" y="118769"/>
                    <a:pt x="545" y="118783"/>
                  </a:cubicBezTo>
                  <a:cubicBezTo>
                    <a:pt x="596" y="118888"/>
                    <a:pt x="645" y="118995"/>
                    <a:pt x="703" y="119095"/>
                  </a:cubicBezTo>
                  <a:cubicBezTo>
                    <a:pt x="761" y="119206"/>
                    <a:pt x="818" y="119313"/>
                    <a:pt x="883" y="119418"/>
                  </a:cubicBezTo>
                  <a:cubicBezTo>
                    <a:pt x="988" y="119586"/>
                    <a:pt x="1099" y="119748"/>
                    <a:pt x="1214" y="119906"/>
                  </a:cubicBezTo>
                  <a:cubicBezTo>
                    <a:pt x="1354" y="120090"/>
                    <a:pt x="1504" y="120269"/>
                    <a:pt x="1663" y="120439"/>
                  </a:cubicBezTo>
                  <a:cubicBezTo>
                    <a:pt x="1744" y="120524"/>
                    <a:pt x="1824" y="120604"/>
                    <a:pt x="1909" y="120684"/>
                  </a:cubicBezTo>
                  <a:cubicBezTo>
                    <a:pt x="2155" y="120915"/>
                    <a:pt x="2418" y="121126"/>
                    <a:pt x="2697" y="121317"/>
                  </a:cubicBezTo>
                  <a:cubicBezTo>
                    <a:pt x="2707" y="121323"/>
                    <a:pt x="2717" y="121329"/>
                    <a:pt x="2726" y="121336"/>
                  </a:cubicBezTo>
                  <a:cubicBezTo>
                    <a:pt x="2826" y="121402"/>
                    <a:pt x="2923" y="121463"/>
                    <a:pt x="3027" y="121524"/>
                  </a:cubicBezTo>
                  <a:cubicBezTo>
                    <a:pt x="3127" y="121582"/>
                    <a:pt x="3229" y="121640"/>
                    <a:pt x="3334" y="121694"/>
                  </a:cubicBezTo>
                  <a:cubicBezTo>
                    <a:pt x="3438" y="121746"/>
                    <a:pt x="3545" y="121796"/>
                    <a:pt x="3652" y="121843"/>
                  </a:cubicBezTo>
                  <a:cubicBezTo>
                    <a:pt x="3752" y="121889"/>
                    <a:pt x="3856" y="121930"/>
                    <a:pt x="3959" y="121969"/>
                  </a:cubicBezTo>
                  <a:cubicBezTo>
                    <a:pt x="4203" y="122063"/>
                    <a:pt x="4453" y="122139"/>
                    <a:pt x="4708" y="122195"/>
                  </a:cubicBezTo>
                  <a:cubicBezTo>
                    <a:pt x="4807" y="122222"/>
                    <a:pt x="4912" y="122243"/>
                    <a:pt x="5016" y="122261"/>
                  </a:cubicBezTo>
                  <a:cubicBezTo>
                    <a:pt x="5135" y="122285"/>
                    <a:pt x="5254" y="122302"/>
                    <a:pt x="5376" y="122314"/>
                  </a:cubicBezTo>
                  <a:cubicBezTo>
                    <a:pt x="5495" y="122331"/>
                    <a:pt x="5614" y="122341"/>
                    <a:pt x="5738" y="122349"/>
                  </a:cubicBezTo>
                  <a:lnTo>
                    <a:pt x="5748" y="122349"/>
                  </a:lnTo>
                  <a:cubicBezTo>
                    <a:pt x="5867" y="122358"/>
                    <a:pt x="5991" y="122361"/>
                    <a:pt x="6113" y="122361"/>
                  </a:cubicBezTo>
                  <a:lnTo>
                    <a:pt x="177418" y="122361"/>
                  </a:lnTo>
                  <a:cubicBezTo>
                    <a:pt x="177419" y="122361"/>
                    <a:pt x="177420" y="122361"/>
                    <a:pt x="177421" y="122361"/>
                  </a:cubicBezTo>
                  <a:cubicBezTo>
                    <a:pt x="180476" y="122361"/>
                    <a:pt x="183063" y="120107"/>
                    <a:pt x="183483" y="117080"/>
                  </a:cubicBezTo>
                  <a:cubicBezTo>
                    <a:pt x="183520" y="116804"/>
                    <a:pt x="183539" y="116524"/>
                    <a:pt x="183539" y="116244"/>
                  </a:cubicBezTo>
                  <a:lnTo>
                    <a:pt x="183539" y="6121"/>
                  </a:lnTo>
                  <a:cubicBezTo>
                    <a:pt x="183539" y="2742"/>
                    <a:pt x="180797" y="0"/>
                    <a:pt x="177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0"/>
            <p:cNvSpPr/>
            <p:nvPr/>
          </p:nvSpPr>
          <p:spPr>
            <a:xfrm>
              <a:off x="1917371" y="2936993"/>
              <a:ext cx="2993079" cy="346864"/>
            </a:xfrm>
            <a:custGeom>
              <a:avLst/>
              <a:gdLst/>
              <a:ahLst/>
              <a:cxnLst/>
              <a:rect l="l" t="t" r="r" b="b"/>
              <a:pathLst>
                <a:path w="183540" h="18355" extrusionOk="0">
                  <a:moveTo>
                    <a:pt x="1" y="0"/>
                  </a:moveTo>
                  <a:lnTo>
                    <a:pt x="1" y="12239"/>
                  </a:lnTo>
                  <a:cubicBezTo>
                    <a:pt x="1" y="12344"/>
                    <a:pt x="4" y="12451"/>
                    <a:pt x="8" y="12555"/>
                  </a:cubicBezTo>
                  <a:cubicBezTo>
                    <a:pt x="16" y="12684"/>
                    <a:pt x="27" y="12815"/>
                    <a:pt x="39" y="12942"/>
                  </a:cubicBezTo>
                  <a:cubicBezTo>
                    <a:pt x="69" y="13195"/>
                    <a:pt x="114" y="13447"/>
                    <a:pt x="173" y="13695"/>
                  </a:cubicBezTo>
                  <a:cubicBezTo>
                    <a:pt x="205" y="13817"/>
                    <a:pt x="239" y="13941"/>
                    <a:pt x="273" y="14060"/>
                  </a:cubicBezTo>
                  <a:cubicBezTo>
                    <a:pt x="312" y="14179"/>
                    <a:pt x="353" y="14298"/>
                    <a:pt x="397" y="14413"/>
                  </a:cubicBezTo>
                  <a:cubicBezTo>
                    <a:pt x="438" y="14520"/>
                    <a:pt x="480" y="14629"/>
                    <a:pt x="531" y="14736"/>
                  </a:cubicBezTo>
                  <a:cubicBezTo>
                    <a:pt x="534" y="14748"/>
                    <a:pt x="542" y="14763"/>
                    <a:pt x="545" y="14777"/>
                  </a:cubicBezTo>
                  <a:cubicBezTo>
                    <a:pt x="596" y="14882"/>
                    <a:pt x="645" y="14989"/>
                    <a:pt x="703" y="15089"/>
                  </a:cubicBezTo>
                  <a:cubicBezTo>
                    <a:pt x="761" y="15200"/>
                    <a:pt x="818" y="15307"/>
                    <a:pt x="883" y="15412"/>
                  </a:cubicBezTo>
                  <a:cubicBezTo>
                    <a:pt x="988" y="15580"/>
                    <a:pt x="1099" y="15742"/>
                    <a:pt x="1214" y="15900"/>
                  </a:cubicBezTo>
                  <a:cubicBezTo>
                    <a:pt x="1354" y="16084"/>
                    <a:pt x="1504" y="16263"/>
                    <a:pt x="1663" y="16433"/>
                  </a:cubicBezTo>
                  <a:cubicBezTo>
                    <a:pt x="1744" y="16518"/>
                    <a:pt x="1824" y="16598"/>
                    <a:pt x="1909" y="16678"/>
                  </a:cubicBezTo>
                  <a:cubicBezTo>
                    <a:pt x="2155" y="16909"/>
                    <a:pt x="2418" y="17120"/>
                    <a:pt x="2697" y="17311"/>
                  </a:cubicBezTo>
                  <a:cubicBezTo>
                    <a:pt x="2707" y="17317"/>
                    <a:pt x="2717" y="17323"/>
                    <a:pt x="2726" y="17330"/>
                  </a:cubicBezTo>
                  <a:cubicBezTo>
                    <a:pt x="2826" y="17396"/>
                    <a:pt x="2923" y="17457"/>
                    <a:pt x="3027" y="17518"/>
                  </a:cubicBezTo>
                  <a:cubicBezTo>
                    <a:pt x="3127" y="17576"/>
                    <a:pt x="3229" y="17634"/>
                    <a:pt x="3334" y="17688"/>
                  </a:cubicBezTo>
                  <a:cubicBezTo>
                    <a:pt x="3438" y="17740"/>
                    <a:pt x="3545" y="17790"/>
                    <a:pt x="3652" y="17837"/>
                  </a:cubicBezTo>
                  <a:cubicBezTo>
                    <a:pt x="3752" y="17883"/>
                    <a:pt x="3856" y="17924"/>
                    <a:pt x="3959" y="17963"/>
                  </a:cubicBezTo>
                  <a:cubicBezTo>
                    <a:pt x="4203" y="18057"/>
                    <a:pt x="4453" y="18133"/>
                    <a:pt x="4708" y="18189"/>
                  </a:cubicBezTo>
                  <a:cubicBezTo>
                    <a:pt x="4807" y="18216"/>
                    <a:pt x="4912" y="18237"/>
                    <a:pt x="5016" y="18255"/>
                  </a:cubicBezTo>
                  <a:cubicBezTo>
                    <a:pt x="5135" y="18279"/>
                    <a:pt x="5254" y="18296"/>
                    <a:pt x="5376" y="18308"/>
                  </a:cubicBezTo>
                  <a:cubicBezTo>
                    <a:pt x="5495" y="18325"/>
                    <a:pt x="5614" y="18335"/>
                    <a:pt x="5738" y="18343"/>
                  </a:cubicBezTo>
                  <a:lnTo>
                    <a:pt x="5748" y="18343"/>
                  </a:lnTo>
                  <a:cubicBezTo>
                    <a:pt x="5867" y="18352"/>
                    <a:pt x="5991" y="18355"/>
                    <a:pt x="6113" y="18355"/>
                  </a:cubicBezTo>
                  <a:lnTo>
                    <a:pt x="177418" y="18355"/>
                  </a:lnTo>
                  <a:cubicBezTo>
                    <a:pt x="177419" y="18355"/>
                    <a:pt x="177420" y="18355"/>
                    <a:pt x="177421" y="18355"/>
                  </a:cubicBezTo>
                  <a:cubicBezTo>
                    <a:pt x="180476" y="18355"/>
                    <a:pt x="183063" y="16101"/>
                    <a:pt x="183483" y="13074"/>
                  </a:cubicBezTo>
                  <a:cubicBezTo>
                    <a:pt x="183520" y="12798"/>
                    <a:pt x="183539" y="12518"/>
                    <a:pt x="183539" y="12238"/>
                  </a:cubicBezTo>
                  <a:lnTo>
                    <a:pt x="1835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0"/>
            <p:cNvSpPr/>
            <p:nvPr/>
          </p:nvSpPr>
          <p:spPr>
            <a:xfrm>
              <a:off x="3120490" y="3283851"/>
              <a:ext cx="586711" cy="78276"/>
            </a:xfrm>
            <a:custGeom>
              <a:avLst/>
              <a:gdLst/>
              <a:ahLst/>
              <a:cxnLst/>
              <a:rect l="l" t="t" r="r" b="b"/>
              <a:pathLst>
                <a:path w="35978" h="4800" extrusionOk="0">
                  <a:moveTo>
                    <a:pt x="334" y="1"/>
                  </a:moveTo>
                  <a:lnTo>
                    <a:pt x="1" y="4800"/>
                  </a:lnTo>
                  <a:lnTo>
                    <a:pt x="35978" y="4800"/>
                  </a:lnTo>
                  <a:lnTo>
                    <a:pt x="356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989;p61">
            <a:extLst>
              <a:ext uri="{FF2B5EF4-FFF2-40B4-BE49-F238E27FC236}">
                <a16:creationId xmlns:a16="http://schemas.microsoft.com/office/drawing/2014/main" id="{6C686E9A-FB1E-412E-A4D9-398199CA9835}"/>
              </a:ext>
            </a:extLst>
          </p:cNvPr>
          <p:cNvSpPr/>
          <p:nvPr/>
        </p:nvSpPr>
        <p:spPr>
          <a:xfrm rot="1235378">
            <a:off x="5194822" y="1634892"/>
            <a:ext cx="2367723" cy="2268923"/>
          </a:xfrm>
          <a:custGeom>
            <a:avLst/>
            <a:gdLst/>
            <a:ahLst/>
            <a:cxnLst/>
            <a:rect l="l" t="t" r="r" b="b"/>
            <a:pathLst>
              <a:path w="22978" h="20892" extrusionOk="0">
                <a:moveTo>
                  <a:pt x="12419" y="528"/>
                </a:moveTo>
                <a:cubicBezTo>
                  <a:pt x="13277" y="528"/>
                  <a:pt x="14150" y="1096"/>
                  <a:pt x="14736" y="1683"/>
                </a:cubicBezTo>
                <a:cubicBezTo>
                  <a:pt x="16370" y="3384"/>
                  <a:pt x="16971" y="5919"/>
                  <a:pt x="17004" y="8388"/>
                </a:cubicBezTo>
                <a:cubicBezTo>
                  <a:pt x="16946" y="8389"/>
                  <a:pt x="16888" y="8390"/>
                  <a:pt x="16829" y="8390"/>
                </a:cubicBezTo>
                <a:cubicBezTo>
                  <a:pt x="15487" y="8390"/>
                  <a:pt x="14149" y="8021"/>
                  <a:pt x="12935" y="7253"/>
                </a:cubicBezTo>
                <a:cubicBezTo>
                  <a:pt x="11567" y="6353"/>
                  <a:pt x="10433" y="4918"/>
                  <a:pt x="10399" y="3251"/>
                </a:cubicBezTo>
                <a:cubicBezTo>
                  <a:pt x="10366" y="2350"/>
                  <a:pt x="10666" y="1282"/>
                  <a:pt x="11500" y="782"/>
                </a:cubicBezTo>
                <a:cubicBezTo>
                  <a:pt x="11795" y="604"/>
                  <a:pt x="12106" y="528"/>
                  <a:pt x="12419" y="528"/>
                </a:cubicBezTo>
                <a:close/>
                <a:moveTo>
                  <a:pt x="12521" y="1"/>
                </a:moveTo>
                <a:cubicBezTo>
                  <a:pt x="11419" y="1"/>
                  <a:pt x="10445" y="678"/>
                  <a:pt x="10066" y="1816"/>
                </a:cubicBezTo>
                <a:cubicBezTo>
                  <a:pt x="9532" y="3384"/>
                  <a:pt x="10099" y="5119"/>
                  <a:pt x="11133" y="6319"/>
                </a:cubicBezTo>
                <a:cubicBezTo>
                  <a:pt x="12572" y="8078"/>
                  <a:pt x="14655" y="8825"/>
                  <a:pt x="16735" y="8825"/>
                </a:cubicBezTo>
                <a:cubicBezTo>
                  <a:pt x="16825" y="8825"/>
                  <a:pt x="16915" y="8824"/>
                  <a:pt x="17004" y="8821"/>
                </a:cubicBezTo>
                <a:lnTo>
                  <a:pt x="17004" y="8821"/>
                </a:lnTo>
                <a:cubicBezTo>
                  <a:pt x="17004" y="9955"/>
                  <a:pt x="16904" y="11089"/>
                  <a:pt x="16737" y="12090"/>
                </a:cubicBezTo>
                <a:cubicBezTo>
                  <a:pt x="16204" y="15126"/>
                  <a:pt x="14803" y="18328"/>
                  <a:pt x="11867" y="19662"/>
                </a:cubicBezTo>
                <a:cubicBezTo>
                  <a:pt x="10867" y="20127"/>
                  <a:pt x="9848" y="20336"/>
                  <a:pt x="8846" y="20336"/>
                </a:cubicBezTo>
                <a:cubicBezTo>
                  <a:pt x="6039" y="20336"/>
                  <a:pt x="3363" y="18697"/>
                  <a:pt x="1593" y="16460"/>
                </a:cubicBezTo>
                <a:lnTo>
                  <a:pt x="1593" y="16460"/>
                </a:lnTo>
                <a:cubicBezTo>
                  <a:pt x="2861" y="16927"/>
                  <a:pt x="4128" y="17394"/>
                  <a:pt x="5429" y="17794"/>
                </a:cubicBezTo>
                <a:cubicBezTo>
                  <a:pt x="5450" y="17800"/>
                  <a:pt x="5470" y="17803"/>
                  <a:pt x="5488" y="17803"/>
                </a:cubicBezTo>
                <a:cubicBezTo>
                  <a:pt x="5673" y="17803"/>
                  <a:pt x="5712" y="17518"/>
                  <a:pt x="5529" y="17427"/>
                </a:cubicBezTo>
                <a:cubicBezTo>
                  <a:pt x="4062" y="16794"/>
                  <a:pt x="2527" y="16293"/>
                  <a:pt x="1026" y="15726"/>
                </a:cubicBezTo>
                <a:cubicBezTo>
                  <a:pt x="1026" y="15693"/>
                  <a:pt x="993" y="15659"/>
                  <a:pt x="993" y="15659"/>
                </a:cubicBezTo>
                <a:cubicBezTo>
                  <a:pt x="926" y="15570"/>
                  <a:pt x="830" y="15526"/>
                  <a:pt x="743" y="15526"/>
                </a:cubicBezTo>
                <a:cubicBezTo>
                  <a:pt x="700" y="15526"/>
                  <a:pt x="659" y="15537"/>
                  <a:pt x="626" y="15559"/>
                </a:cubicBezTo>
                <a:cubicBezTo>
                  <a:pt x="559" y="15526"/>
                  <a:pt x="459" y="15493"/>
                  <a:pt x="392" y="15459"/>
                </a:cubicBezTo>
                <a:cubicBezTo>
                  <a:pt x="369" y="15451"/>
                  <a:pt x="345" y="15448"/>
                  <a:pt x="321" y="15448"/>
                </a:cubicBezTo>
                <a:cubicBezTo>
                  <a:pt x="148" y="15448"/>
                  <a:pt x="0" y="15650"/>
                  <a:pt x="59" y="15826"/>
                </a:cubicBezTo>
                <a:cubicBezTo>
                  <a:pt x="426" y="17094"/>
                  <a:pt x="659" y="18495"/>
                  <a:pt x="1193" y="19729"/>
                </a:cubicBezTo>
                <a:cubicBezTo>
                  <a:pt x="1224" y="19803"/>
                  <a:pt x="1279" y="19833"/>
                  <a:pt x="1338" y="19833"/>
                </a:cubicBezTo>
                <a:cubicBezTo>
                  <a:pt x="1467" y="19833"/>
                  <a:pt x="1616" y="19689"/>
                  <a:pt x="1593" y="19529"/>
                </a:cubicBezTo>
                <a:cubicBezTo>
                  <a:pt x="1460" y="18461"/>
                  <a:pt x="1093" y="17394"/>
                  <a:pt x="759" y="16327"/>
                </a:cubicBezTo>
                <a:lnTo>
                  <a:pt x="759" y="16327"/>
                </a:lnTo>
                <a:cubicBezTo>
                  <a:pt x="2658" y="18964"/>
                  <a:pt x="5620" y="20892"/>
                  <a:pt x="8821" y="20892"/>
                </a:cubicBezTo>
                <a:cubicBezTo>
                  <a:pt x="9669" y="20892"/>
                  <a:pt x="10534" y="20756"/>
                  <a:pt x="11400" y="20463"/>
                </a:cubicBezTo>
                <a:cubicBezTo>
                  <a:pt x="15103" y="19195"/>
                  <a:pt x="16837" y="15326"/>
                  <a:pt x="17338" y="11690"/>
                </a:cubicBezTo>
                <a:cubicBezTo>
                  <a:pt x="17471" y="10823"/>
                  <a:pt x="17538" y="9822"/>
                  <a:pt x="17538" y="8754"/>
                </a:cubicBezTo>
                <a:cubicBezTo>
                  <a:pt x="19506" y="8554"/>
                  <a:pt x="21441" y="7687"/>
                  <a:pt x="22875" y="6286"/>
                </a:cubicBezTo>
                <a:cubicBezTo>
                  <a:pt x="22978" y="6157"/>
                  <a:pt x="22882" y="6009"/>
                  <a:pt x="22757" y="6009"/>
                </a:cubicBezTo>
                <a:cubicBezTo>
                  <a:pt x="22720" y="6009"/>
                  <a:pt x="22680" y="6022"/>
                  <a:pt x="22642" y="6053"/>
                </a:cubicBezTo>
                <a:cubicBezTo>
                  <a:pt x="21207" y="7353"/>
                  <a:pt x="19406" y="8187"/>
                  <a:pt x="17538" y="8354"/>
                </a:cubicBezTo>
                <a:cubicBezTo>
                  <a:pt x="17438" y="5085"/>
                  <a:pt x="16537" y="1449"/>
                  <a:pt x="13602" y="215"/>
                </a:cubicBezTo>
                <a:cubicBezTo>
                  <a:pt x="13238" y="70"/>
                  <a:pt x="12873" y="1"/>
                  <a:pt x="125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F94C4FD-CB6B-4AFC-87D9-F50DD2F87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t="3169" r="2607" b="2649"/>
          <a:stretch/>
        </p:blipFill>
        <p:spPr bwMode="auto">
          <a:xfrm>
            <a:off x="660827" y="1605963"/>
            <a:ext cx="3911173" cy="2489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5" name="Google Shape;965;p61"/>
          <p:cNvCxnSpPr/>
          <p:nvPr/>
        </p:nvCxnSpPr>
        <p:spPr>
          <a:xfrm>
            <a:off x="665550" y="581988"/>
            <a:ext cx="7812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6" name="Google Shape;966;p61"/>
          <p:cNvSpPr txBox="1">
            <a:spLocks noGrp="1"/>
          </p:cNvSpPr>
          <p:nvPr>
            <p:ph type="title"/>
          </p:nvPr>
        </p:nvSpPr>
        <p:spPr>
          <a:xfrm>
            <a:off x="4572000" y="760200"/>
            <a:ext cx="3858600" cy="9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grpSp>
        <p:nvGrpSpPr>
          <p:cNvPr id="981" name="Google Shape;981;p61"/>
          <p:cNvGrpSpPr/>
          <p:nvPr/>
        </p:nvGrpSpPr>
        <p:grpSpPr>
          <a:xfrm>
            <a:off x="936435" y="872448"/>
            <a:ext cx="2074572" cy="2074572"/>
            <a:chOff x="5903914" y="877630"/>
            <a:chExt cx="2298695" cy="2298695"/>
          </a:xfrm>
        </p:grpSpPr>
        <p:sp>
          <p:nvSpPr>
            <p:cNvPr id="983" name="Google Shape;983;p61"/>
            <p:cNvSpPr/>
            <p:nvPr/>
          </p:nvSpPr>
          <p:spPr>
            <a:xfrm rot="18900000">
              <a:off x="5903914" y="877630"/>
              <a:ext cx="2298695" cy="2298695"/>
            </a:xfrm>
            <a:custGeom>
              <a:avLst/>
              <a:gdLst/>
              <a:ahLst/>
              <a:cxnLst/>
              <a:rect l="l" t="t" r="r" b="b"/>
              <a:pathLst>
                <a:path w="82227" h="82227" extrusionOk="0">
                  <a:moveTo>
                    <a:pt x="41130" y="3337"/>
                  </a:moveTo>
                  <a:cubicBezTo>
                    <a:pt x="61945" y="3337"/>
                    <a:pt x="78891" y="20282"/>
                    <a:pt x="78891" y="41130"/>
                  </a:cubicBezTo>
                  <a:cubicBezTo>
                    <a:pt x="78891" y="61945"/>
                    <a:pt x="61945" y="78891"/>
                    <a:pt x="41130" y="78891"/>
                  </a:cubicBezTo>
                  <a:cubicBezTo>
                    <a:pt x="20282" y="78891"/>
                    <a:pt x="3337" y="61945"/>
                    <a:pt x="3337" y="41130"/>
                  </a:cubicBezTo>
                  <a:cubicBezTo>
                    <a:pt x="3337" y="20282"/>
                    <a:pt x="20282" y="3337"/>
                    <a:pt x="41130" y="3337"/>
                  </a:cubicBezTo>
                  <a:close/>
                  <a:moveTo>
                    <a:pt x="41130" y="1"/>
                  </a:moveTo>
                  <a:cubicBezTo>
                    <a:pt x="18447" y="1"/>
                    <a:pt x="1" y="18447"/>
                    <a:pt x="1" y="41130"/>
                  </a:cubicBezTo>
                  <a:cubicBezTo>
                    <a:pt x="1" y="63780"/>
                    <a:pt x="18447" y="82226"/>
                    <a:pt x="41130" y="82226"/>
                  </a:cubicBezTo>
                  <a:cubicBezTo>
                    <a:pt x="63780" y="82226"/>
                    <a:pt x="82226" y="63780"/>
                    <a:pt x="82226" y="41130"/>
                  </a:cubicBezTo>
                  <a:cubicBezTo>
                    <a:pt x="82226" y="18447"/>
                    <a:pt x="63780" y="1"/>
                    <a:pt x="41130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5" name="Google Shape;985;p61"/>
            <p:cNvGrpSpPr/>
            <p:nvPr/>
          </p:nvGrpSpPr>
          <p:grpSpPr>
            <a:xfrm>
              <a:off x="6634640" y="1590604"/>
              <a:ext cx="837252" cy="872745"/>
              <a:chOff x="2592725" y="4831150"/>
              <a:chExt cx="157975" cy="164675"/>
            </a:xfrm>
          </p:grpSpPr>
          <p:sp>
            <p:nvSpPr>
              <p:cNvPr id="986" name="Google Shape;986;p61"/>
              <p:cNvSpPr/>
              <p:nvPr/>
            </p:nvSpPr>
            <p:spPr>
              <a:xfrm>
                <a:off x="2601850" y="4831150"/>
                <a:ext cx="35075" cy="6722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2689" extrusionOk="0">
                    <a:moveTo>
                      <a:pt x="711" y="0"/>
                    </a:moveTo>
                    <a:cubicBezTo>
                      <a:pt x="327" y="0"/>
                      <a:pt x="0" y="595"/>
                      <a:pt x="0" y="1344"/>
                    </a:cubicBezTo>
                    <a:cubicBezTo>
                      <a:pt x="0" y="2074"/>
                      <a:pt x="327" y="2689"/>
                      <a:pt x="711" y="2689"/>
                    </a:cubicBezTo>
                    <a:cubicBezTo>
                      <a:pt x="1095" y="2689"/>
                      <a:pt x="1402" y="2074"/>
                      <a:pt x="1402" y="1344"/>
                    </a:cubicBezTo>
                    <a:cubicBezTo>
                      <a:pt x="1402" y="595"/>
                      <a:pt x="1095" y="0"/>
                      <a:pt x="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61"/>
              <p:cNvSpPr/>
              <p:nvPr/>
            </p:nvSpPr>
            <p:spPr>
              <a:xfrm>
                <a:off x="2701225" y="4831150"/>
                <a:ext cx="35075" cy="6722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2689" extrusionOk="0">
                    <a:moveTo>
                      <a:pt x="692" y="0"/>
                    </a:moveTo>
                    <a:cubicBezTo>
                      <a:pt x="308" y="0"/>
                      <a:pt x="0" y="595"/>
                      <a:pt x="0" y="1344"/>
                    </a:cubicBezTo>
                    <a:cubicBezTo>
                      <a:pt x="0" y="2074"/>
                      <a:pt x="308" y="2689"/>
                      <a:pt x="692" y="2689"/>
                    </a:cubicBezTo>
                    <a:cubicBezTo>
                      <a:pt x="1076" y="2689"/>
                      <a:pt x="1402" y="2074"/>
                      <a:pt x="1402" y="1344"/>
                    </a:cubicBezTo>
                    <a:cubicBezTo>
                      <a:pt x="1402" y="595"/>
                      <a:pt x="1076" y="0"/>
                      <a:pt x="6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61"/>
              <p:cNvSpPr/>
              <p:nvPr/>
            </p:nvSpPr>
            <p:spPr>
              <a:xfrm>
                <a:off x="2592725" y="4924750"/>
                <a:ext cx="1579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6319" h="2843" fill="none" extrusionOk="0">
                    <a:moveTo>
                      <a:pt x="5915" y="1"/>
                    </a:moveTo>
                    <a:cubicBezTo>
                      <a:pt x="5915" y="1"/>
                      <a:pt x="6318" y="2843"/>
                      <a:pt x="3207" y="2843"/>
                    </a:cubicBezTo>
                    <a:cubicBezTo>
                      <a:pt x="0" y="2843"/>
                      <a:pt x="269" y="1"/>
                      <a:pt x="2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9" name="Google Shape;989;p61"/>
          <p:cNvSpPr/>
          <p:nvPr/>
        </p:nvSpPr>
        <p:spPr>
          <a:xfrm rot="1235378">
            <a:off x="2411717" y="2213941"/>
            <a:ext cx="1915256" cy="1741385"/>
          </a:xfrm>
          <a:custGeom>
            <a:avLst/>
            <a:gdLst/>
            <a:ahLst/>
            <a:cxnLst/>
            <a:rect l="l" t="t" r="r" b="b"/>
            <a:pathLst>
              <a:path w="22978" h="20892" extrusionOk="0">
                <a:moveTo>
                  <a:pt x="12419" y="528"/>
                </a:moveTo>
                <a:cubicBezTo>
                  <a:pt x="13277" y="528"/>
                  <a:pt x="14150" y="1096"/>
                  <a:pt x="14736" y="1683"/>
                </a:cubicBezTo>
                <a:cubicBezTo>
                  <a:pt x="16370" y="3384"/>
                  <a:pt x="16971" y="5919"/>
                  <a:pt x="17004" y="8388"/>
                </a:cubicBezTo>
                <a:cubicBezTo>
                  <a:pt x="16946" y="8389"/>
                  <a:pt x="16888" y="8390"/>
                  <a:pt x="16829" y="8390"/>
                </a:cubicBezTo>
                <a:cubicBezTo>
                  <a:pt x="15487" y="8390"/>
                  <a:pt x="14149" y="8021"/>
                  <a:pt x="12935" y="7253"/>
                </a:cubicBezTo>
                <a:cubicBezTo>
                  <a:pt x="11567" y="6353"/>
                  <a:pt x="10433" y="4918"/>
                  <a:pt x="10399" y="3251"/>
                </a:cubicBezTo>
                <a:cubicBezTo>
                  <a:pt x="10366" y="2350"/>
                  <a:pt x="10666" y="1282"/>
                  <a:pt x="11500" y="782"/>
                </a:cubicBezTo>
                <a:cubicBezTo>
                  <a:pt x="11795" y="604"/>
                  <a:pt x="12106" y="528"/>
                  <a:pt x="12419" y="528"/>
                </a:cubicBezTo>
                <a:close/>
                <a:moveTo>
                  <a:pt x="12521" y="1"/>
                </a:moveTo>
                <a:cubicBezTo>
                  <a:pt x="11419" y="1"/>
                  <a:pt x="10445" y="678"/>
                  <a:pt x="10066" y="1816"/>
                </a:cubicBezTo>
                <a:cubicBezTo>
                  <a:pt x="9532" y="3384"/>
                  <a:pt x="10099" y="5119"/>
                  <a:pt x="11133" y="6319"/>
                </a:cubicBezTo>
                <a:cubicBezTo>
                  <a:pt x="12572" y="8078"/>
                  <a:pt x="14655" y="8825"/>
                  <a:pt x="16735" y="8825"/>
                </a:cubicBezTo>
                <a:cubicBezTo>
                  <a:pt x="16825" y="8825"/>
                  <a:pt x="16915" y="8824"/>
                  <a:pt x="17004" y="8821"/>
                </a:cubicBezTo>
                <a:lnTo>
                  <a:pt x="17004" y="8821"/>
                </a:lnTo>
                <a:cubicBezTo>
                  <a:pt x="17004" y="9955"/>
                  <a:pt x="16904" y="11089"/>
                  <a:pt x="16737" y="12090"/>
                </a:cubicBezTo>
                <a:cubicBezTo>
                  <a:pt x="16204" y="15126"/>
                  <a:pt x="14803" y="18328"/>
                  <a:pt x="11867" y="19662"/>
                </a:cubicBezTo>
                <a:cubicBezTo>
                  <a:pt x="10867" y="20127"/>
                  <a:pt x="9848" y="20336"/>
                  <a:pt x="8846" y="20336"/>
                </a:cubicBezTo>
                <a:cubicBezTo>
                  <a:pt x="6039" y="20336"/>
                  <a:pt x="3363" y="18697"/>
                  <a:pt x="1593" y="16460"/>
                </a:cubicBezTo>
                <a:lnTo>
                  <a:pt x="1593" y="16460"/>
                </a:lnTo>
                <a:cubicBezTo>
                  <a:pt x="2861" y="16927"/>
                  <a:pt x="4128" y="17394"/>
                  <a:pt x="5429" y="17794"/>
                </a:cubicBezTo>
                <a:cubicBezTo>
                  <a:pt x="5450" y="17800"/>
                  <a:pt x="5470" y="17803"/>
                  <a:pt x="5488" y="17803"/>
                </a:cubicBezTo>
                <a:cubicBezTo>
                  <a:pt x="5673" y="17803"/>
                  <a:pt x="5712" y="17518"/>
                  <a:pt x="5529" y="17427"/>
                </a:cubicBezTo>
                <a:cubicBezTo>
                  <a:pt x="4062" y="16794"/>
                  <a:pt x="2527" y="16293"/>
                  <a:pt x="1026" y="15726"/>
                </a:cubicBezTo>
                <a:cubicBezTo>
                  <a:pt x="1026" y="15693"/>
                  <a:pt x="993" y="15659"/>
                  <a:pt x="993" y="15659"/>
                </a:cubicBezTo>
                <a:cubicBezTo>
                  <a:pt x="926" y="15570"/>
                  <a:pt x="830" y="15526"/>
                  <a:pt x="743" y="15526"/>
                </a:cubicBezTo>
                <a:cubicBezTo>
                  <a:pt x="700" y="15526"/>
                  <a:pt x="659" y="15537"/>
                  <a:pt x="626" y="15559"/>
                </a:cubicBezTo>
                <a:cubicBezTo>
                  <a:pt x="559" y="15526"/>
                  <a:pt x="459" y="15493"/>
                  <a:pt x="392" y="15459"/>
                </a:cubicBezTo>
                <a:cubicBezTo>
                  <a:pt x="369" y="15451"/>
                  <a:pt x="345" y="15448"/>
                  <a:pt x="321" y="15448"/>
                </a:cubicBezTo>
                <a:cubicBezTo>
                  <a:pt x="148" y="15448"/>
                  <a:pt x="0" y="15650"/>
                  <a:pt x="59" y="15826"/>
                </a:cubicBezTo>
                <a:cubicBezTo>
                  <a:pt x="426" y="17094"/>
                  <a:pt x="659" y="18495"/>
                  <a:pt x="1193" y="19729"/>
                </a:cubicBezTo>
                <a:cubicBezTo>
                  <a:pt x="1224" y="19803"/>
                  <a:pt x="1279" y="19833"/>
                  <a:pt x="1338" y="19833"/>
                </a:cubicBezTo>
                <a:cubicBezTo>
                  <a:pt x="1467" y="19833"/>
                  <a:pt x="1616" y="19689"/>
                  <a:pt x="1593" y="19529"/>
                </a:cubicBezTo>
                <a:cubicBezTo>
                  <a:pt x="1460" y="18461"/>
                  <a:pt x="1093" y="17394"/>
                  <a:pt x="759" y="16327"/>
                </a:cubicBezTo>
                <a:lnTo>
                  <a:pt x="759" y="16327"/>
                </a:lnTo>
                <a:cubicBezTo>
                  <a:pt x="2658" y="18964"/>
                  <a:pt x="5620" y="20892"/>
                  <a:pt x="8821" y="20892"/>
                </a:cubicBezTo>
                <a:cubicBezTo>
                  <a:pt x="9669" y="20892"/>
                  <a:pt x="10534" y="20756"/>
                  <a:pt x="11400" y="20463"/>
                </a:cubicBezTo>
                <a:cubicBezTo>
                  <a:pt x="15103" y="19195"/>
                  <a:pt x="16837" y="15326"/>
                  <a:pt x="17338" y="11690"/>
                </a:cubicBezTo>
                <a:cubicBezTo>
                  <a:pt x="17471" y="10823"/>
                  <a:pt x="17538" y="9822"/>
                  <a:pt x="17538" y="8754"/>
                </a:cubicBezTo>
                <a:cubicBezTo>
                  <a:pt x="19506" y="8554"/>
                  <a:pt x="21441" y="7687"/>
                  <a:pt x="22875" y="6286"/>
                </a:cubicBezTo>
                <a:cubicBezTo>
                  <a:pt x="22978" y="6157"/>
                  <a:pt x="22882" y="6009"/>
                  <a:pt x="22757" y="6009"/>
                </a:cubicBezTo>
                <a:cubicBezTo>
                  <a:pt x="22720" y="6009"/>
                  <a:pt x="22680" y="6022"/>
                  <a:pt x="22642" y="6053"/>
                </a:cubicBezTo>
                <a:cubicBezTo>
                  <a:pt x="21207" y="7353"/>
                  <a:pt x="19406" y="8187"/>
                  <a:pt x="17538" y="8354"/>
                </a:cubicBezTo>
                <a:cubicBezTo>
                  <a:pt x="17438" y="5085"/>
                  <a:pt x="16537" y="1449"/>
                  <a:pt x="13602" y="215"/>
                </a:cubicBezTo>
                <a:cubicBezTo>
                  <a:pt x="13238" y="70"/>
                  <a:pt x="12873" y="1"/>
                  <a:pt x="125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Nice day Stock Photos &amp;amp; Royalty-Free Images | Depositphotos">
            <a:extLst>
              <a:ext uri="{FF2B5EF4-FFF2-40B4-BE49-F238E27FC236}">
                <a16:creationId xmlns:a16="http://schemas.microsoft.com/office/drawing/2014/main" id="{34298FE5-B6AD-4C5A-9517-242C367CE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937" y="1932786"/>
            <a:ext cx="4248612" cy="2521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2" name="Google Shape;1002;p63">
            <a:extLst>
              <a:ext uri="{FF2B5EF4-FFF2-40B4-BE49-F238E27FC236}">
                <a16:creationId xmlns:a16="http://schemas.microsoft.com/office/drawing/2014/main" id="{159B212D-BB3D-494A-B071-639595543685}"/>
              </a:ext>
            </a:extLst>
          </p:cNvPr>
          <p:cNvGrpSpPr/>
          <p:nvPr/>
        </p:nvGrpSpPr>
        <p:grpSpPr>
          <a:xfrm>
            <a:off x="1217566" y="1265025"/>
            <a:ext cx="1512309" cy="1335521"/>
            <a:chOff x="1174575" y="1570663"/>
            <a:chExt cx="1967250" cy="1858000"/>
          </a:xfrm>
        </p:grpSpPr>
        <p:sp>
          <p:nvSpPr>
            <p:cNvPr id="33" name="Google Shape;1003;p63">
              <a:extLst>
                <a:ext uri="{FF2B5EF4-FFF2-40B4-BE49-F238E27FC236}">
                  <a16:creationId xmlns:a16="http://schemas.microsoft.com/office/drawing/2014/main" id="{E2967FB8-2301-4098-91D8-EE36D9BFBC05}"/>
                </a:ext>
              </a:extLst>
            </p:cNvPr>
            <p:cNvSpPr/>
            <p:nvPr/>
          </p:nvSpPr>
          <p:spPr>
            <a:xfrm>
              <a:off x="1174575" y="1570663"/>
              <a:ext cx="1967250" cy="1858000"/>
            </a:xfrm>
            <a:custGeom>
              <a:avLst/>
              <a:gdLst/>
              <a:ahLst/>
              <a:cxnLst/>
              <a:rect l="l" t="t" r="r" b="b"/>
              <a:pathLst>
                <a:path w="78690" h="74320" extrusionOk="0">
                  <a:moveTo>
                    <a:pt x="46667" y="0"/>
                  </a:moveTo>
                  <a:cubicBezTo>
                    <a:pt x="46433" y="0"/>
                    <a:pt x="46166" y="33"/>
                    <a:pt x="45933" y="33"/>
                  </a:cubicBezTo>
                  <a:cubicBezTo>
                    <a:pt x="45766" y="33"/>
                    <a:pt x="45633" y="33"/>
                    <a:pt x="45499" y="67"/>
                  </a:cubicBezTo>
                  <a:cubicBezTo>
                    <a:pt x="45199" y="67"/>
                    <a:pt x="44932" y="100"/>
                    <a:pt x="44665" y="100"/>
                  </a:cubicBezTo>
                  <a:cubicBezTo>
                    <a:pt x="44532" y="134"/>
                    <a:pt x="44432" y="134"/>
                    <a:pt x="44298" y="134"/>
                  </a:cubicBezTo>
                  <a:cubicBezTo>
                    <a:pt x="43998" y="167"/>
                    <a:pt x="43698" y="200"/>
                    <a:pt x="43398" y="234"/>
                  </a:cubicBezTo>
                  <a:cubicBezTo>
                    <a:pt x="43331" y="267"/>
                    <a:pt x="43264" y="267"/>
                    <a:pt x="43164" y="267"/>
                  </a:cubicBezTo>
                  <a:cubicBezTo>
                    <a:pt x="42831" y="334"/>
                    <a:pt x="42497" y="400"/>
                    <a:pt x="42163" y="434"/>
                  </a:cubicBezTo>
                  <a:cubicBezTo>
                    <a:pt x="42130" y="467"/>
                    <a:pt x="42097" y="467"/>
                    <a:pt x="42063" y="467"/>
                  </a:cubicBezTo>
                  <a:cubicBezTo>
                    <a:pt x="39061" y="1034"/>
                    <a:pt x="36193" y="2135"/>
                    <a:pt x="33557" y="3736"/>
                  </a:cubicBezTo>
                  <a:cubicBezTo>
                    <a:pt x="33524" y="3769"/>
                    <a:pt x="33457" y="3803"/>
                    <a:pt x="33424" y="3803"/>
                  </a:cubicBezTo>
                  <a:cubicBezTo>
                    <a:pt x="33157" y="3970"/>
                    <a:pt x="32890" y="4170"/>
                    <a:pt x="32623" y="4337"/>
                  </a:cubicBezTo>
                  <a:cubicBezTo>
                    <a:pt x="32557" y="4370"/>
                    <a:pt x="32490" y="4437"/>
                    <a:pt x="32423" y="4470"/>
                  </a:cubicBezTo>
                  <a:cubicBezTo>
                    <a:pt x="32156" y="4637"/>
                    <a:pt x="31889" y="4837"/>
                    <a:pt x="31656" y="5004"/>
                  </a:cubicBezTo>
                  <a:cubicBezTo>
                    <a:pt x="31589" y="5070"/>
                    <a:pt x="31523" y="5104"/>
                    <a:pt x="31456" y="5170"/>
                  </a:cubicBezTo>
                  <a:cubicBezTo>
                    <a:pt x="31289" y="5271"/>
                    <a:pt x="31156" y="5371"/>
                    <a:pt x="30989" y="5471"/>
                  </a:cubicBezTo>
                  <a:cubicBezTo>
                    <a:pt x="30889" y="5571"/>
                    <a:pt x="30789" y="5671"/>
                    <a:pt x="30689" y="5738"/>
                  </a:cubicBezTo>
                  <a:cubicBezTo>
                    <a:pt x="30655" y="5771"/>
                    <a:pt x="30622" y="5804"/>
                    <a:pt x="30589" y="5838"/>
                  </a:cubicBezTo>
                  <a:cubicBezTo>
                    <a:pt x="28153" y="7806"/>
                    <a:pt x="26119" y="10174"/>
                    <a:pt x="24584" y="12809"/>
                  </a:cubicBezTo>
                  <a:cubicBezTo>
                    <a:pt x="23884" y="10908"/>
                    <a:pt x="22283" y="9774"/>
                    <a:pt x="20348" y="9774"/>
                  </a:cubicBezTo>
                  <a:lnTo>
                    <a:pt x="19881" y="9774"/>
                  </a:lnTo>
                  <a:cubicBezTo>
                    <a:pt x="19848" y="9774"/>
                    <a:pt x="19781" y="9807"/>
                    <a:pt x="19747" y="9807"/>
                  </a:cubicBezTo>
                  <a:cubicBezTo>
                    <a:pt x="19647" y="9807"/>
                    <a:pt x="19514" y="9840"/>
                    <a:pt x="19381" y="9874"/>
                  </a:cubicBezTo>
                  <a:lnTo>
                    <a:pt x="19280" y="9874"/>
                  </a:lnTo>
                  <a:cubicBezTo>
                    <a:pt x="19147" y="9907"/>
                    <a:pt x="19014" y="9941"/>
                    <a:pt x="18914" y="9974"/>
                  </a:cubicBezTo>
                  <a:cubicBezTo>
                    <a:pt x="18847" y="10007"/>
                    <a:pt x="18813" y="10007"/>
                    <a:pt x="18780" y="10041"/>
                  </a:cubicBezTo>
                  <a:cubicBezTo>
                    <a:pt x="18647" y="10074"/>
                    <a:pt x="18547" y="10107"/>
                    <a:pt x="18413" y="10174"/>
                  </a:cubicBezTo>
                  <a:cubicBezTo>
                    <a:pt x="18380" y="10174"/>
                    <a:pt x="18313" y="10207"/>
                    <a:pt x="18246" y="10241"/>
                  </a:cubicBezTo>
                  <a:cubicBezTo>
                    <a:pt x="18146" y="10274"/>
                    <a:pt x="18046" y="10341"/>
                    <a:pt x="17946" y="10374"/>
                  </a:cubicBezTo>
                  <a:cubicBezTo>
                    <a:pt x="17879" y="10408"/>
                    <a:pt x="17813" y="10441"/>
                    <a:pt x="17746" y="10508"/>
                  </a:cubicBezTo>
                  <a:cubicBezTo>
                    <a:pt x="17646" y="10541"/>
                    <a:pt x="17579" y="10574"/>
                    <a:pt x="17479" y="10641"/>
                  </a:cubicBezTo>
                  <a:cubicBezTo>
                    <a:pt x="17412" y="10708"/>
                    <a:pt x="17312" y="10741"/>
                    <a:pt x="17246" y="10808"/>
                  </a:cubicBezTo>
                  <a:cubicBezTo>
                    <a:pt x="17179" y="10841"/>
                    <a:pt x="17112" y="10908"/>
                    <a:pt x="17046" y="10941"/>
                  </a:cubicBezTo>
                  <a:cubicBezTo>
                    <a:pt x="16945" y="11008"/>
                    <a:pt x="16845" y="11108"/>
                    <a:pt x="16745" y="11175"/>
                  </a:cubicBezTo>
                  <a:cubicBezTo>
                    <a:pt x="16712" y="11208"/>
                    <a:pt x="16679" y="11242"/>
                    <a:pt x="16645" y="11275"/>
                  </a:cubicBezTo>
                  <a:cubicBezTo>
                    <a:pt x="16278" y="10608"/>
                    <a:pt x="15911" y="9974"/>
                    <a:pt x="15444" y="9373"/>
                  </a:cubicBezTo>
                  <a:cubicBezTo>
                    <a:pt x="14210" y="7806"/>
                    <a:pt x="12742" y="7005"/>
                    <a:pt x="11141" y="7005"/>
                  </a:cubicBezTo>
                  <a:cubicBezTo>
                    <a:pt x="10741" y="7005"/>
                    <a:pt x="10374" y="7038"/>
                    <a:pt x="10041" y="7139"/>
                  </a:cubicBezTo>
                  <a:cubicBezTo>
                    <a:pt x="9574" y="6938"/>
                    <a:pt x="9006" y="6838"/>
                    <a:pt x="8406" y="6838"/>
                  </a:cubicBezTo>
                  <a:cubicBezTo>
                    <a:pt x="8273" y="6838"/>
                    <a:pt x="8139" y="6838"/>
                    <a:pt x="8006" y="6872"/>
                  </a:cubicBezTo>
                  <a:cubicBezTo>
                    <a:pt x="5204" y="7072"/>
                    <a:pt x="3970" y="9240"/>
                    <a:pt x="3436" y="10775"/>
                  </a:cubicBezTo>
                  <a:cubicBezTo>
                    <a:pt x="3336" y="10841"/>
                    <a:pt x="3269" y="10908"/>
                    <a:pt x="3169" y="10975"/>
                  </a:cubicBezTo>
                  <a:cubicBezTo>
                    <a:pt x="2969" y="11141"/>
                    <a:pt x="2835" y="11275"/>
                    <a:pt x="2669" y="11408"/>
                  </a:cubicBezTo>
                  <a:cubicBezTo>
                    <a:pt x="2569" y="11508"/>
                    <a:pt x="2502" y="11608"/>
                    <a:pt x="2402" y="11742"/>
                  </a:cubicBezTo>
                  <a:cubicBezTo>
                    <a:pt x="2368" y="11775"/>
                    <a:pt x="2302" y="11842"/>
                    <a:pt x="2268" y="11875"/>
                  </a:cubicBezTo>
                  <a:cubicBezTo>
                    <a:pt x="2202" y="11975"/>
                    <a:pt x="2135" y="12042"/>
                    <a:pt x="2102" y="12142"/>
                  </a:cubicBezTo>
                  <a:cubicBezTo>
                    <a:pt x="2035" y="12209"/>
                    <a:pt x="1968" y="12309"/>
                    <a:pt x="1935" y="12376"/>
                  </a:cubicBezTo>
                  <a:cubicBezTo>
                    <a:pt x="1901" y="12442"/>
                    <a:pt x="1868" y="12509"/>
                    <a:pt x="1835" y="12576"/>
                  </a:cubicBezTo>
                  <a:cubicBezTo>
                    <a:pt x="1768" y="12676"/>
                    <a:pt x="1701" y="12809"/>
                    <a:pt x="1668" y="12909"/>
                  </a:cubicBezTo>
                  <a:cubicBezTo>
                    <a:pt x="1635" y="12943"/>
                    <a:pt x="1635" y="12976"/>
                    <a:pt x="1635" y="13043"/>
                  </a:cubicBezTo>
                  <a:cubicBezTo>
                    <a:pt x="1568" y="13176"/>
                    <a:pt x="1501" y="13310"/>
                    <a:pt x="1468" y="13476"/>
                  </a:cubicBezTo>
                  <a:cubicBezTo>
                    <a:pt x="1468" y="13476"/>
                    <a:pt x="1468" y="13510"/>
                    <a:pt x="1434" y="13510"/>
                  </a:cubicBezTo>
                  <a:cubicBezTo>
                    <a:pt x="1401" y="13677"/>
                    <a:pt x="1368" y="13877"/>
                    <a:pt x="1334" y="14044"/>
                  </a:cubicBezTo>
                  <a:cubicBezTo>
                    <a:pt x="1268" y="14410"/>
                    <a:pt x="1234" y="14811"/>
                    <a:pt x="1234" y="15211"/>
                  </a:cubicBezTo>
                  <a:cubicBezTo>
                    <a:pt x="1201" y="15244"/>
                    <a:pt x="1168" y="15278"/>
                    <a:pt x="1168" y="15311"/>
                  </a:cubicBezTo>
                  <a:cubicBezTo>
                    <a:pt x="133" y="16779"/>
                    <a:pt x="0" y="18247"/>
                    <a:pt x="167" y="19514"/>
                  </a:cubicBezTo>
                  <a:cubicBezTo>
                    <a:pt x="234" y="20348"/>
                    <a:pt x="500" y="21315"/>
                    <a:pt x="1168" y="22450"/>
                  </a:cubicBezTo>
                  <a:cubicBezTo>
                    <a:pt x="1601" y="23350"/>
                    <a:pt x="2435" y="24651"/>
                    <a:pt x="3736" y="26586"/>
                  </a:cubicBezTo>
                  <a:cubicBezTo>
                    <a:pt x="4537" y="27820"/>
                    <a:pt x="5904" y="29855"/>
                    <a:pt x="6171" y="30455"/>
                  </a:cubicBezTo>
                  <a:cubicBezTo>
                    <a:pt x="6204" y="30589"/>
                    <a:pt x="6271" y="30689"/>
                    <a:pt x="6305" y="30822"/>
                  </a:cubicBezTo>
                  <a:cubicBezTo>
                    <a:pt x="6338" y="30889"/>
                    <a:pt x="6371" y="30989"/>
                    <a:pt x="6438" y="31089"/>
                  </a:cubicBezTo>
                  <a:cubicBezTo>
                    <a:pt x="6471" y="31222"/>
                    <a:pt x="6538" y="31323"/>
                    <a:pt x="6605" y="31456"/>
                  </a:cubicBezTo>
                  <a:cubicBezTo>
                    <a:pt x="6671" y="31523"/>
                    <a:pt x="6705" y="31623"/>
                    <a:pt x="6738" y="31689"/>
                  </a:cubicBezTo>
                  <a:cubicBezTo>
                    <a:pt x="6838" y="31823"/>
                    <a:pt x="6905" y="31923"/>
                    <a:pt x="6972" y="32023"/>
                  </a:cubicBezTo>
                  <a:cubicBezTo>
                    <a:pt x="7038" y="32123"/>
                    <a:pt x="7072" y="32190"/>
                    <a:pt x="7138" y="32257"/>
                  </a:cubicBezTo>
                  <a:cubicBezTo>
                    <a:pt x="7205" y="32357"/>
                    <a:pt x="7305" y="32457"/>
                    <a:pt x="7405" y="32557"/>
                  </a:cubicBezTo>
                  <a:cubicBezTo>
                    <a:pt x="7439" y="32623"/>
                    <a:pt x="7505" y="32690"/>
                    <a:pt x="7572" y="32757"/>
                  </a:cubicBezTo>
                  <a:cubicBezTo>
                    <a:pt x="7672" y="32857"/>
                    <a:pt x="7772" y="32957"/>
                    <a:pt x="7872" y="33057"/>
                  </a:cubicBezTo>
                  <a:cubicBezTo>
                    <a:pt x="7906" y="33124"/>
                    <a:pt x="7972" y="33191"/>
                    <a:pt x="8039" y="33224"/>
                  </a:cubicBezTo>
                  <a:cubicBezTo>
                    <a:pt x="8139" y="33324"/>
                    <a:pt x="8239" y="33391"/>
                    <a:pt x="8373" y="33491"/>
                  </a:cubicBezTo>
                  <a:cubicBezTo>
                    <a:pt x="8439" y="33524"/>
                    <a:pt x="8473" y="33591"/>
                    <a:pt x="8539" y="33624"/>
                  </a:cubicBezTo>
                  <a:cubicBezTo>
                    <a:pt x="8673" y="33724"/>
                    <a:pt x="8806" y="33791"/>
                    <a:pt x="8906" y="33858"/>
                  </a:cubicBezTo>
                  <a:cubicBezTo>
                    <a:pt x="8973" y="33891"/>
                    <a:pt x="9040" y="33958"/>
                    <a:pt x="9107" y="33991"/>
                  </a:cubicBezTo>
                  <a:cubicBezTo>
                    <a:pt x="9307" y="34091"/>
                    <a:pt x="9507" y="34191"/>
                    <a:pt x="9707" y="34258"/>
                  </a:cubicBezTo>
                  <a:cubicBezTo>
                    <a:pt x="9707" y="34358"/>
                    <a:pt x="9740" y="34425"/>
                    <a:pt x="9740" y="34525"/>
                  </a:cubicBezTo>
                  <a:cubicBezTo>
                    <a:pt x="10107" y="35826"/>
                    <a:pt x="11008" y="36893"/>
                    <a:pt x="12342" y="37594"/>
                  </a:cubicBezTo>
                  <a:cubicBezTo>
                    <a:pt x="13109" y="37961"/>
                    <a:pt x="13943" y="38161"/>
                    <a:pt x="14844" y="38161"/>
                  </a:cubicBezTo>
                  <a:lnTo>
                    <a:pt x="15044" y="38161"/>
                  </a:lnTo>
                  <a:cubicBezTo>
                    <a:pt x="17379" y="40462"/>
                    <a:pt x="20048" y="42330"/>
                    <a:pt x="22750" y="43598"/>
                  </a:cubicBezTo>
                  <a:cubicBezTo>
                    <a:pt x="22082" y="43698"/>
                    <a:pt x="21515" y="44032"/>
                    <a:pt x="21048" y="44432"/>
                  </a:cubicBezTo>
                  <a:cubicBezTo>
                    <a:pt x="20581" y="44165"/>
                    <a:pt x="20081" y="43998"/>
                    <a:pt x="19514" y="43932"/>
                  </a:cubicBezTo>
                  <a:lnTo>
                    <a:pt x="16712" y="43731"/>
                  </a:lnTo>
                  <a:lnTo>
                    <a:pt x="16478" y="43731"/>
                  </a:lnTo>
                  <a:cubicBezTo>
                    <a:pt x="15611" y="43731"/>
                    <a:pt x="14811" y="44065"/>
                    <a:pt x="14177" y="44632"/>
                  </a:cubicBezTo>
                  <a:cubicBezTo>
                    <a:pt x="13476" y="45266"/>
                    <a:pt x="13109" y="46167"/>
                    <a:pt x="13109" y="47134"/>
                  </a:cubicBezTo>
                  <a:lnTo>
                    <a:pt x="13209" y="57074"/>
                  </a:lnTo>
                  <a:lnTo>
                    <a:pt x="11808" y="57508"/>
                  </a:lnTo>
                  <a:cubicBezTo>
                    <a:pt x="10975" y="57775"/>
                    <a:pt x="10241" y="58375"/>
                    <a:pt x="9840" y="59176"/>
                  </a:cubicBezTo>
                  <a:cubicBezTo>
                    <a:pt x="9407" y="59943"/>
                    <a:pt x="9340" y="60877"/>
                    <a:pt x="9607" y="61744"/>
                  </a:cubicBezTo>
                  <a:lnTo>
                    <a:pt x="12709" y="71685"/>
                  </a:lnTo>
                  <a:cubicBezTo>
                    <a:pt x="13143" y="73086"/>
                    <a:pt x="14444" y="74053"/>
                    <a:pt x="15911" y="74053"/>
                  </a:cubicBezTo>
                  <a:lnTo>
                    <a:pt x="19614" y="74053"/>
                  </a:lnTo>
                  <a:cubicBezTo>
                    <a:pt x="19914" y="74053"/>
                    <a:pt x="20181" y="74020"/>
                    <a:pt x="20448" y="73953"/>
                  </a:cubicBezTo>
                  <a:cubicBezTo>
                    <a:pt x="20915" y="74187"/>
                    <a:pt x="21449" y="74320"/>
                    <a:pt x="21982" y="74320"/>
                  </a:cubicBezTo>
                  <a:lnTo>
                    <a:pt x="25552" y="74320"/>
                  </a:lnTo>
                  <a:cubicBezTo>
                    <a:pt x="26619" y="74320"/>
                    <a:pt x="27620" y="73820"/>
                    <a:pt x="28254" y="72986"/>
                  </a:cubicBezTo>
                  <a:cubicBezTo>
                    <a:pt x="28620" y="73219"/>
                    <a:pt x="29021" y="73419"/>
                    <a:pt x="29454" y="73586"/>
                  </a:cubicBezTo>
                  <a:cubicBezTo>
                    <a:pt x="30355" y="73953"/>
                    <a:pt x="31289" y="74153"/>
                    <a:pt x="32223" y="74153"/>
                  </a:cubicBezTo>
                  <a:cubicBezTo>
                    <a:pt x="33190" y="74153"/>
                    <a:pt x="34158" y="73953"/>
                    <a:pt x="35025" y="73553"/>
                  </a:cubicBezTo>
                  <a:cubicBezTo>
                    <a:pt x="35592" y="73953"/>
                    <a:pt x="36259" y="74187"/>
                    <a:pt x="36960" y="74187"/>
                  </a:cubicBezTo>
                  <a:lnTo>
                    <a:pt x="39528" y="74187"/>
                  </a:lnTo>
                  <a:cubicBezTo>
                    <a:pt x="40229" y="74187"/>
                    <a:pt x="40896" y="73953"/>
                    <a:pt x="41463" y="73586"/>
                  </a:cubicBezTo>
                  <a:cubicBezTo>
                    <a:pt x="41963" y="73886"/>
                    <a:pt x="42564" y="74086"/>
                    <a:pt x="43231" y="74086"/>
                  </a:cubicBezTo>
                  <a:lnTo>
                    <a:pt x="45666" y="74086"/>
                  </a:lnTo>
                  <a:cubicBezTo>
                    <a:pt x="45933" y="74086"/>
                    <a:pt x="46166" y="74053"/>
                    <a:pt x="46433" y="73986"/>
                  </a:cubicBezTo>
                  <a:cubicBezTo>
                    <a:pt x="46667" y="74053"/>
                    <a:pt x="46934" y="74086"/>
                    <a:pt x="47200" y="74086"/>
                  </a:cubicBezTo>
                  <a:lnTo>
                    <a:pt x="50369" y="74086"/>
                  </a:lnTo>
                  <a:cubicBezTo>
                    <a:pt x="51604" y="74086"/>
                    <a:pt x="52771" y="73386"/>
                    <a:pt x="53338" y="72285"/>
                  </a:cubicBezTo>
                  <a:cubicBezTo>
                    <a:pt x="53905" y="71184"/>
                    <a:pt x="53838" y="69850"/>
                    <a:pt x="53138" y="68816"/>
                  </a:cubicBezTo>
                  <a:lnTo>
                    <a:pt x="51704" y="66781"/>
                  </a:lnTo>
                  <a:lnTo>
                    <a:pt x="53005" y="65047"/>
                  </a:lnTo>
                  <a:cubicBezTo>
                    <a:pt x="53238" y="64746"/>
                    <a:pt x="53405" y="64413"/>
                    <a:pt x="53538" y="64046"/>
                  </a:cubicBezTo>
                  <a:cubicBezTo>
                    <a:pt x="53572" y="64046"/>
                    <a:pt x="53638" y="64079"/>
                    <a:pt x="53705" y="64079"/>
                  </a:cubicBezTo>
                  <a:cubicBezTo>
                    <a:pt x="53972" y="64313"/>
                    <a:pt x="54305" y="64513"/>
                    <a:pt x="54639" y="64713"/>
                  </a:cubicBezTo>
                  <a:cubicBezTo>
                    <a:pt x="55540" y="65280"/>
                    <a:pt x="56540" y="65580"/>
                    <a:pt x="57541" y="65580"/>
                  </a:cubicBezTo>
                  <a:cubicBezTo>
                    <a:pt x="57775" y="65580"/>
                    <a:pt x="57975" y="65547"/>
                    <a:pt x="58175" y="65547"/>
                  </a:cubicBezTo>
                  <a:cubicBezTo>
                    <a:pt x="58242" y="65547"/>
                    <a:pt x="58342" y="65580"/>
                    <a:pt x="58408" y="65614"/>
                  </a:cubicBezTo>
                  <a:cubicBezTo>
                    <a:pt x="58508" y="65647"/>
                    <a:pt x="58575" y="65680"/>
                    <a:pt x="58675" y="65714"/>
                  </a:cubicBezTo>
                  <a:cubicBezTo>
                    <a:pt x="58775" y="65747"/>
                    <a:pt x="58875" y="65747"/>
                    <a:pt x="58975" y="65781"/>
                  </a:cubicBezTo>
                  <a:cubicBezTo>
                    <a:pt x="59076" y="65814"/>
                    <a:pt x="59142" y="65814"/>
                    <a:pt x="59242" y="65847"/>
                  </a:cubicBezTo>
                  <a:cubicBezTo>
                    <a:pt x="59342" y="65881"/>
                    <a:pt x="59476" y="65881"/>
                    <a:pt x="59609" y="65914"/>
                  </a:cubicBezTo>
                  <a:cubicBezTo>
                    <a:pt x="59676" y="65914"/>
                    <a:pt x="59743" y="65914"/>
                    <a:pt x="59809" y="65947"/>
                  </a:cubicBezTo>
                  <a:cubicBezTo>
                    <a:pt x="60043" y="65947"/>
                    <a:pt x="60243" y="65981"/>
                    <a:pt x="60443" y="65981"/>
                  </a:cubicBezTo>
                  <a:cubicBezTo>
                    <a:pt x="62178" y="65981"/>
                    <a:pt x="65513" y="65147"/>
                    <a:pt x="66981" y="63679"/>
                  </a:cubicBezTo>
                  <a:cubicBezTo>
                    <a:pt x="67515" y="63112"/>
                    <a:pt x="67882" y="62478"/>
                    <a:pt x="68115" y="61778"/>
                  </a:cubicBezTo>
                  <a:cubicBezTo>
                    <a:pt x="68182" y="61744"/>
                    <a:pt x="68282" y="61678"/>
                    <a:pt x="68416" y="61611"/>
                  </a:cubicBezTo>
                  <a:cubicBezTo>
                    <a:pt x="70083" y="60744"/>
                    <a:pt x="71051" y="59576"/>
                    <a:pt x="71518" y="58442"/>
                  </a:cubicBezTo>
                  <a:cubicBezTo>
                    <a:pt x="72185" y="58008"/>
                    <a:pt x="72852" y="57408"/>
                    <a:pt x="73286" y="56574"/>
                  </a:cubicBezTo>
                  <a:cubicBezTo>
                    <a:pt x="73719" y="55807"/>
                    <a:pt x="73919" y="54906"/>
                    <a:pt x="73919" y="54039"/>
                  </a:cubicBezTo>
                  <a:cubicBezTo>
                    <a:pt x="74553" y="53338"/>
                    <a:pt x="75120" y="52504"/>
                    <a:pt x="75587" y="51537"/>
                  </a:cubicBezTo>
                  <a:cubicBezTo>
                    <a:pt x="78690" y="45399"/>
                    <a:pt x="76355" y="37927"/>
                    <a:pt x="72185" y="32190"/>
                  </a:cubicBezTo>
                  <a:cubicBezTo>
                    <a:pt x="72218" y="32056"/>
                    <a:pt x="72252" y="31923"/>
                    <a:pt x="72285" y="31823"/>
                  </a:cubicBezTo>
                  <a:cubicBezTo>
                    <a:pt x="72285" y="31689"/>
                    <a:pt x="72318" y="31589"/>
                    <a:pt x="72352" y="31456"/>
                  </a:cubicBezTo>
                  <a:cubicBezTo>
                    <a:pt x="72418" y="31189"/>
                    <a:pt x="72452" y="30922"/>
                    <a:pt x="72518" y="30655"/>
                  </a:cubicBezTo>
                  <a:cubicBezTo>
                    <a:pt x="72518" y="30555"/>
                    <a:pt x="72552" y="30455"/>
                    <a:pt x="72585" y="30322"/>
                  </a:cubicBezTo>
                  <a:cubicBezTo>
                    <a:pt x="72619" y="29955"/>
                    <a:pt x="72685" y="29588"/>
                    <a:pt x="72752" y="29221"/>
                  </a:cubicBezTo>
                  <a:cubicBezTo>
                    <a:pt x="74520" y="14978"/>
                    <a:pt x="64379" y="1968"/>
                    <a:pt x="50169" y="200"/>
                  </a:cubicBezTo>
                  <a:cubicBezTo>
                    <a:pt x="49669" y="134"/>
                    <a:pt x="49168" y="100"/>
                    <a:pt x="48668" y="67"/>
                  </a:cubicBezTo>
                  <a:cubicBezTo>
                    <a:pt x="48535" y="67"/>
                    <a:pt x="48401" y="67"/>
                    <a:pt x="48268" y="33"/>
                  </a:cubicBezTo>
                  <a:cubicBezTo>
                    <a:pt x="47901" y="33"/>
                    <a:pt x="47534" y="0"/>
                    <a:pt x="47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4;p63">
              <a:extLst>
                <a:ext uri="{FF2B5EF4-FFF2-40B4-BE49-F238E27FC236}">
                  <a16:creationId xmlns:a16="http://schemas.microsoft.com/office/drawing/2014/main" id="{F953AA00-E55E-4B1B-813B-A62CA5D6D1A8}"/>
                </a:ext>
              </a:extLst>
            </p:cNvPr>
            <p:cNvSpPr/>
            <p:nvPr/>
          </p:nvSpPr>
          <p:spPr>
            <a:xfrm>
              <a:off x="2719000" y="2355388"/>
              <a:ext cx="325250" cy="566450"/>
            </a:xfrm>
            <a:custGeom>
              <a:avLst/>
              <a:gdLst/>
              <a:ahLst/>
              <a:cxnLst/>
              <a:rect l="l" t="t" r="r" b="b"/>
              <a:pathLst>
                <a:path w="13010" h="22658" extrusionOk="0">
                  <a:moveTo>
                    <a:pt x="5404" y="0"/>
                  </a:moveTo>
                  <a:lnTo>
                    <a:pt x="0" y="6438"/>
                  </a:lnTo>
                  <a:cubicBezTo>
                    <a:pt x="3169" y="10875"/>
                    <a:pt x="3903" y="11275"/>
                    <a:pt x="4203" y="12776"/>
                  </a:cubicBezTo>
                  <a:cubicBezTo>
                    <a:pt x="4704" y="15311"/>
                    <a:pt x="0" y="17713"/>
                    <a:pt x="0" y="17713"/>
                  </a:cubicBezTo>
                  <a:cubicBezTo>
                    <a:pt x="0" y="17713"/>
                    <a:pt x="4170" y="22416"/>
                    <a:pt x="4270" y="22583"/>
                  </a:cubicBezTo>
                  <a:cubicBezTo>
                    <a:pt x="4298" y="22618"/>
                    <a:pt x="4507" y="22658"/>
                    <a:pt x="4840" y="22658"/>
                  </a:cubicBezTo>
                  <a:cubicBezTo>
                    <a:pt x="6091" y="22658"/>
                    <a:pt x="9095" y="22099"/>
                    <a:pt x="10808" y="18647"/>
                  </a:cubicBezTo>
                  <a:cubicBezTo>
                    <a:pt x="13010" y="14277"/>
                    <a:pt x="11876" y="6805"/>
                    <a:pt x="5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5;p63">
              <a:extLst>
                <a:ext uri="{FF2B5EF4-FFF2-40B4-BE49-F238E27FC236}">
                  <a16:creationId xmlns:a16="http://schemas.microsoft.com/office/drawing/2014/main" id="{CA52803A-1921-40C6-9CC3-9DDFD1F562E8}"/>
                </a:ext>
              </a:extLst>
            </p:cNvPr>
            <p:cNvSpPr/>
            <p:nvPr/>
          </p:nvSpPr>
          <p:spPr>
            <a:xfrm>
              <a:off x="1533075" y="2227625"/>
              <a:ext cx="608775" cy="396700"/>
            </a:xfrm>
            <a:custGeom>
              <a:avLst/>
              <a:gdLst/>
              <a:ahLst/>
              <a:cxnLst/>
              <a:rect l="l" t="t" r="r" b="b"/>
              <a:pathLst>
                <a:path w="24351" h="15868" extrusionOk="0">
                  <a:moveTo>
                    <a:pt x="4937" y="0"/>
                  </a:moveTo>
                  <a:lnTo>
                    <a:pt x="0" y="5638"/>
                  </a:lnTo>
                  <a:cubicBezTo>
                    <a:pt x="3302" y="10674"/>
                    <a:pt x="8873" y="14611"/>
                    <a:pt x="13476" y="15545"/>
                  </a:cubicBezTo>
                  <a:cubicBezTo>
                    <a:pt x="14574" y="15774"/>
                    <a:pt x="15640" y="15868"/>
                    <a:pt x="16647" y="15868"/>
                  </a:cubicBezTo>
                  <a:cubicBezTo>
                    <a:pt x="21057" y="15868"/>
                    <a:pt x="24351" y="14077"/>
                    <a:pt x="24351" y="14077"/>
                  </a:cubicBezTo>
                  <a:lnTo>
                    <a:pt x="20481" y="7839"/>
                  </a:lnTo>
                  <a:cubicBezTo>
                    <a:pt x="20481" y="7839"/>
                    <a:pt x="19599" y="9020"/>
                    <a:pt x="17174" y="9020"/>
                  </a:cubicBezTo>
                  <a:cubicBezTo>
                    <a:pt x="15977" y="9020"/>
                    <a:pt x="14404" y="8732"/>
                    <a:pt x="12376" y="7872"/>
                  </a:cubicBezTo>
                  <a:cubicBezTo>
                    <a:pt x="6238" y="5271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6;p63">
              <a:extLst>
                <a:ext uri="{FF2B5EF4-FFF2-40B4-BE49-F238E27FC236}">
                  <a16:creationId xmlns:a16="http://schemas.microsoft.com/office/drawing/2014/main" id="{69993223-C5DC-49EB-BB7D-94F8D754B57D}"/>
                </a:ext>
              </a:extLst>
            </p:cNvPr>
            <p:cNvSpPr/>
            <p:nvPr/>
          </p:nvSpPr>
          <p:spPr>
            <a:xfrm>
              <a:off x="1748300" y="1654713"/>
              <a:ext cx="1200050" cy="1131175"/>
            </a:xfrm>
            <a:custGeom>
              <a:avLst/>
              <a:gdLst/>
              <a:ahLst/>
              <a:cxnLst/>
              <a:rect l="l" t="t" r="r" b="b"/>
              <a:pathLst>
                <a:path w="48002" h="45247" extrusionOk="0">
                  <a:moveTo>
                    <a:pt x="24010" y="0"/>
                  </a:moveTo>
                  <a:cubicBezTo>
                    <a:pt x="12747" y="0"/>
                    <a:pt x="2986" y="8388"/>
                    <a:pt x="1569" y="19821"/>
                  </a:cubicBezTo>
                  <a:cubicBezTo>
                    <a:pt x="1" y="32230"/>
                    <a:pt x="8807" y="43538"/>
                    <a:pt x="21216" y="45073"/>
                  </a:cubicBezTo>
                  <a:cubicBezTo>
                    <a:pt x="22160" y="45190"/>
                    <a:pt x="23099" y="45247"/>
                    <a:pt x="24027" y="45247"/>
                  </a:cubicBezTo>
                  <a:cubicBezTo>
                    <a:pt x="35261" y="45247"/>
                    <a:pt x="45019" y="36887"/>
                    <a:pt x="46467" y="25425"/>
                  </a:cubicBezTo>
                  <a:cubicBezTo>
                    <a:pt x="48002" y="13017"/>
                    <a:pt x="39195" y="1708"/>
                    <a:pt x="26820" y="174"/>
                  </a:cubicBezTo>
                  <a:cubicBezTo>
                    <a:pt x="25876" y="57"/>
                    <a:pt x="24938" y="0"/>
                    <a:pt x="240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07;p63">
              <a:extLst>
                <a:ext uri="{FF2B5EF4-FFF2-40B4-BE49-F238E27FC236}">
                  <a16:creationId xmlns:a16="http://schemas.microsoft.com/office/drawing/2014/main" id="{2685720E-C77B-46E6-BE18-44C1A957B26D}"/>
                </a:ext>
              </a:extLst>
            </p:cNvPr>
            <p:cNvSpPr/>
            <p:nvPr/>
          </p:nvSpPr>
          <p:spPr>
            <a:xfrm>
              <a:off x="2431275" y="1987450"/>
              <a:ext cx="110950" cy="210725"/>
            </a:xfrm>
            <a:custGeom>
              <a:avLst/>
              <a:gdLst/>
              <a:ahLst/>
              <a:cxnLst/>
              <a:rect l="l" t="t" r="r" b="b"/>
              <a:pathLst>
                <a:path w="4438" h="8429" extrusionOk="0">
                  <a:moveTo>
                    <a:pt x="2203" y="0"/>
                  </a:moveTo>
                  <a:cubicBezTo>
                    <a:pt x="1802" y="0"/>
                    <a:pt x="1402" y="234"/>
                    <a:pt x="1068" y="601"/>
                  </a:cubicBezTo>
                  <a:cubicBezTo>
                    <a:pt x="1002" y="701"/>
                    <a:pt x="935" y="768"/>
                    <a:pt x="868" y="868"/>
                  </a:cubicBezTo>
                  <a:cubicBezTo>
                    <a:pt x="635" y="1235"/>
                    <a:pt x="435" y="1702"/>
                    <a:pt x="268" y="2269"/>
                  </a:cubicBezTo>
                  <a:cubicBezTo>
                    <a:pt x="134" y="2736"/>
                    <a:pt x="68" y="3269"/>
                    <a:pt x="34" y="3803"/>
                  </a:cubicBezTo>
                  <a:cubicBezTo>
                    <a:pt x="1" y="4337"/>
                    <a:pt x="34" y="4837"/>
                    <a:pt x="101" y="5337"/>
                  </a:cubicBezTo>
                  <a:cubicBezTo>
                    <a:pt x="168" y="5871"/>
                    <a:pt x="301" y="6338"/>
                    <a:pt x="468" y="6772"/>
                  </a:cubicBezTo>
                  <a:cubicBezTo>
                    <a:pt x="501" y="6905"/>
                    <a:pt x="568" y="7005"/>
                    <a:pt x="635" y="7105"/>
                  </a:cubicBezTo>
                  <a:cubicBezTo>
                    <a:pt x="902" y="7672"/>
                    <a:pt x="1235" y="8073"/>
                    <a:pt x="1635" y="8273"/>
                  </a:cubicBezTo>
                  <a:cubicBezTo>
                    <a:pt x="1702" y="8340"/>
                    <a:pt x="1802" y="8373"/>
                    <a:pt x="1902" y="8406"/>
                  </a:cubicBezTo>
                  <a:cubicBezTo>
                    <a:pt x="1999" y="8420"/>
                    <a:pt x="2096" y="8428"/>
                    <a:pt x="2192" y="8428"/>
                  </a:cubicBezTo>
                  <a:cubicBezTo>
                    <a:pt x="2329" y="8428"/>
                    <a:pt x="2466" y="8412"/>
                    <a:pt x="2603" y="8373"/>
                  </a:cubicBezTo>
                  <a:cubicBezTo>
                    <a:pt x="2936" y="8240"/>
                    <a:pt x="3270" y="7973"/>
                    <a:pt x="3537" y="7572"/>
                  </a:cubicBezTo>
                  <a:cubicBezTo>
                    <a:pt x="3770" y="7239"/>
                    <a:pt x="3970" y="6839"/>
                    <a:pt x="4104" y="6372"/>
                  </a:cubicBezTo>
                  <a:cubicBezTo>
                    <a:pt x="4237" y="5938"/>
                    <a:pt x="4337" y="5471"/>
                    <a:pt x="4371" y="4937"/>
                  </a:cubicBezTo>
                  <a:cubicBezTo>
                    <a:pt x="4437" y="4403"/>
                    <a:pt x="4437" y="3836"/>
                    <a:pt x="4371" y="3336"/>
                  </a:cubicBezTo>
                  <a:cubicBezTo>
                    <a:pt x="4304" y="2736"/>
                    <a:pt x="4171" y="2169"/>
                    <a:pt x="3970" y="1668"/>
                  </a:cubicBezTo>
                  <a:cubicBezTo>
                    <a:pt x="3770" y="1168"/>
                    <a:pt x="3503" y="734"/>
                    <a:pt x="3170" y="434"/>
                  </a:cubicBezTo>
                  <a:cubicBezTo>
                    <a:pt x="2970" y="234"/>
                    <a:pt x="2736" y="100"/>
                    <a:pt x="2503" y="67"/>
                  </a:cubicBezTo>
                  <a:cubicBezTo>
                    <a:pt x="2403" y="34"/>
                    <a:pt x="2303" y="0"/>
                    <a:pt x="2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08;p63">
              <a:extLst>
                <a:ext uri="{FF2B5EF4-FFF2-40B4-BE49-F238E27FC236}">
                  <a16:creationId xmlns:a16="http://schemas.microsoft.com/office/drawing/2014/main" id="{058ADAC9-F3A8-4D17-83D5-BA60E04A268B}"/>
                </a:ext>
              </a:extLst>
            </p:cNvPr>
            <p:cNvSpPr/>
            <p:nvPr/>
          </p:nvSpPr>
          <p:spPr>
            <a:xfrm>
              <a:off x="2154425" y="1987450"/>
              <a:ext cx="110100" cy="210725"/>
            </a:xfrm>
            <a:custGeom>
              <a:avLst/>
              <a:gdLst/>
              <a:ahLst/>
              <a:cxnLst/>
              <a:rect l="l" t="t" r="r" b="b"/>
              <a:pathLst>
                <a:path w="4404" h="8429" extrusionOk="0">
                  <a:moveTo>
                    <a:pt x="2202" y="0"/>
                  </a:moveTo>
                  <a:cubicBezTo>
                    <a:pt x="2102" y="0"/>
                    <a:pt x="2002" y="34"/>
                    <a:pt x="1902" y="67"/>
                  </a:cubicBezTo>
                  <a:cubicBezTo>
                    <a:pt x="1668" y="100"/>
                    <a:pt x="1435" y="234"/>
                    <a:pt x="1235" y="434"/>
                  </a:cubicBezTo>
                  <a:cubicBezTo>
                    <a:pt x="934" y="734"/>
                    <a:pt x="668" y="1168"/>
                    <a:pt x="467" y="1668"/>
                  </a:cubicBezTo>
                  <a:cubicBezTo>
                    <a:pt x="267" y="2169"/>
                    <a:pt x="134" y="2736"/>
                    <a:pt x="67" y="3336"/>
                  </a:cubicBezTo>
                  <a:cubicBezTo>
                    <a:pt x="0" y="3836"/>
                    <a:pt x="0" y="4403"/>
                    <a:pt x="34" y="4937"/>
                  </a:cubicBezTo>
                  <a:cubicBezTo>
                    <a:pt x="67" y="5471"/>
                    <a:pt x="167" y="5938"/>
                    <a:pt x="301" y="6372"/>
                  </a:cubicBezTo>
                  <a:cubicBezTo>
                    <a:pt x="467" y="6839"/>
                    <a:pt x="634" y="7239"/>
                    <a:pt x="868" y="7572"/>
                  </a:cubicBezTo>
                  <a:cubicBezTo>
                    <a:pt x="1135" y="7973"/>
                    <a:pt x="1468" y="8240"/>
                    <a:pt x="1802" y="8373"/>
                  </a:cubicBezTo>
                  <a:cubicBezTo>
                    <a:pt x="1938" y="8412"/>
                    <a:pt x="2075" y="8428"/>
                    <a:pt x="2212" y="8428"/>
                  </a:cubicBezTo>
                  <a:cubicBezTo>
                    <a:pt x="2309" y="8428"/>
                    <a:pt x="2405" y="8420"/>
                    <a:pt x="2502" y="8406"/>
                  </a:cubicBezTo>
                  <a:cubicBezTo>
                    <a:pt x="2602" y="8373"/>
                    <a:pt x="2702" y="8340"/>
                    <a:pt x="2802" y="8273"/>
                  </a:cubicBezTo>
                  <a:cubicBezTo>
                    <a:pt x="3169" y="8073"/>
                    <a:pt x="3536" y="7672"/>
                    <a:pt x="3803" y="7105"/>
                  </a:cubicBezTo>
                  <a:cubicBezTo>
                    <a:pt x="3836" y="7005"/>
                    <a:pt x="3903" y="6905"/>
                    <a:pt x="3937" y="6772"/>
                  </a:cubicBezTo>
                  <a:cubicBezTo>
                    <a:pt x="4137" y="6338"/>
                    <a:pt x="4237" y="5871"/>
                    <a:pt x="4337" y="5337"/>
                  </a:cubicBezTo>
                  <a:cubicBezTo>
                    <a:pt x="4404" y="4837"/>
                    <a:pt x="4404" y="4337"/>
                    <a:pt x="4404" y="3803"/>
                  </a:cubicBezTo>
                  <a:cubicBezTo>
                    <a:pt x="4370" y="3269"/>
                    <a:pt x="4270" y="2736"/>
                    <a:pt x="4137" y="2269"/>
                  </a:cubicBezTo>
                  <a:cubicBezTo>
                    <a:pt x="4003" y="1702"/>
                    <a:pt x="3770" y="1235"/>
                    <a:pt x="3536" y="868"/>
                  </a:cubicBezTo>
                  <a:cubicBezTo>
                    <a:pt x="3470" y="768"/>
                    <a:pt x="3403" y="701"/>
                    <a:pt x="3336" y="601"/>
                  </a:cubicBezTo>
                  <a:cubicBezTo>
                    <a:pt x="3003" y="234"/>
                    <a:pt x="2602" y="0"/>
                    <a:pt x="2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09;p63">
              <a:extLst>
                <a:ext uri="{FF2B5EF4-FFF2-40B4-BE49-F238E27FC236}">
                  <a16:creationId xmlns:a16="http://schemas.microsoft.com/office/drawing/2014/main" id="{C30044CE-07C6-4506-AF70-07FAB7AB7E3F}"/>
                </a:ext>
              </a:extLst>
            </p:cNvPr>
            <p:cNvSpPr/>
            <p:nvPr/>
          </p:nvSpPr>
          <p:spPr>
            <a:xfrm>
              <a:off x="1993825" y="2199038"/>
              <a:ext cx="715750" cy="364850"/>
            </a:xfrm>
            <a:custGeom>
              <a:avLst/>
              <a:gdLst/>
              <a:ahLst/>
              <a:cxnLst/>
              <a:rect l="l" t="t" r="r" b="b"/>
              <a:pathLst>
                <a:path w="28630" h="14594" extrusionOk="0">
                  <a:moveTo>
                    <a:pt x="1742" y="0"/>
                  </a:moveTo>
                  <a:cubicBezTo>
                    <a:pt x="719" y="0"/>
                    <a:pt x="0" y="650"/>
                    <a:pt x="154" y="1017"/>
                  </a:cubicBezTo>
                  <a:cubicBezTo>
                    <a:pt x="254" y="1317"/>
                    <a:pt x="987" y="1051"/>
                    <a:pt x="1188" y="1384"/>
                  </a:cubicBezTo>
                  <a:cubicBezTo>
                    <a:pt x="1188" y="1384"/>
                    <a:pt x="2722" y="14594"/>
                    <a:pt x="13997" y="14594"/>
                  </a:cubicBezTo>
                  <a:cubicBezTo>
                    <a:pt x="25305" y="14594"/>
                    <a:pt x="27473" y="1384"/>
                    <a:pt x="27473" y="1384"/>
                  </a:cubicBezTo>
                  <a:cubicBezTo>
                    <a:pt x="27640" y="1051"/>
                    <a:pt x="28374" y="1317"/>
                    <a:pt x="28507" y="1017"/>
                  </a:cubicBezTo>
                  <a:cubicBezTo>
                    <a:pt x="28630" y="650"/>
                    <a:pt x="27908" y="0"/>
                    <a:pt x="26911" y="0"/>
                  </a:cubicBezTo>
                  <a:cubicBezTo>
                    <a:pt x="26822" y="0"/>
                    <a:pt x="26732" y="6"/>
                    <a:pt x="26639" y="16"/>
                  </a:cubicBezTo>
                  <a:cubicBezTo>
                    <a:pt x="25738" y="117"/>
                    <a:pt x="25772" y="784"/>
                    <a:pt x="26105" y="884"/>
                  </a:cubicBezTo>
                  <a:cubicBezTo>
                    <a:pt x="26372" y="984"/>
                    <a:pt x="26739" y="1151"/>
                    <a:pt x="26939" y="1384"/>
                  </a:cubicBezTo>
                  <a:cubicBezTo>
                    <a:pt x="25905" y="5754"/>
                    <a:pt x="21702" y="12125"/>
                    <a:pt x="14097" y="12125"/>
                  </a:cubicBezTo>
                  <a:cubicBezTo>
                    <a:pt x="7359" y="12125"/>
                    <a:pt x="3256" y="6955"/>
                    <a:pt x="1721" y="1384"/>
                  </a:cubicBezTo>
                  <a:cubicBezTo>
                    <a:pt x="1921" y="1151"/>
                    <a:pt x="2255" y="984"/>
                    <a:pt x="2522" y="884"/>
                  </a:cubicBezTo>
                  <a:cubicBezTo>
                    <a:pt x="2855" y="784"/>
                    <a:pt x="2922" y="117"/>
                    <a:pt x="2022" y="16"/>
                  </a:cubicBezTo>
                  <a:cubicBezTo>
                    <a:pt x="1926" y="6"/>
                    <a:pt x="1833" y="0"/>
                    <a:pt x="1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10;p63">
              <a:extLst>
                <a:ext uri="{FF2B5EF4-FFF2-40B4-BE49-F238E27FC236}">
                  <a16:creationId xmlns:a16="http://schemas.microsoft.com/office/drawing/2014/main" id="{58A1AFDD-028E-4BFA-B7CC-35874092D645}"/>
                </a:ext>
              </a:extLst>
            </p:cNvPr>
            <p:cNvSpPr/>
            <p:nvPr/>
          </p:nvSpPr>
          <p:spPr>
            <a:xfrm>
              <a:off x="1257875" y="1828825"/>
              <a:ext cx="515375" cy="615400"/>
            </a:xfrm>
            <a:custGeom>
              <a:avLst/>
              <a:gdLst/>
              <a:ahLst/>
              <a:cxnLst/>
              <a:rect l="l" t="t" r="r" b="b"/>
              <a:pathLst>
                <a:path w="20615" h="24616" extrusionOk="0">
                  <a:moveTo>
                    <a:pt x="5326" y="1"/>
                  </a:moveTo>
                  <a:cubicBezTo>
                    <a:pt x="5276" y="1"/>
                    <a:pt x="5224" y="3"/>
                    <a:pt x="5171" y="7"/>
                  </a:cubicBezTo>
                  <a:cubicBezTo>
                    <a:pt x="3970" y="107"/>
                    <a:pt x="3636" y="1275"/>
                    <a:pt x="3436" y="1942"/>
                  </a:cubicBezTo>
                  <a:cubicBezTo>
                    <a:pt x="3269" y="2609"/>
                    <a:pt x="3436" y="3243"/>
                    <a:pt x="3436" y="3243"/>
                  </a:cubicBezTo>
                  <a:cubicBezTo>
                    <a:pt x="3436" y="3243"/>
                    <a:pt x="3363" y="3012"/>
                    <a:pt x="3057" y="3012"/>
                  </a:cubicBezTo>
                  <a:cubicBezTo>
                    <a:pt x="2855" y="3012"/>
                    <a:pt x="2552" y="3112"/>
                    <a:pt x="2102" y="3443"/>
                  </a:cubicBezTo>
                  <a:cubicBezTo>
                    <a:pt x="968" y="4311"/>
                    <a:pt x="1735" y="6179"/>
                    <a:pt x="1735" y="6179"/>
                  </a:cubicBezTo>
                  <a:cubicBezTo>
                    <a:pt x="1735" y="6179"/>
                    <a:pt x="1368" y="6312"/>
                    <a:pt x="901" y="6912"/>
                  </a:cubicBezTo>
                  <a:cubicBezTo>
                    <a:pt x="0" y="8080"/>
                    <a:pt x="401" y="9414"/>
                    <a:pt x="1001" y="10648"/>
                  </a:cubicBezTo>
                  <a:cubicBezTo>
                    <a:pt x="1802" y="12316"/>
                    <a:pt x="5704" y="17687"/>
                    <a:pt x="6205" y="19088"/>
                  </a:cubicBezTo>
                  <a:cubicBezTo>
                    <a:pt x="6505" y="19955"/>
                    <a:pt x="7372" y="21189"/>
                    <a:pt x="8940" y="21189"/>
                  </a:cubicBezTo>
                  <a:cubicBezTo>
                    <a:pt x="9374" y="21690"/>
                    <a:pt x="9607" y="21923"/>
                    <a:pt x="10074" y="22423"/>
                  </a:cubicBezTo>
                  <a:cubicBezTo>
                    <a:pt x="10074" y="22423"/>
                    <a:pt x="9274" y="23624"/>
                    <a:pt x="10775" y="24392"/>
                  </a:cubicBezTo>
                  <a:cubicBezTo>
                    <a:pt x="11074" y="24544"/>
                    <a:pt x="11405" y="24615"/>
                    <a:pt x="11766" y="24615"/>
                  </a:cubicBezTo>
                  <a:cubicBezTo>
                    <a:pt x="13221" y="24615"/>
                    <a:pt x="15175" y="23472"/>
                    <a:pt x="17579" y="21923"/>
                  </a:cubicBezTo>
                  <a:cubicBezTo>
                    <a:pt x="19581" y="20656"/>
                    <a:pt x="20615" y="19054"/>
                    <a:pt x="19714" y="18020"/>
                  </a:cubicBezTo>
                  <a:cubicBezTo>
                    <a:pt x="19248" y="17503"/>
                    <a:pt x="18720" y="17378"/>
                    <a:pt x="18319" y="17378"/>
                  </a:cubicBezTo>
                  <a:cubicBezTo>
                    <a:pt x="17944" y="17378"/>
                    <a:pt x="17680" y="17487"/>
                    <a:pt x="17680" y="17487"/>
                  </a:cubicBezTo>
                  <a:cubicBezTo>
                    <a:pt x="17479" y="17020"/>
                    <a:pt x="17379" y="16786"/>
                    <a:pt x="17179" y="16286"/>
                  </a:cubicBezTo>
                  <a:cubicBezTo>
                    <a:pt x="17179" y="16286"/>
                    <a:pt x="18413" y="15785"/>
                    <a:pt x="18147" y="13550"/>
                  </a:cubicBezTo>
                  <a:cubicBezTo>
                    <a:pt x="17880" y="11349"/>
                    <a:pt x="16712" y="9648"/>
                    <a:pt x="17146" y="7479"/>
                  </a:cubicBezTo>
                  <a:cubicBezTo>
                    <a:pt x="17479" y="5778"/>
                    <a:pt x="18647" y="4778"/>
                    <a:pt x="18347" y="3844"/>
                  </a:cubicBezTo>
                  <a:cubicBezTo>
                    <a:pt x="18135" y="3181"/>
                    <a:pt x="17721" y="2917"/>
                    <a:pt x="17245" y="2917"/>
                  </a:cubicBezTo>
                  <a:cubicBezTo>
                    <a:pt x="16595" y="2917"/>
                    <a:pt x="15831" y="3408"/>
                    <a:pt x="15311" y="4044"/>
                  </a:cubicBezTo>
                  <a:cubicBezTo>
                    <a:pt x="14544" y="5011"/>
                    <a:pt x="13276" y="7513"/>
                    <a:pt x="13176" y="8413"/>
                  </a:cubicBezTo>
                  <a:cubicBezTo>
                    <a:pt x="13176" y="8413"/>
                    <a:pt x="12576" y="7846"/>
                    <a:pt x="11909" y="6045"/>
                  </a:cubicBezTo>
                  <a:cubicBezTo>
                    <a:pt x="10975" y="3577"/>
                    <a:pt x="10508" y="2309"/>
                    <a:pt x="9707" y="1242"/>
                  </a:cubicBezTo>
                  <a:cubicBezTo>
                    <a:pt x="9065" y="431"/>
                    <a:pt x="8514" y="147"/>
                    <a:pt x="8031" y="147"/>
                  </a:cubicBezTo>
                  <a:cubicBezTo>
                    <a:pt x="7461" y="147"/>
                    <a:pt x="6987" y="544"/>
                    <a:pt x="6572" y="941"/>
                  </a:cubicBezTo>
                  <a:cubicBezTo>
                    <a:pt x="6572" y="941"/>
                    <a:pt x="6359" y="1"/>
                    <a:pt x="5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11;p63">
              <a:extLst>
                <a:ext uri="{FF2B5EF4-FFF2-40B4-BE49-F238E27FC236}">
                  <a16:creationId xmlns:a16="http://schemas.microsoft.com/office/drawing/2014/main" id="{25481B83-9403-48DC-9084-62CAEF9A215B}"/>
                </a:ext>
              </a:extLst>
            </p:cNvPr>
            <p:cNvSpPr/>
            <p:nvPr/>
          </p:nvSpPr>
          <p:spPr>
            <a:xfrm>
              <a:off x="2431300" y="2752188"/>
              <a:ext cx="514550" cy="383775"/>
            </a:xfrm>
            <a:custGeom>
              <a:avLst/>
              <a:gdLst/>
              <a:ahLst/>
              <a:cxnLst/>
              <a:rect l="l" t="t" r="r" b="b"/>
              <a:pathLst>
                <a:path w="20582" h="15351" extrusionOk="0">
                  <a:moveTo>
                    <a:pt x="13848" y="1"/>
                  </a:moveTo>
                  <a:cubicBezTo>
                    <a:pt x="12133" y="1"/>
                    <a:pt x="11142" y="1241"/>
                    <a:pt x="11142" y="1241"/>
                  </a:cubicBezTo>
                  <a:cubicBezTo>
                    <a:pt x="11142" y="1241"/>
                    <a:pt x="11049" y="1232"/>
                    <a:pt x="10899" y="1232"/>
                  </a:cubicBezTo>
                  <a:cubicBezTo>
                    <a:pt x="10523" y="1232"/>
                    <a:pt x="9788" y="1283"/>
                    <a:pt x="9240" y="1641"/>
                  </a:cubicBezTo>
                  <a:cubicBezTo>
                    <a:pt x="8473" y="2108"/>
                    <a:pt x="6939" y="2875"/>
                    <a:pt x="5671" y="3942"/>
                  </a:cubicBezTo>
                  <a:cubicBezTo>
                    <a:pt x="4437" y="5010"/>
                    <a:pt x="2802" y="4810"/>
                    <a:pt x="1935" y="5177"/>
                  </a:cubicBezTo>
                  <a:cubicBezTo>
                    <a:pt x="1068" y="5577"/>
                    <a:pt x="0" y="9413"/>
                    <a:pt x="401" y="10581"/>
                  </a:cubicBezTo>
                  <a:cubicBezTo>
                    <a:pt x="767" y="11715"/>
                    <a:pt x="1835" y="12415"/>
                    <a:pt x="1835" y="12415"/>
                  </a:cubicBezTo>
                  <a:lnTo>
                    <a:pt x="2869" y="13082"/>
                  </a:lnTo>
                  <a:cubicBezTo>
                    <a:pt x="3581" y="13527"/>
                    <a:pt x="4337" y="13601"/>
                    <a:pt x="4762" y="13601"/>
                  </a:cubicBezTo>
                  <a:cubicBezTo>
                    <a:pt x="4974" y="13601"/>
                    <a:pt x="5104" y="13583"/>
                    <a:pt x="5104" y="13583"/>
                  </a:cubicBezTo>
                  <a:lnTo>
                    <a:pt x="5104" y="13583"/>
                  </a:lnTo>
                  <a:cubicBezTo>
                    <a:pt x="5104" y="13583"/>
                    <a:pt x="4904" y="13950"/>
                    <a:pt x="6171" y="14617"/>
                  </a:cubicBezTo>
                  <a:cubicBezTo>
                    <a:pt x="6594" y="14839"/>
                    <a:pt x="6979" y="14913"/>
                    <a:pt x="7305" y="14913"/>
                  </a:cubicBezTo>
                  <a:cubicBezTo>
                    <a:pt x="7958" y="14913"/>
                    <a:pt x="8373" y="14617"/>
                    <a:pt x="8373" y="14617"/>
                  </a:cubicBezTo>
                  <a:cubicBezTo>
                    <a:pt x="8373" y="14617"/>
                    <a:pt x="8940" y="15351"/>
                    <a:pt x="10208" y="15351"/>
                  </a:cubicBezTo>
                  <a:cubicBezTo>
                    <a:pt x="11442" y="15351"/>
                    <a:pt x="13743" y="14617"/>
                    <a:pt x="14310" y="14050"/>
                  </a:cubicBezTo>
                  <a:cubicBezTo>
                    <a:pt x="14911" y="13483"/>
                    <a:pt x="14644" y="12382"/>
                    <a:pt x="14644" y="12382"/>
                  </a:cubicBezTo>
                  <a:cubicBezTo>
                    <a:pt x="14644" y="12382"/>
                    <a:pt x="15044" y="12182"/>
                    <a:pt x="16579" y="11381"/>
                  </a:cubicBezTo>
                  <a:cubicBezTo>
                    <a:pt x="18814" y="10214"/>
                    <a:pt x="18180" y="8846"/>
                    <a:pt x="18180" y="8846"/>
                  </a:cubicBezTo>
                  <a:cubicBezTo>
                    <a:pt x="18180" y="8846"/>
                    <a:pt x="19614" y="8546"/>
                    <a:pt x="20081" y="7678"/>
                  </a:cubicBezTo>
                  <a:cubicBezTo>
                    <a:pt x="20582" y="6811"/>
                    <a:pt x="20181" y="4710"/>
                    <a:pt x="19214" y="3075"/>
                  </a:cubicBezTo>
                  <a:cubicBezTo>
                    <a:pt x="18280" y="1441"/>
                    <a:pt x="15878" y="106"/>
                    <a:pt x="14044" y="6"/>
                  </a:cubicBezTo>
                  <a:cubicBezTo>
                    <a:pt x="13977" y="3"/>
                    <a:pt x="13912" y="1"/>
                    <a:pt x="13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12;p63">
              <a:extLst>
                <a:ext uri="{FF2B5EF4-FFF2-40B4-BE49-F238E27FC236}">
                  <a16:creationId xmlns:a16="http://schemas.microsoft.com/office/drawing/2014/main" id="{DEA3FDED-BC47-41D7-9FCD-6A497215B43D}"/>
                </a:ext>
              </a:extLst>
            </p:cNvPr>
            <p:cNvSpPr/>
            <p:nvPr/>
          </p:nvSpPr>
          <p:spPr>
            <a:xfrm>
              <a:off x="1596450" y="2756325"/>
              <a:ext cx="226025" cy="267725"/>
            </a:xfrm>
            <a:custGeom>
              <a:avLst/>
              <a:gdLst/>
              <a:ahLst/>
              <a:cxnLst/>
              <a:rect l="l" t="t" r="r" b="b"/>
              <a:pathLst>
                <a:path w="9041" h="10709" extrusionOk="0">
                  <a:moveTo>
                    <a:pt x="0" y="1"/>
                  </a:moveTo>
                  <a:lnTo>
                    <a:pt x="0" y="10542"/>
                  </a:lnTo>
                  <a:lnTo>
                    <a:pt x="701" y="10542"/>
                  </a:lnTo>
                  <a:lnTo>
                    <a:pt x="701" y="2603"/>
                  </a:lnTo>
                  <a:lnTo>
                    <a:pt x="767" y="2603"/>
                  </a:lnTo>
                  <a:lnTo>
                    <a:pt x="8973" y="10708"/>
                  </a:lnTo>
                  <a:lnTo>
                    <a:pt x="9040" y="10708"/>
                  </a:lnTo>
                  <a:lnTo>
                    <a:pt x="9040" y="167"/>
                  </a:lnTo>
                  <a:lnTo>
                    <a:pt x="8373" y="167"/>
                  </a:lnTo>
                  <a:lnTo>
                    <a:pt x="8373" y="8106"/>
                  </a:lnTo>
                  <a:lnTo>
                    <a:pt x="8306" y="8106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13;p63">
              <a:extLst>
                <a:ext uri="{FF2B5EF4-FFF2-40B4-BE49-F238E27FC236}">
                  <a16:creationId xmlns:a16="http://schemas.microsoft.com/office/drawing/2014/main" id="{393714D6-FDC7-4BCC-A288-439853FDA780}"/>
                </a:ext>
              </a:extLst>
            </p:cNvPr>
            <p:cNvSpPr/>
            <p:nvPr/>
          </p:nvSpPr>
          <p:spPr>
            <a:xfrm>
              <a:off x="1904175" y="2756325"/>
              <a:ext cx="40050" cy="263550"/>
            </a:xfrm>
            <a:custGeom>
              <a:avLst/>
              <a:gdLst/>
              <a:ahLst/>
              <a:cxnLst/>
              <a:rect l="l" t="t" r="r" b="b"/>
              <a:pathLst>
                <a:path w="1602" h="10542" extrusionOk="0">
                  <a:moveTo>
                    <a:pt x="801" y="1"/>
                  </a:moveTo>
                  <a:cubicBezTo>
                    <a:pt x="567" y="1"/>
                    <a:pt x="400" y="67"/>
                    <a:pt x="234" y="234"/>
                  </a:cubicBezTo>
                  <a:cubicBezTo>
                    <a:pt x="67" y="401"/>
                    <a:pt x="0" y="568"/>
                    <a:pt x="0" y="801"/>
                  </a:cubicBezTo>
                  <a:cubicBezTo>
                    <a:pt x="0" y="1001"/>
                    <a:pt x="67" y="1202"/>
                    <a:pt x="234" y="1368"/>
                  </a:cubicBezTo>
                  <a:cubicBezTo>
                    <a:pt x="400" y="1502"/>
                    <a:pt x="567" y="1602"/>
                    <a:pt x="801" y="1602"/>
                  </a:cubicBezTo>
                  <a:cubicBezTo>
                    <a:pt x="1001" y="1602"/>
                    <a:pt x="1201" y="1502"/>
                    <a:pt x="1368" y="1368"/>
                  </a:cubicBezTo>
                  <a:cubicBezTo>
                    <a:pt x="1501" y="1202"/>
                    <a:pt x="1601" y="1001"/>
                    <a:pt x="1601" y="801"/>
                  </a:cubicBezTo>
                  <a:cubicBezTo>
                    <a:pt x="1601" y="568"/>
                    <a:pt x="1501" y="401"/>
                    <a:pt x="1368" y="234"/>
                  </a:cubicBezTo>
                  <a:cubicBezTo>
                    <a:pt x="1201" y="67"/>
                    <a:pt x="1001" y="1"/>
                    <a:pt x="801" y="1"/>
                  </a:cubicBezTo>
                  <a:close/>
                  <a:moveTo>
                    <a:pt x="167" y="3136"/>
                  </a:moveTo>
                  <a:lnTo>
                    <a:pt x="167" y="10542"/>
                  </a:lnTo>
                  <a:lnTo>
                    <a:pt x="1434" y="10542"/>
                  </a:lnTo>
                  <a:lnTo>
                    <a:pt x="1434" y="313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14;p63">
              <a:extLst>
                <a:ext uri="{FF2B5EF4-FFF2-40B4-BE49-F238E27FC236}">
                  <a16:creationId xmlns:a16="http://schemas.microsoft.com/office/drawing/2014/main" id="{ACDF03E5-0154-4E18-9F9D-17DD6CB973C1}"/>
                </a:ext>
              </a:extLst>
            </p:cNvPr>
            <p:cNvSpPr/>
            <p:nvPr/>
          </p:nvSpPr>
          <p:spPr>
            <a:xfrm>
              <a:off x="1999225" y="2830550"/>
              <a:ext cx="171825" cy="193500"/>
            </a:xfrm>
            <a:custGeom>
              <a:avLst/>
              <a:gdLst/>
              <a:ahLst/>
              <a:cxnLst/>
              <a:rect l="l" t="t" r="r" b="b"/>
              <a:pathLst>
                <a:path w="6873" h="7740" extrusionOk="0">
                  <a:moveTo>
                    <a:pt x="3837" y="0"/>
                  </a:moveTo>
                  <a:cubicBezTo>
                    <a:pt x="3203" y="0"/>
                    <a:pt x="2669" y="101"/>
                    <a:pt x="2202" y="301"/>
                  </a:cubicBezTo>
                  <a:cubicBezTo>
                    <a:pt x="1702" y="501"/>
                    <a:pt x="1302" y="768"/>
                    <a:pt x="1001" y="1135"/>
                  </a:cubicBezTo>
                  <a:cubicBezTo>
                    <a:pt x="668" y="1468"/>
                    <a:pt x="401" y="1868"/>
                    <a:pt x="234" y="2335"/>
                  </a:cubicBezTo>
                  <a:cubicBezTo>
                    <a:pt x="101" y="2802"/>
                    <a:pt x="1" y="3303"/>
                    <a:pt x="1" y="3837"/>
                  </a:cubicBezTo>
                  <a:cubicBezTo>
                    <a:pt x="1" y="4370"/>
                    <a:pt x="101" y="4904"/>
                    <a:pt x="268" y="5371"/>
                  </a:cubicBezTo>
                  <a:cubicBezTo>
                    <a:pt x="468" y="5838"/>
                    <a:pt x="701" y="6272"/>
                    <a:pt x="1035" y="6605"/>
                  </a:cubicBezTo>
                  <a:cubicBezTo>
                    <a:pt x="1368" y="6972"/>
                    <a:pt x="1769" y="7239"/>
                    <a:pt x="2236" y="7439"/>
                  </a:cubicBezTo>
                  <a:cubicBezTo>
                    <a:pt x="2703" y="7639"/>
                    <a:pt x="3203" y="7739"/>
                    <a:pt x="3803" y="7739"/>
                  </a:cubicBezTo>
                  <a:cubicBezTo>
                    <a:pt x="4437" y="7739"/>
                    <a:pt x="5004" y="7639"/>
                    <a:pt x="5505" y="7406"/>
                  </a:cubicBezTo>
                  <a:cubicBezTo>
                    <a:pt x="6005" y="7206"/>
                    <a:pt x="6405" y="6972"/>
                    <a:pt x="6739" y="6705"/>
                  </a:cubicBezTo>
                  <a:lnTo>
                    <a:pt x="6305" y="6138"/>
                  </a:lnTo>
                  <a:cubicBezTo>
                    <a:pt x="5972" y="6438"/>
                    <a:pt x="5638" y="6639"/>
                    <a:pt x="5271" y="6772"/>
                  </a:cubicBezTo>
                  <a:cubicBezTo>
                    <a:pt x="4938" y="6905"/>
                    <a:pt x="4571" y="6972"/>
                    <a:pt x="4170" y="6972"/>
                  </a:cubicBezTo>
                  <a:cubicBezTo>
                    <a:pt x="3803" y="6972"/>
                    <a:pt x="3470" y="6905"/>
                    <a:pt x="3136" y="6805"/>
                  </a:cubicBezTo>
                  <a:cubicBezTo>
                    <a:pt x="2803" y="6705"/>
                    <a:pt x="2503" y="6538"/>
                    <a:pt x="2269" y="6305"/>
                  </a:cubicBezTo>
                  <a:cubicBezTo>
                    <a:pt x="2002" y="6038"/>
                    <a:pt x="1802" y="5738"/>
                    <a:pt x="1635" y="5338"/>
                  </a:cubicBezTo>
                  <a:cubicBezTo>
                    <a:pt x="1502" y="4937"/>
                    <a:pt x="1402" y="4437"/>
                    <a:pt x="1402" y="3837"/>
                  </a:cubicBezTo>
                  <a:cubicBezTo>
                    <a:pt x="1402" y="3236"/>
                    <a:pt x="1502" y="2736"/>
                    <a:pt x="1669" y="2335"/>
                  </a:cubicBezTo>
                  <a:cubicBezTo>
                    <a:pt x="1835" y="1902"/>
                    <a:pt x="2036" y="1568"/>
                    <a:pt x="2302" y="1335"/>
                  </a:cubicBezTo>
                  <a:cubicBezTo>
                    <a:pt x="2536" y="1068"/>
                    <a:pt x="2836" y="868"/>
                    <a:pt x="3136" y="768"/>
                  </a:cubicBezTo>
                  <a:cubicBezTo>
                    <a:pt x="3437" y="668"/>
                    <a:pt x="3737" y="601"/>
                    <a:pt x="4004" y="601"/>
                  </a:cubicBezTo>
                  <a:cubicBezTo>
                    <a:pt x="4471" y="601"/>
                    <a:pt x="4871" y="701"/>
                    <a:pt x="5204" y="934"/>
                  </a:cubicBezTo>
                  <a:cubicBezTo>
                    <a:pt x="5538" y="1201"/>
                    <a:pt x="5738" y="1468"/>
                    <a:pt x="5872" y="1835"/>
                  </a:cubicBezTo>
                  <a:lnTo>
                    <a:pt x="6872" y="1835"/>
                  </a:lnTo>
                  <a:cubicBezTo>
                    <a:pt x="6772" y="1468"/>
                    <a:pt x="6639" y="1168"/>
                    <a:pt x="6405" y="934"/>
                  </a:cubicBezTo>
                  <a:cubicBezTo>
                    <a:pt x="6172" y="701"/>
                    <a:pt x="5938" y="534"/>
                    <a:pt x="5638" y="401"/>
                  </a:cubicBezTo>
                  <a:cubicBezTo>
                    <a:pt x="5371" y="234"/>
                    <a:pt x="5071" y="134"/>
                    <a:pt x="4737" y="101"/>
                  </a:cubicBezTo>
                  <a:cubicBezTo>
                    <a:pt x="4437" y="34"/>
                    <a:pt x="4137" y="0"/>
                    <a:pt x="3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15;p63">
              <a:extLst>
                <a:ext uri="{FF2B5EF4-FFF2-40B4-BE49-F238E27FC236}">
                  <a16:creationId xmlns:a16="http://schemas.microsoft.com/office/drawing/2014/main" id="{500E64AD-714E-45A9-9BA8-34970F9E856E}"/>
                </a:ext>
              </a:extLst>
            </p:cNvPr>
            <p:cNvSpPr/>
            <p:nvPr/>
          </p:nvSpPr>
          <p:spPr>
            <a:xfrm>
              <a:off x="2201050" y="2831375"/>
              <a:ext cx="175150" cy="192675"/>
            </a:xfrm>
            <a:custGeom>
              <a:avLst/>
              <a:gdLst/>
              <a:ahLst/>
              <a:cxnLst/>
              <a:rect l="l" t="t" r="r" b="b"/>
              <a:pathLst>
                <a:path w="7006" h="7707" extrusionOk="0">
                  <a:moveTo>
                    <a:pt x="3503" y="501"/>
                  </a:moveTo>
                  <a:cubicBezTo>
                    <a:pt x="4203" y="501"/>
                    <a:pt x="4737" y="768"/>
                    <a:pt x="5137" y="1302"/>
                  </a:cubicBezTo>
                  <a:cubicBezTo>
                    <a:pt x="5537" y="1869"/>
                    <a:pt x="5704" y="2603"/>
                    <a:pt x="5704" y="3570"/>
                  </a:cubicBezTo>
                  <a:lnTo>
                    <a:pt x="1368" y="3570"/>
                  </a:lnTo>
                  <a:cubicBezTo>
                    <a:pt x="1368" y="3170"/>
                    <a:pt x="1435" y="2803"/>
                    <a:pt x="1501" y="2436"/>
                  </a:cubicBezTo>
                  <a:cubicBezTo>
                    <a:pt x="1601" y="2069"/>
                    <a:pt x="1701" y="1735"/>
                    <a:pt x="1902" y="1435"/>
                  </a:cubicBezTo>
                  <a:cubicBezTo>
                    <a:pt x="2068" y="1135"/>
                    <a:pt x="2268" y="935"/>
                    <a:pt x="2535" y="768"/>
                  </a:cubicBezTo>
                  <a:cubicBezTo>
                    <a:pt x="2802" y="568"/>
                    <a:pt x="3136" y="501"/>
                    <a:pt x="3503" y="501"/>
                  </a:cubicBezTo>
                  <a:close/>
                  <a:moveTo>
                    <a:pt x="3503" y="1"/>
                  </a:moveTo>
                  <a:cubicBezTo>
                    <a:pt x="3002" y="1"/>
                    <a:pt x="2535" y="68"/>
                    <a:pt x="2102" y="268"/>
                  </a:cubicBezTo>
                  <a:cubicBezTo>
                    <a:pt x="1668" y="434"/>
                    <a:pt x="1301" y="668"/>
                    <a:pt x="1001" y="1002"/>
                  </a:cubicBezTo>
                  <a:cubicBezTo>
                    <a:pt x="667" y="1335"/>
                    <a:pt x="434" y="1735"/>
                    <a:pt x="267" y="2202"/>
                  </a:cubicBezTo>
                  <a:cubicBezTo>
                    <a:pt x="67" y="2669"/>
                    <a:pt x="0" y="3203"/>
                    <a:pt x="0" y="3804"/>
                  </a:cubicBezTo>
                  <a:cubicBezTo>
                    <a:pt x="0" y="4271"/>
                    <a:pt x="67" y="4771"/>
                    <a:pt x="200" y="5238"/>
                  </a:cubicBezTo>
                  <a:cubicBezTo>
                    <a:pt x="367" y="5705"/>
                    <a:pt x="601" y="6139"/>
                    <a:pt x="901" y="6505"/>
                  </a:cubicBezTo>
                  <a:cubicBezTo>
                    <a:pt x="1234" y="6872"/>
                    <a:pt x="1635" y="7173"/>
                    <a:pt x="2102" y="7373"/>
                  </a:cubicBezTo>
                  <a:cubicBezTo>
                    <a:pt x="2569" y="7606"/>
                    <a:pt x="3136" y="7706"/>
                    <a:pt x="3803" y="7706"/>
                  </a:cubicBezTo>
                  <a:cubicBezTo>
                    <a:pt x="4437" y="7706"/>
                    <a:pt x="5004" y="7606"/>
                    <a:pt x="5537" y="7373"/>
                  </a:cubicBezTo>
                  <a:cubicBezTo>
                    <a:pt x="6071" y="7173"/>
                    <a:pt x="6538" y="6839"/>
                    <a:pt x="6938" y="6439"/>
                  </a:cubicBezTo>
                  <a:lnTo>
                    <a:pt x="6471" y="5938"/>
                  </a:lnTo>
                  <a:cubicBezTo>
                    <a:pt x="6238" y="6139"/>
                    <a:pt x="6071" y="6305"/>
                    <a:pt x="5871" y="6439"/>
                  </a:cubicBezTo>
                  <a:cubicBezTo>
                    <a:pt x="5704" y="6572"/>
                    <a:pt x="5504" y="6706"/>
                    <a:pt x="5304" y="6806"/>
                  </a:cubicBezTo>
                  <a:cubicBezTo>
                    <a:pt x="5137" y="6906"/>
                    <a:pt x="4937" y="6972"/>
                    <a:pt x="4737" y="7039"/>
                  </a:cubicBezTo>
                  <a:cubicBezTo>
                    <a:pt x="4537" y="7106"/>
                    <a:pt x="4303" y="7106"/>
                    <a:pt x="4070" y="7106"/>
                  </a:cubicBezTo>
                  <a:cubicBezTo>
                    <a:pt x="3770" y="7106"/>
                    <a:pt x="3503" y="7073"/>
                    <a:pt x="3169" y="7006"/>
                  </a:cubicBezTo>
                  <a:cubicBezTo>
                    <a:pt x="2869" y="6906"/>
                    <a:pt x="2569" y="6772"/>
                    <a:pt x="2302" y="6539"/>
                  </a:cubicBezTo>
                  <a:cubicBezTo>
                    <a:pt x="2035" y="6339"/>
                    <a:pt x="1835" y="6038"/>
                    <a:pt x="1635" y="5638"/>
                  </a:cubicBezTo>
                  <a:cubicBezTo>
                    <a:pt x="1468" y="5271"/>
                    <a:pt x="1368" y="4771"/>
                    <a:pt x="1368" y="4170"/>
                  </a:cubicBezTo>
                  <a:lnTo>
                    <a:pt x="7005" y="4170"/>
                  </a:lnTo>
                  <a:lnTo>
                    <a:pt x="7005" y="3837"/>
                  </a:lnTo>
                  <a:cubicBezTo>
                    <a:pt x="7005" y="3203"/>
                    <a:pt x="6905" y="2603"/>
                    <a:pt x="6738" y="2136"/>
                  </a:cubicBezTo>
                  <a:cubicBezTo>
                    <a:pt x="6538" y="1635"/>
                    <a:pt x="6271" y="1235"/>
                    <a:pt x="5971" y="935"/>
                  </a:cubicBezTo>
                  <a:cubicBezTo>
                    <a:pt x="5638" y="601"/>
                    <a:pt x="5271" y="368"/>
                    <a:pt x="4837" y="234"/>
                  </a:cubicBezTo>
                  <a:cubicBezTo>
                    <a:pt x="4437" y="68"/>
                    <a:pt x="3970" y="1"/>
                    <a:pt x="3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16;p63">
              <a:extLst>
                <a:ext uri="{FF2B5EF4-FFF2-40B4-BE49-F238E27FC236}">
                  <a16:creationId xmlns:a16="http://schemas.microsoft.com/office/drawing/2014/main" id="{3B78F0D5-878E-4C08-A8A1-50A177717F36}"/>
                </a:ext>
              </a:extLst>
            </p:cNvPr>
            <p:cNvSpPr/>
            <p:nvPr/>
          </p:nvSpPr>
          <p:spPr>
            <a:xfrm>
              <a:off x="1504700" y="3083225"/>
              <a:ext cx="368625" cy="258550"/>
            </a:xfrm>
            <a:custGeom>
              <a:avLst/>
              <a:gdLst/>
              <a:ahLst/>
              <a:cxnLst/>
              <a:rect l="l" t="t" r="r" b="b"/>
              <a:pathLst>
                <a:path w="14745" h="10342" extrusionOk="0">
                  <a:moveTo>
                    <a:pt x="1" y="1"/>
                  </a:moveTo>
                  <a:lnTo>
                    <a:pt x="3670" y="10341"/>
                  </a:lnTo>
                  <a:lnTo>
                    <a:pt x="4571" y="10341"/>
                  </a:lnTo>
                  <a:lnTo>
                    <a:pt x="7406" y="2236"/>
                  </a:lnTo>
                  <a:lnTo>
                    <a:pt x="7473" y="2236"/>
                  </a:lnTo>
                  <a:lnTo>
                    <a:pt x="10208" y="10341"/>
                  </a:lnTo>
                  <a:lnTo>
                    <a:pt x="11076" y="10341"/>
                  </a:lnTo>
                  <a:lnTo>
                    <a:pt x="14745" y="1"/>
                  </a:lnTo>
                  <a:lnTo>
                    <a:pt x="14078" y="1"/>
                  </a:lnTo>
                  <a:lnTo>
                    <a:pt x="11009" y="8640"/>
                  </a:lnTo>
                  <a:lnTo>
                    <a:pt x="10942" y="8640"/>
                  </a:lnTo>
                  <a:lnTo>
                    <a:pt x="8073" y="1"/>
                  </a:lnTo>
                  <a:lnTo>
                    <a:pt x="7440" y="1"/>
                  </a:lnTo>
                  <a:lnTo>
                    <a:pt x="4471" y="8573"/>
                  </a:lnTo>
                  <a:lnTo>
                    <a:pt x="4437" y="8573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17;p63">
              <a:extLst>
                <a:ext uri="{FF2B5EF4-FFF2-40B4-BE49-F238E27FC236}">
                  <a16:creationId xmlns:a16="http://schemas.microsoft.com/office/drawing/2014/main" id="{3CE7F9B3-ADA5-41D6-AC30-00BE16A38A9F}"/>
                </a:ext>
              </a:extLst>
            </p:cNvPr>
            <p:cNvSpPr/>
            <p:nvPr/>
          </p:nvSpPr>
          <p:spPr>
            <a:xfrm>
              <a:off x="1903325" y="3152450"/>
              <a:ext cx="191825" cy="194325"/>
            </a:xfrm>
            <a:custGeom>
              <a:avLst/>
              <a:gdLst/>
              <a:ahLst/>
              <a:cxnLst/>
              <a:rect l="l" t="t" r="r" b="b"/>
              <a:pathLst>
                <a:path w="7673" h="7773" extrusionOk="0">
                  <a:moveTo>
                    <a:pt x="3837" y="601"/>
                  </a:moveTo>
                  <a:cubicBezTo>
                    <a:pt x="4104" y="601"/>
                    <a:pt x="4404" y="634"/>
                    <a:pt x="4671" y="734"/>
                  </a:cubicBezTo>
                  <a:cubicBezTo>
                    <a:pt x="4971" y="834"/>
                    <a:pt x="5238" y="968"/>
                    <a:pt x="5471" y="1201"/>
                  </a:cubicBezTo>
                  <a:cubicBezTo>
                    <a:pt x="5705" y="1435"/>
                    <a:pt x="5905" y="1802"/>
                    <a:pt x="6038" y="2235"/>
                  </a:cubicBezTo>
                  <a:cubicBezTo>
                    <a:pt x="6172" y="2636"/>
                    <a:pt x="6272" y="3203"/>
                    <a:pt x="6272" y="3903"/>
                  </a:cubicBezTo>
                  <a:cubicBezTo>
                    <a:pt x="6272" y="4570"/>
                    <a:pt x="6172" y="5137"/>
                    <a:pt x="6038" y="5571"/>
                  </a:cubicBezTo>
                  <a:cubicBezTo>
                    <a:pt x="5905" y="6005"/>
                    <a:pt x="5705" y="6305"/>
                    <a:pt x="5471" y="6572"/>
                  </a:cubicBezTo>
                  <a:cubicBezTo>
                    <a:pt x="5238" y="6805"/>
                    <a:pt x="4971" y="6972"/>
                    <a:pt x="4671" y="7039"/>
                  </a:cubicBezTo>
                  <a:cubicBezTo>
                    <a:pt x="4404" y="7139"/>
                    <a:pt x="4104" y="7172"/>
                    <a:pt x="3837" y="7172"/>
                  </a:cubicBezTo>
                  <a:cubicBezTo>
                    <a:pt x="3570" y="7172"/>
                    <a:pt x="3303" y="7139"/>
                    <a:pt x="3003" y="7039"/>
                  </a:cubicBezTo>
                  <a:cubicBezTo>
                    <a:pt x="2736" y="6972"/>
                    <a:pt x="2469" y="6805"/>
                    <a:pt x="2202" y="6572"/>
                  </a:cubicBezTo>
                  <a:cubicBezTo>
                    <a:pt x="1969" y="6305"/>
                    <a:pt x="1769" y="6005"/>
                    <a:pt x="1635" y="5571"/>
                  </a:cubicBezTo>
                  <a:cubicBezTo>
                    <a:pt x="1468" y="5137"/>
                    <a:pt x="1402" y="4570"/>
                    <a:pt x="1402" y="3903"/>
                  </a:cubicBezTo>
                  <a:cubicBezTo>
                    <a:pt x="1402" y="3203"/>
                    <a:pt x="1468" y="2636"/>
                    <a:pt x="1635" y="2235"/>
                  </a:cubicBezTo>
                  <a:cubicBezTo>
                    <a:pt x="1769" y="1802"/>
                    <a:pt x="1969" y="1435"/>
                    <a:pt x="2202" y="1201"/>
                  </a:cubicBezTo>
                  <a:cubicBezTo>
                    <a:pt x="2469" y="968"/>
                    <a:pt x="2736" y="834"/>
                    <a:pt x="3003" y="734"/>
                  </a:cubicBezTo>
                  <a:cubicBezTo>
                    <a:pt x="3303" y="634"/>
                    <a:pt x="3570" y="601"/>
                    <a:pt x="3837" y="601"/>
                  </a:cubicBezTo>
                  <a:close/>
                  <a:moveTo>
                    <a:pt x="3870" y="0"/>
                  </a:moveTo>
                  <a:cubicBezTo>
                    <a:pt x="3270" y="0"/>
                    <a:pt x="2736" y="134"/>
                    <a:pt x="2236" y="334"/>
                  </a:cubicBezTo>
                  <a:cubicBezTo>
                    <a:pt x="1769" y="534"/>
                    <a:pt x="1368" y="834"/>
                    <a:pt x="1035" y="1168"/>
                  </a:cubicBezTo>
                  <a:cubicBezTo>
                    <a:pt x="701" y="1535"/>
                    <a:pt x="434" y="1968"/>
                    <a:pt x="268" y="2435"/>
                  </a:cubicBezTo>
                  <a:cubicBezTo>
                    <a:pt x="101" y="2902"/>
                    <a:pt x="1" y="3369"/>
                    <a:pt x="1" y="3903"/>
                  </a:cubicBezTo>
                  <a:cubicBezTo>
                    <a:pt x="1" y="4403"/>
                    <a:pt x="101" y="4870"/>
                    <a:pt x="268" y="5371"/>
                  </a:cubicBezTo>
                  <a:cubicBezTo>
                    <a:pt x="434" y="5838"/>
                    <a:pt x="701" y="6238"/>
                    <a:pt x="1035" y="6572"/>
                  </a:cubicBezTo>
                  <a:cubicBezTo>
                    <a:pt x="1368" y="6939"/>
                    <a:pt x="1769" y="7239"/>
                    <a:pt x="2236" y="7439"/>
                  </a:cubicBezTo>
                  <a:cubicBezTo>
                    <a:pt x="2736" y="7639"/>
                    <a:pt x="3270" y="7773"/>
                    <a:pt x="3870" y="7773"/>
                  </a:cubicBezTo>
                  <a:cubicBezTo>
                    <a:pt x="4437" y="7773"/>
                    <a:pt x="4971" y="7639"/>
                    <a:pt x="5438" y="7439"/>
                  </a:cubicBezTo>
                  <a:cubicBezTo>
                    <a:pt x="5905" y="7239"/>
                    <a:pt x="6305" y="6972"/>
                    <a:pt x="6639" y="6605"/>
                  </a:cubicBezTo>
                  <a:cubicBezTo>
                    <a:pt x="6972" y="6238"/>
                    <a:pt x="7206" y="5838"/>
                    <a:pt x="7406" y="5371"/>
                  </a:cubicBezTo>
                  <a:cubicBezTo>
                    <a:pt x="7573" y="4904"/>
                    <a:pt x="7673" y="4403"/>
                    <a:pt x="7673" y="3903"/>
                  </a:cubicBezTo>
                  <a:cubicBezTo>
                    <a:pt x="7673" y="3369"/>
                    <a:pt x="7573" y="2902"/>
                    <a:pt x="7406" y="2435"/>
                  </a:cubicBezTo>
                  <a:cubicBezTo>
                    <a:pt x="7206" y="1968"/>
                    <a:pt x="6972" y="1535"/>
                    <a:pt x="6639" y="1168"/>
                  </a:cubicBezTo>
                  <a:cubicBezTo>
                    <a:pt x="6305" y="834"/>
                    <a:pt x="5905" y="534"/>
                    <a:pt x="5438" y="334"/>
                  </a:cubicBezTo>
                  <a:cubicBezTo>
                    <a:pt x="4971" y="134"/>
                    <a:pt x="4437" y="0"/>
                    <a:pt x="3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18;p63">
              <a:extLst>
                <a:ext uri="{FF2B5EF4-FFF2-40B4-BE49-F238E27FC236}">
                  <a16:creationId xmlns:a16="http://schemas.microsoft.com/office/drawing/2014/main" id="{F991C1B2-F84F-4DC9-8EEA-49E4DAA4050B}"/>
                </a:ext>
              </a:extLst>
            </p:cNvPr>
            <p:cNvSpPr/>
            <p:nvPr/>
          </p:nvSpPr>
          <p:spPr>
            <a:xfrm>
              <a:off x="2142675" y="3152450"/>
              <a:ext cx="108425" cy="189325"/>
            </a:xfrm>
            <a:custGeom>
              <a:avLst/>
              <a:gdLst/>
              <a:ahLst/>
              <a:cxnLst/>
              <a:rect l="l" t="t" r="r" b="b"/>
              <a:pathLst>
                <a:path w="4337" h="7573" extrusionOk="0">
                  <a:moveTo>
                    <a:pt x="3069" y="0"/>
                  </a:moveTo>
                  <a:cubicBezTo>
                    <a:pt x="2669" y="0"/>
                    <a:pt x="2335" y="134"/>
                    <a:pt x="2035" y="367"/>
                  </a:cubicBezTo>
                  <a:cubicBezTo>
                    <a:pt x="1768" y="567"/>
                    <a:pt x="1535" y="901"/>
                    <a:pt x="1368" y="1368"/>
                  </a:cubicBezTo>
                  <a:lnTo>
                    <a:pt x="1268" y="1368"/>
                  </a:lnTo>
                  <a:lnTo>
                    <a:pt x="1268" y="167"/>
                  </a:lnTo>
                  <a:lnTo>
                    <a:pt x="0" y="167"/>
                  </a:lnTo>
                  <a:lnTo>
                    <a:pt x="0" y="7572"/>
                  </a:lnTo>
                  <a:lnTo>
                    <a:pt x="1268" y="7572"/>
                  </a:lnTo>
                  <a:lnTo>
                    <a:pt x="1268" y="3103"/>
                  </a:lnTo>
                  <a:cubicBezTo>
                    <a:pt x="1268" y="2702"/>
                    <a:pt x="1334" y="2369"/>
                    <a:pt x="1401" y="2102"/>
                  </a:cubicBezTo>
                  <a:cubicBezTo>
                    <a:pt x="1501" y="1802"/>
                    <a:pt x="1635" y="1568"/>
                    <a:pt x="1768" y="1401"/>
                  </a:cubicBezTo>
                  <a:cubicBezTo>
                    <a:pt x="1935" y="1201"/>
                    <a:pt x="2102" y="1101"/>
                    <a:pt x="2268" y="1001"/>
                  </a:cubicBezTo>
                  <a:cubicBezTo>
                    <a:pt x="2435" y="934"/>
                    <a:pt x="2602" y="901"/>
                    <a:pt x="2769" y="901"/>
                  </a:cubicBezTo>
                  <a:cubicBezTo>
                    <a:pt x="3002" y="901"/>
                    <a:pt x="3202" y="968"/>
                    <a:pt x="3403" y="1101"/>
                  </a:cubicBezTo>
                  <a:cubicBezTo>
                    <a:pt x="3603" y="1268"/>
                    <a:pt x="3736" y="1401"/>
                    <a:pt x="3836" y="1535"/>
                  </a:cubicBezTo>
                  <a:lnTo>
                    <a:pt x="4337" y="601"/>
                  </a:lnTo>
                  <a:cubicBezTo>
                    <a:pt x="4237" y="501"/>
                    <a:pt x="4136" y="401"/>
                    <a:pt x="4003" y="301"/>
                  </a:cubicBezTo>
                  <a:cubicBezTo>
                    <a:pt x="3903" y="234"/>
                    <a:pt x="3770" y="167"/>
                    <a:pt x="3636" y="134"/>
                  </a:cubicBezTo>
                  <a:cubicBezTo>
                    <a:pt x="3536" y="67"/>
                    <a:pt x="3403" y="67"/>
                    <a:pt x="3303" y="34"/>
                  </a:cubicBezTo>
                  <a:cubicBezTo>
                    <a:pt x="3202" y="34"/>
                    <a:pt x="3136" y="0"/>
                    <a:pt x="30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19;p63">
              <a:extLst>
                <a:ext uri="{FF2B5EF4-FFF2-40B4-BE49-F238E27FC236}">
                  <a16:creationId xmlns:a16="http://schemas.microsoft.com/office/drawing/2014/main" id="{381DD3B4-E881-4A60-B5CD-7B82114CF5C9}"/>
                </a:ext>
              </a:extLst>
            </p:cNvPr>
            <p:cNvSpPr/>
            <p:nvPr/>
          </p:nvSpPr>
          <p:spPr>
            <a:xfrm>
              <a:off x="2284425" y="3083225"/>
              <a:ext cx="168500" cy="258550"/>
            </a:xfrm>
            <a:custGeom>
              <a:avLst/>
              <a:gdLst/>
              <a:ahLst/>
              <a:cxnLst/>
              <a:rect l="l" t="t" r="r" b="b"/>
              <a:pathLst>
                <a:path w="6740" h="10342" extrusionOk="0">
                  <a:moveTo>
                    <a:pt x="1" y="1"/>
                  </a:moveTo>
                  <a:lnTo>
                    <a:pt x="1" y="10341"/>
                  </a:lnTo>
                  <a:lnTo>
                    <a:pt x="1268" y="10341"/>
                  </a:lnTo>
                  <a:lnTo>
                    <a:pt x="1268" y="7573"/>
                  </a:lnTo>
                  <a:lnTo>
                    <a:pt x="2102" y="6705"/>
                  </a:lnTo>
                  <a:lnTo>
                    <a:pt x="5105" y="10341"/>
                  </a:lnTo>
                  <a:lnTo>
                    <a:pt x="6739" y="10341"/>
                  </a:lnTo>
                  <a:lnTo>
                    <a:pt x="3036" y="5805"/>
                  </a:lnTo>
                  <a:lnTo>
                    <a:pt x="5872" y="2936"/>
                  </a:lnTo>
                  <a:lnTo>
                    <a:pt x="4904" y="2936"/>
                  </a:lnTo>
                  <a:lnTo>
                    <a:pt x="1268" y="6605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0"/>
          <p:cNvSpPr txBox="1">
            <a:spLocks noGrp="1"/>
          </p:cNvSpPr>
          <p:nvPr>
            <p:ph type="title"/>
          </p:nvPr>
        </p:nvSpPr>
        <p:spPr>
          <a:xfrm flipH="1">
            <a:off x="4005589" y="2303563"/>
            <a:ext cx="442518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Conversation</a:t>
            </a:r>
            <a:endParaRPr dirty="0"/>
          </a:p>
        </p:txBody>
      </p:sp>
      <p:sp>
        <p:nvSpPr>
          <p:cNvPr id="386" name="Google Shape;386;p40"/>
          <p:cNvSpPr txBox="1">
            <a:spLocks noGrp="1"/>
          </p:cNvSpPr>
          <p:nvPr>
            <p:ph type="title" idx="2"/>
          </p:nvPr>
        </p:nvSpPr>
        <p:spPr>
          <a:xfrm flipH="1">
            <a:off x="6914875" y="1243686"/>
            <a:ext cx="1515900" cy="10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387" name="Google Shape;387;p40"/>
          <p:cNvGrpSpPr/>
          <p:nvPr/>
        </p:nvGrpSpPr>
        <p:grpSpPr>
          <a:xfrm rot="10800000">
            <a:off x="4071517" y="1360295"/>
            <a:ext cx="1935325" cy="374110"/>
            <a:chOff x="1475892" y="1517720"/>
            <a:chExt cx="1935325" cy="374110"/>
          </a:xfrm>
        </p:grpSpPr>
        <p:sp>
          <p:nvSpPr>
            <p:cNvPr id="388" name="Google Shape;388;p40"/>
            <p:cNvSpPr/>
            <p:nvPr/>
          </p:nvSpPr>
          <p:spPr>
            <a:xfrm rot="-5400000" flipH="1">
              <a:off x="26311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 rot="-5400000" flipH="1">
              <a:off x="23813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 rot="-5400000" flipH="1">
              <a:off x="31306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 rot="-5400000" flipH="1">
              <a:off x="28808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 rot="-5400000" flipH="1">
              <a:off x="16321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 rot="-5400000" flipH="1">
              <a:off x="13823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 rot="-5400000" flipH="1">
              <a:off x="213162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 rot="-5400000" flipH="1">
              <a:off x="1881875" y="1611238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40"/>
          <p:cNvSpPr/>
          <p:nvPr/>
        </p:nvSpPr>
        <p:spPr>
          <a:xfrm rot="8424360">
            <a:off x="2862601" y="2582295"/>
            <a:ext cx="2039385" cy="1812231"/>
          </a:xfrm>
          <a:custGeom>
            <a:avLst/>
            <a:gdLst/>
            <a:ahLst/>
            <a:cxnLst/>
            <a:rect l="l" t="t" r="r" b="b"/>
            <a:pathLst>
              <a:path w="25628" h="20173" extrusionOk="0">
                <a:moveTo>
                  <a:pt x="3592" y="1"/>
                </a:moveTo>
                <a:cubicBezTo>
                  <a:pt x="2460" y="1"/>
                  <a:pt x="1336" y="35"/>
                  <a:pt x="234" y="84"/>
                </a:cubicBezTo>
                <a:cubicBezTo>
                  <a:pt x="1" y="84"/>
                  <a:pt x="1" y="418"/>
                  <a:pt x="234" y="418"/>
                </a:cubicBezTo>
                <a:cubicBezTo>
                  <a:pt x="6272" y="585"/>
                  <a:pt x="12777" y="418"/>
                  <a:pt x="17780" y="4387"/>
                </a:cubicBezTo>
                <a:cubicBezTo>
                  <a:pt x="19915" y="6089"/>
                  <a:pt x="21383" y="8357"/>
                  <a:pt x="21916" y="11025"/>
                </a:cubicBezTo>
                <a:cubicBezTo>
                  <a:pt x="22450" y="13594"/>
                  <a:pt x="22317" y="16229"/>
                  <a:pt x="22584" y="18798"/>
                </a:cubicBezTo>
                <a:cubicBezTo>
                  <a:pt x="21750" y="17697"/>
                  <a:pt x="20982" y="16529"/>
                  <a:pt x="20249" y="15329"/>
                </a:cubicBezTo>
                <a:cubicBezTo>
                  <a:pt x="20206" y="15265"/>
                  <a:pt x="20146" y="15238"/>
                  <a:pt x="20088" y="15238"/>
                </a:cubicBezTo>
                <a:cubicBezTo>
                  <a:pt x="19964" y="15238"/>
                  <a:pt x="19847" y="15359"/>
                  <a:pt x="19915" y="15495"/>
                </a:cubicBezTo>
                <a:cubicBezTo>
                  <a:pt x="20716" y="17063"/>
                  <a:pt x="21650" y="18497"/>
                  <a:pt x="22684" y="19865"/>
                </a:cubicBezTo>
                <a:cubicBezTo>
                  <a:pt x="22717" y="19898"/>
                  <a:pt x="22717" y="19898"/>
                  <a:pt x="22717" y="19898"/>
                </a:cubicBezTo>
                <a:cubicBezTo>
                  <a:pt x="22717" y="19932"/>
                  <a:pt x="22717" y="19965"/>
                  <a:pt x="22717" y="19965"/>
                </a:cubicBezTo>
                <a:cubicBezTo>
                  <a:pt x="22744" y="20111"/>
                  <a:pt x="22844" y="20173"/>
                  <a:pt x="22951" y="20173"/>
                </a:cubicBezTo>
                <a:cubicBezTo>
                  <a:pt x="23114" y="20173"/>
                  <a:pt x="23291" y="20032"/>
                  <a:pt x="23251" y="19832"/>
                </a:cubicBezTo>
                <a:cubicBezTo>
                  <a:pt x="23251" y="19798"/>
                  <a:pt x="23251" y="19765"/>
                  <a:pt x="23251" y="19765"/>
                </a:cubicBezTo>
                <a:cubicBezTo>
                  <a:pt x="24018" y="18698"/>
                  <a:pt x="24752" y="17664"/>
                  <a:pt x="25486" y="16629"/>
                </a:cubicBezTo>
                <a:cubicBezTo>
                  <a:pt x="25628" y="16416"/>
                  <a:pt x="25433" y="16220"/>
                  <a:pt x="25237" y="16220"/>
                </a:cubicBezTo>
                <a:cubicBezTo>
                  <a:pt x="25157" y="16220"/>
                  <a:pt x="25077" y="16252"/>
                  <a:pt x="25019" y="16329"/>
                </a:cubicBezTo>
                <a:cubicBezTo>
                  <a:pt x="24385" y="17197"/>
                  <a:pt x="23751" y="18097"/>
                  <a:pt x="23151" y="18964"/>
                </a:cubicBezTo>
                <a:cubicBezTo>
                  <a:pt x="22817" y="15996"/>
                  <a:pt x="23051" y="12993"/>
                  <a:pt x="22283" y="10091"/>
                </a:cubicBezTo>
                <a:cubicBezTo>
                  <a:pt x="21583" y="7523"/>
                  <a:pt x="19982" y="5388"/>
                  <a:pt x="17914" y="3787"/>
                </a:cubicBezTo>
                <a:cubicBezTo>
                  <a:pt x="13828" y="682"/>
                  <a:pt x="8630" y="1"/>
                  <a:pt x="35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7" name="Google Shape;397;p40"/>
          <p:cNvGrpSpPr/>
          <p:nvPr/>
        </p:nvGrpSpPr>
        <p:grpSpPr>
          <a:xfrm>
            <a:off x="820672" y="191699"/>
            <a:ext cx="3250844" cy="3250844"/>
            <a:chOff x="469138" y="431530"/>
            <a:chExt cx="3250844" cy="3250844"/>
          </a:xfrm>
        </p:grpSpPr>
        <p:grpSp>
          <p:nvGrpSpPr>
            <p:cNvPr id="398" name="Google Shape;398;p40"/>
            <p:cNvGrpSpPr/>
            <p:nvPr/>
          </p:nvGrpSpPr>
          <p:grpSpPr>
            <a:xfrm rot="-2700000">
              <a:off x="945214" y="907605"/>
              <a:ext cx="2298694" cy="2298694"/>
              <a:chOff x="713225" y="1487700"/>
              <a:chExt cx="2055675" cy="2055675"/>
            </a:xfrm>
          </p:grpSpPr>
          <p:sp>
            <p:nvSpPr>
              <p:cNvPr id="399" name="Google Shape;399;p40"/>
              <p:cNvSpPr/>
              <p:nvPr/>
            </p:nvSpPr>
            <p:spPr>
              <a:xfrm>
                <a:off x="713225" y="1487700"/>
                <a:ext cx="2055675" cy="2055675"/>
              </a:xfrm>
              <a:custGeom>
                <a:avLst/>
                <a:gdLst/>
                <a:ahLst/>
                <a:cxnLst/>
                <a:rect l="l" t="t" r="r" b="b"/>
                <a:pathLst>
                  <a:path w="82227" h="82227" extrusionOk="0">
                    <a:moveTo>
                      <a:pt x="41130" y="1"/>
                    </a:moveTo>
                    <a:cubicBezTo>
                      <a:pt x="18447" y="1"/>
                      <a:pt x="1" y="18447"/>
                      <a:pt x="1" y="41130"/>
                    </a:cubicBezTo>
                    <a:cubicBezTo>
                      <a:pt x="1" y="63780"/>
                      <a:pt x="18447" y="82226"/>
                      <a:pt x="41130" y="82226"/>
                    </a:cubicBezTo>
                    <a:cubicBezTo>
                      <a:pt x="63780" y="82226"/>
                      <a:pt x="82226" y="63780"/>
                      <a:pt x="82226" y="41130"/>
                    </a:cubicBezTo>
                    <a:cubicBezTo>
                      <a:pt x="82226" y="18447"/>
                      <a:pt x="63780" y="1"/>
                      <a:pt x="41130" y="1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0"/>
              <p:cNvSpPr/>
              <p:nvPr/>
            </p:nvSpPr>
            <p:spPr>
              <a:xfrm>
                <a:off x="754924" y="1529399"/>
                <a:ext cx="1972275" cy="1972275"/>
              </a:xfrm>
              <a:custGeom>
                <a:avLst/>
                <a:gdLst/>
                <a:ahLst/>
                <a:cxnLst/>
                <a:rect l="l" t="t" r="r" b="b"/>
                <a:pathLst>
                  <a:path w="78891" h="78891" extrusionOk="0">
                    <a:moveTo>
                      <a:pt x="39462" y="1"/>
                    </a:moveTo>
                    <a:cubicBezTo>
                      <a:pt x="17680" y="1"/>
                      <a:pt x="1" y="17680"/>
                      <a:pt x="1" y="39462"/>
                    </a:cubicBezTo>
                    <a:cubicBezTo>
                      <a:pt x="1" y="61245"/>
                      <a:pt x="17680" y="78890"/>
                      <a:pt x="39462" y="78890"/>
                    </a:cubicBezTo>
                    <a:cubicBezTo>
                      <a:pt x="61245" y="78890"/>
                      <a:pt x="78891" y="61245"/>
                      <a:pt x="78891" y="39462"/>
                    </a:cubicBezTo>
                    <a:cubicBezTo>
                      <a:pt x="78891" y="17680"/>
                      <a:pt x="61245" y="1"/>
                      <a:pt x="394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" name="Google Shape;401;p40"/>
              <p:cNvSpPr/>
              <p:nvPr/>
            </p:nvSpPr>
            <p:spPr>
              <a:xfrm>
                <a:off x="713225" y="1487700"/>
                <a:ext cx="2055675" cy="2055675"/>
              </a:xfrm>
              <a:custGeom>
                <a:avLst/>
                <a:gdLst/>
                <a:ahLst/>
                <a:cxnLst/>
                <a:rect l="l" t="t" r="r" b="b"/>
                <a:pathLst>
                  <a:path w="82227" h="82227" extrusionOk="0">
                    <a:moveTo>
                      <a:pt x="41130" y="3337"/>
                    </a:moveTo>
                    <a:cubicBezTo>
                      <a:pt x="61945" y="3337"/>
                      <a:pt x="78891" y="20282"/>
                      <a:pt x="78891" y="41130"/>
                    </a:cubicBezTo>
                    <a:cubicBezTo>
                      <a:pt x="78891" y="61945"/>
                      <a:pt x="61945" y="78891"/>
                      <a:pt x="41130" y="78891"/>
                    </a:cubicBezTo>
                    <a:cubicBezTo>
                      <a:pt x="20282" y="78891"/>
                      <a:pt x="3337" y="61945"/>
                      <a:pt x="3337" y="41130"/>
                    </a:cubicBezTo>
                    <a:cubicBezTo>
                      <a:pt x="3337" y="20282"/>
                      <a:pt x="20282" y="3337"/>
                      <a:pt x="41130" y="3337"/>
                    </a:cubicBezTo>
                    <a:close/>
                    <a:moveTo>
                      <a:pt x="41130" y="1"/>
                    </a:moveTo>
                    <a:cubicBezTo>
                      <a:pt x="18447" y="1"/>
                      <a:pt x="1" y="18447"/>
                      <a:pt x="1" y="41130"/>
                    </a:cubicBezTo>
                    <a:cubicBezTo>
                      <a:pt x="1" y="63780"/>
                      <a:pt x="18447" y="82226"/>
                      <a:pt x="41130" y="82226"/>
                    </a:cubicBezTo>
                    <a:cubicBezTo>
                      <a:pt x="63780" y="82226"/>
                      <a:pt x="82226" y="63780"/>
                      <a:pt x="82226" y="41130"/>
                    </a:cubicBezTo>
                    <a:cubicBezTo>
                      <a:pt x="82226" y="18447"/>
                      <a:pt x="63780" y="1"/>
                      <a:pt x="41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40"/>
              <p:cNvSpPr/>
              <p:nvPr/>
            </p:nvSpPr>
            <p:spPr>
              <a:xfrm>
                <a:off x="1136875" y="1911350"/>
                <a:ext cx="1209225" cy="1209225"/>
              </a:xfrm>
              <a:custGeom>
                <a:avLst/>
                <a:gdLst/>
                <a:ahLst/>
                <a:cxnLst/>
                <a:rect l="l" t="t" r="r" b="b"/>
                <a:pathLst>
                  <a:path w="48369" h="48369" extrusionOk="0">
                    <a:moveTo>
                      <a:pt x="24184" y="0"/>
                    </a:moveTo>
                    <a:cubicBezTo>
                      <a:pt x="37527" y="0"/>
                      <a:pt x="48368" y="10841"/>
                      <a:pt x="48368" y="24184"/>
                    </a:cubicBezTo>
                    <a:cubicBezTo>
                      <a:pt x="48368" y="37527"/>
                      <a:pt x="37527" y="48368"/>
                      <a:pt x="24184" y="48368"/>
                    </a:cubicBezTo>
                    <a:cubicBezTo>
                      <a:pt x="10808" y="48368"/>
                      <a:pt x="0" y="37527"/>
                      <a:pt x="0" y="24184"/>
                    </a:cubicBezTo>
                    <a:cubicBezTo>
                      <a:pt x="0" y="10841"/>
                      <a:pt x="10808" y="0"/>
                      <a:pt x="241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" name="Google Shape;410;p40"/>
            <p:cNvGrpSpPr/>
            <p:nvPr/>
          </p:nvGrpSpPr>
          <p:grpSpPr>
            <a:xfrm rot="-1368331">
              <a:off x="1677709" y="1658483"/>
              <a:ext cx="833708" cy="796940"/>
              <a:chOff x="2599450" y="4506600"/>
              <a:chExt cx="141150" cy="134925"/>
            </a:xfrm>
          </p:grpSpPr>
          <p:sp>
            <p:nvSpPr>
              <p:cNvPr id="411" name="Google Shape;411;p40"/>
              <p:cNvSpPr/>
              <p:nvPr/>
            </p:nvSpPr>
            <p:spPr>
              <a:xfrm>
                <a:off x="2602325" y="4506600"/>
                <a:ext cx="34600" cy="67225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2689" extrusionOk="0">
                    <a:moveTo>
                      <a:pt x="692" y="0"/>
                    </a:moveTo>
                    <a:cubicBezTo>
                      <a:pt x="308" y="0"/>
                      <a:pt x="0" y="596"/>
                      <a:pt x="0" y="1345"/>
                    </a:cubicBezTo>
                    <a:cubicBezTo>
                      <a:pt x="0" y="2074"/>
                      <a:pt x="308" y="2689"/>
                      <a:pt x="692" y="2689"/>
                    </a:cubicBezTo>
                    <a:cubicBezTo>
                      <a:pt x="1076" y="2689"/>
                      <a:pt x="1383" y="2074"/>
                      <a:pt x="1383" y="1345"/>
                    </a:cubicBezTo>
                    <a:cubicBezTo>
                      <a:pt x="1383" y="596"/>
                      <a:pt x="1076" y="0"/>
                      <a:pt x="6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0"/>
              <p:cNvSpPr/>
              <p:nvPr/>
            </p:nvSpPr>
            <p:spPr>
              <a:xfrm>
                <a:off x="2701225" y="4506600"/>
                <a:ext cx="35075" cy="6722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2689" extrusionOk="0">
                    <a:moveTo>
                      <a:pt x="711" y="0"/>
                    </a:moveTo>
                    <a:cubicBezTo>
                      <a:pt x="327" y="0"/>
                      <a:pt x="0" y="596"/>
                      <a:pt x="0" y="1345"/>
                    </a:cubicBezTo>
                    <a:cubicBezTo>
                      <a:pt x="0" y="2074"/>
                      <a:pt x="327" y="2689"/>
                      <a:pt x="711" y="2689"/>
                    </a:cubicBezTo>
                    <a:cubicBezTo>
                      <a:pt x="1095" y="2689"/>
                      <a:pt x="1402" y="2074"/>
                      <a:pt x="1402" y="1345"/>
                    </a:cubicBezTo>
                    <a:cubicBezTo>
                      <a:pt x="1402" y="596"/>
                      <a:pt x="1095" y="0"/>
                      <a:pt x="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0"/>
              <p:cNvSpPr/>
              <p:nvPr/>
            </p:nvSpPr>
            <p:spPr>
              <a:xfrm>
                <a:off x="2599450" y="4600225"/>
                <a:ext cx="1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5646" h="1652" fill="none" extrusionOk="0">
                    <a:moveTo>
                      <a:pt x="5646" y="0"/>
                    </a:moveTo>
                    <a:cubicBezTo>
                      <a:pt x="5646" y="0"/>
                      <a:pt x="5262" y="1652"/>
                      <a:pt x="2957" y="1652"/>
                    </a:cubicBezTo>
                    <a:cubicBezTo>
                      <a:pt x="653" y="165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55"/>
          <p:cNvSpPr txBox="1">
            <a:spLocks noGrp="1"/>
          </p:cNvSpPr>
          <p:nvPr>
            <p:ph type="title"/>
          </p:nvPr>
        </p:nvSpPr>
        <p:spPr>
          <a:xfrm>
            <a:off x="659437" y="26060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Book Open</a:t>
            </a:r>
            <a:endParaRPr sz="4400" dirty="0"/>
          </a:p>
        </p:txBody>
      </p:sp>
      <p:sp>
        <p:nvSpPr>
          <p:cNvPr id="856" name="Google Shape;856;p55"/>
          <p:cNvSpPr/>
          <p:nvPr/>
        </p:nvSpPr>
        <p:spPr>
          <a:xfrm rot="10800000" flipH="1">
            <a:off x="2320225" y="1584609"/>
            <a:ext cx="1876618" cy="1191266"/>
          </a:xfrm>
          <a:custGeom>
            <a:avLst/>
            <a:gdLst/>
            <a:ahLst/>
            <a:cxnLst/>
            <a:rect l="l" t="t" r="r" b="b"/>
            <a:pathLst>
              <a:path w="27223" h="17281" extrusionOk="0">
                <a:moveTo>
                  <a:pt x="13759" y="761"/>
                </a:moveTo>
                <a:cubicBezTo>
                  <a:pt x="15703" y="761"/>
                  <a:pt x="17531" y="1886"/>
                  <a:pt x="17947" y="3869"/>
                </a:cubicBezTo>
                <a:cubicBezTo>
                  <a:pt x="18481" y="6471"/>
                  <a:pt x="16546" y="8406"/>
                  <a:pt x="14178" y="8940"/>
                </a:cubicBezTo>
                <a:cubicBezTo>
                  <a:pt x="13533" y="9088"/>
                  <a:pt x="12895" y="9155"/>
                  <a:pt x="12266" y="9155"/>
                </a:cubicBezTo>
                <a:cubicBezTo>
                  <a:pt x="10910" y="9155"/>
                  <a:pt x="9594" y="8841"/>
                  <a:pt x="8340" y="8339"/>
                </a:cubicBezTo>
                <a:cubicBezTo>
                  <a:pt x="7940" y="4904"/>
                  <a:pt x="9641" y="1001"/>
                  <a:pt x="13511" y="767"/>
                </a:cubicBezTo>
                <a:cubicBezTo>
                  <a:pt x="13593" y="763"/>
                  <a:pt x="13676" y="761"/>
                  <a:pt x="13759" y="761"/>
                </a:cubicBezTo>
                <a:close/>
                <a:moveTo>
                  <a:pt x="13782" y="0"/>
                </a:moveTo>
                <a:cubicBezTo>
                  <a:pt x="10541" y="0"/>
                  <a:pt x="7934" y="2974"/>
                  <a:pt x="7606" y="6305"/>
                </a:cubicBezTo>
                <a:cubicBezTo>
                  <a:pt x="7540" y="6872"/>
                  <a:pt x="7540" y="7439"/>
                  <a:pt x="7606" y="8006"/>
                </a:cubicBezTo>
                <a:cubicBezTo>
                  <a:pt x="5071" y="6772"/>
                  <a:pt x="2803" y="4737"/>
                  <a:pt x="902" y="2869"/>
                </a:cubicBezTo>
                <a:cubicBezTo>
                  <a:pt x="902" y="2735"/>
                  <a:pt x="902" y="2635"/>
                  <a:pt x="868" y="2535"/>
                </a:cubicBezTo>
                <a:lnTo>
                  <a:pt x="868" y="2535"/>
                </a:lnTo>
                <a:cubicBezTo>
                  <a:pt x="1702" y="2602"/>
                  <a:pt x="2536" y="2702"/>
                  <a:pt x="3370" y="2769"/>
                </a:cubicBezTo>
                <a:cubicBezTo>
                  <a:pt x="3381" y="2769"/>
                  <a:pt x="3391" y="2770"/>
                  <a:pt x="3401" y="2770"/>
                </a:cubicBezTo>
                <a:cubicBezTo>
                  <a:pt x="3870" y="2770"/>
                  <a:pt x="3860" y="2033"/>
                  <a:pt x="3370" y="1968"/>
                </a:cubicBezTo>
                <a:lnTo>
                  <a:pt x="435" y="1701"/>
                </a:lnTo>
                <a:cubicBezTo>
                  <a:pt x="234" y="1701"/>
                  <a:pt x="1" y="1901"/>
                  <a:pt x="34" y="2102"/>
                </a:cubicBezTo>
                <a:cubicBezTo>
                  <a:pt x="68" y="2335"/>
                  <a:pt x="101" y="2602"/>
                  <a:pt x="134" y="2869"/>
                </a:cubicBezTo>
                <a:cubicBezTo>
                  <a:pt x="134" y="2902"/>
                  <a:pt x="101" y="2969"/>
                  <a:pt x="134" y="3036"/>
                </a:cubicBezTo>
                <a:cubicBezTo>
                  <a:pt x="268" y="4070"/>
                  <a:pt x="435" y="5137"/>
                  <a:pt x="568" y="6204"/>
                </a:cubicBezTo>
                <a:cubicBezTo>
                  <a:pt x="598" y="6385"/>
                  <a:pt x="763" y="6470"/>
                  <a:pt x="933" y="6470"/>
                </a:cubicBezTo>
                <a:cubicBezTo>
                  <a:pt x="1140" y="6470"/>
                  <a:pt x="1354" y="6343"/>
                  <a:pt x="1335" y="6104"/>
                </a:cubicBezTo>
                <a:cubicBezTo>
                  <a:pt x="1235" y="5404"/>
                  <a:pt x="1168" y="4703"/>
                  <a:pt x="1068" y="4003"/>
                </a:cubicBezTo>
                <a:lnTo>
                  <a:pt x="1068" y="4003"/>
                </a:lnTo>
                <a:cubicBezTo>
                  <a:pt x="3003" y="5871"/>
                  <a:pt x="5238" y="7739"/>
                  <a:pt x="7706" y="8840"/>
                </a:cubicBezTo>
                <a:cubicBezTo>
                  <a:pt x="8374" y="12342"/>
                  <a:pt x="11009" y="15378"/>
                  <a:pt x="14378" y="16645"/>
                </a:cubicBezTo>
                <a:cubicBezTo>
                  <a:pt x="15495" y="17077"/>
                  <a:pt x="16661" y="17281"/>
                  <a:pt x="17820" y="17281"/>
                </a:cubicBezTo>
                <a:cubicBezTo>
                  <a:pt x="21677" y="17281"/>
                  <a:pt x="25461" y="15025"/>
                  <a:pt x="27154" y="11408"/>
                </a:cubicBezTo>
                <a:cubicBezTo>
                  <a:pt x="27222" y="11248"/>
                  <a:pt x="27087" y="11104"/>
                  <a:pt x="26953" y="11104"/>
                </a:cubicBezTo>
                <a:cubicBezTo>
                  <a:pt x="26891" y="11104"/>
                  <a:pt x="26829" y="11134"/>
                  <a:pt x="26787" y="11208"/>
                </a:cubicBezTo>
                <a:cubicBezTo>
                  <a:pt x="25018" y="14429"/>
                  <a:pt x="21517" y="16633"/>
                  <a:pt x="17838" y="16633"/>
                </a:cubicBezTo>
                <a:cubicBezTo>
                  <a:pt x="17630" y="16633"/>
                  <a:pt x="17422" y="16626"/>
                  <a:pt x="17213" y="16612"/>
                </a:cubicBezTo>
                <a:cubicBezTo>
                  <a:pt x="13310" y="16312"/>
                  <a:pt x="9775" y="13410"/>
                  <a:pt x="8640" y="9707"/>
                </a:cubicBezTo>
                <a:cubicBezTo>
                  <a:pt x="8574" y="9540"/>
                  <a:pt x="8540" y="9340"/>
                  <a:pt x="8507" y="9173"/>
                </a:cubicBezTo>
                <a:lnTo>
                  <a:pt x="8507" y="9173"/>
                </a:lnTo>
                <a:cubicBezTo>
                  <a:pt x="9714" y="9634"/>
                  <a:pt x="10979" y="9907"/>
                  <a:pt x="12292" y="9907"/>
                </a:cubicBezTo>
                <a:cubicBezTo>
                  <a:pt x="12974" y="9907"/>
                  <a:pt x="13670" y="9833"/>
                  <a:pt x="14378" y="9674"/>
                </a:cubicBezTo>
                <a:cubicBezTo>
                  <a:pt x="16579" y="9173"/>
                  <a:pt x="18514" y="7639"/>
                  <a:pt x="18781" y="5304"/>
                </a:cubicBezTo>
                <a:cubicBezTo>
                  <a:pt x="19014" y="3236"/>
                  <a:pt x="17914" y="1268"/>
                  <a:pt x="16012" y="467"/>
                </a:cubicBezTo>
                <a:cubicBezTo>
                  <a:pt x="15250" y="146"/>
                  <a:pt x="14500" y="0"/>
                  <a:pt x="1378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886;p57">
            <a:extLst>
              <a:ext uri="{FF2B5EF4-FFF2-40B4-BE49-F238E27FC236}">
                <a16:creationId xmlns:a16="http://schemas.microsoft.com/office/drawing/2014/main" id="{855379DD-4FBC-47DA-9247-D453C9B9408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82596" y="3011896"/>
            <a:ext cx="3059700" cy="70350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Font typeface="Arial"/>
              <a:buNone/>
            </a:pPr>
            <a:endParaRPr lang="en-US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F88E46"/>
                </a:solidFill>
              </a:rPr>
              <a:t>On student’s book P</a:t>
            </a:r>
            <a:r>
              <a:rPr lang="en" dirty="0">
                <a:solidFill>
                  <a:srgbClr val="F88E46"/>
                </a:solidFill>
              </a:rPr>
              <a:t>age </a:t>
            </a:r>
            <a:r>
              <a:rPr lang="en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( 6)</a:t>
            </a:r>
            <a:endParaRPr b="1" dirty="0">
              <a:solidFill>
                <a:srgbClr val="ED6509"/>
              </a:solidFill>
            </a:endParaRPr>
          </a:p>
        </p:txBody>
      </p:sp>
      <p:grpSp>
        <p:nvGrpSpPr>
          <p:cNvPr id="6" name="Google Shape;562;p46">
            <a:extLst>
              <a:ext uri="{FF2B5EF4-FFF2-40B4-BE49-F238E27FC236}">
                <a16:creationId xmlns:a16="http://schemas.microsoft.com/office/drawing/2014/main" id="{0A2D407C-95F2-4611-B49F-C5A71EB86CAC}"/>
              </a:ext>
            </a:extLst>
          </p:cNvPr>
          <p:cNvGrpSpPr/>
          <p:nvPr/>
        </p:nvGrpSpPr>
        <p:grpSpPr>
          <a:xfrm>
            <a:off x="1123642" y="854469"/>
            <a:ext cx="749725" cy="592950"/>
            <a:chOff x="3555200" y="3684750"/>
            <a:chExt cx="749725" cy="592950"/>
          </a:xfrm>
        </p:grpSpPr>
        <p:sp>
          <p:nvSpPr>
            <p:cNvPr id="7" name="Google Shape;563;p46">
              <a:extLst>
                <a:ext uri="{FF2B5EF4-FFF2-40B4-BE49-F238E27FC236}">
                  <a16:creationId xmlns:a16="http://schemas.microsoft.com/office/drawing/2014/main" id="{C575871E-0775-4A90-97FC-D6D2EE885340}"/>
                </a:ext>
              </a:extLst>
            </p:cNvPr>
            <p:cNvSpPr/>
            <p:nvPr/>
          </p:nvSpPr>
          <p:spPr>
            <a:xfrm>
              <a:off x="3555200" y="3684750"/>
              <a:ext cx="749725" cy="592950"/>
            </a:xfrm>
            <a:custGeom>
              <a:avLst/>
              <a:gdLst/>
              <a:ahLst/>
              <a:cxnLst/>
              <a:rect l="l" t="t" r="r" b="b"/>
              <a:pathLst>
                <a:path w="29989" h="23718" extrusionOk="0">
                  <a:moveTo>
                    <a:pt x="20315" y="0"/>
                  </a:moveTo>
                  <a:cubicBezTo>
                    <a:pt x="18648" y="0"/>
                    <a:pt x="16946" y="434"/>
                    <a:pt x="15379" y="1268"/>
                  </a:cubicBezTo>
                  <a:cubicBezTo>
                    <a:pt x="13844" y="467"/>
                    <a:pt x="12176" y="67"/>
                    <a:pt x="10475" y="67"/>
                  </a:cubicBezTo>
                  <a:cubicBezTo>
                    <a:pt x="9207" y="67"/>
                    <a:pt x="7973" y="301"/>
                    <a:pt x="6772" y="768"/>
                  </a:cubicBezTo>
                  <a:cubicBezTo>
                    <a:pt x="3237" y="2135"/>
                    <a:pt x="768" y="5171"/>
                    <a:pt x="435" y="8473"/>
                  </a:cubicBezTo>
                  <a:cubicBezTo>
                    <a:pt x="1" y="12843"/>
                    <a:pt x="3437" y="16045"/>
                    <a:pt x="4571" y="17113"/>
                  </a:cubicBezTo>
                  <a:cubicBezTo>
                    <a:pt x="7106" y="19514"/>
                    <a:pt x="10075" y="21582"/>
                    <a:pt x="13410" y="23350"/>
                  </a:cubicBezTo>
                  <a:cubicBezTo>
                    <a:pt x="13577" y="23450"/>
                    <a:pt x="13777" y="23551"/>
                    <a:pt x="13978" y="23617"/>
                  </a:cubicBezTo>
                  <a:lnTo>
                    <a:pt x="14144" y="23717"/>
                  </a:lnTo>
                  <a:lnTo>
                    <a:pt x="14211" y="23717"/>
                  </a:lnTo>
                  <a:lnTo>
                    <a:pt x="17580" y="23350"/>
                  </a:lnTo>
                  <a:cubicBezTo>
                    <a:pt x="17714" y="23250"/>
                    <a:pt x="17847" y="23150"/>
                    <a:pt x="17947" y="23017"/>
                  </a:cubicBezTo>
                  <a:cubicBezTo>
                    <a:pt x="20582" y="21416"/>
                    <a:pt x="23217" y="19247"/>
                    <a:pt x="25653" y="16779"/>
                  </a:cubicBezTo>
                  <a:cubicBezTo>
                    <a:pt x="26720" y="15678"/>
                    <a:pt x="29989" y="12309"/>
                    <a:pt x="29489" y="7839"/>
                  </a:cubicBezTo>
                  <a:cubicBezTo>
                    <a:pt x="29088" y="4570"/>
                    <a:pt x="26620" y="1635"/>
                    <a:pt x="23351" y="501"/>
                  </a:cubicBezTo>
                  <a:cubicBezTo>
                    <a:pt x="22384" y="167"/>
                    <a:pt x="21349" y="0"/>
                    <a:pt x="20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64;p46">
              <a:extLst>
                <a:ext uri="{FF2B5EF4-FFF2-40B4-BE49-F238E27FC236}">
                  <a16:creationId xmlns:a16="http://schemas.microsoft.com/office/drawing/2014/main" id="{2CE4F782-D2A7-4A73-AB3B-791E5BEADCA2}"/>
                </a:ext>
              </a:extLst>
            </p:cNvPr>
            <p:cNvSpPr/>
            <p:nvPr/>
          </p:nvSpPr>
          <p:spPr>
            <a:xfrm>
              <a:off x="3632775" y="3758275"/>
              <a:ext cx="594600" cy="451875"/>
            </a:xfrm>
            <a:custGeom>
              <a:avLst/>
              <a:gdLst/>
              <a:ahLst/>
              <a:cxnLst/>
              <a:rect l="l" t="t" r="r" b="b"/>
              <a:pathLst>
                <a:path w="23784" h="18075" extrusionOk="0">
                  <a:moveTo>
                    <a:pt x="17195" y="466"/>
                  </a:moveTo>
                  <a:cubicBezTo>
                    <a:pt x="18050" y="466"/>
                    <a:pt x="18902" y="629"/>
                    <a:pt x="19714" y="996"/>
                  </a:cubicBezTo>
                  <a:cubicBezTo>
                    <a:pt x="22049" y="2096"/>
                    <a:pt x="23484" y="4665"/>
                    <a:pt x="22816" y="7200"/>
                  </a:cubicBezTo>
                  <a:cubicBezTo>
                    <a:pt x="22216" y="9502"/>
                    <a:pt x="20348" y="11270"/>
                    <a:pt x="18647" y="12804"/>
                  </a:cubicBezTo>
                  <a:cubicBezTo>
                    <a:pt x="16645" y="14572"/>
                    <a:pt x="14510" y="16073"/>
                    <a:pt x="12342" y="17607"/>
                  </a:cubicBezTo>
                  <a:cubicBezTo>
                    <a:pt x="12276" y="17641"/>
                    <a:pt x="12276" y="17707"/>
                    <a:pt x="12242" y="17741"/>
                  </a:cubicBezTo>
                  <a:cubicBezTo>
                    <a:pt x="12142" y="17707"/>
                    <a:pt x="12075" y="17674"/>
                    <a:pt x="11975" y="17641"/>
                  </a:cubicBezTo>
                  <a:cubicBezTo>
                    <a:pt x="11975" y="17607"/>
                    <a:pt x="11942" y="17574"/>
                    <a:pt x="11909" y="17541"/>
                  </a:cubicBezTo>
                  <a:cubicBezTo>
                    <a:pt x="9674" y="16273"/>
                    <a:pt x="7539" y="14839"/>
                    <a:pt x="5571" y="13204"/>
                  </a:cubicBezTo>
                  <a:cubicBezTo>
                    <a:pt x="3736" y="11703"/>
                    <a:pt x="1601" y="9902"/>
                    <a:pt x="934" y="7534"/>
                  </a:cubicBezTo>
                  <a:cubicBezTo>
                    <a:pt x="167" y="4798"/>
                    <a:pt x="2168" y="2263"/>
                    <a:pt x="4537" y="1196"/>
                  </a:cubicBezTo>
                  <a:cubicBezTo>
                    <a:pt x="5468" y="761"/>
                    <a:pt x="6440" y="558"/>
                    <a:pt x="7405" y="558"/>
                  </a:cubicBezTo>
                  <a:cubicBezTo>
                    <a:pt x="9032" y="558"/>
                    <a:pt x="10635" y="1137"/>
                    <a:pt x="11975" y="2163"/>
                  </a:cubicBezTo>
                  <a:cubicBezTo>
                    <a:pt x="12010" y="2198"/>
                    <a:pt x="12049" y="2213"/>
                    <a:pt x="12088" y="2213"/>
                  </a:cubicBezTo>
                  <a:cubicBezTo>
                    <a:pt x="12160" y="2213"/>
                    <a:pt x="12232" y="2161"/>
                    <a:pt x="12276" y="2096"/>
                  </a:cubicBezTo>
                  <a:lnTo>
                    <a:pt x="12342" y="2096"/>
                  </a:lnTo>
                  <a:cubicBezTo>
                    <a:pt x="13765" y="1118"/>
                    <a:pt x="15485" y="466"/>
                    <a:pt x="17195" y="466"/>
                  </a:cubicBezTo>
                  <a:close/>
                  <a:moveTo>
                    <a:pt x="17229" y="1"/>
                  </a:moveTo>
                  <a:cubicBezTo>
                    <a:pt x="15440" y="1"/>
                    <a:pt x="13693" y="691"/>
                    <a:pt x="12276" y="1796"/>
                  </a:cubicBezTo>
                  <a:cubicBezTo>
                    <a:pt x="12276" y="1763"/>
                    <a:pt x="12242" y="1763"/>
                    <a:pt x="12209" y="1729"/>
                  </a:cubicBezTo>
                  <a:cubicBezTo>
                    <a:pt x="10794" y="646"/>
                    <a:pt x="9087" y="47"/>
                    <a:pt x="7358" y="47"/>
                  </a:cubicBezTo>
                  <a:cubicBezTo>
                    <a:pt x="6478" y="47"/>
                    <a:pt x="5592" y="202"/>
                    <a:pt x="4737" y="529"/>
                  </a:cubicBezTo>
                  <a:cubicBezTo>
                    <a:pt x="2569" y="1396"/>
                    <a:pt x="500" y="3397"/>
                    <a:pt x="267" y="5832"/>
                  </a:cubicBezTo>
                  <a:cubicBezTo>
                    <a:pt x="0" y="8301"/>
                    <a:pt x="1768" y="10469"/>
                    <a:pt x="3469" y="12037"/>
                  </a:cubicBezTo>
                  <a:cubicBezTo>
                    <a:pt x="5938" y="14372"/>
                    <a:pt x="8740" y="16273"/>
                    <a:pt x="11742" y="17841"/>
                  </a:cubicBezTo>
                  <a:cubicBezTo>
                    <a:pt x="11909" y="17974"/>
                    <a:pt x="12175" y="18041"/>
                    <a:pt x="12376" y="18041"/>
                  </a:cubicBezTo>
                  <a:cubicBezTo>
                    <a:pt x="12392" y="18058"/>
                    <a:pt x="12417" y="18066"/>
                    <a:pt x="12451" y="18066"/>
                  </a:cubicBezTo>
                  <a:cubicBezTo>
                    <a:pt x="12484" y="18066"/>
                    <a:pt x="12526" y="18058"/>
                    <a:pt x="12576" y="18041"/>
                  </a:cubicBezTo>
                  <a:lnTo>
                    <a:pt x="12576" y="18008"/>
                  </a:lnTo>
                  <a:cubicBezTo>
                    <a:pt x="12609" y="18041"/>
                    <a:pt x="12642" y="18041"/>
                    <a:pt x="12676" y="18074"/>
                  </a:cubicBezTo>
                  <a:cubicBezTo>
                    <a:pt x="12709" y="18074"/>
                    <a:pt x="12743" y="18041"/>
                    <a:pt x="12709" y="18008"/>
                  </a:cubicBezTo>
                  <a:cubicBezTo>
                    <a:pt x="12709" y="18008"/>
                    <a:pt x="12676" y="18008"/>
                    <a:pt x="12642" y="17974"/>
                  </a:cubicBezTo>
                  <a:cubicBezTo>
                    <a:pt x="15478" y="16340"/>
                    <a:pt x="18180" y="14105"/>
                    <a:pt x="20448" y="11803"/>
                  </a:cubicBezTo>
                  <a:cubicBezTo>
                    <a:pt x="22149" y="10069"/>
                    <a:pt x="23784" y="7800"/>
                    <a:pt x="23450" y="5265"/>
                  </a:cubicBezTo>
                  <a:cubicBezTo>
                    <a:pt x="23183" y="2997"/>
                    <a:pt x="21449" y="1062"/>
                    <a:pt x="19314" y="328"/>
                  </a:cubicBezTo>
                  <a:cubicBezTo>
                    <a:pt x="18624" y="105"/>
                    <a:pt x="17923" y="1"/>
                    <a:pt x="1722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65;p46">
              <a:extLst>
                <a:ext uri="{FF2B5EF4-FFF2-40B4-BE49-F238E27FC236}">
                  <a16:creationId xmlns:a16="http://schemas.microsoft.com/office/drawing/2014/main" id="{EF6D0074-2606-4209-BB59-FBB677ADBD3E}"/>
                </a:ext>
              </a:extLst>
            </p:cNvPr>
            <p:cNvSpPr/>
            <p:nvPr/>
          </p:nvSpPr>
          <p:spPr>
            <a:xfrm>
              <a:off x="3636925" y="3769900"/>
              <a:ext cx="582950" cy="431900"/>
            </a:xfrm>
            <a:custGeom>
              <a:avLst/>
              <a:gdLst/>
              <a:ahLst/>
              <a:cxnLst/>
              <a:rect l="l" t="t" r="r" b="b"/>
              <a:pathLst>
                <a:path w="23318" h="17276" extrusionOk="0">
                  <a:moveTo>
                    <a:pt x="17029" y="1"/>
                  </a:moveTo>
                  <a:cubicBezTo>
                    <a:pt x="15319" y="1"/>
                    <a:pt x="13599" y="653"/>
                    <a:pt x="12176" y="1631"/>
                  </a:cubicBezTo>
                  <a:lnTo>
                    <a:pt x="12110" y="1631"/>
                  </a:lnTo>
                  <a:cubicBezTo>
                    <a:pt x="12066" y="1696"/>
                    <a:pt x="11994" y="1748"/>
                    <a:pt x="11922" y="1748"/>
                  </a:cubicBezTo>
                  <a:cubicBezTo>
                    <a:pt x="11883" y="1748"/>
                    <a:pt x="11844" y="1733"/>
                    <a:pt x="11809" y="1698"/>
                  </a:cubicBezTo>
                  <a:cubicBezTo>
                    <a:pt x="10469" y="672"/>
                    <a:pt x="8866" y="93"/>
                    <a:pt x="7239" y="93"/>
                  </a:cubicBezTo>
                  <a:cubicBezTo>
                    <a:pt x="6274" y="93"/>
                    <a:pt x="5302" y="296"/>
                    <a:pt x="4371" y="731"/>
                  </a:cubicBezTo>
                  <a:cubicBezTo>
                    <a:pt x="2002" y="1798"/>
                    <a:pt x="1" y="4333"/>
                    <a:pt x="768" y="7069"/>
                  </a:cubicBezTo>
                  <a:cubicBezTo>
                    <a:pt x="1435" y="9437"/>
                    <a:pt x="3570" y="11238"/>
                    <a:pt x="5405" y="12739"/>
                  </a:cubicBezTo>
                  <a:cubicBezTo>
                    <a:pt x="7373" y="14374"/>
                    <a:pt x="9508" y="15808"/>
                    <a:pt x="11743" y="17076"/>
                  </a:cubicBezTo>
                  <a:cubicBezTo>
                    <a:pt x="11776" y="17109"/>
                    <a:pt x="11809" y="17142"/>
                    <a:pt x="11809" y="17176"/>
                  </a:cubicBezTo>
                  <a:cubicBezTo>
                    <a:pt x="11909" y="17209"/>
                    <a:pt x="11976" y="17242"/>
                    <a:pt x="12076" y="17276"/>
                  </a:cubicBezTo>
                  <a:cubicBezTo>
                    <a:pt x="12110" y="17242"/>
                    <a:pt x="12110" y="17176"/>
                    <a:pt x="12176" y="17142"/>
                  </a:cubicBezTo>
                  <a:cubicBezTo>
                    <a:pt x="14311" y="15608"/>
                    <a:pt x="16479" y="14107"/>
                    <a:pt x="18481" y="12339"/>
                  </a:cubicBezTo>
                  <a:cubicBezTo>
                    <a:pt x="20182" y="10805"/>
                    <a:pt x="22050" y="9037"/>
                    <a:pt x="22650" y="6735"/>
                  </a:cubicBezTo>
                  <a:cubicBezTo>
                    <a:pt x="23318" y="4200"/>
                    <a:pt x="21883" y="1631"/>
                    <a:pt x="19548" y="531"/>
                  </a:cubicBezTo>
                  <a:cubicBezTo>
                    <a:pt x="18736" y="164"/>
                    <a:pt x="17884" y="1"/>
                    <a:pt x="17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B85D4A4-2510-A3D5-82DF-5C74A77BC5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 rot="21092198">
            <a:off x="4853554" y="1611726"/>
            <a:ext cx="2579665" cy="311161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57"/>
          <p:cNvSpPr/>
          <p:nvPr/>
        </p:nvSpPr>
        <p:spPr>
          <a:xfrm>
            <a:off x="4679150" y="2532575"/>
            <a:ext cx="25" cy="0"/>
          </a:xfrm>
          <a:custGeom>
            <a:avLst/>
            <a:gdLst/>
            <a:ahLst/>
            <a:cxnLst/>
            <a:rect l="l" t="t" r="r" b="b"/>
            <a:pathLst>
              <a:path w="1" fill="none" extrusionOk="0">
                <a:moveTo>
                  <a:pt x="0" y="0"/>
                </a:moveTo>
                <a:close/>
              </a:path>
            </a:pathLst>
          </a:custGeom>
          <a:noFill/>
          <a:ln w="21675" cap="flat" cmpd="sng">
            <a:solidFill>
              <a:srgbClr val="1B2BE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2526B12-6515-424D-B706-14886BFFFA9B}"/>
              </a:ext>
            </a:extLst>
          </p:cNvPr>
          <p:cNvGrpSpPr/>
          <p:nvPr/>
        </p:nvGrpSpPr>
        <p:grpSpPr>
          <a:xfrm>
            <a:off x="138313" y="145996"/>
            <a:ext cx="4764100" cy="4833257"/>
            <a:chOff x="179512" y="233795"/>
            <a:chExt cx="4290159" cy="4675909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E48DABED-1D3B-4D76-BF8C-A9E4D841D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512" y="233795"/>
              <a:ext cx="4290159" cy="4675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2EA3F739-C60C-4429-B661-B0135BAF03AD}"/>
                </a:ext>
              </a:extLst>
            </p:cNvPr>
            <p:cNvSpPr/>
            <p:nvPr/>
          </p:nvSpPr>
          <p:spPr>
            <a:xfrm>
              <a:off x="2324591" y="233795"/>
              <a:ext cx="2145080" cy="2563141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DA650037-1EF7-4A6E-ACE9-A649574FE50C}"/>
                </a:ext>
              </a:extLst>
            </p:cNvPr>
            <p:cNvSpPr/>
            <p:nvPr/>
          </p:nvSpPr>
          <p:spPr>
            <a:xfrm>
              <a:off x="2771800" y="4083918"/>
              <a:ext cx="1697871" cy="825786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5" name="صورة 24" descr="صورة تحتوي على شخص, رجل, يرتدي, ثابت&#10;&#10;تم إنشاء الوصف تلقائياً">
            <a:extLst>
              <a:ext uri="{FF2B5EF4-FFF2-40B4-BE49-F238E27FC236}">
                <a16:creationId xmlns:a16="http://schemas.microsoft.com/office/drawing/2014/main" id="{BB12C821-8583-4E94-85A1-82BF4899E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482" y="245457"/>
            <a:ext cx="2317931" cy="2459323"/>
          </a:xfrm>
          <a:prstGeom prst="rect">
            <a:avLst/>
          </a:prstGeom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0FFFB017-C38C-4CEA-BD2A-39C996397520}"/>
              </a:ext>
            </a:extLst>
          </p:cNvPr>
          <p:cNvSpPr/>
          <p:nvPr/>
        </p:nvSpPr>
        <p:spPr>
          <a:xfrm>
            <a:off x="5678499" y="213586"/>
            <a:ext cx="3211926" cy="555672"/>
          </a:xfrm>
          <a:prstGeom prst="wedgeRoundRectCallout">
            <a:avLst>
              <a:gd name="adj1" fmla="val -69709"/>
              <a:gd name="adj2" fmla="val 2099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How many people are there ?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9" name="فقاعة الكلام: مستطيلة مستديرة الزوايا 28">
            <a:extLst>
              <a:ext uri="{FF2B5EF4-FFF2-40B4-BE49-F238E27FC236}">
                <a16:creationId xmlns:a16="http://schemas.microsoft.com/office/drawing/2014/main" id="{50A42497-A61D-4C56-A6B4-AE0F34D1F0B3}"/>
              </a:ext>
            </a:extLst>
          </p:cNvPr>
          <p:cNvSpPr/>
          <p:nvPr/>
        </p:nvSpPr>
        <p:spPr>
          <a:xfrm>
            <a:off x="5678498" y="1808902"/>
            <a:ext cx="3211926" cy="555672"/>
          </a:xfrm>
          <a:prstGeom prst="wedgeRoundRectCallout">
            <a:avLst>
              <a:gd name="adj1" fmla="val -69709"/>
              <a:gd name="adj2" fmla="val 2099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Who are they ?</a:t>
            </a:r>
          </a:p>
        </p:txBody>
      </p:sp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25FD177A-35E2-4F4E-93C6-01186DEC1F0F}"/>
              </a:ext>
            </a:extLst>
          </p:cNvPr>
          <p:cNvSpPr/>
          <p:nvPr/>
        </p:nvSpPr>
        <p:spPr>
          <a:xfrm>
            <a:off x="5678498" y="3404218"/>
            <a:ext cx="3211926" cy="555673"/>
          </a:xfrm>
          <a:prstGeom prst="wedgeRoundRectCallout">
            <a:avLst>
              <a:gd name="adj1" fmla="val -69709"/>
              <a:gd name="adj2" fmla="val 2099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does the picture show ?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id="{D63A4214-B757-4A89-A778-C3E774D650FA}"/>
              </a:ext>
            </a:extLst>
          </p:cNvPr>
          <p:cNvSpPr/>
          <p:nvPr/>
        </p:nvSpPr>
        <p:spPr>
          <a:xfrm>
            <a:off x="5678498" y="882098"/>
            <a:ext cx="2449501" cy="555672"/>
          </a:xfrm>
          <a:prstGeom prst="wedgeRoundRectCallout">
            <a:avLst>
              <a:gd name="adj1" fmla="val -69709"/>
              <a:gd name="adj2" fmla="val 2099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6633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Tow persons</a:t>
            </a:r>
            <a:endParaRPr lang="ar-SA" sz="1600" b="1" dirty="0">
              <a:solidFill>
                <a:srgbClr val="6633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id="{E106D64C-E583-4883-B7BC-1AC78C2CC98C}"/>
              </a:ext>
            </a:extLst>
          </p:cNvPr>
          <p:cNvSpPr/>
          <p:nvPr/>
        </p:nvSpPr>
        <p:spPr>
          <a:xfrm>
            <a:off x="5699446" y="2426944"/>
            <a:ext cx="2449501" cy="555672"/>
          </a:xfrm>
          <a:prstGeom prst="wedgeRoundRectCallout">
            <a:avLst>
              <a:gd name="adj1" fmla="val -69709"/>
              <a:gd name="adj2" fmla="val 2099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6633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Adnan and Rob</a:t>
            </a:r>
          </a:p>
        </p:txBody>
      </p:sp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id="{8DE2FA2B-F9DA-4E6F-AF3B-ABF383596A7E}"/>
              </a:ext>
            </a:extLst>
          </p:cNvPr>
          <p:cNvSpPr/>
          <p:nvPr/>
        </p:nvSpPr>
        <p:spPr>
          <a:xfrm>
            <a:off x="5786504" y="4024508"/>
            <a:ext cx="2726560" cy="555673"/>
          </a:xfrm>
          <a:prstGeom prst="wedgeRoundRectCallout">
            <a:avLst>
              <a:gd name="adj1" fmla="val -69709"/>
              <a:gd name="adj2" fmla="val 2099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6633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man covers his eyes</a:t>
            </a:r>
            <a:endParaRPr lang="ar-SA" sz="1600" b="1" dirty="0">
              <a:solidFill>
                <a:srgbClr val="6633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6" name="Google Shape;436;p41">
            <a:extLst>
              <a:ext uri="{FF2B5EF4-FFF2-40B4-BE49-F238E27FC236}">
                <a16:creationId xmlns:a16="http://schemas.microsoft.com/office/drawing/2014/main" id="{68B79DEF-0F4D-48B3-8C11-BBE2096C6B16}"/>
              </a:ext>
            </a:extLst>
          </p:cNvPr>
          <p:cNvGrpSpPr/>
          <p:nvPr/>
        </p:nvGrpSpPr>
        <p:grpSpPr>
          <a:xfrm>
            <a:off x="6737121" y="1436281"/>
            <a:ext cx="436825" cy="374110"/>
            <a:chOff x="4343392" y="1517396"/>
            <a:chExt cx="436825" cy="374110"/>
          </a:xfrm>
          <a:solidFill>
            <a:srgbClr val="EBE600"/>
          </a:solidFill>
        </p:grpSpPr>
        <p:sp>
          <p:nvSpPr>
            <p:cNvPr id="27" name="Google Shape;437;p41">
              <a:extLst>
                <a:ext uri="{FF2B5EF4-FFF2-40B4-BE49-F238E27FC236}">
                  <a16:creationId xmlns:a16="http://schemas.microsoft.com/office/drawing/2014/main" id="{0C0918ED-BB42-40EA-B1E4-D24509D143B8}"/>
                </a:ext>
              </a:extLst>
            </p:cNvPr>
            <p:cNvSpPr/>
            <p:nvPr/>
          </p:nvSpPr>
          <p:spPr>
            <a:xfrm rot="16200000" flipH="1">
              <a:off x="449962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8" name="Google Shape;438;p41">
              <a:extLst>
                <a:ext uri="{FF2B5EF4-FFF2-40B4-BE49-F238E27FC236}">
                  <a16:creationId xmlns:a16="http://schemas.microsoft.com/office/drawing/2014/main" id="{5F03DB40-0148-4456-BF4A-31B8669D845D}"/>
                </a:ext>
              </a:extLst>
            </p:cNvPr>
            <p:cNvSpPr/>
            <p:nvPr/>
          </p:nvSpPr>
          <p:spPr>
            <a:xfrm rot="-5400000" flipH="1">
              <a:off x="424987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4" name="Google Shape;436;p41">
            <a:extLst>
              <a:ext uri="{FF2B5EF4-FFF2-40B4-BE49-F238E27FC236}">
                <a16:creationId xmlns:a16="http://schemas.microsoft.com/office/drawing/2014/main" id="{DC32A48E-09A9-401E-A4B8-E9AB4576266E}"/>
              </a:ext>
            </a:extLst>
          </p:cNvPr>
          <p:cNvGrpSpPr/>
          <p:nvPr/>
        </p:nvGrpSpPr>
        <p:grpSpPr>
          <a:xfrm>
            <a:off x="6737122" y="3030108"/>
            <a:ext cx="436825" cy="374110"/>
            <a:chOff x="4343392" y="1517396"/>
            <a:chExt cx="436825" cy="374110"/>
          </a:xfrm>
          <a:solidFill>
            <a:srgbClr val="EBE600"/>
          </a:solidFill>
        </p:grpSpPr>
        <p:sp>
          <p:nvSpPr>
            <p:cNvPr id="35" name="Google Shape;437;p41">
              <a:extLst>
                <a:ext uri="{FF2B5EF4-FFF2-40B4-BE49-F238E27FC236}">
                  <a16:creationId xmlns:a16="http://schemas.microsoft.com/office/drawing/2014/main" id="{DD7CA0F9-0E70-43D1-93A0-C7EAC60E31A8}"/>
                </a:ext>
              </a:extLst>
            </p:cNvPr>
            <p:cNvSpPr/>
            <p:nvPr/>
          </p:nvSpPr>
          <p:spPr>
            <a:xfrm rot="16200000" flipH="1">
              <a:off x="449962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6" name="Google Shape;438;p41">
              <a:extLst>
                <a:ext uri="{FF2B5EF4-FFF2-40B4-BE49-F238E27FC236}">
                  <a16:creationId xmlns:a16="http://schemas.microsoft.com/office/drawing/2014/main" id="{C89FDB5B-ECAB-41FD-ADD0-F0CA0CE41001}"/>
                </a:ext>
              </a:extLst>
            </p:cNvPr>
            <p:cNvSpPr/>
            <p:nvPr/>
          </p:nvSpPr>
          <p:spPr>
            <a:xfrm rot="-5400000" flipH="1">
              <a:off x="424987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7" name="Google Shape;436;p41">
            <a:extLst>
              <a:ext uri="{FF2B5EF4-FFF2-40B4-BE49-F238E27FC236}">
                <a16:creationId xmlns:a16="http://schemas.microsoft.com/office/drawing/2014/main" id="{A8317D5B-ED43-4F38-AB06-D8AAFAC5656F}"/>
              </a:ext>
            </a:extLst>
          </p:cNvPr>
          <p:cNvGrpSpPr/>
          <p:nvPr/>
        </p:nvGrpSpPr>
        <p:grpSpPr>
          <a:xfrm>
            <a:off x="6847636" y="4649645"/>
            <a:ext cx="436825" cy="374110"/>
            <a:chOff x="4343392" y="1517396"/>
            <a:chExt cx="436825" cy="374110"/>
          </a:xfrm>
          <a:solidFill>
            <a:srgbClr val="EBE600"/>
          </a:solidFill>
        </p:grpSpPr>
        <p:sp>
          <p:nvSpPr>
            <p:cNvPr id="38" name="Google Shape;437;p41">
              <a:extLst>
                <a:ext uri="{FF2B5EF4-FFF2-40B4-BE49-F238E27FC236}">
                  <a16:creationId xmlns:a16="http://schemas.microsoft.com/office/drawing/2014/main" id="{1D966BD5-E46F-43EA-9126-0874FB9CFD2E}"/>
                </a:ext>
              </a:extLst>
            </p:cNvPr>
            <p:cNvSpPr/>
            <p:nvPr/>
          </p:nvSpPr>
          <p:spPr>
            <a:xfrm rot="16200000" flipH="1">
              <a:off x="449962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9" name="Google Shape;438;p41">
              <a:extLst>
                <a:ext uri="{FF2B5EF4-FFF2-40B4-BE49-F238E27FC236}">
                  <a16:creationId xmlns:a16="http://schemas.microsoft.com/office/drawing/2014/main" id="{5F4BE65E-5E7D-4B13-A76A-4FC8F35CDC79}"/>
                </a:ext>
              </a:extLst>
            </p:cNvPr>
            <p:cNvSpPr/>
            <p:nvPr/>
          </p:nvSpPr>
          <p:spPr>
            <a:xfrm rot="-5400000" flipH="1">
              <a:off x="4249875" y="1610913"/>
              <a:ext cx="374110" cy="187075"/>
            </a:xfrm>
            <a:custGeom>
              <a:avLst/>
              <a:gdLst/>
              <a:ahLst/>
              <a:cxnLst/>
              <a:rect l="l" t="t" r="r" b="b"/>
              <a:pathLst>
                <a:path w="9449" h="4725" extrusionOk="0">
                  <a:moveTo>
                    <a:pt x="0" y="1"/>
                  </a:moveTo>
                  <a:cubicBezTo>
                    <a:pt x="2612" y="1"/>
                    <a:pt x="4725" y="2113"/>
                    <a:pt x="4725" y="4725"/>
                  </a:cubicBezTo>
                  <a:cubicBezTo>
                    <a:pt x="4725" y="2113"/>
                    <a:pt x="6837" y="1"/>
                    <a:pt x="94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57"/>
          <p:cNvSpPr/>
          <p:nvPr/>
        </p:nvSpPr>
        <p:spPr>
          <a:xfrm>
            <a:off x="4679150" y="2532575"/>
            <a:ext cx="25" cy="0"/>
          </a:xfrm>
          <a:custGeom>
            <a:avLst/>
            <a:gdLst/>
            <a:ahLst/>
            <a:cxnLst/>
            <a:rect l="l" t="t" r="r" b="b"/>
            <a:pathLst>
              <a:path w="1" fill="none" extrusionOk="0">
                <a:moveTo>
                  <a:pt x="0" y="0"/>
                </a:moveTo>
                <a:close/>
              </a:path>
            </a:pathLst>
          </a:custGeom>
          <a:noFill/>
          <a:ln w="21675" cap="flat" cmpd="sng">
            <a:solidFill>
              <a:srgbClr val="1B2BE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2526B12-6515-424D-B706-14886BFFFA9B}"/>
              </a:ext>
            </a:extLst>
          </p:cNvPr>
          <p:cNvGrpSpPr/>
          <p:nvPr/>
        </p:nvGrpSpPr>
        <p:grpSpPr>
          <a:xfrm>
            <a:off x="138313" y="145996"/>
            <a:ext cx="4764100" cy="4833257"/>
            <a:chOff x="179512" y="233795"/>
            <a:chExt cx="4290159" cy="4675909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E48DABED-1D3B-4D76-BF8C-A9E4D841D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512" y="233795"/>
              <a:ext cx="4290159" cy="4675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2EA3F739-C60C-4429-B661-B0135BAF03AD}"/>
                </a:ext>
              </a:extLst>
            </p:cNvPr>
            <p:cNvSpPr/>
            <p:nvPr/>
          </p:nvSpPr>
          <p:spPr>
            <a:xfrm>
              <a:off x="2324591" y="233795"/>
              <a:ext cx="2145080" cy="2563141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DA650037-1EF7-4A6E-ACE9-A649574FE50C}"/>
                </a:ext>
              </a:extLst>
            </p:cNvPr>
            <p:cNvSpPr/>
            <p:nvPr/>
          </p:nvSpPr>
          <p:spPr>
            <a:xfrm>
              <a:off x="2771800" y="4083918"/>
              <a:ext cx="1697871" cy="825786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5" name="صورة 24" descr="صورة تحتوي على شخص, رجل, يرتدي, ثابت&#10;&#10;تم إنشاء الوصف تلقائياً">
            <a:extLst>
              <a:ext uri="{FF2B5EF4-FFF2-40B4-BE49-F238E27FC236}">
                <a16:creationId xmlns:a16="http://schemas.microsoft.com/office/drawing/2014/main" id="{BB12C821-8583-4E94-85A1-82BF4899EB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482" y="245457"/>
            <a:ext cx="2317931" cy="2459323"/>
          </a:xfrm>
          <a:prstGeom prst="rect">
            <a:avLst/>
          </a:prstGeom>
        </p:spPr>
      </p:pic>
      <p:pic>
        <p:nvPicPr>
          <p:cNvPr id="8" name="MG Bk 3 F-SA_'17_2-09">
            <a:hlinkClick r:id="" action="ppaction://media"/>
            <a:extLst>
              <a:ext uri="{FF2B5EF4-FFF2-40B4-BE49-F238E27FC236}">
                <a16:creationId xmlns:a16="http://schemas.microsoft.com/office/drawing/2014/main" id="{67CE6DA8-CCF5-4906-991B-B454935C6B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87776" y="452735"/>
            <a:ext cx="60960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4" descr="animated transparent book gif - Clip Art Library">
            <a:extLst>
              <a:ext uri="{FF2B5EF4-FFF2-40B4-BE49-F238E27FC236}">
                <a16:creationId xmlns:a16="http://schemas.microsoft.com/office/drawing/2014/main" id="{F6FA1114-AE7C-4E5E-9592-4118BC664E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175" y="1062335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317;p53">
            <a:extLst>
              <a:ext uri="{FF2B5EF4-FFF2-40B4-BE49-F238E27FC236}">
                <a16:creationId xmlns:a16="http://schemas.microsoft.com/office/drawing/2014/main" id="{4051B224-CE16-4114-A15F-88C94B053AF5}"/>
              </a:ext>
            </a:extLst>
          </p:cNvPr>
          <p:cNvSpPr txBox="1">
            <a:spLocks/>
          </p:cNvSpPr>
          <p:nvPr/>
        </p:nvSpPr>
        <p:spPr>
          <a:xfrm>
            <a:off x="5358676" y="2473175"/>
            <a:ext cx="3067800" cy="3148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Selawik Semibold" panose="020B0702040204020203" pitchFamily="34" charset="0"/>
              </a:rPr>
              <a:t>Read along as u listen</a:t>
            </a:r>
          </a:p>
          <a:p>
            <a:pPr algn="l">
              <a:spcBef>
                <a:spcPts val="0"/>
              </a:spcBef>
            </a:pPr>
            <a:endParaRPr lang="en-US" dirty="0"/>
          </a:p>
        </p:txBody>
      </p:sp>
      <p:pic>
        <p:nvPicPr>
          <p:cNvPr id="1028" name="Picture 4" descr="Cute Headphones Emoji Sticker">
            <a:extLst>
              <a:ext uri="{FF2B5EF4-FFF2-40B4-BE49-F238E27FC236}">
                <a16:creationId xmlns:a16="http://schemas.microsoft.com/office/drawing/2014/main" id="{4E1B27FE-49DB-47E1-9AE8-3F369AB12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73" y="2923918"/>
            <a:ext cx="1595502" cy="15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9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57"/>
          <p:cNvSpPr/>
          <p:nvPr/>
        </p:nvSpPr>
        <p:spPr>
          <a:xfrm>
            <a:off x="4679150" y="2532575"/>
            <a:ext cx="25" cy="0"/>
          </a:xfrm>
          <a:custGeom>
            <a:avLst/>
            <a:gdLst/>
            <a:ahLst/>
            <a:cxnLst/>
            <a:rect l="l" t="t" r="r" b="b"/>
            <a:pathLst>
              <a:path w="1" fill="none" extrusionOk="0">
                <a:moveTo>
                  <a:pt x="0" y="0"/>
                </a:moveTo>
                <a:close/>
              </a:path>
            </a:pathLst>
          </a:custGeom>
          <a:noFill/>
          <a:ln w="21675" cap="flat" cmpd="sng">
            <a:solidFill>
              <a:srgbClr val="1B2BE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2526B12-6515-424D-B706-14886BFFFA9B}"/>
              </a:ext>
            </a:extLst>
          </p:cNvPr>
          <p:cNvGrpSpPr/>
          <p:nvPr/>
        </p:nvGrpSpPr>
        <p:grpSpPr>
          <a:xfrm>
            <a:off x="138313" y="155121"/>
            <a:ext cx="4484412" cy="4833257"/>
            <a:chOff x="179512" y="233795"/>
            <a:chExt cx="4290159" cy="4675909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E48DABED-1D3B-4D76-BF8C-A9E4D841D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512" y="233795"/>
              <a:ext cx="4290159" cy="4675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2EA3F739-C60C-4429-B661-B0135BAF03AD}"/>
                </a:ext>
              </a:extLst>
            </p:cNvPr>
            <p:cNvSpPr/>
            <p:nvPr/>
          </p:nvSpPr>
          <p:spPr>
            <a:xfrm>
              <a:off x="2324591" y="233795"/>
              <a:ext cx="2145080" cy="2563141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DA650037-1EF7-4A6E-ACE9-A649574FE50C}"/>
                </a:ext>
              </a:extLst>
            </p:cNvPr>
            <p:cNvSpPr/>
            <p:nvPr/>
          </p:nvSpPr>
          <p:spPr>
            <a:xfrm>
              <a:off x="2771800" y="4083918"/>
              <a:ext cx="1697871" cy="825786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5" name="صورة 24" descr="صورة تحتوي على شخص, رجل, يرتدي, ثابت&#10;&#10;تم إنشاء الوصف تلقائياً">
            <a:extLst>
              <a:ext uri="{FF2B5EF4-FFF2-40B4-BE49-F238E27FC236}">
                <a16:creationId xmlns:a16="http://schemas.microsoft.com/office/drawing/2014/main" id="{BB12C821-8583-4E94-85A1-82BF4899E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880" y="207462"/>
            <a:ext cx="2191482" cy="2459323"/>
          </a:xfrm>
          <a:prstGeom prst="rect">
            <a:avLst/>
          </a:prstGeom>
        </p:spPr>
      </p:pic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F212231D-489D-4FDF-963B-E7F2DD2D4D16}"/>
              </a:ext>
            </a:extLst>
          </p:cNvPr>
          <p:cNvSpPr/>
          <p:nvPr/>
        </p:nvSpPr>
        <p:spPr>
          <a:xfrm>
            <a:off x="5036457" y="222772"/>
            <a:ext cx="3853968" cy="473497"/>
          </a:xfrm>
          <a:prstGeom prst="wedgeRoundRectCallout">
            <a:avLst>
              <a:gd name="adj1" fmla="val -55921"/>
              <a:gd name="adj2" fmla="val 20311"/>
              <a:gd name="adj3" fmla="val 16667"/>
            </a:avLst>
          </a:prstGeom>
          <a:solidFill>
            <a:srgbClr val="ED650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500" b="1" dirty="0">
                <a:solidFill>
                  <a:schemeClr val="bg1"/>
                </a:solidFill>
                <a:latin typeface="Abadi" panose="020B0604020104020204" pitchFamily="34" charset="0"/>
              </a:rPr>
              <a:t>Why does Adnan say that he’s in a bind? </a:t>
            </a:r>
            <a:endParaRPr lang="ar-SA" sz="15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A66A3F6-7A15-4AC9-A615-654D95E728B1}"/>
              </a:ext>
            </a:extLst>
          </p:cNvPr>
          <p:cNvSpPr txBox="1"/>
          <p:nvPr/>
        </p:nvSpPr>
        <p:spPr>
          <a:xfrm>
            <a:off x="5030355" y="779896"/>
            <a:ext cx="3853968" cy="468497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33CC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  <a:cs typeface="Cavolini" panose="03000502040302020204" pitchFamily="66" charset="0"/>
              </a:rPr>
              <a:t>He can’t go to work the next day</a:t>
            </a:r>
            <a:endParaRPr lang="ar-SA" sz="1600" dirty="0">
              <a:solidFill>
                <a:schemeClr val="bg1"/>
              </a:solidFill>
              <a:latin typeface="Arial Narrow" panose="020B0606020202030204" pitchFamily="34" charset="0"/>
              <a:cs typeface="Cavolini" panose="03000502040302020204" pitchFamily="66" charset="0"/>
            </a:endParaRP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B0098DD1-2664-416E-8410-05CA5540184C}"/>
              </a:ext>
            </a:extLst>
          </p:cNvPr>
          <p:cNvSpPr/>
          <p:nvPr/>
        </p:nvSpPr>
        <p:spPr>
          <a:xfrm>
            <a:off x="5030355" y="1487102"/>
            <a:ext cx="3918243" cy="409393"/>
          </a:xfrm>
          <a:prstGeom prst="wedgeRoundRectCallout">
            <a:avLst>
              <a:gd name="adj1" fmla="val -58094"/>
              <a:gd name="adj2" fmla="val 17818"/>
              <a:gd name="adj3" fmla="val 16667"/>
            </a:avLst>
          </a:prstGeom>
          <a:solidFill>
            <a:srgbClr val="ED650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500" b="1" dirty="0">
                <a:solidFill>
                  <a:schemeClr val="bg1"/>
                </a:solidFill>
                <a:latin typeface="Abadi" panose="020B0604020104020204" pitchFamily="34" charset="0"/>
              </a:rPr>
              <a:t>How is Rob going to help Adnan out? </a:t>
            </a:r>
            <a:endParaRPr lang="ar-SA" sz="15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AB02245-38D3-4A8E-8F68-D8765A201AB0}"/>
              </a:ext>
            </a:extLst>
          </p:cNvPr>
          <p:cNvSpPr txBox="1"/>
          <p:nvPr/>
        </p:nvSpPr>
        <p:spPr>
          <a:xfrm>
            <a:off x="4985472" y="1987057"/>
            <a:ext cx="3943735" cy="468497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33CC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  <a:cs typeface="Cavolini" panose="03000502040302020204" pitchFamily="66" charset="0"/>
              </a:rPr>
              <a:t>He’s going to cover for him</a:t>
            </a:r>
            <a:endParaRPr lang="ar-SA" sz="200" dirty="0">
              <a:solidFill>
                <a:schemeClr val="bg1"/>
              </a:solidFill>
              <a:latin typeface="Arial Narrow" panose="020B0606020202030204" pitchFamily="34" charset="0"/>
              <a:cs typeface="Cavolini" panose="03000502040302020204" pitchFamily="66" charset="0"/>
            </a:endParaRPr>
          </a:p>
        </p:txBody>
      </p:sp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68CB8A33-ED57-4A01-9017-723290ED731E}"/>
              </a:ext>
            </a:extLst>
          </p:cNvPr>
          <p:cNvSpPr/>
          <p:nvPr/>
        </p:nvSpPr>
        <p:spPr>
          <a:xfrm>
            <a:off x="4940588" y="3929299"/>
            <a:ext cx="3943735" cy="555672"/>
          </a:xfrm>
          <a:prstGeom prst="wedgeRoundRectCallout">
            <a:avLst>
              <a:gd name="adj1" fmla="val -56109"/>
              <a:gd name="adj2" fmla="val 30133"/>
              <a:gd name="adj3" fmla="val 16667"/>
            </a:avLst>
          </a:prstGeom>
          <a:solidFill>
            <a:srgbClr val="ED650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500" b="1" dirty="0">
                <a:solidFill>
                  <a:schemeClr val="bg1"/>
                </a:solidFill>
                <a:latin typeface="Abadi" panose="020B0604020104020204" pitchFamily="34" charset="0"/>
              </a:rPr>
              <a:t>What does Adnan mean when he says he’s going to take off now?</a:t>
            </a:r>
            <a:endParaRPr lang="ar-SA" sz="15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D931AA8-C72A-4164-AE06-A4A2E9ABE6D0}"/>
              </a:ext>
            </a:extLst>
          </p:cNvPr>
          <p:cNvSpPr txBox="1"/>
          <p:nvPr/>
        </p:nvSpPr>
        <p:spPr>
          <a:xfrm>
            <a:off x="5036457" y="4561591"/>
            <a:ext cx="3614667" cy="460056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33CC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He’s going to leave the office.</a:t>
            </a:r>
            <a:endParaRPr lang="ar-SA" sz="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C8C5C073-A8B2-4050-A7FC-B9958B300020}"/>
              </a:ext>
            </a:extLst>
          </p:cNvPr>
          <p:cNvSpPr/>
          <p:nvPr/>
        </p:nvSpPr>
        <p:spPr>
          <a:xfrm>
            <a:off x="5004863" y="2676239"/>
            <a:ext cx="4001251" cy="555672"/>
          </a:xfrm>
          <a:prstGeom prst="wedgeRoundRectCallout">
            <a:avLst>
              <a:gd name="adj1" fmla="val -57581"/>
              <a:gd name="adj2" fmla="val 20991"/>
              <a:gd name="adj3" fmla="val 16667"/>
            </a:avLst>
          </a:prstGeom>
          <a:solidFill>
            <a:srgbClr val="ED650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500" b="1" dirty="0">
                <a:solidFill>
                  <a:schemeClr val="bg1"/>
                </a:solidFill>
                <a:latin typeface="Abadi" panose="020B0604020104020204" pitchFamily="34" charset="0"/>
              </a:rPr>
              <a:t>Why does Adnan say it isn’t right for Rob to jump ship?</a:t>
            </a:r>
            <a:endParaRPr lang="ar-SA" sz="15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46CBA4C-36D3-4694-9AD4-9F27F51CA789}"/>
              </a:ext>
            </a:extLst>
          </p:cNvPr>
          <p:cNvSpPr txBox="1"/>
          <p:nvPr/>
        </p:nvSpPr>
        <p:spPr>
          <a:xfrm>
            <a:off x="4979368" y="3308531"/>
            <a:ext cx="4020215" cy="429905"/>
          </a:xfrm>
          <a:prstGeom prst="wedgeRoundRectCallout">
            <a:avLst>
              <a:gd name="adj1" fmla="val -56251"/>
              <a:gd name="adj2" fmla="val 24625"/>
              <a:gd name="adj3" fmla="val 16667"/>
            </a:avLst>
          </a:prstGeom>
          <a:solidFill>
            <a:srgbClr val="0033CC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He thinks Rob shouldn’t change jobs suddenly like that</a:t>
            </a:r>
            <a:endParaRPr lang="ar-SA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11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7"/>
          <p:cNvSpPr txBox="1">
            <a:spLocks noGrp="1"/>
          </p:cNvSpPr>
          <p:nvPr>
            <p:ph type="title"/>
          </p:nvPr>
        </p:nvSpPr>
        <p:spPr>
          <a:xfrm>
            <a:off x="2576286" y="430511"/>
            <a:ext cx="596537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Read the words and their meaning</a:t>
            </a:r>
            <a:endParaRPr sz="2800" dirty="0"/>
          </a:p>
        </p:txBody>
      </p:sp>
      <p:sp>
        <p:nvSpPr>
          <p:cNvPr id="579" name="Google Shape;579;p47"/>
          <p:cNvSpPr/>
          <p:nvPr/>
        </p:nvSpPr>
        <p:spPr>
          <a:xfrm rot="1037211" flipH="1">
            <a:off x="402027" y="1978452"/>
            <a:ext cx="2489856" cy="815906"/>
          </a:xfrm>
          <a:custGeom>
            <a:avLst/>
            <a:gdLst/>
            <a:ahLst/>
            <a:cxnLst/>
            <a:rect l="l" t="t" r="r" b="b"/>
            <a:pathLst>
              <a:path w="43016" h="14096" extrusionOk="0">
                <a:moveTo>
                  <a:pt x="18835" y="0"/>
                </a:moveTo>
                <a:cubicBezTo>
                  <a:pt x="18343" y="0"/>
                  <a:pt x="17840" y="74"/>
                  <a:pt x="17346" y="224"/>
                </a:cubicBezTo>
                <a:cubicBezTo>
                  <a:pt x="14778" y="1025"/>
                  <a:pt x="12743" y="3360"/>
                  <a:pt x="11342" y="5528"/>
                </a:cubicBezTo>
                <a:cubicBezTo>
                  <a:pt x="9974" y="7663"/>
                  <a:pt x="9107" y="10064"/>
                  <a:pt x="8740" y="12566"/>
                </a:cubicBezTo>
                <a:cubicBezTo>
                  <a:pt x="8040" y="10531"/>
                  <a:pt x="7272" y="8530"/>
                  <a:pt x="5971" y="6795"/>
                </a:cubicBezTo>
                <a:cubicBezTo>
                  <a:pt x="4950" y="5434"/>
                  <a:pt x="3494" y="4096"/>
                  <a:pt x="1768" y="4096"/>
                </a:cubicBezTo>
                <a:cubicBezTo>
                  <a:pt x="1465" y="4096"/>
                  <a:pt x="1153" y="4137"/>
                  <a:pt x="834" y="4227"/>
                </a:cubicBezTo>
                <a:cubicBezTo>
                  <a:pt x="801" y="3893"/>
                  <a:pt x="1101" y="3693"/>
                  <a:pt x="1468" y="3393"/>
                </a:cubicBezTo>
                <a:cubicBezTo>
                  <a:pt x="2002" y="2926"/>
                  <a:pt x="2569" y="2526"/>
                  <a:pt x="3169" y="2159"/>
                </a:cubicBezTo>
                <a:cubicBezTo>
                  <a:pt x="3311" y="2074"/>
                  <a:pt x="3237" y="1870"/>
                  <a:pt x="3089" y="1870"/>
                </a:cubicBezTo>
                <a:cubicBezTo>
                  <a:pt x="3062" y="1870"/>
                  <a:pt x="3033" y="1877"/>
                  <a:pt x="3003" y="1892"/>
                </a:cubicBezTo>
                <a:cubicBezTo>
                  <a:pt x="1935" y="2426"/>
                  <a:pt x="968" y="3093"/>
                  <a:pt x="101" y="3960"/>
                </a:cubicBezTo>
                <a:cubicBezTo>
                  <a:pt x="34" y="4027"/>
                  <a:pt x="0" y="4194"/>
                  <a:pt x="67" y="4294"/>
                </a:cubicBezTo>
                <a:cubicBezTo>
                  <a:pt x="968" y="5528"/>
                  <a:pt x="1868" y="6929"/>
                  <a:pt x="2969" y="8030"/>
                </a:cubicBezTo>
                <a:cubicBezTo>
                  <a:pt x="3009" y="8070"/>
                  <a:pt x="3055" y="8087"/>
                  <a:pt x="3099" y="8087"/>
                </a:cubicBezTo>
                <a:cubicBezTo>
                  <a:pt x="3241" y="8087"/>
                  <a:pt x="3371" y="7915"/>
                  <a:pt x="3269" y="7763"/>
                </a:cubicBezTo>
                <a:cubicBezTo>
                  <a:pt x="2636" y="6595"/>
                  <a:pt x="1568" y="5728"/>
                  <a:pt x="934" y="4561"/>
                </a:cubicBezTo>
                <a:cubicBezTo>
                  <a:pt x="1182" y="4504"/>
                  <a:pt x="1425" y="4477"/>
                  <a:pt x="1661" y="4477"/>
                </a:cubicBezTo>
                <a:cubicBezTo>
                  <a:pt x="3776" y="4477"/>
                  <a:pt x="5411" y="6616"/>
                  <a:pt x="6372" y="8297"/>
                </a:cubicBezTo>
                <a:cubicBezTo>
                  <a:pt x="7372" y="10064"/>
                  <a:pt x="8006" y="11999"/>
                  <a:pt x="8607" y="13901"/>
                </a:cubicBezTo>
                <a:cubicBezTo>
                  <a:pt x="8651" y="14034"/>
                  <a:pt x="8762" y="14095"/>
                  <a:pt x="8871" y="14095"/>
                </a:cubicBezTo>
                <a:cubicBezTo>
                  <a:pt x="9007" y="14095"/>
                  <a:pt x="9140" y="14000"/>
                  <a:pt x="9140" y="13834"/>
                </a:cubicBezTo>
                <a:cubicBezTo>
                  <a:pt x="9541" y="9064"/>
                  <a:pt x="12042" y="3426"/>
                  <a:pt x="16512" y="1158"/>
                </a:cubicBezTo>
                <a:cubicBezTo>
                  <a:pt x="17263" y="793"/>
                  <a:pt x="18097" y="567"/>
                  <a:pt x="18925" y="567"/>
                </a:cubicBezTo>
                <a:cubicBezTo>
                  <a:pt x="19384" y="567"/>
                  <a:pt x="19841" y="636"/>
                  <a:pt x="20282" y="791"/>
                </a:cubicBezTo>
                <a:cubicBezTo>
                  <a:pt x="21716" y="1325"/>
                  <a:pt x="22283" y="2559"/>
                  <a:pt x="22617" y="3927"/>
                </a:cubicBezTo>
                <a:cubicBezTo>
                  <a:pt x="23317" y="6762"/>
                  <a:pt x="23751" y="9664"/>
                  <a:pt x="23984" y="12566"/>
                </a:cubicBezTo>
                <a:cubicBezTo>
                  <a:pt x="24003" y="12733"/>
                  <a:pt x="24145" y="12828"/>
                  <a:pt x="24284" y="12828"/>
                </a:cubicBezTo>
                <a:cubicBezTo>
                  <a:pt x="24396" y="12828"/>
                  <a:pt x="24507" y="12767"/>
                  <a:pt x="24551" y="12633"/>
                </a:cubicBezTo>
                <a:cubicBezTo>
                  <a:pt x="25352" y="10298"/>
                  <a:pt x="26853" y="7896"/>
                  <a:pt x="28988" y="6562"/>
                </a:cubicBezTo>
                <a:cubicBezTo>
                  <a:pt x="29570" y="6213"/>
                  <a:pt x="30170" y="6029"/>
                  <a:pt x="30754" y="6029"/>
                </a:cubicBezTo>
                <a:cubicBezTo>
                  <a:pt x="31509" y="6029"/>
                  <a:pt x="32236" y="6337"/>
                  <a:pt x="32857" y="6996"/>
                </a:cubicBezTo>
                <a:cubicBezTo>
                  <a:pt x="33958" y="8130"/>
                  <a:pt x="34158" y="9864"/>
                  <a:pt x="34325" y="11365"/>
                </a:cubicBezTo>
                <a:cubicBezTo>
                  <a:pt x="34344" y="11520"/>
                  <a:pt x="34509" y="11630"/>
                  <a:pt x="34658" y="11630"/>
                </a:cubicBezTo>
                <a:cubicBezTo>
                  <a:pt x="34765" y="11630"/>
                  <a:pt x="34864" y="11572"/>
                  <a:pt x="34892" y="11432"/>
                </a:cubicBezTo>
                <a:cubicBezTo>
                  <a:pt x="35726" y="6829"/>
                  <a:pt x="38628" y="2959"/>
                  <a:pt x="42731" y="758"/>
                </a:cubicBezTo>
                <a:cubicBezTo>
                  <a:pt x="43015" y="616"/>
                  <a:pt x="42839" y="255"/>
                  <a:pt x="42595" y="255"/>
                </a:cubicBezTo>
                <a:cubicBezTo>
                  <a:pt x="42553" y="255"/>
                  <a:pt x="42508" y="266"/>
                  <a:pt x="42464" y="291"/>
                </a:cubicBezTo>
                <a:cubicBezTo>
                  <a:pt x="38628" y="2259"/>
                  <a:pt x="35793" y="5828"/>
                  <a:pt x="34659" y="9964"/>
                </a:cubicBezTo>
                <a:cubicBezTo>
                  <a:pt x="34208" y="7832"/>
                  <a:pt x="33162" y="5402"/>
                  <a:pt x="30889" y="5402"/>
                </a:cubicBezTo>
                <a:cubicBezTo>
                  <a:pt x="30637" y="5402"/>
                  <a:pt x="30371" y="5431"/>
                  <a:pt x="30089" y="5495"/>
                </a:cubicBezTo>
                <a:cubicBezTo>
                  <a:pt x="27487" y="6062"/>
                  <a:pt x="25519" y="8897"/>
                  <a:pt x="24451" y="11399"/>
                </a:cubicBezTo>
                <a:cubicBezTo>
                  <a:pt x="24318" y="10064"/>
                  <a:pt x="24118" y="8730"/>
                  <a:pt x="23884" y="7396"/>
                </a:cubicBezTo>
                <a:cubicBezTo>
                  <a:pt x="23617" y="5795"/>
                  <a:pt x="23384" y="4094"/>
                  <a:pt x="22783" y="2592"/>
                </a:cubicBezTo>
                <a:cubicBezTo>
                  <a:pt x="22111" y="885"/>
                  <a:pt x="20535" y="0"/>
                  <a:pt x="18835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37857B9-73DA-48AD-966E-3EFB5B9CE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209" y="1677742"/>
            <a:ext cx="4942648" cy="295231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6" name="Picture 2" descr="Real Talk: Master Of Flip: John 3:1-21 | Edge Church">
            <a:extLst>
              <a:ext uri="{FF2B5EF4-FFF2-40B4-BE49-F238E27FC236}">
                <a16:creationId xmlns:a16="http://schemas.microsoft.com/office/drawing/2014/main" id="{857EF6A3-BA36-49C5-A44D-C9D96E195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0"/>
          <a:stretch/>
        </p:blipFill>
        <p:spPr bwMode="auto">
          <a:xfrm>
            <a:off x="522514" y="25296"/>
            <a:ext cx="1950097" cy="108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57"/>
          <p:cNvSpPr/>
          <p:nvPr/>
        </p:nvSpPr>
        <p:spPr>
          <a:xfrm>
            <a:off x="4679150" y="2532575"/>
            <a:ext cx="25" cy="0"/>
          </a:xfrm>
          <a:custGeom>
            <a:avLst/>
            <a:gdLst/>
            <a:ahLst/>
            <a:cxnLst/>
            <a:rect l="l" t="t" r="r" b="b"/>
            <a:pathLst>
              <a:path w="1" fill="none" extrusionOk="0">
                <a:moveTo>
                  <a:pt x="0" y="0"/>
                </a:moveTo>
                <a:close/>
              </a:path>
            </a:pathLst>
          </a:custGeom>
          <a:noFill/>
          <a:ln w="21675" cap="flat" cmpd="sng">
            <a:solidFill>
              <a:srgbClr val="1B2BE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2526B12-6515-424D-B706-14886BFFFA9B}"/>
              </a:ext>
            </a:extLst>
          </p:cNvPr>
          <p:cNvGrpSpPr/>
          <p:nvPr/>
        </p:nvGrpSpPr>
        <p:grpSpPr>
          <a:xfrm>
            <a:off x="138313" y="145996"/>
            <a:ext cx="4764100" cy="4833257"/>
            <a:chOff x="179512" y="233795"/>
            <a:chExt cx="4290159" cy="4675909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E48DABED-1D3B-4D76-BF8C-A9E4D841D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12" y="233795"/>
              <a:ext cx="4290159" cy="4675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2EA3F739-C60C-4429-B661-B0135BAF03AD}"/>
                </a:ext>
              </a:extLst>
            </p:cNvPr>
            <p:cNvSpPr/>
            <p:nvPr/>
          </p:nvSpPr>
          <p:spPr>
            <a:xfrm>
              <a:off x="2324591" y="233795"/>
              <a:ext cx="2145080" cy="2563141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DA650037-1EF7-4A6E-ACE9-A649574FE50C}"/>
                </a:ext>
              </a:extLst>
            </p:cNvPr>
            <p:cNvSpPr/>
            <p:nvPr/>
          </p:nvSpPr>
          <p:spPr>
            <a:xfrm>
              <a:off x="2771800" y="4083918"/>
              <a:ext cx="1697871" cy="825786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5" name="صورة 24" descr="صورة تحتوي على شخص, رجل, يرتدي, ثابت&#10;&#10;تم إنشاء الوصف تلقائياً">
            <a:extLst>
              <a:ext uri="{FF2B5EF4-FFF2-40B4-BE49-F238E27FC236}">
                <a16:creationId xmlns:a16="http://schemas.microsoft.com/office/drawing/2014/main" id="{BB12C821-8583-4E94-85A1-82BF4899E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4482" y="245457"/>
            <a:ext cx="2317931" cy="2459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0A67E-7224-47D2-902E-E83166C8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99" y="2750884"/>
            <a:ext cx="3543559" cy="23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4DAE618B-C84C-421D-806D-0C9D0B52D174}"/>
              </a:ext>
            </a:extLst>
          </p:cNvPr>
          <p:cNvSpPr/>
          <p:nvPr/>
        </p:nvSpPr>
        <p:spPr>
          <a:xfrm>
            <a:off x="5564259" y="760720"/>
            <a:ext cx="3187856" cy="1210072"/>
          </a:xfrm>
          <a:prstGeom prst="cloudCallout">
            <a:avLst>
              <a:gd name="adj1" fmla="val 13658"/>
              <a:gd name="adj2" fmla="val 122651"/>
            </a:avLst>
          </a:prstGeom>
          <a:solidFill>
            <a:srgbClr val="DFC71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In a bind</a:t>
            </a:r>
          </a:p>
          <a:p>
            <a:pPr algn="ctr"/>
            <a:endParaRPr lang="ar-SA" b="1" dirty="0"/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EB6138F2-B720-4977-B93B-E60204E0D28C}"/>
              </a:ext>
            </a:extLst>
          </p:cNvPr>
          <p:cNvSpPr/>
          <p:nvPr/>
        </p:nvSpPr>
        <p:spPr>
          <a:xfrm>
            <a:off x="1844775" y="1979681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  <a:solidFill>
            <a:srgbClr val="F77A2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Adnan</a:t>
            </a:r>
            <a:endParaRPr lang="en-US" sz="1800" b="1" dirty="0"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64141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Job-Winning Curriculum Vitae by Slidesgo ">
  <a:themeElements>
    <a:clrScheme name="Simple Light">
      <a:dk1>
        <a:srgbClr val="000000"/>
      </a:dk1>
      <a:lt1>
        <a:srgbClr val="FFFFFF"/>
      </a:lt1>
      <a:dk2>
        <a:srgbClr val="4963B9"/>
      </a:dk2>
      <a:lt2>
        <a:srgbClr val="EE604A"/>
      </a:lt2>
      <a:accent1>
        <a:srgbClr val="F0DB4E"/>
      </a:accent1>
      <a:accent2>
        <a:srgbClr val="F7CBD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447</Words>
  <Application>Microsoft Office PowerPoint</Application>
  <PresentationFormat>عرض على الشاشة (16:9)</PresentationFormat>
  <Paragraphs>130</Paragraphs>
  <Slides>29</Slides>
  <Notes>29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47" baseType="lpstr">
      <vt:lpstr>Questrial</vt:lpstr>
      <vt:lpstr>Constantia</vt:lpstr>
      <vt:lpstr>Tw Cen MT</vt:lpstr>
      <vt:lpstr>Selawik Semibold</vt:lpstr>
      <vt:lpstr>Cavolini</vt:lpstr>
      <vt:lpstr>Arial</vt:lpstr>
      <vt:lpstr>DaunPenh</vt:lpstr>
      <vt:lpstr>Nunito</vt:lpstr>
      <vt:lpstr>Quicksand Light</vt:lpstr>
      <vt:lpstr>Arial Narrow</vt:lpstr>
      <vt:lpstr>Tenor Sans</vt:lpstr>
      <vt:lpstr>Barlow ExtraBold</vt:lpstr>
      <vt:lpstr>Handlee</vt:lpstr>
      <vt:lpstr>Abadi</vt:lpstr>
      <vt:lpstr>Franklin Gothic Demi</vt:lpstr>
      <vt:lpstr>Roboto Condensed Light</vt:lpstr>
      <vt:lpstr>Barlow Condensed Medium</vt:lpstr>
      <vt:lpstr>Job-Winning Curriculum Vitae by Slidesgo </vt:lpstr>
      <vt:lpstr>Unit 1 Working 9 to 5  </vt:lpstr>
      <vt:lpstr>Lesson Goals</vt:lpstr>
      <vt:lpstr>Conversation</vt:lpstr>
      <vt:lpstr>Book Open</vt:lpstr>
      <vt:lpstr>عرض تقديمي في PowerPoint</vt:lpstr>
      <vt:lpstr>عرض تقديمي في PowerPoint</vt:lpstr>
      <vt:lpstr>عرض تقديمي في PowerPoint</vt:lpstr>
      <vt:lpstr>Read the words and their meaning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In bind</vt:lpstr>
      <vt:lpstr>Will do</vt:lpstr>
      <vt:lpstr>عرض تقديمي في PowerPoint</vt:lpstr>
      <vt:lpstr>a student to read aloud the directions </vt:lpstr>
      <vt:lpstr>عرض تقديمي في PowerPoint</vt:lpstr>
      <vt:lpstr>عرض تقديمي في PowerPoint</vt:lpstr>
      <vt:lpstr>Book Open</vt:lpstr>
      <vt:lpstr>5- Listening</vt:lpstr>
      <vt:lpstr>عرض تقديمي في PowerPoint</vt:lpstr>
      <vt:lpstr>Pronunciation</vt:lpstr>
      <vt:lpstr>Vocabulary Building</vt:lpstr>
      <vt:lpstr>Homework</vt:lpstr>
      <vt:lpstr>Remember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Job-Winning Curriculum Vitae</dc:title>
  <dc:creator>ام الوليد</dc:creator>
  <cp:lastModifiedBy>انتصار بنت العبيدالله</cp:lastModifiedBy>
  <cp:revision>14</cp:revision>
  <dcterms:modified xsi:type="dcterms:W3CDTF">2022-12-05T16:44:12Z</dcterms:modified>
</cp:coreProperties>
</file>