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29"/>
  </p:notesMasterIdLst>
  <p:sldIdLst>
    <p:sldId id="352" r:id="rId4"/>
    <p:sldId id="347" r:id="rId5"/>
    <p:sldId id="334" r:id="rId6"/>
    <p:sldId id="359" r:id="rId7"/>
    <p:sldId id="358" r:id="rId8"/>
    <p:sldId id="353" r:id="rId9"/>
    <p:sldId id="356" r:id="rId10"/>
    <p:sldId id="360" r:id="rId11"/>
    <p:sldId id="340" r:id="rId12"/>
    <p:sldId id="357" r:id="rId13"/>
    <p:sldId id="298" r:id="rId14"/>
    <p:sldId id="313" r:id="rId15"/>
    <p:sldId id="318" r:id="rId16"/>
    <p:sldId id="327" r:id="rId17"/>
    <p:sldId id="315" r:id="rId18"/>
    <p:sldId id="355" r:id="rId19"/>
    <p:sldId id="307" r:id="rId20"/>
    <p:sldId id="317" r:id="rId21"/>
    <p:sldId id="321" r:id="rId22"/>
    <p:sldId id="354" r:id="rId23"/>
    <p:sldId id="329" r:id="rId24"/>
    <p:sldId id="300" r:id="rId25"/>
    <p:sldId id="335" r:id="rId26"/>
    <p:sldId id="299" r:id="rId27"/>
    <p:sldId id="3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01E"/>
    <a:srgbClr val="4D9724"/>
    <a:srgbClr val="90B141"/>
    <a:srgbClr val="006600"/>
    <a:srgbClr val="448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32" y="6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A64BC5-71C0-4F53-BD38-7C65BC17BEC4}"/>
              </a:ext>
            </a:extLst>
          </p:cNvPr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D79E57D4-5524-458E-8555-F2DB382A30A6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AEE9DDE-1546-4782-BFAC-486ABADFA722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B1722FF-1C36-4EC8-B01B-648463882337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6" name="Group 1">
              <a:extLst>
                <a:ext uri="{FF2B5EF4-FFF2-40B4-BE49-F238E27FC236}">
                  <a16:creationId xmlns:a16="http://schemas.microsoft.com/office/drawing/2014/main" id="{580AFA0E-EAB7-471B-B0EB-0810F7EF72F5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7" name="Oval 4">
                <a:extLst>
                  <a:ext uri="{FF2B5EF4-FFF2-40B4-BE49-F238E27FC236}">
                    <a16:creationId xmlns:a16="http://schemas.microsoft.com/office/drawing/2014/main" id="{087DC462-CB8F-49A2-9569-131072E9EAC2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6D636AA-82C0-4A38-AC32-86D6B95D93B8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C7476E6-FA65-4519-951E-19E809F706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4EBA4B-9616-4034-9E2F-7626B6734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D89710D-E0FA-461A-BAA4-9280CE0FB3E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1543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40CCD-8223-4AD2-9B3B-E4A5B7B3F314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718247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CC0FB3B-BEB6-40AD-B8BC-B16406CB812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92000" y="0"/>
            <a:ext cx="810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A7C78-490B-4B70-939F-E0E530D7139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3960000"/>
            <a:ext cx="4092000" cy="289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37FDB-ABEE-4E70-8C6C-EF63DE1104FE}"/>
              </a:ext>
            </a:extLst>
          </p:cNvPr>
          <p:cNvSpPr/>
          <p:nvPr userDrawn="1"/>
        </p:nvSpPr>
        <p:spPr>
          <a:xfrm>
            <a:off x="4200000" y="4050000"/>
            <a:ext cx="7992000" cy="280800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A30B33-1578-4F92-965A-1B25CB2B0B7A}"/>
              </a:ext>
            </a:extLst>
          </p:cNvPr>
          <p:cNvGrpSpPr/>
          <p:nvPr userDrawn="1"/>
        </p:nvGrpSpPr>
        <p:grpSpPr>
          <a:xfrm>
            <a:off x="708173" y="1837593"/>
            <a:ext cx="5265908" cy="2893260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9BAF048-858D-467A-A2D9-55353AB374D0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79BF1D3-47E2-45EE-A6D2-51AB7F5C760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DB35A04-7291-4929-BDBF-CF27350278F5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7F7AE34-085B-4DC4-9A42-0AC2401105D2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87B3583-8A4C-4CC1-97CB-1DCF41636F79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82E14F-7618-40E4-BBC5-B8608C0F47B1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87325FE-B771-406F-8B24-B59F85F186C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C04CA1C-6227-4101-BA76-1648919A5404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C2A41E-91D3-45C4-8342-591264033EC3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0E4E875-9627-43F8-A726-76591FA0F86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9F8306F-8BD0-44BD-8105-37B91391D02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EF64F5B-879E-4BA4-96E8-7E54F988F17A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90D69432-D5EA-43C4-87C5-F0A7492482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4331" y="1976846"/>
            <a:ext cx="3849189" cy="2316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369CACB-2EA5-48C3-9786-31FB883E0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6">
            <a:extLst>
              <a:ext uri="{FF2B5EF4-FFF2-40B4-BE49-F238E27FC236}">
                <a16:creationId xmlns:a16="http://schemas.microsoft.com/office/drawing/2014/main" id="{42FD185E-8006-4B10-B605-B710D34FADAC}"/>
              </a:ext>
            </a:extLst>
          </p:cNvPr>
          <p:cNvSpPr/>
          <p:nvPr userDrawn="1"/>
        </p:nvSpPr>
        <p:spPr>
          <a:xfrm rot="5400000">
            <a:off x="4667633" y="1598517"/>
            <a:ext cx="2484306" cy="2484306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5A1F3092-7FF0-415A-9303-2673362646A4}"/>
              </a:ext>
            </a:extLst>
          </p:cNvPr>
          <p:cNvSpPr/>
          <p:nvPr userDrawn="1"/>
        </p:nvSpPr>
        <p:spPr>
          <a:xfrm rot="5400000">
            <a:off x="8519544" y="1598517"/>
            <a:ext cx="2484306" cy="2484306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extLst>
              <a:ext uri="{FF2B5EF4-FFF2-40B4-BE49-F238E27FC236}">
                <a16:creationId xmlns:a16="http://schemas.microsoft.com/office/drawing/2014/main" id="{A1BE3192-7C02-4403-A58A-969846D22DC0}"/>
              </a:ext>
            </a:extLst>
          </p:cNvPr>
          <p:cNvSpPr/>
          <p:nvPr userDrawn="1"/>
        </p:nvSpPr>
        <p:spPr>
          <a:xfrm rot="5400000">
            <a:off x="815722" y="1598517"/>
            <a:ext cx="2484306" cy="2484306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93407AAC-8150-44C4-9584-B9E8B68AC0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5875" y="1688670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58EFFB1-8BB0-4996-8941-C86418C74D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57786" y="1688670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3FDEC632-DA90-4704-A118-52C12680CD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9697" y="1688670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FontTx/>
              <a:buNone/>
              <a:defRPr lang="ko-KR" altLang="en-US" sz="1200" dirty="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97CF02B-3A3C-4749-8399-E7AF8DB77D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4998" y="453658"/>
            <a:ext cx="6100546" cy="5950684"/>
          </a:xfrm>
          <a:custGeom>
            <a:avLst/>
            <a:gdLst>
              <a:gd name="connsiteX0" fmla="*/ 3440072 w 6100546"/>
              <a:gd name="connsiteY0" fmla="*/ 5547377 h 5950684"/>
              <a:gd name="connsiteX1" fmla="*/ 3363812 w 6100546"/>
              <a:gd name="connsiteY1" fmla="*/ 5559287 h 5950684"/>
              <a:gd name="connsiteX2" fmla="*/ 3377168 w 6100546"/>
              <a:gd name="connsiteY2" fmla="*/ 5558242 h 5950684"/>
              <a:gd name="connsiteX3" fmla="*/ 3413942 w 6100546"/>
              <a:gd name="connsiteY3" fmla="*/ 5552485 h 5950684"/>
              <a:gd name="connsiteX4" fmla="*/ 3588125 w 6100546"/>
              <a:gd name="connsiteY4" fmla="*/ 5518269 h 5950684"/>
              <a:gd name="connsiteX5" fmla="*/ 3546342 w 6100546"/>
              <a:gd name="connsiteY5" fmla="*/ 5527177 h 5950684"/>
              <a:gd name="connsiteX6" fmla="*/ 3552690 w 6100546"/>
              <a:gd name="connsiteY6" fmla="*/ 5526002 h 5950684"/>
              <a:gd name="connsiteX7" fmla="*/ 3579893 w 6100546"/>
              <a:gd name="connsiteY7" fmla="*/ 5520676 h 5950684"/>
              <a:gd name="connsiteX8" fmla="*/ 3658875 w 6100546"/>
              <a:gd name="connsiteY8" fmla="*/ 5502208 h 5950684"/>
              <a:gd name="connsiteX9" fmla="*/ 3652394 w 6100546"/>
              <a:gd name="connsiteY9" fmla="*/ 5503968 h 5950684"/>
              <a:gd name="connsiteX10" fmla="*/ 3656318 w 6100546"/>
              <a:gd name="connsiteY10" fmla="*/ 5505276 h 5950684"/>
              <a:gd name="connsiteX11" fmla="*/ 2933221 w 6100546"/>
              <a:gd name="connsiteY11" fmla="*/ 5496065 h 5950684"/>
              <a:gd name="connsiteX12" fmla="*/ 2937825 w 6100546"/>
              <a:gd name="connsiteY12" fmla="*/ 5496065 h 5950684"/>
              <a:gd name="connsiteX13" fmla="*/ 2942431 w 6100546"/>
              <a:gd name="connsiteY13" fmla="*/ 5496065 h 5950684"/>
              <a:gd name="connsiteX14" fmla="*/ 2960854 w 6100546"/>
              <a:gd name="connsiteY14" fmla="*/ 5496065 h 5950684"/>
              <a:gd name="connsiteX15" fmla="*/ 2970714 w 6100546"/>
              <a:gd name="connsiteY15" fmla="*/ 5498530 h 5950684"/>
              <a:gd name="connsiteX16" fmla="*/ 4136082 w 6100546"/>
              <a:gd name="connsiteY16" fmla="*/ 5495297 h 5950684"/>
              <a:gd name="connsiteX17" fmla="*/ 4135314 w 6100546"/>
              <a:gd name="connsiteY17" fmla="*/ 5496065 h 5950684"/>
              <a:gd name="connsiteX18" fmla="*/ 4130708 w 6100546"/>
              <a:gd name="connsiteY18" fmla="*/ 5496065 h 5950684"/>
              <a:gd name="connsiteX19" fmla="*/ 3223380 w 6100546"/>
              <a:gd name="connsiteY19" fmla="*/ 5491459 h 5950684"/>
              <a:gd name="connsiteX20" fmla="*/ 3223380 w 6100546"/>
              <a:gd name="connsiteY20" fmla="*/ 5494475 h 5950684"/>
              <a:gd name="connsiteX21" fmla="*/ 3230007 w 6100546"/>
              <a:gd name="connsiteY21" fmla="*/ 5494044 h 5950684"/>
              <a:gd name="connsiteX22" fmla="*/ 3232592 w 6100546"/>
              <a:gd name="connsiteY22" fmla="*/ 5491459 h 5950684"/>
              <a:gd name="connsiteX23" fmla="*/ 3223380 w 6100546"/>
              <a:gd name="connsiteY23" fmla="*/ 5491459 h 5950684"/>
              <a:gd name="connsiteX24" fmla="*/ 2531376 w 6100546"/>
              <a:gd name="connsiteY24" fmla="*/ 5422374 h 5950684"/>
              <a:gd name="connsiteX25" fmla="*/ 2538665 w 6100546"/>
              <a:gd name="connsiteY25" fmla="*/ 5442265 h 5950684"/>
              <a:gd name="connsiteX26" fmla="*/ 2566301 w 6100546"/>
              <a:gd name="connsiteY26" fmla="*/ 5453081 h 5950684"/>
              <a:gd name="connsiteX27" fmla="*/ 2827948 w 6100546"/>
              <a:gd name="connsiteY27" fmla="*/ 5488225 h 5950684"/>
              <a:gd name="connsiteX28" fmla="*/ 2854171 w 6100546"/>
              <a:gd name="connsiteY28" fmla="*/ 5490535 h 5950684"/>
              <a:gd name="connsiteX29" fmla="*/ 2858233 w 6100546"/>
              <a:gd name="connsiteY29" fmla="*/ 5490092 h 5950684"/>
              <a:gd name="connsiteX30" fmla="*/ 2900980 w 6100546"/>
              <a:gd name="connsiteY30" fmla="*/ 5486854 h 5950684"/>
              <a:gd name="connsiteX31" fmla="*/ 2905585 w 6100546"/>
              <a:gd name="connsiteY31" fmla="*/ 5486853 h 5950684"/>
              <a:gd name="connsiteX32" fmla="*/ 2924007 w 6100546"/>
              <a:gd name="connsiteY32" fmla="*/ 5491459 h 5950684"/>
              <a:gd name="connsiteX33" fmla="*/ 2924008 w 6100546"/>
              <a:gd name="connsiteY33" fmla="*/ 5496065 h 5950684"/>
              <a:gd name="connsiteX34" fmla="*/ 2924008 w 6100546"/>
              <a:gd name="connsiteY34" fmla="*/ 5496688 h 5950684"/>
              <a:gd name="connsiteX35" fmla="*/ 2959343 w 6100546"/>
              <a:gd name="connsiteY35" fmla="*/ 5499801 h 5950684"/>
              <a:gd name="connsiteX36" fmla="*/ 2977597 w 6100546"/>
              <a:gd name="connsiteY36" fmla="*/ 5500251 h 5950684"/>
              <a:gd name="connsiteX37" fmla="*/ 2970714 w 6100546"/>
              <a:gd name="connsiteY37" fmla="*/ 5498530 h 5950684"/>
              <a:gd name="connsiteX38" fmla="*/ 3008432 w 6100546"/>
              <a:gd name="connsiteY38" fmla="*/ 5501009 h 5950684"/>
              <a:gd name="connsiteX39" fmla="*/ 3047338 w 6100546"/>
              <a:gd name="connsiteY39" fmla="*/ 5501967 h 5950684"/>
              <a:gd name="connsiteX40" fmla="*/ 3062253 w 6100546"/>
              <a:gd name="connsiteY40" fmla="*/ 5501318 h 5950684"/>
              <a:gd name="connsiteX41" fmla="*/ 3080603 w 6100546"/>
              <a:gd name="connsiteY41" fmla="*/ 5500671 h 5950684"/>
              <a:gd name="connsiteX42" fmla="*/ 3085209 w 6100546"/>
              <a:gd name="connsiteY42" fmla="*/ 5500671 h 5950684"/>
              <a:gd name="connsiteX43" fmla="*/ 3134391 w 6100546"/>
              <a:gd name="connsiteY43" fmla="*/ 5500261 h 5950684"/>
              <a:gd name="connsiteX44" fmla="*/ 3198926 w 6100546"/>
              <a:gd name="connsiteY44" fmla="*/ 5496065 h 5950684"/>
              <a:gd name="connsiteX45" fmla="*/ 3185599 w 6100546"/>
              <a:gd name="connsiteY45" fmla="*/ 5496065 h 5950684"/>
              <a:gd name="connsiteX46" fmla="*/ 3085209 w 6100546"/>
              <a:gd name="connsiteY46" fmla="*/ 5496065 h 5950684"/>
              <a:gd name="connsiteX47" fmla="*/ 3080603 w 6100546"/>
              <a:gd name="connsiteY47" fmla="*/ 5486854 h 5950684"/>
              <a:gd name="connsiteX48" fmla="*/ 3075997 w 6100546"/>
              <a:gd name="connsiteY48" fmla="*/ 5486854 h 5950684"/>
              <a:gd name="connsiteX49" fmla="*/ 3075997 w 6100546"/>
              <a:gd name="connsiteY49" fmla="*/ 5491459 h 5950684"/>
              <a:gd name="connsiteX50" fmla="*/ 2979277 w 6100546"/>
              <a:gd name="connsiteY50" fmla="*/ 5491459 h 5950684"/>
              <a:gd name="connsiteX51" fmla="*/ 2979277 w 6100546"/>
              <a:gd name="connsiteY51" fmla="*/ 5496065 h 5950684"/>
              <a:gd name="connsiteX52" fmla="*/ 2960854 w 6100546"/>
              <a:gd name="connsiteY52" fmla="*/ 5491458 h 5950684"/>
              <a:gd name="connsiteX53" fmla="*/ 2951643 w 6100546"/>
              <a:gd name="connsiteY53" fmla="*/ 5491459 h 5950684"/>
              <a:gd name="connsiteX54" fmla="*/ 2956248 w 6100546"/>
              <a:gd name="connsiteY54" fmla="*/ 5473037 h 5950684"/>
              <a:gd name="connsiteX55" fmla="*/ 2974671 w 6100546"/>
              <a:gd name="connsiteY55" fmla="*/ 5473037 h 5950684"/>
              <a:gd name="connsiteX56" fmla="*/ 3002307 w 6100546"/>
              <a:gd name="connsiteY56" fmla="*/ 5473037 h 5950684"/>
              <a:gd name="connsiteX57" fmla="*/ 3006911 w 6100546"/>
              <a:gd name="connsiteY57" fmla="*/ 5473037 h 5950684"/>
              <a:gd name="connsiteX58" fmla="*/ 3011517 w 6100546"/>
              <a:gd name="connsiteY58" fmla="*/ 5473037 h 5950684"/>
              <a:gd name="connsiteX59" fmla="*/ 3020729 w 6100546"/>
              <a:gd name="connsiteY59" fmla="*/ 5473037 h 5950684"/>
              <a:gd name="connsiteX60" fmla="*/ 3025334 w 6100546"/>
              <a:gd name="connsiteY60" fmla="*/ 5473037 h 5950684"/>
              <a:gd name="connsiteX61" fmla="*/ 3024589 w 6100546"/>
              <a:gd name="connsiteY61" fmla="*/ 5472291 h 5950684"/>
              <a:gd name="connsiteX62" fmla="*/ 2937155 w 6100546"/>
              <a:gd name="connsiteY62" fmla="*/ 5469531 h 5950684"/>
              <a:gd name="connsiteX63" fmla="*/ 2924028 w 6100546"/>
              <a:gd name="connsiteY63" fmla="*/ 5468451 h 5950684"/>
              <a:gd name="connsiteX64" fmla="*/ 2928614 w 6100546"/>
              <a:gd name="connsiteY64" fmla="*/ 5473037 h 5950684"/>
              <a:gd name="connsiteX65" fmla="*/ 2947037 w 6100546"/>
              <a:gd name="connsiteY65" fmla="*/ 5473037 h 5950684"/>
              <a:gd name="connsiteX66" fmla="*/ 2937825 w 6100546"/>
              <a:gd name="connsiteY66" fmla="*/ 5491459 h 5950684"/>
              <a:gd name="connsiteX67" fmla="*/ 2928614 w 6100546"/>
              <a:gd name="connsiteY67" fmla="*/ 5491459 h 5950684"/>
              <a:gd name="connsiteX68" fmla="*/ 2924007 w 6100546"/>
              <a:gd name="connsiteY68" fmla="*/ 5491459 h 5950684"/>
              <a:gd name="connsiteX69" fmla="*/ 2928614 w 6100546"/>
              <a:gd name="connsiteY69" fmla="*/ 5486854 h 5950684"/>
              <a:gd name="connsiteX70" fmla="*/ 2924008 w 6100546"/>
              <a:gd name="connsiteY70" fmla="*/ 5482248 h 5950684"/>
              <a:gd name="connsiteX71" fmla="*/ 2914797 w 6100546"/>
              <a:gd name="connsiteY71" fmla="*/ 5486854 h 5950684"/>
              <a:gd name="connsiteX72" fmla="*/ 2910191 w 6100546"/>
              <a:gd name="connsiteY72" fmla="*/ 5486854 h 5950684"/>
              <a:gd name="connsiteX73" fmla="*/ 2891768 w 6100546"/>
              <a:gd name="connsiteY73" fmla="*/ 5482248 h 5950684"/>
              <a:gd name="connsiteX74" fmla="*/ 2882557 w 6100546"/>
              <a:gd name="connsiteY74" fmla="*/ 5473037 h 5950684"/>
              <a:gd name="connsiteX75" fmla="*/ 2850318 w 6100546"/>
              <a:gd name="connsiteY75" fmla="*/ 5468431 h 5950684"/>
              <a:gd name="connsiteX76" fmla="*/ 2845711 w 6100546"/>
              <a:gd name="connsiteY76" fmla="*/ 5477642 h 5950684"/>
              <a:gd name="connsiteX77" fmla="*/ 2841105 w 6100546"/>
              <a:gd name="connsiteY77" fmla="*/ 5468431 h 5950684"/>
              <a:gd name="connsiteX78" fmla="*/ 2813471 w 6100546"/>
              <a:gd name="connsiteY78" fmla="*/ 5473037 h 5950684"/>
              <a:gd name="connsiteX79" fmla="*/ 2781231 w 6100546"/>
              <a:gd name="connsiteY79" fmla="*/ 5468431 h 5950684"/>
              <a:gd name="connsiteX80" fmla="*/ 2776625 w 6100546"/>
              <a:gd name="connsiteY80" fmla="*/ 5468431 h 5950684"/>
              <a:gd name="connsiteX81" fmla="*/ 2762808 w 6100546"/>
              <a:gd name="connsiteY81" fmla="*/ 5459219 h 5950684"/>
              <a:gd name="connsiteX82" fmla="*/ 2725962 w 6100546"/>
              <a:gd name="connsiteY82" fmla="*/ 5463825 h 5950684"/>
              <a:gd name="connsiteX83" fmla="*/ 2689116 w 6100546"/>
              <a:gd name="connsiteY83" fmla="*/ 5454614 h 5950684"/>
              <a:gd name="connsiteX84" fmla="*/ 2670694 w 6100546"/>
              <a:gd name="connsiteY84" fmla="*/ 5450008 h 5950684"/>
              <a:gd name="connsiteX85" fmla="*/ 2647665 w 6100546"/>
              <a:gd name="connsiteY85" fmla="*/ 5436191 h 5950684"/>
              <a:gd name="connsiteX86" fmla="*/ 2555550 w 6100546"/>
              <a:gd name="connsiteY86" fmla="*/ 5422374 h 5950684"/>
              <a:gd name="connsiteX87" fmla="*/ 2537128 w 6100546"/>
              <a:gd name="connsiteY87" fmla="*/ 5422374 h 5950684"/>
              <a:gd name="connsiteX88" fmla="*/ 4476137 w 6100546"/>
              <a:gd name="connsiteY88" fmla="*/ 5233540 h 5950684"/>
              <a:gd name="connsiteX89" fmla="*/ 4480743 w 6100546"/>
              <a:gd name="connsiteY89" fmla="*/ 5233540 h 5950684"/>
              <a:gd name="connsiteX90" fmla="*/ 4476137 w 6100546"/>
              <a:gd name="connsiteY90" fmla="*/ 5235582 h 5950684"/>
              <a:gd name="connsiteX91" fmla="*/ 4849201 w 6100546"/>
              <a:gd name="connsiteY91" fmla="*/ 4772971 h 5950684"/>
              <a:gd name="connsiteX92" fmla="*/ 4849394 w 6100546"/>
              <a:gd name="connsiteY92" fmla="*/ 4772971 h 5950684"/>
              <a:gd name="connsiteX93" fmla="*/ 4844595 w 6100546"/>
              <a:gd name="connsiteY93" fmla="*/ 4777577 h 5950684"/>
              <a:gd name="connsiteX94" fmla="*/ 4849201 w 6100546"/>
              <a:gd name="connsiteY94" fmla="*/ 4772971 h 5950684"/>
              <a:gd name="connsiteX95" fmla="*/ 4789327 w 6100546"/>
              <a:gd name="connsiteY95" fmla="*/ 4768227 h 5950684"/>
              <a:gd name="connsiteX96" fmla="*/ 4789327 w 6100546"/>
              <a:gd name="connsiteY96" fmla="*/ 4768365 h 5950684"/>
              <a:gd name="connsiteX97" fmla="*/ 4784721 w 6100546"/>
              <a:gd name="connsiteY97" fmla="*/ 4772971 h 5950684"/>
              <a:gd name="connsiteX98" fmla="*/ 5116333 w 6100546"/>
              <a:gd name="connsiteY98" fmla="*/ 4519658 h 5950684"/>
              <a:gd name="connsiteX99" fmla="*/ 5097910 w 6100546"/>
              <a:gd name="connsiteY99" fmla="*/ 4533475 h 5950684"/>
              <a:gd name="connsiteX100" fmla="*/ 5102516 w 6100546"/>
              <a:gd name="connsiteY100" fmla="*/ 4542686 h 5950684"/>
              <a:gd name="connsiteX101" fmla="*/ 5074881 w 6100546"/>
              <a:gd name="connsiteY101" fmla="*/ 4570320 h 5950684"/>
              <a:gd name="connsiteX102" fmla="*/ 5084093 w 6100546"/>
              <a:gd name="connsiteY102" fmla="*/ 4556503 h 5950684"/>
              <a:gd name="connsiteX103" fmla="*/ 5019613 w 6100546"/>
              <a:gd name="connsiteY103" fmla="*/ 4639406 h 5950684"/>
              <a:gd name="connsiteX104" fmla="*/ 4955133 w 6100546"/>
              <a:gd name="connsiteY104" fmla="*/ 4731520 h 5950684"/>
              <a:gd name="connsiteX105" fmla="*/ 4945921 w 6100546"/>
              <a:gd name="connsiteY105" fmla="*/ 4731520 h 5950684"/>
              <a:gd name="connsiteX106" fmla="*/ 4876835 w 6100546"/>
              <a:gd name="connsiteY106" fmla="*/ 4805211 h 5950684"/>
              <a:gd name="connsiteX107" fmla="*/ 4849201 w 6100546"/>
              <a:gd name="connsiteY107" fmla="*/ 4832845 h 5950684"/>
              <a:gd name="connsiteX108" fmla="*/ 4839989 w 6100546"/>
              <a:gd name="connsiteY108" fmla="*/ 4846662 h 5950684"/>
              <a:gd name="connsiteX109" fmla="*/ 4816961 w 6100546"/>
              <a:gd name="connsiteY109" fmla="*/ 4865085 h 5950684"/>
              <a:gd name="connsiteX110" fmla="*/ 4775509 w 6100546"/>
              <a:gd name="connsiteY110" fmla="*/ 4911141 h 5950684"/>
              <a:gd name="connsiteX111" fmla="*/ 4734058 w 6100546"/>
              <a:gd name="connsiteY111" fmla="*/ 4952593 h 5950684"/>
              <a:gd name="connsiteX112" fmla="*/ 4609703 w 6100546"/>
              <a:gd name="connsiteY112" fmla="*/ 5063130 h 5950684"/>
              <a:gd name="connsiteX113" fmla="*/ 4572858 w 6100546"/>
              <a:gd name="connsiteY113" fmla="*/ 5095370 h 5950684"/>
              <a:gd name="connsiteX114" fmla="*/ 4568252 w 6100546"/>
              <a:gd name="connsiteY114" fmla="*/ 5090764 h 5950684"/>
              <a:gd name="connsiteX115" fmla="*/ 4434686 w 6100546"/>
              <a:gd name="connsiteY115" fmla="*/ 5182878 h 5950684"/>
              <a:gd name="connsiteX116" fmla="*/ 4402447 w 6100546"/>
              <a:gd name="connsiteY116" fmla="*/ 5205906 h 5950684"/>
              <a:gd name="connsiteX117" fmla="*/ 4351783 w 6100546"/>
              <a:gd name="connsiteY117" fmla="*/ 5238146 h 5950684"/>
              <a:gd name="connsiteX118" fmla="*/ 4167554 w 6100546"/>
              <a:gd name="connsiteY118" fmla="*/ 5334866 h 5950684"/>
              <a:gd name="connsiteX119" fmla="*/ 4112285 w 6100546"/>
              <a:gd name="connsiteY119" fmla="*/ 5367106 h 5950684"/>
              <a:gd name="connsiteX120" fmla="*/ 4103074 w 6100546"/>
              <a:gd name="connsiteY120" fmla="*/ 5367106 h 5950684"/>
              <a:gd name="connsiteX121" fmla="*/ 4061622 w 6100546"/>
              <a:gd name="connsiteY121" fmla="*/ 5380923 h 5950684"/>
              <a:gd name="connsiteX122" fmla="*/ 4029382 w 6100546"/>
              <a:gd name="connsiteY122" fmla="*/ 5399345 h 5950684"/>
              <a:gd name="connsiteX123" fmla="*/ 3923451 w 6100546"/>
              <a:gd name="connsiteY123" fmla="*/ 5440797 h 5950684"/>
              <a:gd name="connsiteX124" fmla="*/ 3863576 w 6100546"/>
              <a:gd name="connsiteY124" fmla="*/ 5463824 h 5950684"/>
              <a:gd name="connsiteX125" fmla="*/ 3776067 w 6100546"/>
              <a:gd name="connsiteY125" fmla="*/ 5486853 h 5950684"/>
              <a:gd name="connsiteX126" fmla="*/ 3762250 w 6100546"/>
              <a:gd name="connsiteY126" fmla="*/ 5496065 h 5950684"/>
              <a:gd name="connsiteX127" fmla="*/ 3725404 w 6100546"/>
              <a:gd name="connsiteY127" fmla="*/ 5505276 h 5950684"/>
              <a:gd name="connsiteX128" fmla="*/ 3674741 w 6100546"/>
              <a:gd name="connsiteY128" fmla="*/ 5509882 h 5950684"/>
              <a:gd name="connsiteX129" fmla="*/ 3665530 w 6100546"/>
              <a:gd name="connsiteY129" fmla="*/ 5528305 h 5950684"/>
              <a:gd name="connsiteX130" fmla="*/ 3642501 w 6100546"/>
              <a:gd name="connsiteY130" fmla="*/ 5537515 h 5950684"/>
              <a:gd name="connsiteX131" fmla="*/ 3531964 w 6100546"/>
              <a:gd name="connsiteY131" fmla="*/ 5555939 h 5950684"/>
              <a:gd name="connsiteX132" fmla="*/ 3513541 w 6100546"/>
              <a:gd name="connsiteY132" fmla="*/ 5551333 h 5950684"/>
              <a:gd name="connsiteX133" fmla="*/ 3499724 w 6100546"/>
              <a:gd name="connsiteY133" fmla="*/ 5560545 h 5950684"/>
              <a:gd name="connsiteX134" fmla="*/ 3495118 w 6100546"/>
              <a:gd name="connsiteY134" fmla="*/ 5560545 h 5950684"/>
              <a:gd name="connsiteX135" fmla="*/ 3379975 w 6100546"/>
              <a:gd name="connsiteY135" fmla="*/ 5574362 h 5950684"/>
              <a:gd name="connsiteX136" fmla="*/ 3379975 w 6100546"/>
              <a:gd name="connsiteY136" fmla="*/ 5569755 h 5950684"/>
              <a:gd name="connsiteX137" fmla="*/ 3356946 w 6100546"/>
              <a:gd name="connsiteY137" fmla="*/ 5569756 h 5950684"/>
              <a:gd name="connsiteX138" fmla="*/ 3329312 w 6100546"/>
              <a:gd name="connsiteY138" fmla="*/ 5578967 h 5950684"/>
              <a:gd name="connsiteX139" fmla="*/ 3315495 w 6100546"/>
              <a:gd name="connsiteY139" fmla="*/ 5569756 h 5950684"/>
              <a:gd name="connsiteX140" fmla="*/ 3255620 w 6100546"/>
              <a:gd name="connsiteY140" fmla="*/ 5574362 h 5950684"/>
              <a:gd name="connsiteX141" fmla="*/ 3209563 w 6100546"/>
              <a:gd name="connsiteY141" fmla="*/ 5583573 h 5950684"/>
              <a:gd name="connsiteX142" fmla="*/ 3204957 w 6100546"/>
              <a:gd name="connsiteY142" fmla="*/ 5578967 h 5950684"/>
              <a:gd name="connsiteX143" fmla="*/ 3131266 w 6100546"/>
              <a:gd name="connsiteY143" fmla="*/ 5583573 h 5950684"/>
              <a:gd name="connsiteX144" fmla="*/ 3122176 w 6100546"/>
              <a:gd name="connsiteY144" fmla="*/ 5583573 h 5950684"/>
              <a:gd name="connsiteX145" fmla="*/ 3072847 w 6100546"/>
              <a:gd name="connsiteY145" fmla="*/ 5585832 h 5950684"/>
              <a:gd name="connsiteX146" fmla="*/ 3062180 w 6100546"/>
              <a:gd name="connsiteY146" fmla="*/ 5588179 h 5950684"/>
              <a:gd name="connsiteX147" fmla="*/ 3065288 w 6100546"/>
              <a:gd name="connsiteY147" fmla="*/ 5586179 h 5950684"/>
              <a:gd name="connsiteX148" fmla="*/ 3001837 w 6100546"/>
              <a:gd name="connsiteY148" fmla="*/ 5589085 h 5950684"/>
              <a:gd name="connsiteX149" fmla="*/ 2514861 w 6100546"/>
              <a:gd name="connsiteY149" fmla="*/ 5559930 h 5950684"/>
              <a:gd name="connsiteX150" fmla="*/ 2133989 w 6100546"/>
              <a:gd name="connsiteY150" fmla="*/ 5473661 h 5950684"/>
              <a:gd name="connsiteX151" fmla="*/ 2031916 w 6100546"/>
              <a:gd name="connsiteY151" fmla="*/ 5434193 h 5950684"/>
              <a:gd name="connsiteX152" fmla="*/ 2081737 w 6100546"/>
              <a:gd name="connsiteY152" fmla="*/ 5455765 h 5950684"/>
              <a:gd name="connsiteX153" fmla="*/ 2127218 w 6100546"/>
              <a:gd name="connsiteY153" fmla="*/ 5473037 h 5950684"/>
              <a:gd name="connsiteX154" fmla="*/ 2293024 w 6100546"/>
              <a:gd name="connsiteY154" fmla="*/ 5542122 h 5950684"/>
              <a:gd name="connsiteX155" fmla="*/ 2421984 w 6100546"/>
              <a:gd name="connsiteY155" fmla="*/ 5574362 h 5950684"/>
              <a:gd name="connsiteX156" fmla="*/ 2509493 w 6100546"/>
              <a:gd name="connsiteY156" fmla="*/ 5597390 h 5950684"/>
              <a:gd name="connsiteX157" fmla="*/ 2615425 w 6100546"/>
              <a:gd name="connsiteY157" fmla="*/ 5629630 h 5950684"/>
              <a:gd name="connsiteX158" fmla="*/ 2721356 w 6100546"/>
              <a:gd name="connsiteY158" fmla="*/ 5661870 h 5950684"/>
              <a:gd name="connsiteX159" fmla="*/ 2762809 w 6100546"/>
              <a:gd name="connsiteY159" fmla="*/ 5671081 h 5950684"/>
              <a:gd name="connsiteX160" fmla="*/ 2831894 w 6100546"/>
              <a:gd name="connsiteY160" fmla="*/ 5680293 h 5950684"/>
              <a:gd name="connsiteX161" fmla="*/ 2850317 w 6100546"/>
              <a:gd name="connsiteY161" fmla="*/ 5680292 h 5950684"/>
              <a:gd name="connsiteX162" fmla="*/ 2924008 w 6100546"/>
              <a:gd name="connsiteY162" fmla="*/ 5694110 h 5950684"/>
              <a:gd name="connsiteX163" fmla="*/ 2928614 w 6100546"/>
              <a:gd name="connsiteY163" fmla="*/ 5694110 h 5950684"/>
              <a:gd name="connsiteX164" fmla="*/ 2928614 w 6100546"/>
              <a:gd name="connsiteY164" fmla="*/ 5698715 h 5950684"/>
              <a:gd name="connsiteX165" fmla="*/ 2937825 w 6100546"/>
              <a:gd name="connsiteY165" fmla="*/ 5698715 h 5950684"/>
              <a:gd name="connsiteX166" fmla="*/ 2937825 w 6100546"/>
              <a:gd name="connsiteY166" fmla="*/ 5694109 h 5950684"/>
              <a:gd name="connsiteX167" fmla="*/ 2933220 w 6100546"/>
              <a:gd name="connsiteY167" fmla="*/ 5694110 h 5950684"/>
              <a:gd name="connsiteX168" fmla="*/ 2956248 w 6100546"/>
              <a:gd name="connsiteY168" fmla="*/ 5689504 h 5950684"/>
              <a:gd name="connsiteX169" fmla="*/ 3195746 w 6100546"/>
              <a:gd name="connsiteY169" fmla="*/ 5698714 h 5950684"/>
              <a:gd name="connsiteX170" fmla="*/ 3287860 w 6100546"/>
              <a:gd name="connsiteY170" fmla="*/ 5694110 h 5950684"/>
              <a:gd name="connsiteX171" fmla="*/ 3444455 w 6100546"/>
              <a:gd name="connsiteY171" fmla="*/ 5675687 h 5950684"/>
              <a:gd name="connsiteX172" fmla="*/ 3605655 w 6100546"/>
              <a:gd name="connsiteY172" fmla="*/ 5648053 h 5950684"/>
              <a:gd name="connsiteX173" fmla="*/ 3702376 w 6100546"/>
              <a:gd name="connsiteY173" fmla="*/ 5629630 h 5950684"/>
              <a:gd name="connsiteX174" fmla="*/ 3734617 w 6100546"/>
              <a:gd name="connsiteY174" fmla="*/ 5625024 h 5950684"/>
              <a:gd name="connsiteX175" fmla="*/ 3799096 w 6100546"/>
              <a:gd name="connsiteY175" fmla="*/ 5606602 h 5950684"/>
              <a:gd name="connsiteX176" fmla="*/ 3799096 w 6100546"/>
              <a:gd name="connsiteY176" fmla="*/ 5611207 h 5950684"/>
              <a:gd name="connsiteX177" fmla="*/ 3803702 w 6100546"/>
              <a:gd name="connsiteY177" fmla="*/ 5611207 h 5950684"/>
              <a:gd name="connsiteX178" fmla="*/ 3812913 w 6100546"/>
              <a:gd name="connsiteY178" fmla="*/ 5611207 h 5950684"/>
              <a:gd name="connsiteX179" fmla="*/ 3817519 w 6100546"/>
              <a:gd name="connsiteY179" fmla="*/ 5606602 h 5950684"/>
              <a:gd name="connsiteX180" fmla="*/ 3826730 w 6100546"/>
              <a:gd name="connsiteY180" fmla="*/ 5611207 h 5950684"/>
              <a:gd name="connsiteX181" fmla="*/ 3826730 w 6100546"/>
              <a:gd name="connsiteY181" fmla="*/ 5601996 h 5950684"/>
              <a:gd name="connsiteX182" fmla="*/ 3831336 w 6100546"/>
              <a:gd name="connsiteY182" fmla="*/ 5601996 h 5950684"/>
              <a:gd name="connsiteX183" fmla="*/ 3840547 w 6100546"/>
              <a:gd name="connsiteY183" fmla="*/ 5597390 h 5950684"/>
              <a:gd name="connsiteX184" fmla="*/ 3831336 w 6100546"/>
              <a:gd name="connsiteY184" fmla="*/ 5592785 h 5950684"/>
              <a:gd name="connsiteX185" fmla="*/ 3831336 w 6100546"/>
              <a:gd name="connsiteY185" fmla="*/ 5597390 h 5950684"/>
              <a:gd name="connsiteX186" fmla="*/ 3826730 w 6100546"/>
              <a:gd name="connsiteY186" fmla="*/ 5592785 h 5950684"/>
              <a:gd name="connsiteX187" fmla="*/ 3941873 w 6100546"/>
              <a:gd name="connsiteY187" fmla="*/ 5555939 h 5950684"/>
              <a:gd name="connsiteX188" fmla="*/ 4116891 w 6100546"/>
              <a:gd name="connsiteY188" fmla="*/ 5491458 h 5950684"/>
              <a:gd name="connsiteX189" fmla="*/ 4116891 w 6100546"/>
              <a:gd name="connsiteY189" fmla="*/ 5496065 h 5950684"/>
              <a:gd name="connsiteX190" fmla="*/ 4112285 w 6100546"/>
              <a:gd name="connsiteY190" fmla="*/ 5496065 h 5950684"/>
              <a:gd name="connsiteX191" fmla="*/ 4107679 w 6100546"/>
              <a:gd name="connsiteY191" fmla="*/ 5505276 h 5950684"/>
              <a:gd name="connsiteX192" fmla="*/ 4116891 w 6100546"/>
              <a:gd name="connsiteY192" fmla="*/ 5500671 h 5950684"/>
              <a:gd name="connsiteX193" fmla="*/ 4126102 w 6100546"/>
              <a:gd name="connsiteY193" fmla="*/ 5496065 h 5950684"/>
              <a:gd name="connsiteX194" fmla="*/ 4139919 w 6100546"/>
              <a:gd name="connsiteY194" fmla="*/ 5500671 h 5950684"/>
              <a:gd name="connsiteX195" fmla="*/ 4138768 w 6100546"/>
              <a:gd name="connsiteY195" fmla="*/ 5494913 h 5950684"/>
              <a:gd name="connsiteX196" fmla="*/ 4136082 w 6100546"/>
              <a:gd name="connsiteY196" fmla="*/ 5495297 h 5950684"/>
              <a:gd name="connsiteX197" fmla="*/ 4144525 w 6100546"/>
              <a:gd name="connsiteY197" fmla="*/ 5486853 h 5950684"/>
              <a:gd name="connsiteX198" fmla="*/ 4130708 w 6100546"/>
              <a:gd name="connsiteY198" fmla="*/ 5486854 h 5950684"/>
              <a:gd name="connsiteX199" fmla="*/ 4176765 w 6100546"/>
              <a:gd name="connsiteY199" fmla="*/ 5454614 h 5950684"/>
              <a:gd name="connsiteX200" fmla="*/ 4181371 w 6100546"/>
              <a:gd name="connsiteY200" fmla="*/ 5459219 h 5950684"/>
              <a:gd name="connsiteX201" fmla="*/ 4241245 w 6100546"/>
              <a:gd name="connsiteY201" fmla="*/ 5422374 h 5950684"/>
              <a:gd name="connsiteX202" fmla="*/ 4236640 w 6100546"/>
              <a:gd name="connsiteY202" fmla="*/ 5426980 h 5950684"/>
              <a:gd name="connsiteX203" fmla="*/ 4305725 w 6100546"/>
              <a:gd name="connsiteY203" fmla="*/ 5394740 h 5950684"/>
              <a:gd name="connsiteX204" fmla="*/ 4310331 w 6100546"/>
              <a:gd name="connsiteY204" fmla="*/ 5390134 h 5950684"/>
              <a:gd name="connsiteX205" fmla="*/ 4291908 w 6100546"/>
              <a:gd name="connsiteY205" fmla="*/ 5390134 h 5950684"/>
              <a:gd name="connsiteX206" fmla="*/ 4337965 w 6100546"/>
              <a:gd name="connsiteY206" fmla="*/ 5362500 h 5950684"/>
              <a:gd name="connsiteX207" fmla="*/ 4347177 w 6100546"/>
              <a:gd name="connsiteY207" fmla="*/ 5367106 h 5950684"/>
              <a:gd name="connsiteX208" fmla="*/ 4356388 w 6100546"/>
              <a:gd name="connsiteY208" fmla="*/ 5353289 h 5950684"/>
              <a:gd name="connsiteX209" fmla="*/ 4360994 w 6100546"/>
              <a:gd name="connsiteY209" fmla="*/ 5348683 h 5950684"/>
              <a:gd name="connsiteX210" fmla="*/ 4370206 w 6100546"/>
              <a:gd name="connsiteY210" fmla="*/ 5339471 h 5950684"/>
              <a:gd name="connsiteX211" fmla="*/ 4360994 w 6100546"/>
              <a:gd name="connsiteY211" fmla="*/ 5339471 h 5950684"/>
              <a:gd name="connsiteX212" fmla="*/ 4356388 w 6100546"/>
              <a:gd name="connsiteY212" fmla="*/ 5339471 h 5950684"/>
              <a:gd name="connsiteX213" fmla="*/ 4457714 w 6100546"/>
              <a:gd name="connsiteY213" fmla="*/ 5270386 h 5950684"/>
              <a:gd name="connsiteX214" fmla="*/ 4494560 w 6100546"/>
              <a:gd name="connsiteY214" fmla="*/ 5261175 h 5950684"/>
              <a:gd name="connsiteX215" fmla="*/ 4494560 w 6100546"/>
              <a:gd name="connsiteY215" fmla="*/ 5265780 h 5950684"/>
              <a:gd name="connsiteX216" fmla="*/ 4499167 w 6100546"/>
              <a:gd name="connsiteY216" fmla="*/ 5265780 h 5950684"/>
              <a:gd name="connsiteX217" fmla="*/ 4508377 w 6100546"/>
              <a:gd name="connsiteY217" fmla="*/ 5256569 h 5950684"/>
              <a:gd name="connsiteX218" fmla="*/ 4512983 w 6100546"/>
              <a:gd name="connsiteY218" fmla="*/ 5251963 h 5950684"/>
              <a:gd name="connsiteX219" fmla="*/ 4517589 w 6100546"/>
              <a:gd name="connsiteY219" fmla="*/ 5238146 h 5950684"/>
              <a:gd name="connsiteX220" fmla="*/ 4536012 w 6100546"/>
              <a:gd name="connsiteY220" fmla="*/ 5224329 h 5950684"/>
              <a:gd name="connsiteX221" fmla="*/ 4508377 w 6100546"/>
              <a:gd name="connsiteY221" fmla="*/ 5238146 h 5950684"/>
              <a:gd name="connsiteX222" fmla="*/ 4508377 w 6100546"/>
              <a:gd name="connsiteY222" fmla="*/ 5247358 h 5950684"/>
              <a:gd name="connsiteX223" fmla="*/ 4503772 w 6100546"/>
              <a:gd name="connsiteY223" fmla="*/ 5251963 h 5950684"/>
              <a:gd name="connsiteX224" fmla="*/ 4499166 w 6100546"/>
              <a:gd name="connsiteY224" fmla="*/ 5251963 h 5950684"/>
              <a:gd name="connsiteX225" fmla="*/ 4494560 w 6100546"/>
              <a:gd name="connsiteY225" fmla="*/ 5261175 h 5950684"/>
              <a:gd name="connsiteX226" fmla="*/ 4411657 w 6100546"/>
              <a:gd name="connsiteY226" fmla="*/ 5288809 h 5950684"/>
              <a:gd name="connsiteX227" fmla="*/ 4402446 w 6100546"/>
              <a:gd name="connsiteY227" fmla="*/ 5288809 h 5950684"/>
              <a:gd name="connsiteX228" fmla="*/ 4402446 w 6100546"/>
              <a:gd name="connsiteY228" fmla="*/ 5284203 h 5950684"/>
              <a:gd name="connsiteX229" fmla="*/ 4397840 w 6100546"/>
              <a:gd name="connsiteY229" fmla="*/ 5288809 h 5950684"/>
              <a:gd name="connsiteX230" fmla="*/ 4393234 w 6100546"/>
              <a:gd name="connsiteY230" fmla="*/ 5288809 h 5950684"/>
              <a:gd name="connsiteX231" fmla="*/ 4430080 w 6100546"/>
              <a:gd name="connsiteY231" fmla="*/ 5255992 h 5950684"/>
              <a:gd name="connsiteX232" fmla="*/ 4476137 w 6100546"/>
              <a:gd name="connsiteY232" fmla="*/ 5235582 h 5950684"/>
              <a:gd name="connsiteX233" fmla="*/ 4476137 w 6100546"/>
              <a:gd name="connsiteY233" fmla="*/ 5238146 h 5950684"/>
              <a:gd name="connsiteX234" fmla="*/ 4480743 w 6100546"/>
              <a:gd name="connsiteY234" fmla="*/ 5233540 h 5950684"/>
              <a:gd name="connsiteX235" fmla="*/ 4499166 w 6100546"/>
              <a:gd name="connsiteY235" fmla="*/ 5224329 h 5950684"/>
              <a:gd name="connsiteX236" fmla="*/ 4494560 w 6100546"/>
              <a:gd name="connsiteY236" fmla="*/ 5228935 h 5950684"/>
              <a:gd name="connsiteX237" fmla="*/ 4499167 w 6100546"/>
              <a:gd name="connsiteY237" fmla="*/ 5228935 h 5950684"/>
              <a:gd name="connsiteX238" fmla="*/ 4503773 w 6100546"/>
              <a:gd name="connsiteY238" fmla="*/ 5224329 h 5950684"/>
              <a:gd name="connsiteX239" fmla="*/ 4577463 w 6100546"/>
              <a:gd name="connsiteY239" fmla="*/ 5187484 h 5950684"/>
              <a:gd name="connsiteX240" fmla="*/ 4586675 w 6100546"/>
              <a:gd name="connsiteY240" fmla="*/ 5192089 h 5950684"/>
              <a:gd name="connsiteX241" fmla="*/ 4563647 w 6100546"/>
              <a:gd name="connsiteY241" fmla="*/ 5215118 h 5950684"/>
              <a:gd name="connsiteX242" fmla="*/ 4651155 w 6100546"/>
              <a:gd name="connsiteY242" fmla="*/ 5155244 h 5950684"/>
              <a:gd name="connsiteX243" fmla="*/ 4660366 w 6100546"/>
              <a:gd name="connsiteY243" fmla="*/ 5155244 h 5950684"/>
              <a:gd name="connsiteX244" fmla="*/ 4664972 w 6100546"/>
              <a:gd name="connsiteY244" fmla="*/ 5146032 h 5950684"/>
              <a:gd name="connsiteX245" fmla="*/ 4688001 w 6100546"/>
              <a:gd name="connsiteY245" fmla="*/ 5118398 h 5950684"/>
              <a:gd name="connsiteX246" fmla="*/ 4692607 w 6100546"/>
              <a:gd name="connsiteY246" fmla="*/ 5127610 h 5950684"/>
              <a:gd name="connsiteX247" fmla="*/ 4701818 w 6100546"/>
              <a:gd name="connsiteY247" fmla="*/ 5113792 h 5950684"/>
              <a:gd name="connsiteX248" fmla="*/ 4706424 w 6100546"/>
              <a:gd name="connsiteY248" fmla="*/ 5109187 h 5950684"/>
              <a:gd name="connsiteX249" fmla="*/ 4711029 w 6100546"/>
              <a:gd name="connsiteY249" fmla="*/ 5109187 h 5950684"/>
              <a:gd name="connsiteX250" fmla="*/ 4711030 w 6100546"/>
              <a:gd name="connsiteY250" fmla="*/ 5104581 h 5950684"/>
              <a:gd name="connsiteX251" fmla="*/ 4706424 w 6100546"/>
              <a:gd name="connsiteY251" fmla="*/ 5109187 h 5950684"/>
              <a:gd name="connsiteX252" fmla="*/ 4701818 w 6100546"/>
              <a:gd name="connsiteY252" fmla="*/ 5109187 h 5950684"/>
              <a:gd name="connsiteX253" fmla="*/ 4720241 w 6100546"/>
              <a:gd name="connsiteY253" fmla="*/ 5095370 h 5950684"/>
              <a:gd name="connsiteX254" fmla="*/ 4720241 w 6100546"/>
              <a:gd name="connsiteY254" fmla="*/ 5099975 h 5950684"/>
              <a:gd name="connsiteX255" fmla="*/ 4830779 w 6100546"/>
              <a:gd name="connsiteY255" fmla="*/ 4966410 h 5950684"/>
              <a:gd name="connsiteX256" fmla="*/ 4927498 w 6100546"/>
              <a:gd name="connsiteY256" fmla="*/ 4823634 h 5950684"/>
              <a:gd name="connsiteX257" fmla="*/ 4936710 w 6100546"/>
              <a:gd name="connsiteY257" fmla="*/ 4837451 h 5950684"/>
              <a:gd name="connsiteX258" fmla="*/ 4991978 w 6100546"/>
              <a:gd name="connsiteY258" fmla="*/ 4736126 h 5950684"/>
              <a:gd name="connsiteX259" fmla="*/ 5051853 w 6100546"/>
              <a:gd name="connsiteY259" fmla="*/ 4630195 h 5950684"/>
              <a:gd name="connsiteX260" fmla="*/ 5051853 w 6100546"/>
              <a:gd name="connsiteY260" fmla="*/ 4634799 h 5950684"/>
              <a:gd name="connsiteX261" fmla="*/ 5061064 w 6100546"/>
              <a:gd name="connsiteY261" fmla="*/ 4630195 h 5950684"/>
              <a:gd name="connsiteX262" fmla="*/ 5065670 w 6100546"/>
              <a:gd name="connsiteY262" fmla="*/ 4630194 h 5950684"/>
              <a:gd name="connsiteX263" fmla="*/ 5074881 w 6100546"/>
              <a:gd name="connsiteY263" fmla="*/ 4607166 h 5950684"/>
              <a:gd name="connsiteX264" fmla="*/ 5084093 w 6100546"/>
              <a:gd name="connsiteY264" fmla="*/ 4597955 h 5950684"/>
              <a:gd name="connsiteX265" fmla="*/ 5084093 w 6100546"/>
              <a:gd name="connsiteY265" fmla="*/ 4593348 h 5950684"/>
              <a:gd name="connsiteX266" fmla="*/ 5079487 w 6100546"/>
              <a:gd name="connsiteY266" fmla="*/ 4593349 h 5950684"/>
              <a:gd name="connsiteX267" fmla="*/ 5116333 w 6100546"/>
              <a:gd name="connsiteY267" fmla="*/ 4533475 h 5950684"/>
              <a:gd name="connsiteX268" fmla="*/ 5116333 w 6100546"/>
              <a:gd name="connsiteY268" fmla="*/ 4519658 h 5950684"/>
              <a:gd name="connsiteX269" fmla="*/ 5237163 w 6100546"/>
              <a:gd name="connsiteY269" fmla="*/ 4192915 h 5950684"/>
              <a:gd name="connsiteX270" fmla="*/ 5237233 w 6100546"/>
              <a:gd name="connsiteY270" fmla="*/ 4193230 h 5950684"/>
              <a:gd name="connsiteX271" fmla="*/ 5231476 w 6100546"/>
              <a:gd name="connsiteY271" fmla="*/ 4201864 h 5950684"/>
              <a:gd name="connsiteX272" fmla="*/ 5342014 w 6100546"/>
              <a:gd name="connsiteY272" fmla="*/ 4155808 h 5950684"/>
              <a:gd name="connsiteX273" fmla="*/ 5337408 w 6100546"/>
              <a:gd name="connsiteY273" fmla="*/ 4160414 h 5950684"/>
              <a:gd name="connsiteX274" fmla="*/ 5342014 w 6100546"/>
              <a:gd name="connsiteY274" fmla="*/ 4155808 h 5950684"/>
              <a:gd name="connsiteX275" fmla="*/ 5306843 w 6100546"/>
              <a:gd name="connsiteY275" fmla="*/ 4097190 h 5950684"/>
              <a:gd name="connsiteX276" fmla="*/ 5305168 w 6100546"/>
              <a:gd name="connsiteY276" fmla="*/ 4100540 h 5950684"/>
              <a:gd name="connsiteX277" fmla="*/ 5305168 w 6100546"/>
              <a:gd name="connsiteY277" fmla="*/ 4105145 h 5950684"/>
              <a:gd name="connsiteX278" fmla="*/ 5300562 w 6100546"/>
              <a:gd name="connsiteY278" fmla="*/ 4109751 h 5950684"/>
              <a:gd name="connsiteX279" fmla="*/ 5300562 w 6100546"/>
              <a:gd name="connsiteY279" fmla="*/ 4100539 h 5950684"/>
              <a:gd name="connsiteX280" fmla="*/ 5312515 w 6100546"/>
              <a:gd name="connsiteY280" fmla="*/ 4088587 h 5950684"/>
              <a:gd name="connsiteX281" fmla="*/ 5308118 w 6100546"/>
              <a:gd name="connsiteY281" fmla="*/ 4096510 h 5950684"/>
              <a:gd name="connsiteX282" fmla="*/ 5306843 w 6100546"/>
              <a:gd name="connsiteY282" fmla="*/ 4097190 h 5950684"/>
              <a:gd name="connsiteX283" fmla="*/ 5309774 w 6100546"/>
              <a:gd name="connsiteY283" fmla="*/ 4091329 h 5950684"/>
              <a:gd name="connsiteX284" fmla="*/ 5319784 w 6100546"/>
              <a:gd name="connsiteY284" fmla="*/ 4072905 h 5950684"/>
              <a:gd name="connsiteX285" fmla="*/ 5323591 w 6100546"/>
              <a:gd name="connsiteY285" fmla="*/ 4072906 h 5950684"/>
              <a:gd name="connsiteX286" fmla="*/ 5314379 w 6100546"/>
              <a:gd name="connsiteY286" fmla="*/ 4086723 h 5950684"/>
              <a:gd name="connsiteX287" fmla="*/ 5312515 w 6100546"/>
              <a:gd name="connsiteY287" fmla="*/ 4088587 h 5950684"/>
              <a:gd name="connsiteX288" fmla="*/ 5316106 w 6100546"/>
              <a:gd name="connsiteY288" fmla="*/ 4082116 h 5950684"/>
              <a:gd name="connsiteX289" fmla="*/ 5322699 w 6100546"/>
              <a:gd name="connsiteY289" fmla="*/ 4065600 h 5950684"/>
              <a:gd name="connsiteX290" fmla="*/ 5319784 w 6100546"/>
              <a:gd name="connsiteY290" fmla="*/ 4072905 h 5950684"/>
              <a:gd name="connsiteX291" fmla="*/ 5318985 w 6100546"/>
              <a:gd name="connsiteY291" fmla="*/ 4072906 h 5950684"/>
              <a:gd name="connsiteX292" fmla="*/ 4981290 w 6100546"/>
              <a:gd name="connsiteY292" fmla="*/ 4036063 h 5950684"/>
              <a:gd name="connsiteX293" fmla="*/ 4971550 w 6100546"/>
              <a:gd name="connsiteY293" fmla="*/ 4040500 h 5950684"/>
              <a:gd name="connsiteX294" fmla="*/ 4967006 w 6100546"/>
              <a:gd name="connsiteY294" fmla="*/ 4053515 h 5950684"/>
              <a:gd name="connsiteX295" fmla="*/ 4967006 w 6100546"/>
              <a:gd name="connsiteY295" fmla="*/ 4049758 h 5950684"/>
              <a:gd name="connsiteX296" fmla="*/ 4963246 w 6100546"/>
              <a:gd name="connsiteY296" fmla="*/ 4057273 h 5950684"/>
              <a:gd name="connsiteX297" fmla="*/ 4959486 w 6100546"/>
              <a:gd name="connsiteY297" fmla="*/ 4061029 h 5950684"/>
              <a:gd name="connsiteX298" fmla="*/ 4891800 w 6100546"/>
              <a:gd name="connsiteY298" fmla="*/ 4147448 h 5950684"/>
              <a:gd name="connsiteX299" fmla="*/ 4895560 w 6100546"/>
              <a:gd name="connsiteY299" fmla="*/ 4143690 h 5950684"/>
              <a:gd name="connsiteX300" fmla="*/ 4891800 w 6100546"/>
              <a:gd name="connsiteY300" fmla="*/ 4139933 h 5950684"/>
              <a:gd name="connsiteX301" fmla="*/ 4891800 w 6100546"/>
              <a:gd name="connsiteY301" fmla="*/ 4143690 h 5950684"/>
              <a:gd name="connsiteX302" fmla="*/ 4891800 w 6100546"/>
              <a:gd name="connsiteY302" fmla="*/ 4147448 h 5950684"/>
              <a:gd name="connsiteX303" fmla="*/ 4888039 w 6100546"/>
              <a:gd name="connsiteY303" fmla="*/ 4151205 h 5950684"/>
              <a:gd name="connsiteX304" fmla="*/ 4869238 w 6100546"/>
              <a:gd name="connsiteY304" fmla="*/ 4169991 h 5950684"/>
              <a:gd name="connsiteX305" fmla="*/ 4876758 w 6100546"/>
              <a:gd name="connsiteY305" fmla="*/ 4166234 h 5950684"/>
              <a:gd name="connsiteX306" fmla="*/ 4876758 w 6100546"/>
              <a:gd name="connsiteY306" fmla="*/ 4169991 h 5950684"/>
              <a:gd name="connsiteX307" fmla="*/ 4876758 w 6100546"/>
              <a:gd name="connsiteY307" fmla="*/ 4173749 h 5950684"/>
              <a:gd name="connsiteX308" fmla="*/ 4880519 w 6100546"/>
              <a:gd name="connsiteY308" fmla="*/ 4169990 h 5950684"/>
              <a:gd name="connsiteX309" fmla="*/ 4865477 w 6100546"/>
              <a:gd name="connsiteY309" fmla="*/ 4196292 h 5950684"/>
              <a:gd name="connsiteX310" fmla="*/ 4865477 w 6100546"/>
              <a:gd name="connsiteY310" fmla="*/ 4192535 h 5950684"/>
              <a:gd name="connsiteX311" fmla="*/ 4869238 w 6100546"/>
              <a:gd name="connsiteY311" fmla="*/ 4188778 h 5950684"/>
              <a:gd name="connsiteX312" fmla="*/ 4869238 w 6100546"/>
              <a:gd name="connsiteY312" fmla="*/ 4185021 h 5950684"/>
              <a:gd name="connsiteX313" fmla="*/ 4861717 w 6100546"/>
              <a:gd name="connsiteY313" fmla="*/ 4192535 h 5950684"/>
              <a:gd name="connsiteX314" fmla="*/ 4857957 w 6100546"/>
              <a:gd name="connsiteY314" fmla="*/ 4196292 h 5950684"/>
              <a:gd name="connsiteX315" fmla="*/ 4824114 w 6100546"/>
              <a:gd name="connsiteY315" fmla="*/ 4222593 h 5950684"/>
              <a:gd name="connsiteX316" fmla="*/ 4808133 w 6100546"/>
              <a:gd name="connsiteY316" fmla="*/ 4246546 h 5950684"/>
              <a:gd name="connsiteX317" fmla="*/ 4803807 w 6100546"/>
              <a:gd name="connsiteY317" fmla="*/ 4255386 h 5950684"/>
              <a:gd name="connsiteX318" fmla="*/ 4803348 w 6100546"/>
              <a:gd name="connsiteY318" fmla="*/ 4274363 h 5950684"/>
              <a:gd name="connsiteX319" fmla="*/ 4787261 w 6100546"/>
              <a:gd name="connsiteY319" fmla="*/ 4299991 h 5950684"/>
              <a:gd name="connsiteX320" fmla="*/ 4766361 w 6100546"/>
              <a:gd name="connsiteY320" fmla="*/ 4320748 h 5950684"/>
              <a:gd name="connsiteX321" fmla="*/ 4765297 w 6100546"/>
              <a:gd name="connsiteY321" fmla="*/ 4321963 h 5950684"/>
              <a:gd name="connsiteX322" fmla="*/ 4773039 w 6100546"/>
              <a:gd name="connsiteY322" fmla="*/ 4336389 h 5950684"/>
              <a:gd name="connsiteX323" fmla="*/ 4824114 w 6100546"/>
              <a:gd name="connsiteY323" fmla="*/ 4271438 h 5950684"/>
              <a:gd name="connsiteX324" fmla="*/ 4880519 w 6100546"/>
              <a:gd name="connsiteY324" fmla="*/ 4200050 h 5950684"/>
              <a:gd name="connsiteX325" fmla="*/ 4925643 w 6100546"/>
              <a:gd name="connsiteY325" fmla="*/ 4124904 h 5950684"/>
              <a:gd name="connsiteX326" fmla="*/ 4963246 w 6100546"/>
              <a:gd name="connsiteY326" fmla="*/ 4064787 h 5950684"/>
              <a:gd name="connsiteX327" fmla="*/ 4967006 w 6100546"/>
              <a:gd name="connsiteY327" fmla="*/ 4061029 h 5950684"/>
              <a:gd name="connsiteX328" fmla="*/ 4970767 w 6100546"/>
              <a:gd name="connsiteY328" fmla="*/ 4053514 h 5950684"/>
              <a:gd name="connsiteX329" fmla="*/ 545930 w 6100546"/>
              <a:gd name="connsiteY329" fmla="*/ 4023021 h 5950684"/>
              <a:gd name="connsiteX330" fmla="*/ 598786 w 6100546"/>
              <a:gd name="connsiteY330" fmla="*/ 4152462 h 5950684"/>
              <a:gd name="connsiteX331" fmla="*/ 601360 w 6100546"/>
              <a:gd name="connsiteY331" fmla="*/ 4155129 h 5950684"/>
              <a:gd name="connsiteX332" fmla="*/ 616108 w 6100546"/>
              <a:gd name="connsiteY332" fmla="*/ 4179406 h 5950684"/>
              <a:gd name="connsiteX333" fmla="*/ 609272 w 6100546"/>
              <a:gd name="connsiteY333" fmla="*/ 4164659 h 5950684"/>
              <a:gd name="connsiteX334" fmla="*/ 574734 w 6100546"/>
              <a:gd name="connsiteY334" fmla="*/ 4069724 h 5950684"/>
              <a:gd name="connsiteX335" fmla="*/ 4977355 w 6100546"/>
              <a:gd name="connsiteY335" fmla="*/ 4003833 h 5950684"/>
              <a:gd name="connsiteX336" fmla="*/ 4970767 w 6100546"/>
              <a:gd name="connsiteY336" fmla="*/ 4019700 h 5950684"/>
              <a:gd name="connsiteX337" fmla="*/ 4974527 w 6100546"/>
              <a:gd name="connsiteY337" fmla="*/ 4014576 h 5950684"/>
              <a:gd name="connsiteX338" fmla="*/ 4974527 w 6100546"/>
              <a:gd name="connsiteY338" fmla="*/ 4015943 h 5950684"/>
              <a:gd name="connsiteX339" fmla="*/ 4970767 w 6100546"/>
              <a:gd name="connsiteY339" fmla="*/ 4023457 h 5950684"/>
              <a:gd name="connsiteX340" fmla="*/ 4973146 w 6100546"/>
              <a:gd name="connsiteY340" fmla="*/ 4023457 h 5950684"/>
              <a:gd name="connsiteX341" fmla="*/ 4975267 w 6100546"/>
              <a:gd name="connsiteY341" fmla="*/ 4013568 h 5950684"/>
              <a:gd name="connsiteX342" fmla="*/ 4974527 w 6100546"/>
              <a:gd name="connsiteY342" fmla="*/ 4014576 h 5950684"/>
              <a:gd name="connsiteX343" fmla="*/ 4974527 w 6100546"/>
              <a:gd name="connsiteY343" fmla="*/ 4012185 h 5950684"/>
              <a:gd name="connsiteX344" fmla="*/ 4975846 w 6100546"/>
              <a:gd name="connsiteY344" fmla="*/ 4010867 h 5950684"/>
              <a:gd name="connsiteX345" fmla="*/ 5034971 w 6100546"/>
              <a:gd name="connsiteY345" fmla="*/ 3938593 h 5950684"/>
              <a:gd name="connsiteX346" fmla="*/ 5002699 w 6100546"/>
              <a:gd name="connsiteY346" fmla="*/ 4000558 h 5950684"/>
              <a:gd name="connsiteX347" fmla="*/ 5016361 w 6100546"/>
              <a:gd name="connsiteY347" fmla="*/ 3977900 h 5950684"/>
              <a:gd name="connsiteX348" fmla="*/ 5443975 w 6100546"/>
              <a:gd name="connsiteY348" fmla="*/ 3887407 h 5950684"/>
              <a:gd name="connsiteX349" fmla="*/ 5443339 w 6100546"/>
              <a:gd name="connsiteY349" fmla="*/ 3897888 h 5950684"/>
              <a:gd name="connsiteX350" fmla="*/ 5443339 w 6100546"/>
              <a:gd name="connsiteY350" fmla="*/ 3893284 h 5950684"/>
              <a:gd name="connsiteX351" fmla="*/ 5443339 w 6100546"/>
              <a:gd name="connsiteY351" fmla="*/ 3888678 h 5950684"/>
              <a:gd name="connsiteX352" fmla="*/ 5094858 w 6100546"/>
              <a:gd name="connsiteY352" fmla="*/ 3865651 h 5950684"/>
              <a:gd name="connsiteX353" fmla="*/ 5095798 w 6100546"/>
              <a:gd name="connsiteY353" fmla="*/ 3865651 h 5950684"/>
              <a:gd name="connsiteX354" fmla="*/ 5094859 w 6100546"/>
              <a:gd name="connsiteY354" fmla="*/ 3869408 h 5950684"/>
              <a:gd name="connsiteX355" fmla="*/ 5094858 w 6100546"/>
              <a:gd name="connsiteY355" fmla="*/ 3865651 h 5950684"/>
              <a:gd name="connsiteX356" fmla="*/ 5086263 w 6100546"/>
              <a:gd name="connsiteY356" fmla="*/ 3834519 h 5950684"/>
              <a:gd name="connsiteX357" fmla="*/ 5077511 w 6100546"/>
              <a:gd name="connsiteY357" fmla="*/ 3856911 h 5950684"/>
              <a:gd name="connsiteX358" fmla="*/ 5055074 w 6100546"/>
              <a:gd name="connsiteY358" fmla="*/ 3899992 h 5950684"/>
              <a:gd name="connsiteX359" fmla="*/ 5061955 w 6100546"/>
              <a:gd name="connsiteY359" fmla="*/ 3902284 h 5950684"/>
              <a:gd name="connsiteX360" fmla="*/ 5064776 w 6100546"/>
              <a:gd name="connsiteY360" fmla="*/ 3910738 h 5950684"/>
              <a:gd name="connsiteX361" fmla="*/ 5083577 w 6100546"/>
              <a:gd name="connsiteY361" fmla="*/ 3891952 h 5950684"/>
              <a:gd name="connsiteX362" fmla="*/ 5079818 w 6100546"/>
              <a:gd name="connsiteY362" fmla="*/ 3899465 h 5950684"/>
              <a:gd name="connsiteX363" fmla="*/ 5076056 w 6100546"/>
              <a:gd name="connsiteY363" fmla="*/ 3906981 h 5950684"/>
              <a:gd name="connsiteX364" fmla="*/ 5079817 w 6100546"/>
              <a:gd name="connsiteY364" fmla="*/ 3903223 h 5950684"/>
              <a:gd name="connsiteX365" fmla="*/ 5083577 w 6100546"/>
              <a:gd name="connsiteY365" fmla="*/ 3895709 h 5950684"/>
              <a:gd name="connsiteX366" fmla="*/ 5087337 w 6100546"/>
              <a:gd name="connsiteY366" fmla="*/ 3891952 h 5950684"/>
              <a:gd name="connsiteX367" fmla="*/ 5098618 w 6100546"/>
              <a:gd name="connsiteY367" fmla="*/ 3873165 h 5950684"/>
              <a:gd name="connsiteX368" fmla="*/ 5098618 w 6100546"/>
              <a:gd name="connsiteY368" fmla="*/ 3869408 h 5950684"/>
              <a:gd name="connsiteX369" fmla="*/ 5098618 w 6100546"/>
              <a:gd name="connsiteY369" fmla="*/ 3865651 h 5950684"/>
              <a:gd name="connsiteX370" fmla="*/ 5095798 w 6100546"/>
              <a:gd name="connsiteY370" fmla="*/ 3865651 h 5950684"/>
              <a:gd name="connsiteX371" fmla="*/ 5096738 w 6100546"/>
              <a:gd name="connsiteY371" fmla="*/ 3861893 h 5950684"/>
              <a:gd name="connsiteX372" fmla="*/ 5098619 w 6100546"/>
              <a:gd name="connsiteY372" fmla="*/ 3854378 h 5950684"/>
              <a:gd name="connsiteX373" fmla="*/ 5079817 w 6100546"/>
              <a:gd name="connsiteY373" fmla="*/ 3865651 h 5950684"/>
              <a:gd name="connsiteX374" fmla="*/ 5087337 w 6100546"/>
              <a:gd name="connsiteY374" fmla="*/ 3835593 h 5950684"/>
              <a:gd name="connsiteX375" fmla="*/ 5087338 w 6100546"/>
              <a:gd name="connsiteY375" fmla="*/ 3831769 h 5950684"/>
              <a:gd name="connsiteX376" fmla="*/ 5087312 w 6100546"/>
              <a:gd name="connsiteY376" fmla="*/ 3831835 h 5950684"/>
              <a:gd name="connsiteX377" fmla="*/ 5087338 w 6100546"/>
              <a:gd name="connsiteY377" fmla="*/ 3831835 h 5950684"/>
              <a:gd name="connsiteX378" fmla="*/ 5111256 w 6100546"/>
              <a:gd name="connsiteY378" fmla="*/ 3770575 h 5950684"/>
              <a:gd name="connsiteX379" fmla="*/ 5101814 w 6100546"/>
              <a:gd name="connsiteY379" fmla="*/ 3794734 h 5950684"/>
              <a:gd name="connsiteX380" fmla="*/ 5107079 w 6100546"/>
              <a:gd name="connsiteY380" fmla="*/ 3785338 h 5950684"/>
              <a:gd name="connsiteX381" fmla="*/ 5111662 w 6100546"/>
              <a:gd name="connsiteY381" fmla="*/ 3772481 h 5950684"/>
              <a:gd name="connsiteX382" fmla="*/ 5166304 w 6100546"/>
              <a:gd name="connsiteY382" fmla="*/ 3610155 h 5950684"/>
              <a:gd name="connsiteX383" fmla="*/ 5164875 w 6100546"/>
              <a:gd name="connsiteY383" fmla="*/ 3613317 h 5950684"/>
              <a:gd name="connsiteX384" fmla="*/ 5144504 w 6100546"/>
              <a:gd name="connsiteY384" fmla="*/ 3685511 h 5950684"/>
              <a:gd name="connsiteX385" fmla="*/ 5126538 w 6100546"/>
              <a:gd name="connsiteY385" fmla="*/ 3731477 h 5950684"/>
              <a:gd name="connsiteX386" fmla="*/ 5130581 w 6100546"/>
              <a:gd name="connsiteY386" fmla="*/ 3727100 h 5950684"/>
              <a:gd name="connsiteX387" fmla="*/ 5147503 w 6100546"/>
              <a:gd name="connsiteY387" fmla="*/ 3689057 h 5950684"/>
              <a:gd name="connsiteX388" fmla="*/ 5166304 w 6100546"/>
              <a:gd name="connsiteY388" fmla="*/ 3610155 h 5950684"/>
              <a:gd name="connsiteX389" fmla="*/ 5563088 w 6100546"/>
              <a:gd name="connsiteY389" fmla="*/ 3368234 h 5950684"/>
              <a:gd name="connsiteX390" fmla="*/ 5563088 w 6100546"/>
              <a:gd name="connsiteY390" fmla="*/ 3372841 h 5950684"/>
              <a:gd name="connsiteX391" fmla="*/ 5562808 w 6100546"/>
              <a:gd name="connsiteY391" fmla="*/ 3372560 h 5950684"/>
              <a:gd name="connsiteX392" fmla="*/ 5558482 w 6100546"/>
              <a:gd name="connsiteY392" fmla="*/ 3363628 h 5950684"/>
              <a:gd name="connsiteX393" fmla="*/ 5558699 w 6100546"/>
              <a:gd name="connsiteY393" fmla="*/ 3363629 h 5950684"/>
              <a:gd name="connsiteX394" fmla="*/ 5558482 w 6100546"/>
              <a:gd name="connsiteY394" fmla="*/ 3368235 h 5950684"/>
              <a:gd name="connsiteX395" fmla="*/ 5558482 w 6100546"/>
              <a:gd name="connsiteY395" fmla="*/ 3363628 h 5950684"/>
              <a:gd name="connsiteX396" fmla="*/ 5549271 w 6100546"/>
              <a:gd name="connsiteY396" fmla="*/ 3147162 h 5950684"/>
              <a:gd name="connsiteX397" fmla="*/ 5553877 w 6100546"/>
              <a:gd name="connsiteY397" fmla="*/ 3151767 h 5950684"/>
              <a:gd name="connsiteX398" fmla="*/ 5549271 w 6100546"/>
              <a:gd name="connsiteY398" fmla="*/ 3151767 h 5950684"/>
              <a:gd name="connsiteX399" fmla="*/ 5549271 w 6100546"/>
              <a:gd name="connsiteY399" fmla="*/ 3147162 h 5950684"/>
              <a:gd name="connsiteX400" fmla="*/ 5558482 w 6100546"/>
              <a:gd name="connsiteY400" fmla="*/ 3096499 h 5950684"/>
              <a:gd name="connsiteX401" fmla="*/ 5563088 w 6100546"/>
              <a:gd name="connsiteY401" fmla="*/ 3179401 h 5950684"/>
              <a:gd name="connsiteX402" fmla="*/ 5576905 w 6100546"/>
              <a:gd name="connsiteY402" fmla="*/ 3216247 h 5950684"/>
              <a:gd name="connsiteX403" fmla="*/ 5581511 w 6100546"/>
              <a:gd name="connsiteY403" fmla="*/ 3262304 h 5950684"/>
              <a:gd name="connsiteX404" fmla="*/ 5572300 w 6100546"/>
              <a:gd name="connsiteY404" fmla="*/ 3340601 h 5950684"/>
              <a:gd name="connsiteX405" fmla="*/ 5567693 w 6100546"/>
              <a:gd name="connsiteY405" fmla="*/ 3335995 h 5950684"/>
              <a:gd name="connsiteX406" fmla="*/ 5567694 w 6100546"/>
              <a:gd name="connsiteY406" fmla="*/ 3340601 h 5950684"/>
              <a:gd name="connsiteX407" fmla="*/ 5563088 w 6100546"/>
              <a:gd name="connsiteY407" fmla="*/ 3359023 h 5950684"/>
              <a:gd name="connsiteX408" fmla="*/ 5563088 w 6100546"/>
              <a:gd name="connsiteY408" fmla="*/ 3363629 h 5950684"/>
              <a:gd name="connsiteX409" fmla="*/ 5558699 w 6100546"/>
              <a:gd name="connsiteY409" fmla="*/ 3363629 h 5950684"/>
              <a:gd name="connsiteX410" fmla="*/ 5559058 w 6100546"/>
              <a:gd name="connsiteY410" fmla="*/ 3356073 h 5950684"/>
              <a:gd name="connsiteX411" fmla="*/ 5553877 w 6100546"/>
              <a:gd name="connsiteY411" fmla="*/ 3335994 h 5950684"/>
              <a:gd name="connsiteX412" fmla="*/ 5558482 w 6100546"/>
              <a:gd name="connsiteY412" fmla="*/ 3331389 h 5950684"/>
              <a:gd name="connsiteX413" fmla="*/ 5558482 w 6100546"/>
              <a:gd name="connsiteY413" fmla="*/ 3326784 h 5950684"/>
              <a:gd name="connsiteX414" fmla="*/ 5563088 w 6100546"/>
              <a:gd name="connsiteY414" fmla="*/ 3322178 h 5950684"/>
              <a:gd name="connsiteX415" fmla="*/ 5563088 w 6100546"/>
              <a:gd name="connsiteY415" fmla="*/ 3317572 h 5950684"/>
              <a:gd name="connsiteX416" fmla="*/ 5558482 w 6100546"/>
              <a:gd name="connsiteY416" fmla="*/ 3317572 h 5950684"/>
              <a:gd name="connsiteX417" fmla="*/ 5553877 w 6100546"/>
              <a:gd name="connsiteY417" fmla="*/ 3280727 h 5950684"/>
              <a:gd name="connsiteX418" fmla="*/ 5558482 w 6100546"/>
              <a:gd name="connsiteY418" fmla="*/ 3280727 h 5950684"/>
              <a:gd name="connsiteX419" fmla="*/ 5558482 w 6100546"/>
              <a:gd name="connsiteY419" fmla="*/ 3271514 h 5950684"/>
              <a:gd name="connsiteX420" fmla="*/ 5558482 w 6100546"/>
              <a:gd name="connsiteY420" fmla="*/ 3266910 h 5950684"/>
              <a:gd name="connsiteX421" fmla="*/ 5563088 w 6100546"/>
              <a:gd name="connsiteY421" fmla="*/ 3220853 h 5950684"/>
              <a:gd name="connsiteX422" fmla="*/ 5558482 w 6100546"/>
              <a:gd name="connsiteY422" fmla="*/ 3220852 h 5950684"/>
              <a:gd name="connsiteX423" fmla="*/ 5563088 w 6100546"/>
              <a:gd name="connsiteY423" fmla="*/ 3216247 h 5950684"/>
              <a:gd name="connsiteX424" fmla="*/ 5558481 w 6100546"/>
              <a:gd name="connsiteY424" fmla="*/ 3211641 h 5950684"/>
              <a:gd name="connsiteX425" fmla="*/ 5558482 w 6100546"/>
              <a:gd name="connsiteY425" fmla="*/ 3184007 h 5950684"/>
              <a:gd name="connsiteX426" fmla="*/ 5553877 w 6100546"/>
              <a:gd name="connsiteY426" fmla="*/ 3170190 h 5950684"/>
              <a:gd name="connsiteX427" fmla="*/ 5558482 w 6100546"/>
              <a:gd name="connsiteY427" fmla="*/ 3165584 h 5950684"/>
              <a:gd name="connsiteX428" fmla="*/ 5549271 w 6100546"/>
              <a:gd name="connsiteY428" fmla="*/ 3160978 h 5950684"/>
              <a:gd name="connsiteX429" fmla="*/ 5553877 w 6100546"/>
              <a:gd name="connsiteY429" fmla="*/ 3160979 h 5950684"/>
              <a:gd name="connsiteX430" fmla="*/ 5553877 w 6100546"/>
              <a:gd name="connsiteY430" fmla="*/ 3156373 h 5950684"/>
              <a:gd name="connsiteX431" fmla="*/ 5553877 w 6100546"/>
              <a:gd name="connsiteY431" fmla="*/ 3151767 h 5950684"/>
              <a:gd name="connsiteX432" fmla="*/ 5553876 w 6100546"/>
              <a:gd name="connsiteY432" fmla="*/ 3147162 h 5950684"/>
              <a:gd name="connsiteX433" fmla="*/ 5553877 w 6100546"/>
              <a:gd name="connsiteY433" fmla="*/ 3142555 h 5950684"/>
              <a:gd name="connsiteX434" fmla="*/ 5558482 w 6100546"/>
              <a:gd name="connsiteY434" fmla="*/ 3133345 h 5950684"/>
              <a:gd name="connsiteX435" fmla="*/ 5553877 w 6100546"/>
              <a:gd name="connsiteY435" fmla="*/ 3124133 h 5950684"/>
              <a:gd name="connsiteX436" fmla="*/ 5558482 w 6100546"/>
              <a:gd name="connsiteY436" fmla="*/ 3096499 h 5950684"/>
              <a:gd name="connsiteX437" fmla="*/ 5068728 w 6100546"/>
              <a:gd name="connsiteY437" fmla="*/ 3006335 h 5950684"/>
              <a:gd name="connsiteX438" fmla="*/ 5058833 w 6100546"/>
              <a:gd name="connsiteY438" fmla="*/ 3029380 h 5950684"/>
              <a:gd name="connsiteX439" fmla="*/ 5000270 w 6100546"/>
              <a:gd name="connsiteY439" fmla="*/ 3499100 h 5950684"/>
              <a:gd name="connsiteX440" fmla="*/ 4997351 w 6100546"/>
              <a:gd name="connsiteY440" fmla="*/ 3517113 h 5950684"/>
              <a:gd name="connsiteX441" fmla="*/ 4981162 w 6100546"/>
              <a:gd name="connsiteY441" fmla="*/ 3526341 h 5950684"/>
              <a:gd name="connsiteX442" fmla="*/ 4973470 w 6100546"/>
              <a:gd name="connsiteY442" fmla="*/ 3509454 h 5950684"/>
              <a:gd name="connsiteX443" fmla="*/ 4994080 w 6100546"/>
              <a:gd name="connsiteY443" fmla="*/ 3417719 h 5950684"/>
              <a:gd name="connsiteX444" fmla="*/ 4999041 w 6100546"/>
              <a:gd name="connsiteY444" fmla="*/ 3383157 h 5950684"/>
              <a:gd name="connsiteX445" fmla="*/ 4959247 w 6100546"/>
              <a:gd name="connsiteY445" fmla="*/ 3530345 h 5950684"/>
              <a:gd name="connsiteX446" fmla="*/ 4603718 w 6100546"/>
              <a:gd name="connsiteY446" fmla="*/ 4168087 h 5950684"/>
              <a:gd name="connsiteX447" fmla="*/ 4567122 w 6100546"/>
              <a:gd name="connsiteY447" fmla="*/ 4208352 h 5950684"/>
              <a:gd name="connsiteX448" fmla="*/ 4565188 w 6100546"/>
              <a:gd name="connsiteY448" fmla="*/ 4210970 h 5950684"/>
              <a:gd name="connsiteX449" fmla="*/ 4548960 w 6100546"/>
              <a:gd name="connsiteY449" fmla="*/ 4239107 h 5950684"/>
              <a:gd name="connsiteX450" fmla="*/ 4482714 w 6100546"/>
              <a:gd name="connsiteY450" fmla="*/ 4307523 h 5950684"/>
              <a:gd name="connsiteX451" fmla="*/ 4381549 w 6100546"/>
              <a:gd name="connsiteY451" fmla="*/ 4420470 h 5950684"/>
              <a:gd name="connsiteX452" fmla="*/ 3998990 w 6100546"/>
              <a:gd name="connsiteY452" fmla="*/ 4731903 h 5950684"/>
              <a:gd name="connsiteX453" fmla="*/ 4162929 w 6100546"/>
              <a:gd name="connsiteY453" fmla="*/ 4629423 h 5950684"/>
              <a:gd name="connsiteX454" fmla="*/ 4314038 w 6100546"/>
              <a:gd name="connsiteY454" fmla="*/ 4523195 h 5950684"/>
              <a:gd name="connsiteX455" fmla="*/ 4461229 w 6100546"/>
              <a:gd name="connsiteY455" fmla="*/ 4385990 h 5950684"/>
              <a:gd name="connsiteX456" fmla="*/ 4543929 w 6100546"/>
              <a:gd name="connsiteY456" fmla="*/ 4303907 h 5950684"/>
              <a:gd name="connsiteX457" fmla="*/ 4549932 w 6100546"/>
              <a:gd name="connsiteY457" fmla="*/ 4295415 h 5950684"/>
              <a:gd name="connsiteX458" fmla="*/ 4553788 w 6100546"/>
              <a:gd name="connsiteY458" fmla="*/ 4295289 h 5950684"/>
              <a:gd name="connsiteX459" fmla="*/ 4594816 w 6100546"/>
              <a:gd name="connsiteY459" fmla="*/ 4249177 h 5950684"/>
              <a:gd name="connsiteX460" fmla="*/ 4560743 w 6100546"/>
              <a:gd name="connsiteY460" fmla="*/ 4296407 h 5950684"/>
              <a:gd name="connsiteX461" fmla="*/ 4566959 w 6100546"/>
              <a:gd name="connsiteY461" fmla="*/ 4303903 h 5950684"/>
              <a:gd name="connsiteX462" fmla="*/ 4565620 w 6100546"/>
              <a:gd name="connsiteY462" fmla="*/ 4315411 h 5950684"/>
              <a:gd name="connsiteX463" fmla="*/ 4534555 w 6100546"/>
              <a:gd name="connsiteY463" fmla="*/ 4359170 h 5950684"/>
              <a:gd name="connsiteX464" fmla="*/ 4425298 w 6100546"/>
              <a:gd name="connsiteY464" fmla="*/ 4466921 h 5950684"/>
              <a:gd name="connsiteX465" fmla="*/ 4375776 w 6100546"/>
              <a:gd name="connsiteY465" fmla="*/ 4510682 h 5950684"/>
              <a:gd name="connsiteX466" fmla="*/ 4374550 w 6100546"/>
              <a:gd name="connsiteY466" fmla="*/ 4511943 h 5950684"/>
              <a:gd name="connsiteX467" fmla="*/ 4371382 w 6100546"/>
              <a:gd name="connsiteY467" fmla="*/ 4514565 h 5950684"/>
              <a:gd name="connsiteX468" fmla="*/ 4367311 w 6100546"/>
              <a:gd name="connsiteY468" fmla="*/ 4518163 h 5950684"/>
              <a:gd name="connsiteX469" fmla="*/ 4365470 w 6100546"/>
              <a:gd name="connsiteY469" fmla="*/ 4519459 h 5950684"/>
              <a:gd name="connsiteX470" fmla="*/ 4309464 w 6100546"/>
              <a:gd name="connsiteY470" fmla="*/ 4565818 h 5950684"/>
              <a:gd name="connsiteX471" fmla="*/ 4313091 w 6100546"/>
              <a:gd name="connsiteY471" fmla="*/ 4567406 h 5950684"/>
              <a:gd name="connsiteX472" fmla="*/ 4322772 w 6100546"/>
              <a:gd name="connsiteY472" fmla="*/ 4566877 h 5950684"/>
              <a:gd name="connsiteX473" fmla="*/ 4327321 w 6100546"/>
              <a:gd name="connsiteY473" fmla="*/ 4566813 h 5950684"/>
              <a:gd name="connsiteX474" fmla="*/ 4408688 w 6100546"/>
              <a:gd name="connsiteY474" fmla="*/ 4507942 h 5950684"/>
              <a:gd name="connsiteX475" fmla="*/ 4577446 w 6100546"/>
              <a:gd name="connsiteY475" fmla="*/ 4352526 h 5950684"/>
              <a:gd name="connsiteX476" fmla="*/ 4596277 w 6100546"/>
              <a:gd name="connsiteY476" fmla="*/ 4333784 h 5950684"/>
              <a:gd name="connsiteX477" fmla="*/ 4609844 w 6100546"/>
              <a:gd name="connsiteY477" fmla="*/ 4318799 h 5950684"/>
              <a:gd name="connsiteX478" fmla="*/ 4613420 w 6100546"/>
              <a:gd name="connsiteY478" fmla="*/ 4317092 h 5950684"/>
              <a:gd name="connsiteX479" fmla="*/ 4776168 w 6100546"/>
              <a:gd name="connsiteY479" fmla="*/ 4119497 h 5950684"/>
              <a:gd name="connsiteX480" fmla="*/ 4919463 w 6100546"/>
              <a:gd name="connsiteY480" fmla="*/ 3885520 h 5950684"/>
              <a:gd name="connsiteX481" fmla="*/ 4974580 w 6100546"/>
              <a:gd name="connsiteY481" fmla="*/ 3759962 h 5950684"/>
              <a:gd name="connsiteX482" fmla="*/ 5016577 w 6100546"/>
              <a:gd name="connsiteY482" fmla="*/ 3621898 h 5950684"/>
              <a:gd name="connsiteX483" fmla="*/ 5050373 w 6100546"/>
              <a:gd name="connsiteY483" fmla="*/ 3470717 h 5950684"/>
              <a:gd name="connsiteX484" fmla="*/ 5050174 w 6100546"/>
              <a:gd name="connsiteY484" fmla="*/ 3392950 h 5950684"/>
              <a:gd name="connsiteX485" fmla="*/ 5049991 w 6100546"/>
              <a:gd name="connsiteY485" fmla="*/ 3335568 h 5950684"/>
              <a:gd name="connsiteX486" fmla="*/ 5075584 w 6100546"/>
              <a:gd name="connsiteY486" fmla="*/ 3025457 h 5950684"/>
              <a:gd name="connsiteX487" fmla="*/ 5068728 w 6100546"/>
              <a:gd name="connsiteY487" fmla="*/ 3006335 h 5950684"/>
              <a:gd name="connsiteX488" fmla="*/ 5512425 w 6100546"/>
              <a:gd name="connsiteY488" fmla="*/ 2769494 h 5950684"/>
              <a:gd name="connsiteX489" fmla="*/ 5517031 w 6100546"/>
              <a:gd name="connsiteY489" fmla="*/ 2783312 h 5950684"/>
              <a:gd name="connsiteX490" fmla="*/ 5517031 w 6100546"/>
              <a:gd name="connsiteY490" fmla="*/ 2787918 h 5950684"/>
              <a:gd name="connsiteX491" fmla="*/ 5517031 w 6100546"/>
              <a:gd name="connsiteY491" fmla="*/ 2792523 h 5950684"/>
              <a:gd name="connsiteX492" fmla="*/ 5517031 w 6100546"/>
              <a:gd name="connsiteY492" fmla="*/ 2797129 h 5950684"/>
              <a:gd name="connsiteX493" fmla="*/ 5512425 w 6100546"/>
              <a:gd name="connsiteY493" fmla="*/ 2787918 h 5950684"/>
              <a:gd name="connsiteX494" fmla="*/ 5512425 w 6100546"/>
              <a:gd name="connsiteY494" fmla="*/ 2769494 h 5950684"/>
              <a:gd name="connsiteX495" fmla="*/ 73605 w 6100546"/>
              <a:gd name="connsiteY495" fmla="*/ 2372526 h 5950684"/>
              <a:gd name="connsiteX496" fmla="*/ 75172 w 6100546"/>
              <a:gd name="connsiteY496" fmla="*/ 2375941 h 5950684"/>
              <a:gd name="connsiteX497" fmla="*/ 76739 w 6100546"/>
              <a:gd name="connsiteY497" fmla="*/ 2379355 h 5950684"/>
              <a:gd name="connsiteX498" fmla="*/ 71754 w 6100546"/>
              <a:gd name="connsiteY498" fmla="*/ 2377508 h 5950684"/>
              <a:gd name="connsiteX499" fmla="*/ 73605 w 6100546"/>
              <a:gd name="connsiteY499" fmla="*/ 2372526 h 5950684"/>
              <a:gd name="connsiteX500" fmla="*/ 254147 w 6100546"/>
              <a:gd name="connsiteY500" fmla="*/ 1810170 h 5950684"/>
              <a:gd name="connsiteX501" fmla="*/ 184092 w 6100546"/>
              <a:gd name="connsiteY501" fmla="*/ 1991128 h 5950684"/>
              <a:gd name="connsiteX502" fmla="*/ 183239 w 6100546"/>
              <a:gd name="connsiteY502" fmla="*/ 2016322 h 5950684"/>
              <a:gd name="connsiteX503" fmla="*/ 159744 w 6100546"/>
              <a:gd name="connsiteY503" fmla="*/ 2064306 h 5950684"/>
              <a:gd name="connsiteX504" fmla="*/ 154906 w 6100546"/>
              <a:gd name="connsiteY504" fmla="*/ 2107865 h 5950684"/>
              <a:gd name="connsiteX505" fmla="*/ 127993 w 6100546"/>
              <a:gd name="connsiteY505" fmla="*/ 2157417 h 5950684"/>
              <a:gd name="connsiteX506" fmla="*/ 118024 w 6100546"/>
              <a:gd name="connsiteY506" fmla="*/ 2153722 h 5950684"/>
              <a:gd name="connsiteX507" fmla="*/ 106633 w 6100546"/>
              <a:gd name="connsiteY507" fmla="*/ 2192019 h 5950684"/>
              <a:gd name="connsiteX508" fmla="*/ 110051 w 6100546"/>
              <a:gd name="connsiteY508" fmla="*/ 2190451 h 5950684"/>
              <a:gd name="connsiteX509" fmla="*/ 111902 w 6100546"/>
              <a:gd name="connsiteY509" fmla="*/ 2185468 h 5950684"/>
              <a:gd name="connsiteX510" fmla="*/ 113469 w 6100546"/>
              <a:gd name="connsiteY510" fmla="*/ 2188883 h 5950684"/>
              <a:gd name="connsiteX511" fmla="*/ 122155 w 6100546"/>
              <a:gd name="connsiteY511" fmla="*/ 2180764 h 5950684"/>
              <a:gd name="connsiteX512" fmla="*/ 114466 w 6100546"/>
              <a:gd name="connsiteY512" fmla="*/ 2209094 h 5950684"/>
              <a:gd name="connsiteX513" fmla="*/ 116033 w 6100546"/>
              <a:gd name="connsiteY513" fmla="*/ 2212509 h 5950684"/>
              <a:gd name="connsiteX514" fmla="*/ 112616 w 6100546"/>
              <a:gd name="connsiteY514" fmla="*/ 2214078 h 5950684"/>
              <a:gd name="connsiteX515" fmla="*/ 112331 w 6100546"/>
              <a:gd name="connsiteY515" fmla="*/ 2222475 h 5950684"/>
              <a:gd name="connsiteX516" fmla="*/ 108913 w 6100546"/>
              <a:gd name="connsiteY516" fmla="*/ 2224043 h 5950684"/>
              <a:gd name="connsiteX517" fmla="*/ 103791 w 6100546"/>
              <a:gd name="connsiteY517" fmla="*/ 2276000 h 5950684"/>
              <a:gd name="connsiteX518" fmla="*/ 83997 w 6100546"/>
              <a:gd name="connsiteY518" fmla="*/ 2314018 h 5950684"/>
              <a:gd name="connsiteX519" fmla="*/ 82146 w 6100546"/>
              <a:gd name="connsiteY519" fmla="*/ 2319001 h 5950684"/>
              <a:gd name="connsiteX520" fmla="*/ 78444 w 6100546"/>
              <a:gd name="connsiteY520" fmla="*/ 2328967 h 5950684"/>
              <a:gd name="connsiteX521" fmla="*/ 76878 w 6100546"/>
              <a:gd name="connsiteY521" fmla="*/ 2325552 h 5950684"/>
              <a:gd name="connsiteX522" fmla="*/ 78729 w 6100546"/>
              <a:gd name="connsiteY522" fmla="*/ 2320569 h 5950684"/>
              <a:gd name="connsiteX523" fmla="*/ 77162 w 6100546"/>
              <a:gd name="connsiteY523" fmla="*/ 2317154 h 5950684"/>
              <a:gd name="connsiteX524" fmla="*/ 74458 w 6100546"/>
              <a:gd name="connsiteY524" fmla="*/ 2347331 h 5950684"/>
              <a:gd name="connsiteX525" fmla="*/ 76309 w 6100546"/>
              <a:gd name="connsiteY525" fmla="*/ 2342348 h 5950684"/>
              <a:gd name="connsiteX526" fmla="*/ 77877 w 6100546"/>
              <a:gd name="connsiteY526" fmla="*/ 2345763 h 5950684"/>
              <a:gd name="connsiteX527" fmla="*/ 79443 w 6100546"/>
              <a:gd name="connsiteY527" fmla="*/ 2349178 h 5950684"/>
              <a:gd name="connsiteX528" fmla="*/ 84712 w 6100546"/>
              <a:gd name="connsiteY528" fmla="*/ 2342626 h 5950684"/>
              <a:gd name="connsiteX529" fmla="*/ 75457 w 6100546"/>
              <a:gd name="connsiteY529" fmla="*/ 2367543 h 5950684"/>
              <a:gd name="connsiteX530" fmla="*/ 73605 w 6100546"/>
              <a:gd name="connsiteY530" fmla="*/ 2372526 h 5950684"/>
              <a:gd name="connsiteX531" fmla="*/ 48121 w 6100546"/>
              <a:gd name="connsiteY531" fmla="*/ 2479296 h 5950684"/>
              <a:gd name="connsiteX532" fmla="*/ 46270 w 6100546"/>
              <a:gd name="connsiteY532" fmla="*/ 2484279 h 5950684"/>
              <a:gd name="connsiteX533" fmla="*/ 45985 w 6100546"/>
              <a:gd name="connsiteY533" fmla="*/ 2492677 h 5950684"/>
              <a:gd name="connsiteX534" fmla="*/ 44419 w 6100546"/>
              <a:gd name="connsiteY534" fmla="*/ 2489262 h 5950684"/>
              <a:gd name="connsiteX535" fmla="*/ 49832 w 6100546"/>
              <a:gd name="connsiteY535" fmla="*/ 2528117 h 5950684"/>
              <a:gd name="connsiteX536" fmla="*/ 50117 w 6100546"/>
              <a:gd name="connsiteY536" fmla="*/ 2519718 h 5950684"/>
              <a:gd name="connsiteX537" fmla="*/ 53535 w 6100546"/>
              <a:gd name="connsiteY537" fmla="*/ 2518151 h 5950684"/>
              <a:gd name="connsiteX538" fmla="*/ 53251 w 6100546"/>
              <a:gd name="connsiteY538" fmla="*/ 2526549 h 5950684"/>
              <a:gd name="connsiteX539" fmla="*/ 53821 w 6100546"/>
              <a:gd name="connsiteY539" fmla="*/ 2527790 h 5950684"/>
              <a:gd name="connsiteX540" fmla="*/ 53340 w 6100546"/>
              <a:gd name="connsiteY540" fmla="*/ 2530125 h 5950684"/>
              <a:gd name="connsiteX541" fmla="*/ 52967 w 6100546"/>
              <a:gd name="connsiteY541" fmla="*/ 2534947 h 5950684"/>
              <a:gd name="connsiteX542" fmla="*/ 54818 w 6100546"/>
              <a:gd name="connsiteY542" fmla="*/ 2529963 h 5950684"/>
              <a:gd name="connsiteX543" fmla="*/ 53821 w 6100546"/>
              <a:gd name="connsiteY543" fmla="*/ 2527790 h 5950684"/>
              <a:gd name="connsiteX544" fmla="*/ 55102 w 6100546"/>
              <a:gd name="connsiteY544" fmla="*/ 2521565 h 5950684"/>
              <a:gd name="connsiteX545" fmla="*/ 49417 w 6100546"/>
              <a:gd name="connsiteY545" fmla="*/ 2689527 h 5950684"/>
              <a:gd name="connsiteX546" fmla="*/ 43579 w 6100546"/>
              <a:gd name="connsiteY546" fmla="*/ 2712875 h 5950684"/>
              <a:gd name="connsiteX547" fmla="*/ 50130 w 6100546"/>
              <a:gd name="connsiteY547" fmla="*/ 2718137 h 5950684"/>
              <a:gd name="connsiteX548" fmla="*/ 48279 w 6100546"/>
              <a:gd name="connsiteY548" fmla="*/ 2723120 h 5950684"/>
              <a:gd name="connsiteX549" fmla="*/ 47995 w 6100546"/>
              <a:gd name="connsiteY549" fmla="*/ 2731518 h 5950684"/>
              <a:gd name="connsiteX550" fmla="*/ 40453 w 6100546"/>
              <a:gd name="connsiteY550" fmla="*/ 2805254 h 5950684"/>
              <a:gd name="connsiteX551" fmla="*/ 42303 w 6100546"/>
              <a:gd name="connsiteY551" fmla="*/ 2800271 h 5950684"/>
              <a:gd name="connsiteX552" fmla="*/ 47288 w 6100546"/>
              <a:gd name="connsiteY552" fmla="*/ 2802118 h 5950684"/>
              <a:gd name="connsiteX553" fmla="*/ 45437 w 6100546"/>
              <a:gd name="connsiteY553" fmla="*/ 2807101 h 5950684"/>
              <a:gd name="connsiteX554" fmla="*/ 47003 w 6100546"/>
              <a:gd name="connsiteY554" fmla="*/ 2810516 h 5950684"/>
              <a:gd name="connsiteX555" fmla="*/ 41312 w 6100546"/>
              <a:gd name="connsiteY555" fmla="*/ 2879269 h 5950684"/>
              <a:gd name="connsiteX556" fmla="*/ 48154 w 6100546"/>
              <a:gd name="connsiteY556" fmla="*/ 2975342 h 5950684"/>
              <a:gd name="connsiteX557" fmla="*/ 32341 w 6100546"/>
              <a:gd name="connsiteY557" fmla="*/ 2895787 h 5950684"/>
              <a:gd name="connsiteX558" fmla="*/ 39599 w 6100546"/>
              <a:gd name="connsiteY558" fmla="*/ 2830448 h 5950684"/>
              <a:gd name="connsiteX559" fmla="*/ 34615 w 6100546"/>
              <a:gd name="connsiteY559" fmla="*/ 2828601 h 5950684"/>
              <a:gd name="connsiteX560" fmla="*/ 36750 w 6100546"/>
              <a:gd name="connsiteY560" fmla="*/ 2815220 h 5950684"/>
              <a:gd name="connsiteX561" fmla="*/ 38601 w 6100546"/>
              <a:gd name="connsiteY561" fmla="*/ 2810237 h 5950684"/>
              <a:gd name="connsiteX562" fmla="*/ 35183 w 6100546"/>
              <a:gd name="connsiteY562" fmla="*/ 2811805 h 5950684"/>
              <a:gd name="connsiteX563" fmla="*/ 32189 w 6100546"/>
              <a:gd name="connsiteY563" fmla="*/ 2751171 h 5950684"/>
              <a:gd name="connsiteX564" fmla="*/ 30622 w 6100546"/>
              <a:gd name="connsiteY564" fmla="*/ 2747756 h 5950684"/>
              <a:gd name="connsiteX565" fmla="*/ 29055 w 6100546"/>
              <a:gd name="connsiteY565" fmla="*/ 2744342 h 5950684"/>
              <a:gd name="connsiteX566" fmla="*/ 27489 w 6100546"/>
              <a:gd name="connsiteY566" fmla="*/ 2740926 h 5950684"/>
              <a:gd name="connsiteX567" fmla="*/ 30906 w 6100546"/>
              <a:gd name="connsiteY567" fmla="*/ 2739359 h 5950684"/>
              <a:gd name="connsiteX568" fmla="*/ 25922 w 6100546"/>
              <a:gd name="connsiteY568" fmla="*/ 2737511 h 5950684"/>
              <a:gd name="connsiteX569" fmla="*/ 20223 w 6100546"/>
              <a:gd name="connsiteY569" fmla="*/ 2707055 h 5950684"/>
              <a:gd name="connsiteX570" fmla="*/ 7834 w 6100546"/>
              <a:gd name="connsiteY570" fmla="*/ 2725140 h 5950684"/>
              <a:gd name="connsiteX571" fmla="*/ 6410 w 6100546"/>
              <a:gd name="connsiteY571" fmla="*/ 2717526 h 5950684"/>
              <a:gd name="connsiteX572" fmla="*/ 5697 w 6100546"/>
              <a:gd name="connsiteY572" fmla="*/ 2713719 h 5950684"/>
              <a:gd name="connsiteX573" fmla="*/ 6552 w 6100546"/>
              <a:gd name="connsiteY573" fmla="*/ 2713327 h 5950684"/>
              <a:gd name="connsiteX574" fmla="*/ 4985 w 6100546"/>
              <a:gd name="connsiteY574" fmla="*/ 2709912 h 5950684"/>
              <a:gd name="connsiteX575" fmla="*/ 5697 w 6100546"/>
              <a:gd name="connsiteY575" fmla="*/ 2713719 h 5950684"/>
              <a:gd name="connsiteX576" fmla="*/ 3134 w 6100546"/>
              <a:gd name="connsiteY576" fmla="*/ 2714895 h 5950684"/>
              <a:gd name="connsiteX577" fmla="*/ 1567 w 6100546"/>
              <a:gd name="connsiteY577" fmla="*/ 2711481 h 5950684"/>
              <a:gd name="connsiteX578" fmla="*/ 0 w 6100546"/>
              <a:gd name="connsiteY578" fmla="*/ 2708065 h 5950684"/>
              <a:gd name="connsiteX579" fmla="*/ 2420 w 6100546"/>
              <a:gd name="connsiteY579" fmla="*/ 2686286 h 5950684"/>
              <a:gd name="connsiteX580" fmla="*/ 4271 w 6100546"/>
              <a:gd name="connsiteY580" fmla="*/ 2681302 h 5950684"/>
              <a:gd name="connsiteX581" fmla="*/ 4556 w 6100546"/>
              <a:gd name="connsiteY581" fmla="*/ 2672905 h 5950684"/>
              <a:gd name="connsiteX582" fmla="*/ 6407 w 6100546"/>
              <a:gd name="connsiteY582" fmla="*/ 2667921 h 5950684"/>
              <a:gd name="connsiteX583" fmla="*/ 6122 w 6100546"/>
              <a:gd name="connsiteY583" fmla="*/ 2676319 h 5950684"/>
              <a:gd name="connsiteX584" fmla="*/ 5838 w 6100546"/>
              <a:gd name="connsiteY584" fmla="*/ 2684717 h 5950684"/>
              <a:gd name="connsiteX585" fmla="*/ 15093 w 6100546"/>
              <a:gd name="connsiteY585" fmla="*/ 2659802 h 5950684"/>
              <a:gd name="connsiteX586" fmla="*/ 30047 w 6100546"/>
              <a:gd name="connsiteY586" fmla="*/ 2665344 h 5950684"/>
              <a:gd name="connsiteX587" fmla="*/ 41001 w 6100546"/>
              <a:gd name="connsiteY587" fmla="*/ 2490831 h 5950684"/>
              <a:gd name="connsiteX588" fmla="*/ 41285 w 6100546"/>
              <a:gd name="connsiteY588" fmla="*/ 2482432 h 5950684"/>
              <a:gd name="connsiteX589" fmla="*/ 43136 w 6100546"/>
              <a:gd name="connsiteY589" fmla="*/ 2477449 h 5950684"/>
              <a:gd name="connsiteX590" fmla="*/ 52246 w 6100546"/>
              <a:gd name="connsiteY590" fmla="*/ 2407128 h 5950684"/>
              <a:gd name="connsiteX591" fmla="*/ 61924 w 6100546"/>
              <a:gd name="connsiteY591" fmla="*/ 2320011 h 5950684"/>
              <a:gd name="connsiteX592" fmla="*/ 83422 w 6100546"/>
              <a:gd name="connsiteY592" fmla="*/ 2231605 h 5950684"/>
              <a:gd name="connsiteX593" fmla="*/ 114745 w 6100546"/>
              <a:gd name="connsiteY593" fmla="*/ 2101486 h 5950684"/>
              <a:gd name="connsiteX594" fmla="*/ 158316 w 6100546"/>
              <a:gd name="connsiteY594" fmla="*/ 2007088 h 5950684"/>
              <a:gd name="connsiteX595" fmla="*/ 152764 w 6100546"/>
              <a:gd name="connsiteY595" fmla="*/ 2022036 h 5950684"/>
              <a:gd name="connsiteX596" fmla="*/ 158032 w 6100546"/>
              <a:gd name="connsiteY596" fmla="*/ 2015486 h 5950684"/>
              <a:gd name="connsiteX597" fmla="*/ 159883 w 6100546"/>
              <a:gd name="connsiteY597" fmla="*/ 2010503 h 5950684"/>
              <a:gd name="connsiteX598" fmla="*/ 159599 w 6100546"/>
              <a:gd name="connsiteY598" fmla="*/ 2018900 h 5950684"/>
              <a:gd name="connsiteX599" fmla="*/ 161166 w 6100546"/>
              <a:gd name="connsiteY599" fmla="*/ 2022315 h 5950684"/>
              <a:gd name="connsiteX600" fmla="*/ 196904 w 6100546"/>
              <a:gd name="connsiteY600" fmla="*/ 1910840 h 5950684"/>
              <a:gd name="connsiteX601" fmla="*/ 254147 w 6100546"/>
              <a:gd name="connsiteY601" fmla="*/ 1810170 h 5950684"/>
              <a:gd name="connsiteX602" fmla="*/ 5255412 w 6100546"/>
              <a:gd name="connsiteY602" fmla="*/ 1808295 h 5950684"/>
              <a:gd name="connsiteX603" fmla="*/ 5262797 w 6100546"/>
              <a:gd name="connsiteY603" fmla="*/ 1822287 h 5950684"/>
              <a:gd name="connsiteX604" fmla="*/ 5259110 w 6100546"/>
              <a:gd name="connsiteY604" fmla="*/ 1811511 h 5950684"/>
              <a:gd name="connsiteX605" fmla="*/ 5254505 w 6100546"/>
              <a:gd name="connsiteY605" fmla="*/ 1612476 h 5950684"/>
              <a:gd name="connsiteX606" fmla="*/ 5259110 w 6100546"/>
              <a:gd name="connsiteY606" fmla="*/ 1618072 h 5950684"/>
              <a:gd name="connsiteX607" fmla="*/ 5254505 w 6100546"/>
              <a:gd name="connsiteY607" fmla="*/ 1613466 h 5950684"/>
              <a:gd name="connsiteX608" fmla="*/ 4839989 w 6100546"/>
              <a:gd name="connsiteY608" fmla="*/ 1198953 h 5950684"/>
              <a:gd name="connsiteX609" fmla="*/ 4844595 w 6100546"/>
              <a:gd name="connsiteY609" fmla="*/ 1198954 h 5950684"/>
              <a:gd name="connsiteX610" fmla="*/ 4844595 w 6100546"/>
              <a:gd name="connsiteY610" fmla="*/ 1203559 h 5950684"/>
              <a:gd name="connsiteX611" fmla="*/ 4839989 w 6100546"/>
              <a:gd name="connsiteY611" fmla="*/ 1198953 h 5950684"/>
              <a:gd name="connsiteX612" fmla="*/ 4844595 w 6100546"/>
              <a:gd name="connsiteY612" fmla="*/ 1175925 h 5950684"/>
              <a:gd name="connsiteX613" fmla="*/ 4849201 w 6100546"/>
              <a:gd name="connsiteY613" fmla="*/ 1180532 h 5950684"/>
              <a:gd name="connsiteX614" fmla="*/ 4844595 w 6100546"/>
              <a:gd name="connsiteY614" fmla="*/ 1180531 h 5950684"/>
              <a:gd name="connsiteX615" fmla="*/ 4844595 w 6100546"/>
              <a:gd name="connsiteY615" fmla="*/ 1175925 h 5950684"/>
              <a:gd name="connsiteX616" fmla="*/ 4717028 w 6100546"/>
              <a:gd name="connsiteY616" fmla="*/ 1104605 h 5950684"/>
              <a:gd name="connsiteX617" fmla="*/ 4848516 w 6100546"/>
              <a:gd name="connsiteY617" fmla="*/ 1235748 h 5950684"/>
              <a:gd name="connsiteX618" fmla="*/ 5042418 w 6100546"/>
              <a:gd name="connsiteY618" fmla="*/ 1463027 h 5950684"/>
              <a:gd name="connsiteX619" fmla="*/ 5209369 w 6100546"/>
              <a:gd name="connsiteY619" fmla="*/ 1721060 h 5950684"/>
              <a:gd name="connsiteX620" fmla="*/ 5245013 w 6100546"/>
              <a:gd name="connsiteY620" fmla="*/ 1788592 h 5950684"/>
              <a:gd name="connsiteX621" fmla="*/ 5251050 w 6100546"/>
              <a:gd name="connsiteY621" fmla="*/ 1795175 h 5950684"/>
              <a:gd name="connsiteX622" fmla="*/ 5282140 w 6100546"/>
              <a:gd name="connsiteY622" fmla="*/ 1843751 h 5950684"/>
              <a:gd name="connsiteX623" fmla="*/ 5282139 w 6100546"/>
              <a:gd name="connsiteY623" fmla="*/ 1848356 h 5950684"/>
              <a:gd name="connsiteX624" fmla="*/ 5282139 w 6100546"/>
              <a:gd name="connsiteY624" fmla="*/ 1852961 h 5950684"/>
              <a:gd name="connsiteX625" fmla="*/ 5286745 w 6100546"/>
              <a:gd name="connsiteY625" fmla="*/ 1852962 h 5950684"/>
              <a:gd name="connsiteX626" fmla="*/ 5295956 w 6100546"/>
              <a:gd name="connsiteY626" fmla="*/ 1875989 h 5950684"/>
              <a:gd name="connsiteX627" fmla="*/ 5295956 w 6100546"/>
              <a:gd name="connsiteY627" fmla="*/ 1880596 h 5950684"/>
              <a:gd name="connsiteX628" fmla="*/ 5300562 w 6100546"/>
              <a:gd name="connsiteY628" fmla="*/ 1885202 h 5950684"/>
              <a:gd name="connsiteX629" fmla="*/ 5300562 w 6100546"/>
              <a:gd name="connsiteY629" fmla="*/ 1880595 h 5950684"/>
              <a:gd name="connsiteX630" fmla="*/ 5332803 w 6100546"/>
              <a:gd name="connsiteY630" fmla="*/ 1931258 h 5950684"/>
              <a:gd name="connsiteX631" fmla="*/ 5328196 w 6100546"/>
              <a:gd name="connsiteY631" fmla="*/ 1931259 h 5950684"/>
              <a:gd name="connsiteX632" fmla="*/ 5328196 w 6100546"/>
              <a:gd name="connsiteY632" fmla="*/ 1935864 h 5950684"/>
              <a:gd name="connsiteX633" fmla="*/ 5332802 w 6100546"/>
              <a:gd name="connsiteY633" fmla="*/ 1940470 h 5950684"/>
              <a:gd name="connsiteX634" fmla="*/ 5337408 w 6100546"/>
              <a:gd name="connsiteY634" fmla="*/ 1940470 h 5950684"/>
              <a:gd name="connsiteX635" fmla="*/ 5337409 w 6100546"/>
              <a:gd name="connsiteY635" fmla="*/ 1945076 h 5950684"/>
              <a:gd name="connsiteX636" fmla="*/ 5346619 w 6100546"/>
              <a:gd name="connsiteY636" fmla="*/ 1972710 h 5950684"/>
              <a:gd name="connsiteX637" fmla="*/ 5355831 w 6100546"/>
              <a:gd name="connsiteY637" fmla="*/ 1977315 h 5950684"/>
              <a:gd name="connsiteX638" fmla="*/ 5360436 w 6100546"/>
              <a:gd name="connsiteY638" fmla="*/ 1986527 h 5950684"/>
              <a:gd name="connsiteX639" fmla="*/ 5355831 w 6100546"/>
              <a:gd name="connsiteY639" fmla="*/ 1991132 h 5950684"/>
              <a:gd name="connsiteX640" fmla="*/ 5360436 w 6100546"/>
              <a:gd name="connsiteY640" fmla="*/ 1995738 h 5950684"/>
              <a:gd name="connsiteX641" fmla="*/ 5365042 w 6100546"/>
              <a:gd name="connsiteY641" fmla="*/ 2000344 h 5950684"/>
              <a:gd name="connsiteX642" fmla="*/ 5388071 w 6100546"/>
              <a:gd name="connsiteY642" fmla="*/ 2041794 h 5950684"/>
              <a:gd name="connsiteX643" fmla="*/ 5383465 w 6100546"/>
              <a:gd name="connsiteY643" fmla="*/ 2023372 h 5950684"/>
              <a:gd name="connsiteX644" fmla="*/ 5369648 w 6100546"/>
              <a:gd name="connsiteY644" fmla="*/ 2004950 h 5950684"/>
              <a:gd name="connsiteX645" fmla="*/ 5369648 w 6100546"/>
              <a:gd name="connsiteY645" fmla="*/ 2000343 h 5950684"/>
              <a:gd name="connsiteX646" fmla="*/ 5369648 w 6100546"/>
              <a:gd name="connsiteY646" fmla="*/ 1995738 h 5950684"/>
              <a:gd name="connsiteX647" fmla="*/ 5365042 w 6100546"/>
              <a:gd name="connsiteY647" fmla="*/ 1986527 h 5950684"/>
              <a:gd name="connsiteX648" fmla="*/ 5342013 w 6100546"/>
              <a:gd name="connsiteY648" fmla="*/ 1949681 h 5950684"/>
              <a:gd name="connsiteX649" fmla="*/ 5342013 w 6100546"/>
              <a:gd name="connsiteY649" fmla="*/ 1940470 h 5950684"/>
              <a:gd name="connsiteX650" fmla="*/ 5342013 w 6100546"/>
              <a:gd name="connsiteY650" fmla="*/ 1935863 h 5950684"/>
              <a:gd name="connsiteX651" fmla="*/ 5342013 w 6100546"/>
              <a:gd name="connsiteY651" fmla="*/ 1926652 h 5950684"/>
              <a:gd name="connsiteX652" fmla="*/ 5337409 w 6100546"/>
              <a:gd name="connsiteY652" fmla="*/ 1926653 h 5950684"/>
              <a:gd name="connsiteX653" fmla="*/ 5332802 w 6100546"/>
              <a:gd name="connsiteY653" fmla="*/ 1926653 h 5950684"/>
              <a:gd name="connsiteX654" fmla="*/ 5318985 w 6100546"/>
              <a:gd name="connsiteY654" fmla="*/ 1908229 h 5950684"/>
              <a:gd name="connsiteX655" fmla="*/ 5305168 w 6100546"/>
              <a:gd name="connsiteY655" fmla="*/ 1880596 h 5950684"/>
              <a:gd name="connsiteX656" fmla="*/ 5305168 w 6100546"/>
              <a:gd name="connsiteY656" fmla="*/ 1875990 h 5950684"/>
              <a:gd name="connsiteX657" fmla="*/ 5305168 w 6100546"/>
              <a:gd name="connsiteY657" fmla="*/ 1871385 h 5950684"/>
              <a:gd name="connsiteX658" fmla="*/ 5291350 w 6100546"/>
              <a:gd name="connsiteY658" fmla="*/ 1852962 h 5950684"/>
              <a:gd name="connsiteX659" fmla="*/ 5295956 w 6100546"/>
              <a:gd name="connsiteY659" fmla="*/ 1857568 h 5950684"/>
              <a:gd name="connsiteX660" fmla="*/ 5295956 w 6100546"/>
              <a:gd name="connsiteY660" fmla="*/ 1852962 h 5950684"/>
              <a:gd name="connsiteX661" fmla="*/ 5291350 w 6100546"/>
              <a:gd name="connsiteY661" fmla="*/ 1848356 h 5950684"/>
              <a:gd name="connsiteX662" fmla="*/ 5286745 w 6100546"/>
              <a:gd name="connsiteY662" fmla="*/ 1843750 h 5950684"/>
              <a:gd name="connsiteX663" fmla="*/ 5282139 w 6100546"/>
              <a:gd name="connsiteY663" fmla="*/ 1829934 h 5950684"/>
              <a:gd name="connsiteX664" fmla="*/ 5272928 w 6100546"/>
              <a:gd name="connsiteY664" fmla="*/ 1820721 h 5950684"/>
              <a:gd name="connsiteX665" fmla="*/ 5282139 w 6100546"/>
              <a:gd name="connsiteY665" fmla="*/ 1825327 h 5950684"/>
              <a:gd name="connsiteX666" fmla="*/ 5268323 w 6100546"/>
              <a:gd name="connsiteY666" fmla="*/ 1811511 h 5950684"/>
              <a:gd name="connsiteX667" fmla="*/ 5254505 w 6100546"/>
              <a:gd name="connsiteY667" fmla="*/ 1788482 h 5950684"/>
              <a:gd name="connsiteX668" fmla="*/ 5268322 w 6100546"/>
              <a:gd name="connsiteY668" fmla="*/ 1788482 h 5950684"/>
              <a:gd name="connsiteX669" fmla="*/ 5249899 w 6100546"/>
              <a:gd name="connsiteY669" fmla="*/ 1770060 h 5950684"/>
              <a:gd name="connsiteX670" fmla="*/ 5254505 w 6100546"/>
              <a:gd name="connsiteY670" fmla="*/ 1770060 h 5950684"/>
              <a:gd name="connsiteX671" fmla="*/ 5254505 w 6100546"/>
              <a:gd name="connsiteY671" fmla="*/ 1765454 h 5950684"/>
              <a:gd name="connsiteX672" fmla="*/ 5249899 w 6100546"/>
              <a:gd name="connsiteY672" fmla="*/ 1760848 h 5950684"/>
              <a:gd name="connsiteX673" fmla="*/ 5236082 w 6100546"/>
              <a:gd name="connsiteY673" fmla="*/ 1747031 h 5950684"/>
              <a:gd name="connsiteX674" fmla="*/ 5231476 w 6100546"/>
              <a:gd name="connsiteY674" fmla="*/ 1737820 h 5950684"/>
              <a:gd name="connsiteX675" fmla="*/ 5226870 w 6100546"/>
              <a:gd name="connsiteY675" fmla="*/ 1733215 h 5950684"/>
              <a:gd name="connsiteX676" fmla="*/ 5226870 w 6100546"/>
              <a:gd name="connsiteY676" fmla="*/ 1737820 h 5950684"/>
              <a:gd name="connsiteX677" fmla="*/ 5226870 w 6100546"/>
              <a:gd name="connsiteY677" fmla="*/ 1742425 h 5950684"/>
              <a:gd name="connsiteX678" fmla="*/ 5203843 w 6100546"/>
              <a:gd name="connsiteY678" fmla="*/ 1705580 h 5950684"/>
              <a:gd name="connsiteX679" fmla="*/ 5217659 w 6100546"/>
              <a:gd name="connsiteY679" fmla="*/ 1710186 h 5950684"/>
              <a:gd name="connsiteX680" fmla="*/ 5190024 w 6100546"/>
              <a:gd name="connsiteY680" fmla="*/ 1682551 h 5950684"/>
              <a:gd name="connsiteX681" fmla="*/ 5166996 w 6100546"/>
              <a:gd name="connsiteY681" fmla="*/ 1645706 h 5950684"/>
              <a:gd name="connsiteX682" fmla="*/ 5171602 w 6100546"/>
              <a:gd name="connsiteY682" fmla="*/ 1650312 h 5950684"/>
              <a:gd name="connsiteX683" fmla="*/ 5176207 w 6100546"/>
              <a:gd name="connsiteY683" fmla="*/ 1650312 h 5950684"/>
              <a:gd name="connsiteX684" fmla="*/ 5180814 w 6100546"/>
              <a:gd name="connsiteY684" fmla="*/ 1650312 h 5950684"/>
              <a:gd name="connsiteX685" fmla="*/ 5176208 w 6100546"/>
              <a:gd name="connsiteY685" fmla="*/ 1641100 h 5950684"/>
              <a:gd name="connsiteX686" fmla="*/ 5180813 w 6100546"/>
              <a:gd name="connsiteY686" fmla="*/ 1641100 h 5950684"/>
              <a:gd name="connsiteX687" fmla="*/ 5185420 w 6100546"/>
              <a:gd name="connsiteY687" fmla="*/ 1645706 h 5950684"/>
              <a:gd name="connsiteX688" fmla="*/ 5185419 w 6100546"/>
              <a:gd name="connsiteY688" fmla="*/ 1650312 h 5950684"/>
              <a:gd name="connsiteX689" fmla="*/ 5190024 w 6100546"/>
              <a:gd name="connsiteY689" fmla="*/ 1654917 h 5950684"/>
              <a:gd name="connsiteX690" fmla="*/ 5194630 w 6100546"/>
              <a:gd name="connsiteY690" fmla="*/ 1659523 h 5950684"/>
              <a:gd name="connsiteX691" fmla="*/ 5286745 w 6100546"/>
              <a:gd name="connsiteY691" fmla="*/ 1806905 h 5950684"/>
              <a:gd name="connsiteX692" fmla="*/ 5286745 w 6100546"/>
              <a:gd name="connsiteY692" fmla="*/ 1811511 h 5950684"/>
              <a:gd name="connsiteX693" fmla="*/ 5291350 w 6100546"/>
              <a:gd name="connsiteY693" fmla="*/ 1816115 h 5950684"/>
              <a:gd name="connsiteX694" fmla="*/ 5309773 w 6100546"/>
              <a:gd name="connsiteY694" fmla="*/ 1843751 h 5950684"/>
              <a:gd name="connsiteX695" fmla="*/ 5314379 w 6100546"/>
              <a:gd name="connsiteY695" fmla="*/ 1857568 h 5950684"/>
              <a:gd name="connsiteX696" fmla="*/ 5318985 w 6100546"/>
              <a:gd name="connsiteY696" fmla="*/ 1862173 h 5950684"/>
              <a:gd name="connsiteX697" fmla="*/ 5342013 w 6100546"/>
              <a:gd name="connsiteY697" fmla="*/ 1894413 h 5950684"/>
              <a:gd name="connsiteX698" fmla="*/ 5346619 w 6100546"/>
              <a:gd name="connsiteY698" fmla="*/ 1899019 h 5950684"/>
              <a:gd name="connsiteX699" fmla="*/ 5346619 w 6100546"/>
              <a:gd name="connsiteY699" fmla="*/ 1912836 h 5950684"/>
              <a:gd name="connsiteX700" fmla="*/ 5369648 w 6100546"/>
              <a:gd name="connsiteY700" fmla="*/ 1945075 h 5950684"/>
              <a:gd name="connsiteX701" fmla="*/ 5374253 w 6100546"/>
              <a:gd name="connsiteY701" fmla="*/ 1949681 h 5950684"/>
              <a:gd name="connsiteX702" fmla="*/ 5374253 w 6100546"/>
              <a:gd name="connsiteY702" fmla="*/ 1954287 h 5950684"/>
              <a:gd name="connsiteX703" fmla="*/ 5434128 w 6100546"/>
              <a:gd name="connsiteY703" fmla="*/ 2083247 h 5950684"/>
              <a:gd name="connsiteX704" fmla="*/ 5443339 w 6100546"/>
              <a:gd name="connsiteY704" fmla="*/ 2097064 h 5950684"/>
              <a:gd name="connsiteX705" fmla="*/ 5443340 w 6100546"/>
              <a:gd name="connsiteY705" fmla="*/ 2110881 h 5950684"/>
              <a:gd name="connsiteX706" fmla="*/ 5452551 w 6100546"/>
              <a:gd name="connsiteY706" fmla="*/ 2110881 h 5950684"/>
              <a:gd name="connsiteX707" fmla="*/ 5457156 w 6100546"/>
              <a:gd name="connsiteY707" fmla="*/ 2120092 h 5950684"/>
              <a:gd name="connsiteX708" fmla="*/ 5480186 w 6100546"/>
              <a:gd name="connsiteY708" fmla="*/ 2184572 h 5950684"/>
              <a:gd name="connsiteX709" fmla="*/ 5480185 w 6100546"/>
              <a:gd name="connsiteY709" fmla="*/ 2189177 h 5950684"/>
              <a:gd name="connsiteX710" fmla="*/ 5480185 w 6100546"/>
              <a:gd name="connsiteY710" fmla="*/ 2198388 h 5950684"/>
              <a:gd name="connsiteX711" fmla="*/ 5484791 w 6100546"/>
              <a:gd name="connsiteY711" fmla="*/ 2198389 h 5950684"/>
              <a:gd name="connsiteX712" fmla="*/ 5517031 w 6100546"/>
              <a:gd name="connsiteY712" fmla="*/ 2267474 h 5950684"/>
              <a:gd name="connsiteX713" fmla="*/ 5553877 w 6100546"/>
              <a:gd name="connsiteY713" fmla="*/ 2359588 h 5950684"/>
              <a:gd name="connsiteX714" fmla="*/ 5572300 w 6100546"/>
              <a:gd name="connsiteY714" fmla="*/ 2410251 h 5950684"/>
              <a:gd name="connsiteX715" fmla="*/ 5572300 w 6100546"/>
              <a:gd name="connsiteY715" fmla="*/ 2414857 h 5950684"/>
              <a:gd name="connsiteX716" fmla="*/ 5572300 w 6100546"/>
              <a:gd name="connsiteY716" fmla="*/ 2419462 h 5950684"/>
              <a:gd name="connsiteX717" fmla="*/ 5572300 w 6100546"/>
              <a:gd name="connsiteY717" fmla="*/ 2424068 h 5950684"/>
              <a:gd name="connsiteX718" fmla="*/ 5576905 w 6100546"/>
              <a:gd name="connsiteY718" fmla="*/ 2424068 h 5950684"/>
              <a:gd name="connsiteX719" fmla="*/ 5586117 w 6100546"/>
              <a:gd name="connsiteY719" fmla="*/ 2428674 h 5950684"/>
              <a:gd name="connsiteX720" fmla="*/ 5595327 w 6100546"/>
              <a:gd name="connsiteY720" fmla="*/ 2460913 h 5950684"/>
              <a:gd name="connsiteX721" fmla="*/ 5604540 w 6100546"/>
              <a:gd name="connsiteY721" fmla="*/ 2470125 h 5950684"/>
              <a:gd name="connsiteX722" fmla="*/ 5581511 w 6100546"/>
              <a:gd name="connsiteY722" fmla="*/ 2414857 h 5950684"/>
              <a:gd name="connsiteX723" fmla="*/ 5581511 w 6100546"/>
              <a:gd name="connsiteY723" fmla="*/ 2405645 h 5950684"/>
              <a:gd name="connsiteX724" fmla="*/ 5576905 w 6100546"/>
              <a:gd name="connsiteY724" fmla="*/ 2401039 h 5950684"/>
              <a:gd name="connsiteX725" fmla="*/ 5553876 w 6100546"/>
              <a:gd name="connsiteY725" fmla="*/ 2327348 h 5950684"/>
              <a:gd name="connsiteX726" fmla="*/ 5489397 w 6100546"/>
              <a:gd name="connsiteY726" fmla="*/ 2156937 h 5950684"/>
              <a:gd name="connsiteX727" fmla="*/ 5420311 w 6100546"/>
              <a:gd name="connsiteY727" fmla="*/ 1995738 h 5950684"/>
              <a:gd name="connsiteX728" fmla="*/ 5406495 w 6100546"/>
              <a:gd name="connsiteY728" fmla="*/ 1972710 h 5950684"/>
              <a:gd name="connsiteX729" fmla="*/ 5351225 w 6100546"/>
              <a:gd name="connsiteY729" fmla="*/ 1857568 h 5950684"/>
              <a:gd name="connsiteX730" fmla="*/ 5328197 w 6100546"/>
              <a:gd name="connsiteY730" fmla="*/ 1820722 h 5950684"/>
              <a:gd name="connsiteX731" fmla="*/ 5277533 w 6100546"/>
              <a:gd name="connsiteY731" fmla="*/ 1742425 h 5950684"/>
              <a:gd name="connsiteX732" fmla="*/ 5190025 w 6100546"/>
              <a:gd name="connsiteY732" fmla="*/ 1608860 h 5950684"/>
              <a:gd name="connsiteX733" fmla="*/ 5166996 w 6100546"/>
              <a:gd name="connsiteY733" fmla="*/ 1585832 h 5950684"/>
              <a:gd name="connsiteX734" fmla="*/ 5143968 w 6100546"/>
              <a:gd name="connsiteY734" fmla="*/ 1544381 h 5950684"/>
              <a:gd name="connsiteX735" fmla="*/ 5134756 w 6100546"/>
              <a:gd name="connsiteY735" fmla="*/ 1539775 h 5950684"/>
              <a:gd name="connsiteX736" fmla="*/ 5088699 w 6100546"/>
              <a:gd name="connsiteY736" fmla="*/ 1475295 h 5950684"/>
              <a:gd name="connsiteX737" fmla="*/ 5070276 w 6100546"/>
              <a:gd name="connsiteY737" fmla="*/ 1466084 h 5950684"/>
              <a:gd name="connsiteX738" fmla="*/ 5061064 w 6100546"/>
              <a:gd name="connsiteY738" fmla="*/ 1447660 h 5950684"/>
              <a:gd name="connsiteX739" fmla="*/ 4922893 w 6100546"/>
              <a:gd name="connsiteY739" fmla="*/ 1300279 h 5950684"/>
              <a:gd name="connsiteX740" fmla="*/ 4863018 w 6100546"/>
              <a:gd name="connsiteY740" fmla="*/ 1235799 h 5950684"/>
              <a:gd name="connsiteX741" fmla="*/ 4826172 w 6100546"/>
              <a:gd name="connsiteY741" fmla="*/ 1208165 h 5950684"/>
              <a:gd name="connsiteX742" fmla="*/ 4816961 w 6100546"/>
              <a:gd name="connsiteY742" fmla="*/ 1194348 h 5950684"/>
              <a:gd name="connsiteX743" fmla="*/ 4798538 w 6100546"/>
              <a:gd name="connsiteY743" fmla="*/ 1180532 h 5950684"/>
              <a:gd name="connsiteX744" fmla="*/ 4798538 w 6100546"/>
              <a:gd name="connsiteY744" fmla="*/ 1175925 h 5950684"/>
              <a:gd name="connsiteX745" fmla="*/ 4821567 w 6100546"/>
              <a:gd name="connsiteY745" fmla="*/ 1189742 h 5950684"/>
              <a:gd name="connsiteX746" fmla="*/ 4821567 w 6100546"/>
              <a:gd name="connsiteY746" fmla="*/ 1194348 h 5950684"/>
              <a:gd name="connsiteX747" fmla="*/ 4830778 w 6100546"/>
              <a:gd name="connsiteY747" fmla="*/ 1198954 h 5950684"/>
              <a:gd name="connsiteX748" fmla="*/ 4835384 w 6100546"/>
              <a:gd name="connsiteY748" fmla="*/ 1198954 h 5950684"/>
              <a:gd name="connsiteX749" fmla="*/ 4839989 w 6100546"/>
              <a:gd name="connsiteY749" fmla="*/ 1203559 h 5950684"/>
              <a:gd name="connsiteX750" fmla="*/ 4844595 w 6100546"/>
              <a:gd name="connsiteY750" fmla="*/ 1203559 h 5950684"/>
              <a:gd name="connsiteX751" fmla="*/ 4872230 w 6100546"/>
              <a:gd name="connsiteY751" fmla="*/ 1226588 h 5950684"/>
              <a:gd name="connsiteX752" fmla="*/ 4876836 w 6100546"/>
              <a:gd name="connsiteY752" fmla="*/ 1231193 h 5950684"/>
              <a:gd name="connsiteX753" fmla="*/ 4881441 w 6100546"/>
              <a:gd name="connsiteY753" fmla="*/ 1231194 h 5950684"/>
              <a:gd name="connsiteX754" fmla="*/ 4881441 w 6100546"/>
              <a:gd name="connsiteY754" fmla="*/ 1235799 h 5950684"/>
              <a:gd name="connsiteX755" fmla="*/ 4876835 w 6100546"/>
              <a:gd name="connsiteY755" fmla="*/ 1240405 h 5950684"/>
              <a:gd name="connsiteX756" fmla="*/ 4899864 w 6100546"/>
              <a:gd name="connsiteY756" fmla="*/ 1245010 h 5950684"/>
              <a:gd name="connsiteX757" fmla="*/ 4932104 w 6100546"/>
              <a:gd name="connsiteY757" fmla="*/ 1281856 h 5950684"/>
              <a:gd name="connsiteX758" fmla="*/ 4927498 w 6100546"/>
              <a:gd name="connsiteY758" fmla="*/ 1281856 h 5950684"/>
              <a:gd name="connsiteX759" fmla="*/ 4932104 w 6100546"/>
              <a:gd name="connsiteY759" fmla="*/ 1286462 h 5950684"/>
              <a:gd name="connsiteX760" fmla="*/ 4918287 w 6100546"/>
              <a:gd name="connsiteY760" fmla="*/ 1281856 h 5950684"/>
              <a:gd name="connsiteX761" fmla="*/ 4941315 w 6100546"/>
              <a:gd name="connsiteY761" fmla="*/ 1295673 h 5950684"/>
              <a:gd name="connsiteX762" fmla="*/ 4945921 w 6100546"/>
              <a:gd name="connsiteY762" fmla="*/ 1304885 h 5950684"/>
              <a:gd name="connsiteX763" fmla="*/ 4950527 w 6100546"/>
              <a:gd name="connsiteY763" fmla="*/ 1309491 h 5950684"/>
              <a:gd name="connsiteX764" fmla="*/ 4955133 w 6100546"/>
              <a:gd name="connsiteY764" fmla="*/ 1304885 h 5950684"/>
              <a:gd name="connsiteX765" fmla="*/ 4982767 w 6100546"/>
              <a:gd name="connsiteY765" fmla="*/ 1332519 h 5950684"/>
              <a:gd name="connsiteX766" fmla="*/ 4987373 w 6100546"/>
              <a:gd name="connsiteY766" fmla="*/ 1337124 h 5950684"/>
              <a:gd name="connsiteX767" fmla="*/ 4991979 w 6100546"/>
              <a:gd name="connsiteY767" fmla="*/ 1337124 h 5950684"/>
              <a:gd name="connsiteX768" fmla="*/ 5079487 w 6100546"/>
              <a:gd name="connsiteY768" fmla="*/ 1424633 h 5950684"/>
              <a:gd name="connsiteX769" fmla="*/ 5084093 w 6100546"/>
              <a:gd name="connsiteY769" fmla="*/ 1438450 h 5950684"/>
              <a:gd name="connsiteX770" fmla="*/ 5093305 w 6100546"/>
              <a:gd name="connsiteY770" fmla="*/ 1443055 h 5950684"/>
              <a:gd name="connsiteX771" fmla="*/ 5157784 w 6100546"/>
              <a:gd name="connsiteY771" fmla="*/ 1521352 h 5950684"/>
              <a:gd name="connsiteX772" fmla="*/ 5222265 w 6100546"/>
              <a:gd name="connsiteY772" fmla="*/ 1604255 h 5950684"/>
              <a:gd name="connsiteX773" fmla="*/ 5226870 w 6100546"/>
              <a:gd name="connsiteY773" fmla="*/ 1618072 h 5950684"/>
              <a:gd name="connsiteX774" fmla="*/ 5231476 w 6100546"/>
              <a:gd name="connsiteY774" fmla="*/ 1613466 h 5950684"/>
              <a:gd name="connsiteX775" fmla="*/ 5263716 w 6100546"/>
              <a:gd name="connsiteY775" fmla="*/ 1664129 h 5950684"/>
              <a:gd name="connsiteX776" fmla="*/ 5286745 w 6100546"/>
              <a:gd name="connsiteY776" fmla="*/ 1696368 h 5950684"/>
              <a:gd name="connsiteX777" fmla="*/ 5323590 w 6100546"/>
              <a:gd name="connsiteY777" fmla="*/ 1751637 h 5950684"/>
              <a:gd name="connsiteX778" fmla="*/ 5369648 w 6100546"/>
              <a:gd name="connsiteY778" fmla="*/ 1825328 h 5950684"/>
              <a:gd name="connsiteX779" fmla="*/ 5369648 w 6100546"/>
              <a:gd name="connsiteY779" fmla="*/ 1834539 h 5950684"/>
              <a:gd name="connsiteX780" fmla="*/ 5415705 w 6100546"/>
              <a:gd name="connsiteY780" fmla="*/ 1917442 h 5950684"/>
              <a:gd name="connsiteX781" fmla="*/ 5424916 w 6100546"/>
              <a:gd name="connsiteY781" fmla="*/ 1926653 h 5950684"/>
              <a:gd name="connsiteX782" fmla="*/ 5443339 w 6100546"/>
              <a:gd name="connsiteY782" fmla="*/ 1968104 h 5950684"/>
              <a:gd name="connsiteX783" fmla="*/ 5461762 w 6100546"/>
              <a:gd name="connsiteY783" fmla="*/ 1991132 h 5950684"/>
              <a:gd name="connsiteX784" fmla="*/ 5498608 w 6100546"/>
              <a:gd name="connsiteY784" fmla="*/ 2092458 h 5950684"/>
              <a:gd name="connsiteX785" fmla="*/ 5553877 w 6100546"/>
              <a:gd name="connsiteY785" fmla="*/ 2226023 h 5950684"/>
              <a:gd name="connsiteX786" fmla="*/ 5572300 w 6100546"/>
              <a:gd name="connsiteY786" fmla="*/ 2262868 h 5950684"/>
              <a:gd name="connsiteX787" fmla="*/ 5567694 w 6100546"/>
              <a:gd name="connsiteY787" fmla="*/ 2258262 h 5950684"/>
              <a:gd name="connsiteX788" fmla="*/ 5586117 w 6100546"/>
              <a:gd name="connsiteY788" fmla="*/ 2308925 h 5950684"/>
              <a:gd name="connsiteX789" fmla="*/ 5586117 w 6100546"/>
              <a:gd name="connsiteY789" fmla="*/ 2322742 h 5950684"/>
              <a:gd name="connsiteX790" fmla="*/ 5632173 w 6100546"/>
              <a:gd name="connsiteY790" fmla="*/ 2470124 h 5950684"/>
              <a:gd name="connsiteX791" fmla="*/ 5627568 w 6100546"/>
              <a:gd name="connsiteY791" fmla="*/ 2470124 h 5950684"/>
              <a:gd name="connsiteX792" fmla="*/ 5627568 w 6100546"/>
              <a:gd name="connsiteY792" fmla="*/ 2474730 h 5950684"/>
              <a:gd name="connsiteX793" fmla="*/ 5632172 w 6100546"/>
              <a:gd name="connsiteY793" fmla="*/ 2479336 h 5950684"/>
              <a:gd name="connsiteX794" fmla="*/ 5645991 w 6100546"/>
              <a:gd name="connsiteY794" fmla="*/ 2529999 h 5950684"/>
              <a:gd name="connsiteX795" fmla="*/ 5645991 w 6100546"/>
              <a:gd name="connsiteY795" fmla="*/ 2534604 h 5950684"/>
              <a:gd name="connsiteX796" fmla="*/ 5645991 w 6100546"/>
              <a:gd name="connsiteY796" fmla="*/ 2539210 h 5950684"/>
              <a:gd name="connsiteX797" fmla="*/ 5650597 w 6100546"/>
              <a:gd name="connsiteY797" fmla="*/ 2539210 h 5950684"/>
              <a:gd name="connsiteX798" fmla="*/ 5650597 w 6100546"/>
              <a:gd name="connsiteY798" fmla="*/ 2534604 h 5950684"/>
              <a:gd name="connsiteX799" fmla="*/ 5655202 w 6100546"/>
              <a:gd name="connsiteY799" fmla="*/ 2553027 h 5950684"/>
              <a:gd name="connsiteX800" fmla="*/ 5664414 w 6100546"/>
              <a:gd name="connsiteY800" fmla="*/ 2553026 h 5950684"/>
              <a:gd name="connsiteX801" fmla="*/ 5659808 w 6100546"/>
              <a:gd name="connsiteY801" fmla="*/ 2539210 h 5950684"/>
              <a:gd name="connsiteX802" fmla="*/ 5664414 w 6100546"/>
              <a:gd name="connsiteY802" fmla="*/ 2539210 h 5950684"/>
              <a:gd name="connsiteX803" fmla="*/ 5645991 w 6100546"/>
              <a:gd name="connsiteY803" fmla="*/ 2502365 h 5950684"/>
              <a:gd name="connsiteX804" fmla="*/ 5645991 w 6100546"/>
              <a:gd name="connsiteY804" fmla="*/ 2493153 h 5950684"/>
              <a:gd name="connsiteX805" fmla="*/ 5645991 w 6100546"/>
              <a:gd name="connsiteY805" fmla="*/ 2488548 h 5950684"/>
              <a:gd name="connsiteX806" fmla="*/ 5645991 w 6100546"/>
              <a:gd name="connsiteY806" fmla="*/ 2483941 h 5950684"/>
              <a:gd name="connsiteX807" fmla="*/ 5641384 w 6100546"/>
              <a:gd name="connsiteY807" fmla="*/ 2483942 h 5950684"/>
              <a:gd name="connsiteX808" fmla="*/ 5641385 w 6100546"/>
              <a:gd name="connsiteY808" fmla="*/ 2474730 h 5950684"/>
              <a:gd name="connsiteX809" fmla="*/ 5650597 w 6100546"/>
              <a:gd name="connsiteY809" fmla="*/ 2479337 h 5950684"/>
              <a:gd name="connsiteX810" fmla="*/ 5645991 w 6100546"/>
              <a:gd name="connsiteY810" fmla="*/ 2465519 h 5950684"/>
              <a:gd name="connsiteX811" fmla="*/ 5645991 w 6100546"/>
              <a:gd name="connsiteY811" fmla="*/ 2460912 h 5950684"/>
              <a:gd name="connsiteX812" fmla="*/ 5645991 w 6100546"/>
              <a:gd name="connsiteY812" fmla="*/ 2456307 h 5950684"/>
              <a:gd name="connsiteX813" fmla="*/ 5645991 w 6100546"/>
              <a:gd name="connsiteY813" fmla="*/ 2451702 h 5950684"/>
              <a:gd name="connsiteX814" fmla="*/ 5641384 w 6100546"/>
              <a:gd name="connsiteY814" fmla="*/ 2433279 h 5950684"/>
              <a:gd name="connsiteX815" fmla="*/ 5636779 w 6100546"/>
              <a:gd name="connsiteY815" fmla="*/ 2428674 h 5950684"/>
              <a:gd name="connsiteX816" fmla="*/ 5636779 w 6100546"/>
              <a:gd name="connsiteY816" fmla="*/ 2424067 h 5950684"/>
              <a:gd name="connsiteX817" fmla="*/ 5636779 w 6100546"/>
              <a:gd name="connsiteY817" fmla="*/ 2428674 h 5950684"/>
              <a:gd name="connsiteX818" fmla="*/ 5622963 w 6100546"/>
              <a:gd name="connsiteY818" fmla="*/ 2382617 h 5950684"/>
              <a:gd name="connsiteX819" fmla="*/ 5622962 w 6100546"/>
              <a:gd name="connsiteY819" fmla="*/ 2373405 h 5950684"/>
              <a:gd name="connsiteX820" fmla="*/ 5618357 w 6100546"/>
              <a:gd name="connsiteY820" fmla="*/ 2373404 h 5950684"/>
              <a:gd name="connsiteX821" fmla="*/ 5604540 w 6100546"/>
              <a:gd name="connsiteY821" fmla="*/ 2331954 h 5950684"/>
              <a:gd name="connsiteX822" fmla="*/ 5599934 w 6100546"/>
              <a:gd name="connsiteY822" fmla="*/ 2331954 h 5950684"/>
              <a:gd name="connsiteX823" fmla="*/ 5599934 w 6100546"/>
              <a:gd name="connsiteY823" fmla="*/ 2327348 h 5950684"/>
              <a:gd name="connsiteX824" fmla="*/ 5604539 w 6100546"/>
              <a:gd name="connsiteY824" fmla="*/ 2327348 h 5950684"/>
              <a:gd name="connsiteX825" fmla="*/ 5604540 w 6100546"/>
              <a:gd name="connsiteY825" fmla="*/ 2322742 h 5950684"/>
              <a:gd name="connsiteX826" fmla="*/ 5599934 w 6100546"/>
              <a:gd name="connsiteY826" fmla="*/ 2318137 h 5950684"/>
              <a:gd name="connsiteX827" fmla="*/ 5558482 w 6100546"/>
              <a:gd name="connsiteY827" fmla="*/ 2189178 h 5950684"/>
              <a:gd name="connsiteX828" fmla="*/ 5549271 w 6100546"/>
              <a:gd name="connsiteY828" fmla="*/ 2152332 h 5950684"/>
              <a:gd name="connsiteX829" fmla="*/ 5535454 w 6100546"/>
              <a:gd name="connsiteY829" fmla="*/ 2129303 h 5950684"/>
              <a:gd name="connsiteX830" fmla="*/ 5517031 w 6100546"/>
              <a:gd name="connsiteY830" fmla="*/ 2092458 h 5950684"/>
              <a:gd name="connsiteX831" fmla="*/ 5388072 w 6100546"/>
              <a:gd name="connsiteY831" fmla="*/ 1825328 h 5950684"/>
              <a:gd name="connsiteX832" fmla="*/ 5392676 w 6100546"/>
              <a:gd name="connsiteY832" fmla="*/ 1816116 h 5950684"/>
              <a:gd name="connsiteX833" fmla="*/ 5392677 w 6100546"/>
              <a:gd name="connsiteY833" fmla="*/ 1820721 h 5950684"/>
              <a:gd name="connsiteX834" fmla="*/ 5397282 w 6100546"/>
              <a:gd name="connsiteY834" fmla="*/ 1820722 h 5950684"/>
              <a:gd name="connsiteX835" fmla="*/ 5392676 w 6100546"/>
              <a:gd name="connsiteY835" fmla="*/ 1811511 h 5950684"/>
              <a:gd name="connsiteX836" fmla="*/ 5392676 w 6100546"/>
              <a:gd name="connsiteY836" fmla="*/ 1797694 h 5950684"/>
              <a:gd name="connsiteX837" fmla="*/ 5374253 w 6100546"/>
              <a:gd name="connsiteY837" fmla="*/ 1783876 h 5950684"/>
              <a:gd name="connsiteX838" fmla="*/ 5374253 w 6100546"/>
              <a:gd name="connsiteY838" fmla="*/ 1779272 h 5950684"/>
              <a:gd name="connsiteX839" fmla="*/ 5369648 w 6100546"/>
              <a:gd name="connsiteY839" fmla="*/ 1774665 h 5950684"/>
              <a:gd name="connsiteX840" fmla="*/ 5369648 w 6100546"/>
              <a:gd name="connsiteY840" fmla="*/ 1770060 h 5950684"/>
              <a:gd name="connsiteX841" fmla="*/ 5365042 w 6100546"/>
              <a:gd name="connsiteY841" fmla="*/ 1770060 h 5950684"/>
              <a:gd name="connsiteX842" fmla="*/ 5360436 w 6100546"/>
              <a:gd name="connsiteY842" fmla="*/ 1760848 h 5950684"/>
              <a:gd name="connsiteX843" fmla="*/ 5351226 w 6100546"/>
              <a:gd name="connsiteY843" fmla="*/ 1737820 h 5950684"/>
              <a:gd name="connsiteX844" fmla="*/ 5355831 w 6100546"/>
              <a:gd name="connsiteY844" fmla="*/ 1737820 h 5950684"/>
              <a:gd name="connsiteX845" fmla="*/ 5360437 w 6100546"/>
              <a:gd name="connsiteY845" fmla="*/ 1742425 h 5950684"/>
              <a:gd name="connsiteX846" fmla="*/ 5355831 w 6100546"/>
              <a:gd name="connsiteY846" fmla="*/ 1733214 h 5950684"/>
              <a:gd name="connsiteX847" fmla="*/ 5351225 w 6100546"/>
              <a:gd name="connsiteY847" fmla="*/ 1728608 h 5950684"/>
              <a:gd name="connsiteX848" fmla="*/ 5337408 w 6100546"/>
              <a:gd name="connsiteY848" fmla="*/ 1710186 h 5950684"/>
              <a:gd name="connsiteX849" fmla="*/ 5337408 w 6100546"/>
              <a:gd name="connsiteY849" fmla="*/ 1705580 h 5950684"/>
              <a:gd name="connsiteX850" fmla="*/ 5332803 w 6100546"/>
              <a:gd name="connsiteY850" fmla="*/ 1696368 h 5950684"/>
              <a:gd name="connsiteX851" fmla="*/ 5328196 w 6100546"/>
              <a:gd name="connsiteY851" fmla="*/ 1696368 h 5950684"/>
              <a:gd name="connsiteX852" fmla="*/ 5328196 w 6100546"/>
              <a:gd name="connsiteY852" fmla="*/ 1700974 h 5950684"/>
              <a:gd name="connsiteX853" fmla="*/ 5323591 w 6100546"/>
              <a:gd name="connsiteY853" fmla="*/ 1687157 h 5950684"/>
              <a:gd name="connsiteX854" fmla="*/ 5314379 w 6100546"/>
              <a:gd name="connsiteY854" fmla="*/ 1687157 h 5950684"/>
              <a:gd name="connsiteX855" fmla="*/ 5314379 w 6100546"/>
              <a:gd name="connsiteY855" fmla="*/ 1677946 h 5950684"/>
              <a:gd name="connsiteX856" fmla="*/ 5309773 w 6100546"/>
              <a:gd name="connsiteY856" fmla="*/ 1673340 h 5950684"/>
              <a:gd name="connsiteX857" fmla="*/ 5309773 w 6100546"/>
              <a:gd name="connsiteY857" fmla="*/ 1668734 h 5950684"/>
              <a:gd name="connsiteX858" fmla="*/ 5305168 w 6100546"/>
              <a:gd name="connsiteY858" fmla="*/ 1668734 h 5950684"/>
              <a:gd name="connsiteX859" fmla="*/ 5305168 w 6100546"/>
              <a:gd name="connsiteY859" fmla="*/ 1673340 h 5950684"/>
              <a:gd name="connsiteX860" fmla="*/ 5268323 w 6100546"/>
              <a:gd name="connsiteY860" fmla="*/ 1622678 h 5950684"/>
              <a:gd name="connsiteX861" fmla="*/ 5263716 w 6100546"/>
              <a:gd name="connsiteY861" fmla="*/ 1613466 h 5950684"/>
              <a:gd name="connsiteX862" fmla="*/ 5254506 w 6100546"/>
              <a:gd name="connsiteY862" fmla="*/ 1608860 h 5950684"/>
              <a:gd name="connsiteX863" fmla="*/ 5254505 w 6100546"/>
              <a:gd name="connsiteY863" fmla="*/ 1612476 h 5950684"/>
              <a:gd name="connsiteX864" fmla="*/ 5242703 w 6100546"/>
              <a:gd name="connsiteY864" fmla="*/ 1598138 h 5950684"/>
              <a:gd name="connsiteX865" fmla="*/ 5203842 w 6100546"/>
              <a:gd name="connsiteY865" fmla="*/ 1544381 h 5950684"/>
              <a:gd name="connsiteX866" fmla="*/ 5180813 w 6100546"/>
              <a:gd name="connsiteY866" fmla="*/ 1530563 h 5950684"/>
              <a:gd name="connsiteX867" fmla="*/ 5180813 w 6100546"/>
              <a:gd name="connsiteY867" fmla="*/ 1516747 h 5950684"/>
              <a:gd name="connsiteX868" fmla="*/ 5157784 w 6100546"/>
              <a:gd name="connsiteY868" fmla="*/ 1489112 h 5950684"/>
              <a:gd name="connsiteX869" fmla="*/ 5139362 w 6100546"/>
              <a:gd name="connsiteY869" fmla="*/ 1479901 h 5950684"/>
              <a:gd name="connsiteX870" fmla="*/ 5125544 w 6100546"/>
              <a:gd name="connsiteY870" fmla="*/ 1456872 h 5950684"/>
              <a:gd name="connsiteX871" fmla="*/ 5130150 w 6100546"/>
              <a:gd name="connsiteY871" fmla="*/ 1456872 h 5950684"/>
              <a:gd name="connsiteX872" fmla="*/ 5139362 w 6100546"/>
              <a:gd name="connsiteY872" fmla="*/ 1461478 h 5950684"/>
              <a:gd name="connsiteX873" fmla="*/ 5134756 w 6100546"/>
              <a:gd name="connsiteY873" fmla="*/ 1452267 h 5950684"/>
              <a:gd name="connsiteX874" fmla="*/ 5130150 w 6100546"/>
              <a:gd name="connsiteY874" fmla="*/ 1447661 h 5950684"/>
              <a:gd name="connsiteX875" fmla="*/ 5143967 w 6100546"/>
              <a:gd name="connsiteY875" fmla="*/ 1456872 h 5950684"/>
              <a:gd name="connsiteX876" fmla="*/ 5125544 w 6100546"/>
              <a:gd name="connsiteY876" fmla="*/ 1438450 h 5950684"/>
              <a:gd name="connsiteX877" fmla="*/ 5120939 w 6100546"/>
              <a:gd name="connsiteY877" fmla="*/ 1433844 h 5950684"/>
              <a:gd name="connsiteX878" fmla="*/ 5107121 w 6100546"/>
              <a:gd name="connsiteY878" fmla="*/ 1424633 h 5950684"/>
              <a:gd name="connsiteX879" fmla="*/ 5111727 w 6100546"/>
              <a:gd name="connsiteY879" fmla="*/ 1433845 h 5950684"/>
              <a:gd name="connsiteX880" fmla="*/ 5111727 w 6100546"/>
              <a:gd name="connsiteY880" fmla="*/ 1438450 h 5950684"/>
              <a:gd name="connsiteX881" fmla="*/ 5097910 w 6100546"/>
              <a:gd name="connsiteY881" fmla="*/ 1424633 h 5950684"/>
              <a:gd name="connsiteX882" fmla="*/ 5102516 w 6100546"/>
              <a:gd name="connsiteY882" fmla="*/ 1443055 h 5950684"/>
              <a:gd name="connsiteX883" fmla="*/ 5084093 w 6100546"/>
              <a:gd name="connsiteY883" fmla="*/ 1410816 h 5950684"/>
              <a:gd name="connsiteX884" fmla="*/ 5088700 w 6100546"/>
              <a:gd name="connsiteY884" fmla="*/ 1415421 h 5950684"/>
              <a:gd name="connsiteX885" fmla="*/ 5097910 w 6100546"/>
              <a:gd name="connsiteY885" fmla="*/ 1415421 h 5950684"/>
              <a:gd name="connsiteX886" fmla="*/ 5088699 w 6100546"/>
              <a:gd name="connsiteY886" fmla="*/ 1406211 h 5950684"/>
              <a:gd name="connsiteX887" fmla="*/ 5088699 w 6100546"/>
              <a:gd name="connsiteY887" fmla="*/ 1401604 h 5950684"/>
              <a:gd name="connsiteX888" fmla="*/ 5088700 w 6100546"/>
              <a:gd name="connsiteY888" fmla="*/ 1396998 h 5950684"/>
              <a:gd name="connsiteX889" fmla="*/ 5093304 w 6100546"/>
              <a:gd name="connsiteY889" fmla="*/ 1396998 h 5950684"/>
              <a:gd name="connsiteX890" fmla="*/ 5084093 w 6100546"/>
              <a:gd name="connsiteY890" fmla="*/ 1392393 h 5950684"/>
              <a:gd name="connsiteX891" fmla="*/ 5079487 w 6100546"/>
              <a:gd name="connsiteY891" fmla="*/ 1387787 h 5950684"/>
              <a:gd name="connsiteX892" fmla="*/ 5070277 w 6100546"/>
              <a:gd name="connsiteY892" fmla="*/ 1369364 h 5950684"/>
              <a:gd name="connsiteX893" fmla="*/ 5074881 w 6100546"/>
              <a:gd name="connsiteY893" fmla="*/ 1373970 h 5950684"/>
              <a:gd name="connsiteX894" fmla="*/ 5084093 w 6100546"/>
              <a:gd name="connsiteY894" fmla="*/ 1378576 h 5950684"/>
              <a:gd name="connsiteX895" fmla="*/ 5074881 w 6100546"/>
              <a:gd name="connsiteY895" fmla="*/ 1364759 h 5950684"/>
              <a:gd name="connsiteX896" fmla="*/ 5070276 w 6100546"/>
              <a:gd name="connsiteY896" fmla="*/ 1360153 h 5950684"/>
              <a:gd name="connsiteX897" fmla="*/ 5065670 w 6100546"/>
              <a:gd name="connsiteY897" fmla="*/ 1355547 h 5950684"/>
              <a:gd name="connsiteX898" fmla="*/ 5056459 w 6100546"/>
              <a:gd name="connsiteY898" fmla="*/ 1355548 h 5950684"/>
              <a:gd name="connsiteX899" fmla="*/ 5061064 w 6100546"/>
              <a:gd name="connsiteY899" fmla="*/ 1364759 h 5950684"/>
              <a:gd name="connsiteX900" fmla="*/ 5065670 w 6100546"/>
              <a:gd name="connsiteY900" fmla="*/ 1364759 h 5950684"/>
              <a:gd name="connsiteX901" fmla="*/ 5070277 w 6100546"/>
              <a:gd name="connsiteY901" fmla="*/ 1369364 h 5950684"/>
              <a:gd name="connsiteX902" fmla="*/ 5074881 w 6100546"/>
              <a:gd name="connsiteY902" fmla="*/ 1387787 h 5950684"/>
              <a:gd name="connsiteX903" fmla="*/ 5070276 w 6100546"/>
              <a:gd name="connsiteY903" fmla="*/ 1383181 h 5950684"/>
              <a:gd name="connsiteX904" fmla="*/ 5070277 w 6100546"/>
              <a:gd name="connsiteY904" fmla="*/ 1387787 h 5950684"/>
              <a:gd name="connsiteX905" fmla="*/ 5070276 w 6100546"/>
              <a:gd name="connsiteY905" fmla="*/ 1392392 h 5950684"/>
              <a:gd name="connsiteX906" fmla="*/ 5074881 w 6100546"/>
              <a:gd name="connsiteY906" fmla="*/ 1392392 h 5950684"/>
              <a:gd name="connsiteX907" fmla="*/ 5079487 w 6100546"/>
              <a:gd name="connsiteY907" fmla="*/ 1396999 h 5950684"/>
              <a:gd name="connsiteX908" fmla="*/ 5074881 w 6100546"/>
              <a:gd name="connsiteY908" fmla="*/ 1396998 h 5950684"/>
              <a:gd name="connsiteX909" fmla="*/ 5079487 w 6100546"/>
              <a:gd name="connsiteY909" fmla="*/ 1401604 h 5950684"/>
              <a:gd name="connsiteX910" fmla="*/ 5079487 w 6100546"/>
              <a:gd name="connsiteY910" fmla="*/ 1406210 h 5950684"/>
              <a:gd name="connsiteX911" fmla="*/ 5047247 w 6100546"/>
              <a:gd name="connsiteY911" fmla="*/ 1373970 h 5950684"/>
              <a:gd name="connsiteX912" fmla="*/ 5051853 w 6100546"/>
              <a:gd name="connsiteY912" fmla="*/ 1373970 h 5950684"/>
              <a:gd name="connsiteX913" fmla="*/ 5056459 w 6100546"/>
              <a:gd name="connsiteY913" fmla="*/ 1373970 h 5950684"/>
              <a:gd name="connsiteX914" fmla="*/ 5051853 w 6100546"/>
              <a:gd name="connsiteY914" fmla="*/ 1369364 h 5950684"/>
              <a:gd name="connsiteX915" fmla="*/ 5047247 w 6100546"/>
              <a:gd name="connsiteY915" fmla="*/ 1369364 h 5950684"/>
              <a:gd name="connsiteX916" fmla="*/ 5042641 w 6100546"/>
              <a:gd name="connsiteY916" fmla="*/ 1364759 h 5950684"/>
              <a:gd name="connsiteX917" fmla="*/ 5033430 w 6100546"/>
              <a:gd name="connsiteY917" fmla="*/ 1346336 h 5950684"/>
              <a:gd name="connsiteX918" fmla="*/ 5033430 w 6100546"/>
              <a:gd name="connsiteY918" fmla="*/ 1341730 h 5950684"/>
              <a:gd name="connsiteX919" fmla="*/ 5028824 w 6100546"/>
              <a:gd name="connsiteY919" fmla="*/ 1337124 h 5950684"/>
              <a:gd name="connsiteX920" fmla="*/ 5024218 w 6100546"/>
              <a:gd name="connsiteY920" fmla="*/ 1337124 h 5950684"/>
              <a:gd name="connsiteX921" fmla="*/ 5024218 w 6100546"/>
              <a:gd name="connsiteY921" fmla="*/ 1341730 h 5950684"/>
              <a:gd name="connsiteX922" fmla="*/ 5005796 w 6100546"/>
              <a:gd name="connsiteY922" fmla="*/ 1318702 h 5950684"/>
              <a:gd name="connsiteX923" fmla="*/ 5001190 w 6100546"/>
              <a:gd name="connsiteY923" fmla="*/ 1314096 h 5950684"/>
              <a:gd name="connsiteX924" fmla="*/ 4996584 w 6100546"/>
              <a:gd name="connsiteY924" fmla="*/ 1314096 h 5950684"/>
              <a:gd name="connsiteX925" fmla="*/ 4996584 w 6100546"/>
              <a:gd name="connsiteY925" fmla="*/ 1318703 h 5950684"/>
              <a:gd name="connsiteX926" fmla="*/ 4978161 w 6100546"/>
              <a:gd name="connsiteY926" fmla="*/ 1309490 h 5950684"/>
              <a:gd name="connsiteX927" fmla="*/ 4922893 w 6100546"/>
              <a:gd name="connsiteY927" fmla="*/ 1240405 h 5950684"/>
              <a:gd name="connsiteX928" fmla="*/ 4918288 w 6100546"/>
              <a:gd name="connsiteY928" fmla="*/ 1245010 h 5950684"/>
              <a:gd name="connsiteX929" fmla="*/ 4918287 w 6100546"/>
              <a:gd name="connsiteY929" fmla="*/ 1240405 h 5950684"/>
              <a:gd name="connsiteX930" fmla="*/ 4913681 w 6100546"/>
              <a:gd name="connsiteY930" fmla="*/ 1235799 h 5950684"/>
              <a:gd name="connsiteX931" fmla="*/ 4913681 w 6100546"/>
              <a:gd name="connsiteY931" fmla="*/ 1240405 h 5950684"/>
              <a:gd name="connsiteX932" fmla="*/ 4886048 w 6100546"/>
              <a:gd name="connsiteY932" fmla="*/ 1198954 h 5950684"/>
              <a:gd name="connsiteX933" fmla="*/ 4876835 w 6100546"/>
              <a:gd name="connsiteY933" fmla="*/ 1203559 h 5950684"/>
              <a:gd name="connsiteX934" fmla="*/ 4872230 w 6100546"/>
              <a:gd name="connsiteY934" fmla="*/ 1194348 h 5950684"/>
              <a:gd name="connsiteX935" fmla="*/ 4863018 w 6100546"/>
              <a:gd name="connsiteY935" fmla="*/ 1185137 h 5950684"/>
              <a:gd name="connsiteX936" fmla="*/ 4867624 w 6100546"/>
              <a:gd name="connsiteY936" fmla="*/ 1185137 h 5950684"/>
              <a:gd name="connsiteX937" fmla="*/ 4867624 w 6100546"/>
              <a:gd name="connsiteY937" fmla="*/ 1180530 h 5950684"/>
              <a:gd name="connsiteX938" fmla="*/ 4858412 w 6100546"/>
              <a:gd name="connsiteY938" fmla="*/ 1175925 h 5950684"/>
              <a:gd name="connsiteX939" fmla="*/ 4853807 w 6100546"/>
              <a:gd name="connsiteY939" fmla="*/ 1175925 h 5950684"/>
              <a:gd name="connsiteX940" fmla="*/ 4821567 w 6100546"/>
              <a:gd name="connsiteY940" fmla="*/ 1148291 h 5950684"/>
              <a:gd name="connsiteX941" fmla="*/ 4830778 w 6100546"/>
              <a:gd name="connsiteY941" fmla="*/ 1162108 h 5950684"/>
              <a:gd name="connsiteX942" fmla="*/ 4849201 w 6100546"/>
              <a:gd name="connsiteY942" fmla="*/ 1171319 h 5950684"/>
              <a:gd name="connsiteX943" fmla="*/ 4844595 w 6100546"/>
              <a:gd name="connsiteY943" fmla="*/ 1166714 h 5950684"/>
              <a:gd name="connsiteX944" fmla="*/ 4839989 w 6100546"/>
              <a:gd name="connsiteY944" fmla="*/ 1166714 h 5950684"/>
              <a:gd name="connsiteX945" fmla="*/ 4839989 w 6100546"/>
              <a:gd name="connsiteY945" fmla="*/ 1171319 h 5950684"/>
              <a:gd name="connsiteX946" fmla="*/ 4844595 w 6100546"/>
              <a:gd name="connsiteY946" fmla="*/ 1175925 h 5950684"/>
              <a:gd name="connsiteX947" fmla="*/ 4839990 w 6100546"/>
              <a:gd name="connsiteY947" fmla="*/ 1175925 h 5950684"/>
              <a:gd name="connsiteX948" fmla="*/ 4835384 w 6100546"/>
              <a:gd name="connsiteY948" fmla="*/ 1171320 h 5950684"/>
              <a:gd name="connsiteX949" fmla="*/ 4835384 w 6100546"/>
              <a:gd name="connsiteY949" fmla="*/ 1175925 h 5950684"/>
              <a:gd name="connsiteX950" fmla="*/ 4839989 w 6100546"/>
              <a:gd name="connsiteY950" fmla="*/ 1180531 h 5950684"/>
              <a:gd name="connsiteX951" fmla="*/ 4844596 w 6100546"/>
              <a:gd name="connsiteY951" fmla="*/ 1185137 h 5950684"/>
              <a:gd name="connsiteX952" fmla="*/ 4835385 w 6100546"/>
              <a:gd name="connsiteY952" fmla="*/ 1180531 h 5950684"/>
              <a:gd name="connsiteX953" fmla="*/ 4830778 w 6100546"/>
              <a:gd name="connsiteY953" fmla="*/ 1175925 h 5950684"/>
              <a:gd name="connsiteX954" fmla="*/ 4826172 w 6100546"/>
              <a:gd name="connsiteY954" fmla="*/ 1171319 h 5950684"/>
              <a:gd name="connsiteX955" fmla="*/ 4816961 w 6100546"/>
              <a:gd name="connsiteY955" fmla="*/ 1162108 h 5950684"/>
              <a:gd name="connsiteX956" fmla="*/ 4816961 w 6100546"/>
              <a:gd name="connsiteY956" fmla="*/ 1171319 h 5950684"/>
              <a:gd name="connsiteX957" fmla="*/ 4816961 w 6100546"/>
              <a:gd name="connsiteY957" fmla="*/ 1175925 h 5950684"/>
              <a:gd name="connsiteX958" fmla="*/ 4798538 w 6100546"/>
              <a:gd name="connsiteY958" fmla="*/ 1152898 h 5950684"/>
              <a:gd name="connsiteX959" fmla="*/ 4803144 w 6100546"/>
              <a:gd name="connsiteY959" fmla="*/ 1152897 h 5950684"/>
              <a:gd name="connsiteX960" fmla="*/ 4803144 w 6100546"/>
              <a:gd name="connsiteY960" fmla="*/ 1148291 h 5950684"/>
              <a:gd name="connsiteX961" fmla="*/ 4798538 w 6100546"/>
              <a:gd name="connsiteY961" fmla="*/ 1148291 h 5950684"/>
              <a:gd name="connsiteX962" fmla="*/ 4793932 w 6100546"/>
              <a:gd name="connsiteY962" fmla="*/ 1148291 h 5950684"/>
              <a:gd name="connsiteX963" fmla="*/ 4789327 w 6100546"/>
              <a:gd name="connsiteY963" fmla="*/ 1143685 h 5950684"/>
              <a:gd name="connsiteX964" fmla="*/ 4775509 w 6100546"/>
              <a:gd name="connsiteY964" fmla="*/ 1129868 h 5950684"/>
              <a:gd name="connsiteX965" fmla="*/ 4747875 w 6100546"/>
              <a:gd name="connsiteY965" fmla="*/ 1129868 h 5950684"/>
              <a:gd name="connsiteX966" fmla="*/ 4770904 w 6100546"/>
              <a:gd name="connsiteY966" fmla="*/ 1143685 h 5950684"/>
              <a:gd name="connsiteX967" fmla="*/ 4761692 w 6100546"/>
              <a:gd name="connsiteY967" fmla="*/ 1143685 h 5950684"/>
              <a:gd name="connsiteX968" fmla="*/ 4761692 w 6100546"/>
              <a:gd name="connsiteY968" fmla="*/ 1148291 h 5950684"/>
              <a:gd name="connsiteX969" fmla="*/ 4724846 w 6100546"/>
              <a:gd name="connsiteY969" fmla="*/ 1111445 h 5950684"/>
              <a:gd name="connsiteX970" fmla="*/ 4683983 w 6100546"/>
              <a:gd name="connsiteY970" fmla="*/ 1071646 h 5950684"/>
              <a:gd name="connsiteX971" fmla="*/ 4696187 w 6100546"/>
              <a:gd name="connsiteY971" fmla="*/ 1083818 h 5950684"/>
              <a:gd name="connsiteX972" fmla="*/ 4697212 w 6100546"/>
              <a:gd name="connsiteY972" fmla="*/ 1079206 h 5950684"/>
              <a:gd name="connsiteX973" fmla="*/ 4658711 w 6100546"/>
              <a:gd name="connsiteY973" fmla="*/ 1045886 h 5950684"/>
              <a:gd name="connsiteX974" fmla="*/ 4658938 w 6100546"/>
              <a:gd name="connsiteY974" fmla="*/ 1046667 h 5950684"/>
              <a:gd name="connsiteX975" fmla="*/ 4680682 w 6100546"/>
              <a:gd name="connsiteY975" fmla="*/ 1068354 h 5950684"/>
              <a:gd name="connsiteX976" fmla="*/ 4678790 w 6100546"/>
              <a:gd name="connsiteY976" fmla="*/ 1060784 h 5950684"/>
              <a:gd name="connsiteX977" fmla="*/ 4658711 w 6100546"/>
              <a:gd name="connsiteY977" fmla="*/ 1045886 h 5950684"/>
              <a:gd name="connsiteX978" fmla="*/ 4606321 w 6100546"/>
              <a:gd name="connsiteY978" fmla="*/ 1002574 h 5950684"/>
              <a:gd name="connsiteX979" fmla="*/ 4622386 w 6100546"/>
              <a:gd name="connsiteY979" fmla="*/ 1014210 h 5950684"/>
              <a:gd name="connsiteX980" fmla="*/ 4623521 w 6100546"/>
              <a:gd name="connsiteY980" fmla="*/ 1014726 h 5950684"/>
              <a:gd name="connsiteX981" fmla="*/ 4625380 w 6100546"/>
              <a:gd name="connsiteY981" fmla="*/ 1016379 h 5950684"/>
              <a:gd name="connsiteX982" fmla="*/ 4629000 w 6100546"/>
              <a:gd name="connsiteY982" fmla="*/ 1019001 h 5950684"/>
              <a:gd name="connsiteX983" fmla="*/ 4629349 w 6100546"/>
              <a:gd name="connsiteY983" fmla="*/ 1018612 h 5950684"/>
              <a:gd name="connsiteX984" fmla="*/ 4623520 w 6100546"/>
              <a:gd name="connsiteY984" fmla="*/ 1010120 h 5950684"/>
              <a:gd name="connsiteX985" fmla="*/ 4631581 w 6100546"/>
              <a:gd name="connsiteY985" fmla="*/ 1015302 h 5950684"/>
              <a:gd name="connsiteX986" fmla="*/ 4632702 w 6100546"/>
              <a:gd name="connsiteY986" fmla="*/ 1010258 h 5950684"/>
              <a:gd name="connsiteX987" fmla="*/ 4632443 w 6100546"/>
              <a:gd name="connsiteY987" fmla="*/ 1010037 h 5950684"/>
              <a:gd name="connsiteX988" fmla="*/ 4553154 w 6100546"/>
              <a:gd name="connsiteY988" fmla="*/ 964063 h 5950684"/>
              <a:gd name="connsiteX989" fmla="*/ 4574509 w 6100546"/>
              <a:gd name="connsiteY989" fmla="*/ 979532 h 5950684"/>
              <a:gd name="connsiteX990" fmla="*/ 4572858 w 6100546"/>
              <a:gd name="connsiteY990" fmla="*/ 977880 h 5950684"/>
              <a:gd name="connsiteX991" fmla="*/ 4554434 w 6100546"/>
              <a:gd name="connsiteY991" fmla="*/ 964063 h 5950684"/>
              <a:gd name="connsiteX992" fmla="*/ 4531406 w 6100546"/>
              <a:gd name="connsiteY992" fmla="*/ 941035 h 5950684"/>
              <a:gd name="connsiteX993" fmla="*/ 4527186 w 6100546"/>
              <a:gd name="connsiteY993" fmla="*/ 945254 h 5950684"/>
              <a:gd name="connsiteX994" fmla="*/ 4541093 w 6100546"/>
              <a:gd name="connsiteY994" fmla="*/ 955327 h 5950684"/>
              <a:gd name="connsiteX995" fmla="*/ 4536012 w 6100546"/>
              <a:gd name="connsiteY995" fmla="*/ 950246 h 5950684"/>
              <a:gd name="connsiteX996" fmla="*/ 4536012 w 6100546"/>
              <a:gd name="connsiteY996" fmla="*/ 945640 h 5950684"/>
              <a:gd name="connsiteX997" fmla="*/ 4531406 w 6100546"/>
              <a:gd name="connsiteY997" fmla="*/ 941035 h 5950684"/>
              <a:gd name="connsiteX998" fmla="*/ 3975166 w 6100546"/>
              <a:gd name="connsiteY998" fmla="*/ 638880 h 5950684"/>
              <a:gd name="connsiteX999" fmla="*/ 4119482 w 6100546"/>
              <a:gd name="connsiteY999" fmla="*/ 702588 h 5950684"/>
              <a:gd name="connsiteX1000" fmla="*/ 4219629 w 6100546"/>
              <a:gd name="connsiteY1000" fmla="*/ 751511 h 5950684"/>
              <a:gd name="connsiteX1001" fmla="*/ 4249652 w 6100546"/>
              <a:gd name="connsiteY1001" fmla="*/ 756373 h 5950684"/>
              <a:gd name="connsiteX1002" fmla="*/ 4169192 w 6100546"/>
              <a:gd name="connsiteY1002" fmla="*/ 708446 h 5950684"/>
              <a:gd name="connsiteX1003" fmla="*/ 4160618 w 6100546"/>
              <a:gd name="connsiteY1003" fmla="*/ 701438 h 5950684"/>
              <a:gd name="connsiteX1004" fmla="*/ 4103065 w 6100546"/>
              <a:gd name="connsiteY1004" fmla="*/ 678846 h 5950684"/>
              <a:gd name="connsiteX1005" fmla="*/ 3094419 w 6100546"/>
              <a:gd name="connsiteY1005" fmla="*/ 356112 h 5950684"/>
              <a:gd name="connsiteX1006" fmla="*/ 3093392 w 6100546"/>
              <a:gd name="connsiteY1006" fmla="*/ 356160 h 5950684"/>
              <a:gd name="connsiteX1007" fmla="*/ 3231258 w 6100546"/>
              <a:gd name="connsiteY1007" fmla="*/ 366341 h 5950684"/>
              <a:gd name="connsiteX1008" fmla="*/ 3513271 w 6100546"/>
              <a:gd name="connsiteY1008" fmla="*/ 427372 h 5950684"/>
              <a:gd name="connsiteX1009" fmla="*/ 3608222 w 6100546"/>
              <a:gd name="connsiteY1009" fmla="*/ 454238 h 5950684"/>
              <a:gd name="connsiteX1010" fmla="*/ 3622351 w 6100546"/>
              <a:gd name="connsiteY1010" fmla="*/ 456286 h 5950684"/>
              <a:gd name="connsiteX1011" fmla="*/ 4425474 w 6100546"/>
              <a:gd name="connsiteY1011" fmla="*/ 742990 h 5950684"/>
              <a:gd name="connsiteX1012" fmla="*/ 4411657 w 6100546"/>
              <a:gd name="connsiteY1012" fmla="*/ 742990 h 5950684"/>
              <a:gd name="connsiteX1013" fmla="*/ 4485349 w 6100546"/>
              <a:gd name="connsiteY1013" fmla="*/ 779836 h 5950684"/>
              <a:gd name="connsiteX1014" fmla="*/ 4572858 w 6100546"/>
              <a:gd name="connsiteY1014" fmla="*/ 830498 h 5950684"/>
              <a:gd name="connsiteX1015" fmla="*/ 4623520 w 6100546"/>
              <a:gd name="connsiteY1015" fmla="*/ 862738 h 5950684"/>
              <a:gd name="connsiteX1016" fmla="*/ 4623520 w 6100546"/>
              <a:gd name="connsiteY1016" fmla="*/ 867344 h 5950684"/>
              <a:gd name="connsiteX1017" fmla="*/ 4628126 w 6100546"/>
              <a:gd name="connsiteY1017" fmla="*/ 867343 h 5950684"/>
              <a:gd name="connsiteX1018" fmla="*/ 4632732 w 6100546"/>
              <a:gd name="connsiteY1018" fmla="*/ 871949 h 5950684"/>
              <a:gd name="connsiteX1019" fmla="*/ 4641943 w 6100546"/>
              <a:gd name="connsiteY1019" fmla="*/ 876556 h 5950684"/>
              <a:gd name="connsiteX1020" fmla="*/ 4664972 w 6100546"/>
              <a:gd name="connsiteY1020" fmla="*/ 890372 h 5950684"/>
              <a:gd name="connsiteX1021" fmla="*/ 4738664 w 6100546"/>
              <a:gd name="connsiteY1021" fmla="*/ 941035 h 5950684"/>
              <a:gd name="connsiteX1022" fmla="*/ 4766299 w 6100546"/>
              <a:gd name="connsiteY1022" fmla="*/ 964063 h 5950684"/>
              <a:gd name="connsiteX1023" fmla="*/ 4830778 w 6100546"/>
              <a:gd name="connsiteY1023" fmla="*/ 1014726 h 5950684"/>
              <a:gd name="connsiteX1024" fmla="*/ 4826172 w 6100546"/>
              <a:gd name="connsiteY1024" fmla="*/ 1014726 h 5950684"/>
              <a:gd name="connsiteX1025" fmla="*/ 4839989 w 6100546"/>
              <a:gd name="connsiteY1025" fmla="*/ 1023937 h 5950684"/>
              <a:gd name="connsiteX1026" fmla="*/ 5512425 w 6100546"/>
              <a:gd name="connsiteY1026" fmla="*/ 1834539 h 5950684"/>
              <a:gd name="connsiteX1027" fmla="*/ 5811797 w 6100546"/>
              <a:gd name="connsiteY1027" fmla="*/ 3022808 h 5950684"/>
              <a:gd name="connsiteX1028" fmla="*/ 5802585 w 6100546"/>
              <a:gd name="connsiteY1028" fmla="*/ 3022808 h 5950684"/>
              <a:gd name="connsiteX1029" fmla="*/ 5751923 w 6100546"/>
              <a:gd name="connsiteY1029" fmla="*/ 2889243 h 5950684"/>
              <a:gd name="connsiteX1030" fmla="*/ 5747317 w 6100546"/>
              <a:gd name="connsiteY1030" fmla="*/ 2907666 h 5950684"/>
              <a:gd name="connsiteX1031" fmla="*/ 5738105 w 6100546"/>
              <a:gd name="connsiteY1031" fmla="*/ 2824763 h 5950684"/>
              <a:gd name="connsiteX1032" fmla="*/ 5715076 w 6100546"/>
              <a:gd name="connsiteY1032" fmla="*/ 2764889 h 5950684"/>
              <a:gd name="connsiteX1033" fmla="*/ 5705865 w 6100546"/>
              <a:gd name="connsiteY1033" fmla="*/ 2810946 h 5950684"/>
              <a:gd name="connsiteX1034" fmla="*/ 5701259 w 6100546"/>
              <a:gd name="connsiteY1034" fmla="*/ 2806340 h 5950684"/>
              <a:gd name="connsiteX1035" fmla="*/ 5701259 w 6100546"/>
              <a:gd name="connsiteY1035" fmla="*/ 2801735 h 5950684"/>
              <a:gd name="connsiteX1036" fmla="*/ 5701259 w 6100546"/>
              <a:gd name="connsiteY1036" fmla="*/ 2797128 h 5950684"/>
              <a:gd name="connsiteX1037" fmla="*/ 5701259 w 6100546"/>
              <a:gd name="connsiteY1037" fmla="*/ 2787918 h 5950684"/>
              <a:gd name="connsiteX1038" fmla="*/ 5696654 w 6100546"/>
              <a:gd name="connsiteY1038" fmla="*/ 2792523 h 5950684"/>
              <a:gd name="connsiteX1039" fmla="*/ 5696654 w 6100546"/>
              <a:gd name="connsiteY1039" fmla="*/ 2797130 h 5950684"/>
              <a:gd name="connsiteX1040" fmla="*/ 5696654 w 6100546"/>
              <a:gd name="connsiteY1040" fmla="*/ 2801735 h 5950684"/>
              <a:gd name="connsiteX1041" fmla="*/ 5692048 w 6100546"/>
              <a:gd name="connsiteY1041" fmla="*/ 2815552 h 5950684"/>
              <a:gd name="connsiteX1042" fmla="*/ 5696654 w 6100546"/>
              <a:gd name="connsiteY1042" fmla="*/ 2820156 h 5950684"/>
              <a:gd name="connsiteX1043" fmla="*/ 5696654 w 6100546"/>
              <a:gd name="connsiteY1043" fmla="*/ 2815552 h 5950684"/>
              <a:gd name="connsiteX1044" fmla="*/ 5701259 w 6100546"/>
              <a:gd name="connsiteY1044" fmla="*/ 2810946 h 5950684"/>
              <a:gd name="connsiteX1045" fmla="*/ 5701259 w 6100546"/>
              <a:gd name="connsiteY1045" fmla="*/ 2824762 h 5950684"/>
              <a:gd name="connsiteX1046" fmla="*/ 5701259 w 6100546"/>
              <a:gd name="connsiteY1046" fmla="*/ 2829369 h 5950684"/>
              <a:gd name="connsiteX1047" fmla="*/ 5678230 w 6100546"/>
              <a:gd name="connsiteY1047" fmla="*/ 2866214 h 5950684"/>
              <a:gd name="connsiteX1048" fmla="*/ 5673625 w 6100546"/>
              <a:gd name="connsiteY1048" fmla="*/ 2810946 h 5950684"/>
              <a:gd name="connsiteX1049" fmla="*/ 5655203 w 6100546"/>
              <a:gd name="connsiteY1049" fmla="*/ 2829368 h 5950684"/>
              <a:gd name="connsiteX1050" fmla="*/ 5609145 w 6100546"/>
              <a:gd name="connsiteY1050" fmla="*/ 2718832 h 5950684"/>
              <a:gd name="connsiteX1051" fmla="*/ 5609145 w 6100546"/>
              <a:gd name="connsiteY1051" fmla="*/ 2714225 h 5950684"/>
              <a:gd name="connsiteX1052" fmla="*/ 5609145 w 6100546"/>
              <a:gd name="connsiteY1052" fmla="*/ 2705015 h 5950684"/>
              <a:gd name="connsiteX1053" fmla="*/ 5604540 w 6100546"/>
              <a:gd name="connsiteY1053" fmla="*/ 2700408 h 5950684"/>
              <a:gd name="connsiteX1054" fmla="*/ 5590722 w 6100546"/>
              <a:gd name="connsiteY1054" fmla="*/ 2649747 h 5950684"/>
              <a:gd name="connsiteX1055" fmla="*/ 5586117 w 6100546"/>
              <a:gd name="connsiteY1055" fmla="*/ 2631324 h 5950684"/>
              <a:gd name="connsiteX1056" fmla="*/ 5581511 w 6100546"/>
              <a:gd name="connsiteY1056" fmla="*/ 2626718 h 5950684"/>
              <a:gd name="connsiteX1057" fmla="*/ 5581511 w 6100546"/>
              <a:gd name="connsiteY1057" fmla="*/ 2622113 h 5950684"/>
              <a:gd name="connsiteX1058" fmla="*/ 5576905 w 6100546"/>
              <a:gd name="connsiteY1058" fmla="*/ 2622113 h 5950684"/>
              <a:gd name="connsiteX1059" fmla="*/ 5576905 w 6100546"/>
              <a:gd name="connsiteY1059" fmla="*/ 2617507 h 5950684"/>
              <a:gd name="connsiteX1060" fmla="*/ 5567693 w 6100546"/>
              <a:gd name="connsiteY1060" fmla="*/ 2599084 h 5950684"/>
              <a:gd name="connsiteX1061" fmla="*/ 5563088 w 6100546"/>
              <a:gd name="connsiteY1061" fmla="*/ 2612901 h 5950684"/>
              <a:gd name="connsiteX1062" fmla="*/ 5553877 w 6100546"/>
              <a:gd name="connsiteY1062" fmla="*/ 2603690 h 5950684"/>
              <a:gd name="connsiteX1063" fmla="*/ 5549271 w 6100546"/>
              <a:gd name="connsiteY1063" fmla="*/ 2562239 h 5950684"/>
              <a:gd name="connsiteX1064" fmla="*/ 5512425 w 6100546"/>
              <a:gd name="connsiteY1064" fmla="*/ 2451702 h 5950684"/>
              <a:gd name="connsiteX1065" fmla="*/ 5503214 w 6100546"/>
              <a:gd name="connsiteY1065" fmla="*/ 2424067 h 5950684"/>
              <a:gd name="connsiteX1066" fmla="*/ 5470974 w 6100546"/>
              <a:gd name="connsiteY1066" fmla="*/ 2331954 h 5950684"/>
              <a:gd name="connsiteX1067" fmla="*/ 5470974 w 6100546"/>
              <a:gd name="connsiteY1067" fmla="*/ 2318137 h 5950684"/>
              <a:gd name="connsiteX1068" fmla="*/ 5461762 w 6100546"/>
              <a:gd name="connsiteY1068" fmla="*/ 2308926 h 5950684"/>
              <a:gd name="connsiteX1069" fmla="*/ 5466369 w 6100546"/>
              <a:gd name="connsiteY1069" fmla="*/ 2304320 h 5950684"/>
              <a:gd name="connsiteX1070" fmla="*/ 5438735 w 6100546"/>
              <a:gd name="connsiteY1070" fmla="*/ 2239840 h 5950684"/>
              <a:gd name="connsiteX1071" fmla="*/ 5447945 w 6100546"/>
              <a:gd name="connsiteY1071" fmla="*/ 2239840 h 5950684"/>
              <a:gd name="connsiteX1072" fmla="*/ 5434128 w 6100546"/>
              <a:gd name="connsiteY1072" fmla="*/ 2226023 h 5950684"/>
              <a:gd name="connsiteX1073" fmla="*/ 5420311 w 6100546"/>
              <a:gd name="connsiteY1073" fmla="*/ 2193782 h 5950684"/>
              <a:gd name="connsiteX1074" fmla="*/ 5420311 w 6100546"/>
              <a:gd name="connsiteY1074" fmla="*/ 2189178 h 5950684"/>
              <a:gd name="connsiteX1075" fmla="*/ 5424916 w 6100546"/>
              <a:gd name="connsiteY1075" fmla="*/ 2189178 h 5950684"/>
              <a:gd name="connsiteX1076" fmla="*/ 5429522 w 6100546"/>
              <a:gd name="connsiteY1076" fmla="*/ 2189177 h 5950684"/>
              <a:gd name="connsiteX1077" fmla="*/ 5429522 w 6100546"/>
              <a:gd name="connsiteY1077" fmla="*/ 2184572 h 5950684"/>
              <a:gd name="connsiteX1078" fmla="*/ 5424916 w 6100546"/>
              <a:gd name="connsiteY1078" fmla="*/ 2161543 h 5950684"/>
              <a:gd name="connsiteX1079" fmla="*/ 5429522 w 6100546"/>
              <a:gd name="connsiteY1079" fmla="*/ 2161542 h 5950684"/>
              <a:gd name="connsiteX1080" fmla="*/ 5429522 w 6100546"/>
              <a:gd name="connsiteY1080" fmla="*/ 2156938 h 5950684"/>
              <a:gd name="connsiteX1081" fmla="*/ 5424917 w 6100546"/>
              <a:gd name="connsiteY1081" fmla="*/ 2152332 h 5950684"/>
              <a:gd name="connsiteX1082" fmla="*/ 5388072 w 6100546"/>
              <a:gd name="connsiteY1082" fmla="*/ 2064823 h 5950684"/>
              <a:gd name="connsiteX1083" fmla="*/ 5337408 w 6100546"/>
              <a:gd name="connsiteY1083" fmla="*/ 1977316 h 5950684"/>
              <a:gd name="connsiteX1084" fmla="*/ 5321863 w 6100546"/>
              <a:gd name="connsiteY1084" fmla="*/ 1943349 h 5950684"/>
              <a:gd name="connsiteX1085" fmla="*/ 5314233 w 6100546"/>
              <a:gd name="connsiteY1085" fmla="*/ 1930292 h 5950684"/>
              <a:gd name="connsiteX1086" fmla="*/ 5342560 w 6100546"/>
              <a:gd name="connsiteY1086" fmla="*/ 1992734 h 5950684"/>
              <a:gd name="connsiteX1087" fmla="*/ 5509333 w 6100546"/>
              <a:gd name="connsiteY1087" fmla="*/ 2577629 h 5950684"/>
              <a:gd name="connsiteX1088" fmla="*/ 5541762 w 6100546"/>
              <a:gd name="connsiteY1088" fmla="*/ 2807552 h 5950684"/>
              <a:gd name="connsiteX1089" fmla="*/ 5536472 w 6100546"/>
              <a:gd name="connsiteY1089" fmla="*/ 2828499 h 5950684"/>
              <a:gd name="connsiteX1090" fmla="*/ 5526971 w 6100546"/>
              <a:gd name="connsiteY1090" fmla="*/ 2819850 h 5950684"/>
              <a:gd name="connsiteX1091" fmla="*/ 5346305 w 6100546"/>
              <a:gd name="connsiteY1091" fmla="*/ 2097618 h 5950684"/>
              <a:gd name="connsiteX1092" fmla="*/ 5178627 w 6100546"/>
              <a:gd name="connsiteY1092" fmla="*/ 1745780 h 5950684"/>
              <a:gd name="connsiteX1093" fmla="*/ 5157512 w 6100546"/>
              <a:gd name="connsiteY1093" fmla="*/ 1703493 h 5950684"/>
              <a:gd name="connsiteX1094" fmla="*/ 5139908 w 6100546"/>
              <a:gd name="connsiteY1094" fmla="*/ 1689267 h 5950684"/>
              <a:gd name="connsiteX1095" fmla="*/ 5136717 w 6100546"/>
              <a:gd name="connsiteY1095" fmla="*/ 1714819 h 5950684"/>
              <a:gd name="connsiteX1096" fmla="*/ 5225222 w 6100546"/>
              <a:gd name="connsiteY1096" fmla="*/ 1876563 h 5950684"/>
              <a:gd name="connsiteX1097" fmla="*/ 5301667 w 6100546"/>
              <a:gd name="connsiteY1097" fmla="*/ 2049214 h 5950684"/>
              <a:gd name="connsiteX1098" fmla="*/ 5350111 w 6100546"/>
              <a:gd name="connsiteY1098" fmla="*/ 2181079 h 5950684"/>
              <a:gd name="connsiteX1099" fmla="*/ 5351225 w 6100546"/>
              <a:gd name="connsiteY1099" fmla="*/ 2179965 h 5950684"/>
              <a:gd name="connsiteX1100" fmla="*/ 5374253 w 6100546"/>
              <a:gd name="connsiteY1100" fmla="*/ 2235233 h 5950684"/>
              <a:gd name="connsiteX1101" fmla="*/ 5369648 w 6100546"/>
              <a:gd name="connsiteY1101" fmla="*/ 2235233 h 5950684"/>
              <a:gd name="connsiteX1102" fmla="*/ 5365043 w 6100546"/>
              <a:gd name="connsiteY1102" fmla="*/ 2216812 h 5950684"/>
              <a:gd name="connsiteX1103" fmla="*/ 5358240 w 6100546"/>
              <a:gd name="connsiteY1103" fmla="*/ 2203206 h 5950684"/>
              <a:gd name="connsiteX1104" fmla="*/ 5365805 w 6100546"/>
              <a:gd name="connsiteY1104" fmla="*/ 2223799 h 5950684"/>
              <a:gd name="connsiteX1105" fmla="*/ 5377582 w 6100546"/>
              <a:gd name="connsiteY1105" fmla="*/ 2264421 h 5950684"/>
              <a:gd name="connsiteX1106" fmla="*/ 5382889 w 6100546"/>
              <a:gd name="connsiteY1106" fmla="*/ 2266898 h 5950684"/>
              <a:gd name="connsiteX1107" fmla="*/ 5388071 w 6100546"/>
              <a:gd name="connsiteY1107" fmla="*/ 2267474 h 5950684"/>
              <a:gd name="connsiteX1108" fmla="*/ 5388071 w 6100546"/>
              <a:gd name="connsiteY1108" fmla="*/ 2276686 h 5950684"/>
              <a:gd name="connsiteX1109" fmla="*/ 5383466 w 6100546"/>
              <a:gd name="connsiteY1109" fmla="*/ 2276686 h 5950684"/>
              <a:gd name="connsiteX1110" fmla="*/ 5383466 w 6100546"/>
              <a:gd name="connsiteY1110" fmla="*/ 2281290 h 5950684"/>
              <a:gd name="connsiteX1111" fmla="*/ 5383465 w 6100546"/>
              <a:gd name="connsiteY1111" fmla="*/ 2284717 h 5950684"/>
              <a:gd name="connsiteX1112" fmla="*/ 5417006 w 6100546"/>
              <a:gd name="connsiteY1112" fmla="*/ 2400410 h 5950684"/>
              <a:gd name="connsiteX1113" fmla="*/ 5423669 w 6100546"/>
              <a:gd name="connsiteY1113" fmla="*/ 2432055 h 5950684"/>
              <a:gd name="connsiteX1114" fmla="*/ 5434128 w 6100546"/>
              <a:gd name="connsiteY1114" fmla="*/ 2447096 h 5950684"/>
              <a:gd name="connsiteX1115" fmla="*/ 5443339 w 6100546"/>
              <a:gd name="connsiteY1115" fmla="*/ 2470124 h 5950684"/>
              <a:gd name="connsiteX1116" fmla="*/ 5447945 w 6100546"/>
              <a:gd name="connsiteY1116" fmla="*/ 2497759 h 5950684"/>
              <a:gd name="connsiteX1117" fmla="*/ 5457156 w 6100546"/>
              <a:gd name="connsiteY1117" fmla="*/ 2529998 h 5950684"/>
              <a:gd name="connsiteX1118" fmla="*/ 5466368 w 6100546"/>
              <a:gd name="connsiteY1118" fmla="*/ 2576056 h 5950684"/>
              <a:gd name="connsiteX1119" fmla="*/ 5475579 w 6100546"/>
              <a:gd name="connsiteY1119" fmla="*/ 2603690 h 5950684"/>
              <a:gd name="connsiteX1120" fmla="*/ 5475579 w 6100546"/>
              <a:gd name="connsiteY1120" fmla="*/ 2608296 h 5950684"/>
              <a:gd name="connsiteX1121" fmla="*/ 5484791 w 6100546"/>
              <a:gd name="connsiteY1121" fmla="*/ 2645140 h 5950684"/>
              <a:gd name="connsiteX1122" fmla="*/ 5494002 w 6100546"/>
              <a:gd name="connsiteY1122" fmla="*/ 2677380 h 5950684"/>
              <a:gd name="connsiteX1123" fmla="*/ 5498607 w 6100546"/>
              <a:gd name="connsiteY1123" fmla="*/ 2691198 h 5950684"/>
              <a:gd name="connsiteX1124" fmla="*/ 5498608 w 6100546"/>
              <a:gd name="connsiteY1124" fmla="*/ 2695804 h 5950684"/>
              <a:gd name="connsiteX1125" fmla="*/ 5494002 w 6100546"/>
              <a:gd name="connsiteY1125" fmla="*/ 2709621 h 5950684"/>
              <a:gd name="connsiteX1126" fmla="*/ 5494002 w 6100546"/>
              <a:gd name="connsiteY1126" fmla="*/ 2714225 h 5950684"/>
              <a:gd name="connsiteX1127" fmla="*/ 5498608 w 6100546"/>
              <a:gd name="connsiteY1127" fmla="*/ 2723437 h 5950684"/>
              <a:gd name="connsiteX1128" fmla="*/ 5503214 w 6100546"/>
              <a:gd name="connsiteY1128" fmla="*/ 2723438 h 5950684"/>
              <a:gd name="connsiteX1129" fmla="*/ 5503214 w 6100546"/>
              <a:gd name="connsiteY1129" fmla="*/ 2746466 h 5950684"/>
              <a:gd name="connsiteX1130" fmla="*/ 5507819 w 6100546"/>
              <a:gd name="connsiteY1130" fmla="*/ 2751072 h 5950684"/>
              <a:gd name="connsiteX1131" fmla="*/ 5507819 w 6100546"/>
              <a:gd name="connsiteY1131" fmla="*/ 2746466 h 5950684"/>
              <a:gd name="connsiteX1132" fmla="*/ 5503214 w 6100546"/>
              <a:gd name="connsiteY1132" fmla="*/ 2723438 h 5950684"/>
              <a:gd name="connsiteX1133" fmla="*/ 5507819 w 6100546"/>
              <a:gd name="connsiteY1133" fmla="*/ 2723438 h 5950684"/>
              <a:gd name="connsiteX1134" fmla="*/ 5507819 w 6100546"/>
              <a:gd name="connsiteY1134" fmla="*/ 2732649 h 5950684"/>
              <a:gd name="connsiteX1135" fmla="*/ 5507819 w 6100546"/>
              <a:gd name="connsiteY1135" fmla="*/ 2737255 h 5950684"/>
              <a:gd name="connsiteX1136" fmla="*/ 5512425 w 6100546"/>
              <a:gd name="connsiteY1136" fmla="*/ 2751072 h 5950684"/>
              <a:gd name="connsiteX1137" fmla="*/ 5512425 w 6100546"/>
              <a:gd name="connsiteY1137" fmla="*/ 2769494 h 5950684"/>
              <a:gd name="connsiteX1138" fmla="*/ 5507818 w 6100546"/>
              <a:gd name="connsiteY1138" fmla="*/ 2764888 h 5950684"/>
              <a:gd name="connsiteX1139" fmla="*/ 5507819 w 6100546"/>
              <a:gd name="connsiteY1139" fmla="*/ 2774100 h 5950684"/>
              <a:gd name="connsiteX1140" fmla="*/ 5507819 w 6100546"/>
              <a:gd name="connsiteY1140" fmla="*/ 2783312 h 5950684"/>
              <a:gd name="connsiteX1141" fmla="*/ 5512425 w 6100546"/>
              <a:gd name="connsiteY1141" fmla="*/ 2797130 h 5950684"/>
              <a:gd name="connsiteX1142" fmla="*/ 5512425 w 6100546"/>
              <a:gd name="connsiteY1142" fmla="*/ 2806339 h 5950684"/>
              <a:gd name="connsiteX1143" fmla="*/ 5517031 w 6100546"/>
              <a:gd name="connsiteY1143" fmla="*/ 2810946 h 5950684"/>
              <a:gd name="connsiteX1144" fmla="*/ 5521637 w 6100546"/>
              <a:gd name="connsiteY1144" fmla="*/ 2824763 h 5950684"/>
              <a:gd name="connsiteX1145" fmla="*/ 5521637 w 6100546"/>
              <a:gd name="connsiteY1145" fmla="*/ 2833975 h 5950684"/>
              <a:gd name="connsiteX1146" fmla="*/ 5517031 w 6100546"/>
              <a:gd name="connsiteY1146" fmla="*/ 2838580 h 5950684"/>
              <a:gd name="connsiteX1147" fmla="*/ 5521637 w 6100546"/>
              <a:gd name="connsiteY1147" fmla="*/ 2843185 h 5950684"/>
              <a:gd name="connsiteX1148" fmla="*/ 5517031 w 6100546"/>
              <a:gd name="connsiteY1148" fmla="*/ 2852397 h 5950684"/>
              <a:gd name="connsiteX1149" fmla="*/ 5521637 w 6100546"/>
              <a:gd name="connsiteY1149" fmla="*/ 2861609 h 5950684"/>
              <a:gd name="connsiteX1150" fmla="*/ 5526242 w 6100546"/>
              <a:gd name="connsiteY1150" fmla="*/ 2857003 h 5950684"/>
              <a:gd name="connsiteX1151" fmla="*/ 5526242 w 6100546"/>
              <a:gd name="connsiteY1151" fmla="*/ 2870820 h 5950684"/>
              <a:gd name="connsiteX1152" fmla="*/ 5526241 w 6100546"/>
              <a:gd name="connsiteY1152" fmla="*/ 2875426 h 5950684"/>
              <a:gd name="connsiteX1153" fmla="*/ 5530848 w 6100546"/>
              <a:gd name="connsiteY1153" fmla="*/ 2893848 h 5950684"/>
              <a:gd name="connsiteX1154" fmla="*/ 5530848 w 6100546"/>
              <a:gd name="connsiteY1154" fmla="*/ 2912271 h 5950684"/>
              <a:gd name="connsiteX1155" fmla="*/ 5530848 w 6100546"/>
              <a:gd name="connsiteY1155" fmla="*/ 2926088 h 5950684"/>
              <a:gd name="connsiteX1156" fmla="*/ 5530848 w 6100546"/>
              <a:gd name="connsiteY1156" fmla="*/ 2953722 h 5950684"/>
              <a:gd name="connsiteX1157" fmla="*/ 5526242 w 6100546"/>
              <a:gd name="connsiteY1157" fmla="*/ 2967540 h 5950684"/>
              <a:gd name="connsiteX1158" fmla="*/ 5521637 w 6100546"/>
              <a:gd name="connsiteY1158" fmla="*/ 2962934 h 5950684"/>
              <a:gd name="connsiteX1159" fmla="*/ 5517030 w 6100546"/>
              <a:gd name="connsiteY1159" fmla="*/ 2958328 h 5950684"/>
              <a:gd name="connsiteX1160" fmla="*/ 5517031 w 6100546"/>
              <a:gd name="connsiteY1160" fmla="*/ 2962934 h 5950684"/>
              <a:gd name="connsiteX1161" fmla="*/ 5517031 w 6100546"/>
              <a:gd name="connsiteY1161" fmla="*/ 2967539 h 5950684"/>
              <a:gd name="connsiteX1162" fmla="*/ 5521637 w 6100546"/>
              <a:gd name="connsiteY1162" fmla="*/ 2972145 h 5950684"/>
              <a:gd name="connsiteX1163" fmla="*/ 5526242 w 6100546"/>
              <a:gd name="connsiteY1163" fmla="*/ 2976750 h 5950684"/>
              <a:gd name="connsiteX1164" fmla="*/ 5530848 w 6100546"/>
              <a:gd name="connsiteY1164" fmla="*/ 2976751 h 5950684"/>
              <a:gd name="connsiteX1165" fmla="*/ 5535454 w 6100546"/>
              <a:gd name="connsiteY1165" fmla="*/ 2953722 h 5950684"/>
              <a:gd name="connsiteX1166" fmla="*/ 5535453 w 6100546"/>
              <a:gd name="connsiteY1166" fmla="*/ 2949117 h 5950684"/>
              <a:gd name="connsiteX1167" fmla="*/ 5535454 w 6100546"/>
              <a:gd name="connsiteY1167" fmla="*/ 2930694 h 5950684"/>
              <a:gd name="connsiteX1168" fmla="*/ 5535454 w 6100546"/>
              <a:gd name="connsiteY1168" fmla="*/ 2921483 h 5950684"/>
              <a:gd name="connsiteX1169" fmla="*/ 5540059 w 6100546"/>
              <a:gd name="connsiteY1169" fmla="*/ 2944510 h 5950684"/>
              <a:gd name="connsiteX1170" fmla="*/ 5544665 w 6100546"/>
              <a:gd name="connsiteY1170" fmla="*/ 2972145 h 5950684"/>
              <a:gd name="connsiteX1171" fmla="*/ 5540059 w 6100546"/>
              <a:gd name="connsiteY1171" fmla="*/ 2981357 h 5950684"/>
              <a:gd name="connsiteX1172" fmla="*/ 5540059 w 6100546"/>
              <a:gd name="connsiteY1172" fmla="*/ 2990568 h 5950684"/>
              <a:gd name="connsiteX1173" fmla="*/ 5540058 w 6100546"/>
              <a:gd name="connsiteY1173" fmla="*/ 3013596 h 5950684"/>
              <a:gd name="connsiteX1174" fmla="*/ 5535454 w 6100546"/>
              <a:gd name="connsiteY1174" fmla="*/ 3008990 h 5950684"/>
              <a:gd name="connsiteX1175" fmla="*/ 5530848 w 6100546"/>
              <a:gd name="connsiteY1175" fmla="*/ 3008991 h 5950684"/>
              <a:gd name="connsiteX1176" fmla="*/ 5530848 w 6100546"/>
              <a:gd name="connsiteY1176" fmla="*/ 3013596 h 5950684"/>
              <a:gd name="connsiteX1177" fmla="*/ 5530848 w 6100546"/>
              <a:gd name="connsiteY1177" fmla="*/ 3018201 h 5950684"/>
              <a:gd name="connsiteX1178" fmla="*/ 5535454 w 6100546"/>
              <a:gd name="connsiteY1178" fmla="*/ 3022807 h 5950684"/>
              <a:gd name="connsiteX1179" fmla="*/ 5535454 w 6100546"/>
              <a:gd name="connsiteY1179" fmla="*/ 3027414 h 5950684"/>
              <a:gd name="connsiteX1180" fmla="*/ 5535454 w 6100546"/>
              <a:gd name="connsiteY1180" fmla="*/ 3032019 h 5950684"/>
              <a:gd name="connsiteX1181" fmla="*/ 5540059 w 6100546"/>
              <a:gd name="connsiteY1181" fmla="*/ 3050441 h 5950684"/>
              <a:gd name="connsiteX1182" fmla="*/ 5540059 w 6100546"/>
              <a:gd name="connsiteY1182" fmla="*/ 3073471 h 5950684"/>
              <a:gd name="connsiteX1183" fmla="*/ 5535454 w 6100546"/>
              <a:gd name="connsiteY1183" fmla="*/ 3078076 h 5950684"/>
              <a:gd name="connsiteX1184" fmla="*/ 5530847 w 6100546"/>
              <a:gd name="connsiteY1184" fmla="*/ 3073471 h 5950684"/>
              <a:gd name="connsiteX1185" fmla="*/ 5526242 w 6100546"/>
              <a:gd name="connsiteY1185" fmla="*/ 3018202 h 5950684"/>
              <a:gd name="connsiteX1186" fmla="*/ 5526242 w 6100546"/>
              <a:gd name="connsiteY1186" fmla="*/ 3013595 h 5950684"/>
              <a:gd name="connsiteX1187" fmla="*/ 5521637 w 6100546"/>
              <a:gd name="connsiteY1187" fmla="*/ 3018202 h 5950684"/>
              <a:gd name="connsiteX1188" fmla="*/ 5526242 w 6100546"/>
              <a:gd name="connsiteY1188" fmla="*/ 3073471 h 5950684"/>
              <a:gd name="connsiteX1189" fmla="*/ 5512425 w 6100546"/>
              <a:gd name="connsiteY1189" fmla="*/ 3082681 h 5950684"/>
              <a:gd name="connsiteX1190" fmla="*/ 5503214 w 6100546"/>
              <a:gd name="connsiteY1190" fmla="*/ 3133345 h 5950684"/>
              <a:gd name="connsiteX1191" fmla="*/ 5466368 w 6100546"/>
              <a:gd name="connsiteY1191" fmla="*/ 3317571 h 5950684"/>
              <a:gd name="connsiteX1192" fmla="*/ 5466368 w 6100546"/>
              <a:gd name="connsiteY1192" fmla="*/ 3322178 h 5950684"/>
              <a:gd name="connsiteX1193" fmla="*/ 5466368 w 6100546"/>
              <a:gd name="connsiteY1193" fmla="*/ 3326784 h 5950684"/>
              <a:gd name="connsiteX1194" fmla="*/ 5470974 w 6100546"/>
              <a:gd name="connsiteY1194" fmla="*/ 3322177 h 5950684"/>
              <a:gd name="connsiteX1195" fmla="*/ 5507819 w 6100546"/>
              <a:gd name="connsiteY1195" fmla="*/ 3142555 h 5950684"/>
              <a:gd name="connsiteX1196" fmla="*/ 5507819 w 6100546"/>
              <a:gd name="connsiteY1196" fmla="*/ 3147162 h 5950684"/>
              <a:gd name="connsiteX1197" fmla="*/ 5517031 w 6100546"/>
              <a:gd name="connsiteY1197" fmla="*/ 3137949 h 5950684"/>
              <a:gd name="connsiteX1198" fmla="*/ 5517031 w 6100546"/>
              <a:gd name="connsiteY1198" fmla="*/ 3151766 h 5950684"/>
              <a:gd name="connsiteX1199" fmla="*/ 5512425 w 6100546"/>
              <a:gd name="connsiteY1199" fmla="*/ 3151767 h 5950684"/>
              <a:gd name="connsiteX1200" fmla="*/ 5512425 w 6100546"/>
              <a:gd name="connsiteY1200" fmla="*/ 3156373 h 5950684"/>
              <a:gd name="connsiteX1201" fmla="*/ 5512425 w 6100546"/>
              <a:gd name="connsiteY1201" fmla="*/ 3160978 h 5950684"/>
              <a:gd name="connsiteX1202" fmla="*/ 5517031 w 6100546"/>
              <a:gd name="connsiteY1202" fmla="*/ 3160978 h 5950684"/>
              <a:gd name="connsiteX1203" fmla="*/ 5512425 w 6100546"/>
              <a:gd name="connsiteY1203" fmla="*/ 3184006 h 5950684"/>
              <a:gd name="connsiteX1204" fmla="*/ 5512425 w 6100546"/>
              <a:gd name="connsiteY1204" fmla="*/ 3193219 h 5950684"/>
              <a:gd name="connsiteX1205" fmla="*/ 5512425 w 6100546"/>
              <a:gd name="connsiteY1205" fmla="*/ 3207036 h 5950684"/>
              <a:gd name="connsiteX1206" fmla="*/ 5512425 w 6100546"/>
              <a:gd name="connsiteY1206" fmla="*/ 3211640 h 5950684"/>
              <a:gd name="connsiteX1207" fmla="*/ 5507819 w 6100546"/>
              <a:gd name="connsiteY1207" fmla="*/ 3216247 h 5950684"/>
              <a:gd name="connsiteX1208" fmla="*/ 5507819 w 6100546"/>
              <a:gd name="connsiteY1208" fmla="*/ 3225458 h 5950684"/>
              <a:gd name="connsiteX1209" fmla="*/ 5512425 w 6100546"/>
              <a:gd name="connsiteY1209" fmla="*/ 3230064 h 5950684"/>
              <a:gd name="connsiteX1210" fmla="*/ 5512425 w 6100546"/>
              <a:gd name="connsiteY1210" fmla="*/ 3340600 h 5950684"/>
              <a:gd name="connsiteX1211" fmla="*/ 5503214 w 6100546"/>
              <a:gd name="connsiteY1211" fmla="*/ 3391263 h 5950684"/>
              <a:gd name="connsiteX1212" fmla="*/ 5507819 w 6100546"/>
              <a:gd name="connsiteY1212" fmla="*/ 3386658 h 5950684"/>
              <a:gd name="connsiteX1213" fmla="*/ 5498608 w 6100546"/>
              <a:gd name="connsiteY1213" fmla="*/ 3478771 h 5950684"/>
              <a:gd name="connsiteX1214" fmla="*/ 5503214 w 6100546"/>
              <a:gd name="connsiteY1214" fmla="*/ 3483377 h 5950684"/>
              <a:gd name="connsiteX1215" fmla="*/ 5498608 w 6100546"/>
              <a:gd name="connsiteY1215" fmla="*/ 3506406 h 5950684"/>
              <a:gd name="connsiteX1216" fmla="*/ 5494002 w 6100546"/>
              <a:gd name="connsiteY1216" fmla="*/ 3511011 h 5950684"/>
              <a:gd name="connsiteX1217" fmla="*/ 5498608 w 6100546"/>
              <a:gd name="connsiteY1217" fmla="*/ 3520223 h 5950684"/>
              <a:gd name="connsiteX1218" fmla="*/ 5494002 w 6100546"/>
              <a:gd name="connsiteY1218" fmla="*/ 3547856 h 5950684"/>
              <a:gd name="connsiteX1219" fmla="*/ 5494001 w 6100546"/>
              <a:gd name="connsiteY1219" fmla="*/ 3552463 h 5950684"/>
              <a:gd name="connsiteX1220" fmla="*/ 5489397 w 6100546"/>
              <a:gd name="connsiteY1220" fmla="*/ 3566280 h 5950684"/>
              <a:gd name="connsiteX1221" fmla="*/ 5489397 w 6100546"/>
              <a:gd name="connsiteY1221" fmla="*/ 3570884 h 5950684"/>
              <a:gd name="connsiteX1222" fmla="*/ 5489397 w 6100546"/>
              <a:gd name="connsiteY1222" fmla="*/ 3575491 h 5950684"/>
              <a:gd name="connsiteX1223" fmla="*/ 5470974 w 6100546"/>
              <a:gd name="connsiteY1223" fmla="*/ 3653788 h 5950684"/>
              <a:gd name="connsiteX1224" fmla="*/ 5470974 w 6100546"/>
              <a:gd name="connsiteY1224" fmla="*/ 3667605 h 5950684"/>
              <a:gd name="connsiteX1225" fmla="*/ 5470975 w 6100546"/>
              <a:gd name="connsiteY1225" fmla="*/ 3672211 h 5950684"/>
              <a:gd name="connsiteX1226" fmla="*/ 5470975 w 6100546"/>
              <a:gd name="connsiteY1226" fmla="*/ 3690633 h 5950684"/>
              <a:gd name="connsiteX1227" fmla="*/ 5452551 w 6100546"/>
              <a:gd name="connsiteY1227" fmla="*/ 3741296 h 5950684"/>
              <a:gd name="connsiteX1228" fmla="*/ 5392676 w 6100546"/>
              <a:gd name="connsiteY1228" fmla="*/ 3934735 h 5950684"/>
              <a:gd name="connsiteX1229" fmla="*/ 5392676 w 6100546"/>
              <a:gd name="connsiteY1229" fmla="*/ 3939341 h 5950684"/>
              <a:gd name="connsiteX1230" fmla="*/ 5388071 w 6100546"/>
              <a:gd name="connsiteY1230" fmla="*/ 3943946 h 5950684"/>
              <a:gd name="connsiteX1231" fmla="*/ 5353528 w 6100546"/>
              <a:gd name="connsiteY1231" fmla="*/ 4004971 h 5950684"/>
              <a:gd name="connsiteX1232" fmla="*/ 5322699 w 6100546"/>
              <a:gd name="connsiteY1232" fmla="*/ 4065600 h 5950684"/>
              <a:gd name="connsiteX1233" fmla="*/ 5323231 w 6100546"/>
              <a:gd name="connsiteY1233" fmla="*/ 4064270 h 5950684"/>
              <a:gd name="connsiteX1234" fmla="*/ 5328196 w 6100546"/>
              <a:gd name="connsiteY1234" fmla="*/ 4049877 h 5950684"/>
              <a:gd name="connsiteX1235" fmla="*/ 5332802 w 6100546"/>
              <a:gd name="connsiteY1235" fmla="*/ 4040666 h 5950684"/>
              <a:gd name="connsiteX1236" fmla="*/ 5346620 w 6100546"/>
              <a:gd name="connsiteY1236" fmla="*/ 4008426 h 5950684"/>
              <a:gd name="connsiteX1237" fmla="*/ 5369648 w 6100546"/>
              <a:gd name="connsiteY1237" fmla="*/ 3953158 h 5950684"/>
              <a:gd name="connsiteX1238" fmla="*/ 5374253 w 6100546"/>
              <a:gd name="connsiteY1238" fmla="*/ 3943946 h 5950684"/>
              <a:gd name="connsiteX1239" fmla="*/ 5378859 w 6100546"/>
              <a:gd name="connsiteY1239" fmla="*/ 3934735 h 5950684"/>
              <a:gd name="connsiteX1240" fmla="*/ 5374253 w 6100546"/>
              <a:gd name="connsiteY1240" fmla="*/ 3930129 h 5950684"/>
              <a:gd name="connsiteX1241" fmla="*/ 5360436 w 6100546"/>
              <a:gd name="connsiteY1241" fmla="*/ 3948552 h 5950684"/>
              <a:gd name="connsiteX1242" fmla="*/ 5360436 w 6100546"/>
              <a:gd name="connsiteY1242" fmla="*/ 3953158 h 5950684"/>
              <a:gd name="connsiteX1243" fmla="*/ 5323590 w 6100546"/>
              <a:gd name="connsiteY1243" fmla="*/ 4036059 h 5950684"/>
              <a:gd name="connsiteX1244" fmla="*/ 5323590 w 6100546"/>
              <a:gd name="connsiteY1244" fmla="*/ 4040666 h 5950684"/>
              <a:gd name="connsiteX1245" fmla="*/ 5305168 w 6100546"/>
              <a:gd name="connsiteY1245" fmla="*/ 4063693 h 5950684"/>
              <a:gd name="connsiteX1246" fmla="*/ 5291350 w 6100546"/>
              <a:gd name="connsiteY1246" fmla="*/ 4091328 h 5950684"/>
              <a:gd name="connsiteX1247" fmla="*/ 5266595 w 6100546"/>
              <a:gd name="connsiteY1247" fmla="*/ 4146597 h 5950684"/>
              <a:gd name="connsiteX1248" fmla="*/ 5237163 w 6100546"/>
              <a:gd name="connsiteY1248" fmla="*/ 4192915 h 5950684"/>
              <a:gd name="connsiteX1249" fmla="*/ 5236082 w 6100546"/>
              <a:gd name="connsiteY1249" fmla="*/ 4188048 h 5950684"/>
              <a:gd name="connsiteX1250" fmla="*/ 5107121 w 6100546"/>
              <a:gd name="connsiteY1250" fmla="*/ 4399910 h 5950684"/>
              <a:gd name="connsiteX1251" fmla="*/ 5102517 w 6100546"/>
              <a:gd name="connsiteY1251" fmla="*/ 4399910 h 5950684"/>
              <a:gd name="connsiteX1252" fmla="*/ 5102516 w 6100546"/>
              <a:gd name="connsiteY1252" fmla="*/ 4404516 h 5950684"/>
              <a:gd name="connsiteX1253" fmla="*/ 5102516 w 6100546"/>
              <a:gd name="connsiteY1253" fmla="*/ 4409121 h 5950684"/>
              <a:gd name="connsiteX1254" fmla="*/ 5084093 w 6100546"/>
              <a:gd name="connsiteY1254" fmla="*/ 4422938 h 5950684"/>
              <a:gd name="connsiteX1255" fmla="*/ 5047247 w 6100546"/>
              <a:gd name="connsiteY1255" fmla="*/ 4487417 h 5950684"/>
              <a:gd name="connsiteX1256" fmla="*/ 5047248 w 6100546"/>
              <a:gd name="connsiteY1256" fmla="*/ 4473601 h 5950684"/>
              <a:gd name="connsiteX1257" fmla="*/ 5033430 w 6100546"/>
              <a:gd name="connsiteY1257" fmla="*/ 4505841 h 5950684"/>
              <a:gd name="connsiteX1258" fmla="*/ 5028824 w 6100546"/>
              <a:gd name="connsiteY1258" fmla="*/ 4501235 h 5950684"/>
              <a:gd name="connsiteX1259" fmla="*/ 4973555 w 6100546"/>
              <a:gd name="connsiteY1259" fmla="*/ 4579532 h 5950684"/>
              <a:gd name="connsiteX1260" fmla="*/ 4968950 w 6100546"/>
              <a:gd name="connsiteY1260" fmla="*/ 4579532 h 5950684"/>
              <a:gd name="connsiteX1261" fmla="*/ 4918287 w 6100546"/>
              <a:gd name="connsiteY1261" fmla="*/ 4634799 h 5950684"/>
              <a:gd name="connsiteX1262" fmla="*/ 4858413 w 6100546"/>
              <a:gd name="connsiteY1262" fmla="*/ 4703885 h 5950684"/>
              <a:gd name="connsiteX1263" fmla="*/ 4823294 w 6100546"/>
              <a:gd name="connsiteY1263" fmla="*/ 4733247 h 5950684"/>
              <a:gd name="connsiteX1264" fmla="*/ 4789327 w 6100546"/>
              <a:gd name="connsiteY1264" fmla="*/ 4768227 h 5950684"/>
              <a:gd name="connsiteX1265" fmla="*/ 4789327 w 6100546"/>
              <a:gd name="connsiteY1265" fmla="*/ 4763760 h 5950684"/>
              <a:gd name="connsiteX1266" fmla="*/ 4784721 w 6100546"/>
              <a:gd name="connsiteY1266" fmla="*/ 4768366 h 5950684"/>
              <a:gd name="connsiteX1267" fmla="*/ 4780115 w 6100546"/>
              <a:gd name="connsiteY1267" fmla="*/ 4777577 h 5950684"/>
              <a:gd name="connsiteX1268" fmla="*/ 4780115 w 6100546"/>
              <a:gd name="connsiteY1268" fmla="*/ 4772970 h 5950684"/>
              <a:gd name="connsiteX1269" fmla="*/ 4752481 w 6100546"/>
              <a:gd name="connsiteY1269" fmla="*/ 4800605 h 5950684"/>
              <a:gd name="connsiteX1270" fmla="*/ 4752481 w 6100546"/>
              <a:gd name="connsiteY1270" fmla="*/ 4805211 h 5950684"/>
              <a:gd name="connsiteX1271" fmla="*/ 4747875 w 6100546"/>
              <a:gd name="connsiteY1271" fmla="*/ 4814422 h 5950684"/>
              <a:gd name="connsiteX1272" fmla="*/ 4747875 w 6100546"/>
              <a:gd name="connsiteY1272" fmla="*/ 4805211 h 5950684"/>
              <a:gd name="connsiteX1273" fmla="*/ 4734058 w 6100546"/>
              <a:gd name="connsiteY1273" fmla="*/ 4819028 h 5950684"/>
              <a:gd name="connsiteX1274" fmla="*/ 4734058 w 6100546"/>
              <a:gd name="connsiteY1274" fmla="*/ 4814421 h 5950684"/>
              <a:gd name="connsiteX1275" fmla="*/ 4734058 w 6100546"/>
              <a:gd name="connsiteY1275" fmla="*/ 4809817 h 5950684"/>
              <a:gd name="connsiteX1276" fmla="*/ 4729452 w 6100546"/>
              <a:gd name="connsiteY1276" fmla="*/ 4809817 h 5950684"/>
              <a:gd name="connsiteX1277" fmla="*/ 4729452 w 6100546"/>
              <a:gd name="connsiteY1277" fmla="*/ 4819028 h 5950684"/>
              <a:gd name="connsiteX1278" fmla="*/ 4729453 w 6100546"/>
              <a:gd name="connsiteY1278" fmla="*/ 4823634 h 5950684"/>
              <a:gd name="connsiteX1279" fmla="*/ 4724847 w 6100546"/>
              <a:gd name="connsiteY1279" fmla="*/ 4828240 h 5950684"/>
              <a:gd name="connsiteX1280" fmla="*/ 4720241 w 6100546"/>
              <a:gd name="connsiteY1280" fmla="*/ 4828240 h 5950684"/>
              <a:gd name="connsiteX1281" fmla="*/ 4715635 w 6100546"/>
              <a:gd name="connsiteY1281" fmla="*/ 4828240 h 5950684"/>
              <a:gd name="connsiteX1282" fmla="*/ 4715635 w 6100546"/>
              <a:gd name="connsiteY1282" fmla="*/ 4832845 h 5950684"/>
              <a:gd name="connsiteX1283" fmla="*/ 4715635 w 6100546"/>
              <a:gd name="connsiteY1283" fmla="*/ 4837451 h 5950684"/>
              <a:gd name="connsiteX1284" fmla="*/ 4701818 w 6100546"/>
              <a:gd name="connsiteY1284" fmla="*/ 4846662 h 5950684"/>
              <a:gd name="connsiteX1285" fmla="*/ 4701819 w 6100546"/>
              <a:gd name="connsiteY1285" fmla="*/ 4842057 h 5950684"/>
              <a:gd name="connsiteX1286" fmla="*/ 4697212 w 6100546"/>
              <a:gd name="connsiteY1286" fmla="*/ 4846662 h 5950684"/>
              <a:gd name="connsiteX1287" fmla="*/ 4692606 w 6100546"/>
              <a:gd name="connsiteY1287" fmla="*/ 4851268 h 5950684"/>
              <a:gd name="connsiteX1288" fmla="*/ 4688001 w 6100546"/>
              <a:gd name="connsiteY1288" fmla="*/ 4860479 h 5950684"/>
              <a:gd name="connsiteX1289" fmla="*/ 4688001 w 6100546"/>
              <a:gd name="connsiteY1289" fmla="*/ 4855874 h 5950684"/>
              <a:gd name="connsiteX1290" fmla="*/ 4669578 w 6100546"/>
              <a:gd name="connsiteY1290" fmla="*/ 4865085 h 5950684"/>
              <a:gd name="connsiteX1291" fmla="*/ 4669578 w 6100546"/>
              <a:gd name="connsiteY1291" fmla="*/ 4855874 h 5950684"/>
              <a:gd name="connsiteX1292" fmla="*/ 4651155 w 6100546"/>
              <a:gd name="connsiteY1292" fmla="*/ 4869691 h 5950684"/>
              <a:gd name="connsiteX1293" fmla="*/ 4651155 w 6100546"/>
              <a:gd name="connsiteY1293" fmla="*/ 4865085 h 5950684"/>
              <a:gd name="connsiteX1294" fmla="*/ 4655761 w 6100546"/>
              <a:gd name="connsiteY1294" fmla="*/ 4860479 h 5950684"/>
              <a:gd name="connsiteX1295" fmla="*/ 4655761 w 6100546"/>
              <a:gd name="connsiteY1295" fmla="*/ 4855874 h 5950684"/>
              <a:gd name="connsiteX1296" fmla="*/ 4651155 w 6100546"/>
              <a:gd name="connsiteY1296" fmla="*/ 4860479 h 5950684"/>
              <a:gd name="connsiteX1297" fmla="*/ 4646549 w 6100546"/>
              <a:gd name="connsiteY1297" fmla="*/ 4865085 h 5950684"/>
              <a:gd name="connsiteX1298" fmla="*/ 4641943 w 6100546"/>
              <a:gd name="connsiteY1298" fmla="*/ 4874296 h 5950684"/>
              <a:gd name="connsiteX1299" fmla="*/ 4651155 w 6100546"/>
              <a:gd name="connsiteY1299" fmla="*/ 4874296 h 5950684"/>
              <a:gd name="connsiteX1300" fmla="*/ 4646549 w 6100546"/>
              <a:gd name="connsiteY1300" fmla="*/ 4878902 h 5950684"/>
              <a:gd name="connsiteX1301" fmla="*/ 4623520 w 6100546"/>
              <a:gd name="connsiteY1301" fmla="*/ 4906536 h 5950684"/>
              <a:gd name="connsiteX1302" fmla="*/ 4641943 w 6100546"/>
              <a:gd name="connsiteY1302" fmla="*/ 4901931 h 5950684"/>
              <a:gd name="connsiteX1303" fmla="*/ 4623520 w 6100546"/>
              <a:gd name="connsiteY1303" fmla="*/ 4915748 h 5950684"/>
              <a:gd name="connsiteX1304" fmla="*/ 4609703 w 6100546"/>
              <a:gd name="connsiteY1304" fmla="*/ 4929565 h 5950684"/>
              <a:gd name="connsiteX1305" fmla="*/ 4600492 w 6100546"/>
              <a:gd name="connsiteY1305" fmla="*/ 4934170 h 5950684"/>
              <a:gd name="connsiteX1306" fmla="*/ 4600493 w 6100546"/>
              <a:gd name="connsiteY1306" fmla="*/ 4924959 h 5950684"/>
              <a:gd name="connsiteX1307" fmla="*/ 4582069 w 6100546"/>
              <a:gd name="connsiteY1307" fmla="*/ 4943381 h 5950684"/>
              <a:gd name="connsiteX1308" fmla="*/ 4577464 w 6100546"/>
              <a:gd name="connsiteY1308" fmla="*/ 4938776 h 5950684"/>
              <a:gd name="connsiteX1309" fmla="*/ 4582069 w 6100546"/>
              <a:gd name="connsiteY1309" fmla="*/ 4934170 h 5950684"/>
              <a:gd name="connsiteX1310" fmla="*/ 4582069 w 6100546"/>
              <a:gd name="connsiteY1310" fmla="*/ 4929564 h 5950684"/>
              <a:gd name="connsiteX1311" fmla="*/ 4577463 w 6100546"/>
              <a:gd name="connsiteY1311" fmla="*/ 4929565 h 5950684"/>
              <a:gd name="connsiteX1312" fmla="*/ 4572858 w 6100546"/>
              <a:gd name="connsiteY1312" fmla="*/ 4934170 h 5950684"/>
              <a:gd name="connsiteX1313" fmla="*/ 4572858 w 6100546"/>
              <a:gd name="connsiteY1313" fmla="*/ 4938776 h 5950684"/>
              <a:gd name="connsiteX1314" fmla="*/ 4568252 w 6100546"/>
              <a:gd name="connsiteY1314" fmla="*/ 4943382 h 5950684"/>
              <a:gd name="connsiteX1315" fmla="*/ 4563646 w 6100546"/>
              <a:gd name="connsiteY1315" fmla="*/ 4947988 h 5950684"/>
              <a:gd name="connsiteX1316" fmla="*/ 4559040 w 6100546"/>
              <a:gd name="connsiteY1316" fmla="*/ 4947988 h 5950684"/>
              <a:gd name="connsiteX1317" fmla="*/ 4559040 w 6100546"/>
              <a:gd name="connsiteY1317" fmla="*/ 4952593 h 5950684"/>
              <a:gd name="connsiteX1318" fmla="*/ 4554435 w 6100546"/>
              <a:gd name="connsiteY1318" fmla="*/ 4952593 h 5950684"/>
              <a:gd name="connsiteX1319" fmla="*/ 4554434 w 6100546"/>
              <a:gd name="connsiteY1319" fmla="*/ 4947988 h 5950684"/>
              <a:gd name="connsiteX1320" fmla="*/ 4559040 w 6100546"/>
              <a:gd name="connsiteY1320" fmla="*/ 4938776 h 5950684"/>
              <a:gd name="connsiteX1321" fmla="*/ 4568252 w 6100546"/>
              <a:gd name="connsiteY1321" fmla="*/ 4929565 h 5950684"/>
              <a:gd name="connsiteX1322" fmla="*/ 4563646 w 6100546"/>
              <a:gd name="connsiteY1322" fmla="*/ 4929564 h 5950684"/>
              <a:gd name="connsiteX1323" fmla="*/ 4559040 w 6100546"/>
              <a:gd name="connsiteY1323" fmla="*/ 4934170 h 5950684"/>
              <a:gd name="connsiteX1324" fmla="*/ 4545223 w 6100546"/>
              <a:gd name="connsiteY1324" fmla="*/ 4947988 h 5950684"/>
              <a:gd name="connsiteX1325" fmla="*/ 4545223 w 6100546"/>
              <a:gd name="connsiteY1325" fmla="*/ 4952593 h 5950684"/>
              <a:gd name="connsiteX1326" fmla="*/ 4536012 w 6100546"/>
              <a:gd name="connsiteY1326" fmla="*/ 4966410 h 5950684"/>
              <a:gd name="connsiteX1327" fmla="*/ 4476137 w 6100546"/>
              <a:gd name="connsiteY1327" fmla="*/ 5012467 h 5950684"/>
              <a:gd name="connsiteX1328" fmla="*/ 4471532 w 6100546"/>
              <a:gd name="connsiteY1328" fmla="*/ 5012467 h 5950684"/>
              <a:gd name="connsiteX1329" fmla="*/ 4466926 w 6100546"/>
              <a:gd name="connsiteY1329" fmla="*/ 5017073 h 5950684"/>
              <a:gd name="connsiteX1330" fmla="*/ 4453109 w 6100546"/>
              <a:gd name="connsiteY1330" fmla="*/ 5026283 h 5950684"/>
              <a:gd name="connsiteX1331" fmla="*/ 4448503 w 6100546"/>
              <a:gd name="connsiteY1331" fmla="*/ 5030890 h 5950684"/>
              <a:gd name="connsiteX1332" fmla="*/ 4434686 w 6100546"/>
              <a:gd name="connsiteY1332" fmla="*/ 5040101 h 5950684"/>
              <a:gd name="connsiteX1333" fmla="*/ 4420869 w 6100546"/>
              <a:gd name="connsiteY1333" fmla="*/ 5049313 h 5950684"/>
              <a:gd name="connsiteX1334" fmla="*/ 4379417 w 6100546"/>
              <a:gd name="connsiteY1334" fmla="*/ 5072340 h 5950684"/>
              <a:gd name="connsiteX1335" fmla="*/ 4333360 w 6100546"/>
              <a:gd name="connsiteY1335" fmla="*/ 5113792 h 5950684"/>
              <a:gd name="connsiteX1336" fmla="*/ 4319543 w 6100546"/>
              <a:gd name="connsiteY1336" fmla="*/ 5123004 h 5950684"/>
              <a:gd name="connsiteX1337" fmla="*/ 4329330 w 6100546"/>
              <a:gd name="connsiteY1337" fmla="*/ 5124155 h 5950684"/>
              <a:gd name="connsiteX1338" fmla="*/ 4328966 w 6100546"/>
              <a:gd name="connsiteY1338" fmla="*/ 5125061 h 5950684"/>
              <a:gd name="connsiteX1339" fmla="*/ 4356017 w 6100546"/>
              <a:gd name="connsiteY1339" fmla="*/ 5108717 h 5950684"/>
              <a:gd name="connsiteX1340" fmla="*/ 4376854 w 6100546"/>
              <a:gd name="connsiteY1340" fmla="*/ 5097547 h 5950684"/>
              <a:gd name="connsiteX1341" fmla="*/ 4384598 w 6100546"/>
              <a:gd name="connsiteY1341" fmla="*/ 5092491 h 5950684"/>
              <a:gd name="connsiteX1342" fmla="*/ 4407051 w 6100546"/>
              <a:gd name="connsiteY1342" fmla="*/ 5072341 h 5950684"/>
              <a:gd name="connsiteX1343" fmla="*/ 4425474 w 6100546"/>
              <a:gd name="connsiteY1343" fmla="*/ 5058524 h 5950684"/>
              <a:gd name="connsiteX1344" fmla="*/ 4425474 w 6100546"/>
              <a:gd name="connsiteY1344" fmla="*/ 5063130 h 5950684"/>
              <a:gd name="connsiteX1345" fmla="*/ 4420869 w 6100546"/>
              <a:gd name="connsiteY1345" fmla="*/ 5063130 h 5950684"/>
              <a:gd name="connsiteX1346" fmla="*/ 4420869 w 6100546"/>
              <a:gd name="connsiteY1346" fmla="*/ 5067736 h 5950684"/>
              <a:gd name="connsiteX1347" fmla="*/ 4425475 w 6100546"/>
              <a:gd name="connsiteY1347" fmla="*/ 5067736 h 5950684"/>
              <a:gd name="connsiteX1348" fmla="*/ 4430081 w 6100546"/>
              <a:gd name="connsiteY1348" fmla="*/ 5063130 h 5950684"/>
              <a:gd name="connsiteX1349" fmla="*/ 4430080 w 6100546"/>
              <a:gd name="connsiteY1349" fmla="*/ 5049313 h 5950684"/>
              <a:gd name="connsiteX1350" fmla="*/ 4443897 w 6100546"/>
              <a:gd name="connsiteY1350" fmla="*/ 5040101 h 5950684"/>
              <a:gd name="connsiteX1351" fmla="*/ 4453109 w 6100546"/>
              <a:gd name="connsiteY1351" fmla="*/ 5040101 h 5950684"/>
              <a:gd name="connsiteX1352" fmla="*/ 4453109 w 6100546"/>
              <a:gd name="connsiteY1352" fmla="*/ 5044707 h 5950684"/>
              <a:gd name="connsiteX1353" fmla="*/ 4457714 w 6100546"/>
              <a:gd name="connsiteY1353" fmla="*/ 5040100 h 5950684"/>
              <a:gd name="connsiteX1354" fmla="*/ 4457714 w 6100546"/>
              <a:gd name="connsiteY1354" fmla="*/ 5035496 h 5950684"/>
              <a:gd name="connsiteX1355" fmla="*/ 4462320 w 6100546"/>
              <a:gd name="connsiteY1355" fmla="*/ 5026284 h 5950684"/>
              <a:gd name="connsiteX1356" fmla="*/ 4471531 w 6100546"/>
              <a:gd name="connsiteY1356" fmla="*/ 5021679 h 5950684"/>
              <a:gd name="connsiteX1357" fmla="*/ 4476137 w 6100546"/>
              <a:gd name="connsiteY1357" fmla="*/ 5021679 h 5950684"/>
              <a:gd name="connsiteX1358" fmla="*/ 4476137 w 6100546"/>
              <a:gd name="connsiteY1358" fmla="*/ 5017072 h 5950684"/>
              <a:gd name="connsiteX1359" fmla="*/ 4480743 w 6100546"/>
              <a:gd name="connsiteY1359" fmla="*/ 5012467 h 5950684"/>
              <a:gd name="connsiteX1360" fmla="*/ 4540617 w 6100546"/>
              <a:gd name="connsiteY1360" fmla="*/ 4971016 h 5950684"/>
              <a:gd name="connsiteX1361" fmla="*/ 4545224 w 6100546"/>
              <a:gd name="connsiteY1361" fmla="*/ 4966410 h 5950684"/>
              <a:gd name="connsiteX1362" fmla="*/ 4545224 w 6100546"/>
              <a:gd name="connsiteY1362" fmla="*/ 4961805 h 5950684"/>
              <a:gd name="connsiteX1363" fmla="*/ 4549829 w 6100546"/>
              <a:gd name="connsiteY1363" fmla="*/ 4961805 h 5950684"/>
              <a:gd name="connsiteX1364" fmla="*/ 4549829 w 6100546"/>
              <a:gd name="connsiteY1364" fmla="*/ 4966410 h 5950684"/>
              <a:gd name="connsiteX1365" fmla="*/ 4572858 w 6100546"/>
              <a:gd name="connsiteY1365" fmla="*/ 4957199 h 5950684"/>
              <a:gd name="connsiteX1366" fmla="*/ 4572858 w 6100546"/>
              <a:gd name="connsiteY1366" fmla="*/ 4952593 h 5950684"/>
              <a:gd name="connsiteX1367" fmla="*/ 4568252 w 6100546"/>
              <a:gd name="connsiteY1367" fmla="*/ 4966410 h 5950684"/>
              <a:gd name="connsiteX1368" fmla="*/ 4605098 w 6100546"/>
              <a:gd name="connsiteY1368" fmla="*/ 4938776 h 5950684"/>
              <a:gd name="connsiteX1369" fmla="*/ 4628126 w 6100546"/>
              <a:gd name="connsiteY1369" fmla="*/ 4920353 h 5950684"/>
              <a:gd name="connsiteX1370" fmla="*/ 4651155 w 6100546"/>
              <a:gd name="connsiteY1370" fmla="*/ 4901931 h 5950684"/>
              <a:gd name="connsiteX1371" fmla="*/ 4692606 w 6100546"/>
              <a:gd name="connsiteY1371" fmla="*/ 4865085 h 5950684"/>
              <a:gd name="connsiteX1372" fmla="*/ 4706424 w 6100546"/>
              <a:gd name="connsiteY1372" fmla="*/ 4855874 h 5950684"/>
              <a:gd name="connsiteX1373" fmla="*/ 4715635 w 6100546"/>
              <a:gd name="connsiteY1373" fmla="*/ 4846662 h 5950684"/>
              <a:gd name="connsiteX1374" fmla="*/ 4724846 w 6100546"/>
              <a:gd name="connsiteY1374" fmla="*/ 4842057 h 5950684"/>
              <a:gd name="connsiteX1375" fmla="*/ 4738664 w 6100546"/>
              <a:gd name="connsiteY1375" fmla="*/ 4828240 h 5950684"/>
              <a:gd name="connsiteX1376" fmla="*/ 4752481 w 6100546"/>
              <a:gd name="connsiteY1376" fmla="*/ 4819028 h 5950684"/>
              <a:gd name="connsiteX1377" fmla="*/ 4761692 w 6100546"/>
              <a:gd name="connsiteY1377" fmla="*/ 4805211 h 5950684"/>
              <a:gd name="connsiteX1378" fmla="*/ 4766298 w 6100546"/>
              <a:gd name="connsiteY1378" fmla="*/ 4805211 h 5950684"/>
              <a:gd name="connsiteX1379" fmla="*/ 4904470 w 6100546"/>
              <a:gd name="connsiteY1379" fmla="*/ 4685463 h 5950684"/>
              <a:gd name="connsiteX1380" fmla="*/ 4909075 w 6100546"/>
              <a:gd name="connsiteY1380" fmla="*/ 4685463 h 5950684"/>
              <a:gd name="connsiteX1381" fmla="*/ 4913681 w 6100546"/>
              <a:gd name="connsiteY1381" fmla="*/ 4685463 h 5950684"/>
              <a:gd name="connsiteX1382" fmla="*/ 4904470 w 6100546"/>
              <a:gd name="connsiteY1382" fmla="*/ 4694674 h 5950684"/>
              <a:gd name="connsiteX1383" fmla="*/ 4895258 w 6100546"/>
              <a:gd name="connsiteY1383" fmla="*/ 4703886 h 5950684"/>
              <a:gd name="connsiteX1384" fmla="*/ 4886047 w 6100546"/>
              <a:gd name="connsiteY1384" fmla="*/ 4713096 h 5950684"/>
              <a:gd name="connsiteX1385" fmla="*/ 4886047 w 6100546"/>
              <a:gd name="connsiteY1385" fmla="*/ 4717703 h 5950684"/>
              <a:gd name="connsiteX1386" fmla="*/ 4863018 w 6100546"/>
              <a:gd name="connsiteY1386" fmla="*/ 4740731 h 5950684"/>
              <a:gd name="connsiteX1387" fmla="*/ 4863018 w 6100546"/>
              <a:gd name="connsiteY1387" fmla="*/ 4745336 h 5950684"/>
              <a:gd name="connsiteX1388" fmla="*/ 4867625 w 6100546"/>
              <a:gd name="connsiteY1388" fmla="*/ 4745337 h 5950684"/>
              <a:gd name="connsiteX1389" fmla="*/ 4872231 w 6100546"/>
              <a:gd name="connsiteY1389" fmla="*/ 4740731 h 5950684"/>
              <a:gd name="connsiteX1390" fmla="*/ 4876835 w 6100546"/>
              <a:gd name="connsiteY1390" fmla="*/ 4736126 h 5950684"/>
              <a:gd name="connsiteX1391" fmla="*/ 4881441 w 6100546"/>
              <a:gd name="connsiteY1391" fmla="*/ 4731520 h 5950684"/>
              <a:gd name="connsiteX1392" fmla="*/ 4890652 w 6100546"/>
              <a:gd name="connsiteY1392" fmla="*/ 4722309 h 5950684"/>
              <a:gd name="connsiteX1393" fmla="*/ 4875828 w 6100546"/>
              <a:gd name="connsiteY1393" fmla="*/ 4737564 h 5950684"/>
              <a:gd name="connsiteX1394" fmla="*/ 4863102 w 6100546"/>
              <a:gd name="connsiteY1394" fmla="*/ 4749899 h 5950684"/>
              <a:gd name="connsiteX1395" fmla="*/ 4863018 w 6100546"/>
              <a:gd name="connsiteY1395" fmla="*/ 4749943 h 5950684"/>
              <a:gd name="connsiteX1396" fmla="*/ 4863004 w 6100546"/>
              <a:gd name="connsiteY1396" fmla="*/ 4749991 h 5950684"/>
              <a:gd name="connsiteX1397" fmla="*/ 4861867 w 6100546"/>
              <a:gd name="connsiteY1397" fmla="*/ 4751094 h 5950684"/>
              <a:gd name="connsiteX1398" fmla="*/ 4853808 w 6100546"/>
              <a:gd name="connsiteY1398" fmla="*/ 4745337 h 5950684"/>
              <a:gd name="connsiteX1399" fmla="*/ 4807749 w 6100546"/>
              <a:gd name="connsiteY1399" fmla="*/ 4796000 h 5950684"/>
              <a:gd name="connsiteX1400" fmla="*/ 4812355 w 6100546"/>
              <a:gd name="connsiteY1400" fmla="*/ 4795999 h 5950684"/>
              <a:gd name="connsiteX1401" fmla="*/ 4798538 w 6100546"/>
              <a:gd name="connsiteY1401" fmla="*/ 4809817 h 5950684"/>
              <a:gd name="connsiteX1402" fmla="*/ 4793932 w 6100546"/>
              <a:gd name="connsiteY1402" fmla="*/ 4809817 h 5950684"/>
              <a:gd name="connsiteX1403" fmla="*/ 4793932 w 6100546"/>
              <a:gd name="connsiteY1403" fmla="*/ 4814422 h 5950684"/>
              <a:gd name="connsiteX1404" fmla="*/ 4789328 w 6100546"/>
              <a:gd name="connsiteY1404" fmla="*/ 4814422 h 5950684"/>
              <a:gd name="connsiteX1405" fmla="*/ 4780116 w 6100546"/>
              <a:gd name="connsiteY1405" fmla="*/ 4823634 h 5950684"/>
              <a:gd name="connsiteX1406" fmla="*/ 4775510 w 6100546"/>
              <a:gd name="connsiteY1406" fmla="*/ 4832845 h 5950684"/>
              <a:gd name="connsiteX1407" fmla="*/ 4770905 w 6100546"/>
              <a:gd name="connsiteY1407" fmla="*/ 4837451 h 5950684"/>
              <a:gd name="connsiteX1408" fmla="*/ 4757086 w 6100546"/>
              <a:gd name="connsiteY1408" fmla="*/ 4851268 h 5950684"/>
              <a:gd name="connsiteX1409" fmla="*/ 4757087 w 6100546"/>
              <a:gd name="connsiteY1409" fmla="*/ 4855874 h 5950684"/>
              <a:gd name="connsiteX1410" fmla="*/ 4752481 w 6100546"/>
              <a:gd name="connsiteY1410" fmla="*/ 4860479 h 5950684"/>
              <a:gd name="connsiteX1411" fmla="*/ 4711029 w 6100546"/>
              <a:gd name="connsiteY1411" fmla="*/ 4897325 h 5950684"/>
              <a:gd name="connsiteX1412" fmla="*/ 4706424 w 6100546"/>
              <a:gd name="connsiteY1412" fmla="*/ 4892719 h 5950684"/>
              <a:gd name="connsiteX1413" fmla="*/ 4711029 w 6100546"/>
              <a:gd name="connsiteY1413" fmla="*/ 4888113 h 5950684"/>
              <a:gd name="connsiteX1414" fmla="*/ 4715635 w 6100546"/>
              <a:gd name="connsiteY1414" fmla="*/ 4883508 h 5950684"/>
              <a:gd name="connsiteX1415" fmla="*/ 4711029 w 6100546"/>
              <a:gd name="connsiteY1415" fmla="*/ 4883508 h 5950684"/>
              <a:gd name="connsiteX1416" fmla="*/ 4706424 w 6100546"/>
              <a:gd name="connsiteY1416" fmla="*/ 4888114 h 5950684"/>
              <a:gd name="connsiteX1417" fmla="*/ 4701818 w 6100546"/>
              <a:gd name="connsiteY1417" fmla="*/ 4892719 h 5950684"/>
              <a:gd name="connsiteX1418" fmla="*/ 4701818 w 6100546"/>
              <a:gd name="connsiteY1418" fmla="*/ 4897325 h 5950684"/>
              <a:gd name="connsiteX1419" fmla="*/ 4701818 w 6100546"/>
              <a:gd name="connsiteY1419" fmla="*/ 4901931 h 5950684"/>
              <a:gd name="connsiteX1420" fmla="*/ 4660367 w 6100546"/>
              <a:gd name="connsiteY1420" fmla="*/ 4934170 h 5950684"/>
              <a:gd name="connsiteX1421" fmla="*/ 4660366 w 6100546"/>
              <a:gd name="connsiteY1421" fmla="*/ 4938775 h 5950684"/>
              <a:gd name="connsiteX1422" fmla="*/ 4568252 w 6100546"/>
              <a:gd name="connsiteY1422" fmla="*/ 5003256 h 5950684"/>
              <a:gd name="connsiteX1423" fmla="*/ 4439291 w 6100546"/>
              <a:gd name="connsiteY1423" fmla="*/ 5090764 h 5950684"/>
              <a:gd name="connsiteX1424" fmla="*/ 4411657 w 6100546"/>
              <a:gd name="connsiteY1424" fmla="*/ 5109187 h 5950684"/>
              <a:gd name="connsiteX1425" fmla="*/ 4407051 w 6100546"/>
              <a:gd name="connsiteY1425" fmla="*/ 5109187 h 5950684"/>
              <a:gd name="connsiteX1426" fmla="*/ 4393235 w 6100546"/>
              <a:gd name="connsiteY1426" fmla="*/ 5113792 h 5950684"/>
              <a:gd name="connsiteX1427" fmla="*/ 4388628 w 6100546"/>
              <a:gd name="connsiteY1427" fmla="*/ 5118398 h 5950684"/>
              <a:gd name="connsiteX1428" fmla="*/ 4393234 w 6100546"/>
              <a:gd name="connsiteY1428" fmla="*/ 5118398 h 5950684"/>
              <a:gd name="connsiteX1429" fmla="*/ 4324148 w 6100546"/>
              <a:gd name="connsiteY1429" fmla="*/ 5159849 h 5950684"/>
              <a:gd name="connsiteX1430" fmla="*/ 4268881 w 6100546"/>
              <a:gd name="connsiteY1430" fmla="*/ 5192089 h 5950684"/>
              <a:gd name="connsiteX1431" fmla="*/ 4265944 w 6100546"/>
              <a:gd name="connsiteY1431" fmla="*/ 5193557 h 5950684"/>
              <a:gd name="connsiteX1432" fmla="*/ 4264768 w 6100546"/>
              <a:gd name="connsiteY1432" fmla="*/ 5194307 h 5950684"/>
              <a:gd name="connsiteX1433" fmla="*/ 4163092 w 6100546"/>
              <a:gd name="connsiteY1433" fmla="*/ 5246946 h 5950684"/>
              <a:gd name="connsiteX1434" fmla="*/ 4162948 w 6100546"/>
              <a:gd name="connsiteY1434" fmla="*/ 5247358 h 5950684"/>
              <a:gd name="connsiteX1435" fmla="*/ 4150184 w 6100546"/>
              <a:gd name="connsiteY1435" fmla="*/ 5253628 h 5950684"/>
              <a:gd name="connsiteX1436" fmla="*/ 3989120 w 6100546"/>
              <a:gd name="connsiteY1436" fmla="*/ 5337012 h 5950684"/>
              <a:gd name="connsiteX1437" fmla="*/ 3394459 w 6100546"/>
              <a:gd name="connsiteY1437" fmla="*/ 5517046 h 5950684"/>
              <a:gd name="connsiteX1438" fmla="*/ 3949658 w 6100546"/>
              <a:gd name="connsiteY1438" fmla="*/ 5405038 h 5950684"/>
              <a:gd name="connsiteX1439" fmla="*/ 3950142 w 6100546"/>
              <a:gd name="connsiteY1439" fmla="*/ 5407102 h 5950684"/>
              <a:gd name="connsiteX1440" fmla="*/ 3997142 w 6100546"/>
              <a:gd name="connsiteY1440" fmla="*/ 5385528 h 5950684"/>
              <a:gd name="connsiteX1441" fmla="*/ 4116891 w 6100546"/>
              <a:gd name="connsiteY1441" fmla="*/ 5334866 h 5950684"/>
              <a:gd name="connsiteX1442" fmla="*/ 4126102 w 6100546"/>
              <a:gd name="connsiteY1442" fmla="*/ 5325654 h 5950684"/>
              <a:gd name="connsiteX1443" fmla="*/ 4126103 w 6100546"/>
              <a:gd name="connsiteY1443" fmla="*/ 5330259 h 5950684"/>
              <a:gd name="connsiteX1444" fmla="*/ 4181371 w 6100546"/>
              <a:gd name="connsiteY1444" fmla="*/ 5298020 h 5950684"/>
              <a:gd name="connsiteX1445" fmla="*/ 4213611 w 6100546"/>
              <a:gd name="connsiteY1445" fmla="*/ 5288809 h 5950684"/>
              <a:gd name="connsiteX1446" fmla="*/ 4209005 w 6100546"/>
              <a:gd name="connsiteY1446" fmla="*/ 5279597 h 5950684"/>
              <a:gd name="connsiteX1447" fmla="*/ 4232034 w 6100546"/>
              <a:gd name="connsiteY1447" fmla="*/ 5265780 h 5950684"/>
              <a:gd name="connsiteX1448" fmla="*/ 4245851 w 6100546"/>
              <a:gd name="connsiteY1448" fmla="*/ 5270386 h 5950684"/>
              <a:gd name="connsiteX1449" fmla="*/ 4351784 w 6100546"/>
              <a:gd name="connsiteY1449" fmla="*/ 5201301 h 5950684"/>
              <a:gd name="connsiteX1450" fmla="*/ 4360994 w 6100546"/>
              <a:gd name="connsiteY1450" fmla="*/ 5196695 h 5950684"/>
              <a:gd name="connsiteX1451" fmla="*/ 4365600 w 6100546"/>
              <a:gd name="connsiteY1451" fmla="*/ 5192088 h 5950684"/>
              <a:gd name="connsiteX1452" fmla="*/ 4360994 w 6100546"/>
              <a:gd name="connsiteY1452" fmla="*/ 5192089 h 5950684"/>
              <a:gd name="connsiteX1453" fmla="*/ 4356388 w 6100546"/>
              <a:gd name="connsiteY1453" fmla="*/ 5192089 h 5950684"/>
              <a:gd name="connsiteX1454" fmla="*/ 4471531 w 6100546"/>
              <a:gd name="connsiteY1454" fmla="*/ 5118398 h 5950684"/>
              <a:gd name="connsiteX1455" fmla="*/ 4485349 w 6100546"/>
              <a:gd name="connsiteY1455" fmla="*/ 5123004 h 5950684"/>
              <a:gd name="connsiteX1456" fmla="*/ 4655761 w 6100546"/>
              <a:gd name="connsiteY1456" fmla="*/ 4994044 h 5950684"/>
              <a:gd name="connsiteX1457" fmla="*/ 4821567 w 6100546"/>
              <a:gd name="connsiteY1457" fmla="*/ 4851268 h 5950684"/>
              <a:gd name="connsiteX1458" fmla="*/ 4770904 w 6100546"/>
              <a:gd name="connsiteY1458" fmla="*/ 4892719 h 5950684"/>
              <a:gd name="connsiteX1459" fmla="*/ 4757086 w 6100546"/>
              <a:gd name="connsiteY1459" fmla="*/ 4897325 h 5950684"/>
              <a:gd name="connsiteX1460" fmla="*/ 4641944 w 6100546"/>
              <a:gd name="connsiteY1460" fmla="*/ 4989439 h 5950684"/>
              <a:gd name="connsiteX1461" fmla="*/ 4499166 w 6100546"/>
              <a:gd name="connsiteY1461" fmla="*/ 5095370 h 5950684"/>
              <a:gd name="connsiteX1462" fmla="*/ 4480743 w 6100546"/>
              <a:gd name="connsiteY1462" fmla="*/ 5099975 h 5950684"/>
              <a:gd name="connsiteX1463" fmla="*/ 4402446 w 6100546"/>
              <a:gd name="connsiteY1463" fmla="*/ 5155244 h 5950684"/>
              <a:gd name="connsiteX1464" fmla="*/ 4393234 w 6100546"/>
              <a:gd name="connsiteY1464" fmla="*/ 5155244 h 5950684"/>
              <a:gd name="connsiteX1465" fmla="*/ 4393235 w 6100546"/>
              <a:gd name="connsiteY1465" fmla="*/ 5164455 h 5950684"/>
              <a:gd name="connsiteX1466" fmla="*/ 4287304 w 6100546"/>
              <a:gd name="connsiteY1466" fmla="*/ 5219723 h 5950684"/>
              <a:gd name="connsiteX1467" fmla="*/ 4301120 w 6100546"/>
              <a:gd name="connsiteY1467" fmla="*/ 5210512 h 5950684"/>
              <a:gd name="connsiteX1468" fmla="*/ 4337965 w 6100546"/>
              <a:gd name="connsiteY1468" fmla="*/ 5182878 h 5950684"/>
              <a:gd name="connsiteX1469" fmla="*/ 4407051 w 6100546"/>
              <a:gd name="connsiteY1469" fmla="*/ 5132215 h 5950684"/>
              <a:gd name="connsiteX1470" fmla="*/ 4416263 w 6100546"/>
              <a:gd name="connsiteY1470" fmla="*/ 5127609 h 5950684"/>
              <a:gd name="connsiteX1471" fmla="*/ 4425474 w 6100546"/>
              <a:gd name="connsiteY1471" fmla="*/ 5127610 h 5950684"/>
              <a:gd name="connsiteX1472" fmla="*/ 4448503 w 6100546"/>
              <a:gd name="connsiteY1472" fmla="*/ 5104581 h 5950684"/>
              <a:gd name="connsiteX1473" fmla="*/ 4480744 w 6100546"/>
              <a:gd name="connsiteY1473" fmla="*/ 5081553 h 5950684"/>
              <a:gd name="connsiteX1474" fmla="*/ 4540617 w 6100546"/>
              <a:gd name="connsiteY1474" fmla="*/ 5049313 h 5950684"/>
              <a:gd name="connsiteX1475" fmla="*/ 4540617 w 6100546"/>
              <a:gd name="connsiteY1475" fmla="*/ 5044707 h 5950684"/>
              <a:gd name="connsiteX1476" fmla="*/ 4559040 w 6100546"/>
              <a:gd name="connsiteY1476" fmla="*/ 5030890 h 5950684"/>
              <a:gd name="connsiteX1477" fmla="*/ 4563647 w 6100546"/>
              <a:gd name="connsiteY1477" fmla="*/ 5026284 h 5950684"/>
              <a:gd name="connsiteX1478" fmla="*/ 4600492 w 6100546"/>
              <a:gd name="connsiteY1478" fmla="*/ 4998650 h 5950684"/>
              <a:gd name="connsiteX1479" fmla="*/ 4618915 w 6100546"/>
              <a:gd name="connsiteY1479" fmla="*/ 4984832 h 5950684"/>
              <a:gd name="connsiteX1480" fmla="*/ 4674183 w 6100546"/>
              <a:gd name="connsiteY1480" fmla="*/ 4943382 h 5950684"/>
              <a:gd name="connsiteX1481" fmla="*/ 4697212 w 6100546"/>
              <a:gd name="connsiteY1481" fmla="*/ 4924959 h 5950684"/>
              <a:gd name="connsiteX1482" fmla="*/ 4701818 w 6100546"/>
              <a:gd name="connsiteY1482" fmla="*/ 4924959 h 5950684"/>
              <a:gd name="connsiteX1483" fmla="*/ 4706424 w 6100546"/>
              <a:gd name="connsiteY1483" fmla="*/ 4920353 h 5950684"/>
              <a:gd name="connsiteX1484" fmla="*/ 4706424 w 6100546"/>
              <a:gd name="connsiteY1484" fmla="*/ 4915748 h 5950684"/>
              <a:gd name="connsiteX1485" fmla="*/ 4711029 w 6100546"/>
              <a:gd name="connsiteY1485" fmla="*/ 4915748 h 5950684"/>
              <a:gd name="connsiteX1486" fmla="*/ 4798538 w 6100546"/>
              <a:gd name="connsiteY1486" fmla="*/ 4837451 h 5950684"/>
              <a:gd name="connsiteX1487" fmla="*/ 4807749 w 6100546"/>
              <a:gd name="connsiteY1487" fmla="*/ 4832845 h 5950684"/>
              <a:gd name="connsiteX1488" fmla="*/ 4812355 w 6100546"/>
              <a:gd name="connsiteY1488" fmla="*/ 4832845 h 5950684"/>
              <a:gd name="connsiteX1489" fmla="*/ 4816962 w 6100546"/>
              <a:gd name="connsiteY1489" fmla="*/ 4828240 h 5950684"/>
              <a:gd name="connsiteX1490" fmla="*/ 4816961 w 6100546"/>
              <a:gd name="connsiteY1490" fmla="*/ 4823634 h 5950684"/>
              <a:gd name="connsiteX1491" fmla="*/ 4849202 w 6100546"/>
              <a:gd name="connsiteY1491" fmla="*/ 4786788 h 5950684"/>
              <a:gd name="connsiteX1492" fmla="*/ 4853807 w 6100546"/>
              <a:gd name="connsiteY1492" fmla="*/ 4782183 h 5950684"/>
              <a:gd name="connsiteX1493" fmla="*/ 4858413 w 6100546"/>
              <a:gd name="connsiteY1493" fmla="*/ 4772971 h 5950684"/>
              <a:gd name="connsiteX1494" fmla="*/ 4849394 w 6100546"/>
              <a:gd name="connsiteY1494" fmla="*/ 4772971 h 5950684"/>
              <a:gd name="connsiteX1495" fmla="*/ 4858988 w 6100546"/>
              <a:gd name="connsiteY1495" fmla="*/ 4763760 h 5950684"/>
              <a:gd name="connsiteX1496" fmla="*/ 4863004 w 6100546"/>
              <a:gd name="connsiteY1496" fmla="*/ 4749991 h 5950684"/>
              <a:gd name="connsiteX1497" fmla="*/ 4863102 w 6100546"/>
              <a:gd name="connsiteY1497" fmla="*/ 4749899 h 5950684"/>
              <a:gd name="connsiteX1498" fmla="*/ 4879139 w 6100546"/>
              <a:gd name="connsiteY1498" fmla="*/ 4741307 h 5950684"/>
              <a:gd name="connsiteX1499" fmla="*/ 4895259 w 6100546"/>
              <a:gd name="connsiteY1499" fmla="*/ 4722309 h 5950684"/>
              <a:gd name="connsiteX1500" fmla="*/ 4899864 w 6100546"/>
              <a:gd name="connsiteY1500" fmla="*/ 4722309 h 5950684"/>
              <a:gd name="connsiteX1501" fmla="*/ 4899865 w 6100546"/>
              <a:gd name="connsiteY1501" fmla="*/ 4717703 h 5950684"/>
              <a:gd name="connsiteX1502" fmla="*/ 4899864 w 6100546"/>
              <a:gd name="connsiteY1502" fmla="*/ 4713097 h 5950684"/>
              <a:gd name="connsiteX1503" fmla="*/ 4913681 w 6100546"/>
              <a:gd name="connsiteY1503" fmla="*/ 4708491 h 5950684"/>
              <a:gd name="connsiteX1504" fmla="*/ 4909075 w 6100546"/>
              <a:gd name="connsiteY1504" fmla="*/ 4713097 h 5950684"/>
              <a:gd name="connsiteX1505" fmla="*/ 4904470 w 6100546"/>
              <a:gd name="connsiteY1505" fmla="*/ 4722309 h 5950684"/>
              <a:gd name="connsiteX1506" fmla="*/ 4913682 w 6100546"/>
              <a:gd name="connsiteY1506" fmla="*/ 4717703 h 5950684"/>
              <a:gd name="connsiteX1507" fmla="*/ 4918287 w 6100546"/>
              <a:gd name="connsiteY1507" fmla="*/ 4717703 h 5950684"/>
              <a:gd name="connsiteX1508" fmla="*/ 4899864 w 6100546"/>
              <a:gd name="connsiteY1508" fmla="*/ 4740731 h 5950684"/>
              <a:gd name="connsiteX1509" fmla="*/ 5042641 w 6100546"/>
              <a:gd name="connsiteY1509" fmla="*/ 4593349 h 5950684"/>
              <a:gd name="connsiteX1510" fmla="*/ 5056459 w 6100546"/>
              <a:gd name="connsiteY1510" fmla="*/ 4574925 h 5950684"/>
              <a:gd name="connsiteX1511" fmla="*/ 5061064 w 6100546"/>
              <a:gd name="connsiteY1511" fmla="*/ 4570321 h 5950684"/>
              <a:gd name="connsiteX1512" fmla="*/ 5176207 w 6100546"/>
              <a:gd name="connsiteY1512" fmla="*/ 4413727 h 5950684"/>
              <a:gd name="connsiteX1513" fmla="*/ 5185419 w 6100546"/>
              <a:gd name="connsiteY1513" fmla="*/ 4404516 h 5950684"/>
              <a:gd name="connsiteX1514" fmla="*/ 5176207 w 6100546"/>
              <a:gd name="connsiteY1514" fmla="*/ 4418332 h 5950684"/>
              <a:gd name="connsiteX1515" fmla="*/ 5176207 w 6100546"/>
              <a:gd name="connsiteY1515" fmla="*/ 4427544 h 5950684"/>
              <a:gd name="connsiteX1516" fmla="*/ 5166996 w 6100546"/>
              <a:gd name="connsiteY1516" fmla="*/ 4445967 h 5950684"/>
              <a:gd name="connsiteX1517" fmla="*/ 5162390 w 6100546"/>
              <a:gd name="connsiteY1517" fmla="*/ 4450573 h 5950684"/>
              <a:gd name="connsiteX1518" fmla="*/ 5162390 w 6100546"/>
              <a:gd name="connsiteY1518" fmla="*/ 4455178 h 5950684"/>
              <a:gd name="connsiteX1519" fmla="*/ 5143967 w 6100546"/>
              <a:gd name="connsiteY1519" fmla="*/ 4496629 h 5950684"/>
              <a:gd name="connsiteX1520" fmla="*/ 5148573 w 6100546"/>
              <a:gd name="connsiteY1520" fmla="*/ 4487417 h 5950684"/>
              <a:gd name="connsiteX1521" fmla="*/ 5148573 w 6100546"/>
              <a:gd name="connsiteY1521" fmla="*/ 4496630 h 5950684"/>
              <a:gd name="connsiteX1522" fmla="*/ 5157784 w 6100546"/>
              <a:gd name="connsiteY1522" fmla="*/ 4492024 h 5950684"/>
              <a:gd name="connsiteX1523" fmla="*/ 5157785 w 6100546"/>
              <a:gd name="connsiteY1523" fmla="*/ 4496630 h 5950684"/>
              <a:gd name="connsiteX1524" fmla="*/ 5153179 w 6100546"/>
              <a:gd name="connsiteY1524" fmla="*/ 4501235 h 5950684"/>
              <a:gd name="connsiteX1525" fmla="*/ 5153180 w 6100546"/>
              <a:gd name="connsiteY1525" fmla="*/ 4505840 h 5950684"/>
              <a:gd name="connsiteX1526" fmla="*/ 5139362 w 6100546"/>
              <a:gd name="connsiteY1526" fmla="*/ 4533474 h 5950684"/>
              <a:gd name="connsiteX1527" fmla="*/ 5139362 w 6100546"/>
              <a:gd name="connsiteY1527" fmla="*/ 4538081 h 5950684"/>
              <a:gd name="connsiteX1528" fmla="*/ 5143968 w 6100546"/>
              <a:gd name="connsiteY1528" fmla="*/ 4533475 h 5950684"/>
              <a:gd name="connsiteX1529" fmla="*/ 5148573 w 6100546"/>
              <a:gd name="connsiteY1529" fmla="*/ 4533475 h 5950684"/>
              <a:gd name="connsiteX1530" fmla="*/ 5102516 w 6100546"/>
              <a:gd name="connsiteY1530" fmla="*/ 4616378 h 5950684"/>
              <a:gd name="connsiteX1531" fmla="*/ 5051853 w 6100546"/>
              <a:gd name="connsiteY1531" fmla="*/ 4694674 h 5950684"/>
              <a:gd name="connsiteX1532" fmla="*/ 5051853 w 6100546"/>
              <a:gd name="connsiteY1532" fmla="*/ 4699279 h 5950684"/>
              <a:gd name="connsiteX1533" fmla="*/ 5047247 w 6100546"/>
              <a:gd name="connsiteY1533" fmla="*/ 4699280 h 5950684"/>
              <a:gd name="connsiteX1534" fmla="*/ 5047247 w 6100546"/>
              <a:gd name="connsiteY1534" fmla="*/ 4703886 h 5950684"/>
              <a:gd name="connsiteX1535" fmla="*/ 5042641 w 6100546"/>
              <a:gd name="connsiteY1535" fmla="*/ 4708492 h 5950684"/>
              <a:gd name="connsiteX1536" fmla="*/ 5033430 w 6100546"/>
              <a:gd name="connsiteY1536" fmla="*/ 4722308 h 5950684"/>
              <a:gd name="connsiteX1537" fmla="*/ 5033431 w 6100546"/>
              <a:gd name="connsiteY1537" fmla="*/ 4731520 h 5950684"/>
              <a:gd name="connsiteX1538" fmla="*/ 5042641 w 6100546"/>
              <a:gd name="connsiteY1538" fmla="*/ 4713097 h 5950684"/>
              <a:gd name="connsiteX1539" fmla="*/ 5047248 w 6100546"/>
              <a:gd name="connsiteY1539" fmla="*/ 4713097 h 5950684"/>
              <a:gd name="connsiteX1540" fmla="*/ 5047247 w 6100546"/>
              <a:gd name="connsiteY1540" fmla="*/ 4717703 h 5950684"/>
              <a:gd name="connsiteX1541" fmla="*/ 5051853 w 6100546"/>
              <a:gd name="connsiteY1541" fmla="*/ 4713096 h 5950684"/>
              <a:gd name="connsiteX1542" fmla="*/ 5051853 w 6100546"/>
              <a:gd name="connsiteY1542" fmla="*/ 4708492 h 5950684"/>
              <a:gd name="connsiteX1543" fmla="*/ 5056459 w 6100546"/>
              <a:gd name="connsiteY1543" fmla="*/ 4703885 h 5950684"/>
              <a:gd name="connsiteX1544" fmla="*/ 5065670 w 6100546"/>
              <a:gd name="connsiteY1544" fmla="*/ 4690069 h 5950684"/>
              <a:gd name="connsiteX1545" fmla="*/ 5065670 w 6100546"/>
              <a:gd name="connsiteY1545" fmla="*/ 4680857 h 5950684"/>
              <a:gd name="connsiteX1546" fmla="*/ 5074881 w 6100546"/>
              <a:gd name="connsiteY1546" fmla="*/ 4680857 h 5950684"/>
              <a:gd name="connsiteX1547" fmla="*/ 5088699 w 6100546"/>
              <a:gd name="connsiteY1547" fmla="*/ 4648618 h 5950684"/>
              <a:gd name="connsiteX1548" fmla="*/ 5125545 w 6100546"/>
              <a:gd name="connsiteY1548" fmla="*/ 4593349 h 5950684"/>
              <a:gd name="connsiteX1549" fmla="*/ 5120939 w 6100546"/>
              <a:gd name="connsiteY1549" fmla="*/ 4593349 h 5950684"/>
              <a:gd name="connsiteX1550" fmla="*/ 5130150 w 6100546"/>
              <a:gd name="connsiteY1550" fmla="*/ 4584138 h 5950684"/>
              <a:gd name="connsiteX1551" fmla="*/ 5130150 w 6100546"/>
              <a:gd name="connsiteY1551" fmla="*/ 4574926 h 5950684"/>
              <a:gd name="connsiteX1552" fmla="*/ 5134756 w 6100546"/>
              <a:gd name="connsiteY1552" fmla="*/ 4574926 h 5950684"/>
              <a:gd name="connsiteX1553" fmla="*/ 5143967 w 6100546"/>
              <a:gd name="connsiteY1553" fmla="*/ 4565715 h 5950684"/>
              <a:gd name="connsiteX1554" fmla="*/ 5176207 w 6100546"/>
              <a:gd name="connsiteY1554" fmla="*/ 4501235 h 5950684"/>
              <a:gd name="connsiteX1555" fmla="*/ 5166996 w 6100546"/>
              <a:gd name="connsiteY1555" fmla="*/ 4501234 h 5950684"/>
              <a:gd name="connsiteX1556" fmla="*/ 5222265 w 6100546"/>
              <a:gd name="connsiteY1556" fmla="*/ 4399910 h 5950684"/>
              <a:gd name="connsiteX1557" fmla="*/ 5263716 w 6100546"/>
              <a:gd name="connsiteY1557" fmla="*/ 4317007 h 5950684"/>
              <a:gd name="connsiteX1558" fmla="*/ 5268323 w 6100546"/>
              <a:gd name="connsiteY1558" fmla="*/ 4317008 h 5950684"/>
              <a:gd name="connsiteX1559" fmla="*/ 5295956 w 6100546"/>
              <a:gd name="connsiteY1559" fmla="*/ 4261739 h 5950684"/>
              <a:gd name="connsiteX1560" fmla="*/ 5295956 w 6100546"/>
              <a:gd name="connsiteY1560" fmla="*/ 4275555 h 5950684"/>
              <a:gd name="connsiteX1561" fmla="*/ 5291350 w 6100546"/>
              <a:gd name="connsiteY1561" fmla="*/ 4257134 h 5950684"/>
              <a:gd name="connsiteX1562" fmla="*/ 5328196 w 6100546"/>
              <a:gd name="connsiteY1562" fmla="*/ 4197259 h 5950684"/>
              <a:gd name="connsiteX1563" fmla="*/ 5332802 w 6100546"/>
              <a:gd name="connsiteY1563" fmla="*/ 4192654 h 5950684"/>
              <a:gd name="connsiteX1564" fmla="*/ 5332802 w 6100546"/>
              <a:gd name="connsiteY1564" fmla="*/ 4188048 h 5950684"/>
              <a:gd name="connsiteX1565" fmla="*/ 5328197 w 6100546"/>
              <a:gd name="connsiteY1565" fmla="*/ 4188048 h 5950684"/>
              <a:gd name="connsiteX1566" fmla="*/ 5332802 w 6100546"/>
              <a:gd name="connsiteY1566" fmla="*/ 4178837 h 5950684"/>
              <a:gd name="connsiteX1567" fmla="*/ 5332803 w 6100546"/>
              <a:gd name="connsiteY1567" fmla="*/ 4183442 h 5950684"/>
              <a:gd name="connsiteX1568" fmla="*/ 5337408 w 6100546"/>
              <a:gd name="connsiteY1568" fmla="*/ 4183442 h 5950684"/>
              <a:gd name="connsiteX1569" fmla="*/ 5337408 w 6100546"/>
              <a:gd name="connsiteY1569" fmla="*/ 4174231 h 5950684"/>
              <a:gd name="connsiteX1570" fmla="*/ 5342014 w 6100546"/>
              <a:gd name="connsiteY1570" fmla="*/ 4169624 h 5950684"/>
              <a:gd name="connsiteX1571" fmla="*/ 5342014 w 6100546"/>
              <a:gd name="connsiteY1571" fmla="*/ 4155808 h 5950684"/>
              <a:gd name="connsiteX1572" fmla="*/ 5346620 w 6100546"/>
              <a:gd name="connsiteY1572" fmla="*/ 4146597 h 5950684"/>
              <a:gd name="connsiteX1573" fmla="*/ 5342014 w 6100546"/>
              <a:gd name="connsiteY1573" fmla="*/ 4151203 h 5950684"/>
              <a:gd name="connsiteX1574" fmla="*/ 5337408 w 6100546"/>
              <a:gd name="connsiteY1574" fmla="*/ 4155807 h 5950684"/>
              <a:gd name="connsiteX1575" fmla="*/ 5337408 w 6100546"/>
              <a:gd name="connsiteY1575" fmla="*/ 4146597 h 5950684"/>
              <a:gd name="connsiteX1576" fmla="*/ 5351225 w 6100546"/>
              <a:gd name="connsiteY1576" fmla="*/ 4118963 h 5950684"/>
              <a:gd name="connsiteX1577" fmla="*/ 5374253 w 6100546"/>
              <a:gd name="connsiteY1577" fmla="*/ 4068300 h 5950684"/>
              <a:gd name="connsiteX1578" fmla="*/ 5378859 w 6100546"/>
              <a:gd name="connsiteY1578" fmla="*/ 4063694 h 5950684"/>
              <a:gd name="connsiteX1579" fmla="*/ 5378859 w 6100546"/>
              <a:gd name="connsiteY1579" fmla="*/ 4059089 h 5950684"/>
              <a:gd name="connsiteX1580" fmla="*/ 5388071 w 6100546"/>
              <a:gd name="connsiteY1580" fmla="*/ 4036060 h 5950684"/>
              <a:gd name="connsiteX1581" fmla="*/ 5392676 w 6100546"/>
              <a:gd name="connsiteY1581" fmla="*/ 4017638 h 5950684"/>
              <a:gd name="connsiteX1582" fmla="*/ 5411099 w 6100546"/>
              <a:gd name="connsiteY1582" fmla="*/ 3985398 h 5950684"/>
              <a:gd name="connsiteX1583" fmla="*/ 5415706 w 6100546"/>
              <a:gd name="connsiteY1583" fmla="*/ 3985398 h 5950684"/>
              <a:gd name="connsiteX1584" fmla="*/ 5415705 w 6100546"/>
              <a:gd name="connsiteY1584" fmla="*/ 3976186 h 5950684"/>
              <a:gd name="connsiteX1585" fmla="*/ 5415705 w 6100546"/>
              <a:gd name="connsiteY1585" fmla="*/ 3971581 h 5950684"/>
              <a:gd name="connsiteX1586" fmla="*/ 5411100 w 6100546"/>
              <a:gd name="connsiteY1586" fmla="*/ 3976186 h 5950684"/>
              <a:gd name="connsiteX1587" fmla="*/ 5424916 w 6100546"/>
              <a:gd name="connsiteY1587" fmla="*/ 3943946 h 5950684"/>
              <a:gd name="connsiteX1588" fmla="*/ 5429522 w 6100546"/>
              <a:gd name="connsiteY1588" fmla="*/ 3939340 h 5950684"/>
              <a:gd name="connsiteX1589" fmla="*/ 5429523 w 6100546"/>
              <a:gd name="connsiteY1589" fmla="*/ 3934735 h 5950684"/>
              <a:gd name="connsiteX1590" fmla="*/ 5438734 w 6100546"/>
              <a:gd name="connsiteY1590" fmla="*/ 3902495 h 5950684"/>
              <a:gd name="connsiteX1591" fmla="*/ 5438734 w 6100546"/>
              <a:gd name="connsiteY1591" fmla="*/ 3907101 h 5950684"/>
              <a:gd name="connsiteX1592" fmla="*/ 5438735 w 6100546"/>
              <a:gd name="connsiteY1592" fmla="*/ 3920918 h 5950684"/>
              <a:gd name="connsiteX1593" fmla="*/ 5443339 w 6100546"/>
              <a:gd name="connsiteY1593" fmla="*/ 3911706 h 5950684"/>
              <a:gd name="connsiteX1594" fmla="*/ 5447945 w 6100546"/>
              <a:gd name="connsiteY1594" fmla="*/ 3907101 h 5950684"/>
              <a:gd name="connsiteX1595" fmla="*/ 5443339 w 6100546"/>
              <a:gd name="connsiteY1595" fmla="*/ 3925524 h 5950684"/>
              <a:gd name="connsiteX1596" fmla="*/ 5452551 w 6100546"/>
              <a:gd name="connsiteY1596" fmla="*/ 3930129 h 5950684"/>
              <a:gd name="connsiteX1597" fmla="*/ 5466368 w 6100546"/>
              <a:gd name="connsiteY1597" fmla="*/ 3897889 h 5950684"/>
              <a:gd name="connsiteX1598" fmla="*/ 5470974 w 6100546"/>
              <a:gd name="connsiteY1598" fmla="*/ 3893283 h 5950684"/>
              <a:gd name="connsiteX1599" fmla="*/ 5470974 w 6100546"/>
              <a:gd name="connsiteY1599" fmla="*/ 3888678 h 5950684"/>
              <a:gd name="connsiteX1600" fmla="*/ 5470974 w 6100546"/>
              <a:gd name="connsiteY1600" fmla="*/ 3884072 h 5950684"/>
              <a:gd name="connsiteX1601" fmla="*/ 5466368 w 6100546"/>
              <a:gd name="connsiteY1601" fmla="*/ 3888677 h 5950684"/>
              <a:gd name="connsiteX1602" fmla="*/ 5466368 w 6100546"/>
              <a:gd name="connsiteY1602" fmla="*/ 3874861 h 5950684"/>
              <a:gd name="connsiteX1603" fmla="*/ 5461762 w 6100546"/>
              <a:gd name="connsiteY1603" fmla="*/ 3870254 h 5950684"/>
              <a:gd name="connsiteX1604" fmla="*/ 5452551 w 6100546"/>
              <a:gd name="connsiteY1604" fmla="*/ 3893283 h 5950684"/>
              <a:gd name="connsiteX1605" fmla="*/ 5452551 w 6100546"/>
              <a:gd name="connsiteY1605" fmla="*/ 3888678 h 5950684"/>
              <a:gd name="connsiteX1606" fmla="*/ 5447945 w 6100546"/>
              <a:gd name="connsiteY1606" fmla="*/ 3879467 h 5950684"/>
              <a:gd name="connsiteX1607" fmla="*/ 5443975 w 6100546"/>
              <a:gd name="connsiteY1607" fmla="*/ 3887407 h 5950684"/>
              <a:gd name="connsiteX1608" fmla="*/ 5444491 w 6100546"/>
              <a:gd name="connsiteY1608" fmla="*/ 3878891 h 5950684"/>
              <a:gd name="connsiteX1609" fmla="*/ 5452551 w 6100546"/>
              <a:gd name="connsiteY1609" fmla="*/ 3856438 h 5950684"/>
              <a:gd name="connsiteX1610" fmla="*/ 5438734 w 6100546"/>
              <a:gd name="connsiteY1610" fmla="*/ 3842620 h 5950684"/>
              <a:gd name="connsiteX1611" fmla="*/ 5443340 w 6100546"/>
              <a:gd name="connsiteY1611" fmla="*/ 3847226 h 5950684"/>
              <a:gd name="connsiteX1612" fmla="*/ 5447945 w 6100546"/>
              <a:gd name="connsiteY1612" fmla="*/ 3847227 h 5950684"/>
              <a:gd name="connsiteX1613" fmla="*/ 5452551 w 6100546"/>
              <a:gd name="connsiteY1613" fmla="*/ 3847227 h 5950684"/>
              <a:gd name="connsiteX1614" fmla="*/ 5452552 w 6100546"/>
              <a:gd name="connsiteY1614" fmla="*/ 3838015 h 5950684"/>
              <a:gd name="connsiteX1615" fmla="*/ 5452552 w 6100546"/>
              <a:gd name="connsiteY1615" fmla="*/ 3833410 h 5950684"/>
              <a:gd name="connsiteX1616" fmla="*/ 5461762 w 6100546"/>
              <a:gd name="connsiteY1616" fmla="*/ 3824198 h 5950684"/>
              <a:gd name="connsiteX1617" fmla="*/ 5461762 w 6100546"/>
              <a:gd name="connsiteY1617" fmla="*/ 3833409 h 5950684"/>
              <a:gd name="connsiteX1618" fmla="*/ 5466369 w 6100546"/>
              <a:gd name="connsiteY1618" fmla="*/ 3833410 h 5950684"/>
              <a:gd name="connsiteX1619" fmla="*/ 5470974 w 6100546"/>
              <a:gd name="connsiteY1619" fmla="*/ 3824198 h 5950684"/>
              <a:gd name="connsiteX1620" fmla="*/ 5470974 w 6100546"/>
              <a:gd name="connsiteY1620" fmla="*/ 3814986 h 5950684"/>
              <a:gd name="connsiteX1621" fmla="*/ 5461763 w 6100546"/>
              <a:gd name="connsiteY1621" fmla="*/ 3805776 h 5950684"/>
              <a:gd name="connsiteX1622" fmla="*/ 5457156 w 6100546"/>
              <a:gd name="connsiteY1622" fmla="*/ 3801170 h 5950684"/>
              <a:gd name="connsiteX1623" fmla="*/ 5452551 w 6100546"/>
              <a:gd name="connsiteY1623" fmla="*/ 3805776 h 5950684"/>
              <a:gd name="connsiteX1624" fmla="*/ 5457156 w 6100546"/>
              <a:gd name="connsiteY1624" fmla="*/ 3782747 h 5950684"/>
              <a:gd name="connsiteX1625" fmla="*/ 5457156 w 6100546"/>
              <a:gd name="connsiteY1625" fmla="*/ 3796564 h 5950684"/>
              <a:gd name="connsiteX1626" fmla="*/ 5466368 w 6100546"/>
              <a:gd name="connsiteY1626" fmla="*/ 3778141 h 5950684"/>
              <a:gd name="connsiteX1627" fmla="*/ 5470975 w 6100546"/>
              <a:gd name="connsiteY1627" fmla="*/ 3778140 h 5950684"/>
              <a:gd name="connsiteX1628" fmla="*/ 5470974 w 6100546"/>
              <a:gd name="connsiteY1628" fmla="*/ 3773536 h 5950684"/>
              <a:gd name="connsiteX1629" fmla="*/ 5470974 w 6100546"/>
              <a:gd name="connsiteY1629" fmla="*/ 3768930 h 5950684"/>
              <a:gd name="connsiteX1630" fmla="*/ 5466368 w 6100546"/>
              <a:gd name="connsiteY1630" fmla="*/ 3768930 h 5950684"/>
              <a:gd name="connsiteX1631" fmla="*/ 5475579 w 6100546"/>
              <a:gd name="connsiteY1631" fmla="*/ 3759719 h 5950684"/>
              <a:gd name="connsiteX1632" fmla="*/ 5475579 w 6100546"/>
              <a:gd name="connsiteY1632" fmla="*/ 3732085 h 5950684"/>
              <a:gd name="connsiteX1633" fmla="*/ 5475579 w 6100546"/>
              <a:gd name="connsiteY1633" fmla="*/ 3741295 h 5950684"/>
              <a:gd name="connsiteX1634" fmla="*/ 5484791 w 6100546"/>
              <a:gd name="connsiteY1634" fmla="*/ 3713662 h 5950684"/>
              <a:gd name="connsiteX1635" fmla="*/ 5489397 w 6100546"/>
              <a:gd name="connsiteY1635" fmla="*/ 3718267 h 5950684"/>
              <a:gd name="connsiteX1636" fmla="*/ 5489397 w 6100546"/>
              <a:gd name="connsiteY1636" fmla="*/ 3713661 h 5950684"/>
              <a:gd name="connsiteX1637" fmla="*/ 5494002 w 6100546"/>
              <a:gd name="connsiteY1637" fmla="*/ 3713662 h 5950684"/>
              <a:gd name="connsiteX1638" fmla="*/ 5498608 w 6100546"/>
              <a:gd name="connsiteY1638" fmla="*/ 3718266 h 5950684"/>
              <a:gd name="connsiteX1639" fmla="*/ 5489397 w 6100546"/>
              <a:gd name="connsiteY1639" fmla="*/ 3759719 h 5950684"/>
              <a:gd name="connsiteX1640" fmla="*/ 5484791 w 6100546"/>
              <a:gd name="connsiteY1640" fmla="*/ 3759719 h 5950684"/>
              <a:gd name="connsiteX1641" fmla="*/ 5480185 w 6100546"/>
              <a:gd name="connsiteY1641" fmla="*/ 3778141 h 5950684"/>
              <a:gd name="connsiteX1642" fmla="*/ 5489397 w 6100546"/>
              <a:gd name="connsiteY1642" fmla="*/ 3764323 h 5950684"/>
              <a:gd name="connsiteX1643" fmla="*/ 5484791 w 6100546"/>
              <a:gd name="connsiteY1643" fmla="*/ 3787352 h 5950684"/>
              <a:gd name="connsiteX1644" fmla="*/ 5480185 w 6100546"/>
              <a:gd name="connsiteY1644" fmla="*/ 3791959 h 5950684"/>
              <a:gd name="connsiteX1645" fmla="*/ 5480185 w 6100546"/>
              <a:gd name="connsiteY1645" fmla="*/ 3796563 h 5950684"/>
              <a:gd name="connsiteX1646" fmla="*/ 5484791 w 6100546"/>
              <a:gd name="connsiteY1646" fmla="*/ 3801169 h 5950684"/>
              <a:gd name="connsiteX1647" fmla="*/ 5489397 w 6100546"/>
              <a:gd name="connsiteY1647" fmla="*/ 3796564 h 5950684"/>
              <a:gd name="connsiteX1648" fmla="*/ 5494002 w 6100546"/>
              <a:gd name="connsiteY1648" fmla="*/ 3787353 h 5950684"/>
              <a:gd name="connsiteX1649" fmla="*/ 5494002 w 6100546"/>
              <a:gd name="connsiteY1649" fmla="*/ 3782747 h 5950684"/>
              <a:gd name="connsiteX1650" fmla="*/ 5489397 w 6100546"/>
              <a:gd name="connsiteY1650" fmla="*/ 3782747 h 5950684"/>
              <a:gd name="connsiteX1651" fmla="*/ 5503214 w 6100546"/>
              <a:gd name="connsiteY1651" fmla="*/ 3718267 h 5950684"/>
              <a:gd name="connsiteX1652" fmla="*/ 5507819 w 6100546"/>
              <a:gd name="connsiteY1652" fmla="*/ 3713661 h 5950684"/>
              <a:gd name="connsiteX1653" fmla="*/ 5507818 w 6100546"/>
              <a:gd name="connsiteY1653" fmla="*/ 3709056 h 5950684"/>
              <a:gd name="connsiteX1654" fmla="*/ 5507819 w 6100546"/>
              <a:gd name="connsiteY1654" fmla="*/ 3704450 h 5950684"/>
              <a:gd name="connsiteX1655" fmla="*/ 5517031 w 6100546"/>
              <a:gd name="connsiteY1655" fmla="*/ 3676816 h 5950684"/>
              <a:gd name="connsiteX1656" fmla="*/ 5512425 w 6100546"/>
              <a:gd name="connsiteY1656" fmla="*/ 3676815 h 5950684"/>
              <a:gd name="connsiteX1657" fmla="*/ 5517031 w 6100546"/>
              <a:gd name="connsiteY1657" fmla="*/ 3672211 h 5950684"/>
              <a:gd name="connsiteX1658" fmla="*/ 5521637 w 6100546"/>
              <a:gd name="connsiteY1658" fmla="*/ 3662998 h 5950684"/>
              <a:gd name="connsiteX1659" fmla="*/ 5517031 w 6100546"/>
              <a:gd name="connsiteY1659" fmla="*/ 3658392 h 5950684"/>
              <a:gd name="connsiteX1660" fmla="*/ 5530848 w 6100546"/>
              <a:gd name="connsiteY1660" fmla="*/ 3557068 h 5950684"/>
              <a:gd name="connsiteX1661" fmla="*/ 5535454 w 6100546"/>
              <a:gd name="connsiteY1661" fmla="*/ 3547857 h 5950684"/>
              <a:gd name="connsiteX1662" fmla="*/ 5535454 w 6100546"/>
              <a:gd name="connsiteY1662" fmla="*/ 3543250 h 5950684"/>
              <a:gd name="connsiteX1663" fmla="*/ 5530848 w 6100546"/>
              <a:gd name="connsiteY1663" fmla="*/ 3543251 h 5950684"/>
              <a:gd name="connsiteX1664" fmla="*/ 5540059 w 6100546"/>
              <a:gd name="connsiteY1664" fmla="*/ 3515617 h 5950684"/>
              <a:gd name="connsiteX1665" fmla="*/ 5540059 w 6100546"/>
              <a:gd name="connsiteY1665" fmla="*/ 3511011 h 5950684"/>
              <a:gd name="connsiteX1666" fmla="*/ 5540059 w 6100546"/>
              <a:gd name="connsiteY1666" fmla="*/ 3501800 h 5950684"/>
              <a:gd name="connsiteX1667" fmla="*/ 5540059 w 6100546"/>
              <a:gd name="connsiteY1667" fmla="*/ 3497194 h 5950684"/>
              <a:gd name="connsiteX1668" fmla="*/ 5544665 w 6100546"/>
              <a:gd name="connsiteY1668" fmla="*/ 3492589 h 5950684"/>
              <a:gd name="connsiteX1669" fmla="*/ 5544664 w 6100546"/>
              <a:gd name="connsiteY1669" fmla="*/ 3487983 h 5950684"/>
              <a:gd name="connsiteX1670" fmla="*/ 5544665 w 6100546"/>
              <a:gd name="connsiteY1670" fmla="*/ 3460349 h 5950684"/>
              <a:gd name="connsiteX1671" fmla="*/ 5544665 w 6100546"/>
              <a:gd name="connsiteY1671" fmla="*/ 3455742 h 5950684"/>
              <a:gd name="connsiteX1672" fmla="*/ 5544665 w 6100546"/>
              <a:gd name="connsiteY1672" fmla="*/ 3446532 h 5950684"/>
              <a:gd name="connsiteX1673" fmla="*/ 5544665 w 6100546"/>
              <a:gd name="connsiteY1673" fmla="*/ 3441926 h 5950684"/>
              <a:gd name="connsiteX1674" fmla="*/ 5544665 w 6100546"/>
              <a:gd name="connsiteY1674" fmla="*/ 3409686 h 5950684"/>
              <a:gd name="connsiteX1675" fmla="*/ 5553876 w 6100546"/>
              <a:gd name="connsiteY1675" fmla="*/ 3391263 h 5950684"/>
              <a:gd name="connsiteX1676" fmla="*/ 5558482 w 6100546"/>
              <a:gd name="connsiteY1676" fmla="*/ 3386658 h 5950684"/>
              <a:gd name="connsiteX1677" fmla="*/ 5558482 w 6100546"/>
              <a:gd name="connsiteY1677" fmla="*/ 3382052 h 5950684"/>
              <a:gd name="connsiteX1678" fmla="*/ 5553877 w 6100546"/>
              <a:gd name="connsiteY1678" fmla="*/ 3382052 h 5950684"/>
              <a:gd name="connsiteX1679" fmla="*/ 5553877 w 6100546"/>
              <a:gd name="connsiteY1679" fmla="*/ 3386657 h 5950684"/>
              <a:gd name="connsiteX1680" fmla="*/ 5549271 w 6100546"/>
              <a:gd name="connsiteY1680" fmla="*/ 3368235 h 5950684"/>
              <a:gd name="connsiteX1681" fmla="*/ 5558482 w 6100546"/>
              <a:gd name="connsiteY1681" fmla="*/ 3368235 h 5950684"/>
              <a:gd name="connsiteX1682" fmla="*/ 5562808 w 6100546"/>
              <a:gd name="connsiteY1682" fmla="*/ 3372560 h 5950684"/>
              <a:gd name="connsiteX1683" fmla="*/ 5561145 w 6100546"/>
              <a:gd name="connsiteY1683" fmla="*/ 3398244 h 5950684"/>
              <a:gd name="connsiteX1684" fmla="*/ 5563087 w 6100546"/>
              <a:gd name="connsiteY1684" fmla="*/ 3464954 h 5950684"/>
              <a:gd name="connsiteX1685" fmla="*/ 5558481 w 6100546"/>
              <a:gd name="connsiteY1685" fmla="*/ 3469560 h 5950684"/>
              <a:gd name="connsiteX1686" fmla="*/ 5558482 w 6100546"/>
              <a:gd name="connsiteY1686" fmla="*/ 3474166 h 5950684"/>
              <a:gd name="connsiteX1687" fmla="*/ 5563088 w 6100546"/>
              <a:gd name="connsiteY1687" fmla="*/ 3497193 h 5950684"/>
              <a:gd name="connsiteX1688" fmla="*/ 5563088 w 6100546"/>
              <a:gd name="connsiteY1688" fmla="*/ 3478771 h 5950684"/>
              <a:gd name="connsiteX1689" fmla="*/ 5567694 w 6100546"/>
              <a:gd name="connsiteY1689" fmla="*/ 3483377 h 5950684"/>
              <a:gd name="connsiteX1690" fmla="*/ 5567694 w 6100546"/>
              <a:gd name="connsiteY1690" fmla="*/ 3478771 h 5950684"/>
              <a:gd name="connsiteX1691" fmla="*/ 5567694 w 6100546"/>
              <a:gd name="connsiteY1691" fmla="*/ 3474165 h 5950684"/>
              <a:gd name="connsiteX1692" fmla="*/ 5567694 w 6100546"/>
              <a:gd name="connsiteY1692" fmla="*/ 3469560 h 5950684"/>
              <a:gd name="connsiteX1693" fmla="*/ 5590722 w 6100546"/>
              <a:gd name="connsiteY1693" fmla="*/ 3423503 h 5950684"/>
              <a:gd name="connsiteX1694" fmla="*/ 5632173 w 6100546"/>
              <a:gd name="connsiteY1694" fmla="*/ 3322178 h 5950684"/>
              <a:gd name="connsiteX1695" fmla="*/ 5636779 w 6100546"/>
              <a:gd name="connsiteY1695" fmla="*/ 3317572 h 5950684"/>
              <a:gd name="connsiteX1696" fmla="*/ 5641385 w 6100546"/>
              <a:gd name="connsiteY1696" fmla="*/ 3312967 h 5950684"/>
              <a:gd name="connsiteX1697" fmla="*/ 5645991 w 6100546"/>
              <a:gd name="connsiteY1697" fmla="*/ 3317572 h 5950684"/>
              <a:gd name="connsiteX1698" fmla="*/ 5645991 w 6100546"/>
              <a:gd name="connsiteY1698" fmla="*/ 3303754 h 5950684"/>
              <a:gd name="connsiteX1699" fmla="*/ 5664414 w 6100546"/>
              <a:gd name="connsiteY1699" fmla="*/ 3216247 h 5950684"/>
              <a:gd name="connsiteX1700" fmla="*/ 5669019 w 6100546"/>
              <a:gd name="connsiteY1700" fmla="*/ 3225458 h 5950684"/>
              <a:gd name="connsiteX1701" fmla="*/ 5696654 w 6100546"/>
              <a:gd name="connsiteY1701" fmla="*/ 3170190 h 5950684"/>
              <a:gd name="connsiteX1702" fmla="*/ 5696654 w 6100546"/>
              <a:gd name="connsiteY1702" fmla="*/ 3179401 h 5950684"/>
              <a:gd name="connsiteX1703" fmla="*/ 5696654 w 6100546"/>
              <a:gd name="connsiteY1703" fmla="*/ 3184006 h 5950684"/>
              <a:gd name="connsiteX1704" fmla="*/ 5701258 w 6100546"/>
              <a:gd name="connsiteY1704" fmla="*/ 3179401 h 5950684"/>
              <a:gd name="connsiteX1705" fmla="*/ 5701259 w 6100546"/>
              <a:gd name="connsiteY1705" fmla="*/ 3170190 h 5950684"/>
              <a:gd name="connsiteX1706" fmla="*/ 5701259 w 6100546"/>
              <a:gd name="connsiteY1706" fmla="*/ 3243881 h 5950684"/>
              <a:gd name="connsiteX1707" fmla="*/ 5747317 w 6100546"/>
              <a:gd name="connsiteY1707" fmla="*/ 3124133 h 5950684"/>
              <a:gd name="connsiteX1708" fmla="*/ 5765738 w 6100546"/>
              <a:gd name="connsiteY1708" fmla="*/ 3110316 h 5950684"/>
              <a:gd name="connsiteX1709" fmla="*/ 5770345 w 6100546"/>
              <a:gd name="connsiteY1709" fmla="*/ 3124132 h 5950684"/>
              <a:gd name="connsiteX1710" fmla="*/ 5765739 w 6100546"/>
              <a:gd name="connsiteY1710" fmla="*/ 3234670 h 5950684"/>
              <a:gd name="connsiteX1711" fmla="*/ 5784163 w 6100546"/>
              <a:gd name="connsiteY1711" fmla="*/ 3253092 h 5950684"/>
              <a:gd name="connsiteX1712" fmla="*/ 5779557 w 6100546"/>
              <a:gd name="connsiteY1712" fmla="*/ 3312966 h 5950684"/>
              <a:gd name="connsiteX1713" fmla="*/ 5788769 w 6100546"/>
              <a:gd name="connsiteY1713" fmla="*/ 3285331 h 5950684"/>
              <a:gd name="connsiteX1714" fmla="*/ 5788769 w 6100546"/>
              <a:gd name="connsiteY1714" fmla="*/ 3322177 h 5950684"/>
              <a:gd name="connsiteX1715" fmla="*/ 5802585 w 6100546"/>
              <a:gd name="connsiteY1715" fmla="*/ 3303754 h 5950684"/>
              <a:gd name="connsiteX1716" fmla="*/ 5770345 w 6100546"/>
              <a:gd name="connsiteY1716" fmla="*/ 3538644 h 5950684"/>
              <a:gd name="connsiteX1717" fmla="*/ 5765739 w 6100546"/>
              <a:gd name="connsiteY1717" fmla="*/ 3561673 h 5950684"/>
              <a:gd name="connsiteX1718" fmla="*/ 4103074 w 6100546"/>
              <a:gd name="connsiteY1718" fmla="*/ 5597389 h 5950684"/>
              <a:gd name="connsiteX1719" fmla="*/ 4098468 w 6100546"/>
              <a:gd name="connsiteY1719" fmla="*/ 5597390 h 5950684"/>
              <a:gd name="connsiteX1720" fmla="*/ 4093862 w 6100546"/>
              <a:gd name="connsiteY1720" fmla="*/ 5597390 h 5950684"/>
              <a:gd name="connsiteX1721" fmla="*/ 4089256 w 6100546"/>
              <a:gd name="connsiteY1721" fmla="*/ 5592785 h 5950684"/>
              <a:gd name="connsiteX1722" fmla="*/ 4098468 w 6100546"/>
              <a:gd name="connsiteY1722" fmla="*/ 5588179 h 5950684"/>
              <a:gd name="connsiteX1723" fmla="*/ 4098468 w 6100546"/>
              <a:gd name="connsiteY1723" fmla="*/ 5578967 h 5950684"/>
              <a:gd name="connsiteX1724" fmla="*/ 4089257 w 6100546"/>
              <a:gd name="connsiteY1724" fmla="*/ 5583573 h 5950684"/>
              <a:gd name="connsiteX1725" fmla="*/ 4084652 w 6100546"/>
              <a:gd name="connsiteY1725" fmla="*/ 5588179 h 5950684"/>
              <a:gd name="connsiteX1726" fmla="*/ 4080045 w 6100546"/>
              <a:gd name="connsiteY1726" fmla="*/ 5588179 h 5950684"/>
              <a:gd name="connsiteX1727" fmla="*/ 4066228 w 6100546"/>
              <a:gd name="connsiteY1727" fmla="*/ 5583573 h 5950684"/>
              <a:gd name="connsiteX1728" fmla="*/ 4061622 w 6100546"/>
              <a:gd name="connsiteY1728" fmla="*/ 5597390 h 5950684"/>
              <a:gd name="connsiteX1729" fmla="*/ 4070834 w 6100546"/>
              <a:gd name="connsiteY1729" fmla="*/ 5592785 h 5950684"/>
              <a:gd name="connsiteX1730" fmla="*/ 4066228 w 6100546"/>
              <a:gd name="connsiteY1730" fmla="*/ 5601996 h 5950684"/>
              <a:gd name="connsiteX1731" fmla="*/ 4080045 w 6100546"/>
              <a:gd name="connsiteY1731" fmla="*/ 5597390 h 5950684"/>
              <a:gd name="connsiteX1732" fmla="*/ 4084651 w 6100546"/>
              <a:gd name="connsiteY1732" fmla="*/ 5592785 h 5950684"/>
              <a:gd name="connsiteX1733" fmla="*/ 4080045 w 6100546"/>
              <a:gd name="connsiteY1733" fmla="*/ 5601996 h 5950684"/>
              <a:gd name="connsiteX1734" fmla="*/ 4075440 w 6100546"/>
              <a:gd name="connsiteY1734" fmla="*/ 5601996 h 5950684"/>
              <a:gd name="connsiteX1735" fmla="*/ 4070834 w 6100546"/>
              <a:gd name="connsiteY1735" fmla="*/ 5606602 h 5950684"/>
              <a:gd name="connsiteX1736" fmla="*/ 4070834 w 6100546"/>
              <a:gd name="connsiteY1736" fmla="*/ 5611207 h 5950684"/>
              <a:gd name="connsiteX1737" fmla="*/ 3854364 w 6100546"/>
              <a:gd name="connsiteY1737" fmla="*/ 5684898 h 5950684"/>
              <a:gd name="connsiteX1738" fmla="*/ 3840547 w 6100546"/>
              <a:gd name="connsiteY1738" fmla="*/ 5680293 h 5950684"/>
              <a:gd name="connsiteX1739" fmla="*/ 3840547 w 6100546"/>
              <a:gd name="connsiteY1739" fmla="*/ 5684898 h 5950684"/>
              <a:gd name="connsiteX1740" fmla="*/ 3094420 w 6100546"/>
              <a:gd name="connsiteY1740" fmla="*/ 5790829 h 5950684"/>
              <a:gd name="connsiteX1741" fmla="*/ 1468600 w 6100546"/>
              <a:gd name="connsiteY1741" fmla="*/ 5251963 h 5950684"/>
              <a:gd name="connsiteX1742" fmla="*/ 1482417 w 6100546"/>
              <a:gd name="connsiteY1742" fmla="*/ 5251963 h 5950684"/>
              <a:gd name="connsiteX1743" fmla="*/ 1413332 w 6100546"/>
              <a:gd name="connsiteY1743" fmla="*/ 5205906 h 5950684"/>
              <a:gd name="connsiteX1744" fmla="*/ 1413332 w 6100546"/>
              <a:gd name="connsiteY1744" fmla="*/ 5210512 h 5950684"/>
              <a:gd name="connsiteX1745" fmla="*/ 1335034 w 6100546"/>
              <a:gd name="connsiteY1745" fmla="*/ 5146032 h 5950684"/>
              <a:gd name="connsiteX1746" fmla="*/ 1288976 w 6100546"/>
              <a:gd name="connsiteY1746" fmla="*/ 5104580 h 5950684"/>
              <a:gd name="connsiteX1747" fmla="*/ 1284370 w 6100546"/>
              <a:gd name="connsiteY1747" fmla="*/ 5099975 h 5950684"/>
              <a:gd name="connsiteX1748" fmla="*/ 1279765 w 6100546"/>
              <a:gd name="connsiteY1748" fmla="*/ 5099975 h 5950684"/>
              <a:gd name="connsiteX1749" fmla="*/ 1275160 w 6100546"/>
              <a:gd name="connsiteY1749" fmla="*/ 5090764 h 5950684"/>
              <a:gd name="connsiteX1750" fmla="*/ 1252130 w 6100546"/>
              <a:gd name="connsiteY1750" fmla="*/ 5072341 h 5950684"/>
              <a:gd name="connsiteX1751" fmla="*/ 1187651 w 6100546"/>
              <a:gd name="connsiteY1751" fmla="*/ 5012467 h 5950684"/>
              <a:gd name="connsiteX1752" fmla="*/ 1160017 w 6100546"/>
              <a:gd name="connsiteY1752" fmla="*/ 4984833 h 5950684"/>
              <a:gd name="connsiteX1753" fmla="*/ 1104748 w 6100546"/>
              <a:gd name="connsiteY1753" fmla="*/ 4924959 h 5950684"/>
              <a:gd name="connsiteX1754" fmla="*/ 1109354 w 6100546"/>
              <a:gd name="connsiteY1754" fmla="*/ 4924959 h 5950684"/>
              <a:gd name="connsiteX1755" fmla="*/ 1095536 w 6100546"/>
              <a:gd name="connsiteY1755" fmla="*/ 4915748 h 5950684"/>
              <a:gd name="connsiteX1756" fmla="*/ 877915 w 6100546"/>
              <a:gd name="connsiteY1756" fmla="*/ 4646315 h 5950684"/>
              <a:gd name="connsiteX1757" fmla="*/ 863038 w 6100546"/>
              <a:gd name="connsiteY1757" fmla="*/ 4623799 h 5950684"/>
              <a:gd name="connsiteX1758" fmla="*/ 798472 w 6100546"/>
              <a:gd name="connsiteY1758" fmla="*/ 4539243 h 5950684"/>
              <a:gd name="connsiteX1759" fmla="*/ 805376 w 6100546"/>
              <a:gd name="connsiteY1759" fmla="*/ 4551898 h 5950684"/>
              <a:gd name="connsiteX1760" fmla="*/ 787589 w 6100546"/>
              <a:gd name="connsiteY1760" fmla="*/ 4524991 h 5950684"/>
              <a:gd name="connsiteX1761" fmla="*/ 780720 w 6100546"/>
              <a:gd name="connsiteY1761" fmla="*/ 4515996 h 5950684"/>
              <a:gd name="connsiteX1762" fmla="*/ 763924 w 6100546"/>
              <a:gd name="connsiteY1762" fmla="*/ 4501235 h 5950684"/>
              <a:gd name="connsiteX1763" fmla="*/ 800770 w 6100546"/>
              <a:gd name="connsiteY1763" fmla="*/ 4570321 h 5950684"/>
              <a:gd name="connsiteX1764" fmla="*/ 842221 w 6100546"/>
              <a:gd name="connsiteY1764" fmla="*/ 4611772 h 5950684"/>
              <a:gd name="connsiteX1765" fmla="*/ 809982 w 6100546"/>
              <a:gd name="connsiteY1765" fmla="*/ 4556504 h 5950684"/>
              <a:gd name="connsiteX1766" fmla="*/ 902096 w 6100546"/>
              <a:gd name="connsiteY1766" fmla="*/ 4699280 h 5950684"/>
              <a:gd name="connsiteX1767" fmla="*/ 957364 w 6100546"/>
              <a:gd name="connsiteY1767" fmla="*/ 4777577 h 5950684"/>
              <a:gd name="connsiteX1768" fmla="*/ 994210 w 6100546"/>
              <a:gd name="connsiteY1768" fmla="*/ 4832845 h 5950684"/>
              <a:gd name="connsiteX1769" fmla="*/ 1021844 w 6100546"/>
              <a:gd name="connsiteY1769" fmla="*/ 4855874 h 5950684"/>
              <a:gd name="connsiteX1770" fmla="*/ 3504329 w 6100546"/>
              <a:gd name="connsiteY1770" fmla="*/ 5818463 h 5950684"/>
              <a:gd name="connsiteX1771" fmla="*/ 4568253 w 6100546"/>
              <a:gd name="connsiteY1771" fmla="*/ 5431585 h 5950684"/>
              <a:gd name="connsiteX1772" fmla="*/ 5830220 w 6100546"/>
              <a:gd name="connsiteY1772" fmla="*/ 3372841 h 5950684"/>
              <a:gd name="connsiteX1773" fmla="*/ 5839431 w 6100546"/>
              <a:gd name="connsiteY1773" fmla="*/ 3197824 h 5950684"/>
              <a:gd name="connsiteX1774" fmla="*/ 5844037 w 6100546"/>
              <a:gd name="connsiteY1774" fmla="*/ 3193218 h 5950684"/>
              <a:gd name="connsiteX1775" fmla="*/ 5844037 w 6100546"/>
              <a:gd name="connsiteY1775" fmla="*/ 3179400 h 5950684"/>
              <a:gd name="connsiteX1776" fmla="*/ 5839431 w 6100546"/>
              <a:gd name="connsiteY1776" fmla="*/ 3174796 h 5950684"/>
              <a:gd name="connsiteX1777" fmla="*/ 5839431 w 6100546"/>
              <a:gd name="connsiteY1777" fmla="*/ 3045835 h 5950684"/>
              <a:gd name="connsiteX1778" fmla="*/ 5811797 w 6100546"/>
              <a:gd name="connsiteY1778" fmla="*/ 2746466 h 5950684"/>
              <a:gd name="connsiteX1779" fmla="*/ 5512425 w 6100546"/>
              <a:gd name="connsiteY1779" fmla="*/ 1834539 h 5950684"/>
              <a:gd name="connsiteX1780" fmla="*/ 5222265 w 6100546"/>
              <a:gd name="connsiteY1780" fmla="*/ 1383181 h 5950684"/>
              <a:gd name="connsiteX1781" fmla="*/ 5231476 w 6100546"/>
              <a:gd name="connsiteY1781" fmla="*/ 1387787 h 5950684"/>
              <a:gd name="connsiteX1782" fmla="*/ 5180813 w 6100546"/>
              <a:gd name="connsiteY1782" fmla="*/ 1323307 h 5950684"/>
              <a:gd name="connsiteX1783" fmla="*/ 5148573 w 6100546"/>
              <a:gd name="connsiteY1783" fmla="*/ 1291067 h 5950684"/>
              <a:gd name="connsiteX1784" fmla="*/ 5051854 w 6100546"/>
              <a:gd name="connsiteY1784" fmla="*/ 1189742 h 5950684"/>
              <a:gd name="connsiteX1785" fmla="*/ 5015007 w 6100546"/>
              <a:gd name="connsiteY1785" fmla="*/ 1152898 h 5950684"/>
              <a:gd name="connsiteX1786" fmla="*/ 4660366 w 6100546"/>
              <a:gd name="connsiteY1786" fmla="*/ 853527 h 5950684"/>
              <a:gd name="connsiteX1787" fmla="*/ 4775510 w 6100546"/>
              <a:gd name="connsiteY1787" fmla="*/ 918006 h 5950684"/>
              <a:gd name="connsiteX1788" fmla="*/ 4793932 w 6100546"/>
              <a:gd name="connsiteY1788" fmla="*/ 941035 h 5950684"/>
              <a:gd name="connsiteX1789" fmla="*/ 4909076 w 6100546"/>
              <a:gd name="connsiteY1789" fmla="*/ 1014726 h 5950684"/>
              <a:gd name="connsiteX1790" fmla="*/ 4881441 w 6100546"/>
              <a:gd name="connsiteY1790" fmla="*/ 973275 h 5950684"/>
              <a:gd name="connsiteX1791" fmla="*/ 4784721 w 6100546"/>
              <a:gd name="connsiteY1791" fmla="*/ 908795 h 5950684"/>
              <a:gd name="connsiteX1792" fmla="*/ 4766298 w 6100546"/>
              <a:gd name="connsiteY1792" fmla="*/ 885767 h 5950684"/>
              <a:gd name="connsiteX1793" fmla="*/ 4688002 w 6100546"/>
              <a:gd name="connsiteY1793" fmla="*/ 844315 h 5950684"/>
              <a:gd name="connsiteX1794" fmla="*/ 4614310 w 6100546"/>
              <a:gd name="connsiteY1794" fmla="*/ 789047 h 5950684"/>
              <a:gd name="connsiteX1795" fmla="*/ 4591281 w 6100546"/>
              <a:gd name="connsiteY1795" fmla="*/ 784440 h 5950684"/>
              <a:gd name="connsiteX1796" fmla="*/ 4559041 w 6100546"/>
              <a:gd name="connsiteY1796" fmla="*/ 756807 h 5950684"/>
              <a:gd name="connsiteX1797" fmla="*/ 4517589 w 6100546"/>
              <a:gd name="connsiteY1797" fmla="*/ 729172 h 5950684"/>
              <a:gd name="connsiteX1798" fmla="*/ 4462320 w 6100546"/>
              <a:gd name="connsiteY1798" fmla="*/ 719962 h 5950684"/>
              <a:gd name="connsiteX1799" fmla="*/ 4476137 w 6100546"/>
              <a:gd name="connsiteY1799" fmla="*/ 733778 h 5950684"/>
              <a:gd name="connsiteX1800" fmla="*/ 3094419 w 6100546"/>
              <a:gd name="connsiteY1800" fmla="*/ 356112 h 5950684"/>
              <a:gd name="connsiteX1801" fmla="*/ 3194685 w 6100546"/>
              <a:gd name="connsiteY1801" fmla="*/ 0 h 5950684"/>
              <a:gd name="connsiteX1802" fmla="*/ 3374449 w 6100546"/>
              <a:gd name="connsiteY1802" fmla="*/ 19122 h 5950684"/>
              <a:gd name="connsiteX1803" fmla="*/ 4745625 w 6100546"/>
              <a:gd name="connsiteY1803" fmla="*/ 523954 h 5950684"/>
              <a:gd name="connsiteX1804" fmla="*/ 5390097 w 6100546"/>
              <a:gd name="connsiteY1804" fmla="*/ 1124399 h 5950684"/>
              <a:gd name="connsiteX1805" fmla="*/ 5604284 w 6100546"/>
              <a:gd name="connsiteY1805" fmla="*/ 1394025 h 5950684"/>
              <a:gd name="connsiteX1806" fmla="*/ 5678867 w 6100546"/>
              <a:gd name="connsiteY1806" fmla="*/ 1539355 h 5950684"/>
              <a:gd name="connsiteX1807" fmla="*/ 5810821 w 6100546"/>
              <a:gd name="connsiteY1807" fmla="*/ 1820455 h 5950684"/>
              <a:gd name="connsiteX1808" fmla="*/ 5785960 w 6100546"/>
              <a:gd name="connsiteY1808" fmla="*/ 1688511 h 5950684"/>
              <a:gd name="connsiteX1809" fmla="*/ 5959987 w 6100546"/>
              <a:gd name="connsiteY1809" fmla="*/ 2107291 h 5950684"/>
              <a:gd name="connsiteX1810" fmla="*/ 5902615 w 6100546"/>
              <a:gd name="connsiteY1810" fmla="*/ 2063309 h 5950684"/>
              <a:gd name="connsiteX1811" fmla="*/ 5937038 w 6100546"/>
              <a:gd name="connsiteY1811" fmla="*/ 2193342 h 5950684"/>
              <a:gd name="connsiteX1812" fmla="*/ 5954249 w 6100546"/>
              <a:gd name="connsiteY1812" fmla="*/ 2199078 h 5950684"/>
              <a:gd name="connsiteX1813" fmla="*/ 6000147 w 6100546"/>
              <a:gd name="connsiteY1813" fmla="*/ 2223938 h 5950684"/>
              <a:gd name="connsiteX1814" fmla="*/ 6076641 w 6100546"/>
              <a:gd name="connsiteY1814" fmla="*/ 2558579 h 5950684"/>
              <a:gd name="connsiteX1815" fmla="*/ 6099590 w 6100546"/>
              <a:gd name="connsiteY1815" fmla="*/ 2847329 h 5950684"/>
              <a:gd name="connsiteX1816" fmla="*/ 6097678 w 6100546"/>
              <a:gd name="connsiteY1816" fmla="*/ 2870275 h 5950684"/>
              <a:gd name="connsiteX1817" fmla="*/ 6080467 w 6100546"/>
              <a:gd name="connsiteY1817" fmla="*/ 2893222 h 5950684"/>
              <a:gd name="connsiteX1818" fmla="*/ 6059431 w 6100546"/>
              <a:gd name="connsiteY1818" fmla="*/ 2872188 h 5950684"/>
              <a:gd name="connsiteX1819" fmla="*/ 6049869 w 6100546"/>
              <a:gd name="connsiteY1819" fmla="*/ 2791874 h 5950684"/>
              <a:gd name="connsiteX1820" fmla="*/ 6038394 w 6100546"/>
              <a:gd name="connsiteY1820" fmla="*/ 2763190 h 5950684"/>
              <a:gd name="connsiteX1821" fmla="*/ 6032657 w 6100546"/>
              <a:gd name="connsiteY1821" fmla="*/ 2860714 h 5950684"/>
              <a:gd name="connsiteX1822" fmla="*/ 6067080 w 6100546"/>
              <a:gd name="connsiteY1822" fmla="*/ 3340687 h 5950684"/>
              <a:gd name="connsiteX1823" fmla="*/ 5937038 w 6100546"/>
              <a:gd name="connsiteY1823" fmla="*/ 3920096 h 5950684"/>
              <a:gd name="connsiteX1824" fmla="*/ 5464680 w 6100546"/>
              <a:gd name="connsiteY1824" fmla="*/ 4824587 h 5950684"/>
              <a:gd name="connsiteX1825" fmla="*/ 4563949 w 6100546"/>
              <a:gd name="connsiteY1825" fmla="*/ 5570361 h 5950684"/>
              <a:gd name="connsiteX1826" fmla="*/ 4183385 w 6100546"/>
              <a:gd name="connsiteY1826" fmla="*/ 5752024 h 5950684"/>
              <a:gd name="connsiteX1827" fmla="*/ 3110540 w 6100546"/>
              <a:gd name="connsiteY1827" fmla="*/ 5948985 h 5950684"/>
              <a:gd name="connsiteX1828" fmla="*/ 2534914 w 6100546"/>
              <a:gd name="connsiteY1828" fmla="*/ 5910740 h 5950684"/>
              <a:gd name="connsiteX1829" fmla="*/ 2339851 w 6100546"/>
              <a:gd name="connsiteY1829" fmla="*/ 5878232 h 5950684"/>
              <a:gd name="connsiteX1830" fmla="*/ 2259531 w 6100546"/>
              <a:gd name="connsiteY1830" fmla="*/ 5851461 h 5950684"/>
              <a:gd name="connsiteX1831" fmla="*/ 2146701 w 6100546"/>
              <a:gd name="connsiteY1831" fmla="*/ 5830426 h 5950684"/>
              <a:gd name="connsiteX1832" fmla="*/ 2096979 w 6100546"/>
              <a:gd name="connsiteY1832" fmla="*/ 5805567 h 5950684"/>
              <a:gd name="connsiteX1833" fmla="*/ 2035784 w 6100546"/>
              <a:gd name="connsiteY1833" fmla="*/ 5767322 h 5950684"/>
              <a:gd name="connsiteX1834" fmla="*/ 1913390 w 6100546"/>
              <a:gd name="connsiteY1834" fmla="*/ 5730990 h 5950684"/>
              <a:gd name="connsiteX1835" fmla="*/ 1710678 w 6100546"/>
              <a:gd name="connsiteY1835" fmla="*/ 5623904 h 5950684"/>
              <a:gd name="connsiteX1836" fmla="*/ 1179037 w 6100546"/>
              <a:gd name="connsiteY1836" fmla="*/ 5243368 h 5950684"/>
              <a:gd name="connsiteX1837" fmla="*/ 876880 w 6100546"/>
              <a:gd name="connsiteY1837" fmla="*/ 4960356 h 5950684"/>
              <a:gd name="connsiteX1838" fmla="*/ 857756 w 6100546"/>
              <a:gd name="connsiteY1838" fmla="*/ 4937409 h 5950684"/>
              <a:gd name="connsiteX1839" fmla="*/ 863492 w 6100546"/>
              <a:gd name="connsiteY1839" fmla="*/ 4901077 h 5950684"/>
              <a:gd name="connsiteX1840" fmla="*/ 890267 w 6100546"/>
              <a:gd name="connsiteY1840" fmla="*/ 4912550 h 5950684"/>
              <a:gd name="connsiteX1841" fmla="*/ 1043257 w 6100546"/>
              <a:gd name="connsiteY1841" fmla="*/ 5067442 h 5950684"/>
              <a:gd name="connsiteX1842" fmla="*/ 1075769 w 6100546"/>
              <a:gd name="connsiteY1842" fmla="*/ 5086564 h 5950684"/>
              <a:gd name="connsiteX1843" fmla="*/ 1083416 w 6100546"/>
              <a:gd name="connsiteY1843" fmla="*/ 5086564 h 5950684"/>
              <a:gd name="connsiteX1844" fmla="*/ 1079592 w 6100546"/>
              <a:gd name="connsiteY1844" fmla="*/ 5080827 h 5950684"/>
              <a:gd name="connsiteX1845" fmla="*/ 808035 w 6100546"/>
              <a:gd name="connsiteY1845" fmla="*/ 4780605 h 5950684"/>
              <a:gd name="connsiteX1846" fmla="*/ 727714 w 6100546"/>
              <a:gd name="connsiteY1846" fmla="*/ 4683081 h 5950684"/>
              <a:gd name="connsiteX1847" fmla="*/ 699029 w 6100546"/>
              <a:gd name="connsiteY1847" fmla="*/ 4663959 h 5950684"/>
              <a:gd name="connsiteX1848" fmla="*/ 786998 w 6100546"/>
              <a:gd name="connsiteY1848" fmla="*/ 4851358 h 5950684"/>
              <a:gd name="connsiteX1849" fmla="*/ 341414 w 6100546"/>
              <a:gd name="connsiteY1849" fmla="*/ 4105584 h 5950684"/>
              <a:gd name="connsiteX1850" fmla="*/ 383486 w 6100546"/>
              <a:gd name="connsiteY1850" fmla="*/ 4153390 h 5950684"/>
              <a:gd name="connsiteX1851" fmla="*/ 417908 w 6100546"/>
              <a:gd name="connsiteY1851" fmla="*/ 4210757 h 5950684"/>
              <a:gd name="connsiteX1852" fmla="*/ 502054 w 6100546"/>
              <a:gd name="connsiteY1852" fmla="*/ 4365649 h 5950684"/>
              <a:gd name="connsiteX1853" fmla="*/ 513529 w 6100546"/>
              <a:gd name="connsiteY1853" fmla="*/ 4359912 h 5950684"/>
              <a:gd name="connsiteX1854" fmla="*/ 425558 w 6100546"/>
              <a:gd name="connsiteY1854" fmla="*/ 4205021 h 5950684"/>
              <a:gd name="connsiteX1855" fmla="*/ 213284 w 6100546"/>
              <a:gd name="connsiteY1855" fmla="*/ 3562506 h 5950684"/>
              <a:gd name="connsiteX1856" fmla="*/ 255357 w 6100546"/>
              <a:gd name="connsiteY1856" fmla="*/ 2193342 h 5950684"/>
              <a:gd name="connsiteX1857" fmla="*/ 329939 w 6100546"/>
              <a:gd name="connsiteY1857" fmla="*/ 1940925 h 5950684"/>
              <a:gd name="connsiteX1858" fmla="*/ 345237 w 6100546"/>
              <a:gd name="connsiteY1858" fmla="*/ 1921803 h 5950684"/>
              <a:gd name="connsiteX1859" fmla="*/ 350976 w 6100546"/>
              <a:gd name="connsiteY1859" fmla="*/ 1935188 h 5950684"/>
              <a:gd name="connsiteX1860" fmla="*/ 197985 w 6100546"/>
              <a:gd name="connsiteY1860" fmla="*/ 2765101 h 5950684"/>
              <a:gd name="connsiteX1861" fmla="*/ 205635 w 6100546"/>
              <a:gd name="connsiteY1861" fmla="*/ 3206829 h 5950684"/>
              <a:gd name="connsiteX1862" fmla="*/ 207547 w 6100546"/>
              <a:gd name="connsiteY1862" fmla="*/ 3260373 h 5950684"/>
              <a:gd name="connsiteX1863" fmla="*/ 219021 w 6100546"/>
              <a:gd name="connsiteY1863" fmla="*/ 3283319 h 5950684"/>
              <a:gd name="connsiteX1864" fmla="*/ 234319 w 6100546"/>
              <a:gd name="connsiteY1864" fmla="*/ 3258461 h 5950684"/>
              <a:gd name="connsiteX1865" fmla="*/ 219021 w 6100546"/>
              <a:gd name="connsiteY1865" fmla="*/ 3050026 h 5950684"/>
              <a:gd name="connsiteX1866" fmla="*/ 656957 w 6100546"/>
              <a:gd name="connsiteY1866" fmla="*/ 1455216 h 5950684"/>
              <a:gd name="connsiteX1867" fmla="*/ 664606 w 6100546"/>
              <a:gd name="connsiteY1867" fmla="*/ 1443743 h 5950684"/>
              <a:gd name="connsiteX1868" fmla="*/ 677992 w 6100546"/>
              <a:gd name="connsiteY1868" fmla="*/ 1439918 h 5950684"/>
              <a:gd name="connsiteX1869" fmla="*/ 628271 w 6100546"/>
              <a:gd name="connsiteY1869" fmla="*/ 1541267 h 5950684"/>
              <a:gd name="connsiteX1870" fmla="*/ 320376 w 6100546"/>
              <a:gd name="connsiteY1870" fmla="*/ 2319550 h 5950684"/>
              <a:gd name="connsiteX1871" fmla="*/ 306992 w 6100546"/>
              <a:gd name="connsiteY1871" fmla="*/ 2413250 h 5950684"/>
              <a:gd name="connsiteX1872" fmla="*/ 314640 w 6100546"/>
              <a:gd name="connsiteY1872" fmla="*/ 2434283 h 5950684"/>
              <a:gd name="connsiteX1873" fmla="*/ 335676 w 6100546"/>
              <a:gd name="connsiteY1873" fmla="*/ 2420899 h 5950684"/>
              <a:gd name="connsiteX1874" fmla="*/ 356712 w 6100546"/>
              <a:gd name="connsiteY1874" fmla="*/ 2392215 h 5950684"/>
              <a:gd name="connsiteX1875" fmla="*/ 350263 w 6100546"/>
              <a:gd name="connsiteY1875" fmla="*/ 2447349 h 5950684"/>
              <a:gd name="connsiteX1876" fmla="*/ 364870 w 6100546"/>
              <a:gd name="connsiteY1876" fmla="*/ 2370176 h 5950684"/>
              <a:gd name="connsiteX1877" fmla="*/ 541943 w 6100546"/>
              <a:gd name="connsiteY1877" fmla="*/ 1882854 h 5950684"/>
              <a:gd name="connsiteX1878" fmla="*/ 564586 w 6100546"/>
              <a:gd name="connsiteY1878" fmla="*/ 1841828 h 5950684"/>
              <a:gd name="connsiteX1879" fmla="*/ 591636 w 6100546"/>
              <a:gd name="connsiteY1879" fmla="*/ 1777608 h 5950684"/>
              <a:gd name="connsiteX1880" fmla="*/ 712415 w 6100546"/>
              <a:gd name="connsiteY1880" fmla="*/ 1552740 h 5950684"/>
              <a:gd name="connsiteX1881" fmla="*/ 727714 w 6100546"/>
              <a:gd name="connsiteY1881" fmla="*/ 1541267 h 5950684"/>
              <a:gd name="connsiteX1882" fmla="*/ 682530 w 6100546"/>
              <a:gd name="connsiteY1882" fmla="*/ 1633942 h 5950684"/>
              <a:gd name="connsiteX1883" fmla="*/ 815288 w 6100546"/>
              <a:gd name="connsiteY1883" fmla="*/ 1442050 h 5950684"/>
              <a:gd name="connsiteX1884" fmla="*/ 1054385 w 6100546"/>
              <a:gd name="connsiteY1884" fmla="*/ 1157035 h 5950684"/>
              <a:gd name="connsiteX1885" fmla="*/ 1843678 w 6100546"/>
              <a:gd name="connsiteY1885" fmla="*/ 606577 h 5950684"/>
              <a:gd name="connsiteX1886" fmla="*/ 1922812 w 6100546"/>
              <a:gd name="connsiteY1886" fmla="*/ 569857 h 5950684"/>
              <a:gd name="connsiteX1887" fmla="*/ 1943510 w 6100546"/>
              <a:gd name="connsiteY1887" fmla="*/ 554072 h 5950684"/>
              <a:gd name="connsiteX1888" fmla="*/ 1974586 w 6100546"/>
              <a:gd name="connsiteY1888" fmla="*/ 541165 h 5950684"/>
              <a:gd name="connsiteX1889" fmla="*/ 2253196 w 6100546"/>
              <a:gd name="connsiteY1889" fmla="*/ 444895 h 5950684"/>
              <a:gd name="connsiteX1890" fmla="*/ 2279666 w 6100546"/>
              <a:gd name="connsiteY1890" fmla="*/ 439914 h 5950684"/>
              <a:gd name="connsiteX1891" fmla="*/ 2319798 w 6100546"/>
              <a:gd name="connsiteY1891" fmla="*/ 426779 h 5950684"/>
              <a:gd name="connsiteX1892" fmla="*/ 2345463 w 6100546"/>
              <a:gd name="connsiteY1892" fmla="*/ 419889 h 5950684"/>
              <a:gd name="connsiteX1893" fmla="*/ 2342301 w 6100546"/>
              <a:gd name="connsiteY1893" fmla="*/ 416361 h 5950684"/>
              <a:gd name="connsiteX1894" fmla="*/ 2307340 w 6100546"/>
              <a:gd name="connsiteY1894" fmla="*/ 401571 h 5950684"/>
              <a:gd name="connsiteX1895" fmla="*/ 2437382 w 6100546"/>
              <a:gd name="connsiteY1895" fmla="*/ 363326 h 5950684"/>
              <a:gd name="connsiteX1896" fmla="*/ 3353412 w 6100546"/>
              <a:gd name="connsiteY1896" fmla="*/ 315520 h 5950684"/>
              <a:gd name="connsiteX1897" fmla="*/ 3980673 w 6100546"/>
              <a:gd name="connsiteY1897" fmla="*/ 476148 h 5950684"/>
              <a:gd name="connsiteX1898" fmla="*/ 4160437 w 6100546"/>
              <a:gd name="connsiteY1898" fmla="*/ 550726 h 5950684"/>
              <a:gd name="connsiteX1899" fmla="*/ 4204422 w 6100546"/>
              <a:gd name="connsiteY1899" fmla="*/ 535427 h 5950684"/>
              <a:gd name="connsiteX1900" fmla="*/ 4171911 w 6100546"/>
              <a:gd name="connsiteY1900" fmla="*/ 504832 h 5950684"/>
              <a:gd name="connsiteX1901" fmla="*/ 4116452 w 6100546"/>
              <a:gd name="connsiteY1901" fmla="*/ 468499 h 5950684"/>
              <a:gd name="connsiteX1902" fmla="*/ 4441557 w 6100546"/>
              <a:gd name="connsiteY1902" fmla="*/ 585145 h 5950684"/>
              <a:gd name="connsiteX1903" fmla="*/ 4619408 w 6100546"/>
              <a:gd name="connsiteY1903" fmla="*/ 688407 h 5950684"/>
              <a:gd name="connsiteX1904" fmla="*/ 4451119 w 6100546"/>
              <a:gd name="connsiteY1904" fmla="*/ 577496 h 5950684"/>
              <a:gd name="connsiteX1905" fmla="*/ 4192947 w 6100546"/>
              <a:gd name="connsiteY1905" fmla="*/ 455114 h 5950684"/>
              <a:gd name="connsiteX1906" fmla="*/ 3437557 w 6100546"/>
              <a:gd name="connsiteY1906" fmla="*/ 242855 h 5950684"/>
              <a:gd name="connsiteX1907" fmla="*/ 3336201 w 6100546"/>
              <a:gd name="connsiteY1907" fmla="*/ 235206 h 5950684"/>
              <a:gd name="connsiteX1908" fmla="*/ 3364887 w 6100546"/>
              <a:gd name="connsiteY1908" fmla="*/ 254328 h 5950684"/>
              <a:gd name="connsiteX1909" fmla="*/ 4011271 w 6100546"/>
              <a:gd name="connsiteY1909" fmla="*/ 414957 h 5950684"/>
              <a:gd name="connsiteX1910" fmla="*/ 4039957 w 6100546"/>
              <a:gd name="connsiteY1910" fmla="*/ 435991 h 5950684"/>
              <a:gd name="connsiteX1911" fmla="*/ 3999798 w 6100546"/>
              <a:gd name="connsiteY1911" fmla="*/ 443640 h 5950684"/>
              <a:gd name="connsiteX1912" fmla="*/ 3797085 w 6100546"/>
              <a:gd name="connsiteY1912" fmla="*/ 372886 h 5950684"/>
              <a:gd name="connsiteX1913" fmla="*/ 2867668 w 6100546"/>
              <a:gd name="connsiteY1913" fmla="*/ 271538 h 5950684"/>
              <a:gd name="connsiteX1914" fmla="*/ 2150525 w 6100546"/>
              <a:gd name="connsiteY1914" fmla="*/ 420693 h 5950684"/>
              <a:gd name="connsiteX1915" fmla="*/ 2003272 w 6100546"/>
              <a:gd name="connsiteY1915" fmla="*/ 458938 h 5950684"/>
              <a:gd name="connsiteX1916" fmla="*/ 3127752 w 6100546"/>
              <a:gd name="connsiteY1916" fmla="*/ 227557 h 5950684"/>
              <a:gd name="connsiteX1917" fmla="*/ 3066554 w 6100546"/>
              <a:gd name="connsiteY1917" fmla="*/ 198873 h 5950684"/>
              <a:gd name="connsiteX1918" fmla="*/ 3252056 w 6100546"/>
              <a:gd name="connsiteY1918" fmla="*/ 204609 h 5950684"/>
              <a:gd name="connsiteX1919" fmla="*/ 3512140 w 6100546"/>
              <a:gd name="connsiteY1919" fmla="*/ 233294 h 5950684"/>
              <a:gd name="connsiteX1920" fmla="*/ 3533176 w 6100546"/>
              <a:gd name="connsiteY1920" fmla="*/ 229469 h 5950684"/>
              <a:gd name="connsiteX1921" fmla="*/ 3515965 w 6100546"/>
              <a:gd name="connsiteY1921" fmla="*/ 216083 h 5950684"/>
              <a:gd name="connsiteX1922" fmla="*/ 3194685 w 6100546"/>
              <a:gd name="connsiteY1922" fmla="*/ 175926 h 5950684"/>
              <a:gd name="connsiteX1923" fmla="*/ 3116277 w 6100546"/>
              <a:gd name="connsiteY1923" fmla="*/ 162541 h 5950684"/>
              <a:gd name="connsiteX1924" fmla="*/ 2785435 w 6100546"/>
              <a:gd name="connsiteY1924" fmla="*/ 177838 h 5950684"/>
              <a:gd name="connsiteX1925" fmla="*/ 2062556 w 6100546"/>
              <a:gd name="connsiteY1925" fmla="*/ 332730 h 5950684"/>
              <a:gd name="connsiteX1926" fmla="*/ 1639921 w 6100546"/>
              <a:gd name="connsiteY1926" fmla="*/ 520130 h 5950684"/>
              <a:gd name="connsiteX1927" fmla="*/ 1597847 w 6100546"/>
              <a:gd name="connsiteY1927" fmla="*/ 537339 h 5950684"/>
              <a:gd name="connsiteX1928" fmla="*/ 1649482 w 6100546"/>
              <a:gd name="connsiteY1928" fmla="*/ 476148 h 5950684"/>
              <a:gd name="connsiteX1929" fmla="*/ 1997535 w 6100546"/>
              <a:gd name="connsiteY1929" fmla="*/ 321257 h 5950684"/>
              <a:gd name="connsiteX1930" fmla="*/ 3177473 w 6100546"/>
              <a:gd name="connsiteY1930" fmla="*/ 133856 h 5950684"/>
              <a:gd name="connsiteX1931" fmla="*/ 3670868 w 6100546"/>
              <a:gd name="connsiteY1931" fmla="*/ 216083 h 5950684"/>
              <a:gd name="connsiteX1932" fmla="*/ 4267530 w 6100546"/>
              <a:gd name="connsiteY1932" fmla="*/ 418781 h 5950684"/>
              <a:gd name="connsiteX1933" fmla="*/ 4301953 w 6100546"/>
              <a:gd name="connsiteY1933" fmla="*/ 458938 h 5950684"/>
              <a:gd name="connsiteX1934" fmla="*/ 4315340 w 6100546"/>
              <a:gd name="connsiteY1934" fmla="*/ 474236 h 5950684"/>
              <a:gd name="connsiteX1935" fmla="*/ 4651919 w 6100546"/>
              <a:gd name="connsiteY1935" fmla="*/ 663548 h 5950684"/>
              <a:gd name="connsiteX1936" fmla="*/ 4663393 w 6100546"/>
              <a:gd name="connsiteY1936" fmla="*/ 665460 h 5950684"/>
              <a:gd name="connsiteX1937" fmla="*/ 4642357 w 6100546"/>
              <a:gd name="connsiteY1937" fmla="*/ 610005 h 5950684"/>
              <a:gd name="connsiteX1938" fmla="*/ 4124102 w 6100546"/>
              <a:gd name="connsiteY1938" fmla="*/ 311696 h 5950684"/>
              <a:gd name="connsiteX1939" fmla="*/ 3183211 w 6100546"/>
              <a:gd name="connsiteY1939" fmla="*/ 103261 h 5950684"/>
              <a:gd name="connsiteX1940" fmla="*/ 2634357 w 6100546"/>
              <a:gd name="connsiteY1940" fmla="*/ 124296 h 5950684"/>
              <a:gd name="connsiteX1941" fmla="*/ 2420171 w 6100546"/>
              <a:gd name="connsiteY1941" fmla="*/ 128119 h 5950684"/>
              <a:gd name="connsiteX1942" fmla="*/ 3120102 w 6100546"/>
              <a:gd name="connsiteY1942" fmla="*/ 61192 h 5950684"/>
              <a:gd name="connsiteX1943" fmla="*/ 3818121 w 6100546"/>
              <a:gd name="connsiteY1943" fmla="*/ 154892 h 5950684"/>
              <a:gd name="connsiteX1944" fmla="*/ 3192772 w 6100546"/>
              <a:gd name="connsiteY1944" fmla="*/ 9561 h 5950684"/>
              <a:gd name="connsiteX1945" fmla="*/ 3194685 w 6100546"/>
              <a:gd name="connsiteY1945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</a:cxnLst>
            <a:rect l="l" t="t" r="r" b="b"/>
            <a:pathLst>
              <a:path w="6100546" h="5950684">
                <a:moveTo>
                  <a:pt x="3440072" y="5547377"/>
                </a:moveTo>
                <a:lnTo>
                  <a:pt x="3363812" y="5559287"/>
                </a:lnTo>
                <a:lnTo>
                  <a:pt x="3377168" y="5558242"/>
                </a:lnTo>
                <a:cubicBezTo>
                  <a:pt x="3388467" y="5556803"/>
                  <a:pt x="3400989" y="5554788"/>
                  <a:pt x="3413942" y="5552485"/>
                </a:cubicBezTo>
                <a:close/>
                <a:moveTo>
                  <a:pt x="3588125" y="5518269"/>
                </a:moveTo>
                <a:lnTo>
                  <a:pt x="3546342" y="5527177"/>
                </a:lnTo>
                <a:lnTo>
                  <a:pt x="3552690" y="5526002"/>
                </a:lnTo>
                <a:cubicBezTo>
                  <a:pt x="3562477" y="5524275"/>
                  <a:pt x="3571689" y="5522548"/>
                  <a:pt x="3579893" y="5520676"/>
                </a:cubicBezTo>
                <a:close/>
                <a:moveTo>
                  <a:pt x="3658875" y="5502208"/>
                </a:moveTo>
                <a:lnTo>
                  <a:pt x="3652394" y="5503968"/>
                </a:lnTo>
                <a:lnTo>
                  <a:pt x="3656318" y="5505276"/>
                </a:lnTo>
                <a:close/>
                <a:moveTo>
                  <a:pt x="2933221" y="5496065"/>
                </a:moveTo>
                <a:cubicBezTo>
                  <a:pt x="2937825" y="5496065"/>
                  <a:pt x="2937825" y="5496065"/>
                  <a:pt x="2937825" y="5496065"/>
                </a:cubicBezTo>
                <a:cubicBezTo>
                  <a:pt x="2937825" y="5496065"/>
                  <a:pt x="2937825" y="5496065"/>
                  <a:pt x="2942431" y="5496065"/>
                </a:cubicBezTo>
                <a:cubicBezTo>
                  <a:pt x="2947037" y="5496065"/>
                  <a:pt x="2956248" y="5496065"/>
                  <a:pt x="2960854" y="5496065"/>
                </a:cubicBezTo>
                <a:lnTo>
                  <a:pt x="2970714" y="5498530"/>
                </a:lnTo>
                <a:close/>
                <a:moveTo>
                  <a:pt x="4136082" y="5495297"/>
                </a:moveTo>
                <a:lnTo>
                  <a:pt x="4135314" y="5496065"/>
                </a:lnTo>
                <a:cubicBezTo>
                  <a:pt x="4135314" y="5496065"/>
                  <a:pt x="4135314" y="5496065"/>
                  <a:pt x="4130708" y="5496065"/>
                </a:cubicBezTo>
                <a:close/>
                <a:moveTo>
                  <a:pt x="3223380" y="5491459"/>
                </a:moveTo>
                <a:lnTo>
                  <a:pt x="3223380" y="5494475"/>
                </a:lnTo>
                <a:lnTo>
                  <a:pt x="3230007" y="5494044"/>
                </a:lnTo>
                <a:lnTo>
                  <a:pt x="3232592" y="5491459"/>
                </a:lnTo>
                <a:cubicBezTo>
                  <a:pt x="3227986" y="5491458"/>
                  <a:pt x="3223380" y="5491459"/>
                  <a:pt x="3223380" y="5491459"/>
                </a:cubicBezTo>
                <a:close/>
                <a:moveTo>
                  <a:pt x="2531376" y="5422374"/>
                </a:moveTo>
                <a:lnTo>
                  <a:pt x="2538665" y="5442265"/>
                </a:lnTo>
                <a:cubicBezTo>
                  <a:pt x="2544586" y="5448142"/>
                  <a:pt x="2553524" y="5451486"/>
                  <a:pt x="2566301" y="5453081"/>
                </a:cubicBezTo>
                <a:cubicBezTo>
                  <a:pt x="2653436" y="5465296"/>
                  <a:pt x="2740536" y="5478453"/>
                  <a:pt x="2827948" y="5488225"/>
                </a:cubicBezTo>
                <a:lnTo>
                  <a:pt x="2854171" y="5490535"/>
                </a:lnTo>
                <a:lnTo>
                  <a:pt x="2858233" y="5490092"/>
                </a:lnTo>
                <a:cubicBezTo>
                  <a:pt x="2875073" y="5490308"/>
                  <a:pt x="2900980" y="5493762"/>
                  <a:pt x="2900980" y="5486854"/>
                </a:cubicBezTo>
                <a:lnTo>
                  <a:pt x="2905585" y="5486853"/>
                </a:lnTo>
                <a:cubicBezTo>
                  <a:pt x="2910191" y="5491458"/>
                  <a:pt x="2919403" y="5491459"/>
                  <a:pt x="2924007" y="5491459"/>
                </a:cubicBezTo>
                <a:cubicBezTo>
                  <a:pt x="2924008" y="5496065"/>
                  <a:pt x="2924008" y="5496065"/>
                  <a:pt x="2924008" y="5496065"/>
                </a:cubicBezTo>
                <a:lnTo>
                  <a:pt x="2924008" y="5496688"/>
                </a:lnTo>
                <a:lnTo>
                  <a:pt x="2959343" y="5499801"/>
                </a:lnTo>
                <a:lnTo>
                  <a:pt x="2977597" y="5500251"/>
                </a:lnTo>
                <a:lnTo>
                  <a:pt x="2970714" y="5498530"/>
                </a:lnTo>
                <a:lnTo>
                  <a:pt x="3008432" y="5501009"/>
                </a:lnTo>
                <a:lnTo>
                  <a:pt x="3047338" y="5501967"/>
                </a:lnTo>
                <a:lnTo>
                  <a:pt x="3062253" y="5501318"/>
                </a:lnTo>
                <a:cubicBezTo>
                  <a:pt x="3069665" y="5500958"/>
                  <a:pt x="3075997" y="5500671"/>
                  <a:pt x="3080603" y="5500671"/>
                </a:cubicBezTo>
                <a:cubicBezTo>
                  <a:pt x="3080603" y="5500671"/>
                  <a:pt x="3085209" y="5500671"/>
                  <a:pt x="3085209" y="5500671"/>
                </a:cubicBezTo>
                <a:lnTo>
                  <a:pt x="3134391" y="5500261"/>
                </a:lnTo>
                <a:lnTo>
                  <a:pt x="3198926" y="5496065"/>
                </a:lnTo>
                <a:lnTo>
                  <a:pt x="3185599" y="5496065"/>
                </a:lnTo>
                <a:cubicBezTo>
                  <a:pt x="3150841" y="5496065"/>
                  <a:pt x="3123206" y="5496065"/>
                  <a:pt x="3085209" y="5496065"/>
                </a:cubicBezTo>
                <a:cubicBezTo>
                  <a:pt x="3089814" y="5491459"/>
                  <a:pt x="3085209" y="5491459"/>
                  <a:pt x="3080603" y="5486854"/>
                </a:cubicBezTo>
                <a:cubicBezTo>
                  <a:pt x="3075997" y="5486854"/>
                  <a:pt x="3075997" y="5486854"/>
                  <a:pt x="3075997" y="5486854"/>
                </a:cubicBezTo>
                <a:cubicBezTo>
                  <a:pt x="3075997" y="5491459"/>
                  <a:pt x="3075997" y="5491459"/>
                  <a:pt x="3075997" y="5491459"/>
                </a:cubicBezTo>
                <a:cubicBezTo>
                  <a:pt x="3034546" y="5496065"/>
                  <a:pt x="2993094" y="5477641"/>
                  <a:pt x="2979277" y="5491459"/>
                </a:cubicBezTo>
                <a:cubicBezTo>
                  <a:pt x="2979277" y="5496065"/>
                  <a:pt x="2979277" y="5496065"/>
                  <a:pt x="2979277" y="5496065"/>
                </a:cubicBezTo>
                <a:cubicBezTo>
                  <a:pt x="2974671" y="5491459"/>
                  <a:pt x="2965460" y="5491459"/>
                  <a:pt x="2960854" y="5491458"/>
                </a:cubicBezTo>
                <a:cubicBezTo>
                  <a:pt x="2956248" y="5491459"/>
                  <a:pt x="2951643" y="5491459"/>
                  <a:pt x="2951643" y="5491459"/>
                </a:cubicBezTo>
                <a:cubicBezTo>
                  <a:pt x="2951642" y="5486854"/>
                  <a:pt x="2951643" y="5477642"/>
                  <a:pt x="2956248" y="5473037"/>
                </a:cubicBezTo>
                <a:cubicBezTo>
                  <a:pt x="2960854" y="5473037"/>
                  <a:pt x="2970066" y="5473037"/>
                  <a:pt x="2974671" y="5473037"/>
                </a:cubicBezTo>
                <a:cubicBezTo>
                  <a:pt x="2983883" y="5473037"/>
                  <a:pt x="2993094" y="5477641"/>
                  <a:pt x="3002307" y="5473037"/>
                </a:cubicBezTo>
                <a:cubicBezTo>
                  <a:pt x="3002307" y="5473037"/>
                  <a:pt x="3006911" y="5473037"/>
                  <a:pt x="3006911" y="5473037"/>
                </a:cubicBezTo>
                <a:cubicBezTo>
                  <a:pt x="3006911" y="5473037"/>
                  <a:pt x="3006911" y="5473037"/>
                  <a:pt x="3011517" y="5473037"/>
                </a:cubicBezTo>
                <a:cubicBezTo>
                  <a:pt x="3016123" y="5473037"/>
                  <a:pt x="3016123" y="5473037"/>
                  <a:pt x="3020729" y="5473037"/>
                </a:cubicBezTo>
                <a:cubicBezTo>
                  <a:pt x="3025334" y="5473037"/>
                  <a:pt x="3025334" y="5473037"/>
                  <a:pt x="3025334" y="5473037"/>
                </a:cubicBezTo>
                <a:lnTo>
                  <a:pt x="3024589" y="5472291"/>
                </a:lnTo>
                <a:lnTo>
                  <a:pt x="2937155" y="5469531"/>
                </a:lnTo>
                <a:lnTo>
                  <a:pt x="2924028" y="5468451"/>
                </a:lnTo>
                <a:lnTo>
                  <a:pt x="2928614" y="5473037"/>
                </a:lnTo>
                <a:cubicBezTo>
                  <a:pt x="2947037" y="5473037"/>
                  <a:pt x="2947037" y="5473037"/>
                  <a:pt x="2947037" y="5473037"/>
                </a:cubicBezTo>
                <a:cubicBezTo>
                  <a:pt x="2942431" y="5477641"/>
                  <a:pt x="2937825" y="5486854"/>
                  <a:pt x="2937825" y="5491459"/>
                </a:cubicBezTo>
                <a:cubicBezTo>
                  <a:pt x="2933220" y="5491459"/>
                  <a:pt x="2928614" y="5491459"/>
                  <a:pt x="2928614" y="5491459"/>
                </a:cubicBezTo>
                <a:cubicBezTo>
                  <a:pt x="2924007" y="5491459"/>
                  <a:pt x="2924007" y="5491459"/>
                  <a:pt x="2924007" y="5491459"/>
                </a:cubicBezTo>
                <a:cubicBezTo>
                  <a:pt x="2928614" y="5486854"/>
                  <a:pt x="2928614" y="5486854"/>
                  <a:pt x="2928614" y="5486854"/>
                </a:cubicBezTo>
                <a:cubicBezTo>
                  <a:pt x="2928614" y="5486854"/>
                  <a:pt x="2924008" y="5486854"/>
                  <a:pt x="2924008" y="5482248"/>
                </a:cubicBezTo>
                <a:cubicBezTo>
                  <a:pt x="2919403" y="5482248"/>
                  <a:pt x="2919403" y="5486853"/>
                  <a:pt x="2914797" y="5486854"/>
                </a:cubicBezTo>
                <a:cubicBezTo>
                  <a:pt x="2914797" y="5486854"/>
                  <a:pt x="2910191" y="5486854"/>
                  <a:pt x="2910191" y="5486854"/>
                </a:cubicBezTo>
                <a:cubicBezTo>
                  <a:pt x="2905585" y="5486853"/>
                  <a:pt x="2900980" y="5482248"/>
                  <a:pt x="2891768" y="5482248"/>
                </a:cubicBezTo>
                <a:cubicBezTo>
                  <a:pt x="2873345" y="5482248"/>
                  <a:pt x="2896375" y="5477642"/>
                  <a:pt x="2882557" y="5473037"/>
                </a:cubicBezTo>
                <a:cubicBezTo>
                  <a:pt x="2873345" y="5482248"/>
                  <a:pt x="2859528" y="5473037"/>
                  <a:pt x="2850318" y="5468431"/>
                </a:cubicBezTo>
                <a:cubicBezTo>
                  <a:pt x="2850317" y="5473037"/>
                  <a:pt x="2850317" y="5477642"/>
                  <a:pt x="2845711" y="5477642"/>
                </a:cubicBezTo>
                <a:cubicBezTo>
                  <a:pt x="2845711" y="5473037"/>
                  <a:pt x="2845711" y="5468430"/>
                  <a:pt x="2841105" y="5468431"/>
                </a:cubicBezTo>
                <a:cubicBezTo>
                  <a:pt x="2836500" y="5473037"/>
                  <a:pt x="2822682" y="5473037"/>
                  <a:pt x="2813471" y="5473037"/>
                </a:cubicBezTo>
                <a:cubicBezTo>
                  <a:pt x="2818077" y="5463825"/>
                  <a:pt x="2785837" y="5463825"/>
                  <a:pt x="2781231" y="5468431"/>
                </a:cubicBezTo>
                <a:cubicBezTo>
                  <a:pt x="2776625" y="5468431"/>
                  <a:pt x="2776625" y="5468431"/>
                  <a:pt x="2776625" y="5468431"/>
                </a:cubicBezTo>
                <a:cubicBezTo>
                  <a:pt x="2762808" y="5468431"/>
                  <a:pt x="2776625" y="5459219"/>
                  <a:pt x="2762808" y="5459219"/>
                </a:cubicBezTo>
                <a:cubicBezTo>
                  <a:pt x="2753597" y="5463825"/>
                  <a:pt x="2748991" y="5468431"/>
                  <a:pt x="2725962" y="5463825"/>
                </a:cubicBezTo>
                <a:cubicBezTo>
                  <a:pt x="2716751" y="5459219"/>
                  <a:pt x="2702934" y="5454614"/>
                  <a:pt x="2689116" y="5454614"/>
                </a:cubicBezTo>
                <a:cubicBezTo>
                  <a:pt x="2684511" y="5454614"/>
                  <a:pt x="2675299" y="5454614"/>
                  <a:pt x="2670694" y="5450008"/>
                </a:cubicBezTo>
                <a:cubicBezTo>
                  <a:pt x="2643059" y="5445402"/>
                  <a:pt x="2666088" y="5445402"/>
                  <a:pt x="2647665" y="5436191"/>
                </a:cubicBezTo>
                <a:cubicBezTo>
                  <a:pt x="2629242" y="5445402"/>
                  <a:pt x="2573973" y="5417768"/>
                  <a:pt x="2555550" y="5422374"/>
                </a:cubicBezTo>
                <a:cubicBezTo>
                  <a:pt x="2573973" y="5431585"/>
                  <a:pt x="2537128" y="5422374"/>
                  <a:pt x="2537128" y="5422374"/>
                </a:cubicBezTo>
                <a:close/>
                <a:moveTo>
                  <a:pt x="4476137" y="5233540"/>
                </a:moveTo>
                <a:cubicBezTo>
                  <a:pt x="4476137" y="5233540"/>
                  <a:pt x="4476137" y="5233540"/>
                  <a:pt x="4480743" y="5233540"/>
                </a:cubicBezTo>
                <a:lnTo>
                  <a:pt x="4476137" y="5235582"/>
                </a:lnTo>
                <a:close/>
                <a:moveTo>
                  <a:pt x="4849201" y="4772971"/>
                </a:moveTo>
                <a:lnTo>
                  <a:pt x="4849394" y="4772971"/>
                </a:lnTo>
                <a:lnTo>
                  <a:pt x="4844595" y="4777577"/>
                </a:lnTo>
                <a:cubicBezTo>
                  <a:pt x="4849201" y="4777577"/>
                  <a:pt x="4849201" y="4772971"/>
                  <a:pt x="4849201" y="4772971"/>
                </a:cubicBezTo>
                <a:close/>
                <a:moveTo>
                  <a:pt x="4789327" y="4768227"/>
                </a:moveTo>
                <a:lnTo>
                  <a:pt x="4789327" y="4768365"/>
                </a:lnTo>
                <a:cubicBezTo>
                  <a:pt x="4789327" y="4768365"/>
                  <a:pt x="4789327" y="4768365"/>
                  <a:pt x="4784721" y="4772971"/>
                </a:cubicBezTo>
                <a:close/>
                <a:moveTo>
                  <a:pt x="5116333" y="4519658"/>
                </a:moveTo>
                <a:cubicBezTo>
                  <a:pt x="5107122" y="4533474"/>
                  <a:pt x="5107121" y="4524264"/>
                  <a:pt x="5097910" y="4533475"/>
                </a:cubicBezTo>
                <a:cubicBezTo>
                  <a:pt x="5093304" y="4542686"/>
                  <a:pt x="5107121" y="4528869"/>
                  <a:pt x="5102516" y="4542686"/>
                </a:cubicBezTo>
                <a:cubicBezTo>
                  <a:pt x="5088699" y="4551898"/>
                  <a:pt x="5084093" y="4565715"/>
                  <a:pt x="5074881" y="4570320"/>
                </a:cubicBezTo>
                <a:cubicBezTo>
                  <a:pt x="5079487" y="4565715"/>
                  <a:pt x="5084093" y="4561109"/>
                  <a:pt x="5084093" y="4556503"/>
                </a:cubicBezTo>
                <a:cubicBezTo>
                  <a:pt x="5065670" y="4579531"/>
                  <a:pt x="5042641" y="4607166"/>
                  <a:pt x="5019613" y="4639406"/>
                </a:cubicBezTo>
                <a:cubicBezTo>
                  <a:pt x="4996584" y="4671646"/>
                  <a:pt x="4973555" y="4703886"/>
                  <a:pt x="4955133" y="4731520"/>
                </a:cubicBezTo>
                <a:cubicBezTo>
                  <a:pt x="4955133" y="4726913"/>
                  <a:pt x="4950527" y="4726914"/>
                  <a:pt x="4945921" y="4731520"/>
                </a:cubicBezTo>
                <a:cubicBezTo>
                  <a:pt x="4922893" y="4759154"/>
                  <a:pt x="4904470" y="4782183"/>
                  <a:pt x="4876835" y="4805211"/>
                </a:cubicBezTo>
                <a:cubicBezTo>
                  <a:pt x="4881441" y="4814422"/>
                  <a:pt x="4858413" y="4823634"/>
                  <a:pt x="4849201" y="4832845"/>
                </a:cubicBezTo>
                <a:cubicBezTo>
                  <a:pt x="4844595" y="4837451"/>
                  <a:pt x="4849201" y="4842057"/>
                  <a:pt x="4839989" y="4846662"/>
                </a:cubicBezTo>
                <a:cubicBezTo>
                  <a:pt x="4839989" y="4851268"/>
                  <a:pt x="4826172" y="4855874"/>
                  <a:pt x="4816961" y="4865085"/>
                </a:cubicBezTo>
                <a:cubicBezTo>
                  <a:pt x="4803144" y="4878902"/>
                  <a:pt x="4789327" y="4897324"/>
                  <a:pt x="4775509" y="4911141"/>
                </a:cubicBezTo>
                <a:cubicBezTo>
                  <a:pt x="4757086" y="4929565"/>
                  <a:pt x="4757086" y="4934170"/>
                  <a:pt x="4734058" y="4952593"/>
                </a:cubicBezTo>
                <a:cubicBezTo>
                  <a:pt x="4692606" y="4998650"/>
                  <a:pt x="4628126" y="5040101"/>
                  <a:pt x="4609703" y="5063130"/>
                </a:cubicBezTo>
                <a:cubicBezTo>
                  <a:pt x="4595886" y="5063130"/>
                  <a:pt x="4582069" y="5086157"/>
                  <a:pt x="4572858" y="5095370"/>
                </a:cubicBezTo>
                <a:cubicBezTo>
                  <a:pt x="4577463" y="5086158"/>
                  <a:pt x="4572858" y="5090764"/>
                  <a:pt x="4568252" y="5090764"/>
                </a:cubicBezTo>
                <a:cubicBezTo>
                  <a:pt x="4536012" y="5123004"/>
                  <a:pt x="4485349" y="5141426"/>
                  <a:pt x="4434686" y="5182878"/>
                </a:cubicBezTo>
                <a:cubicBezTo>
                  <a:pt x="4416264" y="5201301"/>
                  <a:pt x="4430080" y="5192089"/>
                  <a:pt x="4402447" y="5205906"/>
                </a:cubicBezTo>
                <a:cubicBezTo>
                  <a:pt x="4384023" y="5215118"/>
                  <a:pt x="4370207" y="5228935"/>
                  <a:pt x="4351783" y="5238146"/>
                </a:cubicBezTo>
                <a:cubicBezTo>
                  <a:pt x="4287303" y="5274991"/>
                  <a:pt x="4222822" y="5307232"/>
                  <a:pt x="4167554" y="5334866"/>
                </a:cubicBezTo>
                <a:cubicBezTo>
                  <a:pt x="4144525" y="5348683"/>
                  <a:pt x="4126102" y="5353289"/>
                  <a:pt x="4112285" y="5367106"/>
                </a:cubicBezTo>
                <a:cubicBezTo>
                  <a:pt x="4107679" y="5367105"/>
                  <a:pt x="4107679" y="5367105"/>
                  <a:pt x="4103074" y="5367106"/>
                </a:cubicBezTo>
                <a:cubicBezTo>
                  <a:pt x="4098468" y="5367106"/>
                  <a:pt x="4084651" y="5367106"/>
                  <a:pt x="4061622" y="5380923"/>
                </a:cubicBezTo>
                <a:cubicBezTo>
                  <a:pt x="4052411" y="5385528"/>
                  <a:pt x="4038593" y="5394740"/>
                  <a:pt x="4029382" y="5399345"/>
                </a:cubicBezTo>
                <a:cubicBezTo>
                  <a:pt x="3987930" y="5413163"/>
                  <a:pt x="3937268" y="5426980"/>
                  <a:pt x="3923451" y="5440797"/>
                </a:cubicBezTo>
                <a:cubicBezTo>
                  <a:pt x="3932662" y="5426979"/>
                  <a:pt x="3877393" y="5454614"/>
                  <a:pt x="3863576" y="5463824"/>
                </a:cubicBezTo>
                <a:cubicBezTo>
                  <a:pt x="3845153" y="5459219"/>
                  <a:pt x="3812913" y="5482248"/>
                  <a:pt x="3776067" y="5486853"/>
                </a:cubicBezTo>
                <a:cubicBezTo>
                  <a:pt x="3771461" y="5486854"/>
                  <a:pt x="3776067" y="5496065"/>
                  <a:pt x="3762250" y="5496065"/>
                </a:cubicBezTo>
                <a:cubicBezTo>
                  <a:pt x="3753039" y="5491459"/>
                  <a:pt x="3720799" y="5500671"/>
                  <a:pt x="3725404" y="5505276"/>
                </a:cubicBezTo>
                <a:cubicBezTo>
                  <a:pt x="3711587" y="5496065"/>
                  <a:pt x="3683953" y="5514488"/>
                  <a:pt x="3674741" y="5509882"/>
                </a:cubicBezTo>
                <a:cubicBezTo>
                  <a:pt x="3674741" y="5519093"/>
                  <a:pt x="3670136" y="5523698"/>
                  <a:pt x="3665530" y="5528305"/>
                </a:cubicBezTo>
                <a:cubicBezTo>
                  <a:pt x="3656318" y="5532911"/>
                  <a:pt x="3651713" y="5532911"/>
                  <a:pt x="3642501" y="5537515"/>
                </a:cubicBezTo>
                <a:cubicBezTo>
                  <a:pt x="3610261" y="5546728"/>
                  <a:pt x="3568810" y="5551333"/>
                  <a:pt x="3531964" y="5555939"/>
                </a:cubicBezTo>
                <a:cubicBezTo>
                  <a:pt x="3522752" y="5555939"/>
                  <a:pt x="3513541" y="5551333"/>
                  <a:pt x="3513541" y="5551333"/>
                </a:cubicBezTo>
                <a:cubicBezTo>
                  <a:pt x="3508935" y="5555939"/>
                  <a:pt x="3504329" y="5555939"/>
                  <a:pt x="3499724" y="5560545"/>
                </a:cubicBezTo>
                <a:cubicBezTo>
                  <a:pt x="3495118" y="5560545"/>
                  <a:pt x="3495118" y="5560545"/>
                  <a:pt x="3495118" y="5560545"/>
                </a:cubicBezTo>
                <a:cubicBezTo>
                  <a:pt x="3462878" y="5551333"/>
                  <a:pt x="3416821" y="5565150"/>
                  <a:pt x="3379975" y="5574362"/>
                </a:cubicBezTo>
                <a:cubicBezTo>
                  <a:pt x="3379975" y="5569755"/>
                  <a:pt x="3379975" y="5569755"/>
                  <a:pt x="3379975" y="5569755"/>
                </a:cubicBezTo>
                <a:cubicBezTo>
                  <a:pt x="3366158" y="5565150"/>
                  <a:pt x="3361552" y="5583573"/>
                  <a:pt x="3356946" y="5569756"/>
                </a:cubicBezTo>
                <a:cubicBezTo>
                  <a:pt x="3333918" y="5569756"/>
                  <a:pt x="3347735" y="5578967"/>
                  <a:pt x="3329312" y="5578967"/>
                </a:cubicBezTo>
                <a:cubicBezTo>
                  <a:pt x="3329312" y="5574362"/>
                  <a:pt x="3320101" y="5574362"/>
                  <a:pt x="3315495" y="5569756"/>
                </a:cubicBezTo>
                <a:cubicBezTo>
                  <a:pt x="3297072" y="5578967"/>
                  <a:pt x="3278649" y="5578967"/>
                  <a:pt x="3255620" y="5574362"/>
                </a:cubicBezTo>
                <a:cubicBezTo>
                  <a:pt x="3246409" y="5588179"/>
                  <a:pt x="3218775" y="5578967"/>
                  <a:pt x="3209563" y="5583573"/>
                </a:cubicBezTo>
                <a:cubicBezTo>
                  <a:pt x="3209564" y="5578967"/>
                  <a:pt x="3204957" y="5578967"/>
                  <a:pt x="3204957" y="5578967"/>
                </a:cubicBezTo>
                <a:cubicBezTo>
                  <a:pt x="3177323" y="5588179"/>
                  <a:pt x="3154294" y="5583573"/>
                  <a:pt x="3131266" y="5583573"/>
                </a:cubicBezTo>
                <a:lnTo>
                  <a:pt x="3122176" y="5583573"/>
                </a:lnTo>
                <a:lnTo>
                  <a:pt x="3072847" y="5585832"/>
                </a:lnTo>
                <a:lnTo>
                  <a:pt x="3062180" y="5588179"/>
                </a:lnTo>
                <a:lnTo>
                  <a:pt x="3065288" y="5586179"/>
                </a:lnTo>
                <a:lnTo>
                  <a:pt x="3001837" y="5589085"/>
                </a:lnTo>
                <a:cubicBezTo>
                  <a:pt x="2840375" y="5592138"/>
                  <a:pt x="2677977" y="5582257"/>
                  <a:pt x="2514861" y="5559930"/>
                </a:cubicBezTo>
                <a:cubicBezTo>
                  <a:pt x="2384509" y="5542375"/>
                  <a:pt x="2257185" y="5514172"/>
                  <a:pt x="2133989" y="5473661"/>
                </a:cubicBezTo>
                <a:lnTo>
                  <a:pt x="2031916" y="5434193"/>
                </a:lnTo>
                <a:lnTo>
                  <a:pt x="2081737" y="5455765"/>
                </a:lnTo>
                <a:cubicBezTo>
                  <a:pt x="2099584" y="5462674"/>
                  <a:pt x="2115704" y="5468431"/>
                  <a:pt x="2127218" y="5473037"/>
                </a:cubicBezTo>
                <a:cubicBezTo>
                  <a:pt x="2191697" y="5496065"/>
                  <a:pt x="2242361" y="5523699"/>
                  <a:pt x="2293024" y="5542122"/>
                </a:cubicBezTo>
                <a:cubicBezTo>
                  <a:pt x="2329870" y="5551333"/>
                  <a:pt x="2380533" y="5565150"/>
                  <a:pt x="2421984" y="5574362"/>
                </a:cubicBezTo>
                <a:cubicBezTo>
                  <a:pt x="2445013" y="5588179"/>
                  <a:pt x="2477253" y="5592785"/>
                  <a:pt x="2509493" y="5597390"/>
                </a:cubicBezTo>
                <a:cubicBezTo>
                  <a:pt x="2523310" y="5611207"/>
                  <a:pt x="2569368" y="5620419"/>
                  <a:pt x="2615425" y="5629630"/>
                </a:cubicBezTo>
                <a:cubicBezTo>
                  <a:pt x="2661482" y="5638841"/>
                  <a:pt x="2707539" y="5648053"/>
                  <a:pt x="2721356" y="5661870"/>
                </a:cubicBezTo>
                <a:cubicBezTo>
                  <a:pt x="2735174" y="5661870"/>
                  <a:pt x="2758202" y="5666476"/>
                  <a:pt x="2762809" y="5671081"/>
                </a:cubicBezTo>
                <a:cubicBezTo>
                  <a:pt x="2776625" y="5661870"/>
                  <a:pt x="2827289" y="5671081"/>
                  <a:pt x="2831894" y="5680293"/>
                </a:cubicBezTo>
                <a:cubicBezTo>
                  <a:pt x="2836500" y="5680293"/>
                  <a:pt x="2845711" y="5680293"/>
                  <a:pt x="2850317" y="5680292"/>
                </a:cubicBezTo>
                <a:cubicBezTo>
                  <a:pt x="2850317" y="5694110"/>
                  <a:pt x="2891768" y="5684897"/>
                  <a:pt x="2924008" y="5694110"/>
                </a:cubicBezTo>
                <a:cubicBezTo>
                  <a:pt x="2928614" y="5694110"/>
                  <a:pt x="2928614" y="5694110"/>
                  <a:pt x="2928614" y="5694110"/>
                </a:cubicBezTo>
                <a:cubicBezTo>
                  <a:pt x="2928614" y="5694110"/>
                  <a:pt x="2928614" y="5698715"/>
                  <a:pt x="2928614" y="5698715"/>
                </a:cubicBezTo>
                <a:cubicBezTo>
                  <a:pt x="2933220" y="5698715"/>
                  <a:pt x="2933220" y="5698715"/>
                  <a:pt x="2937825" y="5698715"/>
                </a:cubicBezTo>
                <a:cubicBezTo>
                  <a:pt x="2937825" y="5698715"/>
                  <a:pt x="2937825" y="5698715"/>
                  <a:pt x="2937825" y="5694109"/>
                </a:cubicBezTo>
                <a:cubicBezTo>
                  <a:pt x="2937825" y="5694109"/>
                  <a:pt x="2933220" y="5694110"/>
                  <a:pt x="2933220" y="5694110"/>
                </a:cubicBezTo>
                <a:cubicBezTo>
                  <a:pt x="2942431" y="5694110"/>
                  <a:pt x="2956248" y="5694110"/>
                  <a:pt x="2956248" y="5689504"/>
                </a:cubicBezTo>
                <a:cubicBezTo>
                  <a:pt x="3034546" y="5698715"/>
                  <a:pt x="3112843" y="5703321"/>
                  <a:pt x="3195746" y="5698714"/>
                </a:cubicBezTo>
                <a:cubicBezTo>
                  <a:pt x="3227986" y="5694110"/>
                  <a:pt x="3251015" y="5694110"/>
                  <a:pt x="3287860" y="5694110"/>
                </a:cubicBezTo>
                <a:cubicBezTo>
                  <a:pt x="3329312" y="5689504"/>
                  <a:pt x="3389186" y="5680292"/>
                  <a:pt x="3444455" y="5675687"/>
                </a:cubicBezTo>
                <a:cubicBezTo>
                  <a:pt x="3504328" y="5666476"/>
                  <a:pt x="3559598" y="5657263"/>
                  <a:pt x="3605655" y="5648053"/>
                </a:cubicBezTo>
                <a:cubicBezTo>
                  <a:pt x="3642502" y="5643446"/>
                  <a:pt x="3660924" y="5638841"/>
                  <a:pt x="3702376" y="5629630"/>
                </a:cubicBezTo>
                <a:cubicBezTo>
                  <a:pt x="3711587" y="5625024"/>
                  <a:pt x="3725404" y="5625024"/>
                  <a:pt x="3734617" y="5625024"/>
                </a:cubicBezTo>
                <a:cubicBezTo>
                  <a:pt x="3757644" y="5620419"/>
                  <a:pt x="3776067" y="5606602"/>
                  <a:pt x="3799096" y="5606602"/>
                </a:cubicBezTo>
                <a:cubicBezTo>
                  <a:pt x="3799096" y="5606602"/>
                  <a:pt x="3799096" y="5611207"/>
                  <a:pt x="3799096" y="5611207"/>
                </a:cubicBezTo>
                <a:cubicBezTo>
                  <a:pt x="3794490" y="5611207"/>
                  <a:pt x="3799096" y="5615813"/>
                  <a:pt x="3803702" y="5611207"/>
                </a:cubicBezTo>
                <a:cubicBezTo>
                  <a:pt x="3808308" y="5611207"/>
                  <a:pt x="3812913" y="5611207"/>
                  <a:pt x="3812913" y="5611207"/>
                </a:cubicBezTo>
                <a:cubicBezTo>
                  <a:pt x="3812913" y="5606602"/>
                  <a:pt x="3817519" y="5606602"/>
                  <a:pt x="3817519" y="5606602"/>
                </a:cubicBezTo>
                <a:cubicBezTo>
                  <a:pt x="3817519" y="5611206"/>
                  <a:pt x="3822125" y="5611207"/>
                  <a:pt x="3826730" y="5611207"/>
                </a:cubicBezTo>
                <a:cubicBezTo>
                  <a:pt x="3831336" y="5606602"/>
                  <a:pt x="3826730" y="5606602"/>
                  <a:pt x="3826730" y="5601996"/>
                </a:cubicBezTo>
                <a:cubicBezTo>
                  <a:pt x="3826730" y="5601996"/>
                  <a:pt x="3831336" y="5601996"/>
                  <a:pt x="3831336" y="5601996"/>
                </a:cubicBezTo>
                <a:cubicBezTo>
                  <a:pt x="3835942" y="5601996"/>
                  <a:pt x="3840547" y="5597390"/>
                  <a:pt x="3840547" y="5597390"/>
                </a:cubicBezTo>
                <a:cubicBezTo>
                  <a:pt x="3840547" y="5592785"/>
                  <a:pt x="3835942" y="5592785"/>
                  <a:pt x="3831336" y="5592785"/>
                </a:cubicBezTo>
                <a:cubicBezTo>
                  <a:pt x="3831336" y="5597390"/>
                  <a:pt x="3831336" y="5597390"/>
                  <a:pt x="3831336" y="5597390"/>
                </a:cubicBezTo>
                <a:cubicBezTo>
                  <a:pt x="3826730" y="5592785"/>
                  <a:pt x="3826730" y="5592785"/>
                  <a:pt x="3826730" y="5592785"/>
                </a:cubicBezTo>
                <a:cubicBezTo>
                  <a:pt x="3863577" y="5588179"/>
                  <a:pt x="3918845" y="5574362"/>
                  <a:pt x="3941873" y="5555939"/>
                </a:cubicBezTo>
                <a:cubicBezTo>
                  <a:pt x="3983325" y="5546728"/>
                  <a:pt x="4043200" y="5523699"/>
                  <a:pt x="4116891" y="5491458"/>
                </a:cubicBezTo>
                <a:cubicBezTo>
                  <a:pt x="4116891" y="5496065"/>
                  <a:pt x="4116891" y="5496065"/>
                  <a:pt x="4116891" y="5496065"/>
                </a:cubicBezTo>
                <a:cubicBezTo>
                  <a:pt x="4116891" y="5496065"/>
                  <a:pt x="4112285" y="5496065"/>
                  <a:pt x="4112285" y="5496065"/>
                </a:cubicBezTo>
                <a:cubicBezTo>
                  <a:pt x="4107679" y="5500671"/>
                  <a:pt x="4103074" y="5500671"/>
                  <a:pt x="4107679" y="5505276"/>
                </a:cubicBezTo>
                <a:cubicBezTo>
                  <a:pt x="4107679" y="5505276"/>
                  <a:pt x="4112285" y="5505276"/>
                  <a:pt x="4116891" y="5500671"/>
                </a:cubicBezTo>
                <a:cubicBezTo>
                  <a:pt x="4121496" y="5500671"/>
                  <a:pt x="4121496" y="5500671"/>
                  <a:pt x="4126102" y="5496065"/>
                </a:cubicBezTo>
                <a:cubicBezTo>
                  <a:pt x="4126102" y="5500671"/>
                  <a:pt x="4130708" y="5500671"/>
                  <a:pt x="4139919" y="5500671"/>
                </a:cubicBezTo>
                <a:cubicBezTo>
                  <a:pt x="4139919" y="5498368"/>
                  <a:pt x="4139919" y="5496064"/>
                  <a:pt x="4138768" y="5494913"/>
                </a:cubicBezTo>
                <a:lnTo>
                  <a:pt x="4136082" y="5495297"/>
                </a:lnTo>
                <a:lnTo>
                  <a:pt x="4144525" y="5486853"/>
                </a:lnTo>
                <a:cubicBezTo>
                  <a:pt x="4139919" y="5486854"/>
                  <a:pt x="4135314" y="5486854"/>
                  <a:pt x="4130708" y="5486854"/>
                </a:cubicBezTo>
                <a:cubicBezTo>
                  <a:pt x="4144526" y="5473037"/>
                  <a:pt x="4153738" y="5463825"/>
                  <a:pt x="4176765" y="5454614"/>
                </a:cubicBezTo>
                <a:cubicBezTo>
                  <a:pt x="4172159" y="5459219"/>
                  <a:pt x="4176765" y="5459219"/>
                  <a:pt x="4181371" y="5459219"/>
                </a:cubicBezTo>
                <a:cubicBezTo>
                  <a:pt x="4204399" y="5450008"/>
                  <a:pt x="4227428" y="5426980"/>
                  <a:pt x="4241245" y="5422374"/>
                </a:cubicBezTo>
                <a:cubicBezTo>
                  <a:pt x="4241245" y="5422374"/>
                  <a:pt x="4241245" y="5426980"/>
                  <a:pt x="4236640" y="5426980"/>
                </a:cubicBezTo>
                <a:cubicBezTo>
                  <a:pt x="4268881" y="5413163"/>
                  <a:pt x="4291908" y="5390134"/>
                  <a:pt x="4305725" y="5394740"/>
                </a:cubicBezTo>
                <a:cubicBezTo>
                  <a:pt x="4301120" y="5394740"/>
                  <a:pt x="4305725" y="5390133"/>
                  <a:pt x="4310331" y="5390134"/>
                </a:cubicBezTo>
                <a:cubicBezTo>
                  <a:pt x="4319543" y="5376316"/>
                  <a:pt x="4296514" y="5390134"/>
                  <a:pt x="4291908" y="5390134"/>
                </a:cubicBezTo>
                <a:cubicBezTo>
                  <a:pt x="4319543" y="5376316"/>
                  <a:pt x="4328754" y="5376317"/>
                  <a:pt x="4337965" y="5362500"/>
                </a:cubicBezTo>
                <a:cubicBezTo>
                  <a:pt x="4342572" y="5367106"/>
                  <a:pt x="4333360" y="5376317"/>
                  <a:pt x="4347177" y="5367106"/>
                </a:cubicBezTo>
                <a:cubicBezTo>
                  <a:pt x="4351784" y="5357894"/>
                  <a:pt x="4347177" y="5362500"/>
                  <a:pt x="4356388" y="5353289"/>
                </a:cubicBezTo>
                <a:cubicBezTo>
                  <a:pt x="4356389" y="5348683"/>
                  <a:pt x="4360994" y="5348683"/>
                  <a:pt x="4360994" y="5348683"/>
                </a:cubicBezTo>
                <a:cubicBezTo>
                  <a:pt x="4365600" y="5344077"/>
                  <a:pt x="4370206" y="5344077"/>
                  <a:pt x="4370206" y="5339471"/>
                </a:cubicBezTo>
                <a:cubicBezTo>
                  <a:pt x="4370206" y="5334866"/>
                  <a:pt x="4365600" y="5334865"/>
                  <a:pt x="4360994" y="5339471"/>
                </a:cubicBezTo>
                <a:cubicBezTo>
                  <a:pt x="4360994" y="5339471"/>
                  <a:pt x="4360994" y="5339471"/>
                  <a:pt x="4356388" y="5339471"/>
                </a:cubicBezTo>
                <a:cubicBezTo>
                  <a:pt x="4397840" y="5316443"/>
                  <a:pt x="4407051" y="5302626"/>
                  <a:pt x="4457714" y="5270386"/>
                </a:cubicBezTo>
                <a:cubicBezTo>
                  <a:pt x="4476137" y="5279597"/>
                  <a:pt x="4462320" y="5265780"/>
                  <a:pt x="4494560" y="5261175"/>
                </a:cubicBezTo>
                <a:cubicBezTo>
                  <a:pt x="4494560" y="5265780"/>
                  <a:pt x="4494560" y="5265780"/>
                  <a:pt x="4494560" y="5265780"/>
                </a:cubicBezTo>
                <a:cubicBezTo>
                  <a:pt x="4489954" y="5270386"/>
                  <a:pt x="4494561" y="5270386"/>
                  <a:pt x="4499167" y="5265780"/>
                </a:cubicBezTo>
                <a:cubicBezTo>
                  <a:pt x="4503772" y="5265780"/>
                  <a:pt x="4508377" y="5261175"/>
                  <a:pt x="4508377" y="5256569"/>
                </a:cubicBezTo>
                <a:cubicBezTo>
                  <a:pt x="4512983" y="5251963"/>
                  <a:pt x="4512983" y="5251963"/>
                  <a:pt x="4512983" y="5251963"/>
                </a:cubicBezTo>
                <a:cubicBezTo>
                  <a:pt x="4522194" y="5247358"/>
                  <a:pt x="4522194" y="5242752"/>
                  <a:pt x="4517589" y="5238146"/>
                </a:cubicBezTo>
                <a:cubicBezTo>
                  <a:pt x="4526800" y="5238145"/>
                  <a:pt x="4531406" y="5228934"/>
                  <a:pt x="4536012" y="5224329"/>
                </a:cubicBezTo>
                <a:cubicBezTo>
                  <a:pt x="4526800" y="5228935"/>
                  <a:pt x="4517589" y="5233540"/>
                  <a:pt x="4508377" y="5238146"/>
                </a:cubicBezTo>
                <a:cubicBezTo>
                  <a:pt x="4508377" y="5242752"/>
                  <a:pt x="4508377" y="5247358"/>
                  <a:pt x="4508377" y="5247358"/>
                </a:cubicBezTo>
                <a:cubicBezTo>
                  <a:pt x="4508377" y="5247358"/>
                  <a:pt x="4503772" y="5247357"/>
                  <a:pt x="4503772" y="5251963"/>
                </a:cubicBezTo>
                <a:cubicBezTo>
                  <a:pt x="4503772" y="5251963"/>
                  <a:pt x="4499166" y="5251963"/>
                  <a:pt x="4499166" y="5251963"/>
                </a:cubicBezTo>
                <a:cubicBezTo>
                  <a:pt x="4494560" y="5251962"/>
                  <a:pt x="4494560" y="5256569"/>
                  <a:pt x="4494560" y="5261175"/>
                </a:cubicBezTo>
                <a:cubicBezTo>
                  <a:pt x="4471531" y="5251963"/>
                  <a:pt x="4443897" y="5256569"/>
                  <a:pt x="4411657" y="5288809"/>
                </a:cubicBezTo>
                <a:cubicBezTo>
                  <a:pt x="4407051" y="5288809"/>
                  <a:pt x="4402446" y="5293415"/>
                  <a:pt x="4402446" y="5288809"/>
                </a:cubicBezTo>
                <a:cubicBezTo>
                  <a:pt x="4407051" y="5288809"/>
                  <a:pt x="4407052" y="5284203"/>
                  <a:pt x="4402446" y="5284203"/>
                </a:cubicBezTo>
                <a:cubicBezTo>
                  <a:pt x="4402446" y="5284203"/>
                  <a:pt x="4402446" y="5284203"/>
                  <a:pt x="4397840" y="5288809"/>
                </a:cubicBezTo>
                <a:cubicBezTo>
                  <a:pt x="4397840" y="5288809"/>
                  <a:pt x="4393234" y="5288809"/>
                  <a:pt x="4393234" y="5288809"/>
                </a:cubicBezTo>
                <a:cubicBezTo>
                  <a:pt x="4404749" y="5274991"/>
                  <a:pt x="4416263" y="5264629"/>
                  <a:pt x="4430080" y="5255992"/>
                </a:cubicBezTo>
                <a:lnTo>
                  <a:pt x="4476137" y="5235582"/>
                </a:lnTo>
                <a:lnTo>
                  <a:pt x="4476137" y="5238146"/>
                </a:lnTo>
                <a:cubicBezTo>
                  <a:pt x="4480744" y="5238146"/>
                  <a:pt x="4480744" y="5238146"/>
                  <a:pt x="4480743" y="5233540"/>
                </a:cubicBezTo>
                <a:cubicBezTo>
                  <a:pt x="4489954" y="5233540"/>
                  <a:pt x="4489954" y="5228935"/>
                  <a:pt x="4499166" y="5224329"/>
                </a:cubicBezTo>
                <a:cubicBezTo>
                  <a:pt x="4499166" y="5224329"/>
                  <a:pt x="4499167" y="5228935"/>
                  <a:pt x="4494560" y="5228935"/>
                </a:cubicBezTo>
                <a:cubicBezTo>
                  <a:pt x="4494560" y="5228935"/>
                  <a:pt x="4499167" y="5228935"/>
                  <a:pt x="4499167" y="5228935"/>
                </a:cubicBezTo>
                <a:cubicBezTo>
                  <a:pt x="4499167" y="5228935"/>
                  <a:pt x="4503773" y="5224329"/>
                  <a:pt x="4503773" y="5224329"/>
                </a:cubicBezTo>
                <a:cubicBezTo>
                  <a:pt x="4531406" y="5210512"/>
                  <a:pt x="4554434" y="5210512"/>
                  <a:pt x="4577463" y="5187484"/>
                </a:cubicBezTo>
                <a:cubicBezTo>
                  <a:pt x="4568252" y="5196695"/>
                  <a:pt x="4577463" y="5192089"/>
                  <a:pt x="4586675" y="5192089"/>
                </a:cubicBezTo>
                <a:cubicBezTo>
                  <a:pt x="4572858" y="5205906"/>
                  <a:pt x="4559040" y="5205906"/>
                  <a:pt x="4563647" y="5215118"/>
                </a:cubicBezTo>
                <a:cubicBezTo>
                  <a:pt x="4591280" y="5192089"/>
                  <a:pt x="4609703" y="5178272"/>
                  <a:pt x="4651155" y="5155244"/>
                </a:cubicBezTo>
                <a:cubicBezTo>
                  <a:pt x="4651155" y="5159849"/>
                  <a:pt x="4655761" y="5155244"/>
                  <a:pt x="4660366" y="5155244"/>
                </a:cubicBezTo>
                <a:cubicBezTo>
                  <a:pt x="4664973" y="5150638"/>
                  <a:pt x="4669578" y="5146032"/>
                  <a:pt x="4664972" y="5146032"/>
                </a:cubicBezTo>
                <a:cubicBezTo>
                  <a:pt x="4674183" y="5141427"/>
                  <a:pt x="4678790" y="5132215"/>
                  <a:pt x="4688001" y="5118398"/>
                </a:cubicBezTo>
                <a:cubicBezTo>
                  <a:pt x="4692606" y="5123004"/>
                  <a:pt x="4683395" y="5132215"/>
                  <a:pt x="4692607" y="5127610"/>
                </a:cubicBezTo>
                <a:cubicBezTo>
                  <a:pt x="4692606" y="5123004"/>
                  <a:pt x="4701818" y="5118398"/>
                  <a:pt x="4701818" y="5113792"/>
                </a:cubicBezTo>
                <a:cubicBezTo>
                  <a:pt x="4701818" y="5113792"/>
                  <a:pt x="4706425" y="5113792"/>
                  <a:pt x="4706424" y="5109187"/>
                </a:cubicBezTo>
                <a:cubicBezTo>
                  <a:pt x="4711029" y="5109187"/>
                  <a:pt x="4711029" y="5109187"/>
                  <a:pt x="4711029" y="5109187"/>
                </a:cubicBezTo>
                <a:cubicBezTo>
                  <a:pt x="4711030" y="5104581"/>
                  <a:pt x="4711030" y="5104581"/>
                  <a:pt x="4711030" y="5104581"/>
                </a:cubicBezTo>
                <a:cubicBezTo>
                  <a:pt x="4706424" y="5109187"/>
                  <a:pt x="4706424" y="5109187"/>
                  <a:pt x="4706424" y="5109187"/>
                </a:cubicBezTo>
                <a:cubicBezTo>
                  <a:pt x="4701818" y="5109187"/>
                  <a:pt x="4701818" y="5109187"/>
                  <a:pt x="4701818" y="5109187"/>
                </a:cubicBezTo>
                <a:cubicBezTo>
                  <a:pt x="4720241" y="5095370"/>
                  <a:pt x="4720241" y="5095370"/>
                  <a:pt x="4720241" y="5095370"/>
                </a:cubicBezTo>
                <a:cubicBezTo>
                  <a:pt x="4715635" y="5099975"/>
                  <a:pt x="4715635" y="5104581"/>
                  <a:pt x="4720241" y="5099975"/>
                </a:cubicBezTo>
                <a:cubicBezTo>
                  <a:pt x="4761692" y="5063130"/>
                  <a:pt x="4793932" y="5012467"/>
                  <a:pt x="4830779" y="4966410"/>
                </a:cubicBezTo>
                <a:cubicBezTo>
                  <a:pt x="4863018" y="4915748"/>
                  <a:pt x="4895258" y="4869691"/>
                  <a:pt x="4927498" y="4823634"/>
                </a:cubicBezTo>
                <a:cubicBezTo>
                  <a:pt x="4936711" y="4823634"/>
                  <a:pt x="4936710" y="4828240"/>
                  <a:pt x="4936710" y="4837451"/>
                </a:cubicBezTo>
                <a:cubicBezTo>
                  <a:pt x="4959738" y="4795999"/>
                  <a:pt x="4978162" y="4768366"/>
                  <a:pt x="4991978" y="4736126"/>
                </a:cubicBezTo>
                <a:cubicBezTo>
                  <a:pt x="5010401" y="4703885"/>
                  <a:pt x="5024218" y="4671646"/>
                  <a:pt x="5051853" y="4630195"/>
                </a:cubicBezTo>
                <a:cubicBezTo>
                  <a:pt x="5047247" y="4634800"/>
                  <a:pt x="5047247" y="4634800"/>
                  <a:pt x="5051853" y="4634799"/>
                </a:cubicBezTo>
                <a:cubicBezTo>
                  <a:pt x="5051853" y="4634799"/>
                  <a:pt x="5056460" y="4634800"/>
                  <a:pt x="5061064" y="4630195"/>
                </a:cubicBezTo>
                <a:cubicBezTo>
                  <a:pt x="5065670" y="4630194"/>
                  <a:pt x="5065670" y="4630194"/>
                  <a:pt x="5065670" y="4630194"/>
                </a:cubicBezTo>
                <a:cubicBezTo>
                  <a:pt x="5070276" y="4620983"/>
                  <a:pt x="5079487" y="4611772"/>
                  <a:pt x="5074881" y="4607166"/>
                </a:cubicBezTo>
                <a:cubicBezTo>
                  <a:pt x="5079487" y="4607166"/>
                  <a:pt x="5084093" y="4602561"/>
                  <a:pt x="5084093" y="4597955"/>
                </a:cubicBezTo>
                <a:cubicBezTo>
                  <a:pt x="5088699" y="4593349"/>
                  <a:pt x="5084093" y="4593348"/>
                  <a:pt x="5084093" y="4593348"/>
                </a:cubicBezTo>
                <a:cubicBezTo>
                  <a:pt x="5079487" y="4593349"/>
                  <a:pt x="5079487" y="4593349"/>
                  <a:pt x="5079487" y="4593349"/>
                </a:cubicBezTo>
                <a:cubicBezTo>
                  <a:pt x="5097910" y="4570321"/>
                  <a:pt x="5097910" y="4556504"/>
                  <a:pt x="5116333" y="4533475"/>
                </a:cubicBezTo>
                <a:cubicBezTo>
                  <a:pt x="5102516" y="4533475"/>
                  <a:pt x="5116333" y="4524264"/>
                  <a:pt x="5116333" y="4519658"/>
                </a:cubicBezTo>
                <a:close/>
                <a:moveTo>
                  <a:pt x="5237163" y="4192915"/>
                </a:moveTo>
                <a:lnTo>
                  <a:pt x="5237233" y="4193230"/>
                </a:lnTo>
                <a:cubicBezTo>
                  <a:pt x="5236082" y="4196108"/>
                  <a:pt x="5233779" y="4199562"/>
                  <a:pt x="5231476" y="4201864"/>
                </a:cubicBezTo>
                <a:close/>
                <a:moveTo>
                  <a:pt x="5342014" y="4155808"/>
                </a:moveTo>
                <a:cubicBezTo>
                  <a:pt x="5346619" y="4160413"/>
                  <a:pt x="5342013" y="4165020"/>
                  <a:pt x="5337408" y="4160414"/>
                </a:cubicBezTo>
                <a:cubicBezTo>
                  <a:pt x="5342013" y="4160414"/>
                  <a:pt x="5342013" y="4160414"/>
                  <a:pt x="5342014" y="4155808"/>
                </a:cubicBezTo>
                <a:close/>
                <a:moveTo>
                  <a:pt x="5306843" y="4097190"/>
                </a:moveTo>
                <a:lnTo>
                  <a:pt x="5305168" y="4100540"/>
                </a:lnTo>
                <a:cubicBezTo>
                  <a:pt x="5305168" y="4105145"/>
                  <a:pt x="5305168" y="4105145"/>
                  <a:pt x="5305168" y="4105145"/>
                </a:cubicBezTo>
                <a:cubicBezTo>
                  <a:pt x="5305168" y="4105145"/>
                  <a:pt x="5305168" y="4105145"/>
                  <a:pt x="5300562" y="4109751"/>
                </a:cubicBezTo>
                <a:cubicBezTo>
                  <a:pt x="5300562" y="4105146"/>
                  <a:pt x="5305168" y="4100540"/>
                  <a:pt x="5300562" y="4100539"/>
                </a:cubicBezTo>
                <a:close/>
                <a:moveTo>
                  <a:pt x="5312515" y="4088587"/>
                </a:moveTo>
                <a:lnTo>
                  <a:pt x="5308118" y="4096510"/>
                </a:lnTo>
                <a:lnTo>
                  <a:pt x="5306843" y="4097190"/>
                </a:lnTo>
                <a:lnTo>
                  <a:pt x="5309774" y="4091329"/>
                </a:lnTo>
                <a:close/>
                <a:moveTo>
                  <a:pt x="5319784" y="4072905"/>
                </a:moveTo>
                <a:lnTo>
                  <a:pt x="5323591" y="4072906"/>
                </a:lnTo>
                <a:cubicBezTo>
                  <a:pt x="5318986" y="4077512"/>
                  <a:pt x="5314379" y="4082116"/>
                  <a:pt x="5314379" y="4086723"/>
                </a:cubicBezTo>
                <a:lnTo>
                  <a:pt x="5312515" y="4088587"/>
                </a:lnTo>
                <a:lnTo>
                  <a:pt x="5316106" y="4082116"/>
                </a:lnTo>
                <a:close/>
                <a:moveTo>
                  <a:pt x="5322699" y="4065600"/>
                </a:moveTo>
                <a:lnTo>
                  <a:pt x="5319784" y="4072905"/>
                </a:lnTo>
                <a:lnTo>
                  <a:pt x="5318985" y="4072906"/>
                </a:lnTo>
                <a:close/>
                <a:moveTo>
                  <a:pt x="4981290" y="4036063"/>
                </a:moveTo>
                <a:lnTo>
                  <a:pt x="4971550" y="4040500"/>
                </a:lnTo>
                <a:lnTo>
                  <a:pt x="4967006" y="4053515"/>
                </a:lnTo>
                <a:cubicBezTo>
                  <a:pt x="4967006" y="4049758"/>
                  <a:pt x="4967006" y="4049758"/>
                  <a:pt x="4967006" y="4049758"/>
                </a:cubicBezTo>
                <a:cubicBezTo>
                  <a:pt x="4967006" y="4049758"/>
                  <a:pt x="4963246" y="4053515"/>
                  <a:pt x="4963246" y="4057273"/>
                </a:cubicBezTo>
                <a:cubicBezTo>
                  <a:pt x="4959486" y="4057272"/>
                  <a:pt x="4959486" y="4061029"/>
                  <a:pt x="4959486" y="4061029"/>
                </a:cubicBezTo>
                <a:cubicBezTo>
                  <a:pt x="4940684" y="4098603"/>
                  <a:pt x="4918122" y="4128661"/>
                  <a:pt x="4891800" y="4147448"/>
                </a:cubicBezTo>
                <a:cubicBezTo>
                  <a:pt x="4895560" y="4147447"/>
                  <a:pt x="4895560" y="4143690"/>
                  <a:pt x="4895560" y="4143690"/>
                </a:cubicBezTo>
                <a:cubicBezTo>
                  <a:pt x="4895560" y="4139933"/>
                  <a:pt x="4895560" y="4139933"/>
                  <a:pt x="4891800" y="4139933"/>
                </a:cubicBezTo>
                <a:cubicBezTo>
                  <a:pt x="4891800" y="4139933"/>
                  <a:pt x="4891800" y="4143690"/>
                  <a:pt x="4891800" y="4143690"/>
                </a:cubicBezTo>
                <a:cubicBezTo>
                  <a:pt x="4891800" y="4143690"/>
                  <a:pt x="4891800" y="4143690"/>
                  <a:pt x="4891800" y="4147448"/>
                </a:cubicBezTo>
                <a:cubicBezTo>
                  <a:pt x="4888039" y="4147448"/>
                  <a:pt x="4888039" y="4151205"/>
                  <a:pt x="4888039" y="4151205"/>
                </a:cubicBezTo>
                <a:cubicBezTo>
                  <a:pt x="4884279" y="4147447"/>
                  <a:pt x="4876758" y="4158719"/>
                  <a:pt x="4869238" y="4169991"/>
                </a:cubicBezTo>
                <a:cubicBezTo>
                  <a:pt x="4872998" y="4173749"/>
                  <a:pt x="4876758" y="4166234"/>
                  <a:pt x="4876758" y="4166234"/>
                </a:cubicBezTo>
                <a:cubicBezTo>
                  <a:pt x="4876758" y="4169991"/>
                  <a:pt x="4876758" y="4169991"/>
                  <a:pt x="4876758" y="4169991"/>
                </a:cubicBezTo>
                <a:cubicBezTo>
                  <a:pt x="4876758" y="4173749"/>
                  <a:pt x="4876758" y="4173749"/>
                  <a:pt x="4876758" y="4173749"/>
                </a:cubicBezTo>
                <a:cubicBezTo>
                  <a:pt x="4876758" y="4173749"/>
                  <a:pt x="4880519" y="4169990"/>
                  <a:pt x="4880519" y="4169990"/>
                </a:cubicBezTo>
                <a:cubicBezTo>
                  <a:pt x="4872998" y="4181263"/>
                  <a:pt x="4876758" y="4181262"/>
                  <a:pt x="4865477" y="4196292"/>
                </a:cubicBezTo>
                <a:cubicBezTo>
                  <a:pt x="4865477" y="4192535"/>
                  <a:pt x="4865477" y="4192535"/>
                  <a:pt x="4865477" y="4192535"/>
                </a:cubicBezTo>
                <a:cubicBezTo>
                  <a:pt x="4865477" y="4192535"/>
                  <a:pt x="4865477" y="4192535"/>
                  <a:pt x="4869238" y="4188778"/>
                </a:cubicBezTo>
                <a:cubicBezTo>
                  <a:pt x="4869238" y="4185021"/>
                  <a:pt x="4869238" y="4185021"/>
                  <a:pt x="4869238" y="4185021"/>
                </a:cubicBezTo>
                <a:cubicBezTo>
                  <a:pt x="4865477" y="4185020"/>
                  <a:pt x="4861717" y="4188778"/>
                  <a:pt x="4861717" y="4192535"/>
                </a:cubicBezTo>
                <a:cubicBezTo>
                  <a:pt x="4861717" y="4192535"/>
                  <a:pt x="4857957" y="4192535"/>
                  <a:pt x="4857957" y="4196292"/>
                </a:cubicBezTo>
                <a:cubicBezTo>
                  <a:pt x="4850436" y="4196292"/>
                  <a:pt x="4839155" y="4207563"/>
                  <a:pt x="4824114" y="4222593"/>
                </a:cubicBezTo>
                <a:cubicBezTo>
                  <a:pt x="4818474" y="4230107"/>
                  <a:pt x="4812833" y="4238562"/>
                  <a:pt x="4808133" y="4246546"/>
                </a:cubicBezTo>
                <a:lnTo>
                  <a:pt x="4803807" y="4255386"/>
                </a:lnTo>
                <a:lnTo>
                  <a:pt x="4803348" y="4274363"/>
                </a:lnTo>
                <a:cubicBezTo>
                  <a:pt x="4800382" y="4284556"/>
                  <a:pt x="4794875" y="4293232"/>
                  <a:pt x="4787261" y="4299991"/>
                </a:cubicBezTo>
                <a:lnTo>
                  <a:pt x="4766361" y="4320748"/>
                </a:lnTo>
                <a:lnTo>
                  <a:pt x="4765297" y="4321963"/>
                </a:lnTo>
                <a:lnTo>
                  <a:pt x="4773039" y="4336389"/>
                </a:lnTo>
                <a:lnTo>
                  <a:pt x="4824114" y="4271438"/>
                </a:lnTo>
                <a:cubicBezTo>
                  <a:pt x="4839155" y="4256408"/>
                  <a:pt x="4861717" y="4230108"/>
                  <a:pt x="4880519" y="4200050"/>
                </a:cubicBezTo>
                <a:cubicBezTo>
                  <a:pt x="4903081" y="4173749"/>
                  <a:pt x="4918122" y="4143689"/>
                  <a:pt x="4925643" y="4124904"/>
                </a:cubicBezTo>
                <a:cubicBezTo>
                  <a:pt x="4940684" y="4106117"/>
                  <a:pt x="4955725" y="4083574"/>
                  <a:pt x="4963246" y="4064787"/>
                </a:cubicBezTo>
                <a:cubicBezTo>
                  <a:pt x="4963246" y="4064787"/>
                  <a:pt x="4967006" y="4064786"/>
                  <a:pt x="4967006" y="4061029"/>
                </a:cubicBezTo>
                <a:cubicBezTo>
                  <a:pt x="4970767" y="4057272"/>
                  <a:pt x="4970767" y="4057272"/>
                  <a:pt x="4970767" y="4053514"/>
                </a:cubicBezTo>
                <a:close/>
                <a:moveTo>
                  <a:pt x="545930" y="4023021"/>
                </a:moveTo>
                <a:lnTo>
                  <a:pt x="598786" y="4152462"/>
                </a:lnTo>
                <a:lnTo>
                  <a:pt x="601360" y="4155129"/>
                </a:lnTo>
                <a:lnTo>
                  <a:pt x="616108" y="4179406"/>
                </a:lnTo>
                <a:lnTo>
                  <a:pt x="609272" y="4164659"/>
                </a:lnTo>
                <a:lnTo>
                  <a:pt x="574734" y="4069724"/>
                </a:lnTo>
                <a:close/>
                <a:moveTo>
                  <a:pt x="4977355" y="4003833"/>
                </a:moveTo>
                <a:lnTo>
                  <a:pt x="4970767" y="4019700"/>
                </a:lnTo>
                <a:lnTo>
                  <a:pt x="4974527" y="4014576"/>
                </a:lnTo>
                <a:lnTo>
                  <a:pt x="4974527" y="4015943"/>
                </a:lnTo>
                <a:cubicBezTo>
                  <a:pt x="4970767" y="4019700"/>
                  <a:pt x="4970767" y="4019700"/>
                  <a:pt x="4970767" y="4023457"/>
                </a:cubicBezTo>
                <a:lnTo>
                  <a:pt x="4973146" y="4023457"/>
                </a:lnTo>
                <a:lnTo>
                  <a:pt x="4975267" y="4013568"/>
                </a:lnTo>
                <a:lnTo>
                  <a:pt x="4974527" y="4014576"/>
                </a:lnTo>
                <a:lnTo>
                  <a:pt x="4974527" y="4012185"/>
                </a:lnTo>
                <a:lnTo>
                  <a:pt x="4975846" y="4010867"/>
                </a:lnTo>
                <a:close/>
                <a:moveTo>
                  <a:pt x="5034971" y="3938593"/>
                </a:moveTo>
                <a:lnTo>
                  <a:pt x="5002699" y="4000558"/>
                </a:lnTo>
                <a:lnTo>
                  <a:pt x="5016361" y="3977900"/>
                </a:lnTo>
                <a:close/>
                <a:moveTo>
                  <a:pt x="5443975" y="3887407"/>
                </a:moveTo>
                <a:lnTo>
                  <a:pt x="5443339" y="3897888"/>
                </a:lnTo>
                <a:cubicBezTo>
                  <a:pt x="5443339" y="3897888"/>
                  <a:pt x="5443339" y="3897888"/>
                  <a:pt x="5443339" y="3893284"/>
                </a:cubicBezTo>
                <a:cubicBezTo>
                  <a:pt x="5443339" y="3888678"/>
                  <a:pt x="5443339" y="3888678"/>
                  <a:pt x="5443339" y="3888678"/>
                </a:cubicBezTo>
                <a:close/>
                <a:moveTo>
                  <a:pt x="5094858" y="3865651"/>
                </a:moveTo>
                <a:lnTo>
                  <a:pt x="5095798" y="3865651"/>
                </a:lnTo>
                <a:lnTo>
                  <a:pt x="5094859" y="3869408"/>
                </a:lnTo>
                <a:cubicBezTo>
                  <a:pt x="5094859" y="3869408"/>
                  <a:pt x="5094859" y="3869408"/>
                  <a:pt x="5094858" y="3865651"/>
                </a:cubicBezTo>
                <a:close/>
                <a:moveTo>
                  <a:pt x="5086263" y="3834519"/>
                </a:moveTo>
                <a:lnTo>
                  <a:pt x="5077511" y="3856911"/>
                </a:lnTo>
                <a:lnTo>
                  <a:pt x="5055074" y="3899992"/>
                </a:lnTo>
                <a:lnTo>
                  <a:pt x="5061955" y="3902284"/>
                </a:lnTo>
                <a:cubicBezTo>
                  <a:pt x="5062895" y="3905102"/>
                  <a:pt x="5062896" y="3908860"/>
                  <a:pt x="5064776" y="3910738"/>
                </a:cubicBezTo>
                <a:cubicBezTo>
                  <a:pt x="5072296" y="3906981"/>
                  <a:pt x="5076057" y="3899466"/>
                  <a:pt x="5083577" y="3891952"/>
                </a:cubicBezTo>
                <a:cubicBezTo>
                  <a:pt x="5079817" y="3895708"/>
                  <a:pt x="5079818" y="3899465"/>
                  <a:pt x="5079818" y="3899465"/>
                </a:cubicBezTo>
                <a:cubicBezTo>
                  <a:pt x="5076056" y="3903224"/>
                  <a:pt x="5076056" y="3903224"/>
                  <a:pt x="5076056" y="3906981"/>
                </a:cubicBezTo>
                <a:cubicBezTo>
                  <a:pt x="5079817" y="3906980"/>
                  <a:pt x="5079817" y="3903223"/>
                  <a:pt x="5079817" y="3903223"/>
                </a:cubicBezTo>
                <a:cubicBezTo>
                  <a:pt x="5083577" y="3899466"/>
                  <a:pt x="5083577" y="3895709"/>
                  <a:pt x="5083577" y="3895709"/>
                </a:cubicBezTo>
                <a:cubicBezTo>
                  <a:pt x="5083577" y="3895709"/>
                  <a:pt x="5087337" y="3891952"/>
                  <a:pt x="5087337" y="3891952"/>
                </a:cubicBezTo>
                <a:cubicBezTo>
                  <a:pt x="5091098" y="3884437"/>
                  <a:pt x="5094858" y="3876922"/>
                  <a:pt x="5098618" y="3873165"/>
                </a:cubicBezTo>
                <a:cubicBezTo>
                  <a:pt x="5098618" y="3873165"/>
                  <a:pt x="5098618" y="3873165"/>
                  <a:pt x="5098618" y="3869408"/>
                </a:cubicBezTo>
                <a:cubicBezTo>
                  <a:pt x="5098618" y="3869408"/>
                  <a:pt x="5098618" y="3865651"/>
                  <a:pt x="5098618" y="3865651"/>
                </a:cubicBezTo>
                <a:lnTo>
                  <a:pt x="5095798" y="3865651"/>
                </a:lnTo>
                <a:lnTo>
                  <a:pt x="5096738" y="3861893"/>
                </a:lnTo>
                <a:cubicBezTo>
                  <a:pt x="5096738" y="3860015"/>
                  <a:pt x="5096738" y="3858135"/>
                  <a:pt x="5098619" y="3854378"/>
                </a:cubicBezTo>
                <a:cubicBezTo>
                  <a:pt x="5094858" y="3843107"/>
                  <a:pt x="5087338" y="3865650"/>
                  <a:pt x="5079817" y="3865651"/>
                </a:cubicBezTo>
                <a:cubicBezTo>
                  <a:pt x="5087338" y="3846864"/>
                  <a:pt x="5083577" y="3843107"/>
                  <a:pt x="5087337" y="3835593"/>
                </a:cubicBezTo>
                <a:close/>
                <a:moveTo>
                  <a:pt x="5087338" y="3831769"/>
                </a:moveTo>
                <a:lnTo>
                  <a:pt x="5087312" y="3831835"/>
                </a:lnTo>
                <a:lnTo>
                  <a:pt x="5087338" y="3831835"/>
                </a:lnTo>
                <a:close/>
                <a:moveTo>
                  <a:pt x="5111256" y="3770575"/>
                </a:moveTo>
                <a:lnTo>
                  <a:pt x="5101814" y="3794734"/>
                </a:lnTo>
                <a:lnTo>
                  <a:pt x="5107079" y="3785338"/>
                </a:lnTo>
                <a:cubicBezTo>
                  <a:pt x="5109430" y="3780407"/>
                  <a:pt x="5111075" y="3776062"/>
                  <a:pt x="5111662" y="3772481"/>
                </a:cubicBezTo>
                <a:close/>
                <a:moveTo>
                  <a:pt x="5166304" y="3610155"/>
                </a:moveTo>
                <a:lnTo>
                  <a:pt x="5164875" y="3613317"/>
                </a:lnTo>
                <a:lnTo>
                  <a:pt x="5144504" y="3685511"/>
                </a:lnTo>
                <a:lnTo>
                  <a:pt x="5126538" y="3731477"/>
                </a:lnTo>
                <a:lnTo>
                  <a:pt x="5130581" y="3727100"/>
                </a:lnTo>
                <a:cubicBezTo>
                  <a:pt x="5136222" y="3717238"/>
                  <a:pt x="5141862" y="3704087"/>
                  <a:pt x="5147503" y="3689057"/>
                </a:cubicBezTo>
                <a:cubicBezTo>
                  <a:pt x="5158784" y="3659000"/>
                  <a:pt x="5162544" y="3628941"/>
                  <a:pt x="5166304" y="3610155"/>
                </a:cubicBezTo>
                <a:close/>
                <a:moveTo>
                  <a:pt x="5563088" y="3368234"/>
                </a:moveTo>
                <a:cubicBezTo>
                  <a:pt x="5563088" y="3368234"/>
                  <a:pt x="5563088" y="3368234"/>
                  <a:pt x="5563088" y="3372841"/>
                </a:cubicBezTo>
                <a:lnTo>
                  <a:pt x="5562808" y="3372560"/>
                </a:lnTo>
                <a:close/>
                <a:moveTo>
                  <a:pt x="5558482" y="3363628"/>
                </a:moveTo>
                <a:lnTo>
                  <a:pt x="5558699" y="3363629"/>
                </a:lnTo>
                <a:lnTo>
                  <a:pt x="5558482" y="3368235"/>
                </a:lnTo>
                <a:cubicBezTo>
                  <a:pt x="5558482" y="3368235"/>
                  <a:pt x="5558482" y="3368235"/>
                  <a:pt x="5558482" y="3363628"/>
                </a:cubicBezTo>
                <a:close/>
                <a:moveTo>
                  <a:pt x="5549271" y="3147162"/>
                </a:moveTo>
                <a:cubicBezTo>
                  <a:pt x="5549271" y="3151767"/>
                  <a:pt x="5553877" y="3151767"/>
                  <a:pt x="5553877" y="3151767"/>
                </a:cubicBezTo>
                <a:cubicBezTo>
                  <a:pt x="5549271" y="3151767"/>
                  <a:pt x="5549271" y="3151767"/>
                  <a:pt x="5549271" y="3151767"/>
                </a:cubicBezTo>
                <a:cubicBezTo>
                  <a:pt x="5549271" y="3147162"/>
                  <a:pt x="5549271" y="3147162"/>
                  <a:pt x="5549271" y="3147162"/>
                </a:cubicBezTo>
                <a:close/>
                <a:moveTo>
                  <a:pt x="5558482" y="3096499"/>
                </a:moveTo>
                <a:cubicBezTo>
                  <a:pt x="5558482" y="3133345"/>
                  <a:pt x="5558482" y="3147162"/>
                  <a:pt x="5563088" y="3179401"/>
                </a:cubicBezTo>
                <a:cubicBezTo>
                  <a:pt x="5572300" y="3174796"/>
                  <a:pt x="5576905" y="3193219"/>
                  <a:pt x="5576905" y="3216247"/>
                </a:cubicBezTo>
                <a:cubicBezTo>
                  <a:pt x="5576904" y="3239275"/>
                  <a:pt x="5576905" y="3262303"/>
                  <a:pt x="5581511" y="3262304"/>
                </a:cubicBezTo>
                <a:cubicBezTo>
                  <a:pt x="5586117" y="3285332"/>
                  <a:pt x="5576905" y="3317572"/>
                  <a:pt x="5572300" y="3340601"/>
                </a:cubicBezTo>
                <a:cubicBezTo>
                  <a:pt x="5572300" y="3335994"/>
                  <a:pt x="5572300" y="3335994"/>
                  <a:pt x="5567693" y="3335995"/>
                </a:cubicBezTo>
                <a:cubicBezTo>
                  <a:pt x="5567693" y="3335995"/>
                  <a:pt x="5567694" y="3340601"/>
                  <a:pt x="5567694" y="3340601"/>
                </a:cubicBezTo>
                <a:cubicBezTo>
                  <a:pt x="5563088" y="3359023"/>
                  <a:pt x="5563088" y="3359023"/>
                  <a:pt x="5563088" y="3359023"/>
                </a:cubicBezTo>
                <a:cubicBezTo>
                  <a:pt x="5563088" y="3363629"/>
                  <a:pt x="5563088" y="3363629"/>
                  <a:pt x="5563088" y="3363629"/>
                </a:cubicBezTo>
                <a:lnTo>
                  <a:pt x="5558699" y="3363629"/>
                </a:lnTo>
                <a:lnTo>
                  <a:pt x="5559058" y="3356073"/>
                </a:lnTo>
                <a:cubicBezTo>
                  <a:pt x="5557331" y="3348085"/>
                  <a:pt x="5550422" y="3349811"/>
                  <a:pt x="5553877" y="3335994"/>
                </a:cubicBezTo>
                <a:cubicBezTo>
                  <a:pt x="5558482" y="3335994"/>
                  <a:pt x="5558482" y="3335994"/>
                  <a:pt x="5558482" y="3331389"/>
                </a:cubicBezTo>
                <a:cubicBezTo>
                  <a:pt x="5558482" y="3326784"/>
                  <a:pt x="5558482" y="3326784"/>
                  <a:pt x="5558482" y="3326784"/>
                </a:cubicBezTo>
                <a:cubicBezTo>
                  <a:pt x="5563088" y="3326784"/>
                  <a:pt x="5563088" y="3326784"/>
                  <a:pt x="5563088" y="3322178"/>
                </a:cubicBezTo>
                <a:cubicBezTo>
                  <a:pt x="5563088" y="3322178"/>
                  <a:pt x="5563088" y="3322178"/>
                  <a:pt x="5563088" y="3317572"/>
                </a:cubicBezTo>
                <a:cubicBezTo>
                  <a:pt x="5558482" y="3317572"/>
                  <a:pt x="5558482" y="3322178"/>
                  <a:pt x="5558482" y="3317572"/>
                </a:cubicBezTo>
                <a:cubicBezTo>
                  <a:pt x="5558482" y="3303755"/>
                  <a:pt x="5563088" y="3289937"/>
                  <a:pt x="5553877" y="3280727"/>
                </a:cubicBezTo>
                <a:cubicBezTo>
                  <a:pt x="5558482" y="3285331"/>
                  <a:pt x="5558482" y="3285331"/>
                  <a:pt x="5558482" y="3280727"/>
                </a:cubicBezTo>
                <a:cubicBezTo>
                  <a:pt x="5563088" y="3276120"/>
                  <a:pt x="5558482" y="3271514"/>
                  <a:pt x="5558482" y="3271514"/>
                </a:cubicBezTo>
                <a:cubicBezTo>
                  <a:pt x="5558482" y="3271514"/>
                  <a:pt x="5558482" y="3271514"/>
                  <a:pt x="5558482" y="3266910"/>
                </a:cubicBezTo>
                <a:cubicBezTo>
                  <a:pt x="5567694" y="3253093"/>
                  <a:pt x="5553877" y="3239275"/>
                  <a:pt x="5563088" y="3220853"/>
                </a:cubicBezTo>
                <a:cubicBezTo>
                  <a:pt x="5558482" y="3220852"/>
                  <a:pt x="5558482" y="3220852"/>
                  <a:pt x="5558482" y="3220852"/>
                </a:cubicBezTo>
                <a:cubicBezTo>
                  <a:pt x="5563088" y="3220853"/>
                  <a:pt x="5563088" y="3216247"/>
                  <a:pt x="5563088" y="3216247"/>
                </a:cubicBezTo>
                <a:cubicBezTo>
                  <a:pt x="5563088" y="3211640"/>
                  <a:pt x="5563088" y="3211640"/>
                  <a:pt x="5558481" y="3211641"/>
                </a:cubicBezTo>
                <a:cubicBezTo>
                  <a:pt x="5558482" y="3197824"/>
                  <a:pt x="5558482" y="3184007"/>
                  <a:pt x="5558482" y="3184007"/>
                </a:cubicBezTo>
                <a:cubicBezTo>
                  <a:pt x="5558482" y="3170189"/>
                  <a:pt x="5553877" y="3193218"/>
                  <a:pt x="5553877" y="3170190"/>
                </a:cubicBezTo>
                <a:cubicBezTo>
                  <a:pt x="5558482" y="3174796"/>
                  <a:pt x="5563088" y="3170189"/>
                  <a:pt x="5558482" y="3165584"/>
                </a:cubicBezTo>
                <a:cubicBezTo>
                  <a:pt x="5553877" y="3160979"/>
                  <a:pt x="5549271" y="3184007"/>
                  <a:pt x="5549271" y="3160978"/>
                </a:cubicBezTo>
                <a:cubicBezTo>
                  <a:pt x="5549271" y="3160978"/>
                  <a:pt x="5549271" y="3160978"/>
                  <a:pt x="5553877" y="3160979"/>
                </a:cubicBezTo>
                <a:cubicBezTo>
                  <a:pt x="5553877" y="3160979"/>
                  <a:pt x="5553877" y="3160979"/>
                  <a:pt x="5553877" y="3156373"/>
                </a:cubicBezTo>
                <a:cubicBezTo>
                  <a:pt x="5553877" y="3156373"/>
                  <a:pt x="5553877" y="3151767"/>
                  <a:pt x="5553877" y="3151767"/>
                </a:cubicBezTo>
                <a:cubicBezTo>
                  <a:pt x="5553876" y="3147162"/>
                  <a:pt x="5553876" y="3147162"/>
                  <a:pt x="5553876" y="3147162"/>
                </a:cubicBezTo>
                <a:cubicBezTo>
                  <a:pt x="5553877" y="3142555"/>
                  <a:pt x="5553877" y="3142555"/>
                  <a:pt x="5553877" y="3142555"/>
                </a:cubicBezTo>
                <a:cubicBezTo>
                  <a:pt x="5558482" y="3142555"/>
                  <a:pt x="5558482" y="3137950"/>
                  <a:pt x="5558482" y="3133345"/>
                </a:cubicBezTo>
                <a:cubicBezTo>
                  <a:pt x="5553877" y="3133345"/>
                  <a:pt x="5553877" y="3128738"/>
                  <a:pt x="5553877" y="3124133"/>
                </a:cubicBezTo>
                <a:cubicBezTo>
                  <a:pt x="5558482" y="3119527"/>
                  <a:pt x="5558482" y="3105710"/>
                  <a:pt x="5558482" y="3096499"/>
                </a:cubicBezTo>
                <a:close/>
                <a:moveTo>
                  <a:pt x="5068728" y="3006335"/>
                </a:moveTo>
                <a:cubicBezTo>
                  <a:pt x="5055047" y="3008859"/>
                  <a:pt x="5059106" y="3021840"/>
                  <a:pt x="5058833" y="3029380"/>
                </a:cubicBezTo>
                <a:cubicBezTo>
                  <a:pt x="5057558" y="3189382"/>
                  <a:pt x="5033801" y="3344796"/>
                  <a:pt x="5000270" y="3499100"/>
                </a:cubicBezTo>
                <a:cubicBezTo>
                  <a:pt x="4999297" y="3505105"/>
                  <a:pt x="4998324" y="3511109"/>
                  <a:pt x="4997351" y="3517113"/>
                </a:cubicBezTo>
                <a:cubicBezTo>
                  <a:pt x="4995543" y="3525352"/>
                  <a:pt x="4990800" y="3531220"/>
                  <a:pt x="4981162" y="3526341"/>
                </a:cubicBezTo>
                <a:cubicBezTo>
                  <a:pt x="4969153" y="3524397"/>
                  <a:pt x="4971661" y="3517693"/>
                  <a:pt x="4973470" y="3509454"/>
                </a:cubicBezTo>
                <a:cubicBezTo>
                  <a:pt x="4981929" y="3479185"/>
                  <a:pt x="4988608" y="3448568"/>
                  <a:pt x="4994080" y="3417719"/>
                </a:cubicBezTo>
                <a:lnTo>
                  <a:pt x="4999041" y="3383157"/>
                </a:lnTo>
                <a:lnTo>
                  <a:pt x="4959247" y="3530345"/>
                </a:lnTo>
                <a:cubicBezTo>
                  <a:pt x="4879751" y="3765262"/>
                  <a:pt x="4758264" y="3980821"/>
                  <a:pt x="4603718" y="4168087"/>
                </a:cubicBezTo>
                <a:lnTo>
                  <a:pt x="4567122" y="4208352"/>
                </a:lnTo>
                <a:lnTo>
                  <a:pt x="4565188" y="4210970"/>
                </a:lnTo>
                <a:lnTo>
                  <a:pt x="4548960" y="4239107"/>
                </a:lnTo>
                <a:lnTo>
                  <a:pt x="4482714" y="4307523"/>
                </a:lnTo>
                <a:lnTo>
                  <a:pt x="4381549" y="4420470"/>
                </a:lnTo>
                <a:cubicBezTo>
                  <a:pt x="4266151" y="4536988"/>
                  <a:pt x="4139313" y="4641106"/>
                  <a:pt x="3998990" y="4731903"/>
                </a:cubicBezTo>
                <a:cubicBezTo>
                  <a:pt x="4054186" y="4698419"/>
                  <a:pt x="4109111" y="4664596"/>
                  <a:pt x="4162929" y="4629423"/>
                </a:cubicBezTo>
                <a:lnTo>
                  <a:pt x="4314038" y="4523195"/>
                </a:lnTo>
                <a:lnTo>
                  <a:pt x="4461229" y="4385990"/>
                </a:lnTo>
                <a:cubicBezTo>
                  <a:pt x="4487721" y="4357474"/>
                  <a:pt x="4516816" y="4331061"/>
                  <a:pt x="4543929" y="4303907"/>
                </a:cubicBezTo>
                <a:cubicBezTo>
                  <a:pt x="4546034" y="4301303"/>
                  <a:pt x="4547672" y="4297678"/>
                  <a:pt x="4549932" y="4295415"/>
                </a:cubicBezTo>
                <a:lnTo>
                  <a:pt x="4553788" y="4295289"/>
                </a:lnTo>
                <a:lnTo>
                  <a:pt x="4594816" y="4249177"/>
                </a:lnTo>
                <a:lnTo>
                  <a:pt x="4560743" y="4296407"/>
                </a:lnTo>
                <a:lnTo>
                  <a:pt x="4566959" y="4303903"/>
                </a:lnTo>
                <a:cubicBezTo>
                  <a:pt x="4567751" y="4307449"/>
                  <a:pt x="4567104" y="4311445"/>
                  <a:pt x="4565620" y="4315411"/>
                </a:cubicBezTo>
                <a:cubicBezTo>
                  <a:pt x="4558943" y="4333257"/>
                  <a:pt x="4547680" y="4348257"/>
                  <a:pt x="4534555" y="4359170"/>
                </a:cubicBezTo>
                <a:cubicBezTo>
                  <a:pt x="4497784" y="4394014"/>
                  <a:pt x="4462595" y="4431427"/>
                  <a:pt x="4425298" y="4466921"/>
                </a:cubicBezTo>
                <a:lnTo>
                  <a:pt x="4375776" y="4510682"/>
                </a:lnTo>
                <a:lnTo>
                  <a:pt x="4374550" y="4511943"/>
                </a:lnTo>
                <a:lnTo>
                  <a:pt x="4371382" y="4514565"/>
                </a:lnTo>
                <a:lnTo>
                  <a:pt x="4367311" y="4518163"/>
                </a:lnTo>
                <a:lnTo>
                  <a:pt x="4365470" y="4519459"/>
                </a:lnTo>
                <a:lnTo>
                  <a:pt x="4309464" y="4565818"/>
                </a:lnTo>
                <a:lnTo>
                  <a:pt x="4313091" y="4567406"/>
                </a:lnTo>
                <a:cubicBezTo>
                  <a:pt x="4316311" y="4567815"/>
                  <a:pt x="4319528" y="4567429"/>
                  <a:pt x="4322772" y="4566877"/>
                </a:cubicBezTo>
                <a:lnTo>
                  <a:pt x="4327321" y="4566813"/>
                </a:lnTo>
                <a:lnTo>
                  <a:pt x="4408688" y="4507942"/>
                </a:lnTo>
                <a:lnTo>
                  <a:pt x="4577446" y="4352526"/>
                </a:lnTo>
                <a:lnTo>
                  <a:pt x="4596277" y="4333784"/>
                </a:lnTo>
                <a:cubicBezTo>
                  <a:pt x="4600601" y="4329033"/>
                  <a:pt x="4604577" y="4323515"/>
                  <a:pt x="4609844" y="4318799"/>
                </a:cubicBezTo>
                <a:lnTo>
                  <a:pt x="4613420" y="4317092"/>
                </a:lnTo>
                <a:lnTo>
                  <a:pt x="4776168" y="4119497"/>
                </a:lnTo>
                <a:cubicBezTo>
                  <a:pt x="4828544" y="4046034"/>
                  <a:pt x="4876367" y="3968097"/>
                  <a:pt x="4919463" y="3885520"/>
                </a:cubicBezTo>
                <a:lnTo>
                  <a:pt x="4974580" y="3759962"/>
                </a:lnTo>
                <a:lnTo>
                  <a:pt x="5016577" y="3621898"/>
                </a:lnTo>
                <a:cubicBezTo>
                  <a:pt x="5030275" y="3572096"/>
                  <a:pt x="5042104" y="3521754"/>
                  <a:pt x="5050373" y="3470717"/>
                </a:cubicBezTo>
                <a:cubicBezTo>
                  <a:pt x="5056636" y="3443766"/>
                  <a:pt x="5068067" y="3420021"/>
                  <a:pt x="5050174" y="3392950"/>
                </a:cubicBezTo>
                <a:cubicBezTo>
                  <a:pt x="5039411" y="3377462"/>
                  <a:pt x="5047772" y="3355116"/>
                  <a:pt x="5049991" y="3335568"/>
                </a:cubicBezTo>
                <a:cubicBezTo>
                  <a:pt x="5068063" y="3232795"/>
                  <a:pt x="5072592" y="3128776"/>
                  <a:pt x="5075584" y="3025457"/>
                </a:cubicBezTo>
                <a:cubicBezTo>
                  <a:pt x="5075858" y="3017917"/>
                  <a:pt x="5076831" y="3011913"/>
                  <a:pt x="5068728" y="3006335"/>
                </a:cubicBezTo>
                <a:close/>
                <a:moveTo>
                  <a:pt x="5512425" y="2769494"/>
                </a:moveTo>
                <a:cubicBezTo>
                  <a:pt x="5517031" y="2774100"/>
                  <a:pt x="5517031" y="2778706"/>
                  <a:pt x="5517031" y="2783312"/>
                </a:cubicBezTo>
                <a:cubicBezTo>
                  <a:pt x="5517031" y="2783312"/>
                  <a:pt x="5517031" y="2783312"/>
                  <a:pt x="5517031" y="2787918"/>
                </a:cubicBezTo>
                <a:cubicBezTo>
                  <a:pt x="5517031" y="2792523"/>
                  <a:pt x="5517031" y="2792523"/>
                  <a:pt x="5517031" y="2792523"/>
                </a:cubicBezTo>
                <a:lnTo>
                  <a:pt x="5517031" y="2797129"/>
                </a:lnTo>
                <a:cubicBezTo>
                  <a:pt x="5517031" y="2797129"/>
                  <a:pt x="5517031" y="2792523"/>
                  <a:pt x="5512425" y="2787918"/>
                </a:cubicBezTo>
                <a:cubicBezTo>
                  <a:pt x="5512425" y="2778706"/>
                  <a:pt x="5512425" y="2774100"/>
                  <a:pt x="5512425" y="2769494"/>
                </a:cubicBezTo>
                <a:close/>
                <a:moveTo>
                  <a:pt x="73605" y="2372526"/>
                </a:moveTo>
                <a:cubicBezTo>
                  <a:pt x="75172" y="2375941"/>
                  <a:pt x="75172" y="2375941"/>
                  <a:pt x="75172" y="2375941"/>
                </a:cubicBezTo>
                <a:cubicBezTo>
                  <a:pt x="75172" y="2375941"/>
                  <a:pt x="76739" y="2379355"/>
                  <a:pt x="76739" y="2379355"/>
                </a:cubicBezTo>
                <a:cubicBezTo>
                  <a:pt x="73321" y="2380924"/>
                  <a:pt x="73321" y="2380924"/>
                  <a:pt x="71754" y="2377508"/>
                </a:cubicBezTo>
                <a:cubicBezTo>
                  <a:pt x="71754" y="2377508"/>
                  <a:pt x="70188" y="2374093"/>
                  <a:pt x="73605" y="2372526"/>
                </a:cubicBezTo>
                <a:close/>
                <a:moveTo>
                  <a:pt x="254147" y="1810170"/>
                </a:moveTo>
                <a:cubicBezTo>
                  <a:pt x="225384" y="1864704"/>
                  <a:pt x="211290" y="1933178"/>
                  <a:pt x="184092" y="1991128"/>
                </a:cubicBezTo>
                <a:cubicBezTo>
                  <a:pt x="175122" y="2007645"/>
                  <a:pt x="185375" y="2002941"/>
                  <a:pt x="183239" y="2016322"/>
                </a:cubicBezTo>
                <a:cubicBezTo>
                  <a:pt x="173984" y="2041238"/>
                  <a:pt x="166864" y="2052772"/>
                  <a:pt x="159744" y="2064306"/>
                </a:cubicBezTo>
                <a:cubicBezTo>
                  <a:pt x="152340" y="2084239"/>
                  <a:pt x="158891" y="2089500"/>
                  <a:pt x="154906" y="2107865"/>
                </a:cubicBezTo>
                <a:cubicBezTo>
                  <a:pt x="145935" y="2124382"/>
                  <a:pt x="136964" y="2140898"/>
                  <a:pt x="127993" y="2157417"/>
                </a:cubicBezTo>
                <a:cubicBezTo>
                  <a:pt x="127993" y="2157417"/>
                  <a:pt x="127993" y="2157417"/>
                  <a:pt x="118024" y="2153722"/>
                </a:cubicBezTo>
                <a:cubicBezTo>
                  <a:pt x="114322" y="2163689"/>
                  <a:pt x="108769" y="2178638"/>
                  <a:pt x="106633" y="2192019"/>
                </a:cubicBezTo>
                <a:cubicBezTo>
                  <a:pt x="106633" y="2192019"/>
                  <a:pt x="106633" y="2192019"/>
                  <a:pt x="110051" y="2190451"/>
                </a:cubicBezTo>
                <a:cubicBezTo>
                  <a:pt x="108484" y="2187035"/>
                  <a:pt x="110335" y="2182052"/>
                  <a:pt x="111902" y="2185468"/>
                </a:cubicBezTo>
                <a:cubicBezTo>
                  <a:pt x="111902" y="2185468"/>
                  <a:pt x="113469" y="2188883"/>
                  <a:pt x="113469" y="2188883"/>
                </a:cubicBezTo>
                <a:cubicBezTo>
                  <a:pt x="116886" y="2187315"/>
                  <a:pt x="119022" y="2173934"/>
                  <a:pt x="122155" y="2180764"/>
                </a:cubicBezTo>
                <a:cubicBezTo>
                  <a:pt x="121587" y="2197560"/>
                  <a:pt x="116602" y="2195713"/>
                  <a:pt x="114466" y="2209094"/>
                </a:cubicBezTo>
                <a:cubicBezTo>
                  <a:pt x="114466" y="2209094"/>
                  <a:pt x="114466" y="2209094"/>
                  <a:pt x="116033" y="2212509"/>
                </a:cubicBezTo>
                <a:cubicBezTo>
                  <a:pt x="116033" y="2212509"/>
                  <a:pt x="116033" y="2212509"/>
                  <a:pt x="112616" y="2214078"/>
                </a:cubicBezTo>
                <a:cubicBezTo>
                  <a:pt x="114182" y="2217492"/>
                  <a:pt x="112331" y="2222475"/>
                  <a:pt x="112331" y="2222475"/>
                </a:cubicBezTo>
                <a:cubicBezTo>
                  <a:pt x="108913" y="2224043"/>
                  <a:pt x="108913" y="2224043"/>
                  <a:pt x="108913" y="2224043"/>
                </a:cubicBezTo>
                <a:cubicBezTo>
                  <a:pt x="110197" y="2235857"/>
                  <a:pt x="107777" y="2257636"/>
                  <a:pt x="103791" y="2276000"/>
                </a:cubicBezTo>
                <a:cubicBezTo>
                  <a:pt x="96386" y="2295932"/>
                  <a:pt x="90833" y="2310882"/>
                  <a:pt x="83997" y="2314018"/>
                </a:cubicBezTo>
                <a:cubicBezTo>
                  <a:pt x="85564" y="2317433"/>
                  <a:pt x="82146" y="2319001"/>
                  <a:pt x="82146" y="2319001"/>
                </a:cubicBezTo>
                <a:cubicBezTo>
                  <a:pt x="83713" y="2322416"/>
                  <a:pt x="81862" y="2327399"/>
                  <a:pt x="78444" y="2328967"/>
                </a:cubicBezTo>
                <a:cubicBezTo>
                  <a:pt x="78444" y="2328967"/>
                  <a:pt x="78444" y="2328967"/>
                  <a:pt x="76878" y="2325552"/>
                </a:cubicBezTo>
                <a:cubicBezTo>
                  <a:pt x="78729" y="2320569"/>
                  <a:pt x="78729" y="2320569"/>
                  <a:pt x="78729" y="2320569"/>
                </a:cubicBezTo>
                <a:cubicBezTo>
                  <a:pt x="78729" y="2320569"/>
                  <a:pt x="78729" y="2320569"/>
                  <a:pt x="77162" y="2317154"/>
                </a:cubicBezTo>
                <a:cubicBezTo>
                  <a:pt x="73175" y="2335518"/>
                  <a:pt x="76593" y="2333950"/>
                  <a:pt x="74458" y="2347331"/>
                </a:cubicBezTo>
                <a:cubicBezTo>
                  <a:pt x="74458" y="2347331"/>
                  <a:pt x="76309" y="2342348"/>
                  <a:pt x="76309" y="2342348"/>
                </a:cubicBezTo>
                <a:cubicBezTo>
                  <a:pt x="76309" y="2342348"/>
                  <a:pt x="76309" y="2342348"/>
                  <a:pt x="77877" y="2345763"/>
                </a:cubicBezTo>
                <a:cubicBezTo>
                  <a:pt x="77877" y="2345763"/>
                  <a:pt x="77877" y="2345763"/>
                  <a:pt x="79443" y="2349178"/>
                </a:cubicBezTo>
                <a:cubicBezTo>
                  <a:pt x="79443" y="2349178"/>
                  <a:pt x="79728" y="2340781"/>
                  <a:pt x="84712" y="2342626"/>
                </a:cubicBezTo>
                <a:cubicBezTo>
                  <a:pt x="82577" y="2356008"/>
                  <a:pt x="80441" y="2369389"/>
                  <a:pt x="75457" y="2367543"/>
                </a:cubicBezTo>
                <a:cubicBezTo>
                  <a:pt x="75457" y="2367543"/>
                  <a:pt x="77024" y="2370957"/>
                  <a:pt x="73605" y="2372526"/>
                </a:cubicBezTo>
                <a:cubicBezTo>
                  <a:pt x="57515" y="2400578"/>
                  <a:pt x="49543" y="2437305"/>
                  <a:pt x="48121" y="2479296"/>
                </a:cubicBezTo>
                <a:cubicBezTo>
                  <a:pt x="48121" y="2479296"/>
                  <a:pt x="49688" y="2482710"/>
                  <a:pt x="46270" y="2484279"/>
                </a:cubicBezTo>
                <a:cubicBezTo>
                  <a:pt x="47837" y="2487694"/>
                  <a:pt x="45985" y="2492677"/>
                  <a:pt x="45985" y="2492677"/>
                </a:cubicBezTo>
                <a:cubicBezTo>
                  <a:pt x="45985" y="2492677"/>
                  <a:pt x="45985" y="2492677"/>
                  <a:pt x="44419" y="2489262"/>
                </a:cubicBezTo>
                <a:cubicBezTo>
                  <a:pt x="45701" y="2501076"/>
                  <a:pt x="46700" y="2521286"/>
                  <a:pt x="49832" y="2528117"/>
                </a:cubicBezTo>
                <a:cubicBezTo>
                  <a:pt x="48266" y="2524701"/>
                  <a:pt x="48266" y="2524701"/>
                  <a:pt x="50117" y="2519718"/>
                </a:cubicBezTo>
                <a:cubicBezTo>
                  <a:pt x="50117" y="2519718"/>
                  <a:pt x="53535" y="2518151"/>
                  <a:pt x="53535" y="2518151"/>
                </a:cubicBezTo>
                <a:cubicBezTo>
                  <a:pt x="55102" y="2521565"/>
                  <a:pt x="55102" y="2521565"/>
                  <a:pt x="53251" y="2526549"/>
                </a:cubicBezTo>
                <a:lnTo>
                  <a:pt x="53821" y="2527790"/>
                </a:lnTo>
                <a:lnTo>
                  <a:pt x="53340" y="2530125"/>
                </a:lnTo>
                <a:cubicBezTo>
                  <a:pt x="52646" y="2531993"/>
                  <a:pt x="52183" y="2533239"/>
                  <a:pt x="52967" y="2534947"/>
                </a:cubicBezTo>
                <a:cubicBezTo>
                  <a:pt x="51400" y="2531532"/>
                  <a:pt x="54818" y="2529963"/>
                  <a:pt x="54818" y="2529963"/>
                </a:cubicBezTo>
                <a:lnTo>
                  <a:pt x="53821" y="2527790"/>
                </a:lnTo>
                <a:lnTo>
                  <a:pt x="55102" y="2521565"/>
                </a:lnTo>
                <a:cubicBezTo>
                  <a:pt x="61798" y="2572233"/>
                  <a:pt x="46138" y="2637292"/>
                  <a:pt x="49417" y="2689527"/>
                </a:cubicBezTo>
                <a:cubicBezTo>
                  <a:pt x="45999" y="2691096"/>
                  <a:pt x="45430" y="2707892"/>
                  <a:pt x="43579" y="2712875"/>
                </a:cubicBezTo>
                <a:cubicBezTo>
                  <a:pt x="46997" y="2711307"/>
                  <a:pt x="46997" y="2711307"/>
                  <a:pt x="50130" y="2718137"/>
                </a:cubicBezTo>
                <a:cubicBezTo>
                  <a:pt x="50130" y="2718137"/>
                  <a:pt x="46713" y="2719705"/>
                  <a:pt x="48279" y="2723120"/>
                </a:cubicBezTo>
                <a:cubicBezTo>
                  <a:pt x="49846" y="2726535"/>
                  <a:pt x="46428" y="2728103"/>
                  <a:pt x="47995" y="2731518"/>
                </a:cubicBezTo>
                <a:cubicBezTo>
                  <a:pt x="49992" y="2771940"/>
                  <a:pt x="42872" y="2783475"/>
                  <a:pt x="40453" y="2805254"/>
                </a:cubicBezTo>
                <a:cubicBezTo>
                  <a:pt x="40453" y="2805254"/>
                  <a:pt x="38886" y="2801839"/>
                  <a:pt x="42303" y="2800271"/>
                </a:cubicBezTo>
                <a:cubicBezTo>
                  <a:pt x="42303" y="2800271"/>
                  <a:pt x="45721" y="2798702"/>
                  <a:pt x="47288" y="2802118"/>
                </a:cubicBezTo>
                <a:cubicBezTo>
                  <a:pt x="47288" y="2802118"/>
                  <a:pt x="45437" y="2807101"/>
                  <a:pt x="45437" y="2807101"/>
                </a:cubicBezTo>
                <a:cubicBezTo>
                  <a:pt x="47003" y="2810516"/>
                  <a:pt x="47003" y="2810516"/>
                  <a:pt x="47003" y="2810516"/>
                </a:cubicBezTo>
                <a:cubicBezTo>
                  <a:pt x="54838" y="2827591"/>
                  <a:pt x="53132" y="2877980"/>
                  <a:pt x="41312" y="2879269"/>
                </a:cubicBezTo>
                <a:cubicBezTo>
                  <a:pt x="45443" y="2906310"/>
                  <a:pt x="52424" y="2948580"/>
                  <a:pt x="48154" y="2975342"/>
                </a:cubicBezTo>
                <a:cubicBezTo>
                  <a:pt x="43738" y="2956699"/>
                  <a:pt x="34622" y="2927811"/>
                  <a:pt x="32341" y="2895787"/>
                </a:cubicBezTo>
                <a:cubicBezTo>
                  <a:pt x="30060" y="2863762"/>
                  <a:pt x="30912" y="2838567"/>
                  <a:pt x="39599" y="2830448"/>
                </a:cubicBezTo>
                <a:cubicBezTo>
                  <a:pt x="36182" y="2832017"/>
                  <a:pt x="36182" y="2832017"/>
                  <a:pt x="34615" y="2828601"/>
                </a:cubicBezTo>
                <a:cubicBezTo>
                  <a:pt x="36466" y="2823619"/>
                  <a:pt x="33332" y="2816788"/>
                  <a:pt x="36750" y="2815220"/>
                </a:cubicBezTo>
                <a:cubicBezTo>
                  <a:pt x="36750" y="2815220"/>
                  <a:pt x="35183" y="2811805"/>
                  <a:pt x="38601" y="2810237"/>
                </a:cubicBezTo>
                <a:cubicBezTo>
                  <a:pt x="38601" y="2810237"/>
                  <a:pt x="38601" y="2810237"/>
                  <a:pt x="35183" y="2811805"/>
                </a:cubicBezTo>
                <a:cubicBezTo>
                  <a:pt x="25215" y="2808111"/>
                  <a:pt x="29484" y="2781349"/>
                  <a:pt x="32189" y="2751171"/>
                </a:cubicBezTo>
                <a:cubicBezTo>
                  <a:pt x="32189" y="2751171"/>
                  <a:pt x="32189" y="2751171"/>
                  <a:pt x="30622" y="2747756"/>
                </a:cubicBezTo>
                <a:cubicBezTo>
                  <a:pt x="27204" y="2749324"/>
                  <a:pt x="27204" y="2749324"/>
                  <a:pt x="29055" y="2744342"/>
                </a:cubicBezTo>
                <a:cubicBezTo>
                  <a:pt x="29055" y="2744342"/>
                  <a:pt x="27489" y="2740926"/>
                  <a:pt x="27489" y="2740926"/>
                </a:cubicBezTo>
                <a:cubicBezTo>
                  <a:pt x="30906" y="2739359"/>
                  <a:pt x="30906" y="2739359"/>
                  <a:pt x="30906" y="2739359"/>
                </a:cubicBezTo>
                <a:cubicBezTo>
                  <a:pt x="30906" y="2739359"/>
                  <a:pt x="30906" y="2739359"/>
                  <a:pt x="25922" y="2737511"/>
                </a:cubicBezTo>
                <a:cubicBezTo>
                  <a:pt x="26206" y="2729114"/>
                  <a:pt x="21222" y="2727266"/>
                  <a:pt x="20223" y="2707055"/>
                </a:cubicBezTo>
                <a:cubicBezTo>
                  <a:pt x="13388" y="2710191"/>
                  <a:pt x="15953" y="2733817"/>
                  <a:pt x="7834" y="2725140"/>
                </a:cubicBezTo>
                <a:cubicBezTo>
                  <a:pt x="7977" y="2720941"/>
                  <a:pt x="7193" y="2719234"/>
                  <a:pt x="6410" y="2717526"/>
                </a:cubicBezTo>
                <a:lnTo>
                  <a:pt x="5697" y="2713719"/>
                </a:lnTo>
                <a:lnTo>
                  <a:pt x="6552" y="2713327"/>
                </a:lnTo>
                <a:cubicBezTo>
                  <a:pt x="4985" y="2709912"/>
                  <a:pt x="4985" y="2709912"/>
                  <a:pt x="4985" y="2709912"/>
                </a:cubicBezTo>
                <a:lnTo>
                  <a:pt x="5697" y="2713719"/>
                </a:lnTo>
                <a:lnTo>
                  <a:pt x="3134" y="2714895"/>
                </a:lnTo>
                <a:cubicBezTo>
                  <a:pt x="3134" y="2714895"/>
                  <a:pt x="1567" y="2711481"/>
                  <a:pt x="1567" y="2711481"/>
                </a:cubicBezTo>
                <a:cubicBezTo>
                  <a:pt x="0" y="2708065"/>
                  <a:pt x="0" y="2708065"/>
                  <a:pt x="0" y="2708065"/>
                </a:cubicBezTo>
                <a:cubicBezTo>
                  <a:pt x="1852" y="2703082"/>
                  <a:pt x="2136" y="2694684"/>
                  <a:pt x="2420" y="2686286"/>
                </a:cubicBezTo>
                <a:cubicBezTo>
                  <a:pt x="2420" y="2686286"/>
                  <a:pt x="4271" y="2681302"/>
                  <a:pt x="4271" y="2681302"/>
                </a:cubicBezTo>
                <a:cubicBezTo>
                  <a:pt x="4271" y="2681302"/>
                  <a:pt x="2705" y="2677888"/>
                  <a:pt x="4556" y="2672905"/>
                </a:cubicBezTo>
                <a:cubicBezTo>
                  <a:pt x="4556" y="2672905"/>
                  <a:pt x="2988" y="2669490"/>
                  <a:pt x="6407" y="2667921"/>
                </a:cubicBezTo>
                <a:cubicBezTo>
                  <a:pt x="7974" y="2671336"/>
                  <a:pt x="7974" y="2671336"/>
                  <a:pt x="6122" y="2676319"/>
                </a:cubicBezTo>
                <a:cubicBezTo>
                  <a:pt x="6122" y="2676319"/>
                  <a:pt x="7689" y="2679735"/>
                  <a:pt x="5838" y="2684717"/>
                </a:cubicBezTo>
                <a:cubicBezTo>
                  <a:pt x="9540" y="2674752"/>
                  <a:pt x="9825" y="2666354"/>
                  <a:pt x="15093" y="2659802"/>
                </a:cubicBezTo>
                <a:cubicBezTo>
                  <a:pt x="20078" y="2661649"/>
                  <a:pt x="21360" y="2673463"/>
                  <a:pt x="30047" y="2665344"/>
                </a:cubicBezTo>
                <a:cubicBezTo>
                  <a:pt x="30470" y="2603141"/>
                  <a:pt x="28758" y="2554321"/>
                  <a:pt x="41001" y="2490831"/>
                </a:cubicBezTo>
                <a:cubicBezTo>
                  <a:pt x="39434" y="2487415"/>
                  <a:pt x="39434" y="2487415"/>
                  <a:pt x="41285" y="2482432"/>
                </a:cubicBezTo>
                <a:cubicBezTo>
                  <a:pt x="39719" y="2479017"/>
                  <a:pt x="43136" y="2477449"/>
                  <a:pt x="43136" y="2477449"/>
                </a:cubicBezTo>
                <a:cubicBezTo>
                  <a:pt x="42137" y="2457238"/>
                  <a:pt x="46408" y="2430475"/>
                  <a:pt x="52246" y="2407128"/>
                </a:cubicBezTo>
                <a:cubicBezTo>
                  <a:pt x="51248" y="2386916"/>
                  <a:pt x="52385" y="2353325"/>
                  <a:pt x="61924" y="2320011"/>
                </a:cubicBezTo>
                <a:cubicBezTo>
                  <a:pt x="66479" y="2284850"/>
                  <a:pt x="76018" y="2251537"/>
                  <a:pt x="83422" y="2231605"/>
                </a:cubicBezTo>
                <a:cubicBezTo>
                  <a:pt x="93247" y="2189893"/>
                  <a:pt x="104921" y="2143199"/>
                  <a:pt x="114745" y="2101486"/>
                </a:cubicBezTo>
                <a:cubicBezTo>
                  <a:pt x="126135" y="2063190"/>
                  <a:pt x="139092" y="2028308"/>
                  <a:pt x="158316" y="2007088"/>
                </a:cubicBezTo>
                <a:cubicBezTo>
                  <a:pt x="156465" y="2012071"/>
                  <a:pt x="154614" y="2017053"/>
                  <a:pt x="152764" y="2022036"/>
                </a:cubicBezTo>
                <a:cubicBezTo>
                  <a:pt x="152764" y="2022036"/>
                  <a:pt x="152764" y="2022036"/>
                  <a:pt x="158032" y="2015486"/>
                </a:cubicBezTo>
                <a:cubicBezTo>
                  <a:pt x="156465" y="2012071"/>
                  <a:pt x="159883" y="2010503"/>
                  <a:pt x="159883" y="2010503"/>
                </a:cubicBezTo>
                <a:cubicBezTo>
                  <a:pt x="161451" y="2013917"/>
                  <a:pt x="161451" y="2013917"/>
                  <a:pt x="159599" y="2018900"/>
                </a:cubicBezTo>
                <a:cubicBezTo>
                  <a:pt x="159599" y="2018900"/>
                  <a:pt x="159599" y="2018900"/>
                  <a:pt x="161166" y="2022315"/>
                </a:cubicBezTo>
                <a:cubicBezTo>
                  <a:pt x="174123" y="1987435"/>
                  <a:pt x="188931" y="1947569"/>
                  <a:pt x="196904" y="1910840"/>
                </a:cubicBezTo>
                <a:cubicBezTo>
                  <a:pt x="216128" y="1889620"/>
                  <a:pt x="232788" y="1844772"/>
                  <a:pt x="254147" y="1810170"/>
                </a:cubicBezTo>
                <a:close/>
                <a:moveTo>
                  <a:pt x="5255412" y="1808295"/>
                </a:moveTo>
                <a:lnTo>
                  <a:pt x="5262797" y="1822287"/>
                </a:lnTo>
                <a:lnTo>
                  <a:pt x="5259110" y="1811511"/>
                </a:lnTo>
                <a:close/>
                <a:moveTo>
                  <a:pt x="5254505" y="1612476"/>
                </a:moveTo>
                <a:lnTo>
                  <a:pt x="5259110" y="1618072"/>
                </a:lnTo>
                <a:cubicBezTo>
                  <a:pt x="5259110" y="1618072"/>
                  <a:pt x="5254505" y="1613466"/>
                  <a:pt x="5254505" y="1613466"/>
                </a:cubicBezTo>
                <a:close/>
                <a:moveTo>
                  <a:pt x="4839989" y="1198953"/>
                </a:moveTo>
                <a:cubicBezTo>
                  <a:pt x="4844595" y="1198954"/>
                  <a:pt x="4844595" y="1198954"/>
                  <a:pt x="4844595" y="1198954"/>
                </a:cubicBezTo>
                <a:cubicBezTo>
                  <a:pt x="4853807" y="1203559"/>
                  <a:pt x="4853807" y="1203559"/>
                  <a:pt x="4844595" y="1203559"/>
                </a:cubicBezTo>
                <a:cubicBezTo>
                  <a:pt x="4839989" y="1198953"/>
                  <a:pt x="4839989" y="1198953"/>
                  <a:pt x="4839989" y="1198953"/>
                </a:cubicBezTo>
                <a:close/>
                <a:moveTo>
                  <a:pt x="4844595" y="1175925"/>
                </a:moveTo>
                <a:cubicBezTo>
                  <a:pt x="4844595" y="1175925"/>
                  <a:pt x="4849201" y="1175925"/>
                  <a:pt x="4849201" y="1180532"/>
                </a:cubicBezTo>
                <a:cubicBezTo>
                  <a:pt x="4844595" y="1180531"/>
                  <a:pt x="4844595" y="1180531"/>
                  <a:pt x="4844595" y="1180531"/>
                </a:cubicBezTo>
                <a:cubicBezTo>
                  <a:pt x="4844595" y="1180531"/>
                  <a:pt x="4844595" y="1175925"/>
                  <a:pt x="4844595" y="1175925"/>
                </a:cubicBezTo>
                <a:close/>
                <a:moveTo>
                  <a:pt x="4717028" y="1104605"/>
                </a:moveTo>
                <a:lnTo>
                  <a:pt x="4848516" y="1235748"/>
                </a:lnTo>
                <a:cubicBezTo>
                  <a:pt x="4917057" y="1307875"/>
                  <a:pt x="4982667" y="1382726"/>
                  <a:pt x="5042418" y="1463027"/>
                </a:cubicBezTo>
                <a:cubicBezTo>
                  <a:pt x="5103742" y="1546782"/>
                  <a:pt x="5159369" y="1632784"/>
                  <a:pt x="5209369" y="1721060"/>
                </a:cubicBezTo>
                <a:lnTo>
                  <a:pt x="5245013" y="1788592"/>
                </a:lnTo>
                <a:lnTo>
                  <a:pt x="5251050" y="1795175"/>
                </a:lnTo>
                <a:cubicBezTo>
                  <a:pt x="5261414" y="1810072"/>
                  <a:pt x="5271777" y="1833388"/>
                  <a:pt x="5282140" y="1843751"/>
                </a:cubicBezTo>
                <a:cubicBezTo>
                  <a:pt x="5282140" y="1843751"/>
                  <a:pt x="5282139" y="1848356"/>
                  <a:pt x="5282139" y="1848356"/>
                </a:cubicBezTo>
                <a:cubicBezTo>
                  <a:pt x="5282139" y="1852961"/>
                  <a:pt x="5282139" y="1852961"/>
                  <a:pt x="5282139" y="1852961"/>
                </a:cubicBezTo>
                <a:cubicBezTo>
                  <a:pt x="5282139" y="1852961"/>
                  <a:pt x="5286745" y="1852962"/>
                  <a:pt x="5286745" y="1852962"/>
                </a:cubicBezTo>
                <a:cubicBezTo>
                  <a:pt x="5295956" y="1866779"/>
                  <a:pt x="5291351" y="1866779"/>
                  <a:pt x="5295956" y="1875989"/>
                </a:cubicBezTo>
                <a:cubicBezTo>
                  <a:pt x="5295956" y="1875989"/>
                  <a:pt x="5295956" y="1880596"/>
                  <a:pt x="5295956" y="1880596"/>
                </a:cubicBezTo>
                <a:cubicBezTo>
                  <a:pt x="5295956" y="1880596"/>
                  <a:pt x="5300562" y="1885202"/>
                  <a:pt x="5300562" y="1885202"/>
                </a:cubicBezTo>
                <a:cubicBezTo>
                  <a:pt x="5300562" y="1880595"/>
                  <a:pt x="5300562" y="1880595"/>
                  <a:pt x="5300562" y="1880595"/>
                </a:cubicBezTo>
                <a:cubicBezTo>
                  <a:pt x="5314379" y="1903625"/>
                  <a:pt x="5318985" y="1917442"/>
                  <a:pt x="5332803" y="1931258"/>
                </a:cubicBezTo>
                <a:cubicBezTo>
                  <a:pt x="5328196" y="1931259"/>
                  <a:pt x="5328196" y="1931259"/>
                  <a:pt x="5328196" y="1931259"/>
                </a:cubicBezTo>
                <a:lnTo>
                  <a:pt x="5328196" y="1935864"/>
                </a:lnTo>
                <a:cubicBezTo>
                  <a:pt x="5328197" y="1940470"/>
                  <a:pt x="5332802" y="1940470"/>
                  <a:pt x="5332802" y="1940470"/>
                </a:cubicBezTo>
                <a:cubicBezTo>
                  <a:pt x="5332802" y="1940470"/>
                  <a:pt x="5332802" y="1940470"/>
                  <a:pt x="5337408" y="1940470"/>
                </a:cubicBezTo>
                <a:cubicBezTo>
                  <a:pt x="5337409" y="1945076"/>
                  <a:pt x="5337409" y="1945076"/>
                  <a:pt x="5337409" y="1945076"/>
                </a:cubicBezTo>
                <a:cubicBezTo>
                  <a:pt x="5346619" y="1958893"/>
                  <a:pt x="5342013" y="1963498"/>
                  <a:pt x="5346619" y="1972710"/>
                </a:cubicBezTo>
                <a:cubicBezTo>
                  <a:pt x="5351225" y="1972710"/>
                  <a:pt x="5351225" y="1968104"/>
                  <a:pt x="5355831" y="1977315"/>
                </a:cubicBezTo>
                <a:cubicBezTo>
                  <a:pt x="5355831" y="1981921"/>
                  <a:pt x="5360436" y="1981921"/>
                  <a:pt x="5360436" y="1986527"/>
                </a:cubicBezTo>
                <a:cubicBezTo>
                  <a:pt x="5355831" y="1986527"/>
                  <a:pt x="5355831" y="1986527"/>
                  <a:pt x="5355831" y="1991132"/>
                </a:cubicBezTo>
                <a:cubicBezTo>
                  <a:pt x="5355831" y="1991132"/>
                  <a:pt x="5355831" y="1995738"/>
                  <a:pt x="5360436" y="1995738"/>
                </a:cubicBezTo>
                <a:cubicBezTo>
                  <a:pt x="5360436" y="1995738"/>
                  <a:pt x="5360437" y="2000344"/>
                  <a:pt x="5365042" y="2000344"/>
                </a:cubicBezTo>
                <a:cubicBezTo>
                  <a:pt x="5369648" y="2009556"/>
                  <a:pt x="5392676" y="2046401"/>
                  <a:pt x="5388071" y="2041794"/>
                </a:cubicBezTo>
                <a:cubicBezTo>
                  <a:pt x="5397282" y="2037190"/>
                  <a:pt x="5374253" y="2027977"/>
                  <a:pt x="5383465" y="2023372"/>
                </a:cubicBezTo>
                <a:cubicBezTo>
                  <a:pt x="5378859" y="2018767"/>
                  <a:pt x="5374253" y="2014160"/>
                  <a:pt x="5369648" y="2004950"/>
                </a:cubicBezTo>
                <a:cubicBezTo>
                  <a:pt x="5369648" y="2004950"/>
                  <a:pt x="5369648" y="2004950"/>
                  <a:pt x="5369648" y="2000343"/>
                </a:cubicBezTo>
                <a:cubicBezTo>
                  <a:pt x="5369648" y="2000343"/>
                  <a:pt x="5369648" y="1995738"/>
                  <a:pt x="5369648" y="1995738"/>
                </a:cubicBezTo>
                <a:cubicBezTo>
                  <a:pt x="5369648" y="1991133"/>
                  <a:pt x="5365042" y="1986527"/>
                  <a:pt x="5365042" y="1986527"/>
                </a:cubicBezTo>
                <a:cubicBezTo>
                  <a:pt x="5365042" y="1972710"/>
                  <a:pt x="5351225" y="1968104"/>
                  <a:pt x="5342013" y="1949681"/>
                </a:cubicBezTo>
                <a:cubicBezTo>
                  <a:pt x="5346619" y="1949682"/>
                  <a:pt x="5346619" y="1945076"/>
                  <a:pt x="5342013" y="1940470"/>
                </a:cubicBezTo>
                <a:cubicBezTo>
                  <a:pt x="5342013" y="1935863"/>
                  <a:pt x="5342013" y="1935863"/>
                  <a:pt x="5342013" y="1935863"/>
                </a:cubicBezTo>
                <a:cubicBezTo>
                  <a:pt x="5342013" y="1935863"/>
                  <a:pt x="5342013" y="1931259"/>
                  <a:pt x="5342013" y="1926652"/>
                </a:cubicBezTo>
                <a:cubicBezTo>
                  <a:pt x="5337409" y="1926653"/>
                  <a:pt x="5337408" y="1922046"/>
                  <a:pt x="5337409" y="1926653"/>
                </a:cubicBezTo>
                <a:cubicBezTo>
                  <a:pt x="5337409" y="1926653"/>
                  <a:pt x="5332802" y="1926653"/>
                  <a:pt x="5332802" y="1926653"/>
                </a:cubicBezTo>
                <a:cubicBezTo>
                  <a:pt x="5332802" y="1912836"/>
                  <a:pt x="5323590" y="1917442"/>
                  <a:pt x="5318985" y="1908229"/>
                </a:cubicBezTo>
                <a:cubicBezTo>
                  <a:pt x="5314379" y="1894413"/>
                  <a:pt x="5309773" y="1885201"/>
                  <a:pt x="5305168" y="1880596"/>
                </a:cubicBezTo>
                <a:cubicBezTo>
                  <a:pt x="5305168" y="1880596"/>
                  <a:pt x="5305168" y="1875990"/>
                  <a:pt x="5305168" y="1875990"/>
                </a:cubicBezTo>
                <a:cubicBezTo>
                  <a:pt x="5305168" y="1875990"/>
                  <a:pt x="5305168" y="1875990"/>
                  <a:pt x="5305168" y="1871385"/>
                </a:cubicBezTo>
                <a:cubicBezTo>
                  <a:pt x="5295957" y="1862172"/>
                  <a:pt x="5295957" y="1862172"/>
                  <a:pt x="5291350" y="1852962"/>
                </a:cubicBezTo>
                <a:cubicBezTo>
                  <a:pt x="5291350" y="1857567"/>
                  <a:pt x="5291350" y="1857567"/>
                  <a:pt x="5295956" y="1857568"/>
                </a:cubicBezTo>
                <a:cubicBezTo>
                  <a:pt x="5295956" y="1857568"/>
                  <a:pt x="5295956" y="1857568"/>
                  <a:pt x="5295956" y="1852962"/>
                </a:cubicBezTo>
                <a:cubicBezTo>
                  <a:pt x="5295956" y="1852962"/>
                  <a:pt x="5291350" y="1848356"/>
                  <a:pt x="5291350" y="1848356"/>
                </a:cubicBezTo>
                <a:cubicBezTo>
                  <a:pt x="5286745" y="1843750"/>
                  <a:pt x="5286745" y="1843750"/>
                  <a:pt x="5286745" y="1843750"/>
                </a:cubicBezTo>
                <a:cubicBezTo>
                  <a:pt x="5286746" y="1839145"/>
                  <a:pt x="5286746" y="1839145"/>
                  <a:pt x="5282139" y="1829934"/>
                </a:cubicBezTo>
                <a:cubicBezTo>
                  <a:pt x="5282139" y="1834539"/>
                  <a:pt x="5277533" y="1829934"/>
                  <a:pt x="5272928" y="1820721"/>
                </a:cubicBezTo>
                <a:cubicBezTo>
                  <a:pt x="5277533" y="1820722"/>
                  <a:pt x="5277533" y="1825328"/>
                  <a:pt x="5282139" y="1825327"/>
                </a:cubicBezTo>
                <a:cubicBezTo>
                  <a:pt x="5272928" y="1811511"/>
                  <a:pt x="5272928" y="1820721"/>
                  <a:pt x="5268323" y="1811511"/>
                </a:cubicBezTo>
                <a:cubicBezTo>
                  <a:pt x="5263716" y="1797694"/>
                  <a:pt x="5268322" y="1806905"/>
                  <a:pt x="5254505" y="1788482"/>
                </a:cubicBezTo>
                <a:cubicBezTo>
                  <a:pt x="5259110" y="1783876"/>
                  <a:pt x="5263716" y="1788482"/>
                  <a:pt x="5268322" y="1788482"/>
                </a:cubicBezTo>
                <a:cubicBezTo>
                  <a:pt x="5259110" y="1779271"/>
                  <a:pt x="5254505" y="1774665"/>
                  <a:pt x="5249899" y="1770060"/>
                </a:cubicBezTo>
                <a:cubicBezTo>
                  <a:pt x="5254505" y="1770060"/>
                  <a:pt x="5254505" y="1770060"/>
                  <a:pt x="5254505" y="1770060"/>
                </a:cubicBezTo>
                <a:cubicBezTo>
                  <a:pt x="5254505" y="1770060"/>
                  <a:pt x="5254505" y="1770060"/>
                  <a:pt x="5254505" y="1765454"/>
                </a:cubicBezTo>
                <a:cubicBezTo>
                  <a:pt x="5254505" y="1765454"/>
                  <a:pt x="5249900" y="1765454"/>
                  <a:pt x="5249899" y="1760848"/>
                </a:cubicBezTo>
                <a:cubicBezTo>
                  <a:pt x="5245294" y="1756242"/>
                  <a:pt x="5240687" y="1747031"/>
                  <a:pt x="5236082" y="1747031"/>
                </a:cubicBezTo>
                <a:cubicBezTo>
                  <a:pt x="5236082" y="1747031"/>
                  <a:pt x="5231477" y="1742425"/>
                  <a:pt x="5231476" y="1737820"/>
                </a:cubicBezTo>
                <a:cubicBezTo>
                  <a:pt x="5231476" y="1737820"/>
                  <a:pt x="5231476" y="1737820"/>
                  <a:pt x="5226870" y="1733215"/>
                </a:cubicBezTo>
                <a:cubicBezTo>
                  <a:pt x="5226870" y="1733215"/>
                  <a:pt x="5226870" y="1733215"/>
                  <a:pt x="5226870" y="1737820"/>
                </a:cubicBezTo>
                <a:cubicBezTo>
                  <a:pt x="5226870" y="1737820"/>
                  <a:pt x="5226870" y="1737820"/>
                  <a:pt x="5226870" y="1742425"/>
                </a:cubicBezTo>
                <a:cubicBezTo>
                  <a:pt x="5213053" y="1728608"/>
                  <a:pt x="5208447" y="1714792"/>
                  <a:pt x="5203843" y="1705580"/>
                </a:cubicBezTo>
                <a:cubicBezTo>
                  <a:pt x="5208447" y="1705580"/>
                  <a:pt x="5213054" y="1710187"/>
                  <a:pt x="5217659" y="1710186"/>
                </a:cubicBezTo>
                <a:cubicBezTo>
                  <a:pt x="5203842" y="1687157"/>
                  <a:pt x="5190024" y="1664130"/>
                  <a:pt x="5190024" y="1682551"/>
                </a:cubicBezTo>
                <a:cubicBezTo>
                  <a:pt x="5180813" y="1659523"/>
                  <a:pt x="5180813" y="1659523"/>
                  <a:pt x="5166996" y="1645706"/>
                </a:cubicBezTo>
                <a:cubicBezTo>
                  <a:pt x="5166996" y="1645706"/>
                  <a:pt x="5171603" y="1645706"/>
                  <a:pt x="5171602" y="1650312"/>
                </a:cubicBezTo>
                <a:cubicBezTo>
                  <a:pt x="5171602" y="1650312"/>
                  <a:pt x="5176207" y="1650312"/>
                  <a:pt x="5176207" y="1650312"/>
                </a:cubicBezTo>
                <a:cubicBezTo>
                  <a:pt x="5180814" y="1654917"/>
                  <a:pt x="5180814" y="1650312"/>
                  <a:pt x="5180814" y="1650312"/>
                </a:cubicBezTo>
                <a:cubicBezTo>
                  <a:pt x="5180813" y="1645706"/>
                  <a:pt x="5180813" y="1645706"/>
                  <a:pt x="5176208" y="1641100"/>
                </a:cubicBezTo>
                <a:cubicBezTo>
                  <a:pt x="5180813" y="1641100"/>
                  <a:pt x="5180813" y="1641100"/>
                  <a:pt x="5180813" y="1641100"/>
                </a:cubicBezTo>
                <a:cubicBezTo>
                  <a:pt x="5180813" y="1645706"/>
                  <a:pt x="5185420" y="1645706"/>
                  <a:pt x="5185420" y="1645706"/>
                </a:cubicBezTo>
                <a:cubicBezTo>
                  <a:pt x="5185419" y="1650312"/>
                  <a:pt x="5185419" y="1650312"/>
                  <a:pt x="5185419" y="1650312"/>
                </a:cubicBezTo>
                <a:cubicBezTo>
                  <a:pt x="5185419" y="1650312"/>
                  <a:pt x="5190024" y="1654917"/>
                  <a:pt x="5190024" y="1654917"/>
                </a:cubicBezTo>
                <a:cubicBezTo>
                  <a:pt x="5190024" y="1654917"/>
                  <a:pt x="5194630" y="1659523"/>
                  <a:pt x="5194630" y="1659523"/>
                </a:cubicBezTo>
                <a:cubicBezTo>
                  <a:pt x="5226871" y="1710186"/>
                  <a:pt x="5254505" y="1756242"/>
                  <a:pt x="5286745" y="1806905"/>
                </a:cubicBezTo>
                <a:cubicBezTo>
                  <a:pt x="5286745" y="1811511"/>
                  <a:pt x="5286745" y="1811511"/>
                  <a:pt x="5286745" y="1811511"/>
                </a:cubicBezTo>
                <a:cubicBezTo>
                  <a:pt x="5286745" y="1816115"/>
                  <a:pt x="5291350" y="1816115"/>
                  <a:pt x="5291350" y="1816115"/>
                </a:cubicBezTo>
                <a:cubicBezTo>
                  <a:pt x="5305169" y="1829934"/>
                  <a:pt x="5300562" y="1829933"/>
                  <a:pt x="5309773" y="1843751"/>
                </a:cubicBezTo>
                <a:cubicBezTo>
                  <a:pt x="5309773" y="1848356"/>
                  <a:pt x="5309773" y="1852962"/>
                  <a:pt x="5314379" y="1857568"/>
                </a:cubicBezTo>
                <a:cubicBezTo>
                  <a:pt x="5314379" y="1862173"/>
                  <a:pt x="5318985" y="1862173"/>
                  <a:pt x="5318985" y="1862173"/>
                </a:cubicBezTo>
                <a:cubicBezTo>
                  <a:pt x="5328196" y="1875990"/>
                  <a:pt x="5332802" y="1889808"/>
                  <a:pt x="5342013" y="1894413"/>
                </a:cubicBezTo>
                <a:cubicBezTo>
                  <a:pt x="5342013" y="1894413"/>
                  <a:pt x="5346619" y="1899019"/>
                  <a:pt x="5346619" y="1899019"/>
                </a:cubicBezTo>
                <a:cubicBezTo>
                  <a:pt x="5346619" y="1903625"/>
                  <a:pt x="5346619" y="1908230"/>
                  <a:pt x="5346619" y="1912836"/>
                </a:cubicBezTo>
                <a:cubicBezTo>
                  <a:pt x="5351225" y="1912836"/>
                  <a:pt x="5360436" y="1935864"/>
                  <a:pt x="5369648" y="1945075"/>
                </a:cubicBezTo>
                <a:cubicBezTo>
                  <a:pt x="5369648" y="1945075"/>
                  <a:pt x="5369648" y="1949681"/>
                  <a:pt x="5374253" y="1949681"/>
                </a:cubicBezTo>
                <a:cubicBezTo>
                  <a:pt x="5374253" y="1954287"/>
                  <a:pt x="5374253" y="1954287"/>
                  <a:pt x="5374253" y="1954287"/>
                </a:cubicBezTo>
                <a:cubicBezTo>
                  <a:pt x="5392676" y="1995738"/>
                  <a:pt x="5411099" y="2041794"/>
                  <a:pt x="5434128" y="2083247"/>
                </a:cubicBezTo>
                <a:cubicBezTo>
                  <a:pt x="5434128" y="2087851"/>
                  <a:pt x="5438734" y="2092457"/>
                  <a:pt x="5443339" y="2097064"/>
                </a:cubicBezTo>
                <a:cubicBezTo>
                  <a:pt x="5443339" y="2101669"/>
                  <a:pt x="5443339" y="2106275"/>
                  <a:pt x="5443340" y="2110881"/>
                </a:cubicBezTo>
                <a:cubicBezTo>
                  <a:pt x="5443339" y="2106275"/>
                  <a:pt x="5447945" y="2110880"/>
                  <a:pt x="5452551" y="2110881"/>
                </a:cubicBezTo>
                <a:cubicBezTo>
                  <a:pt x="5452551" y="2115485"/>
                  <a:pt x="5457156" y="2120092"/>
                  <a:pt x="5457156" y="2120092"/>
                </a:cubicBezTo>
                <a:cubicBezTo>
                  <a:pt x="5466368" y="2143121"/>
                  <a:pt x="5470974" y="2166149"/>
                  <a:pt x="5480186" y="2184572"/>
                </a:cubicBezTo>
                <a:cubicBezTo>
                  <a:pt x="5480186" y="2184572"/>
                  <a:pt x="5480185" y="2189177"/>
                  <a:pt x="5480185" y="2189177"/>
                </a:cubicBezTo>
                <a:cubicBezTo>
                  <a:pt x="5480185" y="2193783"/>
                  <a:pt x="5480185" y="2193783"/>
                  <a:pt x="5480185" y="2198388"/>
                </a:cubicBezTo>
                <a:cubicBezTo>
                  <a:pt x="5484791" y="2198389"/>
                  <a:pt x="5484791" y="2198389"/>
                  <a:pt x="5484791" y="2198389"/>
                </a:cubicBezTo>
                <a:cubicBezTo>
                  <a:pt x="5498608" y="2226022"/>
                  <a:pt x="5512425" y="2249052"/>
                  <a:pt x="5517031" y="2267474"/>
                </a:cubicBezTo>
                <a:cubicBezTo>
                  <a:pt x="5530848" y="2281290"/>
                  <a:pt x="5540059" y="2322742"/>
                  <a:pt x="5553877" y="2359588"/>
                </a:cubicBezTo>
                <a:cubicBezTo>
                  <a:pt x="5563088" y="2368800"/>
                  <a:pt x="5567694" y="2401039"/>
                  <a:pt x="5572300" y="2410251"/>
                </a:cubicBezTo>
                <a:cubicBezTo>
                  <a:pt x="5572300" y="2410251"/>
                  <a:pt x="5572300" y="2414857"/>
                  <a:pt x="5572300" y="2414857"/>
                </a:cubicBezTo>
                <a:cubicBezTo>
                  <a:pt x="5572300" y="2414857"/>
                  <a:pt x="5572300" y="2419462"/>
                  <a:pt x="5572300" y="2419462"/>
                </a:cubicBezTo>
                <a:cubicBezTo>
                  <a:pt x="5572300" y="2424068"/>
                  <a:pt x="5572300" y="2424068"/>
                  <a:pt x="5572300" y="2424068"/>
                </a:cubicBezTo>
                <a:cubicBezTo>
                  <a:pt x="5576905" y="2428673"/>
                  <a:pt x="5576905" y="2428673"/>
                  <a:pt x="5576905" y="2424068"/>
                </a:cubicBezTo>
                <a:cubicBezTo>
                  <a:pt x="5581511" y="2437885"/>
                  <a:pt x="5581511" y="2428674"/>
                  <a:pt x="5586117" y="2428674"/>
                </a:cubicBezTo>
                <a:cubicBezTo>
                  <a:pt x="5581510" y="2442491"/>
                  <a:pt x="5595328" y="2442491"/>
                  <a:pt x="5595327" y="2460913"/>
                </a:cubicBezTo>
                <a:cubicBezTo>
                  <a:pt x="5599934" y="2456308"/>
                  <a:pt x="5599933" y="2470125"/>
                  <a:pt x="5604540" y="2470125"/>
                </a:cubicBezTo>
                <a:cubicBezTo>
                  <a:pt x="5595328" y="2451702"/>
                  <a:pt x="5590722" y="2419462"/>
                  <a:pt x="5581511" y="2414857"/>
                </a:cubicBezTo>
                <a:cubicBezTo>
                  <a:pt x="5581511" y="2414857"/>
                  <a:pt x="5581511" y="2410250"/>
                  <a:pt x="5581511" y="2405645"/>
                </a:cubicBezTo>
                <a:cubicBezTo>
                  <a:pt x="5581511" y="2405645"/>
                  <a:pt x="5581511" y="2401039"/>
                  <a:pt x="5576905" y="2401039"/>
                </a:cubicBezTo>
                <a:cubicBezTo>
                  <a:pt x="5576905" y="2373405"/>
                  <a:pt x="5563088" y="2350377"/>
                  <a:pt x="5553876" y="2327348"/>
                </a:cubicBezTo>
                <a:cubicBezTo>
                  <a:pt x="5530848" y="2267474"/>
                  <a:pt x="5512425" y="2207600"/>
                  <a:pt x="5489397" y="2156937"/>
                </a:cubicBezTo>
                <a:cubicBezTo>
                  <a:pt x="5470974" y="2115485"/>
                  <a:pt x="5452551" y="2051007"/>
                  <a:pt x="5420311" y="1995738"/>
                </a:cubicBezTo>
                <a:cubicBezTo>
                  <a:pt x="5415705" y="1986527"/>
                  <a:pt x="5406494" y="1981921"/>
                  <a:pt x="5406495" y="1972710"/>
                </a:cubicBezTo>
                <a:cubicBezTo>
                  <a:pt x="5383465" y="1931258"/>
                  <a:pt x="5369648" y="1889808"/>
                  <a:pt x="5351225" y="1857568"/>
                </a:cubicBezTo>
                <a:cubicBezTo>
                  <a:pt x="5332802" y="1834539"/>
                  <a:pt x="5342013" y="1848356"/>
                  <a:pt x="5328197" y="1820722"/>
                </a:cubicBezTo>
                <a:cubicBezTo>
                  <a:pt x="5314379" y="1788483"/>
                  <a:pt x="5295956" y="1760848"/>
                  <a:pt x="5277533" y="1742425"/>
                </a:cubicBezTo>
                <a:cubicBezTo>
                  <a:pt x="5259110" y="1700974"/>
                  <a:pt x="5213053" y="1645706"/>
                  <a:pt x="5190025" y="1608860"/>
                </a:cubicBezTo>
                <a:cubicBezTo>
                  <a:pt x="5180813" y="1595043"/>
                  <a:pt x="5176207" y="1599649"/>
                  <a:pt x="5166996" y="1585832"/>
                </a:cubicBezTo>
                <a:cubicBezTo>
                  <a:pt x="5176207" y="1581226"/>
                  <a:pt x="5157784" y="1558198"/>
                  <a:pt x="5143968" y="1544381"/>
                </a:cubicBezTo>
                <a:cubicBezTo>
                  <a:pt x="5143968" y="1544381"/>
                  <a:pt x="5139362" y="1544381"/>
                  <a:pt x="5134756" y="1539775"/>
                </a:cubicBezTo>
                <a:cubicBezTo>
                  <a:pt x="5120939" y="1525958"/>
                  <a:pt x="5111727" y="1493718"/>
                  <a:pt x="5088699" y="1475295"/>
                </a:cubicBezTo>
                <a:cubicBezTo>
                  <a:pt x="5084093" y="1470690"/>
                  <a:pt x="5079487" y="1475295"/>
                  <a:pt x="5070276" y="1466084"/>
                </a:cubicBezTo>
                <a:cubicBezTo>
                  <a:pt x="5070276" y="1466084"/>
                  <a:pt x="5070276" y="1452267"/>
                  <a:pt x="5061064" y="1447660"/>
                </a:cubicBezTo>
                <a:cubicBezTo>
                  <a:pt x="5024219" y="1396998"/>
                  <a:pt x="4964344" y="1341730"/>
                  <a:pt x="4922893" y="1300279"/>
                </a:cubicBezTo>
                <a:cubicBezTo>
                  <a:pt x="4904470" y="1281856"/>
                  <a:pt x="4886047" y="1258828"/>
                  <a:pt x="4863018" y="1235799"/>
                </a:cubicBezTo>
                <a:cubicBezTo>
                  <a:pt x="4853807" y="1226588"/>
                  <a:pt x="4835385" y="1217376"/>
                  <a:pt x="4826172" y="1208165"/>
                </a:cubicBezTo>
                <a:cubicBezTo>
                  <a:pt x="4826172" y="1208165"/>
                  <a:pt x="4816961" y="1194348"/>
                  <a:pt x="4816961" y="1194348"/>
                </a:cubicBezTo>
                <a:cubicBezTo>
                  <a:pt x="4807749" y="1185137"/>
                  <a:pt x="4803144" y="1185137"/>
                  <a:pt x="4798538" y="1180532"/>
                </a:cubicBezTo>
                <a:cubicBezTo>
                  <a:pt x="4798538" y="1175925"/>
                  <a:pt x="4798538" y="1175925"/>
                  <a:pt x="4798538" y="1175925"/>
                </a:cubicBezTo>
                <a:cubicBezTo>
                  <a:pt x="4812355" y="1175925"/>
                  <a:pt x="4816961" y="1198954"/>
                  <a:pt x="4821567" y="1189742"/>
                </a:cubicBezTo>
                <a:cubicBezTo>
                  <a:pt x="4821567" y="1189742"/>
                  <a:pt x="4821567" y="1189742"/>
                  <a:pt x="4821567" y="1194348"/>
                </a:cubicBezTo>
                <a:cubicBezTo>
                  <a:pt x="4830778" y="1198954"/>
                  <a:pt x="4830778" y="1198954"/>
                  <a:pt x="4830778" y="1198954"/>
                </a:cubicBezTo>
                <a:cubicBezTo>
                  <a:pt x="4830778" y="1198954"/>
                  <a:pt x="4835384" y="1198954"/>
                  <a:pt x="4835384" y="1198954"/>
                </a:cubicBezTo>
                <a:cubicBezTo>
                  <a:pt x="4835384" y="1198954"/>
                  <a:pt x="4835384" y="1203559"/>
                  <a:pt x="4839989" y="1203559"/>
                </a:cubicBezTo>
                <a:cubicBezTo>
                  <a:pt x="4839989" y="1203559"/>
                  <a:pt x="4844595" y="1203559"/>
                  <a:pt x="4844595" y="1203559"/>
                </a:cubicBezTo>
                <a:cubicBezTo>
                  <a:pt x="4858412" y="1217376"/>
                  <a:pt x="4858412" y="1212771"/>
                  <a:pt x="4872230" y="1226588"/>
                </a:cubicBezTo>
                <a:cubicBezTo>
                  <a:pt x="4872230" y="1226588"/>
                  <a:pt x="4876836" y="1231193"/>
                  <a:pt x="4876836" y="1231193"/>
                </a:cubicBezTo>
                <a:cubicBezTo>
                  <a:pt x="4876836" y="1231193"/>
                  <a:pt x="4876836" y="1231193"/>
                  <a:pt x="4881441" y="1231194"/>
                </a:cubicBezTo>
                <a:cubicBezTo>
                  <a:pt x="4881441" y="1231194"/>
                  <a:pt x="4881441" y="1235799"/>
                  <a:pt x="4881441" y="1235799"/>
                </a:cubicBezTo>
                <a:cubicBezTo>
                  <a:pt x="4886047" y="1245010"/>
                  <a:pt x="4863019" y="1231194"/>
                  <a:pt x="4876835" y="1240405"/>
                </a:cubicBezTo>
                <a:cubicBezTo>
                  <a:pt x="4881441" y="1245010"/>
                  <a:pt x="4886047" y="1240405"/>
                  <a:pt x="4899864" y="1245010"/>
                </a:cubicBezTo>
                <a:cubicBezTo>
                  <a:pt x="4904470" y="1258828"/>
                  <a:pt x="4913681" y="1258828"/>
                  <a:pt x="4932104" y="1281856"/>
                </a:cubicBezTo>
                <a:cubicBezTo>
                  <a:pt x="4927498" y="1281856"/>
                  <a:pt x="4927498" y="1281856"/>
                  <a:pt x="4927498" y="1281856"/>
                </a:cubicBezTo>
                <a:cubicBezTo>
                  <a:pt x="4932104" y="1286462"/>
                  <a:pt x="4932104" y="1286462"/>
                  <a:pt x="4932104" y="1286462"/>
                </a:cubicBezTo>
                <a:cubicBezTo>
                  <a:pt x="4932105" y="1295673"/>
                  <a:pt x="4922893" y="1281856"/>
                  <a:pt x="4918287" y="1281856"/>
                </a:cubicBezTo>
                <a:cubicBezTo>
                  <a:pt x="4927498" y="1295673"/>
                  <a:pt x="4932105" y="1295673"/>
                  <a:pt x="4941315" y="1295673"/>
                </a:cubicBezTo>
                <a:cubicBezTo>
                  <a:pt x="4941316" y="1300279"/>
                  <a:pt x="4941316" y="1300279"/>
                  <a:pt x="4945921" y="1304885"/>
                </a:cubicBezTo>
                <a:cubicBezTo>
                  <a:pt x="4945922" y="1309490"/>
                  <a:pt x="4950527" y="1309491"/>
                  <a:pt x="4950527" y="1309491"/>
                </a:cubicBezTo>
                <a:cubicBezTo>
                  <a:pt x="4955133" y="1304885"/>
                  <a:pt x="4955133" y="1304885"/>
                  <a:pt x="4955133" y="1304885"/>
                </a:cubicBezTo>
                <a:cubicBezTo>
                  <a:pt x="4959738" y="1323307"/>
                  <a:pt x="4968950" y="1309490"/>
                  <a:pt x="4982767" y="1332519"/>
                </a:cubicBezTo>
                <a:cubicBezTo>
                  <a:pt x="4987373" y="1337124"/>
                  <a:pt x="4987373" y="1337124"/>
                  <a:pt x="4987373" y="1337124"/>
                </a:cubicBezTo>
                <a:cubicBezTo>
                  <a:pt x="4987373" y="1337124"/>
                  <a:pt x="4991979" y="1337124"/>
                  <a:pt x="4991979" y="1337124"/>
                </a:cubicBezTo>
                <a:cubicBezTo>
                  <a:pt x="5024218" y="1373970"/>
                  <a:pt x="5051853" y="1401604"/>
                  <a:pt x="5079487" y="1424633"/>
                </a:cubicBezTo>
                <a:cubicBezTo>
                  <a:pt x="5074881" y="1424633"/>
                  <a:pt x="5074881" y="1443056"/>
                  <a:pt x="5084093" y="1438450"/>
                </a:cubicBezTo>
                <a:cubicBezTo>
                  <a:pt x="5079487" y="1429238"/>
                  <a:pt x="5088699" y="1433844"/>
                  <a:pt x="5093305" y="1443055"/>
                </a:cubicBezTo>
                <a:cubicBezTo>
                  <a:pt x="5107121" y="1461478"/>
                  <a:pt x="5134756" y="1489112"/>
                  <a:pt x="5157784" y="1521352"/>
                </a:cubicBezTo>
                <a:cubicBezTo>
                  <a:pt x="5180813" y="1548986"/>
                  <a:pt x="5203842" y="1581226"/>
                  <a:pt x="5222265" y="1604255"/>
                </a:cubicBezTo>
                <a:cubicBezTo>
                  <a:pt x="5217659" y="1599649"/>
                  <a:pt x="5222265" y="1618072"/>
                  <a:pt x="5226870" y="1618072"/>
                </a:cubicBezTo>
                <a:cubicBezTo>
                  <a:pt x="5222265" y="1608860"/>
                  <a:pt x="5226871" y="1608860"/>
                  <a:pt x="5231476" y="1613466"/>
                </a:cubicBezTo>
                <a:cubicBezTo>
                  <a:pt x="5231476" y="1622677"/>
                  <a:pt x="5249900" y="1645706"/>
                  <a:pt x="5263716" y="1664129"/>
                </a:cubicBezTo>
                <a:cubicBezTo>
                  <a:pt x="5277533" y="1682551"/>
                  <a:pt x="5291351" y="1696368"/>
                  <a:pt x="5286745" y="1696368"/>
                </a:cubicBezTo>
                <a:cubicBezTo>
                  <a:pt x="5305168" y="1714792"/>
                  <a:pt x="5314379" y="1733215"/>
                  <a:pt x="5323590" y="1751637"/>
                </a:cubicBezTo>
                <a:cubicBezTo>
                  <a:pt x="5337408" y="1774665"/>
                  <a:pt x="5346619" y="1797694"/>
                  <a:pt x="5369648" y="1825328"/>
                </a:cubicBezTo>
                <a:cubicBezTo>
                  <a:pt x="5369648" y="1825328"/>
                  <a:pt x="5369648" y="1829933"/>
                  <a:pt x="5369648" y="1834539"/>
                </a:cubicBezTo>
                <a:cubicBezTo>
                  <a:pt x="5388071" y="1839145"/>
                  <a:pt x="5401888" y="1899019"/>
                  <a:pt x="5415705" y="1917442"/>
                </a:cubicBezTo>
                <a:cubicBezTo>
                  <a:pt x="5420312" y="1922046"/>
                  <a:pt x="5420312" y="1917442"/>
                  <a:pt x="5424916" y="1926653"/>
                </a:cubicBezTo>
                <a:cubicBezTo>
                  <a:pt x="5434128" y="1940470"/>
                  <a:pt x="5434129" y="1954287"/>
                  <a:pt x="5443339" y="1968104"/>
                </a:cubicBezTo>
                <a:cubicBezTo>
                  <a:pt x="5447945" y="1977316"/>
                  <a:pt x="5452552" y="1981921"/>
                  <a:pt x="5461762" y="1991132"/>
                </a:cubicBezTo>
                <a:cubicBezTo>
                  <a:pt x="5475579" y="2018767"/>
                  <a:pt x="5484791" y="2060218"/>
                  <a:pt x="5498608" y="2092458"/>
                </a:cubicBezTo>
                <a:cubicBezTo>
                  <a:pt x="5517031" y="2129304"/>
                  <a:pt x="5535454" y="2184572"/>
                  <a:pt x="5553877" y="2226023"/>
                </a:cubicBezTo>
                <a:cubicBezTo>
                  <a:pt x="5558482" y="2239840"/>
                  <a:pt x="5567694" y="2253656"/>
                  <a:pt x="5572300" y="2262868"/>
                </a:cubicBezTo>
                <a:cubicBezTo>
                  <a:pt x="5572300" y="2262868"/>
                  <a:pt x="5567694" y="2258262"/>
                  <a:pt x="5567694" y="2258262"/>
                </a:cubicBezTo>
                <a:cubicBezTo>
                  <a:pt x="5572300" y="2276686"/>
                  <a:pt x="5581511" y="2295109"/>
                  <a:pt x="5586117" y="2308925"/>
                </a:cubicBezTo>
                <a:cubicBezTo>
                  <a:pt x="5586117" y="2313531"/>
                  <a:pt x="5586117" y="2322742"/>
                  <a:pt x="5586117" y="2322742"/>
                </a:cubicBezTo>
                <a:cubicBezTo>
                  <a:pt x="5599934" y="2368800"/>
                  <a:pt x="5618357" y="2428674"/>
                  <a:pt x="5632173" y="2470124"/>
                </a:cubicBezTo>
                <a:cubicBezTo>
                  <a:pt x="5632173" y="2470124"/>
                  <a:pt x="5632173" y="2470124"/>
                  <a:pt x="5627568" y="2470124"/>
                </a:cubicBezTo>
                <a:cubicBezTo>
                  <a:pt x="5627568" y="2470124"/>
                  <a:pt x="5627568" y="2474730"/>
                  <a:pt x="5627568" y="2474730"/>
                </a:cubicBezTo>
                <a:cubicBezTo>
                  <a:pt x="5627568" y="2474730"/>
                  <a:pt x="5632172" y="2479336"/>
                  <a:pt x="5632172" y="2479336"/>
                </a:cubicBezTo>
                <a:cubicBezTo>
                  <a:pt x="5636779" y="2493153"/>
                  <a:pt x="5641385" y="2543816"/>
                  <a:pt x="5645991" y="2529999"/>
                </a:cubicBezTo>
                <a:cubicBezTo>
                  <a:pt x="5645991" y="2534604"/>
                  <a:pt x="5645991" y="2534604"/>
                  <a:pt x="5645991" y="2534604"/>
                </a:cubicBezTo>
                <a:cubicBezTo>
                  <a:pt x="5645991" y="2539210"/>
                  <a:pt x="5645991" y="2539210"/>
                  <a:pt x="5645991" y="2539210"/>
                </a:cubicBezTo>
                <a:cubicBezTo>
                  <a:pt x="5650597" y="2539210"/>
                  <a:pt x="5650597" y="2539210"/>
                  <a:pt x="5650597" y="2539210"/>
                </a:cubicBezTo>
                <a:cubicBezTo>
                  <a:pt x="5650597" y="2534604"/>
                  <a:pt x="5650597" y="2534604"/>
                  <a:pt x="5650597" y="2534604"/>
                </a:cubicBezTo>
                <a:cubicBezTo>
                  <a:pt x="5659808" y="2529999"/>
                  <a:pt x="5655203" y="2548422"/>
                  <a:pt x="5655202" y="2553027"/>
                </a:cubicBezTo>
                <a:cubicBezTo>
                  <a:pt x="5659808" y="2543816"/>
                  <a:pt x="5669019" y="2571450"/>
                  <a:pt x="5664414" y="2553026"/>
                </a:cubicBezTo>
                <a:cubicBezTo>
                  <a:pt x="5659808" y="2553027"/>
                  <a:pt x="5659808" y="2539210"/>
                  <a:pt x="5659808" y="2539210"/>
                </a:cubicBezTo>
                <a:cubicBezTo>
                  <a:pt x="5664414" y="2548422"/>
                  <a:pt x="5664414" y="2543816"/>
                  <a:pt x="5664414" y="2539210"/>
                </a:cubicBezTo>
                <a:cubicBezTo>
                  <a:pt x="5655203" y="2534604"/>
                  <a:pt x="5655203" y="2516181"/>
                  <a:pt x="5645991" y="2502365"/>
                </a:cubicBezTo>
                <a:cubicBezTo>
                  <a:pt x="5645991" y="2502365"/>
                  <a:pt x="5645991" y="2497759"/>
                  <a:pt x="5645991" y="2493153"/>
                </a:cubicBezTo>
                <a:cubicBezTo>
                  <a:pt x="5645991" y="2493153"/>
                  <a:pt x="5645991" y="2488548"/>
                  <a:pt x="5645991" y="2488548"/>
                </a:cubicBezTo>
                <a:cubicBezTo>
                  <a:pt x="5645991" y="2483941"/>
                  <a:pt x="5645991" y="2483941"/>
                  <a:pt x="5645991" y="2483941"/>
                </a:cubicBezTo>
                <a:cubicBezTo>
                  <a:pt x="5645991" y="2483941"/>
                  <a:pt x="5641384" y="2483942"/>
                  <a:pt x="5641384" y="2483942"/>
                </a:cubicBezTo>
                <a:cubicBezTo>
                  <a:pt x="5641385" y="2479335"/>
                  <a:pt x="5641385" y="2479335"/>
                  <a:pt x="5641385" y="2474730"/>
                </a:cubicBezTo>
                <a:cubicBezTo>
                  <a:pt x="5645991" y="2470124"/>
                  <a:pt x="5645990" y="2479336"/>
                  <a:pt x="5650597" y="2479337"/>
                </a:cubicBezTo>
                <a:cubicBezTo>
                  <a:pt x="5650597" y="2470125"/>
                  <a:pt x="5645991" y="2470124"/>
                  <a:pt x="5645991" y="2465519"/>
                </a:cubicBezTo>
                <a:cubicBezTo>
                  <a:pt x="5645991" y="2465519"/>
                  <a:pt x="5645991" y="2465519"/>
                  <a:pt x="5645991" y="2460912"/>
                </a:cubicBezTo>
                <a:cubicBezTo>
                  <a:pt x="5645991" y="2460912"/>
                  <a:pt x="5645991" y="2456307"/>
                  <a:pt x="5645991" y="2456307"/>
                </a:cubicBezTo>
                <a:cubicBezTo>
                  <a:pt x="5645991" y="2451702"/>
                  <a:pt x="5645991" y="2451702"/>
                  <a:pt x="5645991" y="2451702"/>
                </a:cubicBezTo>
                <a:cubicBezTo>
                  <a:pt x="5641384" y="2433279"/>
                  <a:pt x="5641384" y="2433279"/>
                  <a:pt x="5641384" y="2433279"/>
                </a:cubicBezTo>
                <a:cubicBezTo>
                  <a:pt x="5636779" y="2428674"/>
                  <a:pt x="5636779" y="2428674"/>
                  <a:pt x="5636779" y="2428674"/>
                </a:cubicBezTo>
                <a:cubicBezTo>
                  <a:pt x="5641385" y="2424068"/>
                  <a:pt x="5636779" y="2424067"/>
                  <a:pt x="5636779" y="2424067"/>
                </a:cubicBezTo>
                <a:lnTo>
                  <a:pt x="5636779" y="2428674"/>
                </a:lnTo>
                <a:cubicBezTo>
                  <a:pt x="5627567" y="2401039"/>
                  <a:pt x="5627568" y="2410251"/>
                  <a:pt x="5622963" y="2382617"/>
                </a:cubicBezTo>
                <a:cubicBezTo>
                  <a:pt x="5622963" y="2378010"/>
                  <a:pt x="5622963" y="2378010"/>
                  <a:pt x="5622962" y="2373405"/>
                </a:cubicBezTo>
                <a:cubicBezTo>
                  <a:pt x="5618357" y="2368800"/>
                  <a:pt x="5618357" y="2368800"/>
                  <a:pt x="5618357" y="2373404"/>
                </a:cubicBezTo>
                <a:cubicBezTo>
                  <a:pt x="5618357" y="2359588"/>
                  <a:pt x="5613751" y="2336560"/>
                  <a:pt x="5604540" y="2331954"/>
                </a:cubicBezTo>
                <a:cubicBezTo>
                  <a:pt x="5609145" y="2341165"/>
                  <a:pt x="5604539" y="2341166"/>
                  <a:pt x="5599934" y="2331954"/>
                </a:cubicBezTo>
                <a:lnTo>
                  <a:pt x="5599934" y="2327348"/>
                </a:lnTo>
                <a:cubicBezTo>
                  <a:pt x="5604539" y="2327348"/>
                  <a:pt x="5604539" y="2327348"/>
                  <a:pt x="5604539" y="2327348"/>
                </a:cubicBezTo>
                <a:cubicBezTo>
                  <a:pt x="5604539" y="2327348"/>
                  <a:pt x="5604539" y="2327348"/>
                  <a:pt x="5604540" y="2322742"/>
                </a:cubicBezTo>
                <a:cubicBezTo>
                  <a:pt x="5604540" y="2322742"/>
                  <a:pt x="5604540" y="2322742"/>
                  <a:pt x="5599934" y="2318137"/>
                </a:cubicBezTo>
                <a:cubicBezTo>
                  <a:pt x="5599934" y="2290503"/>
                  <a:pt x="5567693" y="2221417"/>
                  <a:pt x="5558482" y="2189178"/>
                </a:cubicBezTo>
                <a:cubicBezTo>
                  <a:pt x="5553876" y="2170755"/>
                  <a:pt x="5558482" y="2166149"/>
                  <a:pt x="5549271" y="2152332"/>
                </a:cubicBezTo>
                <a:cubicBezTo>
                  <a:pt x="5549271" y="2143121"/>
                  <a:pt x="5540059" y="2138515"/>
                  <a:pt x="5535454" y="2129303"/>
                </a:cubicBezTo>
                <a:cubicBezTo>
                  <a:pt x="5530848" y="2110880"/>
                  <a:pt x="5530848" y="2097063"/>
                  <a:pt x="5517031" y="2092458"/>
                </a:cubicBezTo>
                <a:cubicBezTo>
                  <a:pt x="5489397" y="2004950"/>
                  <a:pt x="5438734" y="1908229"/>
                  <a:pt x="5388072" y="1825328"/>
                </a:cubicBezTo>
                <a:cubicBezTo>
                  <a:pt x="5392677" y="1820721"/>
                  <a:pt x="5392677" y="1820721"/>
                  <a:pt x="5392676" y="1816116"/>
                </a:cubicBezTo>
                <a:cubicBezTo>
                  <a:pt x="5392676" y="1816116"/>
                  <a:pt x="5392677" y="1820721"/>
                  <a:pt x="5392677" y="1820721"/>
                </a:cubicBezTo>
                <a:cubicBezTo>
                  <a:pt x="5397282" y="1820722"/>
                  <a:pt x="5397282" y="1820722"/>
                  <a:pt x="5397282" y="1820722"/>
                </a:cubicBezTo>
                <a:cubicBezTo>
                  <a:pt x="5397282" y="1820722"/>
                  <a:pt x="5397282" y="1816116"/>
                  <a:pt x="5392676" y="1811511"/>
                </a:cubicBezTo>
                <a:cubicBezTo>
                  <a:pt x="5392676" y="1806905"/>
                  <a:pt x="5397282" y="1806905"/>
                  <a:pt x="5392676" y="1797694"/>
                </a:cubicBezTo>
                <a:cubicBezTo>
                  <a:pt x="5388071" y="1802299"/>
                  <a:pt x="5383465" y="1797694"/>
                  <a:pt x="5374253" y="1783876"/>
                </a:cubicBezTo>
                <a:cubicBezTo>
                  <a:pt x="5374253" y="1779272"/>
                  <a:pt x="5374253" y="1779272"/>
                  <a:pt x="5374253" y="1779272"/>
                </a:cubicBezTo>
                <a:cubicBezTo>
                  <a:pt x="5374253" y="1779272"/>
                  <a:pt x="5369649" y="1779272"/>
                  <a:pt x="5369648" y="1774665"/>
                </a:cubicBezTo>
                <a:cubicBezTo>
                  <a:pt x="5369648" y="1774665"/>
                  <a:pt x="5369648" y="1770060"/>
                  <a:pt x="5369648" y="1770060"/>
                </a:cubicBezTo>
                <a:cubicBezTo>
                  <a:pt x="5365042" y="1770060"/>
                  <a:pt x="5365042" y="1770060"/>
                  <a:pt x="5365042" y="1770060"/>
                </a:cubicBezTo>
                <a:cubicBezTo>
                  <a:pt x="5365042" y="1765454"/>
                  <a:pt x="5365042" y="1765454"/>
                  <a:pt x="5360436" y="1760848"/>
                </a:cubicBezTo>
                <a:cubicBezTo>
                  <a:pt x="5365043" y="1751637"/>
                  <a:pt x="5346619" y="1737820"/>
                  <a:pt x="5351226" y="1737820"/>
                </a:cubicBezTo>
                <a:cubicBezTo>
                  <a:pt x="5351226" y="1737820"/>
                  <a:pt x="5355831" y="1737820"/>
                  <a:pt x="5355831" y="1737820"/>
                </a:cubicBezTo>
                <a:cubicBezTo>
                  <a:pt x="5355831" y="1742424"/>
                  <a:pt x="5360437" y="1742425"/>
                  <a:pt x="5360437" y="1742425"/>
                </a:cubicBezTo>
                <a:cubicBezTo>
                  <a:pt x="5360436" y="1737820"/>
                  <a:pt x="5355831" y="1737820"/>
                  <a:pt x="5355831" y="1733214"/>
                </a:cubicBezTo>
                <a:cubicBezTo>
                  <a:pt x="5355831" y="1733214"/>
                  <a:pt x="5351225" y="1728608"/>
                  <a:pt x="5351225" y="1728608"/>
                </a:cubicBezTo>
                <a:cubicBezTo>
                  <a:pt x="5346619" y="1719397"/>
                  <a:pt x="5342013" y="1710186"/>
                  <a:pt x="5337408" y="1710186"/>
                </a:cubicBezTo>
                <a:cubicBezTo>
                  <a:pt x="5337408" y="1710186"/>
                  <a:pt x="5337408" y="1710186"/>
                  <a:pt x="5337408" y="1705580"/>
                </a:cubicBezTo>
                <a:cubicBezTo>
                  <a:pt x="5337408" y="1705580"/>
                  <a:pt x="5337408" y="1700974"/>
                  <a:pt x="5332803" y="1696368"/>
                </a:cubicBezTo>
                <a:cubicBezTo>
                  <a:pt x="5332803" y="1696368"/>
                  <a:pt x="5328196" y="1696368"/>
                  <a:pt x="5328196" y="1696368"/>
                </a:cubicBezTo>
                <a:cubicBezTo>
                  <a:pt x="5328196" y="1696368"/>
                  <a:pt x="5328196" y="1700974"/>
                  <a:pt x="5328196" y="1700974"/>
                </a:cubicBezTo>
                <a:cubicBezTo>
                  <a:pt x="5328196" y="1696368"/>
                  <a:pt x="5328196" y="1691764"/>
                  <a:pt x="5323591" y="1687157"/>
                </a:cubicBezTo>
                <a:cubicBezTo>
                  <a:pt x="5323590" y="1691763"/>
                  <a:pt x="5318986" y="1691763"/>
                  <a:pt x="5314379" y="1687157"/>
                </a:cubicBezTo>
                <a:cubicBezTo>
                  <a:pt x="5318985" y="1687156"/>
                  <a:pt x="5314380" y="1682552"/>
                  <a:pt x="5314379" y="1677946"/>
                </a:cubicBezTo>
                <a:cubicBezTo>
                  <a:pt x="5309773" y="1673340"/>
                  <a:pt x="5309773" y="1673340"/>
                  <a:pt x="5309773" y="1673340"/>
                </a:cubicBezTo>
                <a:cubicBezTo>
                  <a:pt x="5309773" y="1668734"/>
                  <a:pt x="5309773" y="1668734"/>
                  <a:pt x="5309773" y="1668734"/>
                </a:cubicBezTo>
                <a:cubicBezTo>
                  <a:pt x="5305168" y="1668734"/>
                  <a:pt x="5305168" y="1668734"/>
                  <a:pt x="5305168" y="1668734"/>
                </a:cubicBezTo>
                <a:cubicBezTo>
                  <a:pt x="5305168" y="1668734"/>
                  <a:pt x="5305168" y="1668734"/>
                  <a:pt x="5305168" y="1673340"/>
                </a:cubicBezTo>
                <a:cubicBezTo>
                  <a:pt x="5291350" y="1650312"/>
                  <a:pt x="5277534" y="1627283"/>
                  <a:pt x="5268323" y="1622678"/>
                </a:cubicBezTo>
                <a:cubicBezTo>
                  <a:pt x="5263716" y="1618072"/>
                  <a:pt x="5263716" y="1618072"/>
                  <a:pt x="5263716" y="1613466"/>
                </a:cubicBezTo>
                <a:cubicBezTo>
                  <a:pt x="5259110" y="1608860"/>
                  <a:pt x="5259110" y="1608860"/>
                  <a:pt x="5254506" y="1608860"/>
                </a:cubicBezTo>
                <a:lnTo>
                  <a:pt x="5254505" y="1612476"/>
                </a:lnTo>
                <a:lnTo>
                  <a:pt x="5242703" y="1598138"/>
                </a:lnTo>
                <a:cubicBezTo>
                  <a:pt x="5229750" y="1581514"/>
                  <a:pt x="5224568" y="1572015"/>
                  <a:pt x="5203842" y="1544381"/>
                </a:cubicBezTo>
                <a:cubicBezTo>
                  <a:pt x="5190024" y="1535169"/>
                  <a:pt x="5185420" y="1530563"/>
                  <a:pt x="5180813" y="1530563"/>
                </a:cubicBezTo>
                <a:cubicBezTo>
                  <a:pt x="5180813" y="1525958"/>
                  <a:pt x="5185420" y="1525958"/>
                  <a:pt x="5180813" y="1516747"/>
                </a:cubicBezTo>
                <a:cubicBezTo>
                  <a:pt x="5171602" y="1516746"/>
                  <a:pt x="5171602" y="1502929"/>
                  <a:pt x="5157784" y="1489112"/>
                </a:cubicBezTo>
                <a:cubicBezTo>
                  <a:pt x="5143967" y="1475295"/>
                  <a:pt x="5153180" y="1498324"/>
                  <a:pt x="5139362" y="1479901"/>
                </a:cubicBezTo>
                <a:cubicBezTo>
                  <a:pt x="5153179" y="1489112"/>
                  <a:pt x="5139362" y="1470690"/>
                  <a:pt x="5125544" y="1456872"/>
                </a:cubicBezTo>
                <a:cubicBezTo>
                  <a:pt x="5130150" y="1456872"/>
                  <a:pt x="5130150" y="1456872"/>
                  <a:pt x="5130150" y="1456872"/>
                </a:cubicBezTo>
                <a:cubicBezTo>
                  <a:pt x="5134756" y="1461478"/>
                  <a:pt x="5139363" y="1466084"/>
                  <a:pt x="5139362" y="1461478"/>
                </a:cubicBezTo>
                <a:cubicBezTo>
                  <a:pt x="5139362" y="1461478"/>
                  <a:pt x="5139362" y="1456872"/>
                  <a:pt x="5134756" y="1452267"/>
                </a:cubicBezTo>
                <a:cubicBezTo>
                  <a:pt x="5130150" y="1447661"/>
                  <a:pt x="5130150" y="1447661"/>
                  <a:pt x="5130150" y="1447661"/>
                </a:cubicBezTo>
                <a:cubicBezTo>
                  <a:pt x="5134756" y="1447661"/>
                  <a:pt x="5139362" y="1461478"/>
                  <a:pt x="5143967" y="1456872"/>
                </a:cubicBezTo>
                <a:cubicBezTo>
                  <a:pt x="5134756" y="1447661"/>
                  <a:pt x="5130150" y="1438450"/>
                  <a:pt x="5125544" y="1438450"/>
                </a:cubicBezTo>
                <a:cubicBezTo>
                  <a:pt x="5120940" y="1438450"/>
                  <a:pt x="5120940" y="1438450"/>
                  <a:pt x="5120939" y="1433844"/>
                </a:cubicBezTo>
                <a:cubicBezTo>
                  <a:pt x="5116334" y="1429238"/>
                  <a:pt x="5111727" y="1424633"/>
                  <a:pt x="5107121" y="1424633"/>
                </a:cubicBezTo>
                <a:cubicBezTo>
                  <a:pt x="5107121" y="1424633"/>
                  <a:pt x="5107121" y="1429238"/>
                  <a:pt x="5111727" y="1433845"/>
                </a:cubicBezTo>
                <a:cubicBezTo>
                  <a:pt x="5111727" y="1438450"/>
                  <a:pt x="5111727" y="1438450"/>
                  <a:pt x="5111727" y="1438450"/>
                </a:cubicBezTo>
                <a:cubicBezTo>
                  <a:pt x="5102516" y="1433844"/>
                  <a:pt x="5102516" y="1443055"/>
                  <a:pt x="5097910" y="1424633"/>
                </a:cubicBezTo>
                <a:cubicBezTo>
                  <a:pt x="5093304" y="1429238"/>
                  <a:pt x="5102516" y="1438450"/>
                  <a:pt x="5102516" y="1443055"/>
                </a:cubicBezTo>
                <a:cubicBezTo>
                  <a:pt x="5088699" y="1424633"/>
                  <a:pt x="5093304" y="1420027"/>
                  <a:pt x="5084093" y="1410816"/>
                </a:cubicBezTo>
                <a:cubicBezTo>
                  <a:pt x="5088700" y="1410816"/>
                  <a:pt x="5088700" y="1415421"/>
                  <a:pt x="5088700" y="1415421"/>
                </a:cubicBezTo>
                <a:cubicBezTo>
                  <a:pt x="5093304" y="1420027"/>
                  <a:pt x="5093304" y="1420027"/>
                  <a:pt x="5097910" y="1415421"/>
                </a:cubicBezTo>
                <a:cubicBezTo>
                  <a:pt x="5097910" y="1415421"/>
                  <a:pt x="5093304" y="1410816"/>
                  <a:pt x="5088699" y="1406211"/>
                </a:cubicBezTo>
                <a:cubicBezTo>
                  <a:pt x="5097910" y="1410817"/>
                  <a:pt x="5097910" y="1406210"/>
                  <a:pt x="5088699" y="1401604"/>
                </a:cubicBezTo>
                <a:cubicBezTo>
                  <a:pt x="5088700" y="1396998"/>
                  <a:pt x="5088700" y="1396998"/>
                  <a:pt x="5088700" y="1396998"/>
                </a:cubicBezTo>
                <a:cubicBezTo>
                  <a:pt x="5093304" y="1401604"/>
                  <a:pt x="5093304" y="1396998"/>
                  <a:pt x="5093304" y="1396998"/>
                </a:cubicBezTo>
                <a:cubicBezTo>
                  <a:pt x="5088699" y="1392392"/>
                  <a:pt x="5088699" y="1392392"/>
                  <a:pt x="5084093" y="1392393"/>
                </a:cubicBezTo>
                <a:cubicBezTo>
                  <a:pt x="5084093" y="1387788"/>
                  <a:pt x="5084093" y="1387788"/>
                  <a:pt x="5079487" y="1387787"/>
                </a:cubicBezTo>
                <a:cubicBezTo>
                  <a:pt x="5074882" y="1378576"/>
                  <a:pt x="5074882" y="1378576"/>
                  <a:pt x="5070277" y="1369364"/>
                </a:cubicBezTo>
                <a:cubicBezTo>
                  <a:pt x="5074881" y="1373970"/>
                  <a:pt x="5074881" y="1373970"/>
                  <a:pt x="5074881" y="1373970"/>
                </a:cubicBezTo>
                <a:cubicBezTo>
                  <a:pt x="5079487" y="1378576"/>
                  <a:pt x="5084093" y="1378576"/>
                  <a:pt x="5084093" y="1378576"/>
                </a:cubicBezTo>
                <a:cubicBezTo>
                  <a:pt x="5084093" y="1373971"/>
                  <a:pt x="5079487" y="1369364"/>
                  <a:pt x="5074881" y="1364759"/>
                </a:cubicBezTo>
                <a:cubicBezTo>
                  <a:pt x="5070276" y="1360153"/>
                  <a:pt x="5070276" y="1360153"/>
                  <a:pt x="5070276" y="1360153"/>
                </a:cubicBezTo>
                <a:cubicBezTo>
                  <a:pt x="5065670" y="1355547"/>
                  <a:pt x="5065670" y="1355547"/>
                  <a:pt x="5065670" y="1355547"/>
                </a:cubicBezTo>
                <a:cubicBezTo>
                  <a:pt x="5061064" y="1350941"/>
                  <a:pt x="5056459" y="1350941"/>
                  <a:pt x="5056459" y="1355548"/>
                </a:cubicBezTo>
                <a:cubicBezTo>
                  <a:pt x="5056459" y="1355548"/>
                  <a:pt x="5056459" y="1360153"/>
                  <a:pt x="5061064" y="1364759"/>
                </a:cubicBezTo>
                <a:cubicBezTo>
                  <a:pt x="5061064" y="1364759"/>
                  <a:pt x="5061064" y="1364759"/>
                  <a:pt x="5065670" y="1364759"/>
                </a:cubicBezTo>
                <a:cubicBezTo>
                  <a:pt x="5070277" y="1369364"/>
                  <a:pt x="5070277" y="1369364"/>
                  <a:pt x="5070277" y="1369364"/>
                </a:cubicBezTo>
                <a:cubicBezTo>
                  <a:pt x="5047247" y="1360153"/>
                  <a:pt x="5065671" y="1373971"/>
                  <a:pt x="5074881" y="1387787"/>
                </a:cubicBezTo>
                <a:cubicBezTo>
                  <a:pt x="5070276" y="1383181"/>
                  <a:pt x="5070276" y="1383181"/>
                  <a:pt x="5070276" y="1383181"/>
                </a:cubicBezTo>
                <a:cubicBezTo>
                  <a:pt x="5070276" y="1383181"/>
                  <a:pt x="5070277" y="1387787"/>
                  <a:pt x="5070277" y="1387787"/>
                </a:cubicBezTo>
                <a:cubicBezTo>
                  <a:pt x="5070277" y="1387787"/>
                  <a:pt x="5070277" y="1387787"/>
                  <a:pt x="5070276" y="1392392"/>
                </a:cubicBezTo>
                <a:cubicBezTo>
                  <a:pt x="5074881" y="1392392"/>
                  <a:pt x="5074881" y="1392392"/>
                  <a:pt x="5074881" y="1392392"/>
                </a:cubicBezTo>
                <a:cubicBezTo>
                  <a:pt x="5079487" y="1396999"/>
                  <a:pt x="5079487" y="1396999"/>
                  <a:pt x="5079487" y="1396999"/>
                </a:cubicBezTo>
                <a:cubicBezTo>
                  <a:pt x="5074881" y="1396998"/>
                  <a:pt x="5074881" y="1396998"/>
                  <a:pt x="5074881" y="1396998"/>
                </a:cubicBezTo>
                <a:cubicBezTo>
                  <a:pt x="5074881" y="1396998"/>
                  <a:pt x="5074881" y="1401604"/>
                  <a:pt x="5079487" y="1401604"/>
                </a:cubicBezTo>
                <a:cubicBezTo>
                  <a:pt x="5079487" y="1406210"/>
                  <a:pt x="5079487" y="1406210"/>
                  <a:pt x="5079487" y="1406210"/>
                </a:cubicBezTo>
                <a:cubicBezTo>
                  <a:pt x="5065670" y="1401604"/>
                  <a:pt x="5061064" y="1392393"/>
                  <a:pt x="5047247" y="1373970"/>
                </a:cubicBezTo>
                <a:cubicBezTo>
                  <a:pt x="5051853" y="1373970"/>
                  <a:pt x="5051853" y="1373970"/>
                  <a:pt x="5051853" y="1373970"/>
                </a:cubicBezTo>
                <a:cubicBezTo>
                  <a:pt x="5056459" y="1373970"/>
                  <a:pt x="5056459" y="1373970"/>
                  <a:pt x="5056459" y="1373970"/>
                </a:cubicBezTo>
                <a:cubicBezTo>
                  <a:pt x="5051853" y="1369364"/>
                  <a:pt x="5051853" y="1369364"/>
                  <a:pt x="5051853" y="1369364"/>
                </a:cubicBezTo>
                <a:cubicBezTo>
                  <a:pt x="5047247" y="1369364"/>
                  <a:pt x="5047247" y="1369364"/>
                  <a:pt x="5047247" y="1369364"/>
                </a:cubicBezTo>
                <a:cubicBezTo>
                  <a:pt x="5042641" y="1364759"/>
                  <a:pt x="5042641" y="1364759"/>
                  <a:pt x="5042641" y="1364759"/>
                </a:cubicBezTo>
                <a:cubicBezTo>
                  <a:pt x="5038037" y="1360153"/>
                  <a:pt x="5042641" y="1355548"/>
                  <a:pt x="5033430" y="1346336"/>
                </a:cubicBezTo>
                <a:cubicBezTo>
                  <a:pt x="5033430" y="1341730"/>
                  <a:pt x="5033430" y="1341730"/>
                  <a:pt x="5033430" y="1341730"/>
                </a:cubicBezTo>
                <a:cubicBezTo>
                  <a:pt x="5028824" y="1341730"/>
                  <a:pt x="5028824" y="1337124"/>
                  <a:pt x="5028824" y="1337124"/>
                </a:cubicBezTo>
                <a:cubicBezTo>
                  <a:pt x="5024218" y="1337124"/>
                  <a:pt x="5024218" y="1337124"/>
                  <a:pt x="5024218" y="1337124"/>
                </a:cubicBezTo>
                <a:cubicBezTo>
                  <a:pt x="5024218" y="1341730"/>
                  <a:pt x="5024218" y="1341730"/>
                  <a:pt x="5024218" y="1341730"/>
                </a:cubicBezTo>
                <a:cubicBezTo>
                  <a:pt x="5015007" y="1332519"/>
                  <a:pt x="5015007" y="1318702"/>
                  <a:pt x="5005796" y="1318702"/>
                </a:cubicBezTo>
                <a:cubicBezTo>
                  <a:pt x="5005796" y="1318702"/>
                  <a:pt x="5001190" y="1318702"/>
                  <a:pt x="5001190" y="1314096"/>
                </a:cubicBezTo>
                <a:cubicBezTo>
                  <a:pt x="5001190" y="1314096"/>
                  <a:pt x="4996584" y="1314096"/>
                  <a:pt x="4996584" y="1314096"/>
                </a:cubicBezTo>
                <a:cubicBezTo>
                  <a:pt x="4996584" y="1318703"/>
                  <a:pt x="4996584" y="1318703"/>
                  <a:pt x="4996584" y="1318703"/>
                </a:cubicBezTo>
                <a:cubicBezTo>
                  <a:pt x="4978161" y="1286462"/>
                  <a:pt x="4987374" y="1309490"/>
                  <a:pt x="4978161" y="1309490"/>
                </a:cubicBezTo>
                <a:cubicBezTo>
                  <a:pt x="4973555" y="1291067"/>
                  <a:pt x="4945921" y="1263433"/>
                  <a:pt x="4922893" y="1240405"/>
                </a:cubicBezTo>
                <a:cubicBezTo>
                  <a:pt x="4918288" y="1245010"/>
                  <a:pt x="4918288" y="1245010"/>
                  <a:pt x="4918288" y="1245010"/>
                </a:cubicBezTo>
                <a:cubicBezTo>
                  <a:pt x="4918287" y="1240405"/>
                  <a:pt x="4918287" y="1240405"/>
                  <a:pt x="4918287" y="1240405"/>
                </a:cubicBezTo>
                <a:cubicBezTo>
                  <a:pt x="4918287" y="1240405"/>
                  <a:pt x="4918287" y="1235799"/>
                  <a:pt x="4913681" y="1235799"/>
                </a:cubicBezTo>
                <a:cubicBezTo>
                  <a:pt x="4913681" y="1235799"/>
                  <a:pt x="4913681" y="1240405"/>
                  <a:pt x="4913681" y="1240405"/>
                </a:cubicBezTo>
                <a:cubicBezTo>
                  <a:pt x="4899864" y="1226588"/>
                  <a:pt x="4890652" y="1208165"/>
                  <a:pt x="4886048" y="1198954"/>
                </a:cubicBezTo>
                <a:cubicBezTo>
                  <a:pt x="4881441" y="1203559"/>
                  <a:pt x="4881441" y="1208165"/>
                  <a:pt x="4876835" y="1203559"/>
                </a:cubicBezTo>
                <a:cubicBezTo>
                  <a:pt x="4876835" y="1198954"/>
                  <a:pt x="4876835" y="1198954"/>
                  <a:pt x="4872230" y="1194348"/>
                </a:cubicBezTo>
                <a:cubicBezTo>
                  <a:pt x="4867624" y="1198954"/>
                  <a:pt x="4867624" y="1194348"/>
                  <a:pt x="4863018" y="1185137"/>
                </a:cubicBezTo>
                <a:cubicBezTo>
                  <a:pt x="4863018" y="1185137"/>
                  <a:pt x="4863018" y="1185137"/>
                  <a:pt x="4867624" y="1185137"/>
                </a:cubicBezTo>
                <a:cubicBezTo>
                  <a:pt x="4867624" y="1185137"/>
                  <a:pt x="4867624" y="1185137"/>
                  <a:pt x="4867624" y="1180530"/>
                </a:cubicBezTo>
                <a:cubicBezTo>
                  <a:pt x="4863018" y="1180531"/>
                  <a:pt x="4863018" y="1175925"/>
                  <a:pt x="4858412" y="1175925"/>
                </a:cubicBezTo>
                <a:cubicBezTo>
                  <a:pt x="4858412" y="1175925"/>
                  <a:pt x="4853807" y="1175925"/>
                  <a:pt x="4853807" y="1175925"/>
                </a:cubicBezTo>
                <a:cubicBezTo>
                  <a:pt x="4853807" y="1166714"/>
                  <a:pt x="4812355" y="1139080"/>
                  <a:pt x="4821567" y="1148291"/>
                </a:cubicBezTo>
                <a:cubicBezTo>
                  <a:pt x="4835384" y="1148291"/>
                  <a:pt x="4816961" y="1166714"/>
                  <a:pt x="4830778" y="1162108"/>
                </a:cubicBezTo>
                <a:cubicBezTo>
                  <a:pt x="4835384" y="1157503"/>
                  <a:pt x="4844595" y="1162109"/>
                  <a:pt x="4849201" y="1171319"/>
                </a:cubicBezTo>
                <a:cubicBezTo>
                  <a:pt x="4844596" y="1171319"/>
                  <a:pt x="4844596" y="1171319"/>
                  <a:pt x="4844595" y="1166714"/>
                </a:cubicBezTo>
                <a:cubicBezTo>
                  <a:pt x="4839989" y="1166714"/>
                  <a:pt x="4839989" y="1166714"/>
                  <a:pt x="4839989" y="1166714"/>
                </a:cubicBezTo>
                <a:cubicBezTo>
                  <a:pt x="4835384" y="1166714"/>
                  <a:pt x="4839989" y="1171319"/>
                  <a:pt x="4839989" y="1171319"/>
                </a:cubicBezTo>
                <a:cubicBezTo>
                  <a:pt x="4844595" y="1175925"/>
                  <a:pt x="4844595" y="1175925"/>
                  <a:pt x="4844595" y="1175925"/>
                </a:cubicBezTo>
                <a:cubicBezTo>
                  <a:pt x="4839990" y="1175925"/>
                  <a:pt x="4839990" y="1175925"/>
                  <a:pt x="4839990" y="1175925"/>
                </a:cubicBezTo>
                <a:cubicBezTo>
                  <a:pt x="4839989" y="1171319"/>
                  <a:pt x="4835384" y="1171320"/>
                  <a:pt x="4835384" y="1171320"/>
                </a:cubicBezTo>
                <a:cubicBezTo>
                  <a:pt x="4835384" y="1171320"/>
                  <a:pt x="4835384" y="1175925"/>
                  <a:pt x="4835384" y="1175925"/>
                </a:cubicBezTo>
                <a:cubicBezTo>
                  <a:pt x="4839989" y="1180531"/>
                  <a:pt x="4839989" y="1180531"/>
                  <a:pt x="4839989" y="1180531"/>
                </a:cubicBezTo>
                <a:cubicBezTo>
                  <a:pt x="4844596" y="1185137"/>
                  <a:pt x="4844596" y="1185137"/>
                  <a:pt x="4844596" y="1185137"/>
                </a:cubicBezTo>
                <a:cubicBezTo>
                  <a:pt x="4844596" y="1185137"/>
                  <a:pt x="4835385" y="1180531"/>
                  <a:pt x="4835385" y="1180531"/>
                </a:cubicBezTo>
                <a:cubicBezTo>
                  <a:pt x="4830778" y="1175925"/>
                  <a:pt x="4830778" y="1175925"/>
                  <a:pt x="4830778" y="1175925"/>
                </a:cubicBezTo>
                <a:cubicBezTo>
                  <a:pt x="4826172" y="1171319"/>
                  <a:pt x="4826172" y="1171319"/>
                  <a:pt x="4826172" y="1171319"/>
                </a:cubicBezTo>
                <a:cubicBezTo>
                  <a:pt x="4826172" y="1166714"/>
                  <a:pt x="4821567" y="1162108"/>
                  <a:pt x="4816961" y="1162108"/>
                </a:cubicBezTo>
                <a:cubicBezTo>
                  <a:pt x="4812356" y="1162108"/>
                  <a:pt x="4812355" y="1166714"/>
                  <a:pt x="4816961" y="1171319"/>
                </a:cubicBezTo>
                <a:cubicBezTo>
                  <a:pt x="4816961" y="1171319"/>
                  <a:pt x="4816961" y="1171319"/>
                  <a:pt x="4816961" y="1175925"/>
                </a:cubicBezTo>
                <a:cubicBezTo>
                  <a:pt x="4803144" y="1162108"/>
                  <a:pt x="4816961" y="1162108"/>
                  <a:pt x="4798538" y="1152898"/>
                </a:cubicBezTo>
                <a:cubicBezTo>
                  <a:pt x="4803144" y="1152897"/>
                  <a:pt x="4803144" y="1152897"/>
                  <a:pt x="4803144" y="1152897"/>
                </a:cubicBezTo>
                <a:cubicBezTo>
                  <a:pt x="4803144" y="1152897"/>
                  <a:pt x="4803144" y="1152897"/>
                  <a:pt x="4803144" y="1148291"/>
                </a:cubicBezTo>
                <a:cubicBezTo>
                  <a:pt x="4798538" y="1148291"/>
                  <a:pt x="4798538" y="1148291"/>
                  <a:pt x="4798538" y="1148291"/>
                </a:cubicBezTo>
                <a:cubicBezTo>
                  <a:pt x="4798538" y="1148291"/>
                  <a:pt x="4793932" y="1148291"/>
                  <a:pt x="4793932" y="1148291"/>
                </a:cubicBezTo>
                <a:cubicBezTo>
                  <a:pt x="4789327" y="1143685"/>
                  <a:pt x="4789327" y="1143685"/>
                  <a:pt x="4789327" y="1143685"/>
                </a:cubicBezTo>
                <a:cubicBezTo>
                  <a:pt x="4784721" y="1139080"/>
                  <a:pt x="4784721" y="1139080"/>
                  <a:pt x="4775509" y="1129868"/>
                </a:cubicBezTo>
                <a:cubicBezTo>
                  <a:pt x="4766298" y="1139080"/>
                  <a:pt x="4747875" y="1116050"/>
                  <a:pt x="4747875" y="1129868"/>
                </a:cubicBezTo>
                <a:cubicBezTo>
                  <a:pt x="4757087" y="1129868"/>
                  <a:pt x="4761693" y="1139081"/>
                  <a:pt x="4770904" y="1143685"/>
                </a:cubicBezTo>
                <a:cubicBezTo>
                  <a:pt x="4761693" y="1139081"/>
                  <a:pt x="4761693" y="1139081"/>
                  <a:pt x="4761692" y="1143685"/>
                </a:cubicBezTo>
                <a:cubicBezTo>
                  <a:pt x="4761692" y="1143685"/>
                  <a:pt x="4761692" y="1143685"/>
                  <a:pt x="4761692" y="1148291"/>
                </a:cubicBezTo>
                <a:cubicBezTo>
                  <a:pt x="4752481" y="1134474"/>
                  <a:pt x="4738664" y="1120658"/>
                  <a:pt x="4724846" y="1111445"/>
                </a:cubicBezTo>
                <a:close/>
                <a:moveTo>
                  <a:pt x="4683983" y="1071646"/>
                </a:moveTo>
                <a:lnTo>
                  <a:pt x="4696187" y="1083818"/>
                </a:lnTo>
                <a:lnTo>
                  <a:pt x="4697212" y="1079206"/>
                </a:lnTo>
                <a:close/>
                <a:moveTo>
                  <a:pt x="4658711" y="1045886"/>
                </a:moveTo>
                <a:lnTo>
                  <a:pt x="4658938" y="1046667"/>
                </a:lnTo>
                <a:lnTo>
                  <a:pt x="4680682" y="1068354"/>
                </a:lnTo>
                <a:lnTo>
                  <a:pt x="4678790" y="1060784"/>
                </a:lnTo>
                <a:cubicBezTo>
                  <a:pt x="4664972" y="1053874"/>
                  <a:pt x="4658927" y="1044375"/>
                  <a:pt x="4658711" y="1045886"/>
                </a:cubicBezTo>
                <a:close/>
                <a:moveTo>
                  <a:pt x="4606321" y="1002574"/>
                </a:moveTo>
                <a:lnTo>
                  <a:pt x="4622386" y="1014210"/>
                </a:lnTo>
                <a:lnTo>
                  <a:pt x="4623521" y="1014726"/>
                </a:lnTo>
                <a:lnTo>
                  <a:pt x="4625380" y="1016379"/>
                </a:lnTo>
                <a:lnTo>
                  <a:pt x="4629000" y="1019001"/>
                </a:lnTo>
                <a:lnTo>
                  <a:pt x="4629349" y="1018612"/>
                </a:lnTo>
                <a:cubicBezTo>
                  <a:pt x="4628702" y="1017317"/>
                  <a:pt x="4626974" y="1014726"/>
                  <a:pt x="4623520" y="1010120"/>
                </a:cubicBezTo>
                <a:cubicBezTo>
                  <a:pt x="4625823" y="1012423"/>
                  <a:pt x="4629278" y="1014726"/>
                  <a:pt x="4631581" y="1015302"/>
                </a:cubicBezTo>
                <a:lnTo>
                  <a:pt x="4632702" y="1010258"/>
                </a:lnTo>
                <a:lnTo>
                  <a:pt x="4632443" y="1010037"/>
                </a:lnTo>
                <a:close/>
                <a:moveTo>
                  <a:pt x="4553154" y="964063"/>
                </a:moveTo>
                <a:lnTo>
                  <a:pt x="4574509" y="979532"/>
                </a:lnTo>
                <a:lnTo>
                  <a:pt x="4572858" y="977880"/>
                </a:lnTo>
                <a:cubicBezTo>
                  <a:pt x="4572858" y="973275"/>
                  <a:pt x="4563646" y="968669"/>
                  <a:pt x="4554434" y="964063"/>
                </a:cubicBezTo>
                <a:close/>
                <a:moveTo>
                  <a:pt x="4531406" y="941035"/>
                </a:moveTo>
                <a:lnTo>
                  <a:pt x="4527186" y="945254"/>
                </a:lnTo>
                <a:lnTo>
                  <a:pt x="4541093" y="955327"/>
                </a:lnTo>
                <a:lnTo>
                  <a:pt x="4536012" y="950246"/>
                </a:lnTo>
                <a:cubicBezTo>
                  <a:pt x="4536012" y="950246"/>
                  <a:pt x="4536012" y="945640"/>
                  <a:pt x="4536012" y="945640"/>
                </a:cubicBezTo>
                <a:cubicBezTo>
                  <a:pt x="4531406" y="941035"/>
                  <a:pt x="4531406" y="941035"/>
                  <a:pt x="4531406" y="941035"/>
                </a:cubicBezTo>
                <a:close/>
                <a:moveTo>
                  <a:pt x="3975166" y="638880"/>
                </a:moveTo>
                <a:lnTo>
                  <a:pt x="4119482" y="702588"/>
                </a:lnTo>
                <a:cubicBezTo>
                  <a:pt x="4152864" y="718895"/>
                  <a:pt x="4184711" y="735903"/>
                  <a:pt x="4219629" y="751511"/>
                </a:cubicBezTo>
                <a:cubicBezTo>
                  <a:pt x="4227032" y="755554"/>
                  <a:pt x="4234299" y="763367"/>
                  <a:pt x="4249652" y="756373"/>
                </a:cubicBezTo>
                <a:cubicBezTo>
                  <a:pt x="4224296" y="737336"/>
                  <a:pt x="4194931" y="724760"/>
                  <a:pt x="4169192" y="708446"/>
                </a:cubicBezTo>
                <a:lnTo>
                  <a:pt x="4160618" y="701438"/>
                </a:lnTo>
                <a:lnTo>
                  <a:pt x="4103065" y="678846"/>
                </a:lnTo>
                <a:close/>
                <a:moveTo>
                  <a:pt x="3094419" y="356112"/>
                </a:moveTo>
                <a:lnTo>
                  <a:pt x="3093392" y="356160"/>
                </a:lnTo>
                <a:lnTo>
                  <a:pt x="3231258" y="366341"/>
                </a:lnTo>
                <a:cubicBezTo>
                  <a:pt x="3326749" y="379095"/>
                  <a:pt x="3420319" y="401876"/>
                  <a:pt x="3513271" y="427372"/>
                </a:cubicBezTo>
                <a:lnTo>
                  <a:pt x="3608222" y="454238"/>
                </a:lnTo>
                <a:lnTo>
                  <a:pt x="3622351" y="456286"/>
                </a:lnTo>
                <a:cubicBezTo>
                  <a:pt x="3906179" y="509251"/>
                  <a:pt x="4176765" y="607121"/>
                  <a:pt x="4425474" y="742990"/>
                </a:cubicBezTo>
                <a:cubicBezTo>
                  <a:pt x="4416263" y="742990"/>
                  <a:pt x="4411657" y="738384"/>
                  <a:pt x="4411657" y="742990"/>
                </a:cubicBezTo>
                <a:cubicBezTo>
                  <a:pt x="4443897" y="770624"/>
                  <a:pt x="4453109" y="766019"/>
                  <a:pt x="4485349" y="779836"/>
                </a:cubicBezTo>
                <a:cubicBezTo>
                  <a:pt x="4512983" y="793653"/>
                  <a:pt x="4545224" y="812075"/>
                  <a:pt x="4572858" y="830498"/>
                </a:cubicBezTo>
                <a:cubicBezTo>
                  <a:pt x="4577463" y="839710"/>
                  <a:pt x="4614309" y="862738"/>
                  <a:pt x="4623520" y="862738"/>
                </a:cubicBezTo>
                <a:cubicBezTo>
                  <a:pt x="4623520" y="867344"/>
                  <a:pt x="4623520" y="867344"/>
                  <a:pt x="4623520" y="867344"/>
                </a:cubicBezTo>
                <a:cubicBezTo>
                  <a:pt x="4628126" y="867343"/>
                  <a:pt x="4628126" y="867343"/>
                  <a:pt x="4628126" y="867343"/>
                </a:cubicBezTo>
                <a:cubicBezTo>
                  <a:pt x="4628127" y="871949"/>
                  <a:pt x="4628127" y="871949"/>
                  <a:pt x="4632732" y="871949"/>
                </a:cubicBezTo>
                <a:cubicBezTo>
                  <a:pt x="4637338" y="871949"/>
                  <a:pt x="4637338" y="871949"/>
                  <a:pt x="4641943" y="876556"/>
                </a:cubicBezTo>
                <a:cubicBezTo>
                  <a:pt x="4646549" y="881162"/>
                  <a:pt x="4660366" y="890373"/>
                  <a:pt x="4664972" y="890372"/>
                </a:cubicBezTo>
                <a:cubicBezTo>
                  <a:pt x="4688001" y="908795"/>
                  <a:pt x="4711029" y="927218"/>
                  <a:pt x="4738664" y="941035"/>
                </a:cubicBezTo>
                <a:cubicBezTo>
                  <a:pt x="4747875" y="950246"/>
                  <a:pt x="4757086" y="959458"/>
                  <a:pt x="4766299" y="964063"/>
                </a:cubicBezTo>
                <a:cubicBezTo>
                  <a:pt x="4789327" y="982486"/>
                  <a:pt x="4812355" y="1000909"/>
                  <a:pt x="4830778" y="1014726"/>
                </a:cubicBezTo>
                <a:cubicBezTo>
                  <a:pt x="4830778" y="1014726"/>
                  <a:pt x="4826172" y="1014726"/>
                  <a:pt x="4826172" y="1014726"/>
                </a:cubicBezTo>
                <a:cubicBezTo>
                  <a:pt x="4830778" y="1019332"/>
                  <a:pt x="4835384" y="1023937"/>
                  <a:pt x="4839989" y="1023937"/>
                </a:cubicBezTo>
                <a:cubicBezTo>
                  <a:pt x="5111727" y="1245010"/>
                  <a:pt x="5342013" y="1521352"/>
                  <a:pt x="5512425" y="1834539"/>
                </a:cubicBezTo>
                <a:cubicBezTo>
                  <a:pt x="5696654" y="2193783"/>
                  <a:pt x="5802585" y="2594478"/>
                  <a:pt x="5811797" y="3022808"/>
                </a:cubicBezTo>
                <a:cubicBezTo>
                  <a:pt x="5807191" y="3022807"/>
                  <a:pt x="5807191" y="3022807"/>
                  <a:pt x="5802585" y="3022808"/>
                </a:cubicBezTo>
                <a:cubicBezTo>
                  <a:pt x="5797980" y="2958328"/>
                  <a:pt x="5770345" y="2930693"/>
                  <a:pt x="5751923" y="2889243"/>
                </a:cubicBezTo>
                <a:cubicBezTo>
                  <a:pt x="5751923" y="2889243"/>
                  <a:pt x="5747317" y="2898454"/>
                  <a:pt x="5747317" y="2907666"/>
                </a:cubicBezTo>
                <a:cubicBezTo>
                  <a:pt x="5738105" y="2889243"/>
                  <a:pt x="5742711" y="2852397"/>
                  <a:pt x="5738105" y="2824763"/>
                </a:cubicBezTo>
                <a:cubicBezTo>
                  <a:pt x="5728894" y="2801735"/>
                  <a:pt x="5715076" y="2764889"/>
                  <a:pt x="5715076" y="2764889"/>
                </a:cubicBezTo>
                <a:cubicBezTo>
                  <a:pt x="5705865" y="2769495"/>
                  <a:pt x="5705865" y="2787918"/>
                  <a:pt x="5705865" y="2810946"/>
                </a:cubicBezTo>
                <a:cubicBezTo>
                  <a:pt x="5701259" y="2810946"/>
                  <a:pt x="5701259" y="2806340"/>
                  <a:pt x="5701259" y="2806340"/>
                </a:cubicBezTo>
                <a:cubicBezTo>
                  <a:pt x="5701259" y="2801735"/>
                  <a:pt x="5701259" y="2801735"/>
                  <a:pt x="5701259" y="2801735"/>
                </a:cubicBezTo>
                <a:cubicBezTo>
                  <a:pt x="5701259" y="2801735"/>
                  <a:pt x="5701259" y="2797128"/>
                  <a:pt x="5701259" y="2797128"/>
                </a:cubicBezTo>
                <a:cubicBezTo>
                  <a:pt x="5701259" y="2797128"/>
                  <a:pt x="5701259" y="2792523"/>
                  <a:pt x="5701259" y="2787918"/>
                </a:cubicBezTo>
                <a:cubicBezTo>
                  <a:pt x="5696653" y="2787918"/>
                  <a:pt x="5696653" y="2787918"/>
                  <a:pt x="5696654" y="2792523"/>
                </a:cubicBezTo>
                <a:cubicBezTo>
                  <a:pt x="5696654" y="2792523"/>
                  <a:pt x="5696654" y="2797130"/>
                  <a:pt x="5696654" y="2797130"/>
                </a:cubicBezTo>
                <a:cubicBezTo>
                  <a:pt x="5696654" y="2801735"/>
                  <a:pt x="5696654" y="2801735"/>
                  <a:pt x="5696654" y="2801735"/>
                </a:cubicBezTo>
                <a:cubicBezTo>
                  <a:pt x="5687443" y="2774100"/>
                  <a:pt x="5687443" y="2810946"/>
                  <a:pt x="5692048" y="2815552"/>
                </a:cubicBezTo>
                <a:cubicBezTo>
                  <a:pt x="5692048" y="2820156"/>
                  <a:pt x="5696654" y="2820156"/>
                  <a:pt x="5696654" y="2820156"/>
                </a:cubicBezTo>
                <a:cubicBezTo>
                  <a:pt x="5696654" y="2820156"/>
                  <a:pt x="5696654" y="2815552"/>
                  <a:pt x="5696654" y="2815552"/>
                </a:cubicBezTo>
                <a:cubicBezTo>
                  <a:pt x="5701259" y="2810946"/>
                  <a:pt x="5701259" y="2810946"/>
                  <a:pt x="5701259" y="2810946"/>
                </a:cubicBezTo>
                <a:cubicBezTo>
                  <a:pt x="5701259" y="2810946"/>
                  <a:pt x="5701259" y="2820157"/>
                  <a:pt x="5701259" y="2824762"/>
                </a:cubicBezTo>
                <a:cubicBezTo>
                  <a:pt x="5701259" y="2829369"/>
                  <a:pt x="5701259" y="2829369"/>
                  <a:pt x="5701259" y="2829369"/>
                </a:cubicBezTo>
                <a:cubicBezTo>
                  <a:pt x="5701259" y="2861608"/>
                  <a:pt x="5692048" y="2884637"/>
                  <a:pt x="5678230" y="2866214"/>
                </a:cubicBezTo>
                <a:cubicBezTo>
                  <a:pt x="5678231" y="2843186"/>
                  <a:pt x="5673625" y="2843185"/>
                  <a:pt x="5673625" y="2810946"/>
                </a:cubicBezTo>
                <a:cubicBezTo>
                  <a:pt x="5664414" y="2806340"/>
                  <a:pt x="5664414" y="2824762"/>
                  <a:pt x="5655203" y="2829368"/>
                </a:cubicBezTo>
                <a:cubicBezTo>
                  <a:pt x="5641385" y="2787918"/>
                  <a:pt x="5632173" y="2718831"/>
                  <a:pt x="5609145" y="2718832"/>
                </a:cubicBezTo>
                <a:cubicBezTo>
                  <a:pt x="5609145" y="2718832"/>
                  <a:pt x="5609145" y="2714225"/>
                  <a:pt x="5609145" y="2714225"/>
                </a:cubicBezTo>
                <a:cubicBezTo>
                  <a:pt x="5609145" y="2714225"/>
                  <a:pt x="5609145" y="2705015"/>
                  <a:pt x="5609145" y="2705015"/>
                </a:cubicBezTo>
                <a:cubicBezTo>
                  <a:pt x="5604540" y="2700408"/>
                  <a:pt x="5604540" y="2695804"/>
                  <a:pt x="5604540" y="2700408"/>
                </a:cubicBezTo>
                <a:cubicBezTo>
                  <a:pt x="5599934" y="2691198"/>
                  <a:pt x="5599934" y="2677381"/>
                  <a:pt x="5590722" y="2649747"/>
                </a:cubicBezTo>
                <a:cubicBezTo>
                  <a:pt x="5586117" y="2640535"/>
                  <a:pt x="5586117" y="2635929"/>
                  <a:pt x="5586117" y="2631324"/>
                </a:cubicBezTo>
                <a:cubicBezTo>
                  <a:pt x="5586117" y="2631324"/>
                  <a:pt x="5581511" y="2626718"/>
                  <a:pt x="5581511" y="2626718"/>
                </a:cubicBezTo>
                <a:cubicBezTo>
                  <a:pt x="5581511" y="2622113"/>
                  <a:pt x="5581511" y="2622113"/>
                  <a:pt x="5581511" y="2622113"/>
                </a:cubicBezTo>
                <a:cubicBezTo>
                  <a:pt x="5581511" y="2617506"/>
                  <a:pt x="5576905" y="2622113"/>
                  <a:pt x="5576905" y="2622113"/>
                </a:cubicBezTo>
                <a:cubicBezTo>
                  <a:pt x="5576905" y="2617507"/>
                  <a:pt x="5576905" y="2617507"/>
                  <a:pt x="5576905" y="2617507"/>
                </a:cubicBezTo>
                <a:cubicBezTo>
                  <a:pt x="5572300" y="2617507"/>
                  <a:pt x="5572300" y="2599083"/>
                  <a:pt x="5567693" y="2599084"/>
                </a:cubicBezTo>
                <a:cubicBezTo>
                  <a:pt x="5572300" y="2622112"/>
                  <a:pt x="5567694" y="2603690"/>
                  <a:pt x="5563088" y="2612901"/>
                </a:cubicBezTo>
                <a:cubicBezTo>
                  <a:pt x="5558482" y="2585267"/>
                  <a:pt x="5558482" y="2622112"/>
                  <a:pt x="5553877" y="2603690"/>
                </a:cubicBezTo>
                <a:cubicBezTo>
                  <a:pt x="5549271" y="2576056"/>
                  <a:pt x="5544664" y="2576056"/>
                  <a:pt x="5549271" y="2562239"/>
                </a:cubicBezTo>
                <a:cubicBezTo>
                  <a:pt x="5535454" y="2562239"/>
                  <a:pt x="5526241" y="2497759"/>
                  <a:pt x="5512425" y="2451702"/>
                </a:cubicBezTo>
                <a:cubicBezTo>
                  <a:pt x="5512425" y="2447096"/>
                  <a:pt x="5507818" y="2437884"/>
                  <a:pt x="5503214" y="2424067"/>
                </a:cubicBezTo>
                <a:cubicBezTo>
                  <a:pt x="5489397" y="2382617"/>
                  <a:pt x="5480186" y="2354983"/>
                  <a:pt x="5470974" y="2331954"/>
                </a:cubicBezTo>
                <a:cubicBezTo>
                  <a:pt x="5466369" y="2322742"/>
                  <a:pt x="5470974" y="2327348"/>
                  <a:pt x="5470974" y="2318137"/>
                </a:cubicBezTo>
                <a:cubicBezTo>
                  <a:pt x="5466368" y="2318136"/>
                  <a:pt x="5461763" y="2313531"/>
                  <a:pt x="5461762" y="2308926"/>
                </a:cubicBezTo>
                <a:cubicBezTo>
                  <a:pt x="5461762" y="2304319"/>
                  <a:pt x="5470974" y="2318137"/>
                  <a:pt x="5466369" y="2304320"/>
                </a:cubicBezTo>
                <a:cubicBezTo>
                  <a:pt x="5452551" y="2281291"/>
                  <a:pt x="5457156" y="2276686"/>
                  <a:pt x="5438735" y="2239840"/>
                </a:cubicBezTo>
                <a:cubicBezTo>
                  <a:pt x="5447945" y="2239840"/>
                  <a:pt x="5447945" y="2239840"/>
                  <a:pt x="5447945" y="2239840"/>
                </a:cubicBezTo>
                <a:cubicBezTo>
                  <a:pt x="5438734" y="2216812"/>
                  <a:pt x="5434128" y="2207600"/>
                  <a:pt x="5434128" y="2226023"/>
                </a:cubicBezTo>
                <a:cubicBezTo>
                  <a:pt x="5424916" y="2212206"/>
                  <a:pt x="5434128" y="2207600"/>
                  <a:pt x="5420311" y="2193782"/>
                </a:cubicBezTo>
                <a:cubicBezTo>
                  <a:pt x="5424916" y="2198389"/>
                  <a:pt x="5424916" y="2193783"/>
                  <a:pt x="5420311" y="2189178"/>
                </a:cubicBezTo>
                <a:cubicBezTo>
                  <a:pt x="5424916" y="2189178"/>
                  <a:pt x="5424916" y="2189178"/>
                  <a:pt x="5424916" y="2189178"/>
                </a:cubicBezTo>
                <a:cubicBezTo>
                  <a:pt x="5429522" y="2193783"/>
                  <a:pt x="5429522" y="2189177"/>
                  <a:pt x="5429522" y="2189177"/>
                </a:cubicBezTo>
                <a:cubicBezTo>
                  <a:pt x="5429522" y="2184572"/>
                  <a:pt x="5429522" y="2184572"/>
                  <a:pt x="5429522" y="2184572"/>
                </a:cubicBezTo>
                <a:cubicBezTo>
                  <a:pt x="5438735" y="2202995"/>
                  <a:pt x="5434128" y="2175360"/>
                  <a:pt x="5424916" y="2161543"/>
                </a:cubicBezTo>
                <a:cubicBezTo>
                  <a:pt x="5429522" y="2161542"/>
                  <a:pt x="5429522" y="2161542"/>
                  <a:pt x="5429522" y="2161542"/>
                </a:cubicBezTo>
                <a:cubicBezTo>
                  <a:pt x="5429522" y="2161542"/>
                  <a:pt x="5429522" y="2161542"/>
                  <a:pt x="5429522" y="2156938"/>
                </a:cubicBezTo>
                <a:cubicBezTo>
                  <a:pt x="5429522" y="2156938"/>
                  <a:pt x="5424917" y="2152332"/>
                  <a:pt x="5424917" y="2152332"/>
                </a:cubicBezTo>
                <a:cubicBezTo>
                  <a:pt x="5415705" y="2129304"/>
                  <a:pt x="5401888" y="2097064"/>
                  <a:pt x="5388072" y="2064823"/>
                </a:cubicBezTo>
                <a:cubicBezTo>
                  <a:pt x="5369648" y="2032584"/>
                  <a:pt x="5351225" y="2000344"/>
                  <a:pt x="5337408" y="1977316"/>
                </a:cubicBezTo>
                <a:cubicBezTo>
                  <a:pt x="5335105" y="1968105"/>
                  <a:pt x="5329348" y="1956590"/>
                  <a:pt x="5321863" y="1943349"/>
                </a:cubicBezTo>
                <a:lnTo>
                  <a:pt x="5314233" y="1930292"/>
                </a:lnTo>
                <a:lnTo>
                  <a:pt x="5342560" y="1992734"/>
                </a:lnTo>
                <a:cubicBezTo>
                  <a:pt x="5420193" y="2178431"/>
                  <a:pt x="5475598" y="2373326"/>
                  <a:pt x="5509333" y="2577629"/>
                </a:cubicBezTo>
                <a:cubicBezTo>
                  <a:pt x="5522377" y="2655106"/>
                  <a:pt x="5543098" y="2729086"/>
                  <a:pt x="5541762" y="2807552"/>
                </a:cubicBezTo>
                <a:cubicBezTo>
                  <a:pt x="5541488" y="2815091"/>
                  <a:pt x="5544985" y="2822767"/>
                  <a:pt x="5536472" y="2828499"/>
                </a:cubicBezTo>
                <a:cubicBezTo>
                  <a:pt x="5528096" y="2830460"/>
                  <a:pt x="5526834" y="2823620"/>
                  <a:pt x="5526971" y="2819850"/>
                </a:cubicBezTo>
                <a:cubicBezTo>
                  <a:pt x="5502067" y="2569816"/>
                  <a:pt x="5427606" y="2333086"/>
                  <a:pt x="5346305" y="2097618"/>
                </a:cubicBezTo>
                <a:cubicBezTo>
                  <a:pt x="5304742" y="1973811"/>
                  <a:pt x="5238614" y="1861194"/>
                  <a:pt x="5178627" y="1745780"/>
                </a:cubicBezTo>
                <a:cubicBezTo>
                  <a:pt x="5170799" y="1732662"/>
                  <a:pt x="5163806" y="1717310"/>
                  <a:pt x="5157512" y="1703493"/>
                </a:cubicBezTo>
                <a:cubicBezTo>
                  <a:pt x="5152480" y="1696516"/>
                  <a:pt x="5153726" y="1682972"/>
                  <a:pt x="5139908" y="1689267"/>
                </a:cubicBezTo>
                <a:cubicBezTo>
                  <a:pt x="5126090" y="1695561"/>
                  <a:pt x="5131822" y="1704073"/>
                  <a:pt x="5136717" y="1714819"/>
                </a:cubicBezTo>
                <a:cubicBezTo>
                  <a:pt x="5168032" y="1767290"/>
                  <a:pt x="5198512" y="1821995"/>
                  <a:pt x="5225222" y="1876563"/>
                </a:cubicBezTo>
                <a:cubicBezTo>
                  <a:pt x="5252685" y="1933801"/>
                  <a:pt x="5278201" y="1991346"/>
                  <a:pt x="5301667" y="2049214"/>
                </a:cubicBezTo>
                <a:lnTo>
                  <a:pt x="5350111" y="2181079"/>
                </a:lnTo>
                <a:lnTo>
                  <a:pt x="5351225" y="2179965"/>
                </a:lnTo>
                <a:cubicBezTo>
                  <a:pt x="5360436" y="2198389"/>
                  <a:pt x="5365043" y="2216812"/>
                  <a:pt x="5374253" y="2235233"/>
                </a:cubicBezTo>
                <a:cubicBezTo>
                  <a:pt x="5369648" y="2235233"/>
                  <a:pt x="5369648" y="2235233"/>
                  <a:pt x="5369648" y="2235233"/>
                </a:cubicBezTo>
                <a:cubicBezTo>
                  <a:pt x="5369648" y="2230629"/>
                  <a:pt x="5365042" y="2221417"/>
                  <a:pt x="5365043" y="2216812"/>
                </a:cubicBezTo>
                <a:lnTo>
                  <a:pt x="5358240" y="2203206"/>
                </a:lnTo>
                <a:lnTo>
                  <a:pt x="5365805" y="2223799"/>
                </a:lnTo>
                <a:lnTo>
                  <a:pt x="5377582" y="2264421"/>
                </a:lnTo>
                <a:lnTo>
                  <a:pt x="5382889" y="2266898"/>
                </a:lnTo>
                <a:cubicBezTo>
                  <a:pt x="5384617" y="2267474"/>
                  <a:pt x="5385768" y="2267474"/>
                  <a:pt x="5388071" y="2267474"/>
                </a:cubicBezTo>
                <a:cubicBezTo>
                  <a:pt x="5388072" y="2272079"/>
                  <a:pt x="5388071" y="2276686"/>
                  <a:pt x="5388071" y="2276686"/>
                </a:cubicBezTo>
                <a:cubicBezTo>
                  <a:pt x="5383466" y="2276686"/>
                  <a:pt x="5383465" y="2272080"/>
                  <a:pt x="5383466" y="2276686"/>
                </a:cubicBezTo>
                <a:cubicBezTo>
                  <a:pt x="5383466" y="2276686"/>
                  <a:pt x="5383466" y="2276686"/>
                  <a:pt x="5383466" y="2281290"/>
                </a:cubicBezTo>
                <a:lnTo>
                  <a:pt x="5383465" y="2284717"/>
                </a:lnTo>
                <a:lnTo>
                  <a:pt x="5417006" y="2400410"/>
                </a:lnTo>
                <a:lnTo>
                  <a:pt x="5423669" y="2432055"/>
                </a:lnTo>
                <a:lnTo>
                  <a:pt x="5434128" y="2447096"/>
                </a:lnTo>
                <a:cubicBezTo>
                  <a:pt x="5429523" y="2460912"/>
                  <a:pt x="5434128" y="2465518"/>
                  <a:pt x="5443339" y="2470124"/>
                </a:cubicBezTo>
                <a:cubicBezTo>
                  <a:pt x="5443339" y="2479336"/>
                  <a:pt x="5443340" y="2488548"/>
                  <a:pt x="5447945" y="2497759"/>
                </a:cubicBezTo>
                <a:cubicBezTo>
                  <a:pt x="5452551" y="2506969"/>
                  <a:pt x="5452551" y="2520787"/>
                  <a:pt x="5457156" y="2529998"/>
                </a:cubicBezTo>
                <a:cubicBezTo>
                  <a:pt x="5461762" y="2543816"/>
                  <a:pt x="5461762" y="2562238"/>
                  <a:pt x="5466368" y="2576056"/>
                </a:cubicBezTo>
                <a:cubicBezTo>
                  <a:pt x="5466368" y="2585267"/>
                  <a:pt x="5470974" y="2599083"/>
                  <a:pt x="5475579" y="2603690"/>
                </a:cubicBezTo>
                <a:cubicBezTo>
                  <a:pt x="5475579" y="2608296"/>
                  <a:pt x="5475579" y="2608296"/>
                  <a:pt x="5475579" y="2608296"/>
                </a:cubicBezTo>
                <a:cubicBezTo>
                  <a:pt x="5480185" y="2622113"/>
                  <a:pt x="5480185" y="2631324"/>
                  <a:pt x="5484791" y="2645140"/>
                </a:cubicBezTo>
                <a:cubicBezTo>
                  <a:pt x="5484791" y="2654352"/>
                  <a:pt x="5489397" y="2663563"/>
                  <a:pt x="5494002" y="2677380"/>
                </a:cubicBezTo>
                <a:cubicBezTo>
                  <a:pt x="5489397" y="2691197"/>
                  <a:pt x="5494002" y="2691197"/>
                  <a:pt x="5498607" y="2691198"/>
                </a:cubicBezTo>
                <a:cubicBezTo>
                  <a:pt x="5498608" y="2695804"/>
                  <a:pt x="5498608" y="2695804"/>
                  <a:pt x="5498608" y="2695804"/>
                </a:cubicBezTo>
                <a:cubicBezTo>
                  <a:pt x="5498608" y="2700409"/>
                  <a:pt x="5494002" y="2705015"/>
                  <a:pt x="5494002" y="2709621"/>
                </a:cubicBezTo>
                <a:cubicBezTo>
                  <a:pt x="5494002" y="2709621"/>
                  <a:pt x="5494002" y="2714225"/>
                  <a:pt x="5494002" y="2714225"/>
                </a:cubicBezTo>
                <a:cubicBezTo>
                  <a:pt x="5494002" y="2718831"/>
                  <a:pt x="5494002" y="2718831"/>
                  <a:pt x="5498608" y="2723437"/>
                </a:cubicBezTo>
                <a:cubicBezTo>
                  <a:pt x="5498608" y="2723437"/>
                  <a:pt x="5498608" y="2723437"/>
                  <a:pt x="5503214" y="2723438"/>
                </a:cubicBezTo>
                <a:cubicBezTo>
                  <a:pt x="5503214" y="2746466"/>
                  <a:pt x="5503214" y="2746466"/>
                  <a:pt x="5503214" y="2746466"/>
                </a:cubicBezTo>
                <a:cubicBezTo>
                  <a:pt x="5503214" y="2746466"/>
                  <a:pt x="5507819" y="2751072"/>
                  <a:pt x="5507819" y="2751072"/>
                </a:cubicBezTo>
                <a:cubicBezTo>
                  <a:pt x="5507819" y="2751072"/>
                  <a:pt x="5507819" y="2746466"/>
                  <a:pt x="5507819" y="2746466"/>
                </a:cubicBezTo>
                <a:cubicBezTo>
                  <a:pt x="5503214" y="2723438"/>
                  <a:pt x="5503214" y="2723438"/>
                  <a:pt x="5503214" y="2723438"/>
                </a:cubicBezTo>
                <a:cubicBezTo>
                  <a:pt x="5503214" y="2723438"/>
                  <a:pt x="5507819" y="2723438"/>
                  <a:pt x="5507819" y="2723438"/>
                </a:cubicBezTo>
                <a:cubicBezTo>
                  <a:pt x="5507819" y="2728045"/>
                  <a:pt x="5507819" y="2732649"/>
                  <a:pt x="5507819" y="2732649"/>
                </a:cubicBezTo>
                <a:cubicBezTo>
                  <a:pt x="5507819" y="2737255"/>
                  <a:pt x="5507819" y="2737255"/>
                  <a:pt x="5507819" y="2737255"/>
                </a:cubicBezTo>
                <a:cubicBezTo>
                  <a:pt x="5507819" y="2741860"/>
                  <a:pt x="5512425" y="2746465"/>
                  <a:pt x="5512425" y="2751072"/>
                </a:cubicBezTo>
                <a:cubicBezTo>
                  <a:pt x="5512425" y="2755677"/>
                  <a:pt x="5512425" y="2760283"/>
                  <a:pt x="5512425" y="2769494"/>
                </a:cubicBezTo>
                <a:cubicBezTo>
                  <a:pt x="5512425" y="2764889"/>
                  <a:pt x="5507818" y="2764888"/>
                  <a:pt x="5507818" y="2764888"/>
                </a:cubicBezTo>
                <a:cubicBezTo>
                  <a:pt x="5507818" y="2764888"/>
                  <a:pt x="5507819" y="2769495"/>
                  <a:pt x="5507819" y="2774100"/>
                </a:cubicBezTo>
                <a:cubicBezTo>
                  <a:pt x="5507819" y="2774100"/>
                  <a:pt x="5507818" y="2778706"/>
                  <a:pt x="5507819" y="2783312"/>
                </a:cubicBezTo>
                <a:cubicBezTo>
                  <a:pt x="5512425" y="2787918"/>
                  <a:pt x="5512425" y="2792523"/>
                  <a:pt x="5512425" y="2797130"/>
                </a:cubicBezTo>
                <a:cubicBezTo>
                  <a:pt x="5512425" y="2801735"/>
                  <a:pt x="5512425" y="2801735"/>
                  <a:pt x="5512425" y="2806339"/>
                </a:cubicBezTo>
                <a:cubicBezTo>
                  <a:pt x="5517031" y="2810946"/>
                  <a:pt x="5517031" y="2810946"/>
                  <a:pt x="5517031" y="2810946"/>
                </a:cubicBezTo>
                <a:cubicBezTo>
                  <a:pt x="5517031" y="2815552"/>
                  <a:pt x="5521637" y="2820157"/>
                  <a:pt x="5521637" y="2824763"/>
                </a:cubicBezTo>
                <a:cubicBezTo>
                  <a:pt x="5521637" y="2829368"/>
                  <a:pt x="5521637" y="2833975"/>
                  <a:pt x="5521637" y="2833975"/>
                </a:cubicBezTo>
                <a:cubicBezTo>
                  <a:pt x="5517031" y="2833975"/>
                  <a:pt x="5517031" y="2833975"/>
                  <a:pt x="5517031" y="2838580"/>
                </a:cubicBezTo>
                <a:cubicBezTo>
                  <a:pt x="5517031" y="2838580"/>
                  <a:pt x="5517031" y="2843186"/>
                  <a:pt x="5521637" y="2843185"/>
                </a:cubicBezTo>
                <a:cubicBezTo>
                  <a:pt x="5521637" y="2843185"/>
                  <a:pt x="5521636" y="2847792"/>
                  <a:pt x="5517031" y="2852397"/>
                </a:cubicBezTo>
                <a:cubicBezTo>
                  <a:pt x="5521637" y="2861609"/>
                  <a:pt x="5521637" y="2861609"/>
                  <a:pt x="5521637" y="2861609"/>
                </a:cubicBezTo>
                <a:cubicBezTo>
                  <a:pt x="5521637" y="2861609"/>
                  <a:pt x="5521637" y="2857003"/>
                  <a:pt x="5526242" y="2857003"/>
                </a:cubicBezTo>
                <a:cubicBezTo>
                  <a:pt x="5526242" y="2861609"/>
                  <a:pt x="5526242" y="2866214"/>
                  <a:pt x="5526242" y="2870820"/>
                </a:cubicBezTo>
                <a:cubicBezTo>
                  <a:pt x="5526241" y="2875426"/>
                  <a:pt x="5526241" y="2875426"/>
                  <a:pt x="5526241" y="2875426"/>
                </a:cubicBezTo>
                <a:cubicBezTo>
                  <a:pt x="5530848" y="2884637"/>
                  <a:pt x="5530848" y="2889242"/>
                  <a:pt x="5530848" y="2893848"/>
                </a:cubicBezTo>
                <a:cubicBezTo>
                  <a:pt x="5530848" y="2903059"/>
                  <a:pt x="5530848" y="2907666"/>
                  <a:pt x="5530848" y="2912271"/>
                </a:cubicBezTo>
                <a:cubicBezTo>
                  <a:pt x="5530848" y="2916877"/>
                  <a:pt x="5530848" y="2916877"/>
                  <a:pt x="5530848" y="2926088"/>
                </a:cubicBezTo>
                <a:cubicBezTo>
                  <a:pt x="5526242" y="2930694"/>
                  <a:pt x="5530848" y="2944511"/>
                  <a:pt x="5530848" y="2953722"/>
                </a:cubicBezTo>
                <a:cubicBezTo>
                  <a:pt x="5530847" y="2958328"/>
                  <a:pt x="5526242" y="2962933"/>
                  <a:pt x="5526242" y="2967540"/>
                </a:cubicBezTo>
                <a:cubicBezTo>
                  <a:pt x="5526242" y="2967540"/>
                  <a:pt x="5521637" y="2962934"/>
                  <a:pt x="5521637" y="2962934"/>
                </a:cubicBezTo>
                <a:cubicBezTo>
                  <a:pt x="5521637" y="2958328"/>
                  <a:pt x="5517030" y="2958328"/>
                  <a:pt x="5517030" y="2958328"/>
                </a:cubicBezTo>
                <a:cubicBezTo>
                  <a:pt x="5517030" y="2958328"/>
                  <a:pt x="5517030" y="2958328"/>
                  <a:pt x="5517031" y="2962934"/>
                </a:cubicBezTo>
                <a:cubicBezTo>
                  <a:pt x="5517031" y="2967539"/>
                  <a:pt x="5517031" y="2967539"/>
                  <a:pt x="5517031" y="2967539"/>
                </a:cubicBezTo>
                <a:cubicBezTo>
                  <a:pt x="5517031" y="2972145"/>
                  <a:pt x="5517031" y="2972145"/>
                  <a:pt x="5521637" y="2972145"/>
                </a:cubicBezTo>
                <a:cubicBezTo>
                  <a:pt x="5521637" y="2972145"/>
                  <a:pt x="5526242" y="2976750"/>
                  <a:pt x="5526242" y="2976750"/>
                </a:cubicBezTo>
                <a:cubicBezTo>
                  <a:pt x="5530848" y="2976751"/>
                  <a:pt x="5530848" y="2976751"/>
                  <a:pt x="5530848" y="2976751"/>
                </a:cubicBezTo>
                <a:cubicBezTo>
                  <a:pt x="5530848" y="2972145"/>
                  <a:pt x="5535454" y="2962934"/>
                  <a:pt x="5535454" y="2953722"/>
                </a:cubicBezTo>
                <a:cubicBezTo>
                  <a:pt x="5535453" y="2949117"/>
                  <a:pt x="5535453" y="2949117"/>
                  <a:pt x="5535453" y="2949117"/>
                </a:cubicBezTo>
                <a:cubicBezTo>
                  <a:pt x="5535454" y="2944511"/>
                  <a:pt x="5530848" y="2935300"/>
                  <a:pt x="5535454" y="2930694"/>
                </a:cubicBezTo>
                <a:cubicBezTo>
                  <a:pt x="5535454" y="2926088"/>
                  <a:pt x="5535454" y="2926088"/>
                  <a:pt x="5535454" y="2921483"/>
                </a:cubicBezTo>
                <a:cubicBezTo>
                  <a:pt x="5540059" y="2926088"/>
                  <a:pt x="5540059" y="2935299"/>
                  <a:pt x="5540059" y="2944510"/>
                </a:cubicBezTo>
                <a:cubicBezTo>
                  <a:pt x="5540059" y="2953722"/>
                  <a:pt x="5540059" y="2962934"/>
                  <a:pt x="5544665" y="2972145"/>
                </a:cubicBezTo>
                <a:cubicBezTo>
                  <a:pt x="5544665" y="2976750"/>
                  <a:pt x="5540059" y="2976751"/>
                  <a:pt x="5540059" y="2981357"/>
                </a:cubicBezTo>
                <a:cubicBezTo>
                  <a:pt x="5540059" y="2990568"/>
                  <a:pt x="5540059" y="2990568"/>
                  <a:pt x="5540059" y="2990568"/>
                </a:cubicBezTo>
                <a:cubicBezTo>
                  <a:pt x="5540059" y="2999778"/>
                  <a:pt x="5540059" y="3004385"/>
                  <a:pt x="5540058" y="3013596"/>
                </a:cubicBezTo>
                <a:cubicBezTo>
                  <a:pt x="5535454" y="3008990"/>
                  <a:pt x="5535454" y="3008990"/>
                  <a:pt x="5535454" y="3008990"/>
                </a:cubicBezTo>
                <a:cubicBezTo>
                  <a:pt x="5535454" y="3004385"/>
                  <a:pt x="5535454" y="3004385"/>
                  <a:pt x="5530848" y="3008991"/>
                </a:cubicBezTo>
                <a:cubicBezTo>
                  <a:pt x="5530848" y="3008991"/>
                  <a:pt x="5530848" y="3008991"/>
                  <a:pt x="5530848" y="3013596"/>
                </a:cubicBezTo>
                <a:cubicBezTo>
                  <a:pt x="5530848" y="3013596"/>
                  <a:pt x="5530848" y="3018201"/>
                  <a:pt x="5530848" y="3018201"/>
                </a:cubicBezTo>
                <a:cubicBezTo>
                  <a:pt x="5535454" y="3022807"/>
                  <a:pt x="5535454" y="3022807"/>
                  <a:pt x="5535454" y="3022807"/>
                </a:cubicBezTo>
                <a:cubicBezTo>
                  <a:pt x="5535454" y="3022807"/>
                  <a:pt x="5535454" y="3027414"/>
                  <a:pt x="5535454" y="3027414"/>
                </a:cubicBezTo>
                <a:cubicBezTo>
                  <a:pt x="5535454" y="3027414"/>
                  <a:pt x="5535454" y="3027414"/>
                  <a:pt x="5535454" y="3032019"/>
                </a:cubicBezTo>
                <a:cubicBezTo>
                  <a:pt x="5535454" y="3036624"/>
                  <a:pt x="5540059" y="3045836"/>
                  <a:pt x="5540059" y="3050441"/>
                </a:cubicBezTo>
                <a:cubicBezTo>
                  <a:pt x="5540059" y="3064258"/>
                  <a:pt x="5544665" y="3068864"/>
                  <a:pt x="5540059" y="3073471"/>
                </a:cubicBezTo>
                <a:cubicBezTo>
                  <a:pt x="5535454" y="3073470"/>
                  <a:pt x="5535454" y="3078076"/>
                  <a:pt x="5535454" y="3078076"/>
                </a:cubicBezTo>
                <a:cubicBezTo>
                  <a:pt x="5535454" y="3078076"/>
                  <a:pt x="5530847" y="3078076"/>
                  <a:pt x="5530847" y="3073471"/>
                </a:cubicBezTo>
                <a:cubicBezTo>
                  <a:pt x="5530848" y="3055047"/>
                  <a:pt x="5530848" y="3036625"/>
                  <a:pt x="5526242" y="3018202"/>
                </a:cubicBezTo>
                <a:cubicBezTo>
                  <a:pt x="5526242" y="3013595"/>
                  <a:pt x="5526242" y="3013595"/>
                  <a:pt x="5526242" y="3013595"/>
                </a:cubicBezTo>
                <a:cubicBezTo>
                  <a:pt x="5521637" y="3013595"/>
                  <a:pt x="5521637" y="3018202"/>
                  <a:pt x="5521637" y="3018202"/>
                </a:cubicBezTo>
                <a:cubicBezTo>
                  <a:pt x="5526242" y="3036625"/>
                  <a:pt x="5526242" y="3055048"/>
                  <a:pt x="5526242" y="3073471"/>
                </a:cubicBezTo>
                <a:cubicBezTo>
                  <a:pt x="5521637" y="3073471"/>
                  <a:pt x="5517031" y="3073470"/>
                  <a:pt x="5512425" y="3082681"/>
                </a:cubicBezTo>
                <a:cubicBezTo>
                  <a:pt x="5512425" y="3105710"/>
                  <a:pt x="5503214" y="3110316"/>
                  <a:pt x="5503214" y="3133345"/>
                </a:cubicBezTo>
                <a:cubicBezTo>
                  <a:pt x="5480185" y="3193219"/>
                  <a:pt x="5470974" y="3266910"/>
                  <a:pt x="5466368" y="3317571"/>
                </a:cubicBezTo>
                <a:cubicBezTo>
                  <a:pt x="5466368" y="3322178"/>
                  <a:pt x="5466368" y="3322178"/>
                  <a:pt x="5466368" y="3322178"/>
                </a:cubicBezTo>
                <a:cubicBezTo>
                  <a:pt x="5466368" y="3322178"/>
                  <a:pt x="5466368" y="3326784"/>
                  <a:pt x="5466368" y="3326784"/>
                </a:cubicBezTo>
                <a:cubicBezTo>
                  <a:pt x="5470974" y="3326784"/>
                  <a:pt x="5470974" y="3326784"/>
                  <a:pt x="5470974" y="3322177"/>
                </a:cubicBezTo>
                <a:cubicBezTo>
                  <a:pt x="5475579" y="3271514"/>
                  <a:pt x="5484791" y="3202429"/>
                  <a:pt x="5507819" y="3142555"/>
                </a:cubicBezTo>
                <a:cubicBezTo>
                  <a:pt x="5507819" y="3147162"/>
                  <a:pt x="5507819" y="3147162"/>
                  <a:pt x="5507819" y="3147162"/>
                </a:cubicBezTo>
                <a:cubicBezTo>
                  <a:pt x="5512425" y="3147161"/>
                  <a:pt x="5512425" y="3142556"/>
                  <a:pt x="5517031" y="3137949"/>
                </a:cubicBezTo>
                <a:cubicBezTo>
                  <a:pt x="5517031" y="3142556"/>
                  <a:pt x="5517031" y="3147162"/>
                  <a:pt x="5517031" y="3151766"/>
                </a:cubicBezTo>
                <a:cubicBezTo>
                  <a:pt x="5517031" y="3151766"/>
                  <a:pt x="5517031" y="3151766"/>
                  <a:pt x="5512425" y="3151767"/>
                </a:cubicBezTo>
                <a:cubicBezTo>
                  <a:pt x="5512425" y="3156373"/>
                  <a:pt x="5512425" y="3156373"/>
                  <a:pt x="5512425" y="3156373"/>
                </a:cubicBezTo>
                <a:cubicBezTo>
                  <a:pt x="5512425" y="3156373"/>
                  <a:pt x="5512425" y="3156373"/>
                  <a:pt x="5512425" y="3160978"/>
                </a:cubicBezTo>
                <a:cubicBezTo>
                  <a:pt x="5512425" y="3160978"/>
                  <a:pt x="5517031" y="3160978"/>
                  <a:pt x="5517031" y="3160978"/>
                </a:cubicBezTo>
                <a:cubicBezTo>
                  <a:pt x="5512424" y="3170189"/>
                  <a:pt x="5512425" y="3179401"/>
                  <a:pt x="5512425" y="3184006"/>
                </a:cubicBezTo>
                <a:cubicBezTo>
                  <a:pt x="5512425" y="3188613"/>
                  <a:pt x="5512425" y="3188613"/>
                  <a:pt x="5512425" y="3193219"/>
                </a:cubicBezTo>
                <a:cubicBezTo>
                  <a:pt x="5512425" y="3197823"/>
                  <a:pt x="5512424" y="3202430"/>
                  <a:pt x="5512425" y="3207036"/>
                </a:cubicBezTo>
                <a:lnTo>
                  <a:pt x="5512425" y="3211640"/>
                </a:lnTo>
                <a:cubicBezTo>
                  <a:pt x="5507818" y="3211641"/>
                  <a:pt x="5507818" y="3211641"/>
                  <a:pt x="5507819" y="3216247"/>
                </a:cubicBezTo>
                <a:cubicBezTo>
                  <a:pt x="5507819" y="3220852"/>
                  <a:pt x="5507819" y="3220852"/>
                  <a:pt x="5507819" y="3225458"/>
                </a:cubicBezTo>
                <a:cubicBezTo>
                  <a:pt x="5507819" y="3225458"/>
                  <a:pt x="5512425" y="3230064"/>
                  <a:pt x="5512425" y="3230064"/>
                </a:cubicBezTo>
                <a:cubicBezTo>
                  <a:pt x="5517031" y="3266909"/>
                  <a:pt x="5517031" y="3303755"/>
                  <a:pt x="5512425" y="3340600"/>
                </a:cubicBezTo>
                <a:cubicBezTo>
                  <a:pt x="5507819" y="3359023"/>
                  <a:pt x="5507819" y="3372841"/>
                  <a:pt x="5503214" y="3391263"/>
                </a:cubicBezTo>
                <a:cubicBezTo>
                  <a:pt x="5503214" y="3391263"/>
                  <a:pt x="5507819" y="3391263"/>
                  <a:pt x="5507819" y="3386658"/>
                </a:cubicBezTo>
                <a:cubicBezTo>
                  <a:pt x="5503214" y="3418897"/>
                  <a:pt x="5503214" y="3446532"/>
                  <a:pt x="5498608" y="3478771"/>
                </a:cubicBezTo>
                <a:cubicBezTo>
                  <a:pt x="5498608" y="3483377"/>
                  <a:pt x="5498608" y="3483377"/>
                  <a:pt x="5503214" y="3483377"/>
                </a:cubicBezTo>
                <a:cubicBezTo>
                  <a:pt x="5503214" y="3492588"/>
                  <a:pt x="5498608" y="3497193"/>
                  <a:pt x="5498608" y="3506406"/>
                </a:cubicBezTo>
                <a:cubicBezTo>
                  <a:pt x="5498608" y="3501800"/>
                  <a:pt x="5494002" y="3506406"/>
                  <a:pt x="5494002" y="3511011"/>
                </a:cubicBezTo>
                <a:cubicBezTo>
                  <a:pt x="5498608" y="3511010"/>
                  <a:pt x="5498608" y="3515617"/>
                  <a:pt x="5498608" y="3520223"/>
                </a:cubicBezTo>
                <a:cubicBezTo>
                  <a:pt x="5498608" y="3529434"/>
                  <a:pt x="5494001" y="3538645"/>
                  <a:pt x="5494002" y="3547856"/>
                </a:cubicBezTo>
                <a:cubicBezTo>
                  <a:pt x="5494002" y="3547856"/>
                  <a:pt x="5494001" y="3552463"/>
                  <a:pt x="5494001" y="3552463"/>
                </a:cubicBezTo>
                <a:cubicBezTo>
                  <a:pt x="5494002" y="3557068"/>
                  <a:pt x="5489397" y="3561674"/>
                  <a:pt x="5489397" y="3566280"/>
                </a:cubicBezTo>
                <a:cubicBezTo>
                  <a:pt x="5489397" y="3570884"/>
                  <a:pt x="5489397" y="3570884"/>
                  <a:pt x="5489397" y="3570884"/>
                </a:cubicBezTo>
                <a:cubicBezTo>
                  <a:pt x="5489397" y="3570884"/>
                  <a:pt x="5489397" y="3575491"/>
                  <a:pt x="5489397" y="3575491"/>
                </a:cubicBezTo>
                <a:cubicBezTo>
                  <a:pt x="5484791" y="3603125"/>
                  <a:pt x="5475579" y="3630759"/>
                  <a:pt x="5470974" y="3653788"/>
                </a:cubicBezTo>
                <a:cubicBezTo>
                  <a:pt x="5470974" y="3653788"/>
                  <a:pt x="5475579" y="3662998"/>
                  <a:pt x="5470974" y="3667605"/>
                </a:cubicBezTo>
                <a:cubicBezTo>
                  <a:pt x="5470974" y="3667605"/>
                  <a:pt x="5470975" y="3672211"/>
                  <a:pt x="5470975" y="3672211"/>
                </a:cubicBezTo>
                <a:cubicBezTo>
                  <a:pt x="5470974" y="3667605"/>
                  <a:pt x="5470974" y="3681422"/>
                  <a:pt x="5470975" y="3690633"/>
                </a:cubicBezTo>
                <a:cubicBezTo>
                  <a:pt x="5466368" y="3709055"/>
                  <a:pt x="5457157" y="3727478"/>
                  <a:pt x="5452551" y="3741296"/>
                </a:cubicBezTo>
                <a:cubicBezTo>
                  <a:pt x="5429522" y="3819593"/>
                  <a:pt x="5411099" y="3879467"/>
                  <a:pt x="5392676" y="3934735"/>
                </a:cubicBezTo>
                <a:cubicBezTo>
                  <a:pt x="5392676" y="3939341"/>
                  <a:pt x="5392676" y="3939341"/>
                  <a:pt x="5392676" y="3939341"/>
                </a:cubicBezTo>
                <a:cubicBezTo>
                  <a:pt x="5388071" y="3943946"/>
                  <a:pt x="5388071" y="3943946"/>
                  <a:pt x="5388071" y="3943946"/>
                </a:cubicBezTo>
                <a:cubicBezTo>
                  <a:pt x="5376556" y="3964672"/>
                  <a:pt x="5365042" y="3984246"/>
                  <a:pt x="5353528" y="4004971"/>
                </a:cubicBezTo>
                <a:lnTo>
                  <a:pt x="5322699" y="4065600"/>
                </a:lnTo>
                <a:lnTo>
                  <a:pt x="5323231" y="4064270"/>
                </a:lnTo>
                <a:cubicBezTo>
                  <a:pt x="5325318" y="4058513"/>
                  <a:pt x="5327045" y="4053332"/>
                  <a:pt x="5328196" y="4049877"/>
                </a:cubicBezTo>
                <a:cubicBezTo>
                  <a:pt x="5328196" y="4045272"/>
                  <a:pt x="5332802" y="4040666"/>
                  <a:pt x="5332802" y="4040666"/>
                </a:cubicBezTo>
                <a:cubicBezTo>
                  <a:pt x="5342013" y="4022243"/>
                  <a:pt x="5351225" y="4013032"/>
                  <a:pt x="5346620" y="4008426"/>
                </a:cubicBezTo>
                <a:cubicBezTo>
                  <a:pt x="5355831" y="4003820"/>
                  <a:pt x="5365042" y="3976186"/>
                  <a:pt x="5369648" y="3953158"/>
                </a:cubicBezTo>
                <a:cubicBezTo>
                  <a:pt x="5369648" y="3948552"/>
                  <a:pt x="5369648" y="3943945"/>
                  <a:pt x="5374253" y="3943946"/>
                </a:cubicBezTo>
                <a:cubicBezTo>
                  <a:pt x="5374253" y="3943946"/>
                  <a:pt x="5378859" y="3939340"/>
                  <a:pt x="5378859" y="3934735"/>
                </a:cubicBezTo>
                <a:cubicBezTo>
                  <a:pt x="5378859" y="3930129"/>
                  <a:pt x="5378859" y="3925523"/>
                  <a:pt x="5374253" y="3930129"/>
                </a:cubicBezTo>
                <a:cubicBezTo>
                  <a:pt x="5369649" y="3930129"/>
                  <a:pt x="5365042" y="3939341"/>
                  <a:pt x="5360436" y="3948552"/>
                </a:cubicBezTo>
                <a:cubicBezTo>
                  <a:pt x="5360436" y="3953158"/>
                  <a:pt x="5360436" y="3953158"/>
                  <a:pt x="5360436" y="3953158"/>
                </a:cubicBezTo>
                <a:cubicBezTo>
                  <a:pt x="5342013" y="3990003"/>
                  <a:pt x="5332802" y="4003820"/>
                  <a:pt x="5323590" y="4036059"/>
                </a:cubicBezTo>
                <a:cubicBezTo>
                  <a:pt x="5323590" y="4036059"/>
                  <a:pt x="5323590" y="4040666"/>
                  <a:pt x="5323590" y="4040666"/>
                </a:cubicBezTo>
                <a:cubicBezTo>
                  <a:pt x="5318986" y="4045272"/>
                  <a:pt x="5309773" y="4059089"/>
                  <a:pt x="5305168" y="4063693"/>
                </a:cubicBezTo>
                <a:cubicBezTo>
                  <a:pt x="5309774" y="4072906"/>
                  <a:pt x="5300562" y="4072906"/>
                  <a:pt x="5291350" y="4091328"/>
                </a:cubicBezTo>
                <a:cubicBezTo>
                  <a:pt x="5284442" y="4107448"/>
                  <a:pt x="5276382" y="4127023"/>
                  <a:pt x="5266595" y="4146597"/>
                </a:cubicBezTo>
                <a:lnTo>
                  <a:pt x="5237163" y="4192915"/>
                </a:lnTo>
                <a:lnTo>
                  <a:pt x="5236082" y="4188048"/>
                </a:lnTo>
                <a:cubicBezTo>
                  <a:pt x="5199236" y="4261739"/>
                  <a:pt x="5157785" y="4326218"/>
                  <a:pt x="5107121" y="4399910"/>
                </a:cubicBezTo>
                <a:cubicBezTo>
                  <a:pt x="5107121" y="4399910"/>
                  <a:pt x="5102517" y="4399910"/>
                  <a:pt x="5102517" y="4399910"/>
                </a:cubicBezTo>
                <a:cubicBezTo>
                  <a:pt x="5102516" y="4404516"/>
                  <a:pt x="5102516" y="4404516"/>
                  <a:pt x="5102516" y="4404516"/>
                </a:cubicBezTo>
                <a:cubicBezTo>
                  <a:pt x="5102516" y="4404516"/>
                  <a:pt x="5102516" y="4404516"/>
                  <a:pt x="5102516" y="4409121"/>
                </a:cubicBezTo>
                <a:cubicBezTo>
                  <a:pt x="5097910" y="4413727"/>
                  <a:pt x="5088699" y="4418333"/>
                  <a:pt x="5084093" y="4422938"/>
                </a:cubicBezTo>
                <a:cubicBezTo>
                  <a:pt x="5093304" y="4436756"/>
                  <a:pt x="5061064" y="4464390"/>
                  <a:pt x="5047247" y="4487417"/>
                </a:cubicBezTo>
                <a:cubicBezTo>
                  <a:pt x="5042642" y="4482811"/>
                  <a:pt x="5051853" y="4473601"/>
                  <a:pt x="5047248" y="4473601"/>
                </a:cubicBezTo>
                <a:cubicBezTo>
                  <a:pt x="5024218" y="4496630"/>
                  <a:pt x="5056460" y="4478207"/>
                  <a:pt x="5033430" y="4505841"/>
                </a:cubicBezTo>
                <a:cubicBezTo>
                  <a:pt x="5028824" y="4505841"/>
                  <a:pt x="5033430" y="4501235"/>
                  <a:pt x="5028824" y="4501235"/>
                </a:cubicBezTo>
                <a:cubicBezTo>
                  <a:pt x="5010401" y="4533475"/>
                  <a:pt x="4982767" y="4556504"/>
                  <a:pt x="4973555" y="4579532"/>
                </a:cubicBezTo>
                <a:cubicBezTo>
                  <a:pt x="4973555" y="4579532"/>
                  <a:pt x="4978161" y="4570321"/>
                  <a:pt x="4968950" y="4579532"/>
                </a:cubicBezTo>
                <a:cubicBezTo>
                  <a:pt x="4964344" y="4602561"/>
                  <a:pt x="4936711" y="4616378"/>
                  <a:pt x="4918287" y="4634799"/>
                </a:cubicBezTo>
                <a:cubicBezTo>
                  <a:pt x="4904470" y="4662435"/>
                  <a:pt x="4881441" y="4685463"/>
                  <a:pt x="4858413" y="4703885"/>
                </a:cubicBezTo>
                <a:cubicBezTo>
                  <a:pt x="4846898" y="4713097"/>
                  <a:pt x="4835384" y="4722309"/>
                  <a:pt x="4823294" y="4733247"/>
                </a:cubicBezTo>
                <a:lnTo>
                  <a:pt x="4789327" y="4768227"/>
                </a:lnTo>
                <a:lnTo>
                  <a:pt x="4789327" y="4763760"/>
                </a:lnTo>
                <a:cubicBezTo>
                  <a:pt x="4784721" y="4763759"/>
                  <a:pt x="4784721" y="4763759"/>
                  <a:pt x="4784721" y="4768366"/>
                </a:cubicBezTo>
                <a:cubicBezTo>
                  <a:pt x="4780115" y="4777577"/>
                  <a:pt x="4780115" y="4777577"/>
                  <a:pt x="4780115" y="4777577"/>
                </a:cubicBezTo>
                <a:cubicBezTo>
                  <a:pt x="4780115" y="4772970"/>
                  <a:pt x="4780115" y="4772970"/>
                  <a:pt x="4780115" y="4772970"/>
                </a:cubicBezTo>
                <a:cubicBezTo>
                  <a:pt x="4770904" y="4777577"/>
                  <a:pt x="4761692" y="4786788"/>
                  <a:pt x="4752481" y="4800605"/>
                </a:cubicBezTo>
                <a:cubicBezTo>
                  <a:pt x="4752481" y="4800605"/>
                  <a:pt x="4752481" y="4805211"/>
                  <a:pt x="4752481" y="4805211"/>
                </a:cubicBezTo>
                <a:cubicBezTo>
                  <a:pt x="4752482" y="4809817"/>
                  <a:pt x="4747875" y="4809817"/>
                  <a:pt x="4747875" y="4814422"/>
                </a:cubicBezTo>
                <a:cubicBezTo>
                  <a:pt x="4747875" y="4809817"/>
                  <a:pt x="4752481" y="4805211"/>
                  <a:pt x="4747875" y="4805211"/>
                </a:cubicBezTo>
                <a:cubicBezTo>
                  <a:pt x="4743269" y="4809817"/>
                  <a:pt x="4738664" y="4814422"/>
                  <a:pt x="4734058" y="4819028"/>
                </a:cubicBezTo>
                <a:cubicBezTo>
                  <a:pt x="4734058" y="4814421"/>
                  <a:pt x="4734058" y="4814421"/>
                  <a:pt x="4734058" y="4814421"/>
                </a:cubicBezTo>
                <a:cubicBezTo>
                  <a:pt x="4734058" y="4814421"/>
                  <a:pt x="4734058" y="4814421"/>
                  <a:pt x="4734058" y="4809817"/>
                </a:cubicBezTo>
                <a:cubicBezTo>
                  <a:pt x="4734058" y="4809817"/>
                  <a:pt x="4734058" y="4809817"/>
                  <a:pt x="4729452" y="4809817"/>
                </a:cubicBezTo>
                <a:cubicBezTo>
                  <a:pt x="4729452" y="4814422"/>
                  <a:pt x="4729452" y="4819028"/>
                  <a:pt x="4729452" y="4819028"/>
                </a:cubicBezTo>
                <a:cubicBezTo>
                  <a:pt x="4729452" y="4819028"/>
                  <a:pt x="4729452" y="4819028"/>
                  <a:pt x="4729453" y="4823634"/>
                </a:cubicBezTo>
                <a:cubicBezTo>
                  <a:pt x="4729453" y="4823634"/>
                  <a:pt x="4724847" y="4828240"/>
                  <a:pt x="4724847" y="4828240"/>
                </a:cubicBezTo>
                <a:cubicBezTo>
                  <a:pt x="4724847" y="4828240"/>
                  <a:pt x="4720241" y="4828240"/>
                  <a:pt x="4720241" y="4828240"/>
                </a:cubicBezTo>
                <a:cubicBezTo>
                  <a:pt x="4720241" y="4828240"/>
                  <a:pt x="4715635" y="4828240"/>
                  <a:pt x="4715635" y="4828240"/>
                </a:cubicBezTo>
                <a:cubicBezTo>
                  <a:pt x="4715635" y="4832845"/>
                  <a:pt x="4715635" y="4832845"/>
                  <a:pt x="4715635" y="4832845"/>
                </a:cubicBezTo>
                <a:cubicBezTo>
                  <a:pt x="4715635" y="4837451"/>
                  <a:pt x="4715635" y="4837451"/>
                  <a:pt x="4715635" y="4837451"/>
                </a:cubicBezTo>
                <a:cubicBezTo>
                  <a:pt x="4711029" y="4842057"/>
                  <a:pt x="4706424" y="4846661"/>
                  <a:pt x="4701818" y="4846662"/>
                </a:cubicBezTo>
                <a:cubicBezTo>
                  <a:pt x="4701818" y="4846662"/>
                  <a:pt x="4701818" y="4846662"/>
                  <a:pt x="4701819" y="4842057"/>
                </a:cubicBezTo>
                <a:cubicBezTo>
                  <a:pt x="4701819" y="4842057"/>
                  <a:pt x="4697212" y="4846662"/>
                  <a:pt x="4697212" y="4846662"/>
                </a:cubicBezTo>
                <a:cubicBezTo>
                  <a:pt x="4692606" y="4851268"/>
                  <a:pt x="4692606" y="4851268"/>
                  <a:pt x="4692606" y="4851268"/>
                </a:cubicBezTo>
                <a:cubicBezTo>
                  <a:pt x="4692606" y="4851268"/>
                  <a:pt x="4688001" y="4855874"/>
                  <a:pt x="4688001" y="4860479"/>
                </a:cubicBezTo>
                <a:cubicBezTo>
                  <a:pt x="4688001" y="4855874"/>
                  <a:pt x="4688001" y="4855874"/>
                  <a:pt x="4688001" y="4855874"/>
                </a:cubicBezTo>
                <a:cubicBezTo>
                  <a:pt x="4683395" y="4855874"/>
                  <a:pt x="4678789" y="4860479"/>
                  <a:pt x="4669578" y="4865085"/>
                </a:cubicBezTo>
                <a:cubicBezTo>
                  <a:pt x="4674183" y="4855874"/>
                  <a:pt x="4664972" y="4865084"/>
                  <a:pt x="4669578" y="4855874"/>
                </a:cubicBezTo>
                <a:cubicBezTo>
                  <a:pt x="4651155" y="4869691"/>
                  <a:pt x="4651155" y="4869691"/>
                  <a:pt x="4651155" y="4869691"/>
                </a:cubicBezTo>
                <a:cubicBezTo>
                  <a:pt x="4651155" y="4869691"/>
                  <a:pt x="4651155" y="4865085"/>
                  <a:pt x="4651155" y="4865085"/>
                </a:cubicBezTo>
                <a:cubicBezTo>
                  <a:pt x="4655761" y="4860479"/>
                  <a:pt x="4655761" y="4860479"/>
                  <a:pt x="4655761" y="4860479"/>
                </a:cubicBezTo>
                <a:cubicBezTo>
                  <a:pt x="4655761" y="4860479"/>
                  <a:pt x="4660366" y="4860478"/>
                  <a:pt x="4655761" y="4855874"/>
                </a:cubicBezTo>
                <a:cubicBezTo>
                  <a:pt x="4655761" y="4855874"/>
                  <a:pt x="4655761" y="4855874"/>
                  <a:pt x="4651155" y="4860479"/>
                </a:cubicBezTo>
                <a:cubicBezTo>
                  <a:pt x="4646549" y="4865085"/>
                  <a:pt x="4646549" y="4865085"/>
                  <a:pt x="4646549" y="4865085"/>
                </a:cubicBezTo>
                <a:cubicBezTo>
                  <a:pt x="4646549" y="4869691"/>
                  <a:pt x="4641944" y="4869691"/>
                  <a:pt x="4641943" y="4874296"/>
                </a:cubicBezTo>
                <a:cubicBezTo>
                  <a:pt x="4641943" y="4874296"/>
                  <a:pt x="4646549" y="4878902"/>
                  <a:pt x="4651155" y="4874296"/>
                </a:cubicBezTo>
                <a:cubicBezTo>
                  <a:pt x="4646549" y="4878902"/>
                  <a:pt x="4646549" y="4878902"/>
                  <a:pt x="4646549" y="4878902"/>
                </a:cubicBezTo>
                <a:cubicBezTo>
                  <a:pt x="4632732" y="4897325"/>
                  <a:pt x="4628126" y="4892719"/>
                  <a:pt x="4623520" y="4906536"/>
                </a:cubicBezTo>
                <a:cubicBezTo>
                  <a:pt x="4632732" y="4897325"/>
                  <a:pt x="4637338" y="4901931"/>
                  <a:pt x="4641943" y="4901931"/>
                </a:cubicBezTo>
                <a:cubicBezTo>
                  <a:pt x="4637338" y="4906536"/>
                  <a:pt x="4628126" y="4911142"/>
                  <a:pt x="4623520" y="4915748"/>
                </a:cubicBezTo>
                <a:cubicBezTo>
                  <a:pt x="4618916" y="4920353"/>
                  <a:pt x="4614310" y="4924959"/>
                  <a:pt x="4609703" y="4929565"/>
                </a:cubicBezTo>
                <a:cubicBezTo>
                  <a:pt x="4605098" y="4929565"/>
                  <a:pt x="4600492" y="4934170"/>
                  <a:pt x="4600492" y="4934170"/>
                </a:cubicBezTo>
                <a:cubicBezTo>
                  <a:pt x="4595886" y="4934170"/>
                  <a:pt x="4600492" y="4929565"/>
                  <a:pt x="4600493" y="4924959"/>
                </a:cubicBezTo>
                <a:cubicBezTo>
                  <a:pt x="4582069" y="4943381"/>
                  <a:pt x="4582069" y="4943381"/>
                  <a:pt x="4582069" y="4943381"/>
                </a:cubicBezTo>
                <a:cubicBezTo>
                  <a:pt x="4577464" y="4938776"/>
                  <a:pt x="4577464" y="4938776"/>
                  <a:pt x="4577464" y="4938776"/>
                </a:cubicBezTo>
                <a:cubicBezTo>
                  <a:pt x="4577464" y="4938776"/>
                  <a:pt x="4577463" y="4934170"/>
                  <a:pt x="4582069" y="4934170"/>
                </a:cubicBezTo>
                <a:cubicBezTo>
                  <a:pt x="4582069" y="4929564"/>
                  <a:pt x="4582069" y="4929564"/>
                  <a:pt x="4582069" y="4929564"/>
                </a:cubicBezTo>
                <a:cubicBezTo>
                  <a:pt x="4582069" y="4929564"/>
                  <a:pt x="4582069" y="4929564"/>
                  <a:pt x="4577463" y="4929565"/>
                </a:cubicBezTo>
                <a:cubicBezTo>
                  <a:pt x="4572858" y="4929565"/>
                  <a:pt x="4572858" y="4934170"/>
                  <a:pt x="4572858" y="4934170"/>
                </a:cubicBezTo>
                <a:cubicBezTo>
                  <a:pt x="4572858" y="4938776"/>
                  <a:pt x="4572858" y="4938776"/>
                  <a:pt x="4572858" y="4938776"/>
                </a:cubicBezTo>
                <a:cubicBezTo>
                  <a:pt x="4572858" y="4938776"/>
                  <a:pt x="4568252" y="4938776"/>
                  <a:pt x="4568252" y="4943382"/>
                </a:cubicBezTo>
                <a:cubicBezTo>
                  <a:pt x="4568252" y="4943382"/>
                  <a:pt x="4568252" y="4943382"/>
                  <a:pt x="4563646" y="4947988"/>
                </a:cubicBezTo>
                <a:cubicBezTo>
                  <a:pt x="4563646" y="4947988"/>
                  <a:pt x="4563646" y="4947988"/>
                  <a:pt x="4559040" y="4947988"/>
                </a:cubicBezTo>
                <a:cubicBezTo>
                  <a:pt x="4559040" y="4947988"/>
                  <a:pt x="4559040" y="4952593"/>
                  <a:pt x="4559040" y="4952593"/>
                </a:cubicBezTo>
                <a:cubicBezTo>
                  <a:pt x="4554435" y="4952593"/>
                  <a:pt x="4554435" y="4952593"/>
                  <a:pt x="4554435" y="4952593"/>
                </a:cubicBezTo>
                <a:cubicBezTo>
                  <a:pt x="4554434" y="4947988"/>
                  <a:pt x="4554434" y="4947988"/>
                  <a:pt x="4554434" y="4947988"/>
                </a:cubicBezTo>
                <a:cubicBezTo>
                  <a:pt x="4559040" y="4938776"/>
                  <a:pt x="4559040" y="4938776"/>
                  <a:pt x="4559040" y="4938776"/>
                </a:cubicBezTo>
                <a:cubicBezTo>
                  <a:pt x="4563646" y="4934170"/>
                  <a:pt x="4568253" y="4934170"/>
                  <a:pt x="4568252" y="4929565"/>
                </a:cubicBezTo>
                <a:cubicBezTo>
                  <a:pt x="4568252" y="4929565"/>
                  <a:pt x="4568252" y="4929565"/>
                  <a:pt x="4563646" y="4929564"/>
                </a:cubicBezTo>
                <a:cubicBezTo>
                  <a:pt x="4559040" y="4929565"/>
                  <a:pt x="4559040" y="4934170"/>
                  <a:pt x="4559040" y="4934170"/>
                </a:cubicBezTo>
                <a:cubicBezTo>
                  <a:pt x="4549829" y="4938776"/>
                  <a:pt x="4549829" y="4943382"/>
                  <a:pt x="4545223" y="4947988"/>
                </a:cubicBezTo>
                <a:cubicBezTo>
                  <a:pt x="4545223" y="4952593"/>
                  <a:pt x="4545223" y="4952593"/>
                  <a:pt x="4545223" y="4952593"/>
                </a:cubicBezTo>
                <a:cubicBezTo>
                  <a:pt x="4540617" y="4961804"/>
                  <a:pt x="4536012" y="4961805"/>
                  <a:pt x="4536012" y="4966410"/>
                </a:cubicBezTo>
                <a:cubicBezTo>
                  <a:pt x="4517589" y="4980227"/>
                  <a:pt x="4494560" y="4994044"/>
                  <a:pt x="4476137" y="5012467"/>
                </a:cubicBezTo>
                <a:cubicBezTo>
                  <a:pt x="4471532" y="5012467"/>
                  <a:pt x="4471532" y="5012467"/>
                  <a:pt x="4471532" y="5012467"/>
                </a:cubicBezTo>
                <a:cubicBezTo>
                  <a:pt x="4466926" y="5012467"/>
                  <a:pt x="4466926" y="5017073"/>
                  <a:pt x="4466926" y="5017073"/>
                </a:cubicBezTo>
                <a:cubicBezTo>
                  <a:pt x="4462320" y="5017073"/>
                  <a:pt x="4457714" y="5021679"/>
                  <a:pt x="4453109" y="5026283"/>
                </a:cubicBezTo>
                <a:cubicBezTo>
                  <a:pt x="4453109" y="5026283"/>
                  <a:pt x="4453109" y="5026283"/>
                  <a:pt x="4448503" y="5030890"/>
                </a:cubicBezTo>
                <a:cubicBezTo>
                  <a:pt x="4443898" y="5030890"/>
                  <a:pt x="4439291" y="5035496"/>
                  <a:pt x="4434686" y="5040101"/>
                </a:cubicBezTo>
                <a:cubicBezTo>
                  <a:pt x="4430080" y="5040101"/>
                  <a:pt x="4425474" y="5044707"/>
                  <a:pt x="4420869" y="5049313"/>
                </a:cubicBezTo>
                <a:cubicBezTo>
                  <a:pt x="4411657" y="5049313"/>
                  <a:pt x="4397840" y="5067736"/>
                  <a:pt x="4379417" y="5072340"/>
                </a:cubicBezTo>
                <a:cubicBezTo>
                  <a:pt x="4374811" y="5081553"/>
                  <a:pt x="4347177" y="5099975"/>
                  <a:pt x="4333360" y="5113792"/>
                </a:cubicBezTo>
                <a:cubicBezTo>
                  <a:pt x="4333360" y="5113792"/>
                  <a:pt x="4314937" y="5123004"/>
                  <a:pt x="4319543" y="5123004"/>
                </a:cubicBezTo>
                <a:cubicBezTo>
                  <a:pt x="4331057" y="5116095"/>
                  <a:pt x="4331057" y="5119550"/>
                  <a:pt x="4329330" y="5124155"/>
                </a:cubicBezTo>
                <a:lnTo>
                  <a:pt x="4328966" y="5125061"/>
                </a:lnTo>
                <a:lnTo>
                  <a:pt x="4356017" y="5108717"/>
                </a:lnTo>
                <a:lnTo>
                  <a:pt x="4376854" y="5097547"/>
                </a:lnTo>
                <a:lnTo>
                  <a:pt x="4384598" y="5092491"/>
                </a:lnTo>
                <a:cubicBezTo>
                  <a:pt x="4396688" y="5085007"/>
                  <a:pt x="4409354" y="5076947"/>
                  <a:pt x="4407051" y="5072341"/>
                </a:cubicBezTo>
                <a:cubicBezTo>
                  <a:pt x="4388629" y="5086158"/>
                  <a:pt x="4411657" y="5067736"/>
                  <a:pt x="4425474" y="5058524"/>
                </a:cubicBezTo>
                <a:cubicBezTo>
                  <a:pt x="4425474" y="5058524"/>
                  <a:pt x="4425474" y="5058524"/>
                  <a:pt x="4425474" y="5063130"/>
                </a:cubicBezTo>
                <a:cubicBezTo>
                  <a:pt x="4420869" y="5063130"/>
                  <a:pt x="4420869" y="5063130"/>
                  <a:pt x="4420869" y="5063130"/>
                </a:cubicBezTo>
                <a:cubicBezTo>
                  <a:pt x="4416263" y="5067736"/>
                  <a:pt x="4416263" y="5067736"/>
                  <a:pt x="4420869" y="5067736"/>
                </a:cubicBezTo>
                <a:cubicBezTo>
                  <a:pt x="4420869" y="5067736"/>
                  <a:pt x="4420869" y="5067736"/>
                  <a:pt x="4425475" y="5067736"/>
                </a:cubicBezTo>
                <a:cubicBezTo>
                  <a:pt x="4430081" y="5063130"/>
                  <a:pt x="4430081" y="5063130"/>
                  <a:pt x="4430081" y="5063130"/>
                </a:cubicBezTo>
                <a:cubicBezTo>
                  <a:pt x="4434687" y="5058524"/>
                  <a:pt x="4434686" y="5053918"/>
                  <a:pt x="4430080" y="5049313"/>
                </a:cubicBezTo>
                <a:cubicBezTo>
                  <a:pt x="4434686" y="5044707"/>
                  <a:pt x="4439291" y="5040101"/>
                  <a:pt x="4443897" y="5040101"/>
                </a:cubicBezTo>
                <a:cubicBezTo>
                  <a:pt x="4448503" y="5040101"/>
                  <a:pt x="4448503" y="5040101"/>
                  <a:pt x="4453109" y="5040101"/>
                </a:cubicBezTo>
                <a:cubicBezTo>
                  <a:pt x="4453109" y="5040101"/>
                  <a:pt x="4453109" y="5040101"/>
                  <a:pt x="4453109" y="5044707"/>
                </a:cubicBezTo>
                <a:cubicBezTo>
                  <a:pt x="4457715" y="5044707"/>
                  <a:pt x="4457714" y="5040100"/>
                  <a:pt x="4457714" y="5040100"/>
                </a:cubicBezTo>
                <a:cubicBezTo>
                  <a:pt x="4457714" y="5040100"/>
                  <a:pt x="4457714" y="5035496"/>
                  <a:pt x="4457714" y="5035496"/>
                </a:cubicBezTo>
                <a:cubicBezTo>
                  <a:pt x="4457714" y="5030890"/>
                  <a:pt x="4462320" y="5030890"/>
                  <a:pt x="4462320" y="5026284"/>
                </a:cubicBezTo>
                <a:cubicBezTo>
                  <a:pt x="4466926" y="5026284"/>
                  <a:pt x="4471531" y="5021679"/>
                  <a:pt x="4471531" y="5021679"/>
                </a:cubicBezTo>
                <a:cubicBezTo>
                  <a:pt x="4471531" y="5021679"/>
                  <a:pt x="4471531" y="5021679"/>
                  <a:pt x="4476137" y="5021679"/>
                </a:cubicBezTo>
                <a:cubicBezTo>
                  <a:pt x="4476137" y="5017072"/>
                  <a:pt x="4476137" y="5017072"/>
                  <a:pt x="4476137" y="5017072"/>
                </a:cubicBezTo>
                <a:cubicBezTo>
                  <a:pt x="4476137" y="5017072"/>
                  <a:pt x="4480743" y="5017073"/>
                  <a:pt x="4480743" y="5012467"/>
                </a:cubicBezTo>
                <a:cubicBezTo>
                  <a:pt x="4499166" y="4998650"/>
                  <a:pt x="4517589" y="4980227"/>
                  <a:pt x="4540617" y="4971016"/>
                </a:cubicBezTo>
                <a:cubicBezTo>
                  <a:pt x="4545224" y="4966410"/>
                  <a:pt x="4545224" y="4966410"/>
                  <a:pt x="4545224" y="4966410"/>
                </a:cubicBezTo>
                <a:cubicBezTo>
                  <a:pt x="4545224" y="4966410"/>
                  <a:pt x="4545224" y="4961805"/>
                  <a:pt x="4545224" y="4961805"/>
                </a:cubicBezTo>
                <a:cubicBezTo>
                  <a:pt x="4545224" y="4961805"/>
                  <a:pt x="4549829" y="4961805"/>
                  <a:pt x="4549829" y="4961805"/>
                </a:cubicBezTo>
                <a:cubicBezTo>
                  <a:pt x="4549829" y="4961805"/>
                  <a:pt x="4549829" y="4966410"/>
                  <a:pt x="4549829" y="4966410"/>
                </a:cubicBezTo>
                <a:cubicBezTo>
                  <a:pt x="4559040" y="4966410"/>
                  <a:pt x="4563646" y="4961805"/>
                  <a:pt x="4572858" y="4957199"/>
                </a:cubicBezTo>
                <a:cubicBezTo>
                  <a:pt x="4572858" y="4952593"/>
                  <a:pt x="4572858" y="4952593"/>
                  <a:pt x="4572858" y="4952593"/>
                </a:cubicBezTo>
                <a:cubicBezTo>
                  <a:pt x="4586675" y="4957199"/>
                  <a:pt x="4563646" y="4961805"/>
                  <a:pt x="4568252" y="4966410"/>
                </a:cubicBezTo>
                <a:cubicBezTo>
                  <a:pt x="4572859" y="4961805"/>
                  <a:pt x="4591280" y="4952593"/>
                  <a:pt x="4605098" y="4938776"/>
                </a:cubicBezTo>
                <a:cubicBezTo>
                  <a:pt x="4609703" y="4934170"/>
                  <a:pt x="4618915" y="4924959"/>
                  <a:pt x="4628126" y="4920353"/>
                </a:cubicBezTo>
                <a:cubicBezTo>
                  <a:pt x="4632733" y="4915748"/>
                  <a:pt x="4641944" y="4906536"/>
                  <a:pt x="4651155" y="4901931"/>
                </a:cubicBezTo>
                <a:cubicBezTo>
                  <a:pt x="4664972" y="4888114"/>
                  <a:pt x="4678789" y="4883508"/>
                  <a:pt x="4692606" y="4865085"/>
                </a:cubicBezTo>
                <a:cubicBezTo>
                  <a:pt x="4697212" y="4860479"/>
                  <a:pt x="4706424" y="4855874"/>
                  <a:pt x="4706424" y="4855874"/>
                </a:cubicBezTo>
                <a:cubicBezTo>
                  <a:pt x="4711029" y="4851268"/>
                  <a:pt x="4715635" y="4851268"/>
                  <a:pt x="4715635" y="4846662"/>
                </a:cubicBezTo>
                <a:cubicBezTo>
                  <a:pt x="4720241" y="4846662"/>
                  <a:pt x="4720241" y="4846662"/>
                  <a:pt x="4724846" y="4842057"/>
                </a:cubicBezTo>
                <a:cubicBezTo>
                  <a:pt x="4724846" y="4837451"/>
                  <a:pt x="4734058" y="4832845"/>
                  <a:pt x="4738664" y="4828240"/>
                </a:cubicBezTo>
                <a:cubicBezTo>
                  <a:pt x="4738664" y="4832845"/>
                  <a:pt x="4752481" y="4819028"/>
                  <a:pt x="4752481" y="4819028"/>
                </a:cubicBezTo>
                <a:cubicBezTo>
                  <a:pt x="4757086" y="4814422"/>
                  <a:pt x="4761692" y="4809816"/>
                  <a:pt x="4761692" y="4805211"/>
                </a:cubicBezTo>
                <a:cubicBezTo>
                  <a:pt x="4766298" y="4805211"/>
                  <a:pt x="4766298" y="4805211"/>
                  <a:pt x="4766298" y="4805211"/>
                </a:cubicBezTo>
                <a:cubicBezTo>
                  <a:pt x="4812355" y="4772970"/>
                  <a:pt x="4867624" y="4722309"/>
                  <a:pt x="4904470" y="4685463"/>
                </a:cubicBezTo>
                <a:cubicBezTo>
                  <a:pt x="4909075" y="4685463"/>
                  <a:pt x="4909075" y="4685463"/>
                  <a:pt x="4909075" y="4685463"/>
                </a:cubicBezTo>
                <a:cubicBezTo>
                  <a:pt x="4909075" y="4685463"/>
                  <a:pt x="4909075" y="4685463"/>
                  <a:pt x="4913681" y="4685463"/>
                </a:cubicBezTo>
                <a:cubicBezTo>
                  <a:pt x="4909076" y="4690069"/>
                  <a:pt x="4909076" y="4690069"/>
                  <a:pt x="4904470" y="4694674"/>
                </a:cubicBezTo>
                <a:cubicBezTo>
                  <a:pt x="4904470" y="4694674"/>
                  <a:pt x="4899864" y="4699279"/>
                  <a:pt x="4895258" y="4703886"/>
                </a:cubicBezTo>
                <a:cubicBezTo>
                  <a:pt x="4890652" y="4708492"/>
                  <a:pt x="4890652" y="4708492"/>
                  <a:pt x="4886047" y="4713096"/>
                </a:cubicBezTo>
                <a:cubicBezTo>
                  <a:pt x="4886047" y="4713096"/>
                  <a:pt x="4886047" y="4713096"/>
                  <a:pt x="4886047" y="4717703"/>
                </a:cubicBezTo>
                <a:cubicBezTo>
                  <a:pt x="4876835" y="4722309"/>
                  <a:pt x="4872230" y="4731520"/>
                  <a:pt x="4863018" y="4740731"/>
                </a:cubicBezTo>
                <a:cubicBezTo>
                  <a:pt x="4863018" y="4740731"/>
                  <a:pt x="4858412" y="4745337"/>
                  <a:pt x="4863018" y="4745336"/>
                </a:cubicBezTo>
                <a:cubicBezTo>
                  <a:pt x="4863018" y="4749943"/>
                  <a:pt x="4867625" y="4745337"/>
                  <a:pt x="4867625" y="4745337"/>
                </a:cubicBezTo>
                <a:cubicBezTo>
                  <a:pt x="4872231" y="4740731"/>
                  <a:pt x="4872231" y="4740731"/>
                  <a:pt x="4872231" y="4740731"/>
                </a:cubicBezTo>
                <a:cubicBezTo>
                  <a:pt x="4872231" y="4740731"/>
                  <a:pt x="4876835" y="4740731"/>
                  <a:pt x="4876835" y="4736126"/>
                </a:cubicBezTo>
                <a:cubicBezTo>
                  <a:pt x="4881441" y="4731520"/>
                  <a:pt x="4881441" y="4731520"/>
                  <a:pt x="4881441" y="4731520"/>
                </a:cubicBezTo>
                <a:cubicBezTo>
                  <a:pt x="4881442" y="4726914"/>
                  <a:pt x="4886047" y="4726913"/>
                  <a:pt x="4890652" y="4722309"/>
                </a:cubicBezTo>
                <a:cubicBezTo>
                  <a:pt x="4886047" y="4726913"/>
                  <a:pt x="4880865" y="4732383"/>
                  <a:pt x="4875828" y="4737564"/>
                </a:cubicBezTo>
                <a:lnTo>
                  <a:pt x="4863102" y="4749899"/>
                </a:lnTo>
                <a:lnTo>
                  <a:pt x="4863018" y="4749943"/>
                </a:lnTo>
                <a:lnTo>
                  <a:pt x="4863004" y="4749991"/>
                </a:lnTo>
                <a:lnTo>
                  <a:pt x="4861867" y="4751094"/>
                </a:lnTo>
                <a:cubicBezTo>
                  <a:pt x="4853807" y="4758003"/>
                  <a:pt x="4849201" y="4759154"/>
                  <a:pt x="4853808" y="4745337"/>
                </a:cubicBezTo>
                <a:cubicBezTo>
                  <a:pt x="4835384" y="4772971"/>
                  <a:pt x="4826172" y="4777577"/>
                  <a:pt x="4807749" y="4796000"/>
                </a:cubicBezTo>
                <a:cubicBezTo>
                  <a:pt x="4812355" y="4795999"/>
                  <a:pt x="4812355" y="4795999"/>
                  <a:pt x="4812355" y="4795999"/>
                </a:cubicBezTo>
                <a:cubicBezTo>
                  <a:pt x="4798538" y="4809817"/>
                  <a:pt x="4798538" y="4809817"/>
                  <a:pt x="4798538" y="4809817"/>
                </a:cubicBezTo>
                <a:cubicBezTo>
                  <a:pt x="4793932" y="4809817"/>
                  <a:pt x="4793932" y="4809817"/>
                  <a:pt x="4793932" y="4809817"/>
                </a:cubicBezTo>
                <a:cubicBezTo>
                  <a:pt x="4793932" y="4814422"/>
                  <a:pt x="4793932" y="4814422"/>
                  <a:pt x="4793932" y="4814422"/>
                </a:cubicBezTo>
                <a:cubicBezTo>
                  <a:pt x="4789328" y="4814422"/>
                  <a:pt x="4789328" y="4814422"/>
                  <a:pt x="4789328" y="4814422"/>
                </a:cubicBezTo>
                <a:cubicBezTo>
                  <a:pt x="4784722" y="4819028"/>
                  <a:pt x="4784721" y="4823634"/>
                  <a:pt x="4780116" y="4823634"/>
                </a:cubicBezTo>
                <a:cubicBezTo>
                  <a:pt x="4780115" y="4828240"/>
                  <a:pt x="4775509" y="4828240"/>
                  <a:pt x="4775510" y="4832845"/>
                </a:cubicBezTo>
                <a:cubicBezTo>
                  <a:pt x="4770904" y="4832845"/>
                  <a:pt x="4770905" y="4837451"/>
                  <a:pt x="4770905" y="4837451"/>
                </a:cubicBezTo>
                <a:cubicBezTo>
                  <a:pt x="4766298" y="4842057"/>
                  <a:pt x="4761692" y="4846662"/>
                  <a:pt x="4757086" y="4851268"/>
                </a:cubicBezTo>
                <a:cubicBezTo>
                  <a:pt x="4757087" y="4855874"/>
                  <a:pt x="4757087" y="4855874"/>
                  <a:pt x="4757087" y="4855874"/>
                </a:cubicBezTo>
                <a:cubicBezTo>
                  <a:pt x="4757087" y="4855874"/>
                  <a:pt x="4752481" y="4855873"/>
                  <a:pt x="4752481" y="4860479"/>
                </a:cubicBezTo>
                <a:cubicBezTo>
                  <a:pt x="4738664" y="4869691"/>
                  <a:pt x="4724846" y="4883508"/>
                  <a:pt x="4711029" y="4897325"/>
                </a:cubicBezTo>
                <a:cubicBezTo>
                  <a:pt x="4711029" y="4892719"/>
                  <a:pt x="4711029" y="4892719"/>
                  <a:pt x="4706424" y="4892719"/>
                </a:cubicBezTo>
                <a:cubicBezTo>
                  <a:pt x="4711029" y="4888113"/>
                  <a:pt x="4711029" y="4888113"/>
                  <a:pt x="4711029" y="4888113"/>
                </a:cubicBezTo>
                <a:cubicBezTo>
                  <a:pt x="4715635" y="4888114"/>
                  <a:pt x="4715635" y="4883508"/>
                  <a:pt x="4715635" y="4883508"/>
                </a:cubicBezTo>
                <a:cubicBezTo>
                  <a:pt x="4715635" y="4883508"/>
                  <a:pt x="4711029" y="4883508"/>
                  <a:pt x="4711029" y="4883508"/>
                </a:cubicBezTo>
                <a:cubicBezTo>
                  <a:pt x="4706424" y="4888114"/>
                  <a:pt x="4706424" y="4888114"/>
                  <a:pt x="4706424" y="4888114"/>
                </a:cubicBezTo>
                <a:cubicBezTo>
                  <a:pt x="4706424" y="4888114"/>
                  <a:pt x="4701818" y="4892719"/>
                  <a:pt x="4701818" y="4892719"/>
                </a:cubicBezTo>
                <a:cubicBezTo>
                  <a:pt x="4701818" y="4897325"/>
                  <a:pt x="4701818" y="4897325"/>
                  <a:pt x="4701818" y="4897325"/>
                </a:cubicBezTo>
                <a:cubicBezTo>
                  <a:pt x="4701818" y="4897325"/>
                  <a:pt x="4701818" y="4897325"/>
                  <a:pt x="4701818" y="4901931"/>
                </a:cubicBezTo>
                <a:cubicBezTo>
                  <a:pt x="4688001" y="4911142"/>
                  <a:pt x="4674183" y="4924959"/>
                  <a:pt x="4660367" y="4934170"/>
                </a:cubicBezTo>
                <a:cubicBezTo>
                  <a:pt x="4660367" y="4934170"/>
                  <a:pt x="4660367" y="4934170"/>
                  <a:pt x="4660366" y="4938775"/>
                </a:cubicBezTo>
                <a:cubicBezTo>
                  <a:pt x="4628126" y="4961805"/>
                  <a:pt x="4600492" y="4984832"/>
                  <a:pt x="4568252" y="5003256"/>
                </a:cubicBezTo>
                <a:cubicBezTo>
                  <a:pt x="4526800" y="5035496"/>
                  <a:pt x="4485349" y="5063130"/>
                  <a:pt x="4439291" y="5090764"/>
                </a:cubicBezTo>
                <a:cubicBezTo>
                  <a:pt x="4430080" y="5095370"/>
                  <a:pt x="4411657" y="5099975"/>
                  <a:pt x="4411657" y="5109187"/>
                </a:cubicBezTo>
                <a:cubicBezTo>
                  <a:pt x="4411657" y="5109187"/>
                  <a:pt x="4411657" y="5109187"/>
                  <a:pt x="4407051" y="5109187"/>
                </a:cubicBezTo>
                <a:cubicBezTo>
                  <a:pt x="4402446" y="5109187"/>
                  <a:pt x="4397840" y="5113792"/>
                  <a:pt x="4393235" y="5113792"/>
                </a:cubicBezTo>
                <a:cubicBezTo>
                  <a:pt x="4393235" y="5113792"/>
                  <a:pt x="4388628" y="5118398"/>
                  <a:pt x="4388628" y="5118398"/>
                </a:cubicBezTo>
                <a:cubicBezTo>
                  <a:pt x="4388628" y="5118398"/>
                  <a:pt x="4393234" y="5118398"/>
                  <a:pt x="4393234" y="5118398"/>
                </a:cubicBezTo>
                <a:cubicBezTo>
                  <a:pt x="4370206" y="5132215"/>
                  <a:pt x="4347177" y="5146032"/>
                  <a:pt x="4324148" y="5159849"/>
                </a:cubicBezTo>
                <a:cubicBezTo>
                  <a:pt x="4268881" y="5192089"/>
                  <a:pt x="4268881" y="5192089"/>
                  <a:pt x="4268881" y="5192089"/>
                </a:cubicBezTo>
                <a:lnTo>
                  <a:pt x="4265944" y="5193557"/>
                </a:lnTo>
                <a:lnTo>
                  <a:pt x="4264768" y="5194307"/>
                </a:lnTo>
                <a:lnTo>
                  <a:pt x="4163092" y="5246946"/>
                </a:lnTo>
                <a:lnTo>
                  <a:pt x="4162948" y="5247358"/>
                </a:lnTo>
                <a:lnTo>
                  <a:pt x="4150184" y="5253628"/>
                </a:lnTo>
                <a:lnTo>
                  <a:pt x="3989120" y="5337012"/>
                </a:lnTo>
                <a:cubicBezTo>
                  <a:pt x="3798040" y="5422195"/>
                  <a:pt x="3601776" y="5483787"/>
                  <a:pt x="3394459" y="5517046"/>
                </a:cubicBezTo>
                <a:cubicBezTo>
                  <a:pt x="3583078" y="5499719"/>
                  <a:pt x="3766224" y="5445956"/>
                  <a:pt x="3949658" y="5405038"/>
                </a:cubicBezTo>
                <a:lnTo>
                  <a:pt x="3950142" y="5407102"/>
                </a:lnTo>
                <a:lnTo>
                  <a:pt x="3997142" y="5385528"/>
                </a:lnTo>
                <a:cubicBezTo>
                  <a:pt x="4043200" y="5367106"/>
                  <a:pt x="4084651" y="5344077"/>
                  <a:pt x="4116891" y="5334866"/>
                </a:cubicBezTo>
                <a:cubicBezTo>
                  <a:pt x="4112286" y="5330260"/>
                  <a:pt x="4116891" y="5330260"/>
                  <a:pt x="4126102" y="5325654"/>
                </a:cubicBezTo>
                <a:cubicBezTo>
                  <a:pt x="4121496" y="5330260"/>
                  <a:pt x="4121496" y="5334866"/>
                  <a:pt x="4126103" y="5330259"/>
                </a:cubicBezTo>
                <a:cubicBezTo>
                  <a:pt x="4130708" y="5325654"/>
                  <a:pt x="4190582" y="5302626"/>
                  <a:pt x="4181371" y="5298020"/>
                </a:cubicBezTo>
                <a:cubicBezTo>
                  <a:pt x="4204399" y="5284203"/>
                  <a:pt x="4213611" y="5288809"/>
                  <a:pt x="4213611" y="5288809"/>
                </a:cubicBezTo>
                <a:cubicBezTo>
                  <a:pt x="4232034" y="5274992"/>
                  <a:pt x="4213611" y="5284203"/>
                  <a:pt x="4209005" y="5279597"/>
                </a:cubicBezTo>
                <a:cubicBezTo>
                  <a:pt x="4232034" y="5265780"/>
                  <a:pt x="4232034" y="5265780"/>
                  <a:pt x="4232034" y="5265780"/>
                </a:cubicBezTo>
                <a:cubicBezTo>
                  <a:pt x="4222822" y="5279597"/>
                  <a:pt x="4241245" y="5270386"/>
                  <a:pt x="4245851" y="5270386"/>
                </a:cubicBezTo>
                <a:cubicBezTo>
                  <a:pt x="4264274" y="5247358"/>
                  <a:pt x="4314937" y="5233540"/>
                  <a:pt x="4351784" y="5201301"/>
                </a:cubicBezTo>
                <a:cubicBezTo>
                  <a:pt x="4356388" y="5201301"/>
                  <a:pt x="4356388" y="5196695"/>
                  <a:pt x="4360994" y="5196695"/>
                </a:cubicBezTo>
                <a:cubicBezTo>
                  <a:pt x="4365600" y="5196695"/>
                  <a:pt x="4365600" y="5192088"/>
                  <a:pt x="4365600" y="5192088"/>
                </a:cubicBezTo>
                <a:cubicBezTo>
                  <a:pt x="4370206" y="5187484"/>
                  <a:pt x="4365600" y="5187484"/>
                  <a:pt x="4360994" y="5192089"/>
                </a:cubicBezTo>
                <a:cubicBezTo>
                  <a:pt x="4360994" y="5192089"/>
                  <a:pt x="4360994" y="5192089"/>
                  <a:pt x="4356388" y="5192089"/>
                </a:cubicBezTo>
                <a:cubicBezTo>
                  <a:pt x="4402446" y="5159849"/>
                  <a:pt x="4430081" y="5150638"/>
                  <a:pt x="4471531" y="5118398"/>
                </a:cubicBezTo>
                <a:cubicBezTo>
                  <a:pt x="4476137" y="5123004"/>
                  <a:pt x="4480744" y="5118398"/>
                  <a:pt x="4485349" y="5123004"/>
                </a:cubicBezTo>
                <a:cubicBezTo>
                  <a:pt x="4540617" y="5081553"/>
                  <a:pt x="4600492" y="5040101"/>
                  <a:pt x="4655761" y="4994044"/>
                </a:cubicBezTo>
                <a:cubicBezTo>
                  <a:pt x="4715635" y="4947988"/>
                  <a:pt x="4770904" y="4897325"/>
                  <a:pt x="4821567" y="4851268"/>
                </a:cubicBezTo>
                <a:cubicBezTo>
                  <a:pt x="4807749" y="4851268"/>
                  <a:pt x="4789327" y="4883508"/>
                  <a:pt x="4770904" y="4892719"/>
                </a:cubicBezTo>
                <a:cubicBezTo>
                  <a:pt x="4770904" y="4897325"/>
                  <a:pt x="4761692" y="4897325"/>
                  <a:pt x="4757086" y="4897325"/>
                </a:cubicBezTo>
                <a:cubicBezTo>
                  <a:pt x="4724846" y="4924959"/>
                  <a:pt x="4683395" y="4961805"/>
                  <a:pt x="4641944" y="4989439"/>
                </a:cubicBezTo>
                <a:cubicBezTo>
                  <a:pt x="4595886" y="5026284"/>
                  <a:pt x="4545223" y="5067736"/>
                  <a:pt x="4499166" y="5095370"/>
                </a:cubicBezTo>
                <a:cubicBezTo>
                  <a:pt x="4494560" y="5095369"/>
                  <a:pt x="4480743" y="5099975"/>
                  <a:pt x="4480743" y="5099975"/>
                </a:cubicBezTo>
                <a:cubicBezTo>
                  <a:pt x="4453109" y="5118398"/>
                  <a:pt x="4425474" y="5141427"/>
                  <a:pt x="4402446" y="5155244"/>
                </a:cubicBezTo>
                <a:cubicBezTo>
                  <a:pt x="4397840" y="5155244"/>
                  <a:pt x="4402446" y="5150638"/>
                  <a:pt x="4393234" y="5155244"/>
                </a:cubicBezTo>
                <a:cubicBezTo>
                  <a:pt x="4397840" y="5155244"/>
                  <a:pt x="4393234" y="5159848"/>
                  <a:pt x="4393235" y="5164455"/>
                </a:cubicBezTo>
                <a:cubicBezTo>
                  <a:pt x="4356388" y="5187484"/>
                  <a:pt x="4319543" y="5201301"/>
                  <a:pt x="4287304" y="5219723"/>
                </a:cubicBezTo>
                <a:cubicBezTo>
                  <a:pt x="4291908" y="5215118"/>
                  <a:pt x="4296514" y="5215117"/>
                  <a:pt x="4301120" y="5210512"/>
                </a:cubicBezTo>
                <a:cubicBezTo>
                  <a:pt x="4324148" y="5192089"/>
                  <a:pt x="4347177" y="5178272"/>
                  <a:pt x="4337965" y="5182878"/>
                </a:cubicBezTo>
                <a:cubicBezTo>
                  <a:pt x="4360994" y="5169061"/>
                  <a:pt x="4388628" y="5146032"/>
                  <a:pt x="4407051" y="5132215"/>
                </a:cubicBezTo>
                <a:cubicBezTo>
                  <a:pt x="4411657" y="5127610"/>
                  <a:pt x="4411657" y="5127610"/>
                  <a:pt x="4416263" y="5127609"/>
                </a:cubicBezTo>
                <a:cubicBezTo>
                  <a:pt x="4411657" y="5136821"/>
                  <a:pt x="4425474" y="5118398"/>
                  <a:pt x="4425474" y="5127610"/>
                </a:cubicBezTo>
                <a:cubicBezTo>
                  <a:pt x="4434686" y="5118398"/>
                  <a:pt x="4443897" y="5109186"/>
                  <a:pt x="4448503" y="5104581"/>
                </a:cubicBezTo>
                <a:cubicBezTo>
                  <a:pt x="4462320" y="5095370"/>
                  <a:pt x="4471531" y="5090763"/>
                  <a:pt x="4480744" y="5081553"/>
                </a:cubicBezTo>
                <a:cubicBezTo>
                  <a:pt x="4503773" y="5067736"/>
                  <a:pt x="4531406" y="5053918"/>
                  <a:pt x="4540617" y="5049313"/>
                </a:cubicBezTo>
                <a:cubicBezTo>
                  <a:pt x="4536012" y="5049313"/>
                  <a:pt x="4540617" y="5044707"/>
                  <a:pt x="4540617" y="5044707"/>
                </a:cubicBezTo>
                <a:cubicBezTo>
                  <a:pt x="4545223" y="5040101"/>
                  <a:pt x="4549829" y="5035495"/>
                  <a:pt x="4559040" y="5030890"/>
                </a:cubicBezTo>
                <a:cubicBezTo>
                  <a:pt x="4559040" y="5030890"/>
                  <a:pt x="4563646" y="5030890"/>
                  <a:pt x="4563647" y="5026284"/>
                </a:cubicBezTo>
                <a:cubicBezTo>
                  <a:pt x="4577463" y="5017072"/>
                  <a:pt x="4591280" y="5007862"/>
                  <a:pt x="4600492" y="4998650"/>
                </a:cubicBezTo>
                <a:cubicBezTo>
                  <a:pt x="4614309" y="4989439"/>
                  <a:pt x="4628126" y="4984833"/>
                  <a:pt x="4618915" y="4984832"/>
                </a:cubicBezTo>
                <a:cubicBezTo>
                  <a:pt x="4632732" y="4971016"/>
                  <a:pt x="4651155" y="4957199"/>
                  <a:pt x="4674183" y="4943382"/>
                </a:cubicBezTo>
                <a:cubicBezTo>
                  <a:pt x="4678789" y="4938776"/>
                  <a:pt x="4688002" y="4929565"/>
                  <a:pt x="4697212" y="4924959"/>
                </a:cubicBezTo>
                <a:cubicBezTo>
                  <a:pt x="4697212" y="4924959"/>
                  <a:pt x="4701818" y="4924959"/>
                  <a:pt x="4701818" y="4924959"/>
                </a:cubicBezTo>
                <a:cubicBezTo>
                  <a:pt x="4701818" y="4920352"/>
                  <a:pt x="4706424" y="4920353"/>
                  <a:pt x="4706424" y="4920353"/>
                </a:cubicBezTo>
                <a:cubicBezTo>
                  <a:pt x="4706424" y="4915748"/>
                  <a:pt x="4706424" y="4915748"/>
                  <a:pt x="4706424" y="4915748"/>
                </a:cubicBezTo>
                <a:cubicBezTo>
                  <a:pt x="4706424" y="4915748"/>
                  <a:pt x="4706424" y="4915748"/>
                  <a:pt x="4711029" y="4915748"/>
                </a:cubicBezTo>
                <a:cubicBezTo>
                  <a:pt x="4743269" y="4888114"/>
                  <a:pt x="4775509" y="4860479"/>
                  <a:pt x="4798538" y="4837451"/>
                </a:cubicBezTo>
                <a:cubicBezTo>
                  <a:pt x="4803144" y="4837451"/>
                  <a:pt x="4807749" y="4837451"/>
                  <a:pt x="4807749" y="4832845"/>
                </a:cubicBezTo>
                <a:cubicBezTo>
                  <a:pt x="4812355" y="4832845"/>
                  <a:pt x="4812355" y="4832845"/>
                  <a:pt x="4812355" y="4832845"/>
                </a:cubicBezTo>
                <a:cubicBezTo>
                  <a:pt x="4812355" y="4832845"/>
                  <a:pt x="4816961" y="4832845"/>
                  <a:pt x="4816962" y="4828240"/>
                </a:cubicBezTo>
                <a:cubicBezTo>
                  <a:pt x="4816961" y="4823634"/>
                  <a:pt x="4816961" y="4823634"/>
                  <a:pt x="4816961" y="4823634"/>
                </a:cubicBezTo>
                <a:cubicBezTo>
                  <a:pt x="4830779" y="4809817"/>
                  <a:pt x="4863019" y="4782183"/>
                  <a:pt x="4849202" y="4786788"/>
                </a:cubicBezTo>
                <a:cubicBezTo>
                  <a:pt x="4849202" y="4786788"/>
                  <a:pt x="4849202" y="4786788"/>
                  <a:pt x="4853807" y="4782183"/>
                </a:cubicBezTo>
                <a:cubicBezTo>
                  <a:pt x="4858412" y="4782182"/>
                  <a:pt x="4858413" y="4772971"/>
                  <a:pt x="4858413" y="4772971"/>
                </a:cubicBezTo>
                <a:lnTo>
                  <a:pt x="4849394" y="4772971"/>
                </a:lnTo>
                <a:lnTo>
                  <a:pt x="4858988" y="4763760"/>
                </a:lnTo>
                <a:lnTo>
                  <a:pt x="4863004" y="4749991"/>
                </a:lnTo>
                <a:lnTo>
                  <a:pt x="4863102" y="4749899"/>
                </a:lnTo>
                <a:lnTo>
                  <a:pt x="4879139" y="4741307"/>
                </a:lnTo>
                <a:cubicBezTo>
                  <a:pt x="4883744" y="4736125"/>
                  <a:pt x="4888350" y="4729216"/>
                  <a:pt x="4895259" y="4722309"/>
                </a:cubicBezTo>
                <a:cubicBezTo>
                  <a:pt x="4895259" y="4722309"/>
                  <a:pt x="4899864" y="4722309"/>
                  <a:pt x="4899864" y="4722309"/>
                </a:cubicBezTo>
                <a:cubicBezTo>
                  <a:pt x="4899865" y="4717703"/>
                  <a:pt x="4904470" y="4717703"/>
                  <a:pt x="4899865" y="4717703"/>
                </a:cubicBezTo>
                <a:cubicBezTo>
                  <a:pt x="4899865" y="4717703"/>
                  <a:pt x="4899865" y="4717703"/>
                  <a:pt x="4899864" y="4713097"/>
                </a:cubicBezTo>
                <a:cubicBezTo>
                  <a:pt x="4904470" y="4708492"/>
                  <a:pt x="4909075" y="4708492"/>
                  <a:pt x="4913681" y="4708491"/>
                </a:cubicBezTo>
                <a:cubicBezTo>
                  <a:pt x="4909075" y="4713097"/>
                  <a:pt x="4909075" y="4713097"/>
                  <a:pt x="4909075" y="4713097"/>
                </a:cubicBezTo>
                <a:cubicBezTo>
                  <a:pt x="4904470" y="4717703"/>
                  <a:pt x="4904470" y="4722309"/>
                  <a:pt x="4904470" y="4722309"/>
                </a:cubicBezTo>
                <a:cubicBezTo>
                  <a:pt x="4909076" y="4722309"/>
                  <a:pt x="4913681" y="4722308"/>
                  <a:pt x="4913682" y="4717703"/>
                </a:cubicBezTo>
                <a:cubicBezTo>
                  <a:pt x="4918287" y="4717703"/>
                  <a:pt x="4918287" y="4717703"/>
                  <a:pt x="4918287" y="4717703"/>
                </a:cubicBezTo>
                <a:cubicBezTo>
                  <a:pt x="4918287" y="4722309"/>
                  <a:pt x="4895258" y="4736126"/>
                  <a:pt x="4899864" y="4740731"/>
                </a:cubicBezTo>
                <a:cubicBezTo>
                  <a:pt x="4941315" y="4694674"/>
                  <a:pt x="4996584" y="4644012"/>
                  <a:pt x="5042641" y="4593349"/>
                </a:cubicBezTo>
                <a:cubicBezTo>
                  <a:pt x="5047247" y="4588743"/>
                  <a:pt x="5051853" y="4579532"/>
                  <a:pt x="5056459" y="4574925"/>
                </a:cubicBezTo>
                <a:cubicBezTo>
                  <a:pt x="5056459" y="4570321"/>
                  <a:pt x="5056459" y="4574925"/>
                  <a:pt x="5061064" y="4570321"/>
                </a:cubicBezTo>
                <a:cubicBezTo>
                  <a:pt x="5097910" y="4528869"/>
                  <a:pt x="5139362" y="4473601"/>
                  <a:pt x="5176207" y="4413727"/>
                </a:cubicBezTo>
                <a:cubicBezTo>
                  <a:pt x="5180813" y="4409120"/>
                  <a:pt x="5185419" y="4409121"/>
                  <a:pt x="5185419" y="4404516"/>
                </a:cubicBezTo>
                <a:cubicBezTo>
                  <a:pt x="5185419" y="4409121"/>
                  <a:pt x="5185420" y="4413726"/>
                  <a:pt x="5176207" y="4418332"/>
                </a:cubicBezTo>
                <a:cubicBezTo>
                  <a:pt x="5180813" y="4418333"/>
                  <a:pt x="5180813" y="4422937"/>
                  <a:pt x="5176207" y="4427544"/>
                </a:cubicBezTo>
                <a:cubicBezTo>
                  <a:pt x="5171602" y="4422938"/>
                  <a:pt x="5166996" y="4441361"/>
                  <a:pt x="5166996" y="4445967"/>
                </a:cubicBezTo>
                <a:cubicBezTo>
                  <a:pt x="5166996" y="4445967"/>
                  <a:pt x="5162390" y="4445966"/>
                  <a:pt x="5162390" y="4450573"/>
                </a:cubicBezTo>
                <a:cubicBezTo>
                  <a:pt x="5162390" y="4450573"/>
                  <a:pt x="5162390" y="4455178"/>
                  <a:pt x="5162390" y="4455178"/>
                </a:cubicBezTo>
                <a:cubicBezTo>
                  <a:pt x="5157784" y="4468994"/>
                  <a:pt x="5139362" y="4501235"/>
                  <a:pt x="5143967" y="4496629"/>
                </a:cubicBezTo>
                <a:cubicBezTo>
                  <a:pt x="5143967" y="4492024"/>
                  <a:pt x="5148574" y="4492024"/>
                  <a:pt x="5148573" y="4487417"/>
                </a:cubicBezTo>
                <a:cubicBezTo>
                  <a:pt x="5148574" y="4492024"/>
                  <a:pt x="5148573" y="4496630"/>
                  <a:pt x="5148573" y="4496630"/>
                </a:cubicBezTo>
                <a:cubicBezTo>
                  <a:pt x="5148573" y="4496630"/>
                  <a:pt x="5153179" y="4496630"/>
                  <a:pt x="5157784" y="4492024"/>
                </a:cubicBezTo>
                <a:cubicBezTo>
                  <a:pt x="5157784" y="4492024"/>
                  <a:pt x="5157784" y="4492024"/>
                  <a:pt x="5157785" y="4496630"/>
                </a:cubicBezTo>
                <a:cubicBezTo>
                  <a:pt x="5157785" y="4496630"/>
                  <a:pt x="5153179" y="4496630"/>
                  <a:pt x="5153179" y="4501235"/>
                </a:cubicBezTo>
                <a:cubicBezTo>
                  <a:pt x="5153179" y="4501235"/>
                  <a:pt x="5153179" y="4501235"/>
                  <a:pt x="5153180" y="4505840"/>
                </a:cubicBezTo>
                <a:cubicBezTo>
                  <a:pt x="5143967" y="4519658"/>
                  <a:pt x="5139362" y="4528869"/>
                  <a:pt x="5139362" y="4533474"/>
                </a:cubicBezTo>
                <a:cubicBezTo>
                  <a:pt x="5139362" y="4538081"/>
                  <a:pt x="5139362" y="4538081"/>
                  <a:pt x="5139362" y="4538081"/>
                </a:cubicBezTo>
                <a:cubicBezTo>
                  <a:pt x="5139362" y="4538081"/>
                  <a:pt x="5139362" y="4538081"/>
                  <a:pt x="5143968" y="4533475"/>
                </a:cubicBezTo>
                <a:cubicBezTo>
                  <a:pt x="5139362" y="4538081"/>
                  <a:pt x="5143967" y="4538081"/>
                  <a:pt x="5148573" y="4533475"/>
                </a:cubicBezTo>
                <a:cubicBezTo>
                  <a:pt x="5125544" y="4565715"/>
                  <a:pt x="5116333" y="4588744"/>
                  <a:pt x="5102516" y="4616378"/>
                </a:cubicBezTo>
                <a:cubicBezTo>
                  <a:pt x="5088699" y="4639406"/>
                  <a:pt x="5074881" y="4662435"/>
                  <a:pt x="5051853" y="4694674"/>
                </a:cubicBezTo>
                <a:cubicBezTo>
                  <a:pt x="5056459" y="4690068"/>
                  <a:pt x="5056459" y="4694674"/>
                  <a:pt x="5051853" y="4699279"/>
                </a:cubicBezTo>
                <a:cubicBezTo>
                  <a:pt x="5051853" y="4699279"/>
                  <a:pt x="5051853" y="4699279"/>
                  <a:pt x="5047247" y="4699280"/>
                </a:cubicBezTo>
                <a:cubicBezTo>
                  <a:pt x="5047247" y="4699280"/>
                  <a:pt x="5047247" y="4703886"/>
                  <a:pt x="5047247" y="4703886"/>
                </a:cubicBezTo>
                <a:cubicBezTo>
                  <a:pt x="5042641" y="4708492"/>
                  <a:pt x="5042641" y="4708492"/>
                  <a:pt x="5042641" y="4708492"/>
                </a:cubicBezTo>
                <a:cubicBezTo>
                  <a:pt x="5033430" y="4722308"/>
                  <a:pt x="5033430" y="4722308"/>
                  <a:pt x="5033430" y="4722308"/>
                </a:cubicBezTo>
                <a:cubicBezTo>
                  <a:pt x="5038036" y="4722309"/>
                  <a:pt x="5033430" y="4726914"/>
                  <a:pt x="5033431" y="4731520"/>
                </a:cubicBezTo>
                <a:cubicBezTo>
                  <a:pt x="5042641" y="4722309"/>
                  <a:pt x="5038036" y="4722309"/>
                  <a:pt x="5042641" y="4713097"/>
                </a:cubicBezTo>
                <a:cubicBezTo>
                  <a:pt x="5042641" y="4713097"/>
                  <a:pt x="5047248" y="4713097"/>
                  <a:pt x="5047248" y="4713097"/>
                </a:cubicBezTo>
                <a:cubicBezTo>
                  <a:pt x="5047248" y="4713097"/>
                  <a:pt x="5047248" y="4713097"/>
                  <a:pt x="5047247" y="4717703"/>
                </a:cubicBezTo>
                <a:cubicBezTo>
                  <a:pt x="5051853" y="4717703"/>
                  <a:pt x="5051853" y="4713096"/>
                  <a:pt x="5051853" y="4713096"/>
                </a:cubicBezTo>
                <a:cubicBezTo>
                  <a:pt x="5051853" y="4713096"/>
                  <a:pt x="5051853" y="4708492"/>
                  <a:pt x="5051853" y="4708492"/>
                </a:cubicBezTo>
                <a:cubicBezTo>
                  <a:pt x="5056459" y="4703885"/>
                  <a:pt x="5056459" y="4703885"/>
                  <a:pt x="5056459" y="4703885"/>
                </a:cubicBezTo>
                <a:cubicBezTo>
                  <a:pt x="5061064" y="4699280"/>
                  <a:pt x="5061064" y="4685463"/>
                  <a:pt x="5065670" y="4690069"/>
                </a:cubicBezTo>
                <a:cubicBezTo>
                  <a:pt x="5074881" y="4685463"/>
                  <a:pt x="5061064" y="4685463"/>
                  <a:pt x="5065670" y="4680857"/>
                </a:cubicBezTo>
                <a:cubicBezTo>
                  <a:pt x="5070276" y="4676252"/>
                  <a:pt x="5070276" y="4680857"/>
                  <a:pt x="5074881" y="4680857"/>
                </a:cubicBezTo>
                <a:cubicBezTo>
                  <a:pt x="5079487" y="4671646"/>
                  <a:pt x="5088699" y="4648618"/>
                  <a:pt x="5088699" y="4648618"/>
                </a:cubicBezTo>
                <a:cubicBezTo>
                  <a:pt x="5097911" y="4630194"/>
                  <a:pt x="5120939" y="4602561"/>
                  <a:pt x="5125545" y="4593349"/>
                </a:cubicBezTo>
                <a:cubicBezTo>
                  <a:pt x="5130150" y="4588744"/>
                  <a:pt x="5125545" y="4593349"/>
                  <a:pt x="5120939" y="4593349"/>
                </a:cubicBezTo>
                <a:cubicBezTo>
                  <a:pt x="5125545" y="4593349"/>
                  <a:pt x="5130150" y="4584138"/>
                  <a:pt x="5130150" y="4584138"/>
                </a:cubicBezTo>
                <a:cubicBezTo>
                  <a:pt x="5130150" y="4584138"/>
                  <a:pt x="5130150" y="4574926"/>
                  <a:pt x="5130150" y="4574926"/>
                </a:cubicBezTo>
                <a:cubicBezTo>
                  <a:pt x="5134756" y="4570321"/>
                  <a:pt x="5134757" y="4579532"/>
                  <a:pt x="5134756" y="4574926"/>
                </a:cubicBezTo>
                <a:cubicBezTo>
                  <a:pt x="5143967" y="4570321"/>
                  <a:pt x="5134756" y="4561109"/>
                  <a:pt x="5143967" y="4565715"/>
                </a:cubicBezTo>
                <a:cubicBezTo>
                  <a:pt x="5148573" y="4547292"/>
                  <a:pt x="5162391" y="4510447"/>
                  <a:pt x="5176207" y="4501235"/>
                </a:cubicBezTo>
                <a:cubicBezTo>
                  <a:pt x="5176207" y="4505841"/>
                  <a:pt x="5171602" y="4505840"/>
                  <a:pt x="5166996" y="4501234"/>
                </a:cubicBezTo>
                <a:cubicBezTo>
                  <a:pt x="5190024" y="4468995"/>
                  <a:pt x="5217660" y="4418333"/>
                  <a:pt x="5222265" y="4399910"/>
                </a:cubicBezTo>
                <a:cubicBezTo>
                  <a:pt x="5226871" y="4390699"/>
                  <a:pt x="5263716" y="4340036"/>
                  <a:pt x="5263716" y="4317007"/>
                </a:cubicBezTo>
                <a:cubicBezTo>
                  <a:pt x="5268322" y="4307795"/>
                  <a:pt x="5263716" y="4317007"/>
                  <a:pt x="5268323" y="4317008"/>
                </a:cubicBezTo>
                <a:cubicBezTo>
                  <a:pt x="5268323" y="4303190"/>
                  <a:pt x="5286745" y="4275556"/>
                  <a:pt x="5295956" y="4261739"/>
                </a:cubicBezTo>
                <a:cubicBezTo>
                  <a:pt x="5295956" y="4261739"/>
                  <a:pt x="5291351" y="4270951"/>
                  <a:pt x="5295956" y="4275555"/>
                </a:cubicBezTo>
                <a:cubicBezTo>
                  <a:pt x="5305168" y="4243316"/>
                  <a:pt x="5300562" y="4252528"/>
                  <a:pt x="5291350" y="4257134"/>
                </a:cubicBezTo>
                <a:cubicBezTo>
                  <a:pt x="5309773" y="4220288"/>
                  <a:pt x="5309773" y="4215682"/>
                  <a:pt x="5328196" y="4197259"/>
                </a:cubicBezTo>
                <a:cubicBezTo>
                  <a:pt x="5328196" y="4197259"/>
                  <a:pt x="5332802" y="4192654"/>
                  <a:pt x="5332802" y="4192654"/>
                </a:cubicBezTo>
                <a:cubicBezTo>
                  <a:pt x="5332802" y="4192654"/>
                  <a:pt x="5332802" y="4192654"/>
                  <a:pt x="5332802" y="4188048"/>
                </a:cubicBezTo>
                <a:cubicBezTo>
                  <a:pt x="5332802" y="4188048"/>
                  <a:pt x="5328197" y="4188048"/>
                  <a:pt x="5328197" y="4188048"/>
                </a:cubicBezTo>
                <a:cubicBezTo>
                  <a:pt x="5328197" y="4188048"/>
                  <a:pt x="5328196" y="4183441"/>
                  <a:pt x="5332802" y="4178837"/>
                </a:cubicBezTo>
                <a:cubicBezTo>
                  <a:pt x="5332802" y="4178837"/>
                  <a:pt x="5332802" y="4178837"/>
                  <a:pt x="5332803" y="4183442"/>
                </a:cubicBezTo>
                <a:cubicBezTo>
                  <a:pt x="5332803" y="4183442"/>
                  <a:pt x="5332803" y="4183442"/>
                  <a:pt x="5337408" y="4183442"/>
                </a:cubicBezTo>
                <a:cubicBezTo>
                  <a:pt x="5337408" y="4178837"/>
                  <a:pt x="5337408" y="4178837"/>
                  <a:pt x="5337408" y="4174231"/>
                </a:cubicBezTo>
                <a:cubicBezTo>
                  <a:pt x="5342014" y="4169624"/>
                  <a:pt x="5342014" y="4169624"/>
                  <a:pt x="5342014" y="4169624"/>
                </a:cubicBezTo>
                <a:cubicBezTo>
                  <a:pt x="5346619" y="4165020"/>
                  <a:pt x="5355831" y="4141991"/>
                  <a:pt x="5342014" y="4155808"/>
                </a:cubicBezTo>
                <a:cubicBezTo>
                  <a:pt x="5346619" y="4151203"/>
                  <a:pt x="5346619" y="4151203"/>
                  <a:pt x="5346620" y="4146597"/>
                </a:cubicBezTo>
                <a:cubicBezTo>
                  <a:pt x="5346620" y="4146597"/>
                  <a:pt x="5342013" y="4146597"/>
                  <a:pt x="5342014" y="4151203"/>
                </a:cubicBezTo>
                <a:cubicBezTo>
                  <a:pt x="5342014" y="4151203"/>
                  <a:pt x="5337408" y="4151203"/>
                  <a:pt x="5337408" y="4155807"/>
                </a:cubicBezTo>
                <a:cubicBezTo>
                  <a:pt x="5337408" y="4151203"/>
                  <a:pt x="5337408" y="4146597"/>
                  <a:pt x="5337408" y="4146597"/>
                </a:cubicBezTo>
                <a:cubicBezTo>
                  <a:pt x="5342013" y="4141991"/>
                  <a:pt x="5346619" y="4132780"/>
                  <a:pt x="5351225" y="4118963"/>
                </a:cubicBezTo>
                <a:cubicBezTo>
                  <a:pt x="5360436" y="4100540"/>
                  <a:pt x="5369649" y="4082117"/>
                  <a:pt x="5374253" y="4068300"/>
                </a:cubicBezTo>
                <a:cubicBezTo>
                  <a:pt x="5374253" y="4063693"/>
                  <a:pt x="5378859" y="4063694"/>
                  <a:pt x="5378859" y="4063694"/>
                </a:cubicBezTo>
                <a:cubicBezTo>
                  <a:pt x="5378859" y="4063694"/>
                  <a:pt x="5378859" y="4059089"/>
                  <a:pt x="5378859" y="4059089"/>
                </a:cubicBezTo>
                <a:cubicBezTo>
                  <a:pt x="5378859" y="4049877"/>
                  <a:pt x="5383465" y="4040666"/>
                  <a:pt x="5388071" y="4036060"/>
                </a:cubicBezTo>
                <a:cubicBezTo>
                  <a:pt x="5388071" y="4031455"/>
                  <a:pt x="5392676" y="4022243"/>
                  <a:pt x="5392676" y="4017638"/>
                </a:cubicBezTo>
                <a:cubicBezTo>
                  <a:pt x="5397282" y="4008426"/>
                  <a:pt x="5406494" y="3994609"/>
                  <a:pt x="5411099" y="3985398"/>
                </a:cubicBezTo>
                <a:cubicBezTo>
                  <a:pt x="5415706" y="3985398"/>
                  <a:pt x="5415706" y="3985398"/>
                  <a:pt x="5415706" y="3985398"/>
                </a:cubicBezTo>
                <a:cubicBezTo>
                  <a:pt x="5415705" y="3980791"/>
                  <a:pt x="5415705" y="3980791"/>
                  <a:pt x="5415705" y="3976186"/>
                </a:cubicBezTo>
                <a:cubicBezTo>
                  <a:pt x="5420311" y="3971580"/>
                  <a:pt x="5415705" y="3971581"/>
                  <a:pt x="5415705" y="3971581"/>
                </a:cubicBezTo>
                <a:cubicBezTo>
                  <a:pt x="5411100" y="3976186"/>
                  <a:pt x="5411100" y="3976186"/>
                  <a:pt x="5411100" y="3976186"/>
                </a:cubicBezTo>
                <a:cubicBezTo>
                  <a:pt x="5415705" y="3966974"/>
                  <a:pt x="5429523" y="3953157"/>
                  <a:pt x="5424916" y="3943946"/>
                </a:cubicBezTo>
                <a:cubicBezTo>
                  <a:pt x="5429522" y="3943946"/>
                  <a:pt x="5429522" y="3943946"/>
                  <a:pt x="5429522" y="3939340"/>
                </a:cubicBezTo>
                <a:cubicBezTo>
                  <a:pt x="5434128" y="3934735"/>
                  <a:pt x="5429523" y="3934735"/>
                  <a:pt x="5429523" y="3934735"/>
                </a:cubicBezTo>
                <a:cubicBezTo>
                  <a:pt x="5438735" y="3920918"/>
                  <a:pt x="5429522" y="3907101"/>
                  <a:pt x="5438734" y="3902495"/>
                </a:cubicBezTo>
                <a:cubicBezTo>
                  <a:pt x="5438734" y="3907101"/>
                  <a:pt x="5438734" y="3907101"/>
                  <a:pt x="5438734" y="3907101"/>
                </a:cubicBezTo>
                <a:cubicBezTo>
                  <a:pt x="5434128" y="3916312"/>
                  <a:pt x="5434128" y="3920918"/>
                  <a:pt x="5438735" y="3920918"/>
                </a:cubicBezTo>
                <a:cubicBezTo>
                  <a:pt x="5438735" y="3920918"/>
                  <a:pt x="5443340" y="3916312"/>
                  <a:pt x="5443339" y="3911706"/>
                </a:cubicBezTo>
                <a:cubicBezTo>
                  <a:pt x="5447945" y="3907101"/>
                  <a:pt x="5447945" y="3907101"/>
                  <a:pt x="5447945" y="3907101"/>
                </a:cubicBezTo>
                <a:cubicBezTo>
                  <a:pt x="5457156" y="3907100"/>
                  <a:pt x="5452551" y="3920918"/>
                  <a:pt x="5443339" y="3925524"/>
                </a:cubicBezTo>
                <a:cubicBezTo>
                  <a:pt x="5452551" y="3920918"/>
                  <a:pt x="5447945" y="3943946"/>
                  <a:pt x="5452551" y="3930129"/>
                </a:cubicBezTo>
                <a:cubicBezTo>
                  <a:pt x="5443339" y="3920918"/>
                  <a:pt x="5470974" y="3916312"/>
                  <a:pt x="5466368" y="3897889"/>
                </a:cubicBezTo>
                <a:cubicBezTo>
                  <a:pt x="5470974" y="3893283"/>
                  <a:pt x="5470974" y="3893283"/>
                  <a:pt x="5470974" y="3893283"/>
                </a:cubicBezTo>
                <a:cubicBezTo>
                  <a:pt x="5470974" y="3893283"/>
                  <a:pt x="5470974" y="3888678"/>
                  <a:pt x="5470974" y="3888678"/>
                </a:cubicBezTo>
                <a:cubicBezTo>
                  <a:pt x="5475579" y="3884071"/>
                  <a:pt x="5470974" y="3884072"/>
                  <a:pt x="5470974" y="3884072"/>
                </a:cubicBezTo>
                <a:cubicBezTo>
                  <a:pt x="5470974" y="3888678"/>
                  <a:pt x="5466368" y="3888677"/>
                  <a:pt x="5466368" y="3888677"/>
                </a:cubicBezTo>
                <a:cubicBezTo>
                  <a:pt x="5466368" y="3884072"/>
                  <a:pt x="5470974" y="3874861"/>
                  <a:pt x="5466368" y="3874861"/>
                </a:cubicBezTo>
                <a:cubicBezTo>
                  <a:pt x="5461762" y="3879467"/>
                  <a:pt x="5466368" y="3870255"/>
                  <a:pt x="5461762" y="3870254"/>
                </a:cubicBezTo>
                <a:cubicBezTo>
                  <a:pt x="5457157" y="3879467"/>
                  <a:pt x="5457156" y="3884072"/>
                  <a:pt x="5452551" y="3893283"/>
                </a:cubicBezTo>
                <a:cubicBezTo>
                  <a:pt x="5452551" y="3888678"/>
                  <a:pt x="5452551" y="3888678"/>
                  <a:pt x="5452551" y="3888678"/>
                </a:cubicBezTo>
                <a:cubicBezTo>
                  <a:pt x="5452551" y="3884072"/>
                  <a:pt x="5452551" y="3879466"/>
                  <a:pt x="5447945" y="3879467"/>
                </a:cubicBezTo>
                <a:lnTo>
                  <a:pt x="5443975" y="3887407"/>
                </a:lnTo>
                <a:lnTo>
                  <a:pt x="5444491" y="3878891"/>
                </a:lnTo>
                <a:cubicBezTo>
                  <a:pt x="5446794" y="3872558"/>
                  <a:pt x="5450248" y="3865649"/>
                  <a:pt x="5452551" y="3856438"/>
                </a:cubicBezTo>
                <a:cubicBezTo>
                  <a:pt x="5434128" y="3884072"/>
                  <a:pt x="5447945" y="3851833"/>
                  <a:pt x="5438734" y="3842620"/>
                </a:cubicBezTo>
                <a:cubicBezTo>
                  <a:pt x="5443339" y="3838015"/>
                  <a:pt x="5443340" y="3847226"/>
                  <a:pt x="5443340" y="3847226"/>
                </a:cubicBezTo>
                <a:cubicBezTo>
                  <a:pt x="5447945" y="3847227"/>
                  <a:pt x="5447945" y="3847227"/>
                  <a:pt x="5447945" y="3847227"/>
                </a:cubicBezTo>
                <a:cubicBezTo>
                  <a:pt x="5447945" y="3851833"/>
                  <a:pt x="5447945" y="3851833"/>
                  <a:pt x="5452551" y="3847227"/>
                </a:cubicBezTo>
                <a:cubicBezTo>
                  <a:pt x="5452551" y="3847227"/>
                  <a:pt x="5452551" y="3842620"/>
                  <a:pt x="5452552" y="3838015"/>
                </a:cubicBezTo>
                <a:cubicBezTo>
                  <a:pt x="5452552" y="3833410"/>
                  <a:pt x="5452552" y="3833410"/>
                  <a:pt x="5452552" y="3833410"/>
                </a:cubicBezTo>
                <a:cubicBezTo>
                  <a:pt x="5457157" y="3828803"/>
                  <a:pt x="5461762" y="3833409"/>
                  <a:pt x="5461762" y="3824198"/>
                </a:cubicBezTo>
                <a:cubicBezTo>
                  <a:pt x="5461762" y="3828804"/>
                  <a:pt x="5461762" y="3828804"/>
                  <a:pt x="5461762" y="3833409"/>
                </a:cubicBezTo>
                <a:cubicBezTo>
                  <a:pt x="5461762" y="3838015"/>
                  <a:pt x="5466369" y="3838014"/>
                  <a:pt x="5466369" y="3833410"/>
                </a:cubicBezTo>
                <a:cubicBezTo>
                  <a:pt x="5470974" y="3833410"/>
                  <a:pt x="5470975" y="3828803"/>
                  <a:pt x="5470974" y="3824198"/>
                </a:cubicBezTo>
                <a:cubicBezTo>
                  <a:pt x="5470974" y="3819593"/>
                  <a:pt x="5470974" y="3819593"/>
                  <a:pt x="5470974" y="3814986"/>
                </a:cubicBezTo>
                <a:cubicBezTo>
                  <a:pt x="5470974" y="3805776"/>
                  <a:pt x="5466368" y="3796563"/>
                  <a:pt x="5461763" y="3805776"/>
                </a:cubicBezTo>
                <a:cubicBezTo>
                  <a:pt x="5461762" y="3801170"/>
                  <a:pt x="5461762" y="3801170"/>
                  <a:pt x="5457156" y="3801170"/>
                </a:cubicBezTo>
                <a:cubicBezTo>
                  <a:pt x="5457156" y="3801170"/>
                  <a:pt x="5457156" y="3801170"/>
                  <a:pt x="5452551" y="3805776"/>
                </a:cubicBezTo>
                <a:cubicBezTo>
                  <a:pt x="5452552" y="3801169"/>
                  <a:pt x="5457157" y="3791958"/>
                  <a:pt x="5457156" y="3782747"/>
                </a:cubicBezTo>
                <a:cubicBezTo>
                  <a:pt x="5457157" y="3791958"/>
                  <a:pt x="5452552" y="3801169"/>
                  <a:pt x="5457156" y="3796564"/>
                </a:cubicBezTo>
                <a:cubicBezTo>
                  <a:pt x="5466368" y="3791959"/>
                  <a:pt x="5457156" y="3782747"/>
                  <a:pt x="5466368" y="3778141"/>
                </a:cubicBezTo>
                <a:cubicBezTo>
                  <a:pt x="5470975" y="3778140"/>
                  <a:pt x="5470975" y="3778140"/>
                  <a:pt x="5470975" y="3778140"/>
                </a:cubicBezTo>
                <a:cubicBezTo>
                  <a:pt x="5470975" y="3778140"/>
                  <a:pt x="5470975" y="3778140"/>
                  <a:pt x="5470974" y="3773536"/>
                </a:cubicBezTo>
                <a:cubicBezTo>
                  <a:pt x="5470974" y="3773536"/>
                  <a:pt x="5470974" y="3773536"/>
                  <a:pt x="5470974" y="3768930"/>
                </a:cubicBezTo>
                <a:cubicBezTo>
                  <a:pt x="5466368" y="3768930"/>
                  <a:pt x="5466368" y="3768930"/>
                  <a:pt x="5466368" y="3768930"/>
                </a:cubicBezTo>
                <a:cubicBezTo>
                  <a:pt x="5470974" y="3764323"/>
                  <a:pt x="5470974" y="3764323"/>
                  <a:pt x="5475579" y="3759719"/>
                </a:cubicBezTo>
                <a:cubicBezTo>
                  <a:pt x="5470974" y="3750506"/>
                  <a:pt x="5475579" y="3741295"/>
                  <a:pt x="5475579" y="3732085"/>
                </a:cubicBezTo>
                <a:cubicBezTo>
                  <a:pt x="5475580" y="3736690"/>
                  <a:pt x="5475579" y="3741295"/>
                  <a:pt x="5475579" y="3741295"/>
                </a:cubicBezTo>
                <a:cubicBezTo>
                  <a:pt x="5480185" y="3722873"/>
                  <a:pt x="5475579" y="3727478"/>
                  <a:pt x="5484791" y="3713662"/>
                </a:cubicBezTo>
                <a:cubicBezTo>
                  <a:pt x="5484791" y="3718267"/>
                  <a:pt x="5489397" y="3718267"/>
                  <a:pt x="5489397" y="3718267"/>
                </a:cubicBezTo>
                <a:cubicBezTo>
                  <a:pt x="5489397" y="3718267"/>
                  <a:pt x="5489397" y="3713661"/>
                  <a:pt x="5489397" y="3713661"/>
                </a:cubicBezTo>
                <a:cubicBezTo>
                  <a:pt x="5494002" y="3713662"/>
                  <a:pt x="5494002" y="3713662"/>
                  <a:pt x="5494002" y="3713662"/>
                </a:cubicBezTo>
                <a:cubicBezTo>
                  <a:pt x="5484791" y="3741296"/>
                  <a:pt x="5494002" y="3718267"/>
                  <a:pt x="5498608" y="3718266"/>
                </a:cubicBezTo>
                <a:cubicBezTo>
                  <a:pt x="5494002" y="3732085"/>
                  <a:pt x="5489397" y="3745902"/>
                  <a:pt x="5489397" y="3759719"/>
                </a:cubicBezTo>
                <a:cubicBezTo>
                  <a:pt x="5484791" y="3759719"/>
                  <a:pt x="5484791" y="3759719"/>
                  <a:pt x="5484791" y="3759719"/>
                </a:cubicBezTo>
                <a:cubicBezTo>
                  <a:pt x="5480185" y="3768929"/>
                  <a:pt x="5480185" y="3773536"/>
                  <a:pt x="5480185" y="3778141"/>
                </a:cubicBezTo>
                <a:cubicBezTo>
                  <a:pt x="5484791" y="3768930"/>
                  <a:pt x="5484791" y="3764324"/>
                  <a:pt x="5489397" y="3764323"/>
                </a:cubicBezTo>
                <a:cubicBezTo>
                  <a:pt x="5484791" y="3778141"/>
                  <a:pt x="5489397" y="3778140"/>
                  <a:pt x="5484791" y="3787352"/>
                </a:cubicBezTo>
                <a:cubicBezTo>
                  <a:pt x="5484791" y="3787352"/>
                  <a:pt x="5484791" y="3791959"/>
                  <a:pt x="5480185" y="3791959"/>
                </a:cubicBezTo>
                <a:cubicBezTo>
                  <a:pt x="5480185" y="3796563"/>
                  <a:pt x="5480185" y="3796563"/>
                  <a:pt x="5480185" y="3796563"/>
                </a:cubicBezTo>
                <a:cubicBezTo>
                  <a:pt x="5480185" y="3801170"/>
                  <a:pt x="5480185" y="3805776"/>
                  <a:pt x="5484791" y="3801169"/>
                </a:cubicBezTo>
                <a:cubicBezTo>
                  <a:pt x="5489397" y="3796564"/>
                  <a:pt x="5489397" y="3796564"/>
                  <a:pt x="5489397" y="3796564"/>
                </a:cubicBezTo>
                <a:cubicBezTo>
                  <a:pt x="5494001" y="3796564"/>
                  <a:pt x="5494002" y="3791958"/>
                  <a:pt x="5494002" y="3787353"/>
                </a:cubicBezTo>
                <a:cubicBezTo>
                  <a:pt x="5494002" y="3782747"/>
                  <a:pt x="5494002" y="3782747"/>
                  <a:pt x="5494002" y="3782747"/>
                </a:cubicBezTo>
                <a:cubicBezTo>
                  <a:pt x="5489397" y="3782747"/>
                  <a:pt x="5489397" y="3782747"/>
                  <a:pt x="5489397" y="3782747"/>
                </a:cubicBezTo>
                <a:cubicBezTo>
                  <a:pt x="5489397" y="3768930"/>
                  <a:pt x="5503214" y="3736689"/>
                  <a:pt x="5503214" y="3718267"/>
                </a:cubicBezTo>
                <a:cubicBezTo>
                  <a:pt x="5507819" y="3713661"/>
                  <a:pt x="5507819" y="3713661"/>
                  <a:pt x="5507819" y="3713661"/>
                </a:cubicBezTo>
                <a:cubicBezTo>
                  <a:pt x="5507819" y="3713661"/>
                  <a:pt x="5507819" y="3713661"/>
                  <a:pt x="5507818" y="3709056"/>
                </a:cubicBezTo>
                <a:cubicBezTo>
                  <a:pt x="5507818" y="3709056"/>
                  <a:pt x="5507819" y="3704450"/>
                  <a:pt x="5507819" y="3704450"/>
                </a:cubicBezTo>
                <a:cubicBezTo>
                  <a:pt x="5507819" y="3695239"/>
                  <a:pt x="5512425" y="3681422"/>
                  <a:pt x="5517031" y="3676816"/>
                </a:cubicBezTo>
                <a:cubicBezTo>
                  <a:pt x="5512425" y="3676815"/>
                  <a:pt x="5512425" y="3676815"/>
                  <a:pt x="5512425" y="3676815"/>
                </a:cubicBezTo>
                <a:cubicBezTo>
                  <a:pt x="5517031" y="3672211"/>
                  <a:pt x="5517031" y="3672211"/>
                  <a:pt x="5517031" y="3672211"/>
                </a:cubicBezTo>
                <a:cubicBezTo>
                  <a:pt x="5517031" y="3672211"/>
                  <a:pt x="5521637" y="3667605"/>
                  <a:pt x="5521637" y="3662998"/>
                </a:cubicBezTo>
                <a:cubicBezTo>
                  <a:pt x="5521637" y="3662998"/>
                  <a:pt x="5521637" y="3658393"/>
                  <a:pt x="5517031" y="3658392"/>
                </a:cubicBezTo>
                <a:cubicBezTo>
                  <a:pt x="5521637" y="3612337"/>
                  <a:pt x="5535454" y="3589308"/>
                  <a:pt x="5530848" y="3557068"/>
                </a:cubicBezTo>
                <a:cubicBezTo>
                  <a:pt x="5535454" y="3557068"/>
                  <a:pt x="5535454" y="3552463"/>
                  <a:pt x="5535454" y="3547857"/>
                </a:cubicBezTo>
                <a:cubicBezTo>
                  <a:pt x="5535454" y="3547857"/>
                  <a:pt x="5535454" y="3543250"/>
                  <a:pt x="5535454" y="3543250"/>
                </a:cubicBezTo>
                <a:cubicBezTo>
                  <a:pt x="5530848" y="3543251"/>
                  <a:pt x="5530848" y="3543251"/>
                  <a:pt x="5530848" y="3543251"/>
                </a:cubicBezTo>
                <a:cubicBezTo>
                  <a:pt x="5540059" y="3538645"/>
                  <a:pt x="5540059" y="3524828"/>
                  <a:pt x="5540059" y="3515617"/>
                </a:cubicBezTo>
                <a:cubicBezTo>
                  <a:pt x="5540059" y="3515617"/>
                  <a:pt x="5540059" y="3511011"/>
                  <a:pt x="5540059" y="3511011"/>
                </a:cubicBezTo>
                <a:cubicBezTo>
                  <a:pt x="5544665" y="3506406"/>
                  <a:pt x="5544665" y="3506406"/>
                  <a:pt x="5540059" y="3501800"/>
                </a:cubicBezTo>
                <a:cubicBezTo>
                  <a:pt x="5540059" y="3497194"/>
                  <a:pt x="5540059" y="3497194"/>
                  <a:pt x="5540059" y="3497194"/>
                </a:cubicBezTo>
                <a:cubicBezTo>
                  <a:pt x="5540059" y="3497194"/>
                  <a:pt x="5544665" y="3497193"/>
                  <a:pt x="5544665" y="3492589"/>
                </a:cubicBezTo>
                <a:cubicBezTo>
                  <a:pt x="5544665" y="3492589"/>
                  <a:pt x="5544665" y="3492589"/>
                  <a:pt x="5544664" y="3487983"/>
                </a:cubicBezTo>
                <a:cubicBezTo>
                  <a:pt x="5540059" y="3478770"/>
                  <a:pt x="5553877" y="3460349"/>
                  <a:pt x="5544665" y="3460349"/>
                </a:cubicBezTo>
                <a:cubicBezTo>
                  <a:pt x="5544665" y="3460349"/>
                  <a:pt x="5544665" y="3460349"/>
                  <a:pt x="5544665" y="3455742"/>
                </a:cubicBezTo>
                <a:cubicBezTo>
                  <a:pt x="5544665" y="3451137"/>
                  <a:pt x="5544665" y="3446532"/>
                  <a:pt x="5544665" y="3446532"/>
                </a:cubicBezTo>
                <a:cubicBezTo>
                  <a:pt x="5544665" y="3446532"/>
                  <a:pt x="5544665" y="3441926"/>
                  <a:pt x="5544665" y="3441926"/>
                </a:cubicBezTo>
                <a:cubicBezTo>
                  <a:pt x="5553877" y="3437319"/>
                  <a:pt x="5544665" y="3418896"/>
                  <a:pt x="5544665" y="3409686"/>
                </a:cubicBezTo>
                <a:cubicBezTo>
                  <a:pt x="5544665" y="3395869"/>
                  <a:pt x="5553877" y="3405080"/>
                  <a:pt x="5553876" y="3391263"/>
                </a:cubicBezTo>
                <a:cubicBezTo>
                  <a:pt x="5553876" y="3391263"/>
                  <a:pt x="5553877" y="3386657"/>
                  <a:pt x="5558482" y="3386658"/>
                </a:cubicBezTo>
                <a:cubicBezTo>
                  <a:pt x="5558482" y="3386658"/>
                  <a:pt x="5558482" y="3382052"/>
                  <a:pt x="5558482" y="3382052"/>
                </a:cubicBezTo>
                <a:cubicBezTo>
                  <a:pt x="5558482" y="3377445"/>
                  <a:pt x="5558482" y="3377445"/>
                  <a:pt x="5553877" y="3382052"/>
                </a:cubicBezTo>
                <a:cubicBezTo>
                  <a:pt x="5553877" y="3382052"/>
                  <a:pt x="5553877" y="3382052"/>
                  <a:pt x="5553877" y="3386657"/>
                </a:cubicBezTo>
                <a:cubicBezTo>
                  <a:pt x="5549271" y="3377446"/>
                  <a:pt x="5553877" y="3368235"/>
                  <a:pt x="5549271" y="3368235"/>
                </a:cubicBezTo>
                <a:cubicBezTo>
                  <a:pt x="5553876" y="3354418"/>
                  <a:pt x="5553877" y="3368235"/>
                  <a:pt x="5558482" y="3368235"/>
                </a:cubicBezTo>
                <a:lnTo>
                  <a:pt x="5562808" y="3372560"/>
                </a:lnTo>
                <a:lnTo>
                  <a:pt x="5561145" y="3398244"/>
                </a:lnTo>
                <a:cubicBezTo>
                  <a:pt x="5560497" y="3424367"/>
                  <a:pt x="5563088" y="3440774"/>
                  <a:pt x="5563087" y="3464954"/>
                </a:cubicBezTo>
                <a:cubicBezTo>
                  <a:pt x="5563087" y="3464954"/>
                  <a:pt x="5558482" y="3464953"/>
                  <a:pt x="5558481" y="3469560"/>
                </a:cubicBezTo>
                <a:cubicBezTo>
                  <a:pt x="5558481" y="3469560"/>
                  <a:pt x="5558482" y="3474166"/>
                  <a:pt x="5558482" y="3474166"/>
                </a:cubicBezTo>
                <a:cubicBezTo>
                  <a:pt x="5558482" y="3487983"/>
                  <a:pt x="5558482" y="3492588"/>
                  <a:pt x="5563088" y="3497193"/>
                </a:cubicBezTo>
                <a:cubicBezTo>
                  <a:pt x="5563088" y="3478771"/>
                  <a:pt x="5563088" y="3478771"/>
                  <a:pt x="5563088" y="3478771"/>
                </a:cubicBezTo>
                <a:cubicBezTo>
                  <a:pt x="5563088" y="3478771"/>
                  <a:pt x="5563088" y="3483376"/>
                  <a:pt x="5567694" y="3483377"/>
                </a:cubicBezTo>
                <a:cubicBezTo>
                  <a:pt x="5567694" y="3483377"/>
                  <a:pt x="5567694" y="3478771"/>
                  <a:pt x="5567694" y="3478771"/>
                </a:cubicBezTo>
                <a:cubicBezTo>
                  <a:pt x="5567694" y="3474165"/>
                  <a:pt x="5567694" y="3474165"/>
                  <a:pt x="5567694" y="3474165"/>
                </a:cubicBezTo>
                <a:cubicBezTo>
                  <a:pt x="5567694" y="3469560"/>
                  <a:pt x="5567694" y="3469560"/>
                  <a:pt x="5567694" y="3469560"/>
                </a:cubicBezTo>
                <a:cubicBezTo>
                  <a:pt x="5576904" y="3460349"/>
                  <a:pt x="5586117" y="3455743"/>
                  <a:pt x="5590722" y="3423503"/>
                </a:cubicBezTo>
                <a:cubicBezTo>
                  <a:pt x="5609145" y="3400474"/>
                  <a:pt x="5622963" y="3354418"/>
                  <a:pt x="5632173" y="3322178"/>
                </a:cubicBezTo>
                <a:cubicBezTo>
                  <a:pt x="5632173" y="3317572"/>
                  <a:pt x="5636779" y="3317572"/>
                  <a:pt x="5636779" y="3317572"/>
                </a:cubicBezTo>
                <a:cubicBezTo>
                  <a:pt x="5636779" y="3317572"/>
                  <a:pt x="5641385" y="3317572"/>
                  <a:pt x="5641385" y="3312967"/>
                </a:cubicBezTo>
                <a:cubicBezTo>
                  <a:pt x="5641385" y="3312967"/>
                  <a:pt x="5641385" y="3317572"/>
                  <a:pt x="5645991" y="3317572"/>
                </a:cubicBezTo>
                <a:cubicBezTo>
                  <a:pt x="5645991" y="3308361"/>
                  <a:pt x="5645991" y="3303754"/>
                  <a:pt x="5645991" y="3303754"/>
                </a:cubicBezTo>
                <a:cubicBezTo>
                  <a:pt x="5655203" y="3276121"/>
                  <a:pt x="5659808" y="3239275"/>
                  <a:pt x="5664414" y="3216247"/>
                </a:cubicBezTo>
                <a:cubicBezTo>
                  <a:pt x="5669019" y="3211641"/>
                  <a:pt x="5669019" y="3220853"/>
                  <a:pt x="5669019" y="3225458"/>
                </a:cubicBezTo>
                <a:cubicBezTo>
                  <a:pt x="5673625" y="3211641"/>
                  <a:pt x="5682837" y="3156373"/>
                  <a:pt x="5696654" y="3170190"/>
                </a:cubicBezTo>
                <a:cubicBezTo>
                  <a:pt x="5696654" y="3179401"/>
                  <a:pt x="5696654" y="3179401"/>
                  <a:pt x="5696654" y="3179401"/>
                </a:cubicBezTo>
                <a:cubicBezTo>
                  <a:pt x="5696654" y="3184006"/>
                  <a:pt x="5696654" y="3184006"/>
                  <a:pt x="5696654" y="3184006"/>
                </a:cubicBezTo>
                <a:cubicBezTo>
                  <a:pt x="5696654" y="3184006"/>
                  <a:pt x="5701259" y="3184007"/>
                  <a:pt x="5701258" y="3179401"/>
                </a:cubicBezTo>
                <a:cubicBezTo>
                  <a:pt x="5701259" y="3170190"/>
                  <a:pt x="5701259" y="3170190"/>
                  <a:pt x="5701259" y="3170190"/>
                </a:cubicBezTo>
                <a:cubicBezTo>
                  <a:pt x="5705864" y="3188612"/>
                  <a:pt x="5701259" y="3216247"/>
                  <a:pt x="5701259" y="3243881"/>
                </a:cubicBezTo>
                <a:cubicBezTo>
                  <a:pt x="5724288" y="3266910"/>
                  <a:pt x="5742711" y="3188613"/>
                  <a:pt x="5747317" y="3124133"/>
                </a:cubicBezTo>
                <a:cubicBezTo>
                  <a:pt x="5751923" y="3119527"/>
                  <a:pt x="5756529" y="3124133"/>
                  <a:pt x="5765738" y="3110316"/>
                </a:cubicBezTo>
                <a:cubicBezTo>
                  <a:pt x="5761134" y="3124133"/>
                  <a:pt x="5765739" y="3124133"/>
                  <a:pt x="5770345" y="3124132"/>
                </a:cubicBezTo>
                <a:cubicBezTo>
                  <a:pt x="5770345" y="3160979"/>
                  <a:pt x="5765739" y="3197823"/>
                  <a:pt x="5765739" y="3234670"/>
                </a:cubicBezTo>
                <a:cubicBezTo>
                  <a:pt x="5765739" y="3257698"/>
                  <a:pt x="5774951" y="3234670"/>
                  <a:pt x="5784163" y="3253092"/>
                </a:cubicBezTo>
                <a:cubicBezTo>
                  <a:pt x="5779557" y="3276120"/>
                  <a:pt x="5784163" y="3285332"/>
                  <a:pt x="5779557" y="3312966"/>
                </a:cubicBezTo>
                <a:cubicBezTo>
                  <a:pt x="5784163" y="3312967"/>
                  <a:pt x="5788768" y="3303755"/>
                  <a:pt x="5788769" y="3285331"/>
                </a:cubicBezTo>
                <a:cubicBezTo>
                  <a:pt x="5788769" y="3294544"/>
                  <a:pt x="5793374" y="3303755"/>
                  <a:pt x="5788769" y="3322177"/>
                </a:cubicBezTo>
                <a:cubicBezTo>
                  <a:pt x="5793374" y="3312966"/>
                  <a:pt x="5797980" y="3317571"/>
                  <a:pt x="5802585" y="3303754"/>
                </a:cubicBezTo>
                <a:cubicBezTo>
                  <a:pt x="5793373" y="3382052"/>
                  <a:pt x="5784163" y="3460348"/>
                  <a:pt x="5770345" y="3538644"/>
                </a:cubicBezTo>
                <a:cubicBezTo>
                  <a:pt x="5770345" y="3547857"/>
                  <a:pt x="5770345" y="3557068"/>
                  <a:pt x="5765739" y="3561673"/>
                </a:cubicBezTo>
                <a:cubicBezTo>
                  <a:pt x="5599934" y="4492024"/>
                  <a:pt x="4959738" y="5251963"/>
                  <a:pt x="4103074" y="5597389"/>
                </a:cubicBezTo>
                <a:cubicBezTo>
                  <a:pt x="4103074" y="5597389"/>
                  <a:pt x="4103074" y="5597389"/>
                  <a:pt x="4098468" y="5597390"/>
                </a:cubicBezTo>
                <a:cubicBezTo>
                  <a:pt x="4098468" y="5597390"/>
                  <a:pt x="4093862" y="5597390"/>
                  <a:pt x="4093862" y="5597390"/>
                </a:cubicBezTo>
                <a:cubicBezTo>
                  <a:pt x="4103074" y="5592785"/>
                  <a:pt x="4098468" y="5588179"/>
                  <a:pt x="4089256" y="5592785"/>
                </a:cubicBezTo>
                <a:cubicBezTo>
                  <a:pt x="4098468" y="5588179"/>
                  <a:pt x="4098468" y="5588179"/>
                  <a:pt x="4098468" y="5588179"/>
                </a:cubicBezTo>
                <a:cubicBezTo>
                  <a:pt x="4103075" y="5583573"/>
                  <a:pt x="4103075" y="5583573"/>
                  <a:pt x="4098468" y="5578967"/>
                </a:cubicBezTo>
                <a:cubicBezTo>
                  <a:pt x="4098468" y="5578967"/>
                  <a:pt x="4093862" y="5578967"/>
                  <a:pt x="4089257" y="5583573"/>
                </a:cubicBezTo>
                <a:cubicBezTo>
                  <a:pt x="4084652" y="5588179"/>
                  <a:pt x="4084652" y="5588179"/>
                  <a:pt x="4084652" y="5588179"/>
                </a:cubicBezTo>
                <a:cubicBezTo>
                  <a:pt x="4080045" y="5588179"/>
                  <a:pt x="4080045" y="5588179"/>
                  <a:pt x="4080045" y="5588179"/>
                </a:cubicBezTo>
                <a:cubicBezTo>
                  <a:pt x="4080046" y="5578967"/>
                  <a:pt x="4075439" y="5578967"/>
                  <a:pt x="4066228" y="5583573"/>
                </a:cubicBezTo>
                <a:cubicBezTo>
                  <a:pt x="4057016" y="5592785"/>
                  <a:pt x="4066228" y="5588179"/>
                  <a:pt x="4061622" y="5597390"/>
                </a:cubicBezTo>
                <a:cubicBezTo>
                  <a:pt x="4070834" y="5592785"/>
                  <a:pt x="4070834" y="5592785"/>
                  <a:pt x="4070834" y="5592785"/>
                </a:cubicBezTo>
                <a:cubicBezTo>
                  <a:pt x="4066228" y="5597390"/>
                  <a:pt x="4061622" y="5597390"/>
                  <a:pt x="4066228" y="5601996"/>
                </a:cubicBezTo>
                <a:cubicBezTo>
                  <a:pt x="4070834" y="5601996"/>
                  <a:pt x="4075440" y="5601996"/>
                  <a:pt x="4080045" y="5597390"/>
                </a:cubicBezTo>
                <a:cubicBezTo>
                  <a:pt x="4084651" y="5592785"/>
                  <a:pt x="4084651" y="5592785"/>
                  <a:pt x="4084651" y="5592785"/>
                </a:cubicBezTo>
                <a:cubicBezTo>
                  <a:pt x="4084651" y="5597389"/>
                  <a:pt x="4080045" y="5597390"/>
                  <a:pt x="4080045" y="5601996"/>
                </a:cubicBezTo>
                <a:cubicBezTo>
                  <a:pt x="4075440" y="5601996"/>
                  <a:pt x="4075440" y="5601996"/>
                  <a:pt x="4075440" y="5601996"/>
                </a:cubicBezTo>
                <a:cubicBezTo>
                  <a:pt x="4070834" y="5606602"/>
                  <a:pt x="4070834" y="5606602"/>
                  <a:pt x="4070834" y="5606602"/>
                </a:cubicBezTo>
                <a:cubicBezTo>
                  <a:pt x="4070834" y="5611207"/>
                  <a:pt x="4070834" y="5611207"/>
                  <a:pt x="4070834" y="5611207"/>
                </a:cubicBezTo>
                <a:cubicBezTo>
                  <a:pt x="4001748" y="5638841"/>
                  <a:pt x="3928056" y="5661870"/>
                  <a:pt x="3854364" y="5684898"/>
                </a:cubicBezTo>
                <a:cubicBezTo>
                  <a:pt x="3854364" y="5680293"/>
                  <a:pt x="3849759" y="5675687"/>
                  <a:pt x="3840547" y="5680293"/>
                </a:cubicBezTo>
                <a:cubicBezTo>
                  <a:pt x="3840547" y="5684898"/>
                  <a:pt x="3840547" y="5684898"/>
                  <a:pt x="3840547" y="5684898"/>
                </a:cubicBezTo>
                <a:cubicBezTo>
                  <a:pt x="3605655" y="5753984"/>
                  <a:pt x="3352341" y="5790829"/>
                  <a:pt x="3094420" y="5790829"/>
                </a:cubicBezTo>
                <a:cubicBezTo>
                  <a:pt x="2486465" y="5790829"/>
                  <a:pt x="1924566" y="5592785"/>
                  <a:pt x="1468600" y="5251963"/>
                </a:cubicBezTo>
                <a:cubicBezTo>
                  <a:pt x="1477811" y="5256569"/>
                  <a:pt x="1482417" y="5256568"/>
                  <a:pt x="1482417" y="5251963"/>
                </a:cubicBezTo>
                <a:cubicBezTo>
                  <a:pt x="1454783" y="5219723"/>
                  <a:pt x="1445571" y="5228935"/>
                  <a:pt x="1413332" y="5205906"/>
                </a:cubicBezTo>
                <a:cubicBezTo>
                  <a:pt x="1413332" y="5205906"/>
                  <a:pt x="1413332" y="5210512"/>
                  <a:pt x="1413332" y="5210512"/>
                </a:cubicBezTo>
                <a:cubicBezTo>
                  <a:pt x="1385697" y="5187484"/>
                  <a:pt x="1362668" y="5169061"/>
                  <a:pt x="1335034" y="5146032"/>
                </a:cubicBezTo>
                <a:cubicBezTo>
                  <a:pt x="1330428" y="5136821"/>
                  <a:pt x="1298188" y="5109187"/>
                  <a:pt x="1288976" y="5104580"/>
                </a:cubicBezTo>
                <a:cubicBezTo>
                  <a:pt x="1288976" y="5099975"/>
                  <a:pt x="1284370" y="5099975"/>
                  <a:pt x="1284370" y="5099975"/>
                </a:cubicBezTo>
                <a:cubicBezTo>
                  <a:pt x="1279765" y="5095370"/>
                  <a:pt x="1279765" y="5095370"/>
                  <a:pt x="1279765" y="5099975"/>
                </a:cubicBezTo>
                <a:cubicBezTo>
                  <a:pt x="1279765" y="5095370"/>
                  <a:pt x="1275160" y="5095369"/>
                  <a:pt x="1275160" y="5090764"/>
                </a:cubicBezTo>
                <a:cubicBezTo>
                  <a:pt x="1265948" y="5086158"/>
                  <a:pt x="1256737" y="5076947"/>
                  <a:pt x="1252130" y="5072341"/>
                </a:cubicBezTo>
                <a:cubicBezTo>
                  <a:pt x="1229102" y="5053918"/>
                  <a:pt x="1210679" y="5030890"/>
                  <a:pt x="1187651" y="5012467"/>
                </a:cubicBezTo>
                <a:cubicBezTo>
                  <a:pt x="1178439" y="5003256"/>
                  <a:pt x="1169228" y="4994044"/>
                  <a:pt x="1160017" y="4984833"/>
                </a:cubicBezTo>
                <a:cubicBezTo>
                  <a:pt x="1141593" y="4966409"/>
                  <a:pt x="1123170" y="4943382"/>
                  <a:pt x="1104748" y="4924959"/>
                </a:cubicBezTo>
                <a:cubicBezTo>
                  <a:pt x="1104748" y="4924959"/>
                  <a:pt x="1109354" y="4924959"/>
                  <a:pt x="1109354" y="4924959"/>
                </a:cubicBezTo>
                <a:cubicBezTo>
                  <a:pt x="1104748" y="4920353"/>
                  <a:pt x="1100142" y="4920353"/>
                  <a:pt x="1095536" y="4915748"/>
                </a:cubicBezTo>
                <a:cubicBezTo>
                  <a:pt x="1017238" y="4830542"/>
                  <a:pt x="944698" y="4740731"/>
                  <a:pt x="877915" y="4646315"/>
                </a:cubicBezTo>
                <a:lnTo>
                  <a:pt x="863038" y="4623799"/>
                </a:lnTo>
                <a:lnTo>
                  <a:pt x="798472" y="4539243"/>
                </a:lnTo>
                <a:lnTo>
                  <a:pt x="805376" y="4551898"/>
                </a:lnTo>
                <a:lnTo>
                  <a:pt x="787589" y="4524991"/>
                </a:lnTo>
                <a:lnTo>
                  <a:pt x="780720" y="4515996"/>
                </a:lnTo>
                <a:lnTo>
                  <a:pt x="763924" y="4501235"/>
                </a:lnTo>
                <a:cubicBezTo>
                  <a:pt x="768530" y="4519658"/>
                  <a:pt x="786953" y="4547292"/>
                  <a:pt x="800770" y="4570321"/>
                </a:cubicBezTo>
                <a:cubicBezTo>
                  <a:pt x="819192" y="4593349"/>
                  <a:pt x="833009" y="4611772"/>
                  <a:pt x="842221" y="4611772"/>
                </a:cubicBezTo>
                <a:cubicBezTo>
                  <a:pt x="833010" y="4593349"/>
                  <a:pt x="819193" y="4574925"/>
                  <a:pt x="809982" y="4556504"/>
                </a:cubicBezTo>
                <a:cubicBezTo>
                  <a:pt x="837616" y="4602561"/>
                  <a:pt x="869856" y="4648618"/>
                  <a:pt x="902096" y="4699280"/>
                </a:cubicBezTo>
                <a:cubicBezTo>
                  <a:pt x="902096" y="4717703"/>
                  <a:pt x="929729" y="4754548"/>
                  <a:pt x="957364" y="4777577"/>
                </a:cubicBezTo>
                <a:cubicBezTo>
                  <a:pt x="971182" y="4796000"/>
                  <a:pt x="989604" y="4819028"/>
                  <a:pt x="994210" y="4832845"/>
                </a:cubicBezTo>
                <a:cubicBezTo>
                  <a:pt x="1003422" y="4832845"/>
                  <a:pt x="1012633" y="4846662"/>
                  <a:pt x="1021844" y="4855874"/>
                </a:cubicBezTo>
                <a:cubicBezTo>
                  <a:pt x="1606771" y="5560545"/>
                  <a:pt x="2532522" y="5956634"/>
                  <a:pt x="3504329" y="5818463"/>
                </a:cubicBezTo>
                <a:cubicBezTo>
                  <a:pt x="3895816" y="5763195"/>
                  <a:pt x="4255062" y="5629630"/>
                  <a:pt x="4568253" y="5431585"/>
                </a:cubicBezTo>
                <a:cubicBezTo>
                  <a:pt x="5277533" y="4984833"/>
                  <a:pt x="5756529" y="4224894"/>
                  <a:pt x="5830220" y="3372841"/>
                </a:cubicBezTo>
                <a:cubicBezTo>
                  <a:pt x="5834825" y="3312967"/>
                  <a:pt x="5839431" y="3257697"/>
                  <a:pt x="5839431" y="3197824"/>
                </a:cubicBezTo>
                <a:cubicBezTo>
                  <a:pt x="5839431" y="3197824"/>
                  <a:pt x="5844037" y="3197824"/>
                  <a:pt x="5844037" y="3193218"/>
                </a:cubicBezTo>
                <a:cubicBezTo>
                  <a:pt x="5844037" y="3179400"/>
                  <a:pt x="5844037" y="3179400"/>
                  <a:pt x="5844037" y="3179400"/>
                </a:cubicBezTo>
                <a:cubicBezTo>
                  <a:pt x="5844037" y="3179400"/>
                  <a:pt x="5844037" y="3174796"/>
                  <a:pt x="5839431" y="3174796"/>
                </a:cubicBezTo>
                <a:lnTo>
                  <a:pt x="5839431" y="3045835"/>
                </a:lnTo>
                <a:cubicBezTo>
                  <a:pt x="5834825" y="2944511"/>
                  <a:pt x="5825614" y="2847792"/>
                  <a:pt x="5811797" y="2746466"/>
                </a:cubicBezTo>
                <a:cubicBezTo>
                  <a:pt x="5765739" y="2419461"/>
                  <a:pt x="5664414" y="2110880"/>
                  <a:pt x="5512425" y="1834539"/>
                </a:cubicBezTo>
                <a:cubicBezTo>
                  <a:pt x="5434129" y="1677946"/>
                  <a:pt x="5332802" y="1525958"/>
                  <a:pt x="5222265" y="1383181"/>
                </a:cubicBezTo>
                <a:cubicBezTo>
                  <a:pt x="5226870" y="1387787"/>
                  <a:pt x="5226870" y="1387787"/>
                  <a:pt x="5231476" y="1387787"/>
                </a:cubicBezTo>
                <a:cubicBezTo>
                  <a:pt x="5222266" y="1373970"/>
                  <a:pt x="5199236" y="1346336"/>
                  <a:pt x="5180813" y="1323307"/>
                </a:cubicBezTo>
                <a:cubicBezTo>
                  <a:pt x="5166997" y="1309491"/>
                  <a:pt x="5157784" y="1295673"/>
                  <a:pt x="5148573" y="1291067"/>
                </a:cubicBezTo>
                <a:cubicBezTo>
                  <a:pt x="5116333" y="1258828"/>
                  <a:pt x="5084093" y="1221982"/>
                  <a:pt x="5051854" y="1189742"/>
                </a:cubicBezTo>
                <a:cubicBezTo>
                  <a:pt x="5042641" y="1175925"/>
                  <a:pt x="5028824" y="1162108"/>
                  <a:pt x="5015007" y="1152898"/>
                </a:cubicBezTo>
                <a:cubicBezTo>
                  <a:pt x="4909075" y="1042360"/>
                  <a:pt x="4789327" y="945640"/>
                  <a:pt x="4660366" y="853527"/>
                </a:cubicBezTo>
                <a:cubicBezTo>
                  <a:pt x="4701818" y="876555"/>
                  <a:pt x="4743269" y="899584"/>
                  <a:pt x="4775510" y="918006"/>
                </a:cubicBezTo>
                <a:cubicBezTo>
                  <a:pt x="4775509" y="927218"/>
                  <a:pt x="4793932" y="936429"/>
                  <a:pt x="4793932" y="941035"/>
                </a:cubicBezTo>
                <a:cubicBezTo>
                  <a:pt x="4830778" y="964063"/>
                  <a:pt x="4872230" y="1000909"/>
                  <a:pt x="4909076" y="1014726"/>
                </a:cubicBezTo>
                <a:cubicBezTo>
                  <a:pt x="4895258" y="1000909"/>
                  <a:pt x="4876835" y="982486"/>
                  <a:pt x="4881441" y="973275"/>
                </a:cubicBezTo>
                <a:cubicBezTo>
                  <a:pt x="4858412" y="954852"/>
                  <a:pt x="4803145" y="913402"/>
                  <a:pt x="4784721" y="908795"/>
                </a:cubicBezTo>
                <a:cubicBezTo>
                  <a:pt x="4775510" y="899584"/>
                  <a:pt x="4770904" y="890372"/>
                  <a:pt x="4766298" y="885767"/>
                </a:cubicBezTo>
                <a:cubicBezTo>
                  <a:pt x="4738664" y="867344"/>
                  <a:pt x="4715635" y="858132"/>
                  <a:pt x="4688002" y="844315"/>
                </a:cubicBezTo>
                <a:cubicBezTo>
                  <a:pt x="4669578" y="830498"/>
                  <a:pt x="4637338" y="802864"/>
                  <a:pt x="4614310" y="789047"/>
                </a:cubicBezTo>
                <a:cubicBezTo>
                  <a:pt x="4605099" y="784440"/>
                  <a:pt x="4600493" y="789047"/>
                  <a:pt x="4591281" y="784440"/>
                </a:cubicBezTo>
                <a:cubicBezTo>
                  <a:pt x="4582069" y="779836"/>
                  <a:pt x="4568253" y="761413"/>
                  <a:pt x="4559041" y="756807"/>
                </a:cubicBezTo>
                <a:cubicBezTo>
                  <a:pt x="4531406" y="738383"/>
                  <a:pt x="4517589" y="738384"/>
                  <a:pt x="4517589" y="729172"/>
                </a:cubicBezTo>
                <a:cubicBezTo>
                  <a:pt x="4499166" y="724567"/>
                  <a:pt x="4471531" y="710750"/>
                  <a:pt x="4462320" y="719962"/>
                </a:cubicBezTo>
                <a:cubicBezTo>
                  <a:pt x="4480744" y="724567"/>
                  <a:pt x="4476138" y="729173"/>
                  <a:pt x="4476137" y="733778"/>
                </a:cubicBezTo>
                <a:cubicBezTo>
                  <a:pt x="4070834" y="494283"/>
                  <a:pt x="3601051" y="356112"/>
                  <a:pt x="3094419" y="356112"/>
                </a:cubicBezTo>
                <a:close/>
                <a:moveTo>
                  <a:pt x="3194685" y="0"/>
                </a:moveTo>
                <a:cubicBezTo>
                  <a:pt x="3253969" y="5737"/>
                  <a:pt x="3313252" y="11474"/>
                  <a:pt x="3374449" y="19122"/>
                </a:cubicBezTo>
                <a:cubicBezTo>
                  <a:pt x="3867844" y="86051"/>
                  <a:pt x="4324902" y="258153"/>
                  <a:pt x="4745625" y="523954"/>
                </a:cubicBezTo>
                <a:cubicBezTo>
                  <a:pt x="4998059" y="682671"/>
                  <a:pt x="5217983" y="879633"/>
                  <a:pt x="5390097" y="1124399"/>
                </a:cubicBezTo>
                <a:cubicBezTo>
                  <a:pt x="5457031" y="1218099"/>
                  <a:pt x="5539263" y="1298413"/>
                  <a:pt x="5604284" y="1394025"/>
                </a:cubicBezTo>
                <a:cubicBezTo>
                  <a:pt x="5632969" y="1439918"/>
                  <a:pt x="5659743" y="1487724"/>
                  <a:pt x="5678867" y="1539355"/>
                </a:cubicBezTo>
                <a:cubicBezTo>
                  <a:pt x="5715202" y="1636879"/>
                  <a:pt x="5763010" y="1728667"/>
                  <a:pt x="5810821" y="1820455"/>
                </a:cubicBezTo>
                <a:cubicBezTo>
                  <a:pt x="5816558" y="1799420"/>
                  <a:pt x="5801259" y="1722930"/>
                  <a:pt x="5785960" y="1688511"/>
                </a:cubicBezTo>
                <a:cubicBezTo>
                  <a:pt x="5831857" y="1715281"/>
                  <a:pt x="5952337" y="2005942"/>
                  <a:pt x="5959987" y="2107291"/>
                </a:cubicBezTo>
                <a:cubicBezTo>
                  <a:pt x="5937038" y="2097729"/>
                  <a:pt x="5923651" y="2078606"/>
                  <a:pt x="5902615" y="2063309"/>
                </a:cubicBezTo>
                <a:cubicBezTo>
                  <a:pt x="5900703" y="2113027"/>
                  <a:pt x="5921739" y="2153185"/>
                  <a:pt x="5937038" y="2193342"/>
                </a:cubicBezTo>
                <a:cubicBezTo>
                  <a:pt x="5940863" y="2200990"/>
                  <a:pt x="5946599" y="2204814"/>
                  <a:pt x="5954249" y="2199078"/>
                </a:cubicBezTo>
                <a:cubicBezTo>
                  <a:pt x="5986759" y="2176132"/>
                  <a:pt x="5994408" y="2200991"/>
                  <a:pt x="6000147" y="2223938"/>
                </a:cubicBezTo>
                <a:cubicBezTo>
                  <a:pt x="6028832" y="2334848"/>
                  <a:pt x="6055605" y="2445757"/>
                  <a:pt x="6076641" y="2558579"/>
                </a:cubicBezTo>
                <a:cubicBezTo>
                  <a:pt x="6095765" y="2654192"/>
                  <a:pt x="6103415" y="2749803"/>
                  <a:pt x="6099590" y="2847329"/>
                </a:cubicBezTo>
                <a:cubicBezTo>
                  <a:pt x="6097678" y="2854978"/>
                  <a:pt x="6097678" y="2862627"/>
                  <a:pt x="6097678" y="2870275"/>
                </a:cubicBezTo>
                <a:cubicBezTo>
                  <a:pt x="6095764" y="2881749"/>
                  <a:pt x="6093853" y="2891310"/>
                  <a:pt x="6080467" y="2893222"/>
                </a:cubicBezTo>
                <a:cubicBezTo>
                  <a:pt x="6065167" y="2895135"/>
                  <a:pt x="6061343" y="2883661"/>
                  <a:pt x="6059431" y="2872188"/>
                </a:cubicBezTo>
                <a:cubicBezTo>
                  <a:pt x="6055605" y="2845416"/>
                  <a:pt x="6053693" y="2818644"/>
                  <a:pt x="6049869" y="2791874"/>
                </a:cubicBezTo>
                <a:cubicBezTo>
                  <a:pt x="6047956" y="2782312"/>
                  <a:pt x="6044131" y="2772751"/>
                  <a:pt x="6038394" y="2763190"/>
                </a:cubicBezTo>
                <a:cubicBezTo>
                  <a:pt x="6025007" y="2795698"/>
                  <a:pt x="6026920" y="2828206"/>
                  <a:pt x="6032657" y="2860714"/>
                </a:cubicBezTo>
                <a:cubicBezTo>
                  <a:pt x="6059431" y="3019429"/>
                  <a:pt x="6074729" y="3180059"/>
                  <a:pt x="6067080" y="3340687"/>
                </a:cubicBezTo>
                <a:cubicBezTo>
                  <a:pt x="6059431" y="3541471"/>
                  <a:pt x="6002059" y="3730784"/>
                  <a:pt x="5937038" y="3920096"/>
                </a:cubicBezTo>
                <a:cubicBezTo>
                  <a:pt x="5824207" y="4245178"/>
                  <a:pt x="5678867" y="4553048"/>
                  <a:pt x="5464680" y="4824587"/>
                </a:cubicBezTo>
                <a:cubicBezTo>
                  <a:pt x="5216071" y="5136282"/>
                  <a:pt x="4915827" y="5382962"/>
                  <a:pt x="4563949" y="5570361"/>
                </a:cubicBezTo>
                <a:cubicBezTo>
                  <a:pt x="4439644" y="5635378"/>
                  <a:pt x="4321078" y="5713780"/>
                  <a:pt x="4183385" y="5752024"/>
                </a:cubicBezTo>
                <a:cubicBezTo>
                  <a:pt x="3831507" y="5847636"/>
                  <a:pt x="3477717" y="5935600"/>
                  <a:pt x="3110540" y="5948985"/>
                </a:cubicBezTo>
                <a:cubicBezTo>
                  <a:pt x="2917390" y="5956634"/>
                  <a:pt x="2726152" y="5937512"/>
                  <a:pt x="2534914" y="5910740"/>
                </a:cubicBezTo>
                <a:cubicBezTo>
                  <a:pt x="2469893" y="5903091"/>
                  <a:pt x="2404872" y="5889706"/>
                  <a:pt x="2339851" y="5878232"/>
                </a:cubicBezTo>
                <a:cubicBezTo>
                  <a:pt x="2313079" y="5872496"/>
                  <a:pt x="2284392" y="5864846"/>
                  <a:pt x="2259531" y="5851461"/>
                </a:cubicBezTo>
                <a:cubicBezTo>
                  <a:pt x="2225108" y="5832339"/>
                  <a:pt x="2186861" y="5824690"/>
                  <a:pt x="2146701" y="5830426"/>
                </a:cubicBezTo>
                <a:cubicBezTo>
                  <a:pt x="2123752" y="5834251"/>
                  <a:pt x="2106540" y="5828514"/>
                  <a:pt x="2096979" y="5805567"/>
                </a:cubicBezTo>
                <a:cubicBezTo>
                  <a:pt x="2085504" y="5778796"/>
                  <a:pt x="2064468" y="5767321"/>
                  <a:pt x="2035784" y="5767322"/>
                </a:cubicBezTo>
                <a:cubicBezTo>
                  <a:pt x="1991798" y="5767322"/>
                  <a:pt x="1951638" y="5752024"/>
                  <a:pt x="1913390" y="5730990"/>
                </a:cubicBezTo>
                <a:cubicBezTo>
                  <a:pt x="1846457" y="5694657"/>
                  <a:pt x="1779524" y="5656412"/>
                  <a:pt x="1710678" y="5623904"/>
                </a:cubicBezTo>
                <a:cubicBezTo>
                  <a:pt x="1509878" y="5530204"/>
                  <a:pt x="1345413" y="5384874"/>
                  <a:pt x="1179037" y="5243368"/>
                </a:cubicBezTo>
                <a:cubicBezTo>
                  <a:pt x="1073855" y="5153493"/>
                  <a:pt x="968674" y="5065529"/>
                  <a:pt x="876880" y="4960356"/>
                </a:cubicBezTo>
                <a:cubicBezTo>
                  <a:pt x="871142" y="4952707"/>
                  <a:pt x="863492" y="4945058"/>
                  <a:pt x="857756" y="4937409"/>
                </a:cubicBezTo>
                <a:cubicBezTo>
                  <a:pt x="846281" y="4924023"/>
                  <a:pt x="852019" y="4910638"/>
                  <a:pt x="863492" y="4901077"/>
                </a:cubicBezTo>
                <a:cubicBezTo>
                  <a:pt x="876880" y="4891515"/>
                  <a:pt x="882617" y="4902989"/>
                  <a:pt x="890267" y="4912550"/>
                </a:cubicBezTo>
                <a:cubicBezTo>
                  <a:pt x="936164" y="4968005"/>
                  <a:pt x="985885" y="5021548"/>
                  <a:pt x="1043257" y="5067442"/>
                </a:cubicBezTo>
                <a:cubicBezTo>
                  <a:pt x="1052819" y="5075091"/>
                  <a:pt x="1062381" y="5084652"/>
                  <a:pt x="1075769" y="5086564"/>
                </a:cubicBezTo>
                <a:cubicBezTo>
                  <a:pt x="1077680" y="5086564"/>
                  <a:pt x="1083417" y="5088476"/>
                  <a:pt x="1083416" y="5086564"/>
                </a:cubicBezTo>
                <a:cubicBezTo>
                  <a:pt x="1087243" y="5082740"/>
                  <a:pt x="1083417" y="5080827"/>
                  <a:pt x="1079592" y="5080827"/>
                </a:cubicBezTo>
                <a:cubicBezTo>
                  <a:pt x="989710" y="4979479"/>
                  <a:pt x="894092" y="4883866"/>
                  <a:pt x="808035" y="4780605"/>
                </a:cubicBezTo>
                <a:cubicBezTo>
                  <a:pt x="781261" y="4748097"/>
                  <a:pt x="756400" y="4715589"/>
                  <a:pt x="727714" y="4683081"/>
                </a:cubicBezTo>
                <a:cubicBezTo>
                  <a:pt x="721976" y="4675432"/>
                  <a:pt x="718153" y="4663959"/>
                  <a:pt x="699029" y="4663959"/>
                </a:cubicBezTo>
                <a:cubicBezTo>
                  <a:pt x="733452" y="4727063"/>
                  <a:pt x="796560" y="4771044"/>
                  <a:pt x="786998" y="4851358"/>
                </a:cubicBezTo>
                <a:cubicBezTo>
                  <a:pt x="591935" y="4629538"/>
                  <a:pt x="444682" y="4382859"/>
                  <a:pt x="341414" y="4105584"/>
                </a:cubicBezTo>
                <a:cubicBezTo>
                  <a:pt x="368186" y="4111321"/>
                  <a:pt x="373924" y="4134267"/>
                  <a:pt x="383486" y="4153390"/>
                </a:cubicBezTo>
                <a:cubicBezTo>
                  <a:pt x="393047" y="4174425"/>
                  <a:pt x="402609" y="4193547"/>
                  <a:pt x="417908" y="4210757"/>
                </a:cubicBezTo>
                <a:cubicBezTo>
                  <a:pt x="440857" y="4266211"/>
                  <a:pt x="467631" y="4319755"/>
                  <a:pt x="502054" y="4365649"/>
                </a:cubicBezTo>
                <a:cubicBezTo>
                  <a:pt x="505878" y="4363737"/>
                  <a:pt x="509704" y="4361824"/>
                  <a:pt x="513529" y="4359912"/>
                </a:cubicBezTo>
                <a:cubicBezTo>
                  <a:pt x="484842" y="4308282"/>
                  <a:pt x="456157" y="4256651"/>
                  <a:pt x="425558" y="4205021"/>
                </a:cubicBezTo>
                <a:cubicBezTo>
                  <a:pt x="343326" y="3994674"/>
                  <a:pt x="261094" y="3784326"/>
                  <a:pt x="213284" y="3562506"/>
                </a:cubicBezTo>
                <a:cubicBezTo>
                  <a:pt x="117665" y="3101657"/>
                  <a:pt x="132963" y="2646543"/>
                  <a:pt x="255357" y="2193342"/>
                </a:cubicBezTo>
                <a:cubicBezTo>
                  <a:pt x="278305" y="2107291"/>
                  <a:pt x="291691" y="2021240"/>
                  <a:pt x="329939" y="1940925"/>
                </a:cubicBezTo>
                <a:cubicBezTo>
                  <a:pt x="333764" y="1933277"/>
                  <a:pt x="333763" y="1923716"/>
                  <a:pt x="345237" y="1921803"/>
                </a:cubicBezTo>
                <a:cubicBezTo>
                  <a:pt x="354799" y="1923716"/>
                  <a:pt x="352888" y="1931364"/>
                  <a:pt x="350976" y="1935188"/>
                </a:cubicBezTo>
                <a:cubicBezTo>
                  <a:pt x="259180" y="2204815"/>
                  <a:pt x="224757" y="2484003"/>
                  <a:pt x="197985" y="2765101"/>
                </a:cubicBezTo>
                <a:cubicBezTo>
                  <a:pt x="182686" y="2912345"/>
                  <a:pt x="197985" y="3059587"/>
                  <a:pt x="205635" y="3206829"/>
                </a:cubicBezTo>
                <a:cubicBezTo>
                  <a:pt x="207547" y="3224040"/>
                  <a:pt x="207546" y="3243163"/>
                  <a:pt x="207547" y="3260373"/>
                </a:cubicBezTo>
                <a:cubicBezTo>
                  <a:pt x="209458" y="3269934"/>
                  <a:pt x="201810" y="3283319"/>
                  <a:pt x="219021" y="3283319"/>
                </a:cubicBezTo>
                <a:cubicBezTo>
                  <a:pt x="236232" y="3283319"/>
                  <a:pt x="234320" y="3271845"/>
                  <a:pt x="234319" y="3258461"/>
                </a:cubicBezTo>
                <a:cubicBezTo>
                  <a:pt x="226670" y="3189620"/>
                  <a:pt x="220934" y="3118867"/>
                  <a:pt x="219021" y="3050026"/>
                </a:cubicBezTo>
                <a:cubicBezTo>
                  <a:pt x="207547" y="2474440"/>
                  <a:pt x="333764" y="1937101"/>
                  <a:pt x="656957" y="1455216"/>
                </a:cubicBezTo>
                <a:cubicBezTo>
                  <a:pt x="658869" y="1451392"/>
                  <a:pt x="660782" y="1445655"/>
                  <a:pt x="664606" y="1443743"/>
                </a:cubicBezTo>
                <a:cubicBezTo>
                  <a:pt x="666518" y="1441832"/>
                  <a:pt x="670343" y="1441831"/>
                  <a:pt x="677992" y="1439918"/>
                </a:cubicBezTo>
                <a:cubicBezTo>
                  <a:pt x="660780" y="1476251"/>
                  <a:pt x="647394" y="1508759"/>
                  <a:pt x="628271" y="1541267"/>
                </a:cubicBezTo>
                <a:cubicBezTo>
                  <a:pt x="486755" y="1784122"/>
                  <a:pt x="404522" y="2051836"/>
                  <a:pt x="320376" y="2319550"/>
                </a:cubicBezTo>
                <a:cubicBezTo>
                  <a:pt x="310816" y="2350145"/>
                  <a:pt x="310816" y="2382654"/>
                  <a:pt x="306992" y="2413250"/>
                </a:cubicBezTo>
                <a:cubicBezTo>
                  <a:pt x="306992" y="2420899"/>
                  <a:pt x="301253" y="2432372"/>
                  <a:pt x="314640" y="2434283"/>
                </a:cubicBezTo>
                <a:cubicBezTo>
                  <a:pt x="324202" y="2436196"/>
                  <a:pt x="329939" y="2428548"/>
                  <a:pt x="335676" y="2420899"/>
                </a:cubicBezTo>
                <a:cubicBezTo>
                  <a:pt x="341413" y="2411337"/>
                  <a:pt x="349062" y="2399863"/>
                  <a:pt x="356712" y="2392215"/>
                </a:cubicBezTo>
                <a:lnTo>
                  <a:pt x="350263" y="2447349"/>
                </a:lnTo>
                <a:lnTo>
                  <a:pt x="364870" y="2370176"/>
                </a:lnTo>
                <a:cubicBezTo>
                  <a:pt x="407674" y="2199598"/>
                  <a:pt x="466786" y="2037350"/>
                  <a:pt x="541943" y="1882854"/>
                </a:cubicBezTo>
                <a:lnTo>
                  <a:pt x="564586" y="1841828"/>
                </a:lnTo>
                <a:lnTo>
                  <a:pt x="591636" y="1777608"/>
                </a:lnTo>
                <a:cubicBezTo>
                  <a:pt x="628151" y="1701298"/>
                  <a:pt x="668430" y="1626362"/>
                  <a:pt x="712415" y="1552740"/>
                </a:cubicBezTo>
                <a:cubicBezTo>
                  <a:pt x="716241" y="1547004"/>
                  <a:pt x="720065" y="1545092"/>
                  <a:pt x="727714" y="1541267"/>
                </a:cubicBezTo>
                <a:lnTo>
                  <a:pt x="682530" y="1633942"/>
                </a:lnTo>
                <a:lnTo>
                  <a:pt x="815288" y="1442050"/>
                </a:lnTo>
                <a:cubicBezTo>
                  <a:pt x="891307" y="1344396"/>
                  <a:pt x="957828" y="1238092"/>
                  <a:pt x="1054385" y="1157035"/>
                </a:cubicBezTo>
                <a:cubicBezTo>
                  <a:pt x="1301922" y="951596"/>
                  <a:pt x="1553790" y="751597"/>
                  <a:pt x="1843678" y="606577"/>
                </a:cubicBezTo>
                <a:lnTo>
                  <a:pt x="1922812" y="569857"/>
                </a:lnTo>
                <a:lnTo>
                  <a:pt x="1943510" y="554072"/>
                </a:lnTo>
                <a:cubicBezTo>
                  <a:pt x="1953550" y="548335"/>
                  <a:pt x="1964068" y="544033"/>
                  <a:pt x="1974586" y="541165"/>
                </a:cubicBezTo>
                <a:cubicBezTo>
                  <a:pt x="2066381" y="509613"/>
                  <a:pt x="2157099" y="469455"/>
                  <a:pt x="2253196" y="444895"/>
                </a:cubicBezTo>
                <a:lnTo>
                  <a:pt x="2279666" y="439914"/>
                </a:lnTo>
                <a:lnTo>
                  <a:pt x="2319798" y="426779"/>
                </a:lnTo>
                <a:lnTo>
                  <a:pt x="2345463" y="419889"/>
                </a:lnTo>
                <a:lnTo>
                  <a:pt x="2342301" y="416361"/>
                </a:lnTo>
                <a:cubicBezTo>
                  <a:pt x="2331723" y="409818"/>
                  <a:pt x="2317381" y="411610"/>
                  <a:pt x="2307340" y="401571"/>
                </a:cubicBezTo>
                <a:cubicBezTo>
                  <a:pt x="2349413" y="380536"/>
                  <a:pt x="2393398" y="370975"/>
                  <a:pt x="2437382" y="363326"/>
                </a:cubicBezTo>
                <a:cubicBezTo>
                  <a:pt x="2741451" y="305959"/>
                  <a:pt x="3045519" y="277274"/>
                  <a:pt x="3353412" y="315520"/>
                </a:cubicBezTo>
                <a:cubicBezTo>
                  <a:pt x="3569511" y="344204"/>
                  <a:pt x="3779874" y="393922"/>
                  <a:pt x="3980673" y="476148"/>
                </a:cubicBezTo>
                <a:cubicBezTo>
                  <a:pt x="4041869" y="501007"/>
                  <a:pt x="4093504" y="541165"/>
                  <a:pt x="4160437" y="550726"/>
                </a:cubicBezTo>
                <a:cubicBezTo>
                  <a:pt x="4177649" y="552638"/>
                  <a:pt x="4198684" y="562198"/>
                  <a:pt x="4204422" y="535427"/>
                </a:cubicBezTo>
                <a:cubicBezTo>
                  <a:pt x="4212071" y="508656"/>
                  <a:pt x="4187211" y="512481"/>
                  <a:pt x="4171911" y="504832"/>
                </a:cubicBezTo>
                <a:cubicBezTo>
                  <a:pt x="4152787" y="499094"/>
                  <a:pt x="4127926" y="495271"/>
                  <a:pt x="4116452" y="468499"/>
                </a:cubicBezTo>
                <a:cubicBezTo>
                  <a:pt x="4236932" y="481885"/>
                  <a:pt x="4338289" y="539252"/>
                  <a:pt x="4441557" y="585145"/>
                </a:cubicBezTo>
                <a:cubicBezTo>
                  <a:pt x="4502753" y="617653"/>
                  <a:pt x="4554387" y="663548"/>
                  <a:pt x="4619408" y="688407"/>
                </a:cubicBezTo>
                <a:cubicBezTo>
                  <a:pt x="4569686" y="640601"/>
                  <a:pt x="4510403" y="611918"/>
                  <a:pt x="4451119" y="577496"/>
                </a:cubicBezTo>
                <a:cubicBezTo>
                  <a:pt x="4372711" y="523954"/>
                  <a:pt x="4282829" y="489534"/>
                  <a:pt x="4192947" y="455114"/>
                </a:cubicBezTo>
                <a:cubicBezTo>
                  <a:pt x="3948163" y="361414"/>
                  <a:pt x="3697641" y="284924"/>
                  <a:pt x="3437557" y="242855"/>
                </a:cubicBezTo>
                <a:cubicBezTo>
                  <a:pt x="3405047" y="239030"/>
                  <a:pt x="3370624" y="229468"/>
                  <a:pt x="3336201" y="235206"/>
                </a:cubicBezTo>
                <a:cubicBezTo>
                  <a:pt x="3336202" y="256241"/>
                  <a:pt x="3353413" y="252416"/>
                  <a:pt x="3364887" y="254328"/>
                </a:cubicBezTo>
                <a:cubicBezTo>
                  <a:pt x="3584811" y="284923"/>
                  <a:pt x="3800909" y="336555"/>
                  <a:pt x="4011271" y="414957"/>
                </a:cubicBezTo>
                <a:cubicBezTo>
                  <a:pt x="4022745" y="418781"/>
                  <a:pt x="4045694" y="416869"/>
                  <a:pt x="4039957" y="435991"/>
                </a:cubicBezTo>
                <a:cubicBezTo>
                  <a:pt x="4034220" y="455114"/>
                  <a:pt x="4013184" y="449377"/>
                  <a:pt x="3999798" y="443640"/>
                </a:cubicBezTo>
                <a:cubicBezTo>
                  <a:pt x="3932864" y="420693"/>
                  <a:pt x="3867843" y="390097"/>
                  <a:pt x="3797085" y="372886"/>
                </a:cubicBezTo>
                <a:cubicBezTo>
                  <a:pt x="3491104" y="300222"/>
                  <a:pt x="3183211" y="246679"/>
                  <a:pt x="2867668" y="271538"/>
                </a:cubicBezTo>
                <a:cubicBezTo>
                  <a:pt x="2622883" y="290660"/>
                  <a:pt x="2383836" y="346116"/>
                  <a:pt x="2150525" y="420693"/>
                </a:cubicBezTo>
                <a:cubicBezTo>
                  <a:pt x="2102716" y="435991"/>
                  <a:pt x="2052994" y="451289"/>
                  <a:pt x="2003272" y="458938"/>
                </a:cubicBezTo>
                <a:cubicBezTo>
                  <a:pt x="2358975" y="304046"/>
                  <a:pt x="2733801" y="225645"/>
                  <a:pt x="3127752" y="227557"/>
                </a:cubicBezTo>
                <a:cubicBezTo>
                  <a:pt x="3114365" y="204610"/>
                  <a:pt x="3091416" y="214171"/>
                  <a:pt x="3066554" y="198873"/>
                </a:cubicBezTo>
                <a:cubicBezTo>
                  <a:pt x="3135401" y="198873"/>
                  <a:pt x="3194685" y="198872"/>
                  <a:pt x="3252056" y="204609"/>
                </a:cubicBezTo>
                <a:cubicBezTo>
                  <a:pt x="3338114" y="214171"/>
                  <a:pt x="3424170" y="225645"/>
                  <a:pt x="3512140" y="233294"/>
                </a:cubicBezTo>
                <a:cubicBezTo>
                  <a:pt x="3517877" y="235206"/>
                  <a:pt x="3531264" y="242855"/>
                  <a:pt x="3533176" y="229469"/>
                </a:cubicBezTo>
                <a:cubicBezTo>
                  <a:pt x="3537001" y="217995"/>
                  <a:pt x="3523614" y="217996"/>
                  <a:pt x="3515965" y="216083"/>
                </a:cubicBezTo>
                <a:cubicBezTo>
                  <a:pt x="3408871" y="195049"/>
                  <a:pt x="3305603" y="166365"/>
                  <a:pt x="3194685" y="175926"/>
                </a:cubicBezTo>
                <a:cubicBezTo>
                  <a:pt x="3169824" y="179751"/>
                  <a:pt x="3143051" y="166365"/>
                  <a:pt x="3116277" y="162541"/>
                </a:cubicBezTo>
                <a:cubicBezTo>
                  <a:pt x="3005359" y="143418"/>
                  <a:pt x="2896354" y="166365"/>
                  <a:pt x="2785435" y="177838"/>
                </a:cubicBezTo>
                <a:cubicBezTo>
                  <a:pt x="2538738" y="206522"/>
                  <a:pt x="2297779" y="256241"/>
                  <a:pt x="2062556" y="332730"/>
                </a:cubicBezTo>
                <a:cubicBezTo>
                  <a:pt x="1915303" y="378624"/>
                  <a:pt x="1781436" y="457026"/>
                  <a:pt x="1639921" y="520130"/>
                </a:cubicBezTo>
                <a:cubicBezTo>
                  <a:pt x="1628446" y="523954"/>
                  <a:pt x="1615059" y="529691"/>
                  <a:pt x="1597847" y="537339"/>
                </a:cubicBezTo>
                <a:cubicBezTo>
                  <a:pt x="1605497" y="504832"/>
                  <a:pt x="1624621" y="483797"/>
                  <a:pt x="1649482" y="476148"/>
                </a:cubicBezTo>
                <a:cubicBezTo>
                  <a:pt x="1771874" y="439816"/>
                  <a:pt x="1878968" y="367151"/>
                  <a:pt x="1997535" y="321257"/>
                </a:cubicBezTo>
                <a:cubicBezTo>
                  <a:pt x="2378099" y="177839"/>
                  <a:pt x="2770136" y="112822"/>
                  <a:pt x="3177473" y="133856"/>
                </a:cubicBezTo>
                <a:cubicBezTo>
                  <a:pt x="3345763" y="143418"/>
                  <a:pt x="3506403" y="185488"/>
                  <a:pt x="3670868" y="216083"/>
                </a:cubicBezTo>
                <a:cubicBezTo>
                  <a:pt x="3881229" y="252416"/>
                  <a:pt x="4082029" y="315520"/>
                  <a:pt x="4267530" y="418781"/>
                </a:cubicBezTo>
                <a:cubicBezTo>
                  <a:pt x="4284742" y="428341"/>
                  <a:pt x="4303865" y="432167"/>
                  <a:pt x="4301953" y="458938"/>
                </a:cubicBezTo>
                <a:cubicBezTo>
                  <a:pt x="4300041" y="466587"/>
                  <a:pt x="4307691" y="472324"/>
                  <a:pt x="4315340" y="474236"/>
                </a:cubicBezTo>
                <a:cubicBezTo>
                  <a:pt x="4431995" y="527779"/>
                  <a:pt x="4542913" y="592794"/>
                  <a:pt x="4651919" y="663548"/>
                </a:cubicBezTo>
                <a:cubicBezTo>
                  <a:pt x="4653831" y="665459"/>
                  <a:pt x="4657656" y="665460"/>
                  <a:pt x="4663393" y="665460"/>
                </a:cubicBezTo>
                <a:cubicBezTo>
                  <a:pt x="4672955" y="640601"/>
                  <a:pt x="4667218" y="625303"/>
                  <a:pt x="4642357" y="610005"/>
                </a:cubicBezTo>
                <a:cubicBezTo>
                  <a:pt x="4474067" y="502920"/>
                  <a:pt x="4307690" y="392010"/>
                  <a:pt x="4124102" y="311696"/>
                </a:cubicBezTo>
                <a:cubicBezTo>
                  <a:pt x="3823858" y="181663"/>
                  <a:pt x="3510228" y="110910"/>
                  <a:pt x="3183211" y="103261"/>
                </a:cubicBezTo>
                <a:cubicBezTo>
                  <a:pt x="2999621" y="99437"/>
                  <a:pt x="2816034" y="95612"/>
                  <a:pt x="2634357" y="124296"/>
                </a:cubicBezTo>
                <a:cubicBezTo>
                  <a:pt x="2563599" y="137682"/>
                  <a:pt x="2490929" y="128120"/>
                  <a:pt x="2420171" y="128119"/>
                </a:cubicBezTo>
                <a:cubicBezTo>
                  <a:pt x="2651569" y="86051"/>
                  <a:pt x="2884879" y="61192"/>
                  <a:pt x="3120102" y="61192"/>
                </a:cubicBezTo>
                <a:cubicBezTo>
                  <a:pt x="3357237" y="63104"/>
                  <a:pt x="3588635" y="91788"/>
                  <a:pt x="3818121" y="154892"/>
                </a:cubicBezTo>
                <a:cubicBezTo>
                  <a:pt x="3615408" y="84139"/>
                  <a:pt x="3401222" y="53543"/>
                  <a:pt x="3192772" y="9561"/>
                </a:cubicBezTo>
                <a:cubicBezTo>
                  <a:pt x="3192772" y="5737"/>
                  <a:pt x="3194685" y="1912"/>
                  <a:pt x="31946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84C7EA-159E-4B72-8DE9-C35A0FFA2516}"/>
              </a:ext>
            </a:extLst>
          </p:cNvPr>
          <p:cNvSpPr/>
          <p:nvPr userDrawn="1"/>
        </p:nvSpPr>
        <p:spPr>
          <a:xfrm>
            <a:off x="-8060" y="4379"/>
            <a:ext cx="12197818" cy="5399813"/>
          </a:xfrm>
          <a:custGeom>
            <a:avLst/>
            <a:gdLst>
              <a:gd name="connsiteX0" fmla="*/ 0 w 12197818"/>
              <a:gd name="connsiteY0" fmla="*/ 0 h 5399813"/>
              <a:gd name="connsiteX1" fmla="*/ 12197818 w 12197818"/>
              <a:gd name="connsiteY1" fmla="*/ 0 h 5399813"/>
              <a:gd name="connsiteX2" fmla="*/ 12197818 w 12197818"/>
              <a:gd name="connsiteY2" fmla="*/ 3387138 h 5399813"/>
              <a:gd name="connsiteX3" fmla="*/ 12092462 w 12197818"/>
              <a:gd name="connsiteY3" fmla="*/ 3466867 h 5399813"/>
              <a:gd name="connsiteX4" fmla="*/ 6194839 w 12197818"/>
              <a:gd name="connsiteY4" fmla="*/ 5399407 h 5399813"/>
              <a:gd name="connsiteX5" fmla="*/ 394958 w 12197818"/>
              <a:gd name="connsiteY5" fmla="*/ 3661220 h 5399813"/>
              <a:gd name="connsiteX6" fmla="*/ 0 w 12197818"/>
              <a:gd name="connsiteY6" fmla="*/ 3381678 h 539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7818" h="5399813">
                <a:moveTo>
                  <a:pt x="0" y="0"/>
                </a:moveTo>
                <a:lnTo>
                  <a:pt x="12197818" y="0"/>
                </a:lnTo>
                <a:lnTo>
                  <a:pt x="12197818" y="3387138"/>
                </a:lnTo>
                <a:lnTo>
                  <a:pt x="12092462" y="3466867"/>
                </a:lnTo>
                <a:cubicBezTo>
                  <a:pt x="10418868" y="4673440"/>
                  <a:pt x="8375960" y="5380077"/>
                  <a:pt x="6194839" y="5399407"/>
                </a:cubicBezTo>
                <a:cubicBezTo>
                  <a:pt x="4069646" y="5418244"/>
                  <a:pt x="2064079" y="4782345"/>
                  <a:pt x="394958" y="3661220"/>
                </a:cubicBezTo>
                <a:lnTo>
                  <a:pt x="0" y="3381678"/>
                </a:ln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128FEF4-C220-4EB5-A589-97B9EAACE7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4460302"/>
          </a:xfrm>
          <a:custGeom>
            <a:avLst/>
            <a:gdLst>
              <a:gd name="connsiteX0" fmla="*/ 0 w 12192000"/>
              <a:gd name="connsiteY0" fmla="*/ 0 h 4460302"/>
              <a:gd name="connsiteX1" fmla="*/ 12192000 w 12192000"/>
              <a:gd name="connsiteY1" fmla="*/ 0 h 4460302"/>
              <a:gd name="connsiteX2" fmla="*/ 12192000 w 12192000"/>
              <a:gd name="connsiteY2" fmla="*/ 1866614 h 4460302"/>
              <a:gd name="connsiteX3" fmla="*/ 11948450 w 12192000"/>
              <a:gd name="connsiteY3" fmla="*/ 2109613 h 4460302"/>
              <a:gd name="connsiteX4" fmla="*/ 6170984 w 12192000"/>
              <a:gd name="connsiteY4" fmla="*/ 4459966 h 4460302"/>
              <a:gd name="connsiteX5" fmla="*/ 100779 w 12192000"/>
              <a:gd name="connsiteY5" fmla="*/ 1969730 h 4460302"/>
              <a:gd name="connsiteX6" fmla="*/ 0 w 12192000"/>
              <a:gd name="connsiteY6" fmla="*/ 1864325 h 446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460302">
                <a:moveTo>
                  <a:pt x="0" y="0"/>
                </a:moveTo>
                <a:lnTo>
                  <a:pt x="12192000" y="0"/>
                </a:lnTo>
                <a:lnTo>
                  <a:pt x="12192000" y="1866614"/>
                </a:lnTo>
                <a:lnTo>
                  <a:pt x="11948450" y="2109613"/>
                </a:lnTo>
                <a:cubicBezTo>
                  <a:pt x="10432827" y="3560680"/>
                  <a:pt x="8388373" y="4440314"/>
                  <a:pt x="6170984" y="4459966"/>
                </a:cubicBezTo>
                <a:cubicBezTo>
                  <a:pt x="3830408" y="4480711"/>
                  <a:pt x="1665499" y="3540003"/>
                  <a:pt x="100779" y="1969730"/>
                </a:cubicBezTo>
                <a:lnTo>
                  <a:pt x="0" y="1864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gif"/><Relationship Id="rId5" Type="http://schemas.openxmlformats.org/officeDocument/2006/relationships/image" Target="../media/image20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20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14.gif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20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2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gif"/><Relationship Id="rId5" Type="http://schemas.openxmlformats.org/officeDocument/2006/relationships/image" Target="../media/image20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6180653" y="2031882"/>
            <a:ext cx="5503817" cy="2616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+mj-lt"/>
              </a:rPr>
              <a:t>Unit 1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6600" b="1" dirty="0">
                <a:solidFill>
                  <a:schemeClr val="bg1"/>
                </a:solidFill>
                <a:latin typeface="+mj-lt"/>
              </a:rPr>
              <a:t>Going Green</a:t>
            </a:r>
          </a:p>
          <a:p>
            <a:pPr algn="r"/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Listen &amp; Discuss</a:t>
            </a:r>
            <a:endParaRPr lang="ko-KR" altLang="en-US" sz="20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6380678" y="6131095"/>
            <a:ext cx="55038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867" b="1" dirty="0">
                <a:solidFill>
                  <a:schemeClr val="bg1"/>
                </a:solidFill>
                <a:cs typeface="Arial" pitchFamily="34" charset="0"/>
              </a:rPr>
              <a:t>Done by </a:t>
            </a:r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2800" b="1" dirty="0" err="1">
                <a:solidFill>
                  <a:schemeClr val="bg1"/>
                </a:solidFill>
                <a:latin typeface="Handlee" panose="02000000000000000000" pitchFamily="2" charset="0"/>
                <a:cs typeface="Arial" pitchFamily="34" charset="0"/>
              </a:rPr>
              <a:t>Entisar</a:t>
            </a:r>
            <a:r>
              <a:rPr lang="en-US" altLang="ko-KR" sz="2800" b="1" dirty="0">
                <a:solidFill>
                  <a:schemeClr val="bg1"/>
                </a:solidFill>
                <a:latin typeface="Handlee" panose="02000000000000000000" pitchFamily="2" charset="0"/>
                <a:cs typeface="Arial" pitchFamily="34" charset="0"/>
              </a:rPr>
              <a:t> Al-</a:t>
            </a:r>
            <a:r>
              <a:rPr lang="en-US" altLang="ko-KR" sz="2800" b="1" dirty="0" err="1">
                <a:solidFill>
                  <a:schemeClr val="bg1"/>
                </a:solidFill>
                <a:latin typeface="Handlee" panose="02000000000000000000" pitchFamily="2" charset="0"/>
                <a:cs typeface="Arial" pitchFamily="34" charset="0"/>
              </a:rPr>
              <a:t>Obaidallah</a:t>
            </a:r>
            <a:endParaRPr lang="ko-KR" altLang="en-US" sz="1867" b="1" dirty="0">
              <a:solidFill>
                <a:schemeClr val="bg1"/>
              </a:solidFill>
              <a:latin typeface="Handlee" panose="02000000000000000000" pitchFamily="2" charset="0"/>
              <a:cs typeface="Arial" pitchFamily="34" charset="0"/>
            </a:endParaRPr>
          </a:p>
        </p:txBody>
      </p:sp>
      <p:sp>
        <p:nvSpPr>
          <p:cNvPr id="18" name="Graphic 17">
            <a:extLst>
              <a:ext uri="{FF2B5EF4-FFF2-40B4-BE49-F238E27FC236}">
                <a16:creationId xmlns:a16="http://schemas.microsoft.com/office/drawing/2014/main" id="{B06E8C8F-6E94-40BA-B73F-F1800500A017}"/>
              </a:ext>
            </a:extLst>
          </p:cNvPr>
          <p:cNvSpPr/>
          <p:nvPr/>
        </p:nvSpPr>
        <p:spPr>
          <a:xfrm flipH="1">
            <a:off x="6791325" y="1434226"/>
            <a:ext cx="1249566" cy="127047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8083A0CE-512E-4E74-A82D-E123EF933F6A}"/>
              </a:ext>
            </a:extLst>
          </p:cNvPr>
          <p:cNvSpPr txBox="1"/>
          <p:nvPr/>
        </p:nvSpPr>
        <p:spPr>
          <a:xfrm>
            <a:off x="10115550" y="148660"/>
            <a:ext cx="19118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Mega Goal 2.2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C787383-505F-40C4-80FC-2FFC39E2DDDD}"/>
              </a:ext>
            </a:extLst>
          </p:cNvPr>
          <p:cNvGrpSpPr/>
          <p:nvPr/>
        </p:nvGrpSpPr>
        <p:grpSpPr>
          <a:xfrm>
            <a:off x="862202" y="1538301"/>
            <a:ext cx="1952876" cy="1950658"/>
            <a:chOff x="4056136" y="43905"/>
            <a:chExt cx="4439320" cy="443427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143E3E-EE49-488D-AF41-F83F6BC2DC9C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DDE7C2-E5A6-4A25-B352-E8642F8C8602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F56B33-C1FF-450F-AA12-332678F93FDB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A76F03-BCBD-4D46-BEC1-ED6E981D48B4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22">
            <a:extLst>
              <a:ext uri="{FF2B5EF4-FFF2-40B4-BE49-F238E27FC236}">
                <a16:creationId xmlns:a16="http://schemas.microsoft.com/office/drawing/2014/main" id="{5B567233-CD29-47C6-8144-EC96825171CE}"/>
              </a:ext>
            </a:extLst>
          </p:cNvPr>
          <p:cNvGrpSpPr/>
          <p:nvPr/>
        </p:nvGrpSpPr>
        <p:grpSpPr>
          <a:xfrm>
            <a:off x="-1471" y="2790342"/>
            <a:ext cx="3318591" cy="1750519"/>
            <a:chOff x="5363640" y="4411458"/>
            <a:chExt cx="3354813" cy="1769626"/>
          </a:xfrm>
        </p:grpSpPr>
        <p:grpSp>
          <p:nvGrpSpPr>
            <p:cNvPr id="42" name="Group 14">
              <a:extLst>
                <a:ext uri="{FF2B5EF4-FFF2-40B4-BE49-F238E27FC236}">
                  <a16:creationId xmlns:a16="http://schemas.microsoft.com/office/drawing/2014/main" id="{9A891EE1-6192-4296-B919-A74378C13292}"/>
                </a:ext>
              </a:extLst>
            </p:cNvPr>
            <p:cNvGrpSpPr/>
            <p:nvPr/>
          </p:nvGrpSpPr>
          <p:grpSpPr>
            <a:xfrm>
              <a:off x="7615336" y="4411458"/>
              <a:ext cx="729316" cy="823738"/>
              <a:chOff x="3787776" y="4595868"/>
              <a:chExt cx="729316" cy="823738"/>
            </a:xfrm>
          </p:grpSpPr>
          <p:sp>
            <p:nvSpPr>
              <p:cNvPr id="48" name="Freeform: Shape 15">
                <a:extLst>
                  <a:ext uri="{FF2B5EF4-FFF2-40B4-BE49-F238E27FC236}">
                    <a16:creationId xmlns:a16="http://schemas.microsoft.com/office/drawing/2014/main" id="{736A108A-3BF0-4FA8-817B-DC76C7A0D8F8}"/>
                  </a:ext>
                </a:extLst>
              </p:cNvPr>
              <p:cNvSpPr/>
              <p:nvPr/>
            </p:nvSpPr>
            <p:spPr>
              <a:xfrm>
                <a:off x="3909065" y="4595868"/>
                <a:ext cx="608027" cy="823738"/>
              </a:xfrm>
              <a:custGeom>
                <a:avLst/>
                <a:gdLst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48530 w 1005786"/>
                  <a:gd name="connsiteY2" fmla="*/ 1224529 h 1681837"/>
                  <a:gd name="connsiteX3" fmla="*/ 0 w 1005786"/>
                  <a:gd name="connsiteY3" fmla="*/ 1159222 h 1681837"/>
                  <a:gd name="connsiteX4" fmla="*/ 24306 w 1005786"/>
                  <a:gd name="connsiteY4" fmla="*/ 1120513 h 1681837"/>
                  <a:gd name="connsiteX5" fmla="*/ 224235 w 1005786"/>
                  <a:gd name="connsiteY5" fmla="*/ 771311 h 1681837"/>
                  <a:gd name="connsiteX6" fmla="*/ 363850 w 1005786"/>
                  <a:gd name="connsiteY6" fmla="*/ 489299 h 1681837"/>
                  <a:gd name="connsiteX7" fmla="*/ 416799 w 1005786"/>
                  <a:gd name="connsiteY7" fmla="*/ 389538 h 1681837"/>
                  <a:gd name="connsiteX8" fmla="*/ 429484 w 1005786"/>
                  <a:gd name="connsiteY8" fmla="*/ 374071 h 1681837"/>
                  <a:gd name="connsiteX9" fmla="*/ 589723 w 1005786"/>
                  <a:gd name="connsiteY9" fmla="*/ 128476 h 1681837"/>
                  <a:gd name="connsiteX10" fmla="*/ 765265 w 1005786"/>
                  <a:gd name="connsiteY10" fmla="*/ 5883 h 1681837"/>
                  <a:gd name="connsiteX11" fmla="*/ 965848 w 1005786"/>
                  <a:gd name="connsiteY11" fmla="*/ 61697 h 1681837"/>
                  <a:gd name="connsiteX12" fmla="*/ 1005785 w 1005786"/>
                  <a:gd name="connsiteY12" fmla="*/ 141161 h 1681837"/>
                  <a:gd name="connsiteX13" fmla="*/ 996292 w 1005786"/>
                  <a:gd name="connsiteY13" fmla="*/ 166122 h 1681837"/>
                  <a:gd name="connsiteX14" fmla="*/ 853731 w 1005786"/>
                  <a:gd name="connsiteY14" fmla="*/ 443961 h 1681837"/>
                  <a:gd name="connsiteX15" fmla="*/ 783187 w 1005786"/>
                  <a:gd name="connsiteY15" fmla="*/ 598470 h 1681837"/>
                  <a:gd name="connsiteX16" fmla="*/ 553141 w 1005786"/>
                  <a:gd name="connsiteY16" fmla="*/ 1083768 h 1681837"/>
                  <a:gd name="connsiteX17" fmla="*/ 272274 w 1005786"/>
                  <a:gd name="connsiteY17" fmla="*/ 1539850 h 1681837"/>
                  <a:gd name="connsiteX18" fmla="*/ 160402 w 1005786"/>
                  <a:gd name="connsiteY18" fmla="*/ 1669889 h 1681837"/>
                  <a:gd name="connsiteX19" fmla="*/ 144280 w 1005786"/>
                  <a:gd name="connsiteY19" fmla="*/ 1681838 h 1681837"/>
                  <a:gd name="connsiteX20" fmla="*/ 76027 w 1005786"/>
                  <a:gd name="connsiteY20" fmla="*/ 1512598 h 1681837"/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0 w 1005786"/>
                  <a:gd name="connsiteY2" fmla="*/ 1159222 h 1681837"/>
                  <a:gd name="connsiteX3" fmla="*/ 24306 w 1005786"/>
                  <a:gd name="connsiteY3" fmla="*/ 1120513 h 1681837"/>
                  <a:gd name="connsiteX4" fmla="*/ 224235 w 1005786"/>
                  <a:gd name="connsiteY4" fmla="*/ 771311 h 1681837"/>
                  <a:gd name="connsiteX5" fmla="*/ 363850 w 1005786"/>
                  <a:gd name="connsiteY5" fmla="*/ 489299 h 1681837"/>
                  <a:gd name="connsiteX6" fmla="*/ 416799 w 1005786"/>
                  <a:gd name="connsiteY6" fmla="*/ 389538 h 1681837"/>
                  <a:gd name="connsiteX7" fmla="*/ 429484 w 1005786"/>
                  <a:gd name="connsiteY7" fmla="*/ 374071 h 1681837"/>
                  <a:gd name="connsiteX8" fmla="*/ 589723 w 1005786"/>
                  <a:gd name="connsiteY8" fmla="*/ 128476 h 1681837"/>
                  <a:gd name="connsiteX9" fmla="*/ 765265 w 1005786"/>
                  <a:gd name="connsiteY9" fmla="*/ 5883 h 1681837"/>
                  <a:gd name="connsiteX10" fmla="*/ 965848 w 1005786"/>
                  <a:gd name="connsiteY10" fmla="*/ 61697 h 1681837"/>
                  <a:gd name="connsiteX11" fmla="*/ 1005785 w 1005786"/>
                  <a:gd name="connsiteY11" fmla="*/ 141161 h 1681837"/>
                  <a:gd name="connsiteX12" fmla="*/ 996292 w 1005786"/>
                  <a:gd name="connsiteY12" fmla="*/ 166122 h 1681837"/>
                  <a:gd name="connsiteX13" fmla="*/ 853731 w 1005786"/>
                  <a:gd name="connsiteY13" fmla="*/ 443961 h 1681837"/>
                  <a:gd name="connsiteX14" fmla="*/ 783187 w 1005786"/>
                  <a:gd name="connsiteY14" fmla="*/ 598470 h 1681837"/>
                  <a:gd name="connsiteX15" fmla="*/ 553141 w 1005786"/>
                  <a:gd name="connsiteY15" fmla="*/ 1083768 h 1681837"/>
                  <a:gd name="connsiteX16" fmla="*/ 272274 w 1005786"/>
                  <a:gd name="connsiteY16" fmla="*/ 1539850 h 1681837"/>
                  <a:gd name="connsiteX17" fmla="*/ 160402 w 1005786"/>
                  <a:gd name="connsiteY17" fmla="*/ 1669889 h 1681837"/>
                  <a:gd name="connsiteX18" fmla="*/ 144280 w 1005786"/>
                  <a:gd name="connsiteY18" fmla="*/ 1681838 h 1681837"/>
                  <a:gd name="connsiteX19" fmla="*/ 76027 w 1005786"/>
                  <a:gd name="connsiteY19" fmla="*/ 1512598 h 1681837"/>
                  <a:gd name="connsiteX0" fmla="*/ 144280 w 1005786"/>
                  <a:gd name="connsiteY0" fmla="*/ 1681838 h 1681837"/>
                  <a:gd name="connsiteX1" fmla="*/ 89121 w 1005786"/>
                  <a:gd name="connsiteY1" fmla="*/ 1490092 h 1681837"/>
                  <a:gd name="connsiteX2" fmla="*/ 0 w 1005786"/>
                  <a:gd name="connsiteY2" fmla="*/ 1159222 h 1681837"/>
                  <a:gd name="connsiteX3" fmla="*/ 24306 w 1005786"/>
                  <a:gd name="connsiteY3" fmla="*/ 1120513 h 1681837"/>
                  <a:gd name="connsiteX4" fmla="*/ 224235 w 1005786"/>
                  <a:gd name="connsiteY4" fmla="*/ 771311 h 1681837"/>
                  <a:gd name="connsiteX5" fmla="*/ 363850 w 1005786"/>
                  <a:gd name="connsiteY5" fmla="*/ 489299 h 1681837"/>
                  <a:gd name="connsiteX6" fmla="*/ 416799 w 1005786"/>
                  <a:gd name="connsiteY6" fmla="*/ 389538 h 1681837"/>
                  <a:gd name="connsiteX7" fmla="*/ 429484 w 1005786"/>
                  <a:gd name="connsiteY7" fmla="*/ 374071 h 1681837"/>
                  <a:gd name="connsiteX8" fmla="*/ 589723 w 1005786"/>
                  <a:gd name="connsiteY8" fmla="*/ 128476 h 1681837"/>
                  <a:gd name="connsiteX9" fmla="*/ 765265 w 1005786"/>
                  <a:gd name="connsiteY9" fmla="*/ 5883 h 1681837"/>
                  <a:gd name="connsiteX10" fmla="*/ 965848 w 1005786"/>
                  <a:gd name="connsiteY10" fmla="*/ 61697 h 1681837"/>
                  <a:gd name="connsiteX11" fmla="*/ 1005785 w 1005786"/>
                  <a:gd name="connsiteY11" fmla="*/ 141161 h 1681837"/>
                  <a:gd name="connsiteX12" fmla="*/ 996292 w 1005786"/>
                  <a:gd name="connsiteY12" fmla="*/ 166122 h 1681837"/>
                  <a:gd name="connsiteX13" fmla="*/ 853731 w 1005786"/>
                  <a:gd name="connsiteY13" fmla="*/ 443961 h 1681837"/>
                  <a:gd name="connsiteX14" fmla="*/ 783187 w 1005786"/>
                  <a:gd name="connsiteY14" fmla="*/ 598470 h 1681837"/>
                  <a:gd name="connsiteX15" fmla="*/ 553141 w 1005786"/>
                  <a:gd name="connsiteY15" fmla="*/ 1083768 h 1681837"/>
                  <a:gd name="connsiteX16" fmla="*/ 272274 w 1005786"/>
                  <a:gd name="connsiteY16" fmla="*/ 1539850 h 1681837"/>
                  <a:gd name="connsiteX17" fmla="*/ 160402 w 1005786"/>
                  <a:gd name="connsiteY17" fmla="*/ 1669889 h 1681837"/>
                  <a:gd name="connsiteX18" fmla="*/ 144280 w 1005786"/>
                  <a:gd name="connsiteY18" fmla="*/ 1681838 h 1681837"/>
                  <a:gd name="connsiteX0" fmla="*/ 144280 w 1005786"/>
                  <a:gd name="connsiteY0" fmla="*/ 1681838 h 1681837"/>
                  <a:gd name="connsiteX1" fmla="*/ 0 w 1005786"/>
                  <a:gd name="connsiteY1" fmla="*/ 1159222 h 1681837"/>
                  <a:gd name="connsiteX2" fmla="*/ 24306 w 1005786"/>
                  <a:gd name="connsiteY2" fmla="*/ 1120513 h 1681837"/>
                  <a:gd name="connsiteX3" fmla="*/ 224235 w 1005786"/>
                  <a:gd name="connsiteY3" fmla="*/ 771311 h 1681837"/>
                  <a:gd name="connsiteX4" fmla="*/ 363850 w 1005786"/>
                  <a:gd name="connsiteY4" fmla="*/ 489299 h 1681837"/>
                  <a:gd name="connsiteX5" fmla="*/ 416799 w 1005786"/>
                  <a:gd name="connsiteY5" fmla="*/ 389538 h 1681837"/>
                  <a:gd name="connsiteX6" fmla="*/ 429484 w 1005786"/>
                  <a:gd name="connsiteY6" fmla="*/ 374071 h 1681837"/>
                  <a:gd name="connsiteX7" fmla="*/ 589723 w 1005786"/>
                  <a:gd name="connsiteY7" fmla="*/ 128476 h 1681837"/>
                  <a:gd name="connsiteX8" fmla="*/ 765265 w 1005786"/>
                  <a:gd name="connsiteY8" fmla="*/ 5883 h 1681837"/>
                  <a:gd name="connsiteX9" fmla="*/ 965848 w 1005786"/>
                  <a:gd name="connsiteY9" fmla="*/ 61697 h 1681837"/>
                  <a:gd name="connsiteX10" fmla="*/ 1005785 w 1005786"/>
                  <a:gd name="connsiteY10" fmla="*/ 141161 h 1681837"/>
                  <a:gd name="connsiteX11" fmla="*/ 996292 w 1005786"/>
                  <a:gd name="connsiteY11" fmla="*/ 166122 h 1681837"/>
                  <a:gd name="connsiteX12" fmla="*/ 853731 w 1005786"/>
                  <a:gd name="connsiteY12" fmla="*/ 443961 h 1681837"/>
                  <a:gd name="connsiteX13" fmla="*/ 783187 w 1005786"/>
                  <a:gd name="connsiteY13" fmla="*/ 598470 h 1681837"/>
                  <a:gd name="connsiteX14" fmla="*/ 553141 w 1005786"/>
                  <a:gd name="connsiteY14" fmla="*/ 1083768 h 1681837"/>
                  <a:gd name="connsiteX15" fmla="*/ 272274 w 1005786"/>
                  <a:gd name="connsiteY15" fmla="*/ 1539850 h 1681837"/>
                  <a:gd name="connsiteX16" fmla="*/ 160402 w 1005786"/>
                  <a:gd name="connsiteY16" fmla="*/ 1669889 h 1681837"/>
                  <a:gd name="connsiteX17" fmla="*/ 144280 w 1005786"/>
                  <a:gd name="connsiteY17" fmla="*/ 1681838 h 1681837"/>
                  <a:gd name="connsiteX0" fmla="*/ 422207 w 1283713"/>
                  <a:gd name="connsiteY0" fmla="*/ 1681838 h 1681837"/>
                  <a:gd name="connsiteX1" fmla="*/ 0 w 1283713"/>
                  <a:gd name="connsiteY1" fmla="*/ 1455274 h 1681837"/>
                  <a:gd name="connsiteX2" fmla="*/ 302233 w 1283713"/>
                  <a:gd name="connsiteY2" fmla="*/ 1120513 h 1681837"/>
                  <a:gd name="connsiteX3" fmla="*/ 502162 w 1283713"/>
                  <a:gd name="connsiteY3" fmla="*/ 771311 h 1681837"/>
                  <a:gd name="connsiteX4" fmla="*/ 641777 w 1283713"/>
                  <a:gd name="connsiteY4" fmla="*/ 489299 h 1681837"/>
                  <a:gd name="connsiteX5" fmla="*/ 694726 w 1283713"/>
                  <a:gd name="connsiteY5" fmla="*/ 389538 h 1681837"/>
                  <a:gd name="connsiteX6" fmla="*/ 707411 w 1283713"/>
                  <a:gd name="connsiteY6" fmla="*/ 374071 h 1681837"/>
                  <a:gd name="connsiteX7" fmla="*/ 867650 w 1283713"/>
                  <a:gd name="connsiteY7" fmla="*/ 128476 h 1681837"/>
                  <a:gd name="connsiteX8" fmla="*/ 1043192 w 1283713"/>
                  <a:gd name="connsiteY8" fmla="*/ 5883 h 1681837"/>
                  <a:gd name="connsiteX9" fmla="*/ 1243775 w 1283713"/>
                  <a:gd name="connsiteY9" fmla="*/ 61697 h 1681837"/>
                  <a:gd name="connsiteX10" fmla="*/ 1283712 w 1283713"/>
                  <a:gd name="connsiteY10" fmla="*/ 141161 h 1681837"/>
                  <a:gd name="connsiteX11" fmla="*/ 1274219 w 1283713"/>
                  <a:gd name="connsiteY11" fmla="*/ 166122 h 1681837"/>
                  <a:gd name="connsiteX12" fmla="*/ 1131658 w 1283713"/>
                  <a:gd name="connsiteY12" fmla="*/ 443961 h 1681837"/>
                  <a:gd name="connsiteX13" fmla="*/ 1061114 w 1283713"/>
                  <a:gd name="connsiteY13" fmla="*/ 598470 h 1681837"/>
                  <a:gd name="connsiteX14" fmla="*/ 831068 w 1283713"/>
                  <a:gd name="connsiteY14" fmla="*/ 1083768 h 1681837"/>
                  <a:gd name="connsiteX15" fmla="*/ 550201 w 1283713"/>
                  <a:gd name="connsiteY15" fmla="*/ 1539850 h 1681837"/>
                  <a:gd name="connsiteX16" fmla="*/ 438329 w 1283713"/>
                  <a:gd name="connsiteY16" fmla="*/ 1669889 h 1681837"/>
                  <a:gd name="connsiteX17" fmla="*/ 422207 w 1283713"/>
                  <a:gd name="connsiteY17" fmla="*/ 1681838 h 1681837"/>
                  <a:gd name="connsiteX0" fmla="*/ 398039 w 1259545"/>
                  <a:gd name="connsiteY0" fmla="*/ 1681838 h 1681837"/>
                  <a:gd name="connsiteX1" fmla="*/ 0 w 1259545"/>
                  <a:gd name="connsiteY1" fmla="*/ 1425065 h 1681837"/>
                  <a:gd name="connsiteX2" fmla="*/ 278065 w 1259545"/>
                  <a:gd name="connsiteY2" fmla="*/ 1120513 h 1681837"/>
                  <a:gd name="connsiteX3" fmla="*/ 477994 w 1259545"/>
                  <a:gd name="connsiteY3" fmla="*/ 771311 h 1681837"/>
                  <a:gd name="connsiteX4" fmla="*/ 617609 w 1259545"/>
                  <a:gd name="connsiteY4" fmla="*/ 489299 h 1681837"/>
                  <a:gd name="connsiteX5" fmla="*/ 670558 w 1259545"/>
                  <a:gd name="connsiteY5" fmla="*/ 389538 h 1681837"/>
                  <a:gd name="connsiteX6" fmla="*/ 683243 w 1259545"/>
                  <a:gd name="connsiteY6" fmla="*/ 374071 h 1681837"/>
                  <a:gd name="connsiteX7" fmla="*/ 843482 w 1259545"/>
                  <a:gd name="connsiteY7" fmla="*/ 128476 h 1681837"/>
                  <a:gd name="connsiteX8" fmla="*/ 1019024 w 1259545"/>
                  <a:gd name="connsiteY8" fmla="*/ 5883 h 1681837"/>
                  <a:gd name="connsiteX9" fmla="*/ 1219607 w 1259545"/>
                  <a:gd name="connsiteY9" fmla="*/ 61697 h 1681837"/>
                  <a:gd name="connsiteX10" fmla="*/ 1259544 w 1259545"/>
                  <a:gd name="connsiteY10" fmla="*/ 141161 h 1681837"/>
                  <a:gd name="connsiteX11" fmla="*/ 1250051 w 1259545"/>
                  <a:gd name="connsiteY11" fmla="*/ 166122 h 1681837"/>
                  <a:gd name="connsiteX12" fmla="*/ 1107490 w 1259545"/>
                  <a:gd name="connsiteY12" fmla="*/ 443961 h 1681837"/>
                  <a:gd name="connsiteX13" fmla="*/ 1036946 w 1259545"/>
                  <a:gd name="connsiteY13" fmla="*/ 598470 h 1681837"/>
                  <a:gd name="connsiteX14" fmla="*/ 806900 w 1259545"/>
                  <a:gd name="connsiteY14" fmla="*/ 1083768 h 1681837"/>
                  <a:gd name="connsiteX15" fmla="*/ 526033 w 1259545"/>
                  <a:gd name="connsiteY15" fmla="*/ 1539850 h 1681837"/>
                  <a:gd name="connsiteX16" fmla="*/ 414161 w 1259545"/>
                  <a:gd name="connsiteY16" fmla="*/ 1669889 h 1681837"/>
                  <a:gd name="connsiteX17" fmla="*/ 398039 w 1259545"/>
                  <a:gd name="connsiteY17" fmla="*/ 1681838 h 1681837"/>
                  <a:gd name="connsiteX0" fmla="*/ 361786 w 1223292"/>
                  <a:gd name="connsiteY0" fmla="*/ 1681838 h 1681837"/>
                  <a:gd name="connsiteX1" fmla="*/ 0 w 1223292"/>
                  <a:gd name="connsiteY1" fmla="*/ 1364645 h 1681837"/>
                  <a:gd name="connsiteX2" fmla="*/ 241812 w 1223292"/>
                  <a:gd name="connsiteY2" fmla="*/ 1120513 h 1681837"/>
                  <a:gd name="connsiteX3" fmla="*/ 441741 w 1223292"/>
                  <a:gd name="connsiteY3" fmla="*/ 771311 h 1681837"/>
                  <a:gd name="connsiteX4" fmla="*/ 581356 w 1223292"/>
                  <a:gd name="connsiteY4" fmla="*/ 489299 h 1681837"/>
                  <a:gd name="connsiteX5" fmla="*/ 634305 w 1223292"/>
                  <a:gd name="connsiteY5" fmla="*/ 389538 h 1681837"/>
                  <a:gd name="connsiteX6" fmla="*/ 646990 w 1223292"/>
                  <a:gd name="connsiteY6" fmla="*/ 374071 h 1681837"/>
                  <a:gd name="connsiteX7" fmla="*/ 807229 w 1223292"/>
                  <a:gd name="connsiteY7" fmla="*/ 128476 h 1681837"/>
                  <a:gd name="connsiteX8" fmla="*/ 982771 w 1223292"/>
                  <a:gd name="connsiteY8" fmla="*/ 5883 h 1681837"/>
                  <a:gd name="connsiteX9" fmla="*/ 1183354 w 1223292"/>
                  <a:gd name="connsiteY9" fmla="*/ 61697 h 1681837"/>
                  <a:gd name="connsiteX10" fmla="*/ 1223291 w 1223292"/>
                  <a:gd name="connsiteY10" fmla="*/ 141161 h 1681837"/>
                  <a:gd name="connsiteX11" fmla="*/ 1213798 w 1223292"/>
                  <a:gd name="connsiteY11" fmla="*/ 166122 h 1681837"/>
                  <a:gd name="connsiteX12" fmla="*/ 1071237 w 1223292"/>
                  <a:gd name="connsiteY12" fmla="*/ 443961 h 1681837"/>
                  <a:gd name="connsiteX13" fmla="*/ 1000693 w 1223292"/>
                  <a:gd name="connsiteY13" fmla="*/ 598470 h 1681837"/>
                  <a:gd name="connsiteX14" fmla="*/ 770647 w 1223292"/>
                  <a:gd name="connsiteY14" fmla="*/ 1083768 h 1681837"/>
                  <a:gd name="connsiteX15" fmla="*/ 489780 w 1223292"/>
                  <a:gd name="connsiteY15" fmla="*/ 1539850 h 1681837"/>
                  <a:gd name="connsiteX16" fmla="*/ 377908 w 1223292"/>
                  <a:gd name="connsiteY16" fmla="*/ 1669889 h 1681837"/>
                  <a:gd name="connsiteX17" fmla="*/ 361786 w 1223292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388812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388812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94817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94817 w 1241418"/>
                  <a:gd name="connsiteY14" fmla="*/ 1083768 h 1681837"/>
                  <a:gd name="connsiteX15" fmla="*/ 507905 w 1241418"/>
                  <a:gd name="connsiteY15" fmla="*/ 1551933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41418" h="1681837">
                    <a:moveTo>
                      <a:pt x="379912" y="1681838"/>
                    </a:moveTo>
                    <a:cubicBezTo>
                      <a:pt x="395472" y="1596726"/>
                      <a:pt x="334176" y="1464237"/>
                      <a:pt x="0" y="1400897"/>
                    </a:cubicBezTo>
                    <a:cubicBezTo>
                      <a:pt x="3437" y="1385103"/>
                      <a:pt x="183293" y="1225444"/>
                      <a:pt x="259938" y="1120513"/>
                    </a:cubicBezTo>
                    <a:cubicBezTo>
                      <a:pt x="336583" y="1015582"/>
                      <a:pt x="400944" y="892104"/>
                      <a:pt x="459867" y="771311"/>
                    </a:cubicBezTo>
                    <a:cubicBezTo>
                      <a:pt x="505860" y="677034"/>
                      <a:pt x="554799" y="584230"/>
                      <a:pt x="599482" y="489299"/>
                    </a:cubicBezTo>
                    <a:cubicBezTo>
                      <a:pt x="615441" y="455418"/>
                      <a:pt x="632463" y="421619"/>
                      <a:pt x="652431" y="389538"/>
                    </a:cubicBezTo>
                    <a:cubicBezTo>
                      <a:pt x="660860" y="387820"/>
                      <a:pt x="661842" y="379800"/>
                      <a:pt x="665116" y="374071"/>
                    </a:cubicBezTo>
                    <a:cubicBezTo>
                      <a:pt x="712664" y="288387"/>
                      <a:pt x="761603" y="203522"/>
                      <a:pt x="825355" y="128476"/>
                    </a:cubicBezTo>
                    <a:cubicBezTo>
                      <a:pt x="872984" y="72417"/>
                      <a:pt x="925442" y="21269"/>
                      <a:pt x="1000897" y="5883"/>
                    </a:cubicBezTo>
                    <a:cubicBezTo>
                      <a:pt x="1076433" y="-9502"/>
                      <a:pt x="1145667" y="4001"/>
                      <a:pt x="1201480" y="61697"/>
                    </a:cubicBezTo>
                    <a:cubicBezTo>
                      <a:pt x="1222922" y="83875"/>
                      <a:pt x="1235034" y="111209"/>
                      <a:pt x="1241417" y="141161"/>
                    </a:cubicBezTo>
                    <a:cubicBezTo>
                      <a:pt x="1241499" y="150736"/>
                      <a:pt x="1236834" y="158265"/>
                      <a:pt x="1231924" y="166122"/>
                    </a:cubicBezTo>
                    <a:cubicBezTo>
                      <a:pt x="1176111" y="254425"/>
                      <a:pt x="1132819" y="349274"/>
                      <a:pt x="1089363" y="443961"/>
                    </a:cubicBezTo>
                    <a:cubicBezTo>
                      <a:pt x="1065712" y="495437"/>
                      <a:pt x="1067910" y="491836"/>
                      <a:pt x="1018819" y="598470"/>
                    </a:cubicBezTo>
                    <a:cubicBezTo>
                      <a:pt x="969728" y="705104"/>
                      <a:pt x="879969" y="924858"/>
                      <a:pt x="794817" y="1083768"/>
                    </a:cubicBezTo>
                    <a:cubicBezTo>
                      <a:pt x="709665" y="1242678"/>
                      <a:pt x="574369" y="1454246"/>
                      <a:pt x="507905" y="1551933"/>
                    </a:cubicBezTo>
                    <a:cubicBezTo>
                      <a:pt x="441441" y="1649620"/>
                      <a:pt x="435889" y="1628725"/>
                      <a:pt x="396034" y="1669889"/>
                    </a:cubicBezTo>
                    <a:cubicBezTo>
                      <a:pt x="391860" y="1674227"/>
                      <a:pt x="388505" y="1680038"/>
                      <a:pt x="379912" y="1681838"/>
                    </a:cubicBezTo>
                    <a:close/>
                  </a:path>
                </a:pathLst>
              </a:custGeom>
              <a:solidFill>
                <a:srgbClr val="DB9F78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16">
                <a:extLst>
                  <a:ext uri="{FF2B5EF4-FFF2-40B4-BE49-F238E27FC236}">
                    <a16:creationId xmlns:a16="http://schemas.microsoft.com/office/drawing/2014/main" id="{71C58B19-27F7-4B76-8413-B791544325D3}"/>
                  </a:ext>
                </a:extLst>
              </p:cNvPr>
              <p:cNvSpPr/>
              <p:nvPr/>
            </p:nvSpPr>
            <p:spPr>
              <a:xfrm>
                <a:off x="3787776" y="4724330"/>
                <a:ext cx="440829" cy="558436"/>
              </a:xfrm>
              <a:custGeom>
                <a:avLst/>
                <a:gdLst>
                  <a:gd name="connsiteX0" fmla="*/ 606008 w 606071"/>
                  <a:gd name="connsiteY0" fmla="*/ 127342 h 897026"/>
                  <a:gd name="connsiteX1" fmla="*/ 598397 w 606071"/>
                  <a:gd name="connsiteY1" fmla="*/ 150912 h 897026"/>
                  <a:gd name="connsiteX2" fmla="*/ 530063 w 606071"/>
                  <a:gd name="connsiteY2" fmla="*/ 287663 h 897026"/>
                  <a:gd name="connsiteX3" fmla="*/ 377763 w 606071"/>
                  <a:gd name="connsiteY3" fmla="*/ 591526 h 897026"/>
                  <a:gd name="connsiteX4" fmla="*/ 198129 w 606071"/>
                  <a:gd name="connsiteY4" fmla="*/ 888433 h 897026"/>
                  <a:gd name="connsiteX5" fmla="*/ 189373 w 606071"/>
                  <a:gd name="connsiteY5" fmla="*/ 897026 h 897026"/>
                  <a:gd name="connsiteX6" fmla="*/ 0 w 606071"/>
                  <a:gd name="connsiteY6" fmla="*/ 787200 h 897026"/>
                  <a:gd name="connsiteX7" fmla="*/ 216461 w 606071"/>
                  <a:gd name="connsiteY7" fmla="*/ 235368 h 897026"/>
                  <a:gd name="connsiteX8" fmla="*/ 314257 w 606071"/>
                  <a:gd name="connsiteY8" fmla="*/ 70302 h 897026"/>
                  <a:gd name="connsiteX9" fmla="*/ 461155 w 606071"/>
                  <a:gd name="connsiteY9" fmla="*/ 3 h 897026"/>
                  <a:gd name="connsiteX10" fmla="*/ 584158 w 606071"/>
                  <a:gd name="connsiteY10" fmla="*/ 73166 h 897026"/>
                  <a:gd name="connsiteX11" fmla="*/ 606008 w 606071"/>
                  <a:gd name="connsiteY11" fmla="*/ 127342 h 897026"/>
                  <a:gd name="connsiteX0" fmla="*/ 844895 w 844958"/>
                  <a:gd name="connsiteY0" fmla="*/ 127342 h 1126619"/>
                  <a:gd name="connsiteX1" fmla="*/ 837284 w 844958"/>
                  <a:gd name="connsiteY1" fmla="*/ 150912 h 1126619"/>
                  <a:gd name="connsiteX2" fmla="*/ 768950 w 844958"/>
                  <a:gd name="connsiteY2" fmla="*/ 287663 h 1126619"/>
                  <a:gd name="connsiteX3" fmla="*/ 616650 w 844958"/>
                  <a:gd name="connsiteY3" fmla="*/ 591526 h 1126619"/>
                  <a:gd name="connsiteX4" fmla="*/ 437016 w 844958"/>
                  <a:gd name="connsiteY4" fmla="*/ 888433 h 1126619"/>
                  <a:gd name="connsiteX5" fmla="*/ 5329 w 844958"/>
                  <a:gd name="connsiteY5" fmla="*/ 1126619 h 1126619"/>
                  <a:gd name="connsiteX6" fmla="*/ 238887 w 844958"/>
                  <a:gd name="connsiteY6" fmla="*/ 787200 h 1126619"/>
                  <a:gd name="connsiteX7" fmla="*/ 455348 w 844958"/>
                  <a:gd name="connsiteY7" fmla="*/ 235368 h 1126619"/>
                  <a:gd name="connsiteX8" fmla="*/ 553144 w 844958"/>
                  <a:gd name="connsiteY8" fmla="*/ 70302 h 1126619"/>
                  <a:gd name="connsiteX9" fmla="*/ 700042 w 844958"/>
                  <a:gd name="connsiteY9" fmla="*/ 3 h 1126619"/>
                  <a:gd name="connsiteX10" fmla="*/ 823045 w 844958"/>
                  <a:gd name="connsiteY10" fmla="*/ 73166 h 1126619"/>
                  <a:gd name="connsiteX11" fmla="*/ 844895 w 844958"/>
                  <a:gd name="connsiteY11" fmla="*/ 127342 h 1126619"/>
                  <a:gd name="connsiteX0" fmla="*/ 847584 w 847647"/>
                  <a:gd name="connsiteY0" fmla="*/ 127342 h 1126619"/>
                  <a:gd name="connsiteX1" fmla="*/ 839973 w 847647"/>
                  <a:gd name="connsiteY1" fmla="*/ 150912 h 1126619"/>
                  <a:gd name="connsiteX2" fmla="*/ 771639 w 847647"/>
                  <a:gd name="connsiteY2" fmla="*/ 287663 h 1126619"/>
                  <a:gd name="connsiteX3" fmla="*/ 619339 w 847647"/>
                  <a:gd name="connsiteY3" fmla="*/ 591526 h 1126619"/>
                  <a:gd name="connsiteX4" fmla="*/ 439705 w 847647"/>
                  <a:gd name="connsiteY4" fmla="*/ 888433 h 1126619"/>
                  <a:gd name="connsiteX5" fmla="*/ 8018 w 847647"/>
                  <a:gd name="connsiteY5" fmla="*/ 1126619 h 1126619"/>
                  <a:gd name="connsiteX6" fmla="*/ 241576 w 847647"/>
                  <a:gd name="connsiteY6" fmla="*/ 787200 h 1126619"/>
                  <a:gd name="connsiteX7" fmla="*/ 458037 w 847647"/>
                  <a:gd name="connsiteY7" fmla="*/ 235368 h 1126619"/>
                  <a:gd name="connsiteX8" fmla="*/ 555833 w 847647"/>
                  <a:gd name="connsiteY8" fmla="*/ 70302 h 1126619"/>
                  <a:gd name="connsiteX9" fmla="*/ 702731 w 847647"/>
                  <a:gd name="connsiteY9" fmla="*/ 3 h 1126619"/>
                  <a:gd name="connsiteX10" fmla="*/ 825734 w 847647"/>
                  <a:gd name="connsiteY10" fmla="*/ 73166 h 1126619"/>
                  <a:gd name="connsiteX11" fmla="*/ 847584 w 847647"/>
                  <a:gd name="connsiteY11" fmla="*/ 127342 h 1126619"/>
                  <a:gd name="connsiteX0" fmla="*/ 839566 w 839629"/>
                  <a:gd name="connsiteY0" fmla="*/ 127342 h 1126619"/>
                  <a:gd name="connsiteX1" fmla="*/ 831955 w 839629"/>
                  <a:gd name="connsiteY1" fmla="*/ 150912 h 1126619"/>
                  <a:gd name="connsiteX2" fmla="*/ 763621 w 839629"/>
                  <a:gd name="connsiteY2" fmla="*/ 287663 h 1126619"/>
                  <a:gd name="connsiteX3" fmla="*/ 611321 w 839629"/>
                  <a:gd name="connsiteY3" fmla="*/ 591526 h 1126619"/>
                  <a:gd name="connsiteX4" fmla="*/ 431687 w 839629"/>
                  <a:gd name="connsiteY4" fmla="*/ 888433 h 1126619"/>
                  <a:gd name="connsiteX5" fmla="*/ 0 w 839629"/>
                  <a:gd name="connsiteY5" fmla="*/ 1126619 h 1126619"/>
                  <a:gd name="connsiteX6" fmla="*/ 233558 w 839629"/>
                  <a:gd name="connsiteY6" fmla="*/ 787200 h 1126619"/>
                  <a:gd name="connsiteX7" fmla="*/ 450019 w 839629"/>
                  <a:gd name="connsiteY7" fmla="*/ 235368 h 1126619"/>
                  <a:gd name="connsiteX8" fmla="*/ 547815 w 839629"/>
                  <a:gd name="connsiteY8" fmla="*/ 70302 h 1126619"/>
                  <a:gd name="connsiteX9" fmla="*/ 694713 w 839629"/>
                  <a:gd name="connsiteY9" fmla="*/ 3 h 1126619"/>
                  <a:gd name="connsiteX10" fmla="*/ 817716 w 839629"/>
                  <a:gd name="connsiteY10" fmla="*/ 73166 h 1126619"/>
                  <a:gd name="connsiteX11" fmla="*/ 839566 w 839629"/>
                  <a:gd name="connsiteY11" fmla="*/ 127342 h 1126619"/>
                  <a:gd name="connsiteX0" fmla="*/ 839566 w 839629"/>
                  <a:gd name="connsiteY0" fmla="*/ 127342 h 1126619"/>
                  <a:gd name="connsiteX1" fmla="*/ 831955 w 839629"/>
                  <a:gd name="connsiteY1" fmla="*/ 150912 h 1126619"/>
                  <a:gd name="connsiteX2" fmla="*/ 763621 w 839629"/>
                  <a:gd name="connsiteY2" fmla="*/ 287663 h 1126619"/>
                  <a:gd name="connsiteX3" fmla="*/ 611321 w 839629"/>
                  <a:gd name="connsiteY3" fmla="*/ 591526 h 1126619"/>
                  <a:gd name="connsiteX4" fmla="*/ 431687 w 839629"/>
                  <a:gd name="connsiteY4" fmla="*/ 888433 h 1126619"/>
                  <a:gd name="connsiteX5" fmla="*/ 0 w 839629"/>
                  <a:gd name="connsiteY5" fmla="*/ 1126619 h 1126619"/>
                  <a:gd name="connsiteX6" fmla="*/ 233558 w 839629"/>
                  <a:gd name="connsiteY6" fmla="*/ 787200 h 1126619"/>
                  <a:gd name="connsiteX7" fmla="*/ 450019 w 839629"/>
                  <a:gd name="connsiteY7" fmla="*/ 235368 h 1126619"/>
                  <a:gd name="connsiteX8" fmla="*/ 547815 w 839629"/>
                  <a:gd name="connsiteY8" fmla="*/ 70302 h 1126619"/>
                  <a:gd name="connsiteX9" fmla="*/ 694713 w 839629"/>
                  <a:gd name="connsiteY9" fmla="*/ 3 h 1126619"/>
                  <a:gd name="connsiteX10" fmla="*/ 817716 w 839629"/>
                  <a:gd name="connsiteY10" fmla="*/ 73166 h 1126619"/>
                  <a:gd name="connsiteX11" fmla="*/ 839566 w 839629"/>
                  <a:gd name="connsiteY11" fmla="*/ 127342 h 1126619"/>
                  <a:gd name="connsiteX0" fmla="*/ 899984 w 900047"/>
                  <a:gd name="connsiteY0" fmla="*/ 127342 h 1114534"/>
                  <a:gd name="connsiteX1" fmla="*/ 892373 w 900047"/>
                  <a:gd name="connsiteY1" fmla="*/ 150912 h 1114534"/>
                  <a:gd name="connsiteX2" fmla="*/ 824039 w 900047"/>
                  <a:gd name="connsiteY2" fmla="*/ 287663 h 1114534"/>
                  <a:gd name="connsiteX3" fmla="*/ 671739 w 900047"/>
                  <a:gd name="connsiteY3" fmla="*/ 591526 h 1114534"/>
                  <a:gd name="connsiteX4" fmla="*/ 492105 w 900047"/>
                  <a:gd name="connsiteY4" fmla="*/ 888433 h 1114534"/>
                  <a:gd name="connsiteX5" fmla="*/ 0 w 900047"/>
                  <a:gd name="connsiteY5" fmla="*/ 1114534 h 1114534"/>
                  <a:gd name="connsiteX6" fmla="*/ 293976 w 900047"/>
                  <a:gd name="connsiteY6" fmla="*/ 787200 h 1114534"/>
                  <a:gd name="connsiteX7" fmla="*/ 510437 w 900047"/>
                  <a:gd name="connsiteY7" fmla="*/ 235368 h 1114534"/>
                  <a:gd name="connsiteX8" fmla="*/ 608233 w 900047"/>
                  <a:gd name="connsiteY8" fmla="*/ 70302 h 1114534"/>
                  <a:gd name="connsiteX9" fmla="*/ 755131 w 900047"/>
                  <a:gd name="connsiteY9" fmla="*/ 3 h 1114534"/>
                  <a:gd name="connsiteX10" fmla="*/ 878134 w 900047"/>
                  <a:gd name="connsiteY10" fmla="*/ 73166 h 1114534"/>
                  <a:gd name="connsiteX11" fmla="*/ 899984 w 900047"/>
                  <a:gd name="connsiteY11" fmla="*/ 127342 h 1114534"/>
                  <a:gd name="connsiteX0" fmla="*/ 899984 w 900047"/>
                  <a:gd name="connsiteY0" fmla="*/ 127342 h 1159917"/>
                  <a:gd name="connsiteX1" fmla="*/ 892373 w 900047"/>
                  <a:gd name="connsiteY1" fmla="*/ 150912 h 1159917"/>
                  <a:gd name="connsiteX2" fmla="*/ 824039 w 900047"/>
                  <a:gd name="connsiteY2" fmla="*/ 287663 h 1159917"/>
                  <a:gd name="connsiteX3" fmla="*/ 671739 w 900047"/>
                  <a:gd name="connsiteY3" fmla="*/ 591526 h 1159917"/>
                  <a:gd name="connsiteX4" fmla="*/ 244385 w 900047"/>
                  <a:gd name="connsiteY4" fmla="*/ 1124067 h 1159917"/>
                  <a:gd name="connsiteX5" fmla="*/ 0 w 900047"/>
                  <a:gd name="connsiteY5" fmla="*/ 1114534 h 1159917"/>
                  <a:gd name="connsiteX6" fmla="*/ 293976 w 900047"/>
                  <a:gd name="connsiteY6" fmla="*/ 787200 h 1159917"/>
                  <a:gd name="connsiteX7" fmla="*/ 510437 w 900047"/>
                  <a:gd name="connsiteY7" fmla="*/ 235368 h 1159917"/>
                  <a:gd name="connsiteX8" fmla="*/ 608233 w 900047"/>
                  <a:gd name="connsiteY8" fmla="*/ 70302 h 1159917"/>
                  <a:gd name="connsiteX9" fmla="*/ 755131 w 900047"/>
                  <a:gd name="connsiteY9" fmla="*/ 3 h 1159917"/>
                  <a:gd name="connsiteX10" fmla="*/ 878134 w 900047"/>
                  <a:gd name="connsiteY10" fmla="*/ 73166 h 1159917"/>
                  <a:gd name="connsiteX11" fmla="*/ 899984 w 900047"/>
                  <a:gd name="connsiteY11" fmla="*/ 127342 h 1159917"/>
                  <a:gd name="connsiteX0" fmla="*/ 899984 w 900047"/>
                  <a:gd name="connsiteY0" fmla="*/ 127342 h 1156538"/>
                  <a:gd name="connsiteX1" fmla="*/ 892373 w 900047"/>
                  <a:gd name="connsiteY1" fmla="*/ 150912 h 1156538"/>
                  <a:gd name="connsiteX2" fmla="*/ 824039 w 900047"/>
                  <a:gd name="connsiteY2" fmla="*/ 287663 h 1156538"/>
                  <a:gd name="connsiteX3" fmla="*/ 671739 w 900047"/>
                  <a:gd name="connsiteY3" fmla="*/ 591526 h 1156538"/>
                  <a:gd name="connsiteX4" fmla="*/ 244385 w 900047"/>
                  <a:gd name="connsiteY4" fmla="*/ 1124067 h 1156538"/>
                  <a:gd name="connsiteX5" fmla="*/ 0 w 900047"/>
                  <a:gd name="connsiteY5" fmla="*/ 1114534 h 1156538"/>
                  <a:gd name="connsiteX6" fmla="*/ 293976 w 900047"/>
                  <a:gd name="connsiteY6" fmla="*/ 787200 h 1156538"/>
                  <a:gd name="connsiteX7" fmla="*/ 510437 w 900047"/>
                  <a:gd name="connsiteY7" fmla="*/ 235368 h 1156538"/>
                  <a:gd name="connsiteX8" fmla="*/ 608233 w 900047"/>
                  <a:gd name="connsiteY8" fmla="*/ 70302 h 1156538"/>
                  <a:gd name="connsiteX9" fmla="*/ 755131 w 900047"/>
                  <a:gd name="connsiteY9" fmla="*/ 3 h 1156538"/>
                  <a:gd name="connsiteX10" fmla="*/ 878134 w 900047"/>
                  <a:gd name="connsiteY10" fmla="*/ 73166 h 1156538"/>
                  <a:gd name="connsiteX11" fmla="*/ 899984 w 900047"/>
                  <a:gd name="connsiteY11" fmla="*/ 127342 h 1156538"/>
                  <a:gd name="connsiteX0" fmla="*/ 899984 w 900047"/>
                  <a:gd name="connsiteY0" fmla="*/ 127342 h 1124067"/>
                  <a:gd name="connsiteX1" fmla="*/ 892373 w 900047"/>
                  <a:gd name="connsiteY1" fmla="*/ 150912 h 1124067"/>
                  <a:gd name="connsiteX2" fmla="*/ 824039 w 900047"/>
                  <a:gd name="connsiteY2" fmla="*/ 287663 h 1124067"/>
                  <a:gd name="connsiteX3" fmla="*/ 671739 w 900047"/>
                  <a:gd name="connsiteY3" fmla="*/ 591526 h 1124067"/>
                  <a:gd name="connsiteX4" fmla="*/ 244385 w 900047"/>
                  <a:gd name="connsiteY4" fmla="*/ 1124067 h 1124067"/>
                  <a:gd name="connsiteX5" fmla="*/ 0 w 900047"/>
                  <a:gd name="connsiteY5" fmla="*/ 1114534 h 1124067"/>
                  <a:gd name="connsiteX6" fmla="*/ 293976 w 900047"/>
                  <a:gd name="connsiteY6" fmla="*/ 787200 h 1124067"/>
                  <a:gd name="connsiteX7" fmla="*/ 510437 w 900047"/>
                  <a:gd name="connsiteY7" fmla="*/ 235368 h 1124067"/>
                  <a:gd name="connsiteX8" fmla="*/ 608233 w 900047"/>
                  <a:gd name="connsiteY8" fmla="*/ 70302 h 1124067"/>
                  <a:gd name="connsiteX9" fmla="*/ 755131 w 900047"/>
                  <a:gd name="connsiteY9" fmla="*/ 3 h 1124067"/>
                  <a:gd name="connsiteX10" fmla="*/ 878134 w 900047"/>
                  <a:gd name="connsiteY10" fmla="*/ 73166 h 1124067"/>
                  <a:gd name="connsiteX11" fmla="*/ 899984 w 900047"/>
                  <a:gd name="connsiteY11" fmla="*/ 127342 h 1124067"/>
                  <a:gd name="connsiteX0" fmla="*/ 899984 w 900047"/>
                  <a:gd name="connsiteY0" fmla="*/ 127342 h 1124118"/>
                  <a:gd name="connsiteX1" fmla="*/ 892373 w 900047"/>
                  <a:gd name="connsiteY1" fmla="*/ 150912 h 1124118"/>
                  <a:gd name="connsiteX2" fmla="*/ 824039 w 900047"/>
                  <a:gd name="connsiteY2" fmla="*/ 287663 h 1124118"/>
                  <a:gd name="connsiteX3" fmla="*/ 671739 w 900047"/>
                  <a:gd name="connsiteY3" fmla="*/ 591526 h 1124118"/>
                  <a:gd name="connsiteX4" fmla="*/ 244385 w 900047"/>
                  <a:gd name="connsiteY4" fmla="*/ 1124067 h 1124118"/>
                  <a:gd name="connsiteX5" fmla="*/ 0 w 900047"/>
                  <a:gd name="connsiteY5" fmla="*/ 1114534 h 1124118"/>
                  <a:gd name="connsiteX6" fmla="*/ 293976 w 900047"/>
                  <a:gd name="connsiteY6" fmla="*/ 787200 h 1124118"/>
                  <a:gd name="connsiteX7" fmla="*/ 510437 w 900047"/>
                  <a:gd name="connsiteY7" fmla="*/ 235368 h 1124118"/>
                  <a:gd name="connsiteX8" fmla="*/ 608233 w 900047"/>
                  <a:gd name="connsiteY8" fmla="*/ 70302 h 1124118"/>
                  <a:gd name="connsiteX9" fmla="*/ 755131 w 900047"/>
                  <a:gd name="connsiteY9" fmla="*/ 3 h 1124118"/>
                  <a:gd name="connsiteX10" fmla="*/ 878134 w 900047"/>
                  <a:gd name="connsiteY10" fmla="*/ 73166 h 1124118"/>
                  <a:gd name="connsiteX11" fmla="*/ 899984 w 900047"/>
                  <a:gd name="connsiteY11" fmla="*/ 127342 h 1124118"/>
                  <a:gd name="connsiteX0" fmla="*/ 899984 w 900047"/>
                  <a:gd name="connsiteY0" fmla="*/ 127342 h 1130143"/>
                  <a:gd name="connsiteX1" fmla="*/ 892373 w 900047"/>
                  <a:gd name="connsiteY1" fmla="*/ 150912 h 1130143"/>
                  <a:gd name="connsiteX2" fmla="*/ 824039 w 900047"/>
                  <a:gd name="connsiteY2" fmla="*/ 287663 h 1130143"/>
                  <a:gd name="connsiteX3" fmla="*/ 671739 w 900047"/>
                  <a:gd name="connsiteY3" fmla="*/ 591526 h 1130143"/>
                  <a:gd name="connsiteX4" fmla="*/ 238344 w 900047"/>
                  <a:gd name="connsiteY4" fmla="*/ 1130108 h 1130143"/>
                  <a:gd name="connsiteX5" fmla="*/ 0 w 900047"/>
                  <a:gd name="connsiteY5" fmla="*/ 1114534 h 1130143"/>
                  <a:gd name="connsiteX6" fmla="*/ 293976 w 900047"/>
                  <a:gd name="connsiteY6" fmla="*/ 787200 h 1130143"/>
                  <a:gd name="connsiteX7" fmla="*/ 510437 w 900047"/>
                  <a:gd name="connsiteY7" fmla="*/ 235368 h 1130143"/>
                  <a:gd name="connsiteX8" fmla="*/ 608233 w 900047"/>
                  <a:gd name="connsiteY8" fmla="*/ 70302 h 1130143"/>
                  <a:gd name="connsiteX9" fmla="*/ 755131 w 900047"/>
                  <a:gd name="connsiteY9" fmla="*/ 3 h 1130143"/>
                  <a:gd name="connsiteX10" fmla="*/ 878134 w 900047"/>
                  <a:gd name="connsiteY10" fmla="*/ 73166 h 1130143"/>
                  <a:gd name="connsiteX11" fmla="*/ 899984 w 900047"/>
                  <a:gd name="connsiteY11" fmla="*/ 127342 h 1130143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8 w 900047"/>
                  <a:gd name="connsiteY3" fmla="*/ 601565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8 w 900047"/>
                  <a:gd name="connsiteY3" fmla="*/ 601565 h 1135155"/>
                  <a:gd name="connsiteX4" fmla="*/ 243364 w 900047"/>
                  <a:gd name="connsiteY4" fmla="*/ 1135126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40167"/>
                  <a:gd name="connsiteX1" fmla="*/ 892373 w 900047"/>
                  <a:gd name="connsiteY1" fmla="*/ 150912 h 1140167"/>
                  <a:gd name="connsiteX2" fmla="*/ 824039 w 900047"/>
                  <a:gd name="connsiteY2" fmla="*/ 287663 h 1140167"/>
                  <a:gd name="connsiteX3" fmla="*/ 671738 w 900047"/>
                  <a:gd name="connsiteY3" fmla="*/ 601565 h 1140167"/>
                  <a:gd name="connsiteX4" fmla="*/ 243364 w 900047"/>
                  <a:gd name="connsiteY4" fmla="*/ 1140145 h 1140167"/>
                  <a:gd name="connsiteX5" fmla="*/ 0 w 900047"/>
                  <a:gd name="connsiteY5" fmla="*/ 1114534 h 1140167"/>
                  <a:gd name="connsiteX6" fmla="*/ 293976 w 900047"/>
                  <a:gd name="connsiteY6" fmla="*/ 787200 h 1140167"/>
                  <a:gd name="connsiteX7" fmla="*/ 510437 w 900047"/>
                  <a:gd name="connsiteY7" fmla="*/ 235368 h 1140167"/>
                  <a:gd name="connsiteX8" fmla="*/ 608233 w 900047"/>
                  <a:gd name="connsiteY8" fmla="*/ 70302 h 1140167"/>
                  <a:gd name="connsiteX9" fmla="*/ 755131 w 900047"/>
                  <a:gd name="connsiteY9" fmla="*/ 3 h 1140167"/>
                  <a:gd name="connsiteX10" fmla="*/ 878134 w 900047"/>
                  <a:gd name="connsiteY10" fmla="*/ 73166 h 1140167"/>
                  <a:gd name="connsiteX11" fmla="*/ 899984 w 900047"/>
                  <a:gd name="connsiteY11" fmla="*/ 127342 h 114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0047" h="1140167">
                    <a:moveTo>
                      <a:pt x="899984" y="127342"/>
                    </a:moveTo>
                    <a:cubicBezTo>
                      <a:pt x="900639" y="136263"/>
                      <a:pt x="896056" y="143465"/>
                      <a:pt x="892373" y="150912"/>
                    </a:cubicBezTo>
                    <a:cubicBezTo>
                      <a:pt x="869595" y="196496"/>
                      <a:pt x="860812" y="212554"/>
                      <a:pt x="824039" y="287663"/>
                    </a:cubicBezTo>
                    <a:cubicBezTo>
                      <a:pt x="787267" y="362772"/>
                      <a:pt x="768517" y="459485"/>
                      <a:pt x="671738" y="601565"/>
                    </a:cubicBezTo>
                    <a:cubicBezTo>
                      <a:pt x="574959" y="743645"/>
                      <a:pt x="488243" y="974433"/>
                      <a:pt x="243364" y="1140145"/>
                    </a:cubicBezTo>
                    <a:cubicBezTo>
                      <a:pt x="168143" y="1141120"/>
                      <a:pt x="2946" y="1111670"/>
                      <a:pt x="0" y="1114534"/>
                    </a:cubicBezTo>
                    <a:cubicBezTo>
                      <a:pt x="50500" y="1016836"/>
                      <a:pt x="225460" y="906161"/>
                      <a:pt x="293976" y="787200"/>
                    </a:cubicBezTo>
                    <a:cubicBezTo>
                      <a:pt x="376632" y="607403"/>
                      <a:pt x="437519" y="419012"/>
                      <a:pt x="510437" y="235368"/>
                    </a:cubicBezTo>
                    <a:cubicBezTo>
                      <a:pt x="534251" y="175381"/>
                      <a:pt x="563140" y="117767"/>
                      <a:pt x="608233" y="70302"/>
                    </a:cubicBezTo>
                    <a:cubicBezTo>
                      <a:pt x="648087" y="28319"/>
                      <a:pt x="694735" y="330"/>
                      <a:pt x="755131" y="3"/>
                    </a:cubicBezTo>
                    <a:cubicBezTo>
                      <a:pt x="811272" y="-324"/>
                      <a:pt x="850882" y="25945"/>
                      <a:pt x="878134" y="73166"/>
                    </a:cubicBezTo>
                    <a:cubicBezTo>
                      <a:pt x="887790" y="90025"/>
                      <a:pt x="895237" y="108192"/>
                      <a:pt x="899984" y="127342"/>
                    </a:cubicBezTo>
                    <a:close/>
                  </a:path>
                </a:pathLst>
              </a:custGeom>
              <a:solidFill>
                <a:srgbClr val="D39064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3" name="Group 17">
              <a:extLst>
                <a:ext uri="{FF2B5EF4-FFF2-40B4-BE49-F238E27FC236}">
                  <a16:creationId xmlns:a16="http://schemas.microsoft.com/office/drawing/2014/main" id="{EAB327A5-0338-4D0C-B0B0-7ED485DF3264}"/>
                </a:ext>
              </a:extLst>
            </p:cNvPr>
            <p:cNvGrpSpPr/>
            <p:nvPr/>
          </p:nvGrpSpPr>
          <p:grpSpPr>
            <a:xfrm>
              <a:off x="5363640" y="4412586"/>
              <a:ext cx="3354813" cy="1768498"/>
              <a:chOff x="1536080" y="4596996"/>
              <a:chExt cx="3354813" cy="1768498"/>
            </a:xfrm>
          </p:grpSpPr>
          <p:sp>
            <p:nvSpPr>
              <p:cNvPr id="44" name="Freeform: Shape 18">
                <a:extLst>
                  <a:ext uri="{FF2B5EF4-FFF2-40B4-BE49-F238E27FC236}">
                    <a16:creationId xmlns:a16="http://schemas.microsoft.com/office/drawing/2014/main" id="{11E49624-180E-4DE2-BFD0-B83AFCDE05CA}"/>
                  </a:ext>
                </a:extLst>
              </p:cNvPr>
              <p:cNvSpPr/>
              <p:nvPr/>
            </p:nvSpPr>
            <p:spPr>
              <a:xfrm>
                <a:off x="1536080" y="4686336"/>
                <a:ext cx="3354813" cy="1679158"/>
              </a:xfrm>
              <a:custGeom>
                <a:avLst/>
                <a:gdLst>
                  <a:gd name="connsiteX0" fmla="*/ 6847555 w 6849572"/>
                  <a:gd name="connsiteY0" fmla="*/ 124465 h 3428362"/>
                  <a:gd name="connsiteX1" fmla="*/ 6835443 w 6849572"/>
                  <a:gd name="connsiteY1" fmla="*/ 76181 h 3428362"/>
                  <a:gd name="connsiteX2" fmla="*/ 6737647 w 6849572"/>
                  <a:gd name="connsiteY2" fmla="*/ 1954 h 3428362"/>
                  <a:gd name="connsiteX3" fmla="*/ 6674959 w 6849572"/>
                  <a:gd name="connsiteY3" fmla="*/ 2036 h 3428362"/>
                  <a:gd name="connsiteX4" fmla="*/ 6581582 w 6849572"/>
                  <a:gd name="connsiteY4" fmla="*/ 38863 h 3428362"/>
                  <a:gd name="connsiteX5" fmla="*/ 6565951 w 6849572"/>
                  <a:gd name="connsiteY5" fmla="*/ 27406 h 3428362"/>
                  <a:gd name="connsiteX6" fmla="*/ 6566687 w 6849572"/>
                  <a:gd name="connsiteY6" fmla="*/ 25442 h 3428362"/>
                  <a:gd name="connsiteX7" fmla="*/ 6564723 w 6849572"/>
                  <a:gd name="connsiteY7" fmla="*/ 22414 h 3428362"/>
                  <a:gd name="connsiteX8" fmla="*/ 6553594 w 6849572"/>
                  <a:gd name="connsiteY8" fmla="*/ 40745 h 3428362"/>
                  <a:gd name="connsiteX9" fmla="*/ 6541154 w 6849572"/>
                  <a:gd name="connsiteY9" fmla="*/ 61614 h 3428362"/>
                  <a:gd name="connsiteX10" fmla="*/ 6338933 w 6849572"/>
                  <a:gd name="connsiteY10" fmla="*/ 276356 h 3428362"/>
                  <a:gd name="connsiteX11" fmla="*/ 6059212 w 6849572"/>
                  <a:gd name="connsiteY11" fmla="*/ 705349 h 3428362"/>
                  <a:gd name="connsiteX12" fmla="*/ 5716066 w 6849572"/>
                  <a:gd name="connsiteY12" fmla="*/ 1260945 h 3428362"/>
                  <a:gd name="connsiteX13" fmla="*/ 5513682 w 6849572"/>
                  <a:gd name="connsiteY13" fmla="*/ 1507195 h 3428362"/>
                  <a:gd name="connsiteX14" fmla="*/ 5331920 w 6849572"/>
                  <a:gd name="connsiteY14" fmla="*/ 1659086 h 3428362"/>
                  <a:gd name="connsiteX15" fmla="*/ 5071103 w 6849572"/>
                  <a:gd name="connsiteY15" fmla="*/ 1802302 h 3428362"/>
                  <a:gd name="connsiteX16" fmla="*/ 5055064 w 6849572"/>
                  <a:gd name="connsiteY16" fmla="*/ 1814005 h 3428362"/>
                  <a:gd name="connsiteX17" fmla="*/ 4980100 w 6849572"/>
                  <a:gd name="connsiteY17" fmla="*/ 1874483 h 3428362"/>
                  <a:gd name="connsiteX18" fmla="*/ 4623943 w 6849572"/>
                  <a:gd name="connsiteY18" fmla="*/ 1976043 h 3428362"/>
                  <a:gd name="connsiteX19" fmla="*/ 4397497 w 6849572"/>
                  <a:gd name="connsiteY19" fmla="*/ 1969251 h 3428362"/>
                  <a:gd name="connsiteX20" fmla="*/ 3964576 w 6849572"/>
                  <a:gd name="connsiteY20" fmla="*/ 1887822 h 3428362"/>
                  <a:gd name="connsiteX21" fmla="*/ 3480342 w 6849572"/>
                  <a:gd name="connsiteY21" fmla="*/ 1773004 h 3428362"/>
                  <a:gd name="connsiteX22" fmla="*/ 3381318 w 6849572"/>
                  <a:gd name="connsiteY22" fmla="*/ 1755573 h 3428362"/>
                  <a:gd name="connsiteX23" fmla="*/ 3390402 w 6849572"/>
                  <a:gd name="connsiteY23" fmla="*/ 1755736 h 3428362"/>
                  <a:gd name="connsiteX24" fmla="*/ 3411107 w 6849572"/>
                  <a:gd name="connsiteY24" fmla="*/ 1752790 h 3428362"/>
                  <a:gd name="connsiteX25" fmla="*/ 3423710 w 6849572"/>
                  <a:gd name="connsiteY25" fmla="*/ 1752381 h 3428362"/>
                  <a:gd name="connsiteX26" fmla="*/ 3454399 w 6849572"/>
                  <a:gd name="connsiteY26" fmla="*/ 1755327 h 3428362"/>
                  <a:gd name="connsiteX27" fmla="*/ 3584849 w 6849572"/>
                  <a:gd name="connsiteY27" fmla="*/ 1763838 h 3428362"/>
                  <a:gd name="connsiteX28" fmla="*/ 3597288 w 6849572"/>
                  <a:gd name="connsiteY28" fmla="*/ 1763920 h 3428362"/>
                  <a:gd name="connsiteX29" fmla="*/ 3631005 w 6849572"/>
                  <a:gd name="connsiteY29" fmla="*/ 1768094 h 3428362"/>
                  <a:gd name="connsiteX30" fmla="*/ 3666114 w 6849572"/>
                  <a:gd name="connsiteY30" fmla="*/ 1772922 h 3428362"/>
                  <a:gd name="connsiteX31" fmla="*/ 3945917 w 6849572"/>
                  <a:gd name="connsiteY31" fmla="*/ 1819652 h 3428362"/>
                  <a:gd name="connsiteX32" fmla="*/ 4348477 w 6849572"/>
                  <a:gd name="connsiteY32" fmla="*/ 1891096 h 3428362"/>
                  <a:gd name="connsiteX33" fmla="*/ 4593990 w 6849572"/>
                  <a:gd name="connsiteY33" fmla="*/ 1910737 h 3428362"/>
                  <a:gd name="connsiteX34" fmla="*/ 4760611 w 6849572"/>
                  <a:gd name="connsiteY34" fmla="*/ 1898625 h 3428362"/>
                  <a:gd name="connsiteX35" fmla="*/ 4968152 w 6849572"/>
                  <a:gd name="connsiteY35" fmla="*/ 1844284 h 3428362"/>
                  <a:gd name="connsiteX36" fmla="*/ 5028057 w 6849572"/>
                  <a:gd name="connsiteY36" fmla="*/ 1816378 h 3428362"/>
                  <a:gd name="connsiteX37" fmla="*/ 5085589 w 6849572"/>
                  <a:gd name="connsiteY37" fmla="*/ 1780124 h 3428362"/>
                  <a:gd name="connsiteX38" fmla="*/ 5107194 w 6849572"/>
                  <a:gd name="connsiteY38" fmla="*/ 1757373 h 3428362"/>
                  <a:gd name="connsiteX39" fmla="*/ 5224467 w 6849572"/>
                  <a:gd name="connsiteY39" fmla="*/ 1503185 h 3428362"/>
                  <a:gd name="connsiteX40" fmla="*/ 5224140 w 6849572"/>
                  <a:gd name="connsiteY40" fmla="*/ 1473887 h 3428362"/>
                  <a:gd name="connsiteX41" fmla="*/ 5138128 w 6849572"/>
                  <a:gd name="connsiteY41" fmla="*/ 1310621 h 3428362"/>
                  <a:gd name="connsiteX42" fmla="*/ 4994503 w 6849572"/>
                  <a:gd name="connsiteY42" fmla="*/ 1252680 h 3428362"/>
                  <a:gd name="connsiteX43" fmla="*/ 4509370 w 6849572"/>
                  <a:gd name="connsiteY43" fmla="*/ 1178044 h 3428362"/>
                  <a:gd name="connsiteX44" fmla="*/ 4219418 w 6849572"/>
                  <a:gd name="connsiteY44" fmla="*/ 1145800 h 3428362"/>
                  <a:gd name="connsiteX45" fmla="*/ 3745578 w 6849572"/>
                  <a:gd name="connsiteY45" fmla="*/ 1033109 h 3428362"/>
                  <a:gd name="connsiteX46" fmla="*/ 3470276 w 6849572"/>
                  <a:gd name="connsiteY46" fmla="*/ 938669 h 3428362"/>
                  <a:gd name="connsiteX47" fmla="*/ 3312575 w 6849572"/>
                  <a:gd name="connsiteY47" fmla="*/ 876553 h 3428362"/>
                  <a:gd name="connsiteX48" fmla="*/ 3169768 w 6849572"/>
                  <a:gd name="connsiteY48" fmla="*/ 817549 h 3428362"/>
                  <a:gd name="connsiteX49" fmla="*/ 2636841 w 6849572"/>
                  <a:gd name="connsiteY49" fmla="*/ 587748 h 3428362"/>
                  <a:gd name="connsiteX50" fmla="*/ 2470710 w 6849572"/>
                  <a:gd name="connsiteY50" fmla="*/ 514995 h 3428362"/>
                  <a:gd name="connsiteX51" fmla="*/ 2460726 w 6849572"/>
                  <a:gd name="connsiteY51" fmla="*/ 512212 h 3428362"/>
                  <a:gd name="connsiteX52" fmla="*/ 2041308 w 6849572"/>
                  <a:gd name="connsiteY52" fmla="*/ 373906 h 3428362"/>
                  <a:gd name="connsiteX53" fmla="*/ 1784747 w 6849572"/>
                  <a:gd name="connsiteY53" fmla="*/ 325459 h 3428362"/>
                  <a:gd name="connsiteX54" fmla="*/ 1632692 w 6849572"/>
                  <a:gd name="connsiteY54" fmla="*/ 312119 h 3428362"/>
                  <a:gd name="connsiteX55" fmla="*/ 1357145 w 6849572"/>
                  <a:gd name="connsiteY55" fmla="*/ 323985 h 3428362"/>
                  <a:gd name="connsiteX56" fmla="*/ 1181930 w 6849572"/>
                  <a:gd name="connsiteY56" fmla="*/ 363922 h 3428362"/>
                  <a:gd name="connsiteX57" fmla="*/ 754901 w 6849572"/>
                  <a:gd name="connsiteY57" fmla="*/ 553622 h 3428362"/>
                  <a:gd name="connsiteX58" fmla="*/ 380657 w 6849572"/>
                  <a:gd name="connsiteY58" fmla="*/ 900041 h 3428362"/>
                  <a:gd name="connsiteX59" fmla="*/ 104209 w 6849572"/>
                  <a:gd name="connsiteY59" fmla="*/ 1436815 h 3428362"/>
                  <a:gd name="connsiteX60" fmla="*/ 15906 w 6849572"/>
                  <a:gd name="connsiteY60" fmla="*/ 1978580 h 3428362"/>
                  <a:gd name="connsiteX61" fmla="*/ 6495 w 6849572"/>
                  <a:gd name="connsiteY61" fmla="*/ 2200524 h 3428362"/>
                  <a:gd name="connsiteX62" fmla="*/ 2812 w 6849572"/>
                  <a:gd name="connsiteY62" fmla="*/ 2218529 h 3428362"/>
                  <a:gd name="connsiteX63" fmla="*/ 2321 w 6849572"/>
                  <a:gd name="connsiteY63" fmla="*/ 2260184 h 3428362"/>
                  <a:gd name="connsiteX64" fmla="*/ 766 w 6849572"/>
                  <a:gd name="connsiteY64" fmla="*/ 2353724 h 3428362"/>
                  <a:gd name="connsiteX65" fmla="*/ 2239 w 6849572"/>
                  <a:gd name="connsiteY65" fmla="*/ 2491130 h 3428362"/>
                  <a:gd name="connsiteX66" fmla="*/ 2730 w 6849572"/>
                  <a:gd name="connsiteY66" fmla="*/ 2537123 h 3428362"/>
                  <a:gd name="connsiteX67" fmla="*/ 4613 w 6849572"/>
                  <a:gd name="connsiteY67" fmla="*/ 2561756 h 3428362"/>
                  <a:gd name="connsiteX68" fmla="*/ 6413 w 6849572"/>
                  <a:gd name="connsiteY68" fmla="*/ 2667735 h 3428362"/>
                  <a:gd name="connsiteX69" fmla="*/ 6986 w 6849572"/>
                  <a:gd name="connsiteY69" fmla="*/ 2692696 h 3428362"/>
                  <a:gd name="connsiteX70" fmla="*/ 8868 w 6849572"/>
                  <a:gd name="connsiteY70" fmla="*/ 2715120 h 3428362"/>
                  <a:gd name="connsiteX71" fmla="*/ 10587 w 6849572"/>
                  <a:gd name="connsiteY71" fmla="*/ 2781245 h 3428362"/>
                  <a:gd name="connsiteX72" fmla="*/ 11160 w 6849572"/>
                  <a:gd name="connsiteY72" fmla="*/ 2801950 h 3428362"/>
                  <a:gd name="connsiteX73" fmla="*/ 14842 w 6849572"/>
                  <a:gd name="connsiteY73" fmla="*/ 2873803 h 3428362"/>
                  <a:gd name="connsiteX74" fmla="*/ 15333 w 6849572"/>
                  <a:gd name="connsiteY74" fmla="*/ 2890252 h 3428362"/>
                  <a:gd name="connsiteX75" fmla="*/ 19016 w 6849572"/>
                  <a:gd name="connsiteY75" fmla="*/ 2949421 h 3428362"/>
                  <a:gd name="connsiteX76" fmla="*/ 19507 w 6849572"/>
                  <a:gd name="connsiteY76" fmla="*/ 2965952 h 3428362"/>
                  <a:gd name="connsiteX77" fmla="*/ 23108 w 6849572"/>
                  <a:gd name="connsiteY77" fmla="*/ 3020865 h 3428362"/>
                  <a:gd name="connsiteX78" fmla="*/ 23763 w 6849572"/>
                  <a:gd name="connsiteY78" fmla="*/ 3041489 h 3428362"/>
                  <a:gd name="connsiteX79" fmla="*/ 27445 w 6849572"/>
                  <a:gd name="connsiteY79" fmla="*/ 3088136 h 3428362"/>
                  <a:gd name="connsiteX80" fmla="*/ 27936 w 6849572"/>
                  <a:gd name="connsiteY80" fmla="*/ 3100493 h 3428362"/>
                  <a:gd name="connsiteX81" fmla="*/ 31537 w 6849572"/>
                  <a:gd name="connsiteY81" fmla="*/ 3151151 h 3428362"/>
                  <a:gd name="connsiteX82" fmla="*/ 32110 w 6849572"/>
                  <a:gd name="connsiteY82" fmla="*/ 3163508 h 3428362"/>
                  <a:gd name="connsiteX83" fmla="*/ 35957 w 6849572"/>
                  <a:gd name="connsiteY83" fmla="*/ 3210074 h 3428362"/>
                  <a:gd name="connsiteX84" fmla="*/ 36366 w 6849572"/>
                  <a:gd name="connsiteY84" fmla="*/ 3222268 h 3428362"/>
                  <a:gd name="connsiteX85" fmla="*/ 39967 w 6849572"/>
                  <a:gd name="connsiteY85" fmla="*/ 3264660 h 3428362"/>
                  <a:gd name="connsiteX86" fmla="*/ 40539 w 6849572"/>
                  <a:gd name="connsiteY86" fmla="*/ 3276935 h 3428362"/>
                  <a:gd name="connsiteX87" fmla="*/ 43977 w 6849572"/>
                  <a:gd name="connsiteY87" fmla="*/ 3310898 h 3428362"/>
                  <a:gd name="connsiteX88" fmla="*/ 44631 w 6849572"/>
                  <a:gd name="connsiteY88" fmla="*/ 3323420 h 3428362"/>
                  <a:gd name="connsiteX89" fmla="*/ 48232 w 6849572"/>
                  <a:gd name="connsiteY89" fmla="*/ 3357137 h 3428362"/>
                  <a:gd name="connsiteX90" fmla="*/ 48887 w 6849572"/>
                  <a:gd name="connsiteY90" fmla="*/ 3369494 h 3428362"/>
                  <a:gd name="connsiteX91" fmla="*/ 50933 w 6849572"/>
                  <a:gd name="connsiteY91" fmla="*/ 3388808 h 3428362"/>
                  <a:gd name="connsiteX92" fmla="*/ 53634 w 6849572"/>
                  <a:gd name="connsiteY92" fmla="*/ 3408121 h 3428362"/>
                  <a:gd name="connsiteX93" fmla="*/ 64272 w 6849572"/>
                  <a:gd name="connsiteY93" fmla="*/ 3428090 h 3428362"/>
                  <a:gd name="connsiteX94" fmla="*/ 83913 w 6849572"/>
                  <a:gd name="connsiteY94" fmla="*/ 3412377 h 3428362"/>
                  <a:gd name="connsiteX95" fmla="*/ 180809 w 6849572"/>
                  <a:gd name="connsiteY95" fmla="*/ 3243791 h 3428362"/>
                  <a:gd name="connsiteX96" fmla="*/ 357742 w 6849572"/>
                  <a:gd name="connsiteY96" fmla="*/ 2995987 h 3428362"/>
                  <a:gd name="connsiteX97" fmla="*/ 500631 w 6849572"/>
                  <a:gd name="connsiteY97" fmla="*/ 2851707 h 3428362"/>
                  <a:gd name="connsiteX98" fmla="*/ 642129 w 6849572"/>
                  <a:gd name="connsiteY98" fmla="*/ 2734515 h 3428362"/>
                  <a:gd name="connsiteX99" fmla="*/ 907528 w 6849572"/>
                  <a:gd name="connsiteY99" fmla="*/ 2561428 h 3428362"/>
                  <a:gd name="connsiteX100" fmla="*/ 1219166 w 6849572"/>
                  <a:gd name="connsiteY100" fmla="*/ 2425496 h 3428362"/>
                  <a:gd name="connsiteX101" fmla="*/ 1498560 w 6849572"/>
                  <a:gd name="connsiteY101" fmla="*/ 2360599 h 3428362"/>
                  <a:gd name="connsiteX102" fmla="*/ 1520165 w 6849572"/>
                  <a:gd name="connsiteY102" fmla="*/ 2356752 h 3428362"/>
                  <a:gd name="connsiteX103" fmla="*/ 1522129 w 6849572"/>
                  <a:gd name="connsiteY103" fmla="*/ 2356425 h 3428362"/>
                  <a:gd name="connsiteX104" fmla="*/ 1524093 w 6849572"/>
                  <a:gd name="connsiteY104" fmla="*/ 2356507 h 3428362"/>
                  <a:gd name="connsiteX105" fmla="*/ 1549545 w 6849572"/>
                  <a:gd name="connsiteY105" fmla="*/ 2352824 h 3428362"/>
                  <a:gd name="connsiteX106" fmla="*/ 1557729 w 6849572"/>
                  <a:gd name="connsiteY106" fmla="*/ 2352333 h 3428362"/>
                  <a:gd name="connsiteX107" fmla="*/ 1587518 w 6849572"/>
                  <a:gd name="connsiteY107" fmla="*/ 2348405 h 3428362"/>
                  <a:gd name="connsiteX108" fmla="*/ 1595538 w 6849572"/>
                  <a:gd name="connsiteY108" fmla="*/ 2348077 h 3428362"/>
                  <a:gd name="connsiteX109" fmla="*/ 1629500 w 6849572"/>
                  <a:gd name="connsiteY109" fmla="*/ 2344395 h 3428362"/>
                  <a:gd name="connsiteX110" fmla="*/ 1641776 w 6849572"/>
                  <a:gd name="connsiteY110" fmla="*/ 2343822 h 3428362"/>
                  <a:gd name="connsiteX111" fmla="*/ 1688424 w 6849572"/>
                  <a:gd name="connsiteY111" fmla="*/ 2340057 h 3428362"/>
                  <a:gd name="connsiteX112" fmla="*/ 1709047 w 6849572"/>
                  <a:gd name="connsiteY112" fmla="*/ 2339566 h 3428362"/>
                  <a:gd name="connsiteX113" fmla="*/ 1884998 w 6849572"/>
                  <a:gd name="connsiteY113" fmla="*/ 2337848 h 3428362"/>
                  <a:gd name="connsiteX114" fmla="*/ 1937047 w 6849572"/>
                  <a:gd name="connsiteY114" fmla="*/ 2339566 h 3428362"/>
                  <a:gd name="connsiteX115" fmla="*/ 1957752 w 6849572"/>
                  <a:gd name="connsiteY115" fmla="*/ 2340139 h 3428362"/>
                  <a:gd name="connsiteX116" fmla="*/ 2012665 w 6849572"/>
                  <a:gd name="connsiteY116" fmla="*/ 2343822 h 3428362"/>
                  <a:gd name="connsiteX117" fmla="*/ 2025022 w 6849572"/>
                  <a:gd name="connsiteY117" fmla="*/ 2344313 h 3428362"/>
                  <a:gd name="connsiteX118" fmla="*/ 2063240 w 6849572"/>
                  <a:gd name="connsiteY118" fmla="*/ 2347914 h 3428362"/>
                  <a:gd name="connsiteX119" fmla="*/ 2075516 w 6849572"/>
                  <a:gd name="connsiteY119" fmla="*/ 2348487 h 3428362"/>
                  <a:gd name="connsiteX120" fmla="*/ 2109315 w 6849572"/>
                  <a:gd name="connsiteY120" fmla="*/ 2352251 h 3428362"/>
                  <a:gd name="connsiteX121" fmla="*/ 2117499 w 6849572"/>
                  <a:gd name="connsiteY121" fmla="*/ 2352660 h 3428362"/>
                  <a:gd name="connsiteX122" fmla="*/ 2147206 w 6849572"/>
                  <a:gd name="connsiteY122" fmla="*/ 2356425 h 3428362"/>
                  <a:gd name="connsiteX123" fmla="*/ 2155390 w 6849572"/>
                  <a:gd name="connsiteY123" fmla="*/ 2356916 h 3428362"/>
                  <a:gd name="connsiteX124" fmla="*/ 2185015 w 6849572"/>
                  <a:gd name="connsiteY124" fmla="*/ 2360599 h 3428362"/>
                  <a:gd name="connsiteX125" fmla="*/ 2186979 w 6849572"/>
                  <a:gd name="connsiteY125" fmla="*/ 2360517 h 3428362"/>
                  <a:gd name="connsiteX126" fmla="*/ 2188943 w 6849572"/>
                  <a:gd name="connsiteY126" fmla="*/ 2360844 h 3428362"/>
                  <a:gd name="connsiteX127" fmla="*/ 2218650 w 6849572"/>
                  <a:gd name="connsiteY127" fmla="*/ 2364855 h 3428362"/>
                  <a:gd name="connsiteX128" fmla="*/ 2226916 w 6849572"/>
                  <a:gd name="connsiteY128" fmla="*/ 2365509 h 3428362"/>
                  <a:gd name="connsiteX129" fmla="*/ 2248112 w 6849572"/>
                  <a:gd name="connsiteY129" fmla="*/ 2369028 h 3428362"/>
                  <a:gd name="connsiteX130" fmla="*/ 2256296 w 6849572"/>
                  <a:gd name="connsiteY130" fmla="*/ 2369601 h 3428362"/>
                  <a:gd name="connsiteX131" fmla="*/ 2277491 w 6849572"/>
                  <a:gd name="connsiteY131" fmla="*/ 2373202 h 3428362"/>
                  <a:gd name="connsiteX132" fmla="*/ 2309981 w 6849572"/>
                  <a:gd name="connsiteY132" fmla="*/ 2379258 h 3428362"/>
                  <a:gd name="connsiteX133" fmla="*/ 2699529 w 6849572"/>
                  <a:gd name="connsiteY133" fmla="*/ 2489984 h 3428362"/>
                  <a:gd name="connsiteX134" fmla="*/ 3107408 w 6849572"/>
                  <a:gd name="connsiteY134" fmla="*/ 2622479 h 3428362"/>
                  <a:gd name="connsiteX135" fmla="*/ 3753353 w 6849572"/>
                  <a:gd name="connsiteY135" fmla="*/ 2821100 h 3428362"/>
                  <a:gd name="connsiteX136" fmla="*/ 3937733 w 6849572"/>
                  <a:gd name="connsiteY136" fmla="*/ 2860873 h 3428362"/>
                  <a:gd name="connsiteX137" fmla="*/ 3959174 w 6849572"/>
                  <a:gd name="connsiteY137" fmla="*/ 2864965 h 3428362"/>
                  <a:gd name="connsiteX138" fmla="*/ 4013597 w 6849572"/>
                  <a:gd name="connsiteY138" fmla="*/ 2873885 h 3428362"/>
                  <a:gd name="connsiteX139" fmla="*/ 4034874 w 6849572"/>
                  <a:gd name="connsiteY139" fmla="*/ 2877567 h 3428362"/>
                  <a:gd name="connsiteX140" fmla="*/ 4043140 w 6849572"/>
                  <a:gd name="connsiteY140" fmla="*/ 2878140 h 3428362"/>
                  <a:gd name="connsiteX141" fmla="*/ 4064336 w 6849572"/>
                  <a:gd name="connsiteY141" fmla="*/ 2881741 h 3428362"/>
                  <a:gd name="connsiteX142" fmla="*/ 4072602 w 6849572"/>
                  <a:gd name="connsiteY142" fmla="*/ 2882314 h 3428362"/>
                  <a:gd name="connsiteX143" fmla="*/ 4097971 w 6849572"/>
                  <a:gd name="connsiteY143" fmla="*/ 2885915 h 3428362"/>
                  <a:gd name="connsiteX144" fmla="*/ 4106237 w 6849572"/>
                  <a:gd name="connsiteY144" fmla="*/ 2886406 h 3428362"/>
                  <a:gd name="connsiteX145" fmla="*/ 4135944 w 6849572"/>
                  <a:gd name="connsiteY145" fmla="*/ 2890007 h 3428362"/>
                  <a:gd name="connsiteX146" fmla="*/ 4144046 w 6849572"/>
                  <a:gd name="connsiteY146" fmla="*/ 2890334 h 3428362"/>
                  <a:gd name="connsiteX147" fmla="*/ 4182182 w 6849572"/>
                  <a:gd name="connsiteY147" fmla="*/ 2894181 h 3428362"/>
                  <a:gd name="connsiteX148" fmla="*/ 4194622 w 6849572"/>
                  <a:gd name="connsiteY148" fmla="*/ 2894754 h 3428362"/>
                  <a:gd name="connsiteX149" fmla="*/ 4249535 w 6849572"/>
                  <a:gd name="connsiteY149" fmla="*/ 2898355 h 3428362"/>
                  <a:gd name="connsiteX150" fmla="*/ 4270240 w 6849572"/>
                  <a:gd name="connsiteY150" fmla="*/ 2898764 h 3428362"/>
                  <a:gd name="connsiteX151" fmla="*/ 4366726 w 6849572"/>
                  <a:gd name="connsiteY151" fmla="*/ 2898927 h 3428362"/>
                  <a:gd name="connsiteX152" fmla="*/ 4387513 w 6849572"/>
                  <a:gd name="connsiteY152" fmla="*/ 2898355 h 3428362"/>
                  <a:gd name="connsiteX153" fmla="*/ 4434079 w 6849572"/>
                  <a:gd name="connsiteY153" fmla="*/ 2894590 h 3428362"/>
                  <a:gd name="connsiteX154" fmla="*/ 4446273 w 6849572"/>
                  <a:gd name="connsiteY154" fmla="*/ 2894099 h 3428362"/>
                  <a:gd name="connsiteX155" fmla="*/ 4471970 w 6849572"/>
                  <a:gd name="connsiteY155" fmla="*/ 2890334 h 3428362"/>
                  <a:gd name="connsiteX156" fmla="*/ 4479990 w 6849572"/>
                  <a:gd name="connsiteY156" fmla="*/ 2889925 h 3428362"/>
                  <a:gd name="connsiteX157" fmla="*/ 4501431 w 6849572"/>
                  <a:gd name="connsiteY157" fmla="*/ 2886079 h 3428362"/>
                  <a:gd name="connsiteX158" fmla="*/ 4503395 w 6849572"/>
                  <a:gd name="connsiteY158" fmla="*/ 2885751 h 3428362"/>
                  <a:gd name="connsiteX159" fmla="*/ 4505441 w 6849572"/>
                  <a:gd name="connsiteY159" fmla="*/ 2885833 h 3428362"/>
                  <a:gd name="connsiteX160" fmla="*/ 4526719 w 6849572"/>
                  <a:gd name="connsiteY160" fmla="*/ 2881905 h 3428362"/>
                  <a:gd name="connsiteX161" fmla="*/ 4597509 w 6849572"/>
                  <a:gd name="connsiteY161" fmla="*/ 2865701 h 3428362"/>
                  <a:gd name="connsiteX162" fmla="*/ 4985911 w 6849572"/>
                  <a:gd name="connsiteY162" fmla="*/ 2692860 h 3428362"/>
                  <a:gd name="connsiteX163" fmla="*/ 5238216 w 6849572"/>
                  <a:gd name="connsiteY163" fmla="*/ 2525829 h 3428362"/>
                  <a:gd name="connsiteX164" fmla="*/ 5458196 w 6849572"/>
                  <a:gd name="connsiteY164" fmla="*/ 2363218 h 3428362"/>
                  <a:gd name="connsiteX165" fmla="*/ 5712956 w 6849572"/>
                  <a:gd name="connsiteY165" fmla="*/ 2156823 h 3428362"/>
                  <a:gd name="connsiteX166" fmla="*/ 5900038 w 6849572"/>
                  <a:gd name="connsiteY166" fmla="*/ 1992820 h 3428362"/>
                  <a:gd name="connsiteX167" fmla="*/ 6034497 w 6849572"/>
                  <a:gd name="connsiteY167" fmla="*/ 1860652 h 3428362"/>
                  <a:gd name="connsiteX168" fmla="*/ 6175830 w 6849572"/>
                  <a:gd name="connsiteY168" fmla="*/ 1684947 h 3428362"/>
                  <a:gd name="connsiteX169" fmla="*/ 6409232 w 6849572"/>
                  <a:gd name="connsiteY169" fmla="*/ 1254644 h 3428362"/>
                  <a:gd name="connsiteX170" fmla="*/ 6656873 w 6849572"/>
                  <a:gd name="connsiteY170" fmla="*/ 723599 h 3428362"/>
                  <a:gd name="connsiteX171" fmla="*/ 6785112 w 6849572"/>
                  <a:gd name="connsiteY171" fmla="*/ 407951 h 3428362"/>
                  <a:gd name="connsiteX172" fmla="*/ 6843708 w 6849572"/>
                  <a:gd name="connsiteY172" fmla="*/ 199347 h 3428362"/>
                  <a:gd name="connsiteX173" fmla="*/ 6847227 w 6849572"/>
                  <a:gd name="connsiteY173" fmla="*/ 177905 h 3428362"/>
                  <a:gd name="connsiteX174" fmla="*/ 6847718 w 6849572"/>
                  <a:gd name="connsiteY174" fmla="*/ 165711 h 3428362"/>
                  <a:gd name="connsiteX175" fmla="*/ 6847555 w 6849572"/>
                  <a:gd name="connsiteY175" fmla="*/ 124465 h 3428362"/>
                  <a:gd name="connsiteX176" fmla="*/ 3343755 w 6849572"/>
                  <a:gd name="connsiteY176" fmla="*/ 1752217 h 3428362"/>
                  <a:gd name="connsiteX177" fmla="*/ 3340727 w 6849572"/>
                  <a:gd name="connsiteY177" fmla="*/ 1752054 h 3428362"/>
                  <a:gd name="connsiteX178" fmla="*/ 3340891 w 6849572"/>
                  <a:gd name="connsiteY178" fmla="*/ 1751317 h 3428362"/>
                  <a:gd name="connsiteX179" fmla="*/ 3343755 w 6849572"/>
                  <a:gd name="connsiteY179" fmla="*/ 1752217 h 3428362"/>
                  <a:gd name="connsiteX180" fmla="*/ 3022378 w 6849572"/>
                  <a:gd name="connsiteY180" fmla="*/ 778676 h 3428362"/>
                  <a:gd name="connsiteX181" fmla="*/ 3022460 w 6849572"/>
                  <a:gd name="connsiteY181" fmla="*/ 776548 h 3428362"/>
                  <a:gd name="connsiteX182" fmla="*/ 3025734 w 6849572"/>
                  <a:gd name="connsiteY182" fmla="*/ 777612 h 3428362"/>
                  <a:gd name="connsiteX183" fmla="*/ 3022378 w 6849572"/>
                  <a:gd name="connsiteY183" fmla="*/ 778676 h 342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6849572" h="3428362">
                    <a:moveTo>
                      <a:pt x="6847555" y="124465"/>
                    </a:moveTo>
                    <a:cubicBezTo>
                      <a:pt x="6843135" y="108425"/>
                      <a:pt x="6842072" y="91730"/>
                      <a:pt x="6835443" y="76181"/>
                    </a:cubicBezTo>
                    <a:cubicBezTo>
                      <a:pt x="6816865" y="32643"/>
                      <a:pt x="6779465" y="14557"/>
                      <a:pt x="6737647" y="1954"/>
                    </a:cubicBezTo>
                    <a:cubicBezTo>
                      <a:pt x="6716696" y="-583"/>
                      <a:pt x="6695828" y="-747"/>
                      <a:pt x="6674959" y="2036"/>
                    </a:cubicBezTo>
                    <a:cubicBezTo>
                      <a:pt x="6641896" y="9483"/>
                      <a:pt x="6610634" y="21268"/>
                      <a:pt x="6581582" y="38863"/>
                    </a:cubicBezTo>
                    <a:cubicBezTo>
                      <a:pt x="6567015" y="47701"/>
                      <a:pt x="6563332" y="41973"/>
                      <a:pt x="6565951" y="27406"/>
                    </a:cubicBezTo>
                    <a:cubicBezTo>
                      <a:pt x="6566360" y="27406"/>
                      <a:pt x="6566606" y="26751"/>
                      <a:pt x="6566687" y="25442"/>
                    </a:cubicBezTo>
                    <a:cubicBezTo>
                      <a:pt x="6566769" y="24214"/>
                      <a:pt x="6566115" y="23232"/>
                      <a:pt x="6564723" y="22414"/>
                    </a:cubicBezTo>
                    <a:cubicBezTo>
                      <a:pt x="6555230" y="25032"/>
                      <a:pt x="6554658" y="33461"/>
                      <a:pt x="6553594" y="40745"/>
                    </a:cubicBezTo>
                    <a:cubicBezTo>
                      <a:pt x="6552203" y="49665"/>
                      <a:pt x="6548356" y="56212"/>
                      <a:pt x="6541154" y="61614"/>
                    </a:cubicBezTo>
                    <a:cubicBezTo>
                      <a:pt x="6461199" y="121437"/>
                      <a:pt x="6399084" y="198037"/>
                      <a:pt x="6338933" y="276356"/>
                    </a:cubicBezTo>
                    <a:cubicBezTo>
                      <a:pt x="6234590" y="412125"/>
                      <a:pt x="6146860" y="558696"/>
                      <a:pt x="6059212" y="705349"/>
                    </a:cubicBezTo>
                    <a:cubicBezTo>
                      <a:pt x="5947504" y="892185"/>
                      <a:pt x="5840787" y="1082130"/>
                      <a:pt x="5716066" y="1260945"/>
                    </a:cubicBezTo>
                    <a:cubicBezTo>
                      <a:pt x="5655098" y="1348266"/>
                      <a:pt x="5589055" y="1431659"/>
                      <a:pt x="5513682" y="1507195"/>
                    </a:cubicBezTo>
                    <a:cubicBezTo>
                      <a:pt x="5457705" y="1563254"/>
                      <a:pt x="5397145" y="1614075"/>
                      <a:pt x="5331920" y="1659086"/>
                    </a:cubicBezTo>
                    <a:cubicBezTo>
                      <a:pt x="5249837" y="1715718"/>
                      <a:pt x="5163417" y="1764329"/>
                      <a:pt x="5071103" y="1802302"/>
                    </a:cubicBezTo>
                    <a:cubicBezTo>
                      <a:pt x="5065047" y="1805166"/>
                      <a:pt x="5059810" y="1809340"/>
                      <a:pt x="5055064" y="1814005"/>
                    </a:cubicBezTo>
                    <a:cubicBezTo>
                      <a:pt x="5032885" y="1837574"/>
                      <a:pt x="5008252" y="1858443"/>
                      <a:pt x="4980100" y="1874483"/>
                    </a:cubicBezTo>
                    <a:cubicBezTo>
                      <a:pt x="4869783" y="1937580"/>
                      <a:pt x="4750381" y="1970724"/>
                      <a:pt x="4623943" y="1976043"/>
                    </a:cubicBezTo>
                    <a:cubicBezTo>
                      <a:pt x="4548488" y="1979235"/>
                      <a:pt x="4473034" y="1976453"/>
                      <a:pt x="4397497" y="1969251"/>
                    </a:cubicBezTo>
                    <a:cubicBezTo>
                      <a:pt x="4250598" y="1955256"/>
                      <a:pt x="4106892" y="1925549"/>
                      <a:pt x="3964576" y="1887822"/>
                    </a:cubicBezTo>
                    <a:cubicBezTo>
                      <a:pt x="3804174" y="1845348"/>
                      <a:pt x="3644181" y="1800992"/>
                      <a:pt x="3480342" y="1773004"/>
                    </a:cubicBezTo>
                    <a:cubicBezTo>
                      <a:pt x="3446789" y="1767275"/>
                      <a:pt x="3413481" y="1759992"/>
                      <a:pt x="3381318" y="1755573"/>
                    </a:cubicBezTo>
                    <a:cubicBezTo>
                      <a:pt x="3384346" y="1755573"/>
                      <a:pt x="3387374" y="1755573"/>
                      <a:pt x="3390402" y="1755736"/>
                    </a:cubicBezTo>
                    <a:cubicBezTo>
                      <a:pt x="3397195" y="1753936"/>
                      <a:pt x="3404069" y="1753036"/>
                      <a:pt x="3411107" y="1752790"/>
                    </a:cubicBezTo>
                    <a:cubicBezTo>
                      <a:pt x="3415936" y="1752627"/>
                      <a:pt x="3420109" y="1752545"/>
                      <a:pt x="3423710" y="1752381"/>
                    </a:cubicBezTo>
                    <a:cubicBezTo>
                      <a:pt x="3433695" y="1755491"/>
                      <a:pt x="3444661" y="1750335"/>
                      <a:pt x="3454399" y="1755327"/>
                    </a:cubicBezTo>
                    <a:cubicBezTo>
                      <a:pt x="3498183" y="1753936"/>
                      <a:pt x="3541147" y="1764575"/>
                      <a:pt x="3584849" y="1763838"/>
                    </a:cubicBezTo>
                    <a:cubicBezTo>
                      <a:pt x="3589023" y="1761383"/>
                      <a:pt x="3593196" y="1759992"/>
                      <a:pt x="3597288" y="1763920"/>
                    </a:cubicBezTo>
                    <a:cubicBezTo>
                      <a:pt x="3607682" y="1772022"/>
                      <a:pt x="3619793" y="1766375"/>
                      <a:pt x="3631005" y="1768094"/>
                    </a:cubicBezTo>
                    <a:cubicBezTo>
                      <a:pt x="3642463" y="1771858"/>
                      <a:pt x="3654493" y="1771040"/>
                      <a:pt x="3666114" y="1772922"/>
                    </a:cubicBezTo>
                    <a:cubicBezTo>
                      <a:pt x="3759490" y="1787980"/>
                      <a:pt x="3853031" y="1801893"/>
                      <a:pt x="3945917" y="1819652"/>
                    </a:cubicBezTo>
                    <a:cubicBezTo>
                      <a:pt x="4079803" y="1845266"/>
                      <a:pt x="4213117" y="1873337"/>
                      <a:pt x="4348477" y="1891096"/>
                    </a:cubicBezTo>
                    <a:cubicBezTo>
                      <a:pt x="4430150" y="1901735"/>
                      <a:pt x="4511907" y="1908445"/>
                      <a:pt x="4593990" y="1910737"/>
                    </a:cubicBezTo>
                    <a:cubicBezTo>
                      <a:pt x="4649803" y="1912292"/>
                      <a:pt x="4705289" y="1906072"/>
                      <a:pt x="4760611" y="1898625"/>
                    </a:cubicBezTo>
                    <a:cubicBezTo>
                      <a:pt x="4832056" y="1888968"/>
                      <a:pt x="4901863" y="1873419"/>
                      <a:pt x="4968152" y="1844284"/>
                    </a:cubicBezTo>
                    <a:cubicBezTo>
                      <a:pt x="4988939" y="1836674"/>
                      <a:pt x="5009480" y="1828736"/>
                      <a:pt x="5028057" y="1816378"/>
                    </a:cubicBezTo>
                    <a:cubicBezTo>
                      <a:pt x="5046961" y="1803857"/>
                      <a:pt x="5066357" y="1792154"/>
                      <a:pt x="5085589" y="1780124"/>
                    </a:cubicBezTo>
                    <a:cubicBezTo>
                      <a:pt x="5092791" y="1772513"/>
                      <a:pt x="5099583" y="1764575"/>
                      <a:pt x="5107194" y="1757373"/>
                    </a:cubicBezTo>
                    <a:cubicBezTo>
                      <a:pt x="5180275" y="1688302"/>
                      <a:pt x="5214401" y="1601308"/>
                      <a:pt x="5224467" y="1503185"/>
                    </a:cubicBezTo>
                    <a:cubicBezTo>
                      <a:pt x="5224386" y="1493446"/>
                      <a:pt x="5224958" y="1483626"/>
                      <a:pt x="5224140" y="1473887"/>
                    </a:cubicBezTo>
                    <a:cubicBezTo>
                      <a:pt x="5219230" y="1418319"/>
                      <a:pt x="5214810" y="1362834"/>
                      <a:pt x="5138128" y="1310621"/>
                    </a:cubicBezTo>
                    <a:cubicBezTo>
                      <a:pt x="5094673" y="1280996"/>
                      <a:pt x="5044588" y="1266101"/>
                      <a:pt x="4994503" y="1252680"/>
                    </a:cubicBezTo>
                    <a:cubicBezTo>
                      <a:pt x="4835575" y="1210124"/>
                      <a:pt x="4672554" y="1192938"/>
                      <a:pt x="4509370" y="1178044"/>
                    </a:cubicBezTo>
                    <a:cubicBezTo>
                      <a:pt x="4412474" y="1169205"/>
                      <a:pt x="4315578" y="1160858"/>
                      <a:pt x="4219418" y="1145800"/>
                    </a:cubicBezTo>
                    <a:cubicBezTo>
                      <a:pt x="4058525" y="1120676"/>
                      <a:pt x="3901479" y="1079430"/>
                      <a:pt x="3745578" y="1033109"/>
                    </a:cubicBezTo>
                    <a:cubicBezTo>
                      <a:pt x="3714234" y="1023780"/>
                      <a:pt x="3476905" y="941205"/>
                      <a:pt x="3470276" y="938669"/>
                    </a:cubicBezTo>
                    <a:cubicBezTo>
                      <a:pt x="3427475" y="922301"/>
                      <a:pt x="3317567" y="878763"/>
                      <a:pt x="3312575" y="876553"/>
                    </a:cubicBezTo>
                    <a:cubicBezTo>
                      <a:pt x="3279594" y="861905"/>
                      <a:pt x="3175660" y="820004"/>
                      <a:pt x="3169768" y="817549"/>
                    </a:cubicBezTo>
                    <a:cubicBezTo>
                      <a:pt x="3095950" y="787269"/>
                      <a:pt x="2709022" y="619010"/>
                      <a:pt x="2636841" y="587748"/>
                    </a:cubicBezTo>
                    <a:cubicBezTo>
                      <a:pt x="2581355" y="563688"/>
                      <a:pt x="2526033" y="539219"/>
                      <a:pt x="2470710" y="514995"/>
                    </a:cubicBezTo>
                    <a:cubicBezTo>
                      <a:pt x="2467355" y="514094"/>
                      <a:pt x="2463918" y="513522"/>
                      <a:pt x="2460726" y="512212"/>
                    </a:cubicBezTo>
                    <a:cubicBezTo>
                      <a:pt x="2323812" y="457381"/>
                      <a:pt x="2184769" y="409015"/>
                      <a:pt x="2041308" y="373906"/>
                    </a:cubicBezTo>
                    <a:cubicBezTo>
                      <a:pt x="1956606" y="353201"/>
                      <a:pt x="1871331" y="336261"/>
                      <a:pt x="1784747" y="325459"/>
                    </a:cubicBezTo>
                    <a:cubicBezTo>
                      <a:pt x="1734171" y="319157"/>
                      <a:pt x="1683431" y="316211"/>
                      <a:pt x="1632692" y="312119"/>
                    </a:cubicBezTo>
                    <a:cubicBezTo>
                      <a:pt x="1540134" y="304672"/>
                      <a:pt x="1448557" y="312119"/>
                      <a:pt x="1357145" y="323985"/>
                    </a:cubicBezTo>
                    <a:cubicBezTo>
                      <a:pt x="1297567" y="331760"/>
                      <a:pt x="1240035" y="349192"/>
                      <a:pt x="1181930" y="363922"/>
                    </a:cubicBezTo>
                    <a:cubicBezTo>
                      <a:pt x="1028730" y="402877"/>
                      <a:pt x="885677" y="464501"/>
                      <a:pt x="754901" y="553622"/>
                    </a:cubicBezTo>
                    <a:cubicBezTo>
                      <a:pt x="612912" y="650354"/>
                      <a:pt x="489256" y="767055"/>
                      <a:pt x="380657" y="900041"/>
                    </a:cubicBezTo>
                    <a:cubicBezTo>
                      <a:pt x="250535" y="1059461"/>
                      <a:pt x="160432" y="1239422"/>
                      <a:pt x="104209" y="1436815"/>
                    </a:cubicBezTo>
                    <a:cubicBezTo>
                      <a:pt x="53797" y="1613912"/>
                      <a:pt x="30064" y="1795591"/>
                      <a:pt x="15906" y="1978580"/>
                    </a:cubicBezTo>
                    <a:cubicBezTo>
                      <a:pt x="10178" y="2052316"/>
                      <a:pt x="4695" y="2126297"/>
                      <a:pt x="6495" y="2200524"/>
                    </a:cubicBezTo>
                    <a:cubicBezTo>
                      <a:pt x="6659" y="2206662"/>
                      <a:pt x="7804" y="2213291"/>
                      <a:pt x="2812" y="2218529"/>
                    </a:cubicBezTo>
                    <a:cubicBezTo>
                      <a:pt x="2649" y="2232441"/>
                      <a:pt x="2485" y="2246271"/>
                      <a:pt x="2321" y="2260184"/>
                    </a:cubicBezTo>
                    <a:cubicBezTo>
                      <a:pt x="-1607" y="2291282"/>
                      <a:pt x="603" y="2322544"/>
                      <a:pt x="766" y="2353724"/>
                    </a:cubicBezTo>
                    <a:cubicBezTo>
                      <a:pt x="930" y="2399554"/>
                      <a:pt x="-1607" y="2445383"/>
                      <a:pt x="2239" y="2491130"/>
                    </a:cubicBezTo>
                    <a:cubicBezTo>
                      <a:pt x="2403" y="2506434"/>
                      <a:pt x="2567" y="2521737"/>
                      <a:pt x="2730" y="2537123"/>
                    </a:cubicBezTo>
                    <a:cubicBezTo>
                      <a:pt x="6577" y="2545061"/>
                      <a:pt x="4367" y="2553490"/>
                      <a:pt x="4613" y="2561756"/>
                    </a:cubicBezTo>
                    <a:cubicBezTo>
                      <a:pt x="5840" y="2597110"/>
                      <a:pt x="2567" y="2632463"/>
                      <a:pt x="6413" y="2667735"/>
                    </a:cubicBezTo>
                    <a:cubicBezTo>
                      <a:pt x="6577" y="2676083"/>
                      <a:pt x="6741" y="2684349"/>
                      <a:pt x="6986" y="2692696"/>
                    </a:cubicBezTo>
                    <a:cubicBezTo>
                      <a:pt x="10751" y="2699898"/>
                      <a:pt x="8541" y="2707672"/>
                      <a:pt x="8868" y="2715120"/>
                    </a:cubicBezTo>
                    <a:cubicBezTo>
                      <a:pt x="10014" y="2737134"/>
                      <a:pt x="6986" y="2759312"/>
                      <a:pt x="10587" y="2781245"/>
                    </a:cubicBezTo>
                    <a:cubicBezTo>
                      <a:pt x="10751" y="2788119"/>
                      <a:pt x="10996" y="2795075"/>
                      <a:pt x="11160" y="2801950"/>
                    </a:cubicBezTo>
                    <a:cubicBezTo>
                      <a:pt x="16643" y="2825683"/>
                      <a:pt x="9687" y="2850070"/>
                      <a:pt x="14842" y="2873803"/>
                    </a:cubicBezTo>
                    <a:cubicBezTo>
                      <a:pt x="15006" y="2879286"/>
                      <a:pt x="15170" y="2884769"/>
                      <a:pt x="15333" y="2890252"/>
                    </a:cubicBezTo>
                    <a:cubicBezTo>
                      <a:pt x="20735" y="2909730"/>
                      <a:pt x="13942" y="2929944"/>
                      <a:pt x="19016" y="2949421"/>
                    </a:cubicBezTo>
                    <a:cubicBezTo>
                      <a:pt x="19180" y="2954904"/>
                      <a:pt x="19344" y="2960469"/>
                      <a:pt x="19507" y="2965952"/>
                    </a:cubicBezTo>
                    <a:cubicBezTo>
                      <a:pt x="24827" y="2983957"/>
                      <a:pt x="18361" y="3002779"/>
                      <a:pt x="23108" y="3020865"/>
                    </a:cubicBezTo>
                    <a:cubicBezTo>
                      <a:pt x="23354" y="3027740"/>
                      <a:pt x="23517" y="3034614"/>
                      <a:pt x="23763" y="3041489"/>
                    </a:cubicBezTo>
                    <a:cubicBezTo>
                      <a:pt x="29000" y="3056710"/>
                      <a:pt x="22535" y="3072914"/>
                      <a:pt x="27445" y="3088136"/>
                    </a:cubicBezTo>
                    <a:cubicBezTo>
                      <a:pt x="27609" y="3092228"/>
                      <a:pt x="27773" y="3096320"/>
                      <a:pt x="27936" y="3100493"/>
                    </a:cubicBezTo>
                    <a:cubicBezTo>
                      <a:pt x="33338" y="3117107"/>
                      <a:pt x="26709" y="3134538"/>
                      <a:pt x="31537" y="3151151"/>
                    </a:cubicBezTo>
                    <a:cubicBezTo>
                      <a:pt x="31701" y="3155243"/>
                      <a:pt x="31947" y="3159417"/>
                      <a:pt x="32110" y="3163508"/>
                    </a:cubicBezTo>
                    <a:cubicBezTo>
                      <a:pt x="37511" y="3178730"/>
                      <a:pt x="30801" y="3194852"/>
                      <a:pt x="35957" y="3210074"/>
                    </a:cubicBezTo>
                    <a:cubicBezTo>
                      <a:pt x="36120" y="3214166"/>
                      <a:pt x="36202" y="3218258"/>
                      <a:pt x="36366" y="3222268"/>
                    </a:cubicBezTo>
                    <a:cubicBezTo>
                      <a:pt x="41603" y="3236017"/>
                      <a:pt x="35220" y="3250829"/>
                      <a:pt x="39967" y="3264660"/>
                    </a:cubicBezTo>
                    <a:cubicBezTo>
                      <a:pt x="40130" y="3268752"/>
                      <a:pt x="40376" y="3272844"/>
                      <a:pt x="40539" y="3276935"/>
                    </a:cubicBezTo>
                    <a:cubicBezTo>
                      <a:pt x="45532" y="3287902"/>
                      <a:pt x="39721" y="3299932"/>
                      <a:pt x="43977" y="3310898"/>
                    </a:cubicBezTo>
                    <a:cubicBezTo>
                      <a:pt x="44222" y="3315072"/>
                      <a:pt x="44386" y="3319246"/>
                      <a:pt x="44631" y="3323420"/>
                    </a:cubicBezTo>
                    <a:cubicBezTo>
                      <a:pt x="49869" y="3334222"/>
                      <a:pt x="43813" y="3346252"/>
                      <a:pt x="48232" y="3357137"/>
                    </a:cubicBezTo>
                    <a:cubicBezTo>
                      <a:pt x="48478" y="3361229"/>
                      <a:pt x="48723" y="3365402"/>
                      <a:pt x="48887" y="3369494"/>
                    </a:cubicBezTo>
                    <a:cubicBezTo>
                      <a:pt x="52651" y="3375632"/>
                      <a:pt x="50033" y="3382424"/>
                      <a:pt x="50933" y="3388808"/>
                    </a:cubicBezTo>
                    <a:cubicBezTo>
                      <a:pt x="54206" y="3394946"/>
                      <a:pt x="60262" y="3400593"/>
                      <a:pt x="53634" y="3408121"/>
                    </a:cubicBezTo>
                    <a:cubicBezTo>
                      <a:pt x="55598" y="3415732"/>
                      <a:pt x="54043" y="3426208"/>
                      <a:pt x="64272" y="3428090"/>
                    </a:cubicBezTo>
                    <a:cubicBezTo>
                      <a:pt x="75402" y="3430136"/>
                      <a:pt x="79331" y="3420233"/>
                      <a:pt x="83913" y="3412377"/>
                    </a:cubicBezTo>
                    <a:cubicBezTo>
                      <a:pt x="116158" y="3356155"/>
                      <a:pt x="148402" y="3299932"/>
                      <a:pt x="180809" y="3243791"/>
                    </a:cubicBezTo>
                    <a:cubicBezTo>
                      <a:pt x="231876" y="3155570"/>
                      <a:pt x="290881" y="3072832"/>
                      <a:pt x="357742" y="2995987"/>
                    </a:cubicBezTo>
                    <a:cubicBezTo>
                      <a:pt x="402180" y="2944920"/>
                      <a:pt x="449646" y="2896636"/>
                      <a:pt x="500631" y="2851707"/>
                    </a:cubicBezTo>
                    <a:cubicBezTo>
                      <a:pt x="546624" y="2811197"/>
                      <a:pt x="593271" y="2771506"/>
                      <a:pt x="642129" y="2734515"/>
                    </a:cubicBezTo>
                    <a:cubicBezTo>
                      <a:pt x="726503" y="2670600"/>
                      <a:pt x="814888" y="2612905"/>
                      <a:pt x="907528" y="2561428"/>
                    </a:cubicBezTo>
                    <a:cubicBezTo>
                      <a:pt x="1007206" y="2506106"/>
                      <a:pt x="1111140" y="2461014"/>
                      <a:pt x="1219166" y="2425496"/>
                    </a:cubicBezTo>
                    <a:cubicBezTo>
                      <a:pt x="1310252" y="2395544"/>
                      <a:pt x="1403547" y="2374102"/>
                      <a:pt x="1498560" y="2360599"/>
                    </a:cubicBezTo>
                    <a:cubicBezTo>
                      <a:pt x="1505189" y="2356098"/>
                      <a:pt x="1513536" y="2361335"/>
                      <a:pt x="1520165" y="2356752"/>
                    </a:cubicBezTo>
                    <a:lnTo>
                      <a:pt x="1522129" y="2356425"/>
                    </a:lnTo>
                    <a:lnTo>
                      <a:pt x="1524093" y="2356507"/>
                    </a:lnTo>
                    <a:cubicBezTo>
                      <a:pt x="1532032" y="2351597"/>
                      <a:pt x="1541525" y="2357243"/>
                      <a:pt x="1549545" y="2352824"/>
                    </a:cubicBezTo>
                    <a:cubicBezTo>
                      <a:pt x="1552246" y="2352660"/>
                      <a:pt x="1554946" y="2352497"/>
                      <a:pt x="1557729" y="2352333"/>
                    </a:cubicBezTo>
                    <a:cubicBezTo>
                      <a:pt x="1567140" y="2347095"/>
                      <a:pt x="1578106" y="2353561"/>
                      <a:pt x="1587518" y="2348405"/>
                    </a:cubicBezTo>
                    <a:cubicBezTo>
                      <a:pt x="1590218" y="2348323"/>
                      <a:pt x="1592837" y="2348159"/>
                      <a:pt x="1595538" y="2348077"/>
                    </a:cubicBezTo>
                    <a:cubicBezTo>
                      <a:pt x="1606422" y="2343004"/>
                      <a:pt x="1618534" y="2349141"/>
                      <a:pt x="1629500" y="2344395"/>
                    </a:cubicBezTo>
                    <a:cubicBezTo>
                      <a:pt x="1633592" y="2344231"/>
                      <a:pt x="1637684" y="2343986"/>
                      <a:pt x="1641776" y="2343822"/>
                    </a:cubicBezTo>
                    <a:cubicBezTo>
                      <a:pt x="1656998" y="2338584"/>
                      <a:pt x="1673202" y="2345131"/>
                      <a:pt x="1688424" y="2340057"/>
                    </a:cubicBezTo>
                    <a:cubicBezTo>
                      <a:pt x="1695298" y="2339894"/>
                      <a:pt x="1702172" y="2339730"/>
                      <a:pt x="1709047" y="2339566"/>
                    </a:cubicBezTo>
                    <a:cubicBezTo>
                      <a:pt x="1767642" y="2335147"/>
                      <a:pt x="1826320" y="2338503"/>
                      <a:pt x="1884998" y="2337848"/>
                    </a:cubicBezTo>
                    <a:cubicBezTo>
                      <a:pt x="1902347" y="2337684"/>
                      <a:pt x="1919861" y="2335229"/>
                      <a:pt x="1937047" y="2339566"/>
                    </a:cubicBezTo>
                    <a:cubicBezTo>
                      <a:pt x="1943921" y="2339730"/>
                      <a:pt x="1950877" y="2339894"/>
                      <a:pt x="1957752" y="2340139"/>
                    </a:cubicBezTo>
                    <a:cubicBezTo>
                      <a:pt x="1975838" y="2345131"/>
                      <a:pt x="1994660" y="2338421"/>
                      <a:pt x="2012665" y="2343822"/>
                    </a:cubicBezTo>
                    <a:cubicBezTo>
                      <a:pt x="2016756" y="2343986"/>
                      <a:pt x="2020930" y="2344149"/>
                      <a:pt x="2025022" y="2344313"/>
                    </a:cubicBezTo>
                    <a:cubicBezTo>
                      <a:pt x="2037380" y="2349059"/>
                      <a:pt x="2050883" y="2342758"/>
                      <a:pt x="2063240" y="2347914"/>
                    </a:cubicBezTo>
                    <a:cubicBezTo>
                      <a:pt x="2067332" y="2348077"/>
                      <a:pt x="2071424" y="2348241"/>
                      <a:pt x="2075516" y="2348487"/>
                    </a:cubicBezTo>
                    <a:cubicBezTo>
                      <a:pt x="2086400" y="2353315"/>
                      <a:pt x="2098512" y="2346932"/>
                      <a:pt x="2109315" y="2352251"/>
                    </a:cubicBezTo>
                    <a:cubicBezTo>
                      <a:pt x="2112016" y="2352415"/>
                      <a:pt x="2114798" y="2352579"/>
                      <a:pt x="2117499" y="2352660"/>
                    </a:cubicBezTo>
                    <a:cubicBezTo>
                      <a:pt x="2126992" y="2357325"/>
                      <a:pt x="2137794" y="2351269"/>
                      <a:pt x="2147206" y="2356425"/>
                    </a:cubicBezTo>
                    <a:cubicBezTo>
                      <a:pt x="2149906" y="2356589"/>
                      <a:pt x="2152689" y="2356752"/>
                      <a:pt x="2155390" y="2356916"/>
                    </a:cubicBezTo>
                    <a:cubicBezTo>
                      <a:pt x="2164801" y="2361499"/>
                      <a:pt x="2175603" y="2355525"/>
                      <a:pt x="2185015" y="2360599"/>
                    </a:cubicBezTo>
                    <a:lnTo>
                      <a:pt x="2186979" y="2360517"/>
                    </a:lnTo>
                    <a:lnTo>
                      <a:pt x="2188943" y="2360844"/>
                    </a:lnTo>
                    <a:cubicBezTo>
                      <a:pt x="2198355" y="2366000"/>
                      <a:pt x="2209321" y="2359535"/>
                      <a:pt x="2218650" y="2364855"/>
                    </a:cubicBezTo>
                    <a:cubicBezTo>
                      <a:pt x="2221433" y="2365100"/>
                      <a:pt x="2224133" y="2365264"/>
                      <a:pt x="2226916" y="2365509"/>
                    </a:cubicBezTo>
                    <a:cubicBezTo>
                      <a:pt x="2233545" y="2369356"/>
                      <a:pt x="2241646" y="2364527"/>
                      <a:pt x="2248112" y="2369028"/>
                    </a:cubicBezTo>
                    <a:cubicBezTo>
                      <a:pt x="2250812" y="2369192"/>
                      <a:pt x="2253595" y="2369437"/>
                      <a:pt x="2256296" y="2369601"/>
                    </a:cubicBezTo>
                    <a:cubicBezTo>
                      <a:pt x="2262924" y="2373611"/>
                      <a:pt x="2271026" y="2368619"/>
                      <a:pt x="2277491" y="2373202"/>
                    </a:cubicBezTo>
                    <a:cubicBezTo>
                      <a:pt x="2288294" y="2375166"/>
                      <a:pt x="2299342" y="2376639"/>
                      <a:pt x="2309981" y="2379258"/>
                    </a:cubicBezTo>
                    <a:cubicBezTo>
                      <a:pt x="2441085" y="2411747"/>
                      <a:pt x="2570880" y="2449147"/>
                      <a:pt x="2699529" y="2489984"/>
                    </a:cubicBezTo>
                    <a:cubicBezTo>
                      <a:pt x="2835788" y="2533276"/>
                      <a:pt x="2971803" y="2577387"/>
                      <a:pt x="3107408" y="2622479"/>
                    </a:cubicBezTo>
                    <a:cubicBezTo>
                      <a:pt x="3321250" y="2693678"/>
                      <a:pt x="3534764" y="2765695"/>
                      <a:pt x="3753353" y="2821100"/>
                    </a:cubicBezTo>
                    <a:cubicBezTo>
                      <a:pt x="3814322" y="2836567"/>
                      <a:pt x="3875455" y="2851461"/>
                      <a:pt x="3937733" y="2860873"/>
                    </a:cubicBezTo>
                    <a:cubicBezTo>
                      <a:pt x="3944198" y="2865865"/>
                      <a:pt x="3952709" y="2860136"/>
                      <a:pt x="3959174" y="2864965"/>
                    </a:cubicBezTo>
                    <a:cubicBezTo>
                      <a:pt x="3976770" y="2871266"/>
                      <a:pt x="3995183" y="2872494"/>
                      <a:pt x="4013597" y="2873885"/>
                    </a:cubicBezTo>
                    <a:cubicBezTo>
                      <a:pt x="4020144" y="2878140"/>
                      <a:pt x="4028327" y="2872903"/>
                      <a:pt x="4034874" y="2877567"/>
                    </a:cubicBezTo>
                    <a:cubicBezTo>
                      <a:pt x="4037657" y="2877731"/>
                      <a:pt x="4040357" y="2877977"/>
                      <a:pt x="4043140" y="2878140"/>
                    </a:cubicBezTo>
                    <a:cubicBezTo>
                      <a:pt x="4049687" y="2882150"/>
                      <a:pt x="4057871" y="2877158"/>
                      <a:pt x="4064336" y="2881741"/>
                    </a:cubicBezTo>
                    <a:cubicBezTo>
                      <a:pt x="4067118" y="2881905"/>
                      <a:pt x="4069819" y="2882150"/>
                      <a:pt x="4072602" y="2882314"/>
                    </a:cubicBezTo>
                    <a:cubicBezTo>
                      <a:pt x="4080622" y="2886570"/>
                      <a:pt x="4090033" y="2881005"/>
                      <a:pt x="4097971" y="2885915"/>
                    </a:cubicBezTo>
                    <a:cubicBezTo>
                      <a:pt x="4100754" y="2886079"/>
                      <a:pt x="4103454" y="2886242"/>
                      <a:pt x="4106237" y="2886406"/>
                    </a:cubicBezTo>
                    <a:cubicBezTo>
                      <a:pt x="4115730" y="2890907"/>
                      <a:pt x="4126451" y="2885015"/>
                      <a:pt x="4135944" y="2890007"/>
                    </a:cubicBezTo>
                    <a:cubicBezTo>
                      <a:pt x="4138645" y="2890089"/>
                      <a:pt x="4141345" y="2890252"/>
                      <a:pt x="4144046" y="2890334"/>
                    </a:cubicBezTo>
                    <a:cubicBezTo>
                      <a:pt x="4156403" y="2895326"/>
                      <a:pt x="4169906" y="2888943"/>
                      <a:pt x="4182182" y="2894181"/>
                    </a:cubicBezTo>
                    <a:cubicBezTo>
                      <a:pt x="4186356" y="2894344"/>
                      <a:pt x="4190448" y="2894590"/>
                      <a:pt x="4194622" y="2894754"/>
                    </a:cubicBezTo>
                    <a:cubicBezTo>
                      <a:pt x="4212708" y="2899500"/>
                      <a:pt x="4231531" y="2893035"/>
                      <a:pt x="4249535" y="2898355"/>
                    </a:cubicBezTo>
                    <a:cubicBezTo>
                      <a:pt x="4256409" y="2898518"/>
                      <a:pt x="4263365" y="2898600"/>
                      <a:pt x="4270240" y="2898764"/>
                    </a:cubicBezTo>
                    <a:cubicBezTo>
                      <a:pt x="4302402" y="2901874"/>
                      <a:pt x="4334564" y="2901628"/>
                      <a:pt x="4366726" y="2898927"/>
                    </a:cubicBezTo>
                    <a:cubicBezTo>
                      <a:pt x="4373683" y="2898764"/>
                      <a:pt x="4380557" y="2898600"/>
                      <a:pt x="4387513" y="2898355"/>
                    </a:cubicBezTo>
                    <a:cubicBezTo>
                      <a:pt x="4402735" y="2893035"/>
                      <a:pt x="4418857" y="2899582"/>
                      <a:pt x="4434079" y="2894590"/>
                    </a:cubicBezTo>
                    <a:cubicBezTo>
                      <a:pt x="4438171" y="2894426"/>
                      <a:pt x="4442181" y="2894263"/>
                      <a:pt x="4446273" y="2894099"/>
                    </a:cubicBezTo>
                    <a:cubicBezTo>
                      <a:pt x="4454293" y="2889352"/>
                      <a:pt x="4463867" y="2894999"/>
                      <a:pt x="4471970" y="2890334"/>
                    </a:cubicBezTo>
                    <a:cubicBezTo>
                      <a:pt x="4474670" y="2890171"/>
                      <a:pt x="4477289" y="2890089"/>
                      <a:pt x="4479990" y="2889925"/>
                    </a:cubicBezTo>
                    <a:cubicBezTo>
                      <a:pt x="4486537" y="2885342"/>
                      <a:pt x="4494884" y="2890662"/>
                      <a:pt x="4501431" y="2886079"/>
                    </a:cubicBezTo>
                    <a:lnTo>
                      <a:pt x="4503395" y="2885751"/>
                    </a:lnTo>
                    <a:lnTo>
                      <a:pt x="4505441" y="2885833"/>
                    </a:lnTo>
                    <a:cubicBezTo>
                      <a:pt x="4511907" y="2881005"/>
                      <a:pt x="4520254" y="2886570"/>
                      <a:pt x="4526719" y="2881905"/>
                    </a:cubicBezTo>
                    <a:cubicBezTo>
                      <a:pt x="4550452" y="2876995"/>
                      <a:pt x="4574021" y="2871757"/>
                      <a:pt x="4597509" y="2865701"/>
                    </a:cubicBezTo>
                    <a:cubicBezTo>
                      <a:pt x="4736715" y="2829775"/>
                      <a:pt x="4863399" y="2765859"/>
                      <a:pt x="4985911" y="2692860"/>
                    </a:cubicBezTo>
                    <a:cubicBezTo>
                      <a:pt x="5072576" y="2641220"/>
                      <a:pt x="5156706" y="2585407"/>
                      <a:pt x="5238216" y="2525829"/>
                    </a:cubicBezTo>
                    <a:cubicBezTo>
                      <a:pt x="5311788" y="2471980"/>
                      <a:pt x="5386424" y="2419440"/>
                      <a:pt x="5458196" y="2363218"/>
                    </a:cubicBezTo>
                    <a:cubicBezTo>
                      <a:pt x="5544289" y="2295865"/>
                      <a:pt x="5629891" y="2227940"/>
                      <a:pt x="5712956" y="2156823"/>
                    </a:cubicBezTo>
                    <a:cubicBezTo>
                      <a:pt x="5775972" y="2102892"/>
                      <a:pt x="5839560" y="2049534"/>
                      <a:pt x="5900038" y="1992820"/>
                    </a:cubicBezTo>
                    <a:cubicBezTo>
                      <a:pt x="5945785" y="1949855"/>
                      <a:pt x="5992105" y="1907381"/>
                      <a:pt x="6034497" y="1860652"/>
                    </a:cubicBezTo>
                    <a:cubicBezTo>
                      <a:pt x="6085155" y="1804757"/>
                      <a:pt x="6133848" y="1747552"/>
                      <a:pt x="6175830" y="1684947"/>
                    </a:cubicBezTo>
                    <a:cubicBezTo>
                      <a:pt x="6266916" y="1548769"/>
                      <a:pt x="6337379" y="1401215"/>
                      <a:pt x="6409232" y="1254644"/>
                    </a:cubicBezTo>
                    <a:cubicBezTo>
                      <a:pt x="6495243" y="1079266"/>
                      <a:pt x="6578636" y="902660"/>
                      <a:pt x="6656873" y="723599"/>
                    </a:cubicBezTo>
                    <a:cubicBezTo>
                      <a:pt x="6702375" y="619501"/>
                      <a:pt x="6746239" y="514749"/>
                      <a:pt x="6785112" y="407951"/>
                    </a:cubicBezTo>
                    <a:cubicBezTo>
                      <a:pt x="6809909" y="339862"/>
                      <a:pt x="6829387" y="270382"/>
                      <a:pt x="6843708" y="199347"/>
                    </a:cubicBezTo>
                    <a:cubicBezTo>
                      <a:pt x="6847636" y="192636"/>
                      <a:pt x="6842808" y="184534"/>
                      <a:pt x="6847227" y="177905"/>
                    </a:cubicBezTo>
                    <a:cubicBezTo>
                      <a:pt x="6847391" y="173813"/>
                      <a:pt x="6847555" y="169803"/>
                      <a:pt x="6847718" y="165711"/>
                    </a:cubicBezTo>
                    <a:cubicBezTo>
                      <a:pt x="6850337" y="152290"/>
                      <a:pt x="6850091" y="138377"/>
                      <a:pt x="6847555" y="124465"/>
                    </a:cubicBezTo>
                    <a:close/>
                    <a:moveTo>
                      <a:pt x="3343755" y="1752217"/>
                    </a:moveTo>
                    <a:cubicBezTo>
                      <a:pt x="3342773" y="1752136"/>
                      <a:pt x="3341709" y="1752054"/>
                      <a:pt x="3340727" y="1752054"/>
                    </a:cubicBezTo>
                    <a:cubicBezTo>
                      <a:pt x="3340809" y="1751890"/>
                      <a:pt x="3340891" y="1751644"/>
                      <a:pt x="3340891" y="1751317"/>
                    </a:cubicBezTo>
                    <a:cubicBezTo>
                      <a:pt x="3341873" y="1751644"/>
                      <a:pt x="3342773" y="1751890"/>
                      <a:pt x="3343755" y="1752217"/>
                    </a:cubicBezTo>
                    <a:close/>
                    <a:moveTo>
                      <a:pt x="3022378" y="778676"/>
                    </a:moveTo>
                    <a:cubicBezTo>
                      <a:pt x="3022460" y="777857"/>
                      <a:pt x="3022460" y="777203"/>
                      <a:pt x="3022460" y="776548"/>
                    </a:cubicBezTo>
                    <a:cubicBezTo>
                      <a:pt x="3023524" y="776957"/>
                      <a:pt x="3024588" y="777203"/>
                      <a:pt x="3025734" y="777612"/>
                    </a:cubicBezTo>
                    <a:cubicBezTo>
                      <a:pt x="3024424" y="777857"/>
                      <a:pt x="3023442" y="778267"/>
                      <a:pt x="3022378" y="778676"/>
                    </a:cubicBezTo>
                    <a:close/>
                  </a:path>
                </a:pathLst>
              </a:custGeom>
              <a:solidFill>
                <a:srgbClr val="F9C9A9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19">
                <a:extLst>
                  <a:ext uri="{FF2B5EF4-FFF2-40B4-BE49-F238E27FC236}">
                    <a16:creationId xmlns:a16="http://schemas.microsoft.com/office/drawing/2014/main" id="{7A631C21-8C4E-48AE-AB57-348C33D443D4}"/>
                  </a:ext>
                </a:extLst>
              </p:cNvPr>
              <p:cNvSpPr/>
              <p:nvPr/>
            </p:nvSpPr>
            <p:spPr>
              <a:xfrm>
                <a:off x="4013214" y="4596996"/>
                <a:ext cx="740315" cy="971678"/>
              </a:xfrm>
              <a:custGeom>
                <a:avLst/>
                <a:gdLst>
                  <a:gd name="connsiteX0" fmla="*/ 167276 w 1511513"/>
                  <a:gd name="connsiteY0" fmla="*/ 1679535 h 1983889"/>
                  <a:gd name="connsiteX1" fmla="*/ 257379 w 1511513"/>
                  <a:gd name="connsiteY1" fmla="*/ 1587222 h 1983889"/>
                  <a:gd name="connsiteX2" fmla="*/ 398795 w 1511513"/>
                  <a:gd name="connsiteY2" fmla="*/ 1386638 h 1983889"/>
                  <a:gd name="connsiteX3" fmla="*/ 548395 w 1511513"/>
                  <a:gd name="connsiteY3" fmla="*/ 1128112 h 1983889"/>
                  <a:gd name="connsiteX4" fmla="*/ 665750 w 1511513"/>
                  <a:gd name="connsiteY4" fmla="*/ 891765 h 1983889"/>
                  <a:gd name="connsiteX5" fmla="*/ 850866 w 1511513"/>
                  <a:gd name="connsiteY5" fmla="*/ 500172 h 1983889"/>
                  <a:gd name="connsiteX6" fmla="*/ 1019207 w 1511513"/>
                  <a:gd name="connsiteY6" fmla="*/ 163982 h 1983889"/>
                  <a:gd name="connsiteX7" fmla="*/ 1070682 w 1511513"/>
                  <a:gd name="connsiteY7" fmla="*/ 98267 h 1983889"/>
                  <a:gd name="connsiteX8" fmla="*/ 1240168 w 1511513"/>
                  <a:gd name="connsiteY8" fmla="*/ 6363 h 1983889"/>
                  <a:gd name="connsiteX9" fmla="*/ 1261692 w 1511513"/>
                  <a:gd name="connsiteY9" fmla="*/ 2680 h 1983889"/>
                  <a:gd name="connsiteX10" fmla="*/ 1269548 w 1511513"/>
                  <a:gd name="connsiteY10" fmla="*/ 2271 h 1983889"/>
                  <a:gd name="connsiteX11" fmla="*/ 1323970 w 1511513"/>
                  <a:gd name="connsiteY11" fmla="*/ 2026 h 1983889"/>
                  <a:gd name="connsiteX12" fmla="*/ 1413337 w 1511513"/>
                  <a:gd name="connsiteY12" fmla="*/ 27804 h 1983889"/>
                  <a:gd name="connsiteX13" fmla="*/ 1505323 w 1511513"/>
                  <a:gd name="connsiteY13" fmla="*/ 146224 h 1983889"/>
                  <a:gd name="connsiteX14" fmla="*/ 1509251 w 1511513"/>
                  <a:gd name="connsiteY14" fmla="*/ 158090 h 1983889"/>
                  <a:gd name="connsiteX15" fmla="*/ 1508433 w 1511513"/>
                  <a:gd name="connsiteY15" fmla="*/ 204083 h 1983889"/>
                  <a:gd name="connsiteX16" fmla="*/ 1444681 w 1511513"/>
                  <a:gd name="connsiteY16" fmla="*/ 282156 h 1983889"/>
                  <a:gd name="connsiteX17" fmla="*/ 1335755 w 1511513"/>
                  <a:gd name="connsiteY17" fmla="*/ 397793 h 1983889"/>
                  <a:gd name="connsiteX18" fmla="*/ 1172816 w 1511513"/>
                  <a:gd name="connsiteY18" fmla="*/ 620555 h 1983889"/>
                  <a:gd name="connsiteX19" fmla="*/ 939415 w 1511513"/>
                  <a:gd name="connsiteY19" fmla="*/ 1003146 h 1983889"/>
                  <a:gd name="connsiteX20" fmla="*/ 735721 w 1511513"/>
                  <a:gd name="connsiteY20" fmla="*/ 1337617 h 1983889"/>
                  <a:gd name="connsiteX21" fmla="*/ 556005 w 1511513"/>
                  <a:gd name="connsiteY21" fmla="*/ 1586976 h 1983889"/>
                  <a:gd name="connsiteX22" fmla="*/ 295025 w 1511513"/>
                  <a:gd name="connsiteY22" fmla="*/ 1828234 h 1983889"/>
                  <a:gd name="connsiteX23" fmla="*/ 47466 w 1511513"/>
                  <a:gd name="connsiteY23" fmla="*/ 1972514 h 1983889"/>
                  <a:gd name="connsiteX24" fmla="*/ 16040 w 1511513"/>
                  <a:gd name="connsiteY24" fmla="*/ 1983889 h 1983889"/>
                  <a:gd name="connsiteX25" fmla="*/ 0 w 1511513"/>
                  <a:gd name="connsiteY25" fmla="*/ 1981352 h 1983889"/>
                  <a:gd name="connsiteX26" fmla="*/ 60723 w 1511513"/>
                  <a:gd name="connsiteY26" fmla="*/ 1928976 h 1983889"/>
                  <a:gd name="connsiteX27" fmla="*/ 162120 w 1511513"/>
                  <a:gd name="connsiteY27" fmla="*/ 1718326 h 1983889"/>
                  <a:gd name="connsiteX28" fmla="*/ 167276 w 1511513"/>
                  <a:gd name="connsiteY28" fmla="*/ 1679535 h 1983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1513" h="1983889">
                    <a:moveTo>
                      <a:pt x="167276" y="1679535"/>
                    </a:moveTo>
                    <a:cubicBezTo>
                      <a:pt x="201321" y="1643445"/>
                      <a:pt x="229064" y="1620693"/>
                      <a:pt x="257379" y="1587222"/>
                    </a:cubicBezTo>
                    <a:cubicBezTo>
                      <a:pt x="310001" y="1524861"/>
                      <a:pt x="354684" y="1455299"/>
                      <a:pt x="398795" y="1386638"/>
                    </a:cubicBezTo>
                    <a:cubicBezTo>
                      <a:pt x="452726" y="1302590"/>
                      <a:pt x="501174" y="1216170"/>
                      <a:pt x="548395" y="1128112"/>
                    </a:cubicBezTo>
                    <a:cubicBezTo>
                      <a:pt x="590705" y="1049139"/>
                      <a:pt x="627613" y="972703"/>
                      <a:pt x="665750" y="891765"/>
                    </a:cubicBezTo>
                    <a:cubicBezTo>
                      <a:pt x="726801" y="762216"/>
                      <a:pt x="790061" y="629803"/>
                      <a:pt x="850866" y="500172"/>
                    </a:cubicBezTo>
                    <a:cubicBezTo>
                      <a:pt x="904552" y="385681"/>
                      <a:pt x="949645" y="270290"/>
                      <a:pt x="1019207" y="163982"/>
                    </a:cubicBezTo>
                    <a:cubicBezTo>
                      <a:pt x="1024690" y="155635"/>
                      <a:pt x="1058162" y="111770"/>
                      <a:pt x="1070682" y="98267"/>
                    </a:cubicBezTo>
                    <a:cubicBezTo>
                      <a:pt x="1117085" y="48018"/>
                      <a:pt x="1174125" y="19375"/>
                      <a:pt x="1240168" y="6363"/>
                    </a:cubicBezTo>
                    <a:cubicBezTo>
                      <a:pt x="1246797" y="2026"/>
                      <a:pt x="1255063" y="7181"/>
                      <a:pt x="1261692" y="2680"/>
                    </a:cubicBezTo>
                    <a:cubicBezTo>
                      <a:pt x="1264311" y="2517"/>
                      <a:pt x="1266930" y="2435"/>
                      <a:pt x="1269548" y="2271"/>
                    </a:cubicBezTo>
                    <a:cubicBezTo>
                      <a:pt x="1287716" y="-839"/>
                      <a:pt x="1305802" y="-593"/>
                      <a:pt x="1323970" y="2026"/>
                    </a:cubicBezTo>
                    <a:cubicBezTo>
                      <a:pt x="1354496" y="8081"/>
                      <a:pt x="1385103" y="12910"/>
                      <a:pt x="1413337" y="27804"/>
                    </a:cubicBezTo>
                    <a:cubicBezTo>
                      <a:pt x="1462194" y="53583"/>
                      <a:pt x="1495993" y="90083"/>
                      <a:pt x="1505323" y="146224"/>
                    </a:cubicBezTo>
                    <a:cubicBezTo>
                      <a:pt x="1505977" y="150315"/>
                      <a:pt x="1507942" y="154162"/>
                      <a:pt x="1509251" y="158090"/>
                    </a:cubicBezTo>
                    <a:cubicBezTo>
                      <a:pt x="1511788" y="173475"/>
                      <a:pt x="1513016" y="188861"/>
                      <a:pt x="1508433" y="204083"/>
                    </a:cubicBezTo>
                    <a:cubicBezTo>
                      <a:pt x="1505404" y="244838"/>
                      <a:pt x="1470296" y="260632"/>
                      <a:pt x="1444681" y="282156"/>
                    </a:cubicBezTo>
                    <a:cubicBezTo>
                      <a:pt x="1403680" y="316609"/>
                      <a:pt x="1369554" y="357201"/>
                      <a:pt x="1335755" y="397793"/>
                    </a:cubicBezTo>
                    <a:cubicBezTo>
                      <a:pt x="1276832" y="468582"/>
                      <a:pt x="1223146" y="543382"/>
                      <a:pt x="1172816" y="620555"/>
                    </a:cubicBezTo>
                    <a:cubicBezTo>
                      <a:pt x="1091142" y="745685"/>
                      <a:pt x="1015361" y="874415"/>
                      <a:pt x="939415" y="1003146"/>
                    </a:cubicBezTo>
                    <a:cubicBezTo>
                      <a:pt x="873045" y="1115591"/>
                      <a:pt x="805774" y="1227381"/>
                      <a:pt x="735721" y="1337617"/>
                    </a:cubicBezTo>
                    <a:cubicBezTo>
                      <a:pt x="680644" y="1424365"/>
                      <a:pt x="621148" y="1507758"/>
                      <a:pt x="556005" y="1586976"/>
                    </a:cubicBezTo>
                    <a:cubicBezTo>
                      <a:pt x="479978" y="1679453"/>
                      <a:pt x="392739" y="1758181"/>
                      <a:pt x="295025" y="1828234"/>
                    </a:cubicBezTo>
                    <a:cubicBezTo>
                      <a:pt x="216297" y="1884702"/>
                      <a:pt x="134705" y="1930940"/>
                      <a:pt x="47466" y="1972514"/>
                    </a:cubicBezTo>
                    <a:cubicBezTo>
                      <a:pt x="38054" y="1977015"/>
                      <a:pt x="25860" y="1980370"/>
                      <a:pt x="16040" y="1983889"/>
                    </a:cubicBezTo>
                    <a:cubicBezTo>
                      <a:pt x="-7775" y="1981598"/>
                      <a:pt x="7120" y="1984707"/>
                      <a:pt x="0" y="1981352"/>
                    </a:cubicBezTo>
                    <a:cubicBezTo>
                      <a:pt x="18577" y="1969731"/>
                      <a:pt x="49921" y="1939861"/>
                      <a:pt x="60723" y="1928976"/>
                    </a:cubicBezTo>
                    <a:cubicBezTo>
                      <a:pt x="118501" y="1870708"/>
                      <a:pt x="149026" y="1798281"/>
                      <a:pt x="162120" y="1718326"/>
                    </a:cubicBezTo>
                    <a:cubicBezTo>
                      <a:pt x="163921" y="1707114"/>
                      <a:pt x="165394" y="1692138"/>
                      <a:pt x="167276" y="1679535"/>
                    </a:cubicBezTo>
                    <a:close/>
                  </a:path>
                </a:pathLst>
              </a:custGeom>
              <a:solidFill>
                <a:srgbClr val="E1AF8E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0">
                <a:extLst>
                  <a:ext uri="{FF2B5EF4-FFF2-40B4-BE49-F238E27FC236}">
                    <a16:creationId xmlns:a16="http://schemas.microsoft.com/office/drawing/2014/main" id="{EC1A6876-C662-4472-9F04-70A801747436}"/>
                  </a:ext>
                </a:extLst>
              </p:cNvPr>
              <p:cNvSpPr/>
              <p:nvPr/>
            </p:nvSpPr>
            <p:spPr>
              <a:xfrm>
                <a:off x="3166022" y="5544093"/>
                <a:ext cx="855087" cy="113341"/>
              </a:xfrm>
              <a:custGeom>
                <a:avLst/>
                <a:gdLst>
                  <a:gd name="connsiteX0" fmla="*/ 12930 w 1745843"/>
                  <a:gd name="connsiteY0" fmla="*/ 20 h 231410"/>
                  <a:gd name="connsiteX1" fmla="*/ 304518 w 1745843"/>
                  <a:gd name="connsiteY1" fmla="*/ 11641 h 231410"/>
                  <a:gd name="connsiteX2" fmla="*/ 959956 w 1745843"/>
                  <a:gd name="connsiteY2" fmla="*/ 125478 h 231410"/>
                  <a:gd name="connsiteX3" fmla="*/ 1207516 w 1745843"/>
                  <a:gd name="connsiteY3" fmla="*/ 154612 h 231410"/>
                  <a:gd name="connsiteX4" fmla="*/ 1581923 w 1745843"/>
                  <a:gd name="connsiteY4" fmla="*/ 115739 h 231410"/>
                  <a:gd name="connsiteX5" fmla="*/ 1729804 w 1745843"/>
                  <a:gd name="connsiteY5" fmla="*/ 47323 h 231410"/>
                  <a:gd name="connsiteX6" fmla="*/ 1745844 w 1745843"/>
                  <a:gd name="connsiteY6" fmla="*/ 49860 h 231410"/>
                  <a:gd name="connsiteX7" fmla="*/ 1647066 w 1745843"/>
                  <a:gd name="connsiteY7" fmla="*/ 132843 h 231410"/>
                  <a:gd name="connsiteX8" fmla="*/ 1440262 w 1745843"/>
                  <a:gd name="connsiteY8" fmla="*/ 211325 h 231410"/>
                  <a:gd name="connsiteX9" fmla="*/ 1272822 w 1745843"/>
                  <a:gd name="connsiteY9" fmla="*/ 231294 h 231410"/>
                  <a:gd name="connsiteX10" fmla="*/ 1092697 w 1745843"/>
                  <a:gd name="connsiteY10" fmla="*/ 226956 h 231410"/>
                  <a:gd name="connsiteX11" fmla="*/ 802419 w 1745843"/>
                  <a:gd name="connsiteY11" fmla="*/ 182764 h 231410"/>
                  <a:gd name="connsiteX12" fmla="*/ 338563 w 1745843"/>
                  <a:gd name="connsiteY12" fmla="*/ 66063 h 231410"/>
                  <a:gd name="connsiteX13" fmla="*/ 0 w 1745843"/>
                  <a:gd name="connsiteY13" fmla="*/ 3785 h 231410"/>
                  <a:gd name="connsiteX14" fmla="*/ 12930 w 1745843"/>
                  <a:gd name="connsiteY14" fmla="*/ 20 h 23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45843" h="231410">
                    <a:moveTo>
                      <a:pt x="12930" y="20"/>
                    </a:moveTo>
                    <a:cubicBezTo>
                      <a:pt x="29707" y="20"/>
                      <a:pt x="292733" y="10086"/>
                      <a:pt x="304518" y="11641"/>
                    </a:cubicBezTo>
                    <a:cubicBezTo>
                      <a:pt x="525152" y="37502"/>
                      <a:pt x="740713" y="92252"/>
                      <a:pt x="959956" y="125478"/>
                    </a:cubicBezTo>
                    <a:cubicBezTo>
                      <a:pt x="1041548" y="137835"/>
                      <a:pt x="1124941" y="149865"/>
                      <a:pt x="1207516" y="154612"/>
                    </a:cubicBezTo>
                    <a:cubicBezTo>
                      <a:pt x="1333954" y="161814"/>
                      <a:pt x="1460394" y="150111"/>
                      <a:pt x="1581923" y="115739"/>
                    </a:cubicBezTo>
                    <a:cubicBezTo>
                      <a:pt x="1597636" y="111320"/>
                      <a:pt x="1683893" y="75720"/>
                      <a:pt x="1729804" y="47323"/>
                    </a:cubicBezTo>
                    <a:cubicBezTo>
                      <a:pt x="1737415" y="50678"/>
                      <a:pt x="1743225" y="49778"/>
                      <a:pt x="1745844" y="49860"/>
                    </a:cubicBezTo>
                    <a:cubicBezTo>
                      <a:pt x="1726039" y="82431"/>
                      <a:pt x="1679637" y="115002"/>
                      <a:pt x="1647066" y="132843"/>
                    </a:cubicBezTo>
                    <a:cubicBezTo>
                      <a:pt x="1581841" y="168606"/>
                      <a:pt x="1513179" y="195858"/>
                      <a:pt x="1440262" y="211325"/>
                    </a:cubicBezTo>
                    <a:cubicBezTo>
                      <a:pt x="1385103" y="223028"/>
                      <a:pt x="1329453" y="231539"/>
                      <a:pt x="1272822" y="231294"/>
                    </a:cubicBezTo>
                    <a:cubicBezTo>
                      <a:pt x="1212753" y="231048"/>
                      <a:pt x="1152602" y="233013"/>
                      <a:pt x="1092697" y="226956"/>
                    </a:cubicBezTo>
                    <a:cubicBezTo>
                      <a:pt x="995229" y="217054"/>
                      <a:pt x="898332" y="203305"/>
                      <a:pt x="802419" y="182764"/>
                    </a:cubicBezTo>
                    <a:cubicBezTo>
                      <a:pt x="646436" y="149374"/>
                      <a:pt x="493972" y="101745"/>
                      <a:pt x="338563" y="66063"/>
                    </a:cubicBezTo>
                    <a:cubicBezTo>
                      <a:pt x="237657" y="42903"/>
                      <a:pt x="11703" y="3785"/>
                      <a:pt x="0" y="3785"/>
                    </a:cubicBezTo>
                    <a:cubicBezTo>
                      <a:pt x="3437" y="-2517"/>
                      <a:pt x="8838" y="1248"/>
                      <a:pt x="12930" y="20"/>
                    </a:cubicBezTo>
                    <a:close/>
                  </a:path>
                </a:pathLst>
              </a:custGeom>
              <a:solidFill>
                <a:srgbClr val="DAB299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1">
                <a:extLst>
                  <a:ext uri="{FF2B5EF4-FFF2-40B4-BE49-F238E27FC236}">
                    <a16:creationId xmlns:a16="http://schemas.microsoft.com/office/drawing/2014/main" id="{D60481DA-49C7-4656-9A57-53685FAFC9DA}"/>
                  </a:ext>
                </a:extLst>
              </p:cNvPr>
              <p:cNvSpPr/>
              <p:nvPr/>
            </p:nvSpPr>
            <p:spPr>
              <a:xfrm>
                <a:off x="3747441" y="5302358"/>
                <a:ext cx="314799" cy="266564"/>
              </a:xfrm>
              <a:custGeom>
                <a:avLst/>
                <a:gdLst>
                  <a:gd name="connsiteX0" fmla="*/ 642220 w 642730"/>
                  <a:gd name="connsiteY0" fmla="*/ 230627 h 544248"/>
                  <a:gd name="connsiteX1" fmla="*/ 573313 w 642730"/>
                  <a:gd name="connsiteY1" fmla="*/ 400686 h 544248"/>
                  <a:gd name="connsiteX2" fmla="*/ 303658 w 642730"/>
                  <a:gd name="connsiteY2" fmla="*/ 536864 h 544248"/>
                  <a:gd name="connsiteX3" fmla="*/ 132617 w 642730"/>
                  <a:gd name="connsiteY3" fmla="*/ 528762 h 544248"/>
                  <a:gd name="connsiteX4" fmla="*/ 41204 w 642730"/>
                  <a:gd name="connsiteY4" fmla="*/ 439886 h 544248"/>
                  <a:gd name="connsiteX5" fmla="*/ 1513 w 642730"/>
                  <a:gd name="connsiteY5" fmla="*/ 258861 h 544248"/>
                  <a:gd name="connsiteX6" fmla="*/ 24755 w 642730"/>
                  <a:gd name="connsiteY6" fmla="*/ 48293 h 544248"/>
                  <a:gd name="connsiteX7" fmla="*/ 87279 w 642730"/>
                  <a:gd name="connsiteY7" fmla="*/ 6392 h 544248"/>
                  <a:gd name="connsiteX8" fmla="*/ 225093 w 642730"/>
                  <a:gd name="connsiteY8" fmla="*/ 8 h 544248"/>
                  <a:gd name="connsiteX9" fmla="*/ 494503 w 642730"/>
                  <a:gd name="connsiteY9" fmla="*/ 50666 h 544248"/>
                  <a:gd name="connsiteX10" fmla="*/ 581333 w 642730"/>
                  <a:gd name="connsiteY10" fmla="*/ 100424 h 544248"/>
                  <a:gd name="connsiteX11" fmla="*/ 642220 w 642730"/>
                  <a:gd name="connsiteY11" fmla="*/ 230627 h 544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2730" h="544248">
                    <a:moveTo>
                      <a:pt x="642220" y="230627"/>
                    </a:moveTo>
                    <a:cubicBezTo>
                      <a:pt x="643939" y="301744"/>
                      <a:pt x="614477" y="354448"/>
                      <a:pt x="573313" y="400686"/>
                    </a:cubicBezTo>
                    <a:cubicBezTo>
                      <a:pt x="501705" y="481214"/>
                      <a:pt x="406773" y="517468"/>
                      <a:pt x="303658" y="536864"/>
                    </a:cubicBezTo>
                    <a:cubicBezTo>
                      <a:pt x="245962" y="547748"/>
                      <a:pt x="188921" y="547830"/>
                      <a:pt x="132617" y="528762"/>
                    </a:cubicBezTo>
                    <a:cubicBezTo>
                      <a:pt x="87934" y="513622"/>
                      <a:pt x="56917" y="483915"/>
                      <a:pt x="41204" y="439886"/>
                    </a:cubicBezTo>
                    <a:cubicBezTo>
                      <a:pt x="20336" y="381291"/>
                      <a:pt x="7078" y="321303"/>
                      <a:pt x="1513" y="258861"/>
                    </a:cubicBezTo>
                    <a:cubicBezTo>
                      <a:pt x="-4871" y="186516"/>
                      <a:pt x="10106" y="117609"/>
                      <a:pt x="24755" y="48293"/>
                    </a:cubicBezTo>
                    <a:cubicBezTo>
                      <a:pt x="31547" y="15885"/>
                      <a:pt x="43823" y="10484"/>
                      <a:pt x="87279" y="6392"/>
                    </a:cubicBezTo>
                    <a:cubicBezTo>
                      <a:pt x="133190" y="2054"/>
                      <a:pt x="179428" y="-155"/>
                      <a:pt x="225093" y="8"/>
                    </a:cubicBezTo>
                    <a:cubicBezTo>
                      <a:pt x="317406" y="254"/>
                      <a:pt x="408165" y="14903"/>
                      <a:pt x="494503" y="50666"/>
                    </a:cubicBezTo>
                    <a:cubicBezTo>
                      <a:pt x="525683" y="63597"/>
                      <a:pt x="556045" y="78163"/>
                      <a:pt x="581333" y="100424"/>
                    </a:cubicBezTo>
                    <a:cubicBezTo>
                      <a:pt x="622006" y="136268"/>
                      <a:pt x="646639" y="180215"/>
                      <a:pt x="642220" y="230627"/>
                    </a:cubicBezTo>
                    <a:close/>
                  </a:path>
                </a:pathLst>
              </a:custGeom>
              <a:solidFill>
                <a:srgbClr val="FEE5D5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" name="صورة 7" descr="صورة 7">
            <a:extLst>
              <a:ext uri="{FF2B5EF4-FFF2-40B4-BE49-F238E27FC236}">
                <a16:creationId xmlns:a16="http://schemas.microsoft.com/office/drawing/2014/main" id="{176FECB1-B385-4905-8A33-4BF570DECF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9"/>
          <a:stretch>
            <a:fillRect/>
          </a:stretch>
        </p:blipFill>
        <p:spPr>
          <a:xfrm>
            <a:off x="3674708" y="1342648"/>
            <a:ext cx="8108883" cy="3074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AF680BD4-CAED-4CBA-9F68-1CF408565C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19" end="223147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296" y="155448"/>
            <a:ext cx="1106424" cy="93268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صورة 6" descr="صورة 6">
            <a:extLst>
              <a:ext uri="{FF2B5EF4-FFF2-40B4-BE49-F238E27FC236}">
                <a16:creationId xmlns:a16="http://schemas.microsoft.com/office/drawing/2014/main" id="{869BCBD3-CB12-4A13-94A6-9F5C41BEFC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865"/>
          <a:stretch/>
        </p:blipFill>
        <p:spPr>
          <a:xfrm>
            <a:off x="9412090" y="4540861"/>
            <a:ext cx="2475110" cy="2055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4" name="Picture 2" descr="Byron Bay - Next Weeks Activities! February 17th - 21st - Lexis English">
            <a:extLst>
              <a:ext uri="{FF2B5EF4-FFF2-40B4-BE49-F238E27FC236}">
                <a16:creationId xmlns:a16="http://schemas.microsoft.com/office/drawing/2014/main" id="{2D76F41C-108A-419C-A554-8BE08DC241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526" y="4022016"/>
            <a:ext cx="4081472" cy="333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ifts In Return For Garbage, A Mumbai NGO Pushes The Agenda Of Waste  Management | Waste Warriors Of India">
            <a:extLst>
              <a:ext uri="{FF2B5EF4-FFF2-40B4-BE49-F238E27FC236}">
                <a16:creationId xmlns:a16="http://schemas.microsoft.com/office/drawing/2014/main" id="{98A3F38B-CF9E-4CEA-8E43-9A7446CFB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7" y="4319441"/>
            <a:ext cx="2982849" cy="23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25">
            <a:extLst>
              <a:ext uri="{FF2B5EF4-FFF2-40B4-BE49-F238E27FC236}">
                <a16:creationId xmlns:a16="http://schemas.microsoft.com/office/drawing/2014/main" id="{C0AB3724-9F5A-41D0-B296-B69C6E9B5DA8}"/>
              </a:ext>
            </a:extLst>
          </p:cNvPr>
          <p:cNvSpPr/>
          <p:nvPr/>
        </p:nvSpPr>
        <p:spPr>
          <a:xfrm>
            <a:off x="2219840" y="5479460"/>
            <a:ext cx="2617336" cy="41152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Reusable Canvas Bags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Rectangle: Rounded Corners 25">
            <a:extLst>
              <a:ext uri="{FF2B5EF4-FFF2-40B4-BE49-F238E27FC236}">
                <a16:creationId xmlns:a16="http://schemas.microsoft.com/office/drawing/2014/main" id="{D6A851D6-F36B-4CC4-AB52-505B4E5CFDD1}"/>
              </a:ext>
            </a:extLst>
          </p:cNvPr>
          <p:cNvSpPr/>
          <p:nvPr/>
        </p:nvSpPr>
        <p:spPr>
          <a:xfrm>
            <a:off x="7308001" y="4826978"/>
            <a:ext cx="2329227" cy="4115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Plastic Bags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2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949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0CC5FC-F51A-4FD1-9A8C-403D03DC5D98}"/>
              </a:ext>
            </a:extLst>
          </p:cNvPr>
          <p:cNvGrpSpPr/>
          <p:nvPr/>
        </p:nvGrpSpPr>
        <p:grpSpPr>
          <a:xfrm>
            <a:off x="1253172" y="2643591"/>
            <a:ext cx="1427377" cy="1389262"/>
            <a:chOff x="4574848" y="1897856"/>
            <a:chExt cx="3028217" cy="302666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6A5BA57-C227-413F-A465-CFE20A6CD453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88514BE-1BC9-4DE7-94F8-25EEBCC2DA7C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Graphic 7">
            <a:extLst>
              <a:ext uri="{FF2B5EF4-FFF2-40B4-BE49-F238E27FC236}">
                <a16:creationId xmlns:a16="http://schemas.microsoft.com/office/drawing/2014/main" id="{68D17ED6-4377-4BE9-82ED-AB35A60F00FA}"/>
              </a:ext>
            </a:extLst>
          </p:cNvPr>
          <p:cNvSpPr/>
          <p:nvPr/>
        </p:nvSpPr>
        <p:spPr>
          <a:xfrm>
            <a:off x="256872" y="1614266"/>
            <a:ext cx="3419979" cy="3447912"/>
          </a:xfrm>
          <a:custGeom>
            <a:avLst/>
            <a:gdLst>
              <a:gd name="connsiteX0" fmla="*/ 4519399 w 4684521"/>
              <a:gd name="connsiteY0" fmla="*/ 1380404 h 4588899"/>
              <a:gd name="connsiteX1" fmla="*/ 4139349 w 4684521"/>
              <a:gd name="connsiteY1" fmla="*/ 1179003 h 4588899"/>
              <a:gd name="connsiteX2" fmla="*/ 4270949 w 4684521"/>
              <a:gd name="connsiteY2" fmla="*/ 1506461 h 4588899"/>
              <a:gd name="connsiteX3" fmla="*/ 4252004 w 4684521"/>
              <a:gd name="connsiteY3" fmla="*/ 1870845 h 4588899"/>
              <a:gd name="connsiteX4" fmla="*/ 4265839 w 4684521"/>
              <a:gd name="connsiteY4" fmla="*/ 2105604 h 4588899"/>
              <a:gd name="connsiteX5" fmla="*/ 3931246 w 4684521"/>
              <a:gd name="connsiteY5" fmla="*/ 2688021 h 4588899"/>
              <a:gd name="connsiteX6" fmla="*/ 3688484 w 4684521"/>
              <a:gd name="connsiteY6" fmla="*/ 559758 h 4588899"/>
              <a:gd name="connsiteX7" fmla="*/ 1942489 w 4684521"/>
              <a:gd name="connsiteY7" fmla="*/ 34513 h 4588899"/>
              <a:gd name="connsiteX8" fmla="*/ 966380 w 4684521"/>
              <a:gd name="connsiteY8" fmla="*/ 463588 h 4588899"/>
              <a:gd name="connsiteX9" fmla="*/ 559479 w 4684521"/>
              <a:gd name="connsiteY9" fmla="*/ 818813 h 4588899"/>
              <a:gd name="connsiteX10" fmla="*/ 264993 w 4684521"/>
              <a:gd name="connsiteY10" fmla="*/ 1248563 h 4588899"/>
              <a:gd name="connsiteX11" fmla="*/ 166751 w 4684521"/>
              <a:gd name="connsiteY11" fmla="*/ 3240116 h 4588899"/>
              <a:gd name="connsiteX12" fmla="*/ 1890090 w 4684521"/>
              <a:gd name="connsiteY12" fmla="*/ 4588899 h 4588899"/>
              <a:gd name="connsiteX13" fmla="*/ 371430 w 4684521"/>
              <a:gd name="connsiteY13" fmla="*/ 3196731 h 4588899"/>
              <a:gd name="connsiteX14" fmla="*/ 555237 w 4684521"/>
              <a:gd name="connsiteY14" fmla="*/ 1166469 h 4588899"/>
              <a:gd name="connsiteX15" fmla="*/ 1556268 w 4684521"/>
              <a:gd name="connsiteY15" fmla="*/ 378168 h 4588899"/>
              <a:gd name="connsiteX16" fmla="*/ 3018624 w 4684521"/>
              <a:gd name="connsiteY16" fmla="*/ 383664 h 4588899"/>
              <a:gd name="connsiteX17" fmla="*/ 3934428 w 4684521"/>
              <a:gd name="connsiteY17" fmla="*/ 1628902 h 4588899"/>
              <a:gd name="connsiteX18" fmla="*/ 3357796 w 4684521"/>
              <a:gd name="connsiteY18" fmla="*/ 3063057 h 4588899"/>
              <a:gd name="connsiteX19" fmla="*/ 3417619 w 4684521"/>
              <a:gd name="connsiteY19" fmla="*/ 2280493 h 4588899"/>
              <a:gd name="connsiteX20" fmla="*/ 2724957 w 4684521"/>
              <a:gd name="connsiteY20" fmla="*/ 3335176 h 4588899"/>
              <a:gd name="connsiteX21" fmla="*/ 1505460 w 4684521"/>
              <a:gd name="connsiteY21" fmla="*/ 2953246 h 4588899"/>
              <a:gd name="connsiteX22" fmla="*/ 1391213 w 4684521"/>
              <a:gd name="connsiteY22" fmla="*/ 1665587 h 4588899"/>
              <a:gd name="connsiteX23" fmla="*/ 1498711 w 4684521"/>
              <a:gd name="connsiteY23" fmla="*/ 1534950 h 4588899"/>
              <a:gd name="connsiteX24" fmla="*/ 1668442 w 4684521"/>
              <a:gd name="connsiteY24" fmla="*/ 1510462 h 4588899"/>
              <a:gd name="connsiteX25" fmla="*/ 2625028 w 4684521"/>
              <a:gd name="connsiteY25" fmla="*/ 1117637 h 4588899"/>
              <a:gd name="connsiteX26" fmla="*/ 2170693 w 4684521"/>
              <a:gd name="connsiteY26" fmla="*/ 1516681 h 4588899"/>
              <a:gd name="connsiteX27" fmla="*/ 1551785 w 4684521"/>
              <a:gd name="connsiteY27" fmla="*/ 1575973 h 4588899"/>
              <a:gd name="connsiteX28" fmla="*/ 2548526 w 4684521"/>
              <a:gd name="connsiteY28" fmla="*/ 1600702 h 4588899"/>
              <a:gd name="connsiteX29" fmla="*/ 2877575 w 4684521"/>
              <a:gd name="connsiteY29" fmla="*/ 1063599 h 4588899"/>
              <a:gd name="connsiteX30" fmla="*/ 2964104 w 4684521"/>
              <a:gd name="connsiteY30" fmla="*/ 430519 h 4588899"/>
              <a:gd name="connsiteX31" fmla="*/ 2443535 w 4684521"/>
              <a:gd name="connsiteY31" fmla="*/ 915464 h 4588899"/>
              <a:gd name="connsiteX32" fmla="*/ 1747884 w 4684521"/>
              <a:gd name="connsiteY32" fmla="*/ 1164107 h 4588899"/>
              <a:gd name="connsiteX33" fmla="*/ 1182870 w 4684521"/>
              <a:gd name="connsiteY33" fmla="*/ 1951203 h 4588899"/>
              <a:gd name="connsiteX34" fmla="*/ 1345563 w 4684521"/>
              <a:gd name="connsiteY34" fmla="*/ 2915742 h 4588899"/>
              <a:gd name="connsiteX35" fmla="*/ 793950 w 4684521"/>
              <a:gd name="connsiteY35" fmla="*/ 2191313 h 4588899"/>
              <a:gd name="connsiteX36" fmla="*/ 2299642 w 4684521"/>
              <a:gd name="connsiteY36" fmla="*/ 3661430 h 4588899"/>
              <a:gd name="connsiteX37" fmla="*/ 4292015 w 4684521"/>
              <a:gd name="connsiteY37" fmla="*/ 2984049 h 4588899"/>
              <a:gd name="connsiteX38" fmla="*/ 3345600 w 4684521"/>
              <a:gd name="connsiteY38" fmla="*/ 3418620 h 4588899"/>
              <a:gd name="connsiteX39" fmla="*/ 4185192 w 4684521"/>
              <a:gd name="connsiteY39" fmla="*/ 2623956 h 4588899"/>
              <a:gd name="connsiteX40" fmla="*/ 4458419 w 4684521"/>
              <a:gd name="connsiteY40" fmla="*/ 1509257 h 4588899"/>
              <a:gd name="connsiteX41" fmla="*/ 4426363 w 4684521"/>
              <a:gd name="connsiteY41" fmla="*/ 2169091 h 4588899"/>
              <a:gd name="connsiteX42" fmla="*/ 4676548 w 4684521"/>
              <a:gd name="connsiteY42" fmla="*/ 1631264 h 4588899"/>
              <a:gd name="connsiteX43" fmla="*/ 4519399 w 4684521"/>
              <a:gd name="connsiteY43" fmla="*/ 1380404 h 4588899"/>
              <a:gd name="connsiteX44" fmla="*/ 2523170 w 4684521"/>
              <a:gd name="connsiteY44" fmla="*/ 1338707 h 4588899"/>
              <a:gd name="connsiteX45" fmla="*/ 2525243 w 4684521"/>
              <a:gd name="connsiteY45" fmla="*/ 1338514 h 4588899"/>
              <a:gd name="connsiteX46" fmla="*/ 2523170 w 4684521"/>
              <a:gd name="connsiteY46" fmla="*/ 1338707 h 4588899"/>
              <a:gd name="connsiteX47" fmla="*/ 1317073 w 4684521"/>
              <a:gd name="connsiteY47" fmla="*/ 2843097 h 4588899"/>
              <a:gd name="connsiteX48" fmla="*/ 1306999 w 4684521"/>
              <a:gd name="connsiteY48" fmla="*/ 2839192 h 4588899"/>
              <a:gd name="connsiteX49" fmla="*/ 1317073 w 4684521"/>
              <a:gd name="connsiteY49" fmla="*/ 2843097 h 4588899"/>
              <a:gd name="connsiteX50" fmla="*/ 3339575 w 4684521"/>
              <a:gd name="connsiteY50" fmla="*/ 3041992 h 4588899"/>
              <a:gd name="connsiteX51" fmla="*/ 3339526 w 4684521"/>
              <a:gd name="connsiteY51" fmla="*/ 3041944 h 4588899"/>
              <a:gd name="connsiteX52" fmla="*/ 3339575 w 4684521"/>
              <a:gd name="connsiteY52" fmla="*/ 3041944 h 4588899"/>
              <a:gd name="connsiteX53" fmla="*/ 3339575 w 4684521"/>
              <a:gd name="connsiteY53" fmla="*/ 3041992 h 458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84521" h="4588899">
                <a:moveTo>
                  <a:pt x="4519399" y="1380404"/>
                </a:moveTo>
                <a:cubicBezTo>
                  <a:pt x="4413830" y="1289441"/>
                  <a:pt x="4272395" y="1226292"/>
                  <a:pt x="4139349" y="1179003"/>
                </a:cubicBezTo>
                <a:cubicBezTo>
                  <a:pt x="4235133" y="1254058"/>
                  <a:pt x="4269358" y="1384743"/>
                  <a:pt x="4270949" y="1506461"/>
                </a:cubicBezTo>
                <a:cubicBezTo>
                  <a:pt x="4272540" y="1628131"/>
                  <a:pt x="4247666" y="1749223"/>
                  <a:pt x="4252004" y="1870845"/>
                </a:cubicBezTo>
                <a:cubicBezTo>
                  <a:pt x="4254800" y="1949226"/>
                  <a:pt x="4269792" y="2027271"/>
                  <a:pt x="4265839" y="2105604"/>
                </a:cubicBezTo>
                <a:cubicBezTo>
                  <a:pt x="4254270" y="2334194"/>
                  <a:pt x="4088203" y="2521375"/>
                  <a:pt x="3931246" y="2688021"/>
                </a:cubicBezTo>
                <a:cubicBezTo>
                  <a:pt x="4279819" y="2011508"/>
                  <a:pt x="4208957" y="1115034"/>
                  <a:pt x="3688484" y="559758"/>
                </a:cubicBezTo>
                <a:cubicBezTo>
                  <a:pt x="3254926" y="97132"/>
                  <a:pt x="2565687" y="-81951"/>
                  <a:pt x="1942489" y="34513"/>
                </a:cubicBezTo>
                <a:cubicBezTo>
                  <a:pt x="1589530" y="100506"/>
                  <a:pt x="1256961" y="254281"/>
                  <a:pt x="966380" y="463588"/>
                </a:cubicBezTo>
                <a:cubicBezTo>
                  <a:pt x="820077" y="568965"/>
                  <a:pt x="683993" y="688466"/>
                  <a:pt x="559479" y="818813"/>
                </a:cubicBezTo>
                <a:cubicBezTo>
                  <a:pt x="433519" y="950702"/>
                  <a:pt x="346556" y="1085918"/>
                  <a:pt x="264993" y="1248563"/>
                </a:cubicBezTo>
                <a:cubicBezTo>
                  <a:pt x="-41448" y="1859565"/>
                  <a:pt x="-92642" y="2603469"/>
                  <a:pt x="166751" y="3240116"/>
                </a:cubicBezTo>
                <a:cubicBezTo>
                  <a:pt x="455259" y="3948251"/>
                  <a:pt x="1131483" y="4492826"/>
                  <a:pt x="1890090" y="4588899"/>
                </a:cubicBezTo>
                <a:cubicBezTo>
                  <a:pt x="1219892" y="4360936"/>
                  <a:pt x="641717" y="3851021"/>
                  <a:pt x="371430" y="3196731"/>
                </a:cubicBezTo>
                <a:cubicBezTo>
                  <a:pt x="101143" y="2542441"/>
                  <a:pt x="158218" y="1752597"/>
                  <a:pt x="555237" y="1166469"/>
                </a:cubicBezTo>
                <a:cubicBezTo>
                  <a:pt x="797083" y="809461"/>
                  <a:pt x="1154525" y="534884"/>
                  <a:pt x="1556268" y="378168"/>
                </a:cubicBezTo>
                <a:cubicBezTo>
                  <a:pt x="2022751" y="196193"/>
                  <a:pt x="2563132" y="175610"/>
                  <a:pt x="3018624" y="383664"/>
                </a:cubicBezTo>
                <a:cubicBezTo>
                  <a:pt x="3508100" y="607240"/>
                  <a:pt x="3866844" y="1095029"/>
                  <a:pt x="3934428" y="1628902"/>
                </a:cubicBezTo>
                <a:cubicBezTo>
                  <a:pt x="4002012" y="2162776"/>
                  <a:pt x="3776074" y="2724560"/>
                  <a:pt x="3357796" y="3063057"/>
                </a:cubicBezTo>
                <a:cubicBezTo>
                  <a:pt x="3509980" y="2835818"/>
                  <a:pt x="3533505" y="2528220"/>
                  <a:pt x="3417619" y="2280493"/>
                </a:cubicBezTo>
                <a:cubicBezTo>
                  <a:pt x="3464764" y="2732418"/>
                  <a:pt x="3155623" y="3190416"/>
                  <a:pt x="2724957" y="3335176"/>
                </a:cubicBezTo>
                <a:cubicBezTo>
                  <a:pt x="2294291" y="3479937"/>
                  <a:pt x="1783652" y="3312424"/>
                  <a:pt x="1505460" y="2953246"/>
                </a:cubicBezTo>
                <a:cubicBezTo>
                  <a:pt x="1227267" y="2594068"/>
                  <a:pt x="1188462" y="2072198"/>
                  <a:pt x="1391213" y="1665587"/>
                </a:cubicBezTo>
                <a:cubicBezTo>
                  <a:pt x="1416810" y="1614296"/>
                  <a:pt x="1448288" y="1562234"/>
                  <a:pt x="1498711" y="1534950"/>
                </a:cubicBezTo>
                <a:cubicBezTo>
                  <a:pt x="1549568" y="1507425"/>
                  <a:pt x="1610595" y="1509835"/>
                  <a:pt x="1668442" y="1510462"/>
                </a:cubicBezTo>
                <a:cubicBezTo>
                  <a:pt x="2026221" y="1514319"/>
                  <a:pt x="2409887" y="1403495"/>
                  <a:pt x="2625028" y="1117637"/>
                </a:cubicBezTo>
                <a:cubicBezTo>
                  <a:pt x="2551514" y="1312676"/>
                  <a:pt x="2368479" y="1451073"/>
                  <a:pt x="2170693" y="1516681"/>
                </a:cubicBezTo>
                <a:cubicBezTo>
                  <a:pt x="1972858" y="1582288"/>
                  <a:pt x="1760032" y="1584505"/>
                  <a:pt x="1551785" y="1575973"/>
                </a:cubicBezTo>
                <a:cubicBezTo>
                  <a:pt x="1822024" y="1815650"/>
                  <a:pt x="2266766" y="1826689"/>
                  <a:pt x="2548526" y="1600702"/>
                </a:cubicBezTo>
                <a:cubicBezTo>
                  <a:pt x="2715027" y="1467174"/>
                  <a:pt x="2819873" y="1269050"/>
                  <a:pt x="2877575" y="1063599"/>
                </a:cubicBezTo>
                <a:cubicBezTo>
                  <a:pt x="2935277" y="858148"/>
                  <a:pt x="2949883" y="643442"/>
                  <a:pt x="2964104" y="430519"/>
                </a:cubicBezTo>
                <a:cubicBezTo>
                  <a:pt x="2903317" y="669569"/>
                  <a:pt x="2674004" y="827586"/>
                  <a:pt x="2443535" y="915464"/>
                </a:cubicBezTo>
                <a:cubicBezTo>
                  <a:pt x="2213065" y="1003343"/>
                  <a:pt x="1963699" y="1044655"/>
                  <a:pt x="1747884" y="1164107"/>
                </a:cubicBezTo>
                <a:cubicBezTo>
                  <a:pt x="1456387" y="1325450"/>
                  <a:pt x="1250406" y="1624950"/>
                  <a:pt x="1182870" y="1951203"/>
                </a:cubicBezTo>
                <a:cubicBezTo>
                  <a:pt x="1115383" y="2277456"/>
                  <a:pt x="1181713" y="2625643"/>
                  <a:pt x="1345563" y="2915742"/>
                </a:cubicBezTo>
                <a:cubicBezTo>
                  <a:pt x="1119817" y="2710340"/>
                  <a:pt x="931913" y="2463529"/>
                  <a:pt x="793950" y="2191313"/>
                </a:cubicBezTo>
                <a:cubicBezTo>
                  <a:pt x="974286" y="2907162"/>
                  <a:pt x="1579696" y="3498255"/>
                  <a:pt x="2299642" y="3661430"/>
                </a:cubicBezTo>
                <a:cubicBezTo>
                  <a:pt x="3019588" y="3824605"/>
                  <a:pt x="3820712" y="3552197"/>
                  <a:pt x="4292015" y="2984049"/>
                </a:cubicBezTo>
                <a:cubicBezTo>
                  <a:pt x="4009291" y="3189404"/>
                  <a:pt x="3685592" y="3338021"/>
                  <a:pt x="3345600" y="3418620"/>
                </a:cubicBezTo>
                <a:cubicBezTo>
                  <a:pt x="3683085" y="3224449"/>
                  <a:pt x="3981090" y="2955512"/>
                  <a:pt x="4185192" y="2623956"/>
                </a:cubicBezTo>
                <a:cubicBezTo>
                  <a:pt x="4389293" y="2292400"/>
                  <a:pt x="4495875" y="1896827"/>
                  <a:pt x="4458419" y="1509257"/>
                </a:cubicBezTo>
                <a:cubicBezTo>
                  <a:pt x="4561193" y="1715142"/>
                  <a:pt x="4548612" y="1974149"/>
                  <a:pt x="4426363" y="2169091"/>
                </a:cubicBezTo>
                <a:cubicBezTo>
                  <a:pt x="4587802" y="2037828"/>
                  <a:pt x="4718680" y="1835028"/>
                  <a:pt x="4676548" y="1631264"/>
                </a:cubicBezTo>
                <a:cubicBezTo>
                  <a:pt x="4655434" y="1529455"/>
                  <a:pt x="4597154" y="1447410"/>
                  <a:pt x="4519399" y="1380404"/>
                </a:cubicBezTo>
                <a:close/>
                <a:moveTo>
                  <a:pt x="2523170" y="1338707"/>
                </a:moveTo>
                <a:cubicBezTo>
                  <a:pt x="2523845" y="1338659"/>
                  <a:pt x="2524520" y="1338514"/>
                  <a:pt x="2525243" y="1338514"/>
                </a:cubicBezTo>
                <a:cubicBezTo>
                  <a:pt x="2524520" y="1338659"/>
                  <a:pt x="2523845" y="1338755"/>
                  <a:pt x="2523170" y="1338707"/>
                </a:cubicBezTo>
                <a:close/>
                <a:moveTo>
                  <a:pt x="1317073" y="2843097"/>
                </a:moveTo>
                <a:cubicBezTo>
                  <a:pt x="1313699" y="2842181"/>
                  <a:pt x="1310325" y="2840976"/>
                  <a:pt x="1306999" y="2839192"/>
                </a:cubicBezTo>
                <a:cubicBezTo>
                  <a:pt x="1311337" y="2839433"/>
                  <a:pt x="1314519" y="2840880"/>
                  <a:pt x="1317073" y="2843097"/>
                </a:cubicBezTo>
                <a:close/>
                <a:moveTo>
                  <a:pt x="3339575" y="3041992"/>
                </a:moveTo>
                <a:cubicBezTo>
                  <a:pt x="3339575" y="3041992"/>
                  <a:pt x="3339526" y="3041944"/>
                  <a:pt x="3339526" y="3041944"/>
                </a:cubicBezTo>
                <a:cubicBezTo>
                  <a:pt x="3339575" y="3041944"/>
                  <a:pt x="3339575" y="3041944"/>
                  <a:pt x="3339575" y="3041944"/>
                </a:cubicBezTo>
                <a:cubicBezTo>
                  <a:pt x="3339623" y="3041944"/>
                  <a:pt x="3339623" y="3041944"/>
                  <a:pt x="3339575" y="3041992"/>
                </a:cubicBezTo>
                <a:close/>
              </a:path>
            </a:pathLst>
          </a:custGeom>
          <a:gradFill>
            <a:gsLst>
              <a:gs pos="87000">
                <a:schemeClr val="accent2"/>
              </a:gs>
              <a:gs pos="54000">
                <a:schemeClr val="accent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</a:gradFill>
          <a:ln w="48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B992BC92-E77D-4CDF-91FF-A6C135D37A50}"/>
              </a:ext>
            </a:extLst>
          </p:cNvPr>
          <p:cNvSpPr/>
          <p:nvPr/>
        </p:nvSpPr>
        <p:spPr>
          <a:xfrm>
            <a:off x="6795793" y="5455835"/>
            <a:ext cx="228398" cy="30225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Block Arc 10">
            <a:extLst>
              <a:ext uri="{FF2B5EF4-FFF2-40B4-BE49-F238E27FC236}">
                <a16:creationId xmlns:a16="http://schemas.microsoft.com/office/drawing/2014/main" id="{0012D664-4E76-4F63-8E5D-5F736595D158}"/>
              </a:ext>
            </a:extLst>
          </p:cNvPr>
          <p:cNvSpPr/>
          <p:nvPr/>
        </p:nvSpPr>
        <p:spPr>
          <a:xfrm>
            <a:off x="6698800" y="4472697"/>
            <a:ext cx="387771" cy="262655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5" name="صورة 5" descr="صورة 5">
            <a:extLst>
              <a:ext uri="{FF2B5EF4-FFF2-40B4-BE49-F238E27FC236}">
                <a16:creationId xmlns:a16="http://schemas.microsoft.com/office/drawing/2014/main" id="{DC0DCF28-27FA-4479-88D9-147FF08F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359" y="1004792"/>
            <a:ext cx="7666664" cy="3570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307200AD-1D8D-4511-81FB-C0C3E4ED9A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11" end="194308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292" y="164219"/>
            <a:ext cx="1084896" cy="109398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E7AF417-0DC6-4B96-AD28-FCE162DA5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10" y="4925047"/>
            <a:ext cx="3153225" cy="174000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25">
            <a:extLst>
              <a:ext uri="{FF2B5EF4-FFF2-40B4-BE49-F238E27FC236}">
                <a16:creationId xmlns:a16="http://schemas.microsoft.com/office/drawing/2014/main" id="{CD44B18E-331C-43B2-8A47-91BCD4B64923}"/>
              </a:ext>
            </a:extLst>
          </p:cNvPr>
          <p:cNvSpPr/>
          <p:nvPr/>
        </p:nvSpPr>
        <p:spPr>
          <a:xfrm>
            <a:off x="4504240" y="5062178"/>
            <a:ext cx="2194560" cy="41152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Organic fruits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174" name="Picture 6" descr="Spray paint GIFs - Get the best gif on GIFER">
            <a:extLst>
              <a:ext uri="{FF2B5EF4-FFF2-40B4-BE49-F238E27FC236}">
                <a16:creationId xmlns:a16="http://schemas.microsoft.com/office/drawing/2014/main" id="{88455506-36FB-4446-94F7-21C389A83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698" y="4861054"/>
            <a:ext cx="2857500" cy="182880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25">
            <a:extLst>
              <a:ext uri="{FF2B5EF4-FFF2-40B4-BE49-F238E27FC236}">
                <a16:creationId xmlns:a16="http://schemas.microsoft.com/office/drawing/2014/main" id="{616B8E1B-D324-4DAC-96E1-AB443AFE94CD}"/>
              </a:ext>
            </a:extLst>
          </p:cNvPr>
          <p:cNvSpPr/>
          <p:nvPr/>
        </p:nvSpPr>
        <p:spPr>
          <a:xfrm>
            <a:off x="6452751" y="6186634"/>
            <a:ext cx="2329227" cy="4115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pesticides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EB3CC0-132B-4740-B6CC-CC9142C42EBD}"/>
              </a:ext>
            </a:extLst>
          </p:cNvPr>
          <p:cNvGrpSpPr/>
          <p:nvPr/>
        </p:nvGrpSpPr>
        <p:grpSpPr>
          <a:xfrm>
            <a:off x="10025175" y="2198290"/>
            <a:ext cx="1987402" cy="1896688"/>
            <a:chOff x="4056136" y="43905"/>
            <a:chExt cx="4439320" cy="443427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D6C2682-2533-49DE-9189-D3BAF4517226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E26529F-52B6-489F-98AC-CE3750101CF6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169419C-4005-482F-AB10-36F17328147F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7B47006-1BED-4C13-A7DD-CDA3BCD66E38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aphic 29">
            <a:extLst>
              <a:ext uri="{FF2B5EF4-FFF2-40B4-BE49-F238E27FC236}">
                <a16:creationId xmlns:a16="http://schemas.microsoft.com/office/drawing/2014/main" id="{50791ABE-A64D-4EAB-89E5-317A06DFD237}"/>
              </a:ext>
            </a:extLst>
          </p:cNvPr>
          <p:cNvGrpSpPr/>
          <p:nvPr/>
        </p:nvGrpSpPr>
        <p:grpSpPr>
          <a:xfrm rot="17100000">
            <a:off x="8262182" y="1974537"/>
            <a:ext cx="3584839" cy="1854577"/>
            <a:chOff x="3496317" y="2353600"/>
            <a:chExt cx="5206045" cy="248968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F28DFC0-C90A-450C-B497-7BC41396370D}"/>
                </a:ext>
              </a:extLst>
            </p:cNvPr>
            <p:cNvSpPr/>
            <p:nvPr/>
          </p:nvSpPr>
          <p:spPr>
            <a:xfrm>
              <a:off x="4342675" y="2353632"/>
              <a:ext cx="1649799" cy="1468918"/>
            </a:xfrm>
            <a:custGeom>
              <a:avLst/>
              <a:gdLst>
                <a:gd name="connsiteX0" fmla="*/ 1399506 w 1649799"/>
                <a:gd name="connsiteY0" fmla="*/ 17705 h 1468918"/>
                <a:gd name="connsiteX1" fmla="*/ 1545929 w 1649799"/>
                <a:gd name="connsiteY1" fmla="*/ 3350 h 1468918"/>
                <a:gd name="connsiteX2" fmla="*/ 1638758 w 1649799"/>
                <a:gd name="connsiteY2" fmla="*/ 0 h 1468918"/>
                <a:gd name="connsiteX3" fmla="*/ 1649764 w 1649799"/>
                <a:gd name="connsiteY3" fmla="*/ 12441 h 1468918"/>
                <a:gd name="connsiteX4" fmla="*/ 1649764 w 1649799"/>
                <a:gd name="connsiteY4" fmla="*/ 38759 h 1468918"/>
                <a:gd name="connsiteX5" fmla="*/ 1649764 w 1649799"/>
                <a:gd name="connsiteY5" fmla="*/ 1083811 h 1468918"/>
                <a:gd name="connsiteX6" fmla="*/ 1615312 w 1649799"/>
                <a:gd name="connsiteY6" fmla="*/ 1120177 h 1468918"/>
                <a:gd name="connsiteX7" fmla="*/ 1452620 w 1649799"/>
                <a:gd name="connsiteY7" fmla="*/ 1145538 h 1468918"/>
                <a:gd name="connsiteX8" fmla="*/ 1325338 w 1649799"/>
                <a:gd name="connsiteY8" fmla="*/ 1177119 h 1468918"/>
                <a:gd name="connsiteX9" fmla="*/ 1183223 w 1649799"/>
                <a:gd name="connsiteY9" fmla="*/ 1227362 h 1468918"/>
                <a:gd name="connsiteX10" fmla="*/ 953541 w 1649799"/>
                <a:gd name="connsiteY10" fmla="*/ 1348902 h 1468918"/>
                <a:gd name="connsiteX11" fmla="*/ 801855 w 1649799"/>
                <a:gd name="connsiteY11" fmla="*/ 1460872 h 1468918"/>
                <a:gd name="connsiteX12" fmla="*/ 768360 w 1649799"/>
                <a:gd name="connsiteY12" fmla="*/ 1458958 h 1468918"/>
                <a:gd name="connsiteX13" fmla="*/ 273109 w 1649799"/>
                <a:gd name="connsiteY13" fmla="*/ 963706 h 1468918"/>
                <a:gd name="connsiteX14" fmla="*/ 9932 w 1649799"/>
                <a:gd name="connsiteY14" fmla="*/ 700529 h 1468918"/>
                <a:gd name="connsiteX15" fmla="*/ 10889 w 1649799"/>
                <a:gd name="connsiteY15" fmla="*/ 667991 h 1468918"/>
                <a:gd name="connsiteX16" fmla="*/ 128601 w 1649799"/>
                <a:gd name="connsiteY16" fmla="*/ 568941 h 1468918"/>
                <a:gd name="connsiteX17" fmla="*/ 141999 w 1649799"/>
                <a:gd name="connsiteY17" fmla="*/ 553150 h 1468918"/>
                <a:gd name="connsiteX18" fmla="*/ 174537 w 1649799"/>
                <a:gd name="connsiteY18" fmla="*/ 522047 h 1468918"/>
                <a:gd name="connsiteX19" fmla="*/ 497527 w 1649799"/>
                <a:gd name="connsiteY19" fmla="*/ 311506 h 1468918"/>
                <a:gd name="connsiteX20" fmla="*/ 620981 w 1649799"/>
                <a:gd name="connsiteY20" fmla="*/ 249779 h 1468918"/>
                <a:gd name="connsiteX21" fmla="*/ 797070 w 1649799"/>
                <a:gd name="connsiteY21" fmla="*/ 170347 h 1468918"/>
                <a:gd name="connsiteX22" fmla="*/ 829130 w 1649799"/>
                <a:gd name="connsiteY22" fmla="*/ 158863 h 1468918"/>
                <a:gd name="connsiteX23" fmla="*/ 1016704 w 1649799"/>
                <a:gd name="connsiteY23" fmla="*/ 94744 h 1468918"/>
                <a:gd name="connsiteX24" fmla="*/ 1367447 w 1649799"/>
                <a:gd name="connsiteY24" fmla="*/ 17226 h 1468918"/>
                <a:gd name="connsiteX25" fmla="*/ 1399506 w 1649799"/>
                <a:gd name="connsiteY25" fmla="*/ 17705 h 146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49799" h="1468918">
                  <a:moveTo>
                    <a:pt x="1399506" y="17705"/>
                  </a:moveTo>
                  <a:cubicBezTo>
                    <a:pt x="1448314" y="12920"/>
                    <a:pt x="1497121" y="7178"/>
                    <a:pt x="1545929" y="3350"/>
                  </a:cubicBezTo>
                  <a:cubicBezTo>
                    <a:pt x="1577031" y="957"/>
                    <a:pt x="1608134" y="479"/>
                    <a:pt x="1638758" y="0"/>
                  </a:cubicBezTo>
                  <a:cubicBezTo>
                    <a:pt x="1645936" y="0"/>
                    <a:pt x="1650242" y="4307"/>
                    <a:pt x="1649764" y="12441"/>
                  </a:cubicBezTo>
                  <a:cubicBezTo>
                    <a:pt x="1649285" y="21054"/>
                    <a:pt x="1649764" y="30146"/>
                    <a:pt x="1649764" y="38759"/>
                  </a:cubicBezTo>
                  <a:cubicBezTo>
                    <a:pt x="1649764" y="387109"/>
                    <a:pt x="1649764" y="735460"/>
                    <a:pt x="1649764" y="1083811"/>
                  </a:cubicBezTo>
                  <a:cubicBezTo>
                    <a:pt x="1649764" y="1117785"/>
                    <a:pt x="1648807" y="1117306"/>
                    <a:pt x="1615312" y="1120177"/>
                  </a:cubicBezTo>
                  <a:cubicBezTo>
                    <a:pt x="1560762" y="1124962"/>
                    <a:pt x="1506213" y="1134054"/>
                    <a:pt x="1452620" y="1145538"/>
                  </a:cubicBezTo>
                  <a:cubicBezTo>
                    <a:pt x="1409555" y="1154629"/>
                    <a:pt x="1367447" y="1165156"/>
                    <a:pt x="1325338" y="1177119"/>
                  </a:cubicBezTo>
                  <a:cubicBezTo>
                    <a:pt x="1277010" y="1190996"/>
                    <a:pt x="1229159" y="1207743"/>
                    <a:pt x="1183223" y="1227362"/>
                  </a:cubicBezTo>
                  <a:cubicBezTo>
                    <a:pt x="1103313" y="1261814"/>
                    <a:pt x="1026274" y="1301530"/>
                    <a:pt x="953541" y="1348902"/>
                  </a:cubicBezTo>
                  <a:cubicBezTo>
                    <a:pt x="900427" y="1382876"/>
                    <a:pt x="850663" y="1421156"/>
                    <a:pt x="801855" y="1460872"/>
                  </a:cubicBezTo>
                  <a:cubicBezTo>
                    <a:pt x="787979" y="1472356"/>
                    <a:pt x="780801" y="1471399"/>
                    <a:pt x="768360" y="1458958"/>
                  </a:cubicBezTo>
                  <a:cubicBezTo>
                    <a:pt x="603755" y="1293395"/>
                    <a:pt x="438193" y="1128790"/>
                    <a:pt x="273109" y="963706"/>
                  </a:cubicBezTo>
                  <a:cubicBezTo>
                    <a:pt x="185543" y="876140"/>
                    <a:pt x="97977" y="787617"/>
                    <a:pt x="9932" y="700529"/>
                  </a:cubicBezTo>
                  <a:cubicBezTo>
                    <a:pt x="-3466" y="687610"/>
                    <a:pt x="-3466" y="681389"/>
                    <a:pt x="10889" y="667991"/>
                  </a:cubicBezTo>
                  <a:cubicBezTo>
                    <a:pt x="48691" y="633060"/>
                    <a:pt x="86971" y="599565"/>
                    <a:pt x="128601" y="568941"/>
                  </a:cubicBezTo>
                  <a:cubicBezTo>
                    <a:pt x="133864" y="565113"/>
                    <a:pt x="140563" y="560806"/>
                    <a:pt x="141999" y="553150"/>
                  </a:cubicBezTo>
                  <a:cubicBezTo>
                    <a:pt x="150612" y="540709"/>
                    <a:pt x="162575" y="531139"/>
                    <a:pt x="174537" y="522047"/>
                  </a:cubicBezTo>
                  <a:cubicBezTo>
                    <a:pt x="277416" y="444530"/>
                    <a:pt x="384600" y="373711"/>
                    <a:pt x="497527" y="311506"/>
                  </a:cubicBezTo>
                  <a:cubicBezTo>
                    <a:pt x="538200" y="289973"/>
                    <a:pt x="577916" y="266527"/>
                    <a:pt x="620981" y="249779"/>
                  </a:cubicBezTo>
                  <a:cubicBezTo>
                    <a:pt x="678402" y="220112"/>
                    <a:pt x="735822" y="190923"/>
                    <a:pt x="797070" y="170347"/>
                  </a:cubicBezTo>
                  <a:cubicBezTo>
                    <a:pt x="807598" y="166519"/>
                    <a:pt x="821953" y="171783"/>
                    <a:pt x="829130" y="158863"/>
                  </a:cubicBezTo>
                  <a:cubicBezTo>
                    <a:pt x="890379" y="133981"/>
                    <a:pt x="953541" y="113884"/>
                    <a:pt x="1016704" y="94744"/>
                  </a:cubicBezTo>
                  <a:cubicBezTo>
                    <a:pt x="1132023" y="61248"/>
                    <a:pt x="1248778" y="34931"/>
                    <a:pt x="1367447" y="17226"/>
                  </a:cubicBezTo>
                  <a:cubicBezTo>
                    <a:pt x="1377974" y="14834"/>
                    <a:pt x="1388979" y="11484"/>
                    <a:pt x="1399506" y="17705"/>
                  </a:cubicBezTo>
                  <a:close/>
                </a:path>
              </a:pathLst>
            </a:custGeom>
            <a:solidFill>
              <a:schemeClr val="accent2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C1E7CCF-AAAD-4944-A9D6-C873D71CA058}"/>
                </a:ext>
              </a:extLst>
            </p:cNvPr>
            <p:cNvSpPr/>
            <p:nvPr/>
          </p:nvSpPr>
          <p:spPr>
            <a:xfrm>
              <a:off x="6205373" y="2353600"/>
              <a:ext cx="1647498" cy="1471438"/>
            </a:xfrm>
            <a:custGeom>
              <a:avLst/>
              <a:gdLst>
                <a:gd name="connsiteX0" fmla="*/ 1511593 w 1647498"/>
                <a:gd name="connsiteY0" fmla="*/ 560838 h 1471438"/>
                <a:gd name="connsiteX1" fmla="*/ 1635047 w 1647498"/>
                <a:gd name="connsiteY1" fmla="*/ 666109 h 1471438"/>
                <a:gd name="connsiteX2" fmla="*/ 1635526 w 1647498"/>
                <a:gd name="connsiteY2" fmla="*/ 705825 h 1471438"/>
                <a:gd name="connsiteX3" fmla="*/ 961792 w 1647498"/>
                <a:gd name="connsiteY3" fmla="*/ 1378601 h 1471438"/>
                <a:gd name="connsiteX4" fmla="*/ 880447 w 1647498"/>
                <a:gd name="connsiteY4" fmla="*/ 1460904 h 1471438"/>
                <a:gd name="connsiteX5" fmla="*/ 847430 w 1647498"/>
                <a:gd name="connsiteY5" fmla="*/ 1463775 h 1471438"/>
                <a:gd name="connsiteX6" fmla="*/ 589995 w 1647498"/>
                <a:gd name="connsiteY6" fmla="*/ 1287685 h 1471438"/>
                <a:gd name="connsiteX7" fmla="*/ 373711 w 1647498"/>
                <a:gd name="connsiteY7" fmla="*/ 1194377 h 1471438"/>
                <a:gd name="connsiteX8" fmla="*/ 180396 w 1647498"/>
                <a:gd name="connsiteY8" fmla="*/ 1141263 h 1471438"/>
                <a:gd name="connsiteX9" fmla="*/ 24882 w 1647498"/>
                <a:gd name="connsiteY9" fmla="*/ 1120209 h 1471438"/>
                <a:gd name="connsiteX10" fmla="*/ 0 w 1647498"/>
                <a:gd name="connsiteY10" fmla="*/ 1093891 h 1471438"/>
                <a:gd name="connsiteX11" fmla="*/ 479 w 1647498"/>
                <a:gd name="connsiteY11" fmla="*/ 261773 h 1471438"/>
                <a:gd name="connsiteX12" fmla="*/ 0 w 1647498"/>
                <a:gd name="connsiteY12" fmla="*/ 22522 h 1471438"/>
                <a:gd name="connsiteX13" fmla="*/ 22968 w 1647498"/>
                <a:gd name="connsiteY13" fmla="*/ 32 h 1471438"/>
                <a:gd name="connsiteX14" fmla="*/ 267005 w 1647498"/>
                <a:gd name="connsiteY14" fmla="*/ 22522 h 1471438"/>
                <a:gd name="connsiteX15" fmla="*/ 344044 w 1647498"/>
                <a:gd name="connsiteY15" fmla="*/ 34484 h 1471438"/>
                <a:gd name="connsiteX16" fmla="*/ 427782 w 1647498"/>
                <a:gd name="connsiteY16" fmla="*/ 44054 h 1471438"/>
                <a:gd name="connsiteX17" fmla="*/ 690959 w 1647498"/>
                <a:gd name="connsiteY17" fmla="*/ 113437 h 1471438"/>
                <a:gd name="connsiteX18" fmla="*/ 1119698 w 1647498"/>
                <a:gd name="connsiteY18" fmla="*/ 295269 h 1471438"/>
                <a:gd name="connsiteX19" fmla="*/ 1492453 w 1647498"/>
                <a:gd name="connsiteY19" fmla="*/ 536913 h 1471438"/>
                <a:gd name="connsiteX20" fmla="*/ 1511593 w 1647498"/>
                <a:gd name="connsiteY20" fmla="*/ 560838 h 14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47498" h="1471438">
                  <a:moveTo>
                    <a:pt x="1511593" y="560838"/>
                  </a:moveTo>
                  <a:cubicBezTo>
                    <a:pt x="1552744" y="595769"/>
                    <a:pt x="1593417" y="631657"/>
                    <a:pt x="1635047" y="666109"/>
                  </a:cubicBezTo>
                  <a:cubicBezTo>
                    <a:pt x="1652752" y="680464"/>
                    <a:pt x="1650359" y="690991"/>
                    <a:pt x="1635526" y="705825"/>
                  </a:cubicBezTo>
                  <a:cubicBezTo>
                    <a:pt x="1410629" y="929764"/>
                    <a:pt x="1186211" y="1154183"/>
                    <a:pt x="961792" y="1378601"/>
                  </a:cubicBezTo>
                  <a:cubicBezTo>
                    <a:pt x="934518" y="1405876"/>
                    <a:pt x="906764" y="1432672"/>
                    <a:pt x="880447" y="1460904"/>
                  </a:cubicBezTo>
                  <a:cubicBezTo>
                    <a:pt x="869441" y="1472866"/>
                    <a:pt x="860828" y="1475737"/>
                    <a:pt x="847430" y="1463775"/>
                  </a:cubicBezTo>
                  <a:cubicBezTo>
                    <a:pt x="768955" y="1393913"/>
                    <a:pt x="682346" y="1336493"/>
                    <a:pt x="589995" y="1287685"/>
                  </a:cubicBezTo>
                  <a:cubicBezTo>
                    <a:pt x="520612" y="1250840"/>
                    <a:pt x="448837" y="1219259"/>
                    <a:pt x="373711" y="1194377"/>
                  </a:cubicBezTo>
                  <a:cubicBezTo>
                    <a:pt x="310071" y="1173323"/>
                    <a:pt x="245951" y="1154661"/>
                    <a:pt x="180396" y="1141263"/>
                  </a:cubicBezTo>
                  <a:cubicBezTo>
                    <a:pt x="129196" y="1131215"/>
                    <a:pt x="77518" y="1121645"/>
                    <a:pt x="24882" y="1120209"/>
                  </a:cubicBezTo>
                  <a:cubicBezTo>
                    <a:pt x="4785" y="1119731"/>
                    <a:pt x="0" y="1113031"/>
                    <a:pt x="0" y="1093891"/>
                  </a:cubicBezTo>
                  <a:cubicBezTo>
                    <a:pt x="479" y="816359"/>
                    <a:pt x="479" y="538827"/>
                    <a:pt x="479" y="261773"/>
                  </a:cubicBezTo>
                  <a:cubicBezTo>
                    <a:pt x="479" y="181863"/>
                    <a:pt x="957" y="102432"/>
                    <a:pt x="0" y="22522"/>
                  </a:cubicBezTo>
                  <a:cubicBezTo>
                    <a:pt x="0" y="4338"/>
                    <a:pt x="5742" y="-447"/>
                    <a:pt x="22968" y="32"/>
                  </a:cubicBezTo>
                  <a:cubicBezTo>
                    <a:pt x="104792" y="989"/>
                    <a:pt x="186138" y="12951"/>
                    <a:pt x="267005" y="22522"/>
                  </a:cubicBezTo>
                  <a:cubicBezTo>
                    <a:pt x="292366" y="25393"/>
                    <a:pt x="319162" y="26828"/>
                    <a:pt x="344044" y="34484"/>
                  </a:cubicBezTo>
                  <a:cubicBezTo>
                    <a:pt x="373233" y="23479"/>
                    <a:pt x="400508" y="38791"/>
                    <a:pt x="427782" y="44054"/>
                  </a:cubicBezTo>
                  <a:cubicBezTo>
                    <a:pt x="516784" y="61280"/>
                    <a:pt x="604829" y="85684"/>
                    <a:pt x="690959" y="113437"/>
                  </a:cubicBezTo>
                  <a:cubicBezTo>
                    <a:pt x="839295" y="161288"/>
                    <a:pt x="982368" y="221579"/>
                    <a:pt x="1119698" y="295269"/>
                  </a:cubicBezTo>
                  <a:cubicBezTo>
                    <a:pt x="1250809" y="365130"/>
                    <a:pt x="1375219" y="445519"/>
                    <a:pt x="1492453" y="536913"/>
                  </a:cubicBezTo>
                  <a:cubicBezTo>
                    <a:pt x="1501545" y="543612"/>
                    <a:pt x="1507286" y="551268"/>
                    <a:pt x="1511593" y="560838"/>
                  </a:cubicBezTo>
                  <a:close/>
                </a:path>
              </a:pathLst>
            </a:custGeom>
            <a:solidFill>
              <a:schemeClr val="accent3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C0074F6-A97B-4DFC-8891-925C4A9FBD3E}"/>
                </a:ext>
              </a:extLst>
            </p:cNvPr>
            <p:cNvSpPr/>
            <p:nvPr/>
          </p:nvSpPr>
          <p:spPr>
            <a:xfrm>
              <a:off x="3496317" y="3196558"/>
              <a:ext cx="1473807" cy="1646426"/>
            </a:xfrm>
            <a:custGeom>
              <a:avLst/>
              <a:gdLst>
                <a:gd name="connsiteX0" fmla="*/ 477795 w 1473807"/>
                <a:gd name="connsiteY0" fmla="*/ 210261 h 1646427"/>
                <a:gd name="connsiteX1" fmla="*/ 526602 w 1473807"/>
                <a:gd name="connsiteY1" fmla="*/ 184900 h 1646427"/>
                <a:gd name="connsiteX2" fmla="*/ 669675 w 1473807"/>
                <a:gd name="connsiteY2" fmla="*/ 11682 h 1646427"/>
                <a:gd name="connsiteX3" fmla="*/ 706041 w 1473807"/>
                <a:gd name="connsiteY3" fmla="*/ 10246 h 1646427"/>
                <a:gd name="connsiteX4" fmla="*/ 1455856 w 1473807"/>
                <a:gd name="connsiteY4" fmla="*/ 760540 h 1646427"/>
                <a:gd name="connsiteX5" fmla="*/ 1457292 w 1473807"/>
                <a:gd name="connsiteY5" fmla="*/ 811740 h 1646427"/>
                <a:gd name="connsiteX6" fmla="*/ 1348671 w 1473807"/>
                <a:gd name="connsiteY6" fmla="*/ 960555 h 1646427"/>
                <a:gd name="connsiteX7" fmla="*/ 1219954 w 1473807"/>
                <a:gd name="connsiteY7" fmla="*/ 1209855 h 1646427"/>
                <a:gd name="connsiteX8" fmla="*/ 1166840 w 1473807"/>
                <a:gd name="connsiteY8" fmla="*/ 1375417 h 1646427"/>
                <a:gd name="connsiteX9" fmla="*/ 1121382 w 1473807"/>
                <a:gd name="connsiteY9" fmla="*/ 1631417 h 1646427"/>
                <a:gd name="connsiteX10" fmla="*/ 1104634 w 1473807"/>
                <a:gd name="connsiteY10" fmla="*/ 1646250 h 1646427"/>
                <a:gd name="connsiteX11" fmla="*/ 1056784 w 1473807"/>
                <a:gd name="connsiteY11" fmla="*/ 1646250 h 1646427"/>
                <a:gd name="connsiteX12" fmla="*/ 40442 w 1473807"/>
                <a:gd name="connsiteY12" fmla="*/ 1646250 h 1646427"/>
                <a:gd name="connsiteX13" fmla="*/ 1684 w 1473807"/>
                <a:gd name="connsiteY13" fmla="*/ 1604621 h 1646427"/>
                <a:gd name="connsiteX14" fmla="*/ 19388 w 1473807"/>
                <a:gd name="connsiteY14" fmla="*/ 1415133 h 1646427"/>
                <a:gd name="connsiteX15" fmla="*/ 16517 w 1473807"/>
                <a:gd name="connsiteY15" fmla="*/ 1392165 h 1646427"/>
                <a:gd name="connsiteX16" fmla="*/ 156240 w 1473807"/>
                <a:gd name="connsiteY16" fmla="*/ 839493 h 1646427"/>
                <a:gd name="connsiteX17" fmla="*/ 367260 w 1473807"/>
                <a:gd name="connsiteY17" fmla="*/ 403098 h 1646427"/>
                <a:gd name="connsiteX18" fmla="*/ 471574 w 1473807"/>
                <a:gd name="connsiteY18" fmla="*/ 245670 h 1646427"/>
                <a:gd name="connsiteX19" fmla="*/ 477795 w 1473807"/>
                <a:gd name="connsiteY19" fmla="*/ 210261 h 1646427"/>
                <a:gd name="connsiteX0" fmla="*/ 471574 w 1473807"/>
                <a:gd name="connsiteY0" fmla="*/ 245670 h 1646426"/>
                <a:gd name="connsiteX1" fmla="*/ 526602 w 1473807"/>
                <a:gd name="connsiteY1" fmla="*/ 184900 h 1646426"/>
                <a:gd name="connsiteX2" fmla="*/ 669675 w 1473807"/>
                <a:gd name="connsiteY2" fmla="*/ 11682 h 1646426"/>
                <a:gd name="connsiteX3" fmla="*/ 706041 w 1473807"/>
                <a:gd name="connsiteY3" fmla="*/ 10246 h 1646426"/>
                <a:gd name="connsiteX4" fmla="*/ 1455856 w 1473807"/>
                <a:gd name="connsiteY4" fmla="*/ 760540 h 1646426"/>
                <a:gd name="connsiteX5" fmla="*/ 1457292 w 1473807"/>
                <a:gd name="connsiteY5" fmla="*/ 811740 h 1646426"/>
                <a:gd name="connsiteX6" fmla="*/ 1348671 w 1473807"/>
                <a:gd name="connsiteY6" fmla="*/ 960555 h 1646426"/>
                <a:gd name="connsiteX7" fmla="*/ 1219954 w 1473807"/>
                <a:gd name="connsiteY7" fmla="*/ 1209855 h 1646426"/>
                <a:gd name="connsiteX8" fmla="*/ 1166840 w 1473807"/>
                <a:gd name="connsiteY8" fmla="*/ 1375417 h 1646426"/>
                <a:gd name="connsiteX9" fmla="*/ 1121382 w 1473807"/>
                <a:gd name="connsiteY9" fmla="*/ 1631417 h 1646426"/>
                <a:gd name="connsiteX10" fmla="*/ 1104634 w 1473807"/>
                <a:gd name="connsiteY10" fmla="*/ 1646250 h 1646426"/>
                <a:gd name="connsiteX11" fmla="*/ 1056784 w 1473807"/>
                <a:gd name="connsiteY11" fmla="*/ 1646250 h 1646426"/>
                <a:gd name="connsiteX12" fmla="*/ 40442 w 1473807"/>
                <a:gd name="connsiteY12" fmla="*/ 1646250 h 1646426"/>
                <a:gd name="connsiteX13" fmla="*/ 1684 w 1473807"/>
                <a:gd name="connsiteY13" fmla="*/ 1604621 h 1646426"/>
                <a:gd name="connsiteX14" fmla="*/ 19388 w 1473807"/>
                <a:gd name="connsiteY14" fmla="*/ 1415133 h 1646426"/>
                <a:gd name="connsiteX15" fmla="*/ 16517 w 1473807"/>
                <a:gd name="connsiteY15" fmla="*/ 1392165 h 1646426"/>
                <a:gd name="connsiteX16" fmla="*/ 156240 w 1473807"/>
                <a:gd name="connsiteY16" fmla="*/ 839493 h 1646426"/>
                <a:gd name="connsiteX17" fmla="*/ 367260 w 1473807"/>
                <a:gd name="connsiteY17" fmla="*/ 403098 h 1646426"/>
                <a:gd name="connsiteX18" fmla="*/ 471574 w 1473807"/>
                <a:gd name="connsiteY18" fmla="*/ 245670 h 164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73807" h="1646426">
                  <a:moveTo>
                    <a:pt x="471574" y="245670"/>
                  </a:moveTo>
                  <a:cubicBezTo>
                    <a:pt x="498131" y="209304"/>
                    <a:pt x="493585" y="223898"/>
                    <a:pt x="526602" y="184900"/>
                  </a:cubicBezTo>
                  <a:cubicBezTo>
                    <a:pt x="559619" y="145902"/>
                    <a:pt x="618953" y="67188"/>
                    <a:pt x="669675" y="11682"/>
                  </a:cubicBezTo>
                  <a:cubicBezTo>
                    <a:pt x="683073" y="-3152"/>
                    <a:pt x="691686" y="-4109"/>
                    <a:pt x="706041" y="10246"/>
                  </a:cubicBezTo>
                  <a:lnTo>
                    <a:pt x="1455856" y="760540"/>
                  </a:lnTo>
                  <a:cubicBezTo>
                    <a:pt x="1479303" y="783987"/>
                    <a:pt x="1479781" y="784465"/>
                    <a:pt x="1457292" y="811740"/>
                  </a:cubicBezTo>
                  <a:cubicBezTo>
                    <a:pt x="1418533" y="859112"/>
                    <a:pt x="1382645" y="908876"/>
                    <a:pt x="1348671" y="960555"/>
                  </a:cubicBezTo>
                  <a:cubicBezTo>
                    <a:pt x="1296993" y="1039508"/>
                    <a:pt x="1255842" y="1123724"/>
                    <a:pt x="1219954" y="1209855"/>
                  </a:cubicBezTo>
                  <a:cubicBezTo>
                    <a:pt x="1197943" y="1262969"/>
                    <a:pt x="1182631" y="1319432"/>
                    <a:pt x="1166840" y="1375417"/>
                  </a:cubicBezTo>
                  <a:cubicBezTo>
                    <a:pt x="1143872" y="1459634"/>
                    <a:pt x="1133345" y="1545765"/>
                    <a:pt x="1121382" y="1631417"/>
                  </a:cubicBezTo>
                  <a:cubicBezTo>
                    <a:pt x="1119947" y="1642901"/>
                    <a:pt x="1115161" y="1646250"/>
                    <a:pt x="1104634" y="1646250"/>
                  </a:cubicBezTo>
                  <a:cubicBezTo>
                    <a:pt x="1088844" y="1645772"/>
                    <a:pt x="1072575" y="1646250"/>
                    <a:pt x="1056784" y="1646250"/>
                  </a:cubicBezTo>
                  <a:lnTo>
                    <a:pt x="40442" y="1646250"/>
                  </a:lnTo>
                  <a:cubicBezTo>
                    <a:pt x="-4537" y="1646250"/>
                    <a:pt x="-1666" y="1651514"/>
                    <a:pt x="1684" y="1604621"/>
                  </a:cubicBezTo>
                  <a:cubicBezTo>
                    <a:pt x="5990" y="1541458"/>
                    <a:pt x="13646" y="1478296"/>
                    <a:pt x="19388" y="1415133"/>
                  </a:cubicBezTo>
                  <a:cubicBezTo>
                    <a:pt x="13168" y="1407956"/>
                    <a:pt x="15560" y="1399821"/>
                    <a:pt x="16517" y="1392165"/>
                  </a:cubicBezTo>
                  <a:cubicBezTo>
                    <a:pt x="41399" y="1202678"/>
                    <a:pt x="89728" y="1018932"/>
                    <a:pt x="156240" y="839493"/>
                  </a:cubicBezTo>
                  <a:cubicBezTo>
                    <a:pt x="212704" y="687329"/>
                    <a:pt x="284001" y="542343"/>
                    <a:pt x="367260" y="403098"/>
                  </a:cubicBezTo>
                  <a:cubicBezTo>
                    <a:pt x="399320" y="349027"/>
                    <a:pt x="435686" y="297349"/>
                    <a:pt x="471574" y="245670"/>
                  </a:cubicBezTo>
                  <a:close/>
                </a:path>
              </a:pathLst>
            </a:custGeom>
            <a:solidFill>
              <a:schemeClr val="accent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4AD321-3769-4A4F-A1A1-C6E210B19C23}"/>
                </a:ext>
              </a:extLst>
            </p:cNvPr>
            <p:cNvSpPr/>
            <p:nvPr/>
          </p:nvSpPr>
          <p:spPr>
            <a:xfrm>
              <a:off x="7229488" y="3197036"/>
              <a:ext cx="1472874" cy="1646250"/>
            </a:xfrm>
            <a:custGeom>
              <a:avLst/>
              <a:gdLst>
                <a:gd name="connsiteX0" fmla="*/ 344884 w 1472874"/>
                <a:gd name="connsiteY0" fmla="*/ 1586916 h 1646250"/>
                <a:gd name="connsiteX1" fmla="*/ 324787 w 1472874"/>
                <a:gd name="connsiteY1" fmla="*/ 1453413 h 1646250"/>
                <a:gd name="connsiteX2" fmla="*/ 315695 w 1472874"/>
                <a:gd name="connsiteY2" fmla="*/ 1414655 h 1646250"/>
                <a:gd name="connsiteX3" fmla="*/ 264974 w 1472874"/>
                <a:gd name="connsiteY3" fmla="*/ 1243829 h 1646250"/>
                <a:gd name="connsiteX4" fmla="*/ 134343 w 1472874"/>
                <a:gd name="connsiteY4" fmla="*/ 976824 h 1646250"/>
                <a:gd name="connsiteX5" fmla="*/ 11845 w 1472874"/>
                <a:gd name="connsiteY5" fmla="*/ 808869 h 1646250"/>
                <a:gd name="connsiteX6" fmla="*/ 13281 w 1472874"/>
                <a:gd name="connsiteY6" fmla="*/ 762454 h 1646250"/>
                <a:gd name="connsiteX7" fmla="*/ 766446 w 1472874"/>
                <a:gd name="connsiteY7" fmla="*/ 10246 h 1646250"/>
                <a:gd name="connsiteX8" fmla="*/ 803769 w 1472874"/>
                <a:gd name="connsiteY8" fmla="*/ 11682 h 1646250"/>
                <a:gd name="connsiteX9" fmla="*/ 965982 w 1472874"/>
                <a:gd name="connsiteY9" fmla="*/ 208825 h 1646250"/>
                <a:gd name="connsiteX10" fmla="*/ 990385 w 1472874"/>
                <a:gd name="connsiteY10" fmla="*/ 230837 h 1646250"/>
                <a:gd name="connsiteX11" fmla="*/ 1222460 w 1472874"/>
                <a:gd name="connsiteY11" fmla="*/ 621774 h 1646250"/>
                <a:gd name="connsiteX12" fmla="*/ 1283708 w 1472874"/>
                <a:gd name="connsiteY12" fmla="*/ 761497 h 1646250"/>
                <a:gd name="connsiteX13" fmla="*/ 1304284 w 1472874"/>
                <a:gd name="connsiteY13" fmla="*/ 807912 h 1646250"/>
                <a:gd name="connsiteX14" fmla="*/ 1435872 w 1472874"/>
                <a:gd name="connsiteY14" fmla="*/ 1269190 h 1646250"/>
                <a:gd name="connsiteX15" fmla="*/ 1460276 w 1472874"/>
                <a:gd name="connsiteY15" fmla="*/ 1412741 h 1646250"/>
                <a:gd name="connsiteX16" fmla="*/ 1461711 w 1472874"/>
                <a:gd name="connsiteY16" fmla="*/ 1453413 h 1646250"/>
                <a:gd name="connsiteX17" fmla="*/ 1463147 w 1472874"/>
                <a:gd name="connsiteY17" fmla="*/ 1529017 h 1646250"/>
                <a:gd name="connsiteX18" fmla="*/ 1470803 w 1472874"/>
                <a:gd name="connsiteY18" fmla="*/ 1616583 h 1646250"/>
                <a:gd name="connsiteX19" fmla="*/ 1444007 w 1472874"/>
                <a:gd name="connsiteY19" fmla="*/ 1646251 h 1646250"/>
                <a:gd name="connsiteX20" fmla="*/ 975073 w 1472874"/>
                <a:gd name="connsiteY20" fmla="*/ 1646251 h 1646250"/>
                <a:gd name="connsiteX21" fmla="*/ 379336 w 1472874"/>
                <a:gd name="connsiteY21" fmla="*/ 1646251 h 1646250"/>
                <a:gd name="connsiteX22" fmla="*/ 353497 w 1472874"/>
                <a:gd name="connsiteY22" fmla="*/ 1644336 h 1646250"/>
                <a:gd name="connsiteX23" fmla="*/ 344884 w 1472874"/>
                <a:gd name="connsiteY23" fmla="*/ 1586916 h 164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72874" h="1646250">
                  <a:moveTo>
                    <a:pt x="344884" y="1586916"/>
                  </a:moveTo>
                  <a:cubicBezTo>
                    <a:pt x="343927" y="1541458"/>
                    <a:pt x="331007" y="1497914"/>
                    <a:pt x="324787" y="1453413"/>
                  </a:cubicBezTo>
                  <a:cubicBezTo>
                    <a:pt x="316652" y="1441929"/>
                    <a:pt x="323351" y="1426617"/>
                    <a:pt x="315695" y="1414655"/>
                  </a:cubicBezTo>
                  <a:cubicBezTo>
                    <a:pt x="302297" y="1356756"/>
                    <a:pt x="286028" y="1299814"/>
                    <a:pt x="264974" y="1243829"/>
                  </a:cubicBezTo>
                  <a:cubicBezTo>
                    <a:pt x="230043" y="1150999"/>
                    <a:pt x="186978" y="1061519"/>
                    <a:pt x="134343" y="976824"/>
                  </a:cubicBezTo>
                  <a:cubicBezTo>
                    <a:pt x="97498" y="917968"/>
                    <a:pt x="58739" y="860069"/>
                    <a:pt x="11845" y="808869"/>
                  </a:cubicBezTo>
                  <a:cubicBezTo>
                    <a:pt x="-3945" y="791643"/>
                    <a:pt x="-4424" y="780637"/>
                    <a:pt x="13281" y="762454"/>
                  </a:cubicBezTo>
                  <a:cubicBezTo>
                    <a:pt x="265452" y="512675"/>
                    <a:pt x="516188" y="261461"/>
                    <a:pt x="766446" y="10246"/>
                  </a:cubicBezTo>
                  <a:cubicBezTo>
                    <a:pt x="780801" y="-4109"/>
                    <a:pt x="790371" y="-3152"/>
                    <a:pt x="803769" y="11682"/>
                  </a:cubicBezTo>
                  <a:cubicBezTo>
                    <a:pt x="860233" y="75323"/>
                    <a:pt x="913346" y="141835"/>
                    <a:pt x="965982" y="208825"/>
                  </a:cubicBezTo>
                  <a:cubicBezTo>
                    <a:pt x="975073" y="215046"/>
                    <a:pt x="984165" y="221267"/>
                    <a:pt x="990385" y="230837"/>
                  </a:cubicBezTo>
                  <a:cubicBezTo>
                    <a:pt x="1077952" y="355248"/>
                    <a:pt x="1156426" y="484922"/>
                    <a:pt x="1222460" y="621774"/>
                  </a:cubicBezTo>
                  <a:cubicBezTo>
                    <a:pt x="1244471" y="667710"/>
                    <a:pt x="1266003" y="713647"/>
                    <a:pt x="1283708" y="761497"/>
                  </a:cubicBezTo>
                  <a:cubicBezTo>
                    <a:pt x="1290886" y="776809"/>
                    <a:pt x="1296149" y="793078"/>
                    <a:pt x="1304284" y="807912"/>
                  </a:cubicBezTo>
                  <a:cubicBezTo>
                    <a:pt x="1360747" y="958162"/>
                    <a:pt x="1408119" y="1110805"/>
                    <a:pt x="1435872" y="1269190"/>
                  </a:cubicBezTo>
                  <a:cubicBezTo>
                    <a:pt x="1444485" y="1317040"/>
                    <a:pt x="1450227" y="1365369"/>
                    <a:pt x="1460276" y="1412741"/>
                  </a:cubicBezTo>
                  <a:cubicBezTo>
                    <a:pt x="1463147" y="1426139"/>
                    <a:pt x="1464104" y="1440015"/>
                    <a:pt x="1461711" y="1453413"/>
                  </a:cubicBezTo>
                  <a:cubicBezTo>
                    <a:pt x="1457405" y="1478774"/>
                    <a:pt x="1458362" y="1504135"/>
                    <a:pt x="1463147" y="1529017"/>
                  </a:cubicBezTo>
                  <a:cubicBezTo>
                    <a:pt x="1466018" y="1558206"/>
                    <a:pt x="1465061" y="1587395"/>
                    <a:pt x="1470803" y="1616583"/>
                  </a:cubicBezTo>
                  <a:cubicBezTo>
                    <a:pt x="1476066" y="1644336"/>
                    <a:pt x="1472717" y="1646251"/>
                    <a:pt x="1444007" y="1646251"/>
                  </a:cubicBezTo>
                  <a:cubicBezTo>
                    <a:pt x="1287536" y="1646251"/>
                    <a:pt x="1131544" y="1646251"/>
                    <a:pt x="975073" y="1646251"/>
                  </a:cubicBezTo>
                  <a:cubicBezTo>
                    <a:pt x="776494" y="1646251"/>
                    <a:pt x="577915" y="1646251"/>
                    <a:pt x="379336" y="1646251"/>
                  </a:cubicBezTo>
                  <a:cubicBezTo>
                    <a:pt x="370723" y="1646251"/>
                    <a:pt x="362110" y="1644815"/>
                    <a:pt x="353497" y="1644336"/>
                  </a:cubicBezTo>
                  <a:cubicBezTo>
                    <a:pt x="342970" y="1626632"/>
                    <a:pt x="354454" y="1605099"/>
                    <a:pt x="344884" y="1586916"/>
                  </a:cubicBezTo>
                  <a:close/>
                </a:path>
              </a:pathLst>
            </a:custGeom>
            <a:solidFill>
              <a:schemeClr val="accent4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Parallelogram 15">
            <a:extLst>
              <a:ext uri="{FF2B5EF4-FFF2-40B4-BE49-F238E27FC236}">
                <a16:creationId xmlns:a16="http://schemas.microsoft.com/office/drawing/2014/main" id="{7D592475-0C80-403D-A146-CB278D30C4FA}"/>
              </a:ext>
            </a:extLst>
          </p:cNvPr>
          <p:cNvSpPr/>
          <p:nvPr/>
        </p:nvSpPr>
        <p:spPr>
          <a:xfrm flipH="1">
            <a:off x="7096959" y="2370087"/>
            <a:ext cx="444397" cy="444397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1675649E-AF39-4A5B-863B-E18CB843E9A3}"/>
              </a:ext>
            </a:extLst>
          </p:cNvPr>
          <p:cNvSpPr/>
          <p:nvPr/>
        </p:nvSpPr>
        <p:spPr>
          <a:xfrm rot="2700000">
            <a:off x="8591040" y="1512631"/>
            <a:ext cx="324357" cy="581511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DE49F23E-EDA4-4C26-A514-7ACEEA6CD899}"/>
              </a:ext>
            </a:extLst>
          </p:cNvPr>
          <p:cNvSpPr/>
          <p:nvPr/>
        </p:nvSpPr>
        <p:spPr>
          <a:xfrm flipH="1">
            <a:off x="6630866" y="4086523"/>
            <a:ext cx="451586" cy="37253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Oval 21">
            <a:extLst>
              <a:ext uri="{FF2B5EF4-FFF2-40B4-BE49-F238E27FC236}">
                <a16:creationId xmlns:a16="http://schemas.microsoft.com/office/drawing/2014/main" id="{639DA318-DC54-4D5F-9EA2-6787EAB6A88E}"/>
              </a:ext>
            </a:extLst>
          </p:cNvPr>
          <p:cNvSpPr>
            <a:spLocks noChangeAspect="1"/>
          </p:cNvSpPr>
          <p:nvPr/>
        </p:nvSpPr>
        <p:spPr>
          <a:xfrm>
            <a:off x="7517435" y="5447388"/>
            <a:ext cx="473780" cy="477736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6" name="صورة 4" descr="صورة 4">
            <a:extLst>
              <a:ext uri="{FF2B5EF4-FFF2-40B4-BE49-F238E27FC236}">
                <a16:creationId xmlns:a16="http://schemas.microsoft.com/office/drawing/2014/main" id="{1B6990D1-5135-4F83-81AF-6929BF99D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38" y="932876"/>
            <a:ext cx="7556427" cy="3654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23FDF6B7-CD6E-40FD-A558-3B52F65A37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332" end="16598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5476" y="152601"/>
            <a:ext cx="1104146" cy="1087074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Water Bottle GIFs | Tenor">
            <a:extLst>
              <a:ext uri="{FF2B5EF4-FFF2-40B4-BE49-F238E27FC236}">
                <a16:creationId xmlns:a16="http://schemas.microsoft.com/office/drawing/2014/main" id="{FFE7DE32-CECF-4A0D-987E-A00F76721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95" y="4420995"/>
            <a:ext cx="1199288" cy="24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25">
            <a:extLst>
              <a:ext uri="{FF2B5EF4-FFF2-40B4-BE49-F238E27FC236}">
                <a16:creationId xmlns:a16="http://schemas.microsoft.com/office/drawing/2014/main" id="{8ED02037-147C-4665-B1E8-8F48153F55DA}"/>
              </a:ext>
            </a:extLst>
          </p:cNvPr>
          <p:cNvSpPr/>
          <p:nvPr/>
        </p:nvSpPr>
        <p:spPr>
          <a:xfrm>
            <a:off x="2342310" y="5925124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Bottle of water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148" name="Picture 4" descr="18.5 Litre Water cooler bottles | Eden Sprigs">
            <a:extLst>
              <a:ext uri="{FF2B5EF4-FFF2-40B4-BE49-F238E27FC236}">
                <a16:creationId xmlns:a16="http://schemas.microsoft.com/office/drawing/2014/main" id="{EFA31FE8-72A9-4E67-BF22-BB13C1A5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529" y="3887093"/>
            <a:ext cx="3745002" cy="28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: Rounded Corners 25">
            <a:extLst>
              <a:ext uri="{FF2B5EF4-FFF2-40B4-BE49-F238E27FC236}">
                <a16:creationId xmlns:a16="http://schemas.microsoft.com/office/drawing/2014/main" id="{9091EB40-C772-4F32-837C-6B6C1072D904}"/>
              </a:ext>
            </a:extLst>
          </p:cNvPr>
          <p:cNvSpPr/>
          <p:nvPr/>
        </p:nvSpPr>
        <p:spPr>
          <a:xfrm>
            <a:off x="8803962" y="5534197"/>
            <a:ext cx="2851716" cy="4115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Large Reusable Bottle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9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10">
            <a:extLst>
              <a:ext uri="{FF2B5EF4-FFF2-40B4-BE49-F238E27FC236}">
                <a16:creationId xmlns:a16="http://schemas.microsoft.com/office/drawing/2014/main" id="{EBA6CA8A-D957-439E-A13D-F6CD0A462589}"/>
              </a:ext>
            </a:extLst>
          </p:cNvPr>
          <p:cNvSpPr/>
          <p:nvPr/>
        </p:nvSpPr>
        <p:spPr>
          <a:xfrm rot="10800000">
            <a:off x="1324427" y="1632252"/>
            <a:ext cx="9195511" cy="2366505"/>
          </a:xfrm>
          <a:custGeom>
            <a:avLst/>
            <a:gdLst>
              <a:gd name="connsiteX0" fmla="*/ 0 w 7344461"/>
              <a:gd name="connsiteY0" fmla="*/ 1843430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43430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43430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2472538 w 7344461"/>
              <a:gd name="connsiteY9" fmla="*/ 409651 h 3489350"/>
              <a:gd name="connsiteX10" fmla="*/ 3160166 w 7344461"/>
              <a:gd name="connsiteY10" fmla="*/ 14630 h 3489350"/>
              <a:gd name="connsiteX11" fmla="*/ 3803904 w 7344461"/>
              <a:gd name="connsiteY11" fmla="*/ 387705 h 3489350"/>
              <a:gd name="connsiteX12" fmla="*/ 4462272 w 7344461"/>
              <a:gd name="connsiteY12" fmla="*/ 0 h 3489350"/>
              <a:gd name="connsiteX13" fmla="*/ 5113325 w 7344461"/>
              <a:gd name="connsiteY13" fmla="*/ 475488 h 3489350"/>
              <a:gd name="connsiteX14" fmla="*/ 4096512 w 7344461"/>
              <a:gd name="connsiteY14" fmla="*/ 1821485 h 3489350"/>
              <a:gd name="connsiteX15" fmla="*/ 5479085 w 7344461"/>
              <a:gd name="connsiteY15" fmla="*/ 1836115 h 3489350"/>
              <a:gd name="connsiteX16" fmla="*/ 5698541 w 7344461"/>
              <a:gd name="connsiteY16" fmla="*/ 2179929 h 3489350"/>
              <a:gd name="connsiteX17" fmla="*/ 5888736 w 7344461"/>
              <a:gd name="connsiteY17" fmla="*/ 29261 h 3489350"/>
              <a:gd name="connsiteX18" fmla="*/ 6166714 w 7344461"/>
              <a:gd name="connsiteY18" fmla="*/ 3489350 h 3489350"/>
              <a:gd name="connsiteX19" fmla="*/ 6510528 w 7344461"/>
              <a:gd name="connsiteY19" fmla="*/ 1331366 h 3489350"/>
              <a:gd name="connsiteX20" fmla="*/ 6620256 w 7344461"/>
              <a:gd name="connsiteY20" fmla="*/ 1916582 h 3489350"/>
              <a:gd name="connsiteX21" fmla="*/ 7344461 w 7344461"/>
              <a:gd name="connsiteY21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96512 w 7344461"/>
              <a:gd name="connsiteY15" fmla="*/ 1821485 h 3489350"/>
              <a:gd name="connsiteX16" fmla="*/ 5479085 w 7344461"/>
              <a:gd name="connsiteY16" fmla="*/ 1836115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36115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498920 w 7344461"/>
              <a:gd name="connsiteY17" fmla="*/ 1860327 h 3489350"/>
              <a:gd name="connsiteX18" fmla="*/ 5698541 w 7344461"/>
              <a:gd name="connsiteY18" fmla="*/ 2179929 h 3489350"/>
              <a:gd name="connsiteX19" fmla="*/ 5888736 w 7344461"/>
              <a:gd name="connsiteY19" fmla="*/ 29261 h 3489350"/>
              <a:gd name="connsiteX20" fmla="*/ 6166714 w 7344461"/>
              <a:gd name="connsiteY20" fmla="*/ 3489350 h 3489350"/>
              <a:gd name="connsiteX21" fmla="*/ 6510528 w 7344461"/>
              <a:gd name="connsiteY21" fmla="*/ 1331366 h 3489350"/>
              <a:gd name="connsiteX22" fmla="*/ 6620256 w 7344461"/>
              <a:gd name="connsiteY22" fmla="*/ 1916582 h 3489350"/>
              <a:gd name="connsiteX23" fmla="*/ 7344461 w 7344461"/>
              <a:gd name="connsiteY23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498920 w 7344461"/>
              <a:gd name="connsiteY17" fmla="*/ 1860327 h 3489350"/>
              <a:gd name="connsiteX18" fmla="*/ 5698541 w 7344461"/>
              <a:gd name="connsiteY18" fmla="*/ 2179929 h 3489350"/>
              <a:gd name="connsiteX19" fmla="*/ 5888736 w 7344461"/>
              <a:gd name="connsiteY19" fmla="*/ 29261 h 3489350"/>
              <a:gd name="connsiteX20" fmla="*/ 6166714 w 7344461"/>
              <a:gd name="connsiteY20" fmla="*/ 3489350 h 3489350"/>
              <a:gd name="connsiteX21" fmla="*/ 6510528 w 7344461"/>
              <a:gd name="connsiteY21" fmla="*/ 1331366 h 3489350"/>
              <a:gd name="connsiteX22" fmla="*/ 6620256 w 7344461"/>
              <a:gd name="connsiteY22" fmla="*/ 1880006 h 3489350"/>
              <a:gd name="connsiteX23" fmla="*/ 7344461 w 7344461"/>
              <a:gd name="connsiteY23" fmla="*/ 1865376 h 3489350"/>
              <a:gd name="connsiteX0" fmla="*/ 0 w 7366407"/>
              <a:gd name="connsiteY0" fmla="*/ 1865375 h 3489350"/>
              <a:gd name="connsiteX1" fmla="*/ 885139 w 7366407"/>
              <a:gd name="connsiteY1" fmla="*/ 1858061 h 3489350"/>
              <a:gd name="connsiteX2" fmla="*/ 994867 w 7366407"/>
              <a:gd name="connsiteY2" fmla="*/ 1316736 h 3489350"/>
              <a:gd name="connsiteX3" fmla="*/ 1338682 w 7366407"/>
              <a:gd name="connsiteY3" fmla="*/ 3489350 h 3489350"/>
              <a:gd name="connsiteX4" fmla="*/ 1609344 w 7366407"/>
              <a:gd name="connsiteY4" fmla="*/ 43891 h 3489350"/>
              <a:gd name="connsiteX5" fmla="*/ 1799539 w 7366407"/>
              <a:gd name="connsiteY5" fmla="*/ 2216505 h 3489350"/>
              <a:gd name="connsiteX6" fmla="*/ 2011680 w 7366407"/>
              <a:gd name="connsiteY6" fmla="*/ 1872691 h 3489350"/>
              <a:gd name="connsiteX7" fmla="*/ 2038831 w 7366407"/>
              <a:gd name="connsiteY7" fmla="*/ 1838381 h 3489350"/>
              <a:gd name="connsiteX8" fmla="*/ 3518611 w 7366407"/>
              <a:gd name="connsiteY8" fmla="*/ 1843430 h 3489350"/>
              <a:gd name="connsiteX9" fmla="*/ 3501871 w 7366407"/>
              <a:gd name="connsiteY9" fmla="*/ 1845697 h 3489350"/>
              <a:gd name="connsiteX10" fmla="*/ 2472538 w 7366407"/>
              <a:gd name="connsiteY10" fmla="*/ 409651 h 3489350"/>
              <a:gd name="connsiteX11" fmla="*/ 3160166 w 7366407"/>
              <a:gd name="connsiteY11" fmla="*/ 14630 h 3489350"/>
              <a:gd name="connsiteX12" fmla="*/ 3803904 w 7366407"/>
              <a:gd name="connsiteY12" fmla="*/ 387705 h 3489350"/>
              <a:gd name="connsiteX13" fmla="*/ 4462272 w 7366407"/>
              <a:gd name="connsiteY13" fmla="*/ 0 h 3489350"/>
              <a:gd name="connsiteX14" fmla="*/ 5113325 w 7366407"/>
              <a:gd name="connsiteY14" fmla="*/ 475488 h 3489350"/>
              <a:gd name="connsiteX15" fmla="*/ 4089196 w 7366407"/>
              <a:gd name="connsiteY15" fmla="*/ 1843431 h 3489350"/>
              <a:gd name="connsiteX16" fmla="*/ 5479085 w 7366407"/>
              <a:gd name="connsiteY16" fmla="*/ 1865376 h 3489350"/>
              <a:gd name="connsiteX17" fmla="*/ 5498920 w 7366407"/>
              <a:gd name="connsiteY17" fmla="*/ 1860327 h 3489350"/>
              <a:gd name="connsiteX18" fmla="*/ 5698541 w 7366407"/>
              <a:gd name="connsiteY18" fmla="*/ 2179929 h 3489350"/>
              <a:gd name="connsiteX19" fmla="*/ 5888736 w 7366407"/>
              <a:gd name="connsiteY19" fmla="*/ 29261 h 3489350"/>
              <a:gd name="connsiteX20" fmla="*/ 6166714 w 7366407"/>
              <a:gd name="connsiteY20" fmla="*/ 3489350 h 3489350"/>
              <a:gd name="connsiteX21" fmla="*/ 6510528 w 7366407"/>
              <a:gd name="connsiteY21" fmla="*/ 1331366 h 3489350"/>
              <a:gd name="connsiteX22" fmla="*/ 6620256 w 7366407"/>
              <a:gd name="connsiteY22" fmla="*/ 1880006 h 3489350"/>
              <a:gd name="connsiteX23" fmla="*/ 7366407 w 7366407"/>
              <a:gd name="connsiteY23" fmla="*/ 1887322 h 3489350"/>
              <a:gd name="connsiteX0" fmla="*/ 0 w 7366407"/>
              <a:gd name="connsiteY0" fmla="*/ 1865375 h 3489350"/>
              <a:gd name="connsiteX1" fmla="*/ 885139 w 7366407"/>
              <a:gd name="connsiteY1" fmla="*/ 1858061 h 3489350"/>
              <a:gd name="connsiteX2" fmla="*/ 1009498 w 7366407"/>
              <a:gd name="connsiteY2" fmla="*/ 1228954 h 3489350"/>
              <a:gd name="connsiteX3" fmla="*/ 1338682 w 7366407"/>
              <a:gd name="connsiteY3" fmla="*/ 3489350 h 3489350"/>
              <a:gd name="connsiteX4" fmla="*/ 1609344 w 7366407"/>
              <a:gd name="connsiteY4" fmla="*/ 43891 h 3489350"/>
              <a:gd name="connsiteX5" fmla="*/ 1799539 w 7366407"/>
              <a:gd name="connsiteY5" fmla="*/ 2216505 h 3489350"/>
              <a:gd name="connsiteX6" fmla="*/ 2011680 w 7366407"/>
              <a:gd name="connsiteY6" fmla="*/ 1872691 h 3489350"/>
              <a:gd name="connsiteX7" fmla="*/ 2038831 w 7366407"/>
              <a:gd name="connsiteY7" fmla="*/ 1838381 h 3489350"/>
              <a:gd name="connsiteX8" fmla="*/ 3518611 w 7366407"/>
              <a:gd name="connsiteY8" fmla="*/ 1843430 h 3489350"/>
              <a:gd name="connsiteX9" fmla="*/ 3501871 w 7366407"/>
              <a:gd name="connsiteY9" fmla="*/ 1845697 h 3489350"/>
              <a:gd name="connsiteX10" fmla="*/ 2472538 w 7366407"/>
              <a:gd name="connsiteY10" fmla="*/ 409651 h 3489350"/>
              <a:gd name="connsiteX11" fmla="*/ 3160166 w 7366407"/>
              <a:gd name="connsiteY11" fmla="*/ 14630 h 3489350"/>
              <a:gd name="connsiteX12" fmla="*/ 3803904 w 7366407"/>
              <a:gd name="connsiteY12" fmla="*/ 387705 h 3489350"/>
              <a:gd name="connsiteX13" fmla="*/ 4462272 w 7366407"/>
              <a:gd name="connsiteY13" fmla="*/ 0 h 3489350"/>
              <a:gd name="connsiteX14" fmla="*/ 5113325 w 7366407"/>
              <a:gd name="connsiteY14" fmla="*/ 475488 h 3489350"/>
              <a:gd name="connsiteX15" fmla="*/ 4089196 w 7366407"/>
              <a:gd name="connsiteY15" fmla="*/ 1843431 h 3489350"/>
              <a:gd name="connsiteX16" fmla="*/ 5479085 w 7366407"/>
              <a:gd name="connsiteY16" fmla="*/ 1865376 h 3489350"/>
              <a:gd name="connsiteX17" fmla="*/ 5498920 w 7366407"/>
              <a:gd name="connsiteY17" fmla="*/ 1860327 h 3489350"/>
              <a:gd name="connsiteX18" fmla="*/ 5698541 w 7366407"/>
              <a:gd name="connsiteY18" fmla="*/ 2179929 h 3489350"/>
              <a:gd name="connsiteX19" fmla="*/ 5888736 w 7366407"/>
              <a:gd name="connsiteY19" fmla="*/ 29261 h 3489350"/>
              <a:gd name="connsiteX20" fmla="*/ 6166714 w 7366407"/>
              <a:gd name="connsiteY20" fmla="*/ 3489350 h 3489350"/>
              <a:gd name="connsiteX21" fmla="*/ 6510528 w 7366407"/>
              <a:gd name="connsiteY21" fmla="*/ 1331366 h 3489350"/>
              <a:gd name="connsiteX22" fmla="*/ 6620256 w 7366407"/>
              <a:gd name="connsiteY22" fmla="*/ 1880006 h 3489350"/>
              <a:gd name="connsiteX23" fmla="*/ 7366407 w 7366407"/>
              <a:gd name="connsiteY23" fmla="*/ 1887322 h 3489350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609344 w 7366407"/>
              <a:gd name="connsiteY4" fmla="*/ 43891 h 3555187"/>
              <a:gd name="connsiteX5" fmla="*/ 1799539 w 7366407"/>
              <a:gd name="connsiteY5" fmla="*/ 2216505 h 3555187"/>
              <a:gd name="connsiteX6" fmla="*/ 2011680 w 7366407"/>
              <a:gd name="connsiteY6" fmla="*/ 1872691 h 3555187"/>
              <a:gd name="connsiteX7" fmla="*/ 2038831 w 7366407"/>
              <a:gd name="connsiteY7" fmla="*/ 1838381 h 3555187"/>
              <a:gd name="connsiteX8" fmla="*/ 3518611 w 7366407"/>
              <a:gd name="connsiteY8" fmla="*/ 1843430 h 3555187"/>
              <a:gd name="connsiteX9" fmla="*/ 3501871 w 7366407"/>
              <a:gd name="connsiteY9" fmla="*/ 1845697 h 3555187"/>
              <a:gd name="connsiteX10" fmla="*/ 2472538 w 7366407"/>
              <a:gd name="connsiteY10" fmla="*/ 409651 h 3555187"/>
              <a:gd name="connsiteX11" fmla="*/ 3160166 w 7366407"/>
              <a:gd name="connsiteY11" fmla="*/ 14630 h 3555187"/>
              <a:gd name="connsiteX12" fmla="*/ 3803904 w 7366407"/>
              <a:gd name="connsiteY12" fmla="*/ 387705 h 3555187"/>
              <a:gd name="connsiteX13" fmla="*/ 4462272 w 7366407"/>
              <a:gd name="connsiteY13" fmla="*/ 0 h 3555187"/>
              <a:gd name="connsiteX14" fmla="*/ 5113325 w 7366407"/>
              <a:gd name="connsiteY14" fmla="*/ 475488 h 3555187"/>
              <a:gd name="connsiteX15" fmla="*/ 4089196 w 7366407"/>
              <a:gd name="connsiteY15" fmla="*/ 1843431 h 3555187"/>
              <a:gd name="connsiteX16" fmla="*/ 5479085 w 7366407"/>
              <a:gd name="connsiteY16" fmla="*/ 1865376 h 3555187"/>
              <a:gd name="connsiteX17" fmla="*/ 5498920 w 7366407"/>
              <a:gd name="connsiteY17" fmla="*/ 1860327 h 3555187"/>
              <a:gd name="connsiteX18" fmla="*/ 5698541 w 7366407"/>
              <a:gd name="connsiteY18" fmla="*/ 2179929 h 3555187"/>
              <a:gd name="connsiteX19" fmla="*/ 5888736 w 7366407"/>
              <a:gd name="connsiteY19" fmla="*/ 29261 h 3555187"/>
              <a:gd name="connsiteX20" fmla="*/ 6166714 w 7366407"/>
              <a:gd name="connsiteY20" fmla="*/ 3489350 h 3555187"/>
              <a:gd name="connsiteX21" fmla="*/ 6510528 w 7366407"/>
              <a:gd name="connsiteY21" fmla="*/ 1331366 h 3555187"/>
              <a:gd name="connsiteX22" fmla="*/ 6620256 w 7366407"/>
              <a:gd name="connsiteY22" fmla="*/ 1880006 h 3555187"/>
              <a:gd name="connsiteX23" fmla="*/ 7366407 w 7366407"/>
              <a:gd name="connsiteY23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11680 w 7366407"/>
              <a:gd name="connsiteY6" fmla="*/ 1872691 h 3555187"/>
              <a:gd name="connsiteX7" fmla="*/ 2038831 w 7366407"/>
              <a:gd name="connsiteY7" fmla="*/ 1838381 h 3555187"/>
              <a:gd name="connsiteX8" fmla="*/ 3518611 w 7366407"/>
              <a:gd name="connsiteY8" fmla="*/ 1843430 h 3555187"/>
              <a:gd name="connsiteX9" fmla="*/ 3501871 w 7366407"/>
              <a:gd name="connsiteY9" fmla="*/ 1845697 h 3555187"/>
              <a:gd name="connsiteX10" fmla="*/ 2472538 w 7366407"/>
              <a:gd name="connsiteY10" fmla="*/ 409651 h 3555187"/>
              <a:gd name="connsiteX11" fmla="*/ 3160166 w 7366407"/>
              <a:gd name="connsiteY11" fmla="*/ 14630 h 3555187"/>
              <a:gd name="connsiteX12" fmla="*/ 3803904 w 7366407"/>
              <a:gd name="connsiteY12" fmla="*/ 387705 h 3555187"/>
              <a:gd name="connsiteX13" fmla="*/ 4462272 w 7366407"/>
              <a:gd name="connsiteY13" fmla="*/ 0 h 3555187"/>
              <a:gd name="connsiteX14" fmla="*/ 5113325 w 7366407"/>
              <a:gd name="connsiteY14" fmla="*/ 475488 h 3555187"/>
              <a:gd name="connsiteX15" fmla="*/ 4089196 w 7366407"/>
              <a:gd name="connsiteY15" fmla="*/ 1843431 h 3555187"/>
              <a:gd name="connsiteX16" fmla="*/ 5479085 w 7366407"/>
              <a:gd name="connsiteY16" fmla="*/ 1865376 h 3555187"/>
              <a:gd name="connsiteX17" fmla="*/ 5498920 w 7366407"/>
              <a:gd name="connsiteY17" fmla="*/ 1860327 h 3555187"/>
              <a:gd name="connsiteX18" fmla="*/ 5698541 w 7366407"/>
              <a:gd name="connsiteY18" fmla="*/ 2179929 h 3555187"/>
              <a:gd name="connsiteX19" fmla="*/ 5888736 w 7366407"/>
              <a:gd name="connsiteY19" fmla="*/ 29261 h 3555187"/>
              <a:gd name="connsiteX20" fmla="*/ 6166714 w 7366407"/>
              <a:gd name="connsiteY20" fmla="*/ 3489350 h 3555187"/>
              <a:gd name="connsiteX21" fmla="*/ 6510528 w 7366407"/>
              <a:gd name="connsiteY21" fmla="*/ 1331366 h 3555187"/>
              <a:gd name="connsiteX22" fmla="*/ 6620256 w 7366407"/>
              <a:gd name="connsiteY22" fmla="*/ 1880006 h 3555187"/>
              <a:gd name="connsiteX23" fmla="*/ 7366407 w 7366407"/>
              <a:gd name="connsiteY23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38831 w 7366407"/>
              <a:gd name="connsiteY6" fmla="*/ 1838381 h 3555187"/>
              <a:gd name="connsiteX7" fmla="*/ 3518611 w 7366407"/>
              <a:gd name="connsiteY7" fmla="*/ 1843430 h 3555187"/>
              <a:gd name="connsiteX8" fmla="*/ 3501871 w 7366407"/>
              <a:gd name="connsiteY8" fmla="*/ 1845697 h 3555187"/>
              <a:gd name="connsiteX9" fmla="*/ 2472538 w 7366407"/>
              <a:gd name="connsiteY9" fmla="*/ 409651 h 3555187"/>
              <a:gd name="connsiteX10" fmla="*/ 3160166 w 7366407"/>
              <a:gd name="connsiteY10" fmla="*/ 14630 h 3555187"/>
              <a:gd name="connsiteX11" fmla="*/ 3803904 w 7366407"/>
              <a:gd name="connsiteY11" fmla="*/ 387705 h 3555187"/>
              <a:gd name="connsiteX12" fmla="*/ 4462272 w 7366407"/>
              <a:gd name="connsiteY12" fmla="*/ 0 h 3555187"/>
              <a:gd name="connsiteX13" fmla="*/ 5113325 w 7366407"/>
              <a:gd name="connsiteY13" fmla="*/ 475488 h 3555187"/>
              <a:gd name="connsiteX14" fmla="*/ 4089196 w 7366407"/>
              <a:gd name="connsiteY14" fmla="*/ 1843431 h 3555187"/>
              <a:gd name="connsiteX15" fmla="*/ 5479085 w 7366407"/>
              <a:gd name="connsiteY15" fmla="*/ 1865376 h 3555187"/>
              <a:gd name="connsiteX16" fmla="*/ 5498920 w 7366407"/>
              <a:gd name="connsiteY16" fmla="*/ 1860327 h 3555187"/>
              <a:gd name="connsiteX17" fmla="*/ 5698541 w 7366407"/>
              <a:gd name="connsiteY17" fmla="*/ 2179929 h 3555187"/>
              <a:gd name="connsiteX18" fmla="*/ 5888736 w 7366407"/>
              <a:gd name="connsiteY18" fmla="*/ 29261 h 3555187"/>
              <a:gd name="connsiteX19" fmla="*/ 6166714 w 7366407"/>
              <a:gd name="connsiteY19" fmla="*/ 3489350 h 3555187"/>
              <a:gd name="connsiteX20" fmla="*/ 6510528 w 7366407"/>
              <a:gd name="connsiteY20" fmla="*/ 1331366 h 3555187"/>
              <a:gd name="connsiteX21" fmla="*/ 6620256 w 7366407"/>
              <a:gd name="connsiteY21" fmla="*/ 1880006 h 3555187"/>
              <a:gd name="connsiteX22" fmla="*/ 7366407 w 7366407"/>
              <a:gd name="connsiteY22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38831 w 7366407"/>
              <a:gd name="connsiteY6" fmla="*/ 1838381 h 3555187"/>
              <a:gd name="connsiteX7" fmla="*/ 3518611 w 7366407"/>
              <a:gd name="connsiteY7" fmla="*/ 1843430 h 3555187"/>
              <a:gd name="connsiteX8" fmla="*/ 3501871 w 7366407"/>
              <a:gd name="connsiteY8" fmla="*/ 1845697 h 3555187"/>
              <a:gd name="connsiteX9" fmla="*/ 2472538 w 7366407"/>
              <a:gd name="connsiteY9" fmla="*/ 409651 h 3555187"/>
              <a:gd name="connsiteX10" fmla="*/ 3160166 w 7366407"/>
              <a:gd name="connsiteY10" fmla="*/ 14630 h 3555187"/>
              <a:gd name="connsiteX11" fmla="*/ 3803904 w 7366407"/>
              <a:gd name="connsiteY11" fmla="*/ 387705 h 3555187"/>
              <a:gd name="connsiteX12" fmla="*/ 4462272 w 7366407"/>
              <a:gd name="connsiteY12" fmla="*/ 0 h 3555187"/>
              <a:gd name="connsiteX13" fmla="*/ 5113325 w 7366407"/>
              <a:gd name="connsiteY13" fmla="*/ 475488 h 3555187"/>
              <a:gd name="connsiteX14" fmla="*/ 4089196 w 7366407"/>
              <a:gd name="connsiteY14" fmla="*/ 1843431 h 3555187"/>
              <a:gd name="connsiteX15" fmla="*/ 5479085 w 7366407"/>
              <a:gd name="connsiteY15" fmla="*/ 1865376 h 3555187"/>
              <a:gd name="connsiteX16" fmla="*/ 5498920 w 7366407"/>
              <a:gd name="connsiteY16" fmla="*/ 1860327 h 3555187"/>
              <a:gd name="connsiteX17" fmla="*/ 5793639 w 7366407"/>
              <a:gd name="connsiteY17" fmla="*/ 2238451 h 3555187"/>
              <a:gd name="connsiteX18" fmla="*/ 5888736 w 7366407"/>
              <a:gd name="connsiteY18" fmla="*/ 29261 h 3555187"/>
              <a:gd name="connsiteX19" fmla="*/ 6166714 w 7366407"/>
              <a:gd name="connsiteY19" fmla="*/ 3489350 h 3555187"/>
              <a:gd name="connsiteX20" fmla="*/ 6510528 w 7366407"/>
              <a:gd name="connsiteY20" fmla="*/ 1331366 h 3555187"/>
              <a:gd name="connsiteX21" fmla="*/ 6620256 w 7366407"/>
              <a:gd name="connsiteY21" fmla="*/ 1880006 h 3555187"/>
              <a:gd name="connsiteX22" fmla="*/ 7366407 w 7366407"/>
              <a:gd name="connsiteY22" fmla="*/ 1887322 h 3555187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5976519 w 7366407"/>
              <a:gd name="connsiteY18" fmla="*/ 0 h 3562502"/>
              <a:gd name="connsiteX19" fmla="*/ 6166714 w 7366407"/>
              <a:gd name="connsiteY19" fmla="*/ 3496665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166714 w 7366407"/>
              <a:gd name="connsiteY19" fmla="*/ 3496665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61734 w 7366407"/>
              <a:gd name="connsiteY20" fmla="*/ 1265529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50745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1770 w 7366407"/>
              <a:gd name="connsiteY15" fmla="*/ 1880006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98920 w 7366407"/>
              <a:gd name="connsiteY15" fmla="*/ 1867642 h 3562502"/>
              <a:gd name="connsiteX16" fmla="*/ 5793639 w 7366407"/>
              <a:gd name="connsiteY16" fmla="*/ 2245766 h 3562502"/>
              <a:gd name="connsiteX17" fmla="*/ 6005780 w 7366407"/>
              <a:gd name="connsiteY17" fmla="*/ 0 h 3562502"/>
              <a:gd name="connsiteX18" fmla="*/ 6269127 w 7366407"/>
              <a:gd name="connsiteY18" fmla="*/ 3533241 h 3562502"/>
              <a:gd name="connsiteX19" fmla="*/ 6590995 w 7366407"/>
              <a:gd name="connsiteY19" fmla="*/ 1250899 h 3562502"/>
              <a:gd name="connsiteX20" fmla="*/ 6686093 w 7366407"/>
              <a:gd name="connsiteY20" fmla="*/ 1894636 h 3562502"/>
              <a:gd name="connsiteX21" fmla="*/ 7366407 w 7366407"/>
              <a:gd name="connsiteY21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140402 w 7366407"/>
              <a:gd name="connsiteY14" fmla="*/ 1880007 h 3562502"/>
              <a:gd name="connsiteX15" fmla="*/ 5498920 w 7366407"/>
              <a:gd name="connsiteY15" fmla="*/ 1867642 h 3562502"/>
              <a:gd name="connsiteX16" fmla="*/ 5793639 w 7366407"/>
              <a:gd name="connsiteY16" fmla="*/ 2245766 h 3562502"/>
              <a:gd name="connsiteX17" fmla="*/ 6005780 w 7366407"/>
              <a:gd name="connsiteY17" fmla="*/ 0 h 3562502"/>
              <a:gd name="connsiteX18" fmla="*/ 6269127 w 7366407"/>
              <a:gd name="connsiteY18" fmla="*/ 3533241 h 3562502"/>
              <a:gd name="connsiteX19" fmla="*/ 6590995 w 7366407"/>
              <a:gd name="connsiteY19" fmla="*/ 1250899 h 3562502"/>
              <a:gd name="connsiteX20" fmla="*/ 6686093 w 7366407"/>
              <a:gd name="connsiteY20" fmla="*/ 1894636 h 3562502"/>
              <a:gd name="connsiteX21" fmla="*/ 7366407 w 7366407"/>
              <a:gd name="connsiteY21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01871 w 7366407"/>
              <a:gd name="connsiteY7" fmla="*/ 1853012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20487 w 7366407"/>
              <a:gd name="connsiteY15" fmla="*/ 2238450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96902 h 3562502"/>
              <a:gd name="connsiteX15" fmla="*/ 5720487 w 7366407"/>
              <a:gd name="connsiteY15" fmla="*/ 2238450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60857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30905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30905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462272 w 7454190"/>
              <a:gd name="connsiteY11" fmla="*/ 872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9049317"/>
              <a:gd name="connsiteY0" fmla="*/ 1873451 h 3563263"/>
              <a:gd name="connsiteX1" fmla="*/ 907085 w 9049317"/>
              <a:gd name="connsiteY1" fmla="*/ 1866137 h 3563263"/>
              <a:gd name="connsiteX2" fmla="*/ 1009498 w 9049317"/>
              <a:gd name="connsiteY2" fmla="*/ 1237030 h 3563263"/>
              <a:gd name="connsiteX3" fmla="*/ 1294790 w 9049317"/>
              <a:gd name="connsiteY3" fmla="*/ 3563263 h 3563263"/>
              <a:gd name="connsiteX4" fmla="*/ 1587398 w 9049317"/>
              <a:gd name="connsiteY4" fmla="*/ 15391 h 3563263"/>
              <a:gd name="connsiteX5" fmla="*/ 1865376 w 9049317"/>
              <a:gd name="connsiteY5" fmla="*/ 2239211 h 3563263"/>
              <a:gd name="connsiteX6" fmla="*/ 2038831 w 9049317"/>
              <a:gd name="connsiteY6" fmla="*/ 1875718 h 3563263"/>
              <a:gd name="connsiteX7" fmla="*/ 3457980 w 9049317"/>
              <a:gd name="connsiteY7" fmla="*/ 1890349 h 3563263"/>
              <a:gd name="connsiteX8" fmla="*/ 2443277 w 9049317"/>
              <a:gd name="connsiteY8" fmla="*/ 490879 h 3563263"/>
              <a:gd name="connsiteX9" fmla="*/ 3043123 w 9049317"/>
              <a:gd name="connsiteY9" fmla="*/ 761 h 3563263"/>
              <a:gd name="connsiteX10" fmla="*/ 3803904 w 9049317"/>
              <a:gd name="connsiteY10" fmla="*/ 395781 h 3563263"/>
              <a:gd name="connsiteX11" fmla="*/ 4586631 w 9049317"/>
              <a:gd name="connsiteY11" fmla="*/ 22706 h 3563263"/>
              <a:gd name="connsiteX12" fmla="*/ 5171847 w 9049317"/>
              <a:gd name="connsiteY12" fmla="*/ 483564 h 3563263"/>
              <a:gd name="connsiteX13" fmla="*/ 4140402 w 9049317"/>
              <a:gd name="connsiteY13" fmla="*/ 1880768 h 3563263"/>
              <a:gd name="connsiteX14" fmla="*/ 5498920 w 9049317"/>
              <a:gd name="connsiteY14" fmla="*/ 1897663 h 3563263"/>
              <a:gd name="connsiteX15" fmla="*/ 5720487 w 9049317"/>
              <a:gd name="connsiteY15" fmla="*/ 2239211 h 3563263"/>
              <a:gd name="connsiteX16" fmla="*/ 6005780 w 9049317"/>
              <a:gd name="connsiteY16" fmla="*/ 761 h 3563263"/>
              <a:gd name="connsiteX17" fmla="*/ 6269127 w 9049317"/>
              <a:gd name="connsiteY17" fmla="*/ 3534002 h 3563263"/>
              <a:gd name="connsiteX18" fmla="*/ 6590995 w 9049317"/>
              <a:gd name="connsiteY18" fmla="*/ 1251660 h 3563263"/>
              <a:gd name="connsiteX19" fmla="*/ 6686093 w 9049317"/>
              <a:gd name="connsiteY19" fmla="*/ 1895397 h 3563263"/>
              <a:gd name="connsiteX20" fmla="*/ 9049317 w 9049317"/>
              <a:gd name="connsiteY20" fmla="*/ 1903256 h 3563263"/>
              <a:gd name="connsiteX0" fmla="*/ 0 w 9151469"/>
              <a:gd name="connsiteY0" fmla="*/ 1873451 h 3563263"/>
              <a:gd name="connsiteX1" fmla="*/ 907085 w 9151469"/>
              <a:gd name="connsiteY1" fmla="*/ 1866137 h 3563263"/>
              <a:gd name="connsiteX2" fmla="*/ 1009498 w 9151469"/>
              <a:gd name="connsiteY2" fmla="*/ 1237030 h 3563263"/>
              <a:gd name="connsiteX3" fmla="*/ 1294790 w 9151469"/>
              <a:gd name="connsiteY3" fmla="*/ 3563263 h 3563263"/>
              <a:gd name="connsiteX4" fmla="*/ 1587398 w 9151469"/>
              <a:gd name="connsiteY4" fmla="*/ 15391 h 3563263"/>
              <a:gd name="connsiteX5" fmla="*/ 1865376 w 9151469"/>
              <a:gd name="connsiteY5" fmla="*/ 2239211 h 3563263"/>
              <a:gd name="connsiteX6" fmla="*/ 2038831 w 9151469"/>
              <a:gd name="connsiteY6" fmla="*/ 1875718 h 3563263"/>
              <a:gd name="connsiteX7" fmla="*/ 3457980 w 9151469"/>
              <a:gd name="connsiteY7" fmla="*/ 1890349 h 3563263"/>
              <a:gd name="connsiteX8" fmla="*/ 2443277 w 9151469"/>
              <a:gd name="connsiteY8" fmla="*/ 490879 h 3563263"/>
              <a:gd name="connsiteX9" fmla="*/ 3043123 w 9151469"/>
              <a:gd name="connsiteY9" fmla="*/ 761 h 3563263"/>
              <a:gd name="connsiteX10" fmla="*/ 3803904 w 9151469"/>
              <a:gd name="connsiteY10" fmla="*/ 395781 h 3563263"/>
              <a:gd name="connsiteX11" fmla="*/ 4586631 w 9151469"/>
              <a:gd name="connsiteY11" fmla="*/ 22706 h 3563263"/>
              <a:gd name="connsiteX12" fmla="*/ 5171847 w 9151469"/>
              <a:gd name="connsiteY12" fmla="*/ 483564 h 3563263"/>
              <a:gd name="connsiteX13" fmla="*/ 4140402 w 9151469"/>
              <a:gd name="connsiteY13" fmla="*/ 1880768 h 3563263"/>
              <a:gd name="connsiteX14" fmla="*/ 5498920 w 9151469"/>
              <a:gd name="connsiteY14" fmla="*/ 1897663 h 3563263"/>
              <a:gd name="connsiteX15" fmla="*/ 5720487 w 9151469"/>
              <a:gd name="connsiteY15" fmla="*/ 2239211 h 3563263"/>
              <a:gd name="connsiteX16" fmla="*/ 6005780 w 9151469"/>
              <a:gd name="connsiteY16" fmla="*/ 761 h 3563263"/>
              <a:gd name="connsiteX17" fmla="*/ 6269127 w 9151469"/>
              <a:gd name="connsiteY17" fmla="*/ 3534002 h 3563263"/>
              <a:gd name="connsiteX18" fmla="*/ 6590995 w 9151469"/>
              <a:gd name="connsiteY18" fmla="*/ 1251660 h 3563263"/>
              <a:gd name="connsiteX19" fmla="*/ 6686093 w 9151469"/>
              <a:gd name="connsiteY19" fmla="*/ 1895397 h 3563263"/>
              <a:gd name="connsiteX20" fmla="*/ 9151469 w 9151469"/>
              <a:gd name="connsiteY20" fmla="*/ 1903256 h 3563263"/>
              <a:gd name="connsiteX0" fmla="*/ 0 w 9088607"/>
              <a:gd name="connsiteY0" fmla="*/ 1873451 h 3563263"/>
              <a:gd name="connsiteX1" fmla="*/ 907085 w 9088607"/>
              <a:gd name="connsiteY1" fmla="*/ 1866137 h 3563263"/>
              <a:gd name="connsiteX2" fmla="*/ 1009498 w 9088607"/>
              <a:gd name="connsiteY2" fmla="*/ 1237030 h 3563263"/>
              <a:gd name="connsiteX3" fmla="*/ 1294790 w 9088607"/>
              <a:gd name="connsiteY3" fmla="*/ 3563263 h 3563263"/>
              <a:gd name="connsiteX4" fmla="*/ 1587398 w 9088607"/>
              <a:gd name="connsiteY4" fmla="*/ 15391 h 3563263"/>
              <a:gd name="connsiteX5" fmla="*/ 1865376 w 9088607"/>
              <a:gd name="connsiteY5" fmla="*/ 2239211 h 3563263"/>
              <a:gd name="connsiteX6" fmla="*/ 2038831 w 9088607"/>
              <a:gd name="connsiteY6" fmla="*/ 1875718 h 3563263"/>
              <a:gd name="connsiteX7" fmla="*/ 3457980 w 9088607"/>
              <a:gd name="connsiteY7" fmla="*/ 1890349 h 3563263"/>
              <a:gd name="connsiteX8" fmla="*/ 2443277 w 9088607"/>
              <a:gd name="connsiteY8" fmla="*/ 490879 h 3563263"/>
              <a:gd name="connsiteX9" fmla="*/ 3043123 w 9088607"/>
              <a:gd name="connsiteY9" fmla="*/ 761 h 3563263"/>
              <a:gd name="connsiteX10" fmla="*/ 3803904 w 9088607"/>
              <a:gd name="connsiteY10" fmla="*/ 395781 h 3563263"/>
              <a:gd name="connsiteX11" fmla="*/ 4586631 w 9088607"/>
              <a:gd name="connsiteY11" fmla="*/ 22706 h 3563263"/>
              <a:gd name="connsiteX12" fmla="*/ 5171847 w 9088607"/>
              <a:gd name="connsiteY12" fmla="*/ 483564 h 3563263"/>
              <a:gd name="connsiteX13" fmla="*/ 4140402 w 9088607"/>
              <a:gd name="connsiteY13" fmla="*/ 1880768 h 3563263"/>
              <a:gd name="connsiteX14" fmla="*/ 5498920 w 9088607"/>
              <a:gd name="connsiteY14" fmla="*/ 1897663 h 3563263"/>
              <a:gd name="connsiteX15" fmla="*/ 5720487 w 9088607"/>
              <a:gd name="connsiteY15" fmla="*/ 2239211 h 3563263"/>
              <a:gd name="connsiteX16" fmla="*/ 6005780 w 9088607"/>
              <a:gd name="connsiteY16" fmla="*/ 761 h 3563263"/>
              <a:gd name="connsiteX17" fmla="*/ 6269127 w 9088607"/>
              <a:gd name="connsiteY17" fmla="*/ 3534002 h 3563263"/>
              <a:gd name="connsiteX18" fmla="*/ 6590995 w 9088607"/>
              <a:gd name="connsiteY18" fmla="*/ 1251660 h 3563263"/>
              <a:gd name="connsiteX19" fmla="*/ 6686093 w 9088607"/>
              <a:gd name="connsiteY19" fmla="*/ 1895397 h 3563263"/>
              <a:gd name="connsiteX20" fmla="*/ 9088607 w 9088607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1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930018 h 3611972"/>
              <a:gd name="connsiteX1" fmla="*/ 2345056 w 10526578"/>
              <a:gd name="connsiteY1" fmla="*/ 1914846 h 3611972"/>
              <a:gd name="connsiteX2" fmla="*/ 2447469 w 10526578"/>
              <a:gd name="connsiteY2" fmla="*/ 1285739 h 3611972"/>
              <a:gd name="connsiteX3" fmla="*/ 2732761 w 10526578"/>
              <a:gd name="connsiteY3" fmla="*/ 3611972 h 3611972"/>
              <a:gd name="connsiteX4" fmla="*/ 3025369 w 10526578"/>
              <a:gd name="connsiteY4" fmla="*/ 64100 h 3611972"/>
              <a:gd name="connsiteX5" fmla="*/ 3303347 w 10526578"/>
              <a:gd name="connsiteY5" fmla="*/ 2287920 h 3611972"/>
              <a:gd name="connsiteX6" fmla="*/ 3476802 w 10526578"/>
              <a:gd name="connsiteY6" fmla="*/ 1924427 h 3611972"/>
              <a:gd name="connsiteX7" fmla="*/ 4895951 w 10526578"/>
              <a:gd name="connsiteY7" fmla="*/ 1939058 h 3611972"/>
              <a:gd name="connsiteX8" fmla="*/ 3881248 w 10526578"/>
              <a:gd name="connsiteY8" fmla="*/ 539588 h 3611972"/>
              <a:gd name="connsiteX9" fmla="*/ 4481094 w 10526578"/>
              <a:gd name="connsiteY9" fmla="*/ 49470 h 3611972"/>
              <a:gd name="connsiteX10" fmla="*/ 6024602 w 10526578"/>
              <a:gd name="connsiteY10" fmla="*/ 71415 h 3611972"/>
              <a:gd name="connsiteX11" fmla="*/ 6609818 w 10526578"/>
              <a:gd name="connsiteY11" fmla="*/ 532273 h 3611972"/>
              <a:gd name="connsiteX12" fmla="*/ 5578373 w 10526578"/>
              <a:gd name="connsiteY12" fmla="*/ 1929477 h 3611972"/>
              <a:gd name="connsiteX13" fmla="*/ 6936891 w 10526578"/>
              <a:gd name="connsiteY13" fmla="*/ 1946372 h 3611972"/>
              <a:gd name="connsiteX14" fmla="*/ 7158458 w 10526578"/>
              <a:gd name="connsiteY14" fmla="*/ 2287920 h 3611972"/>
              <a:gd name="connsiteX15" fmla="*/ 7443751 w 10526578"/>
              <a:gd name="connsiteY15" fmla="*/ 49470 h 3611972"/>
              <a:gd name="connsiteX16" fmla="*/ 7707098 w 10526578"/>
              <a:gd name="connsiteY16" fmla="*/ 3582711 h 3611972"/>
              <a:gd name="connsiteX17" fmla="*/ 8028966 w 10526578"/>
              <a:gd name="connsiteY17" fmla="*/ 1300369 h 3611972"/>
              <a:gd name="connsiteX18" fmla="*/ 8124064 w 10526578"/>
              <a:gd name="connsiteY18" fmla="*/ 1944106 h 3611972"/>
              <a:gd name="connsiteX19" fmla="*/ 10526578 w 10526578"/>
              <a:gd name="connsiteY19" fmla="*/ 1951965 h 3611972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3881248 w 10526578"/>
              <a:gd name="connsiteY8" fmla="*/ 490119 h 3562503"/>
              <a:gd name="connsiteX9" fmla="*/ 6024602 w 10526578"/>
              <a:gd name="connsiteY9" fmla="*/ 21946 h 3562503"/>
              <a:gd name="connsiteX10" fmla="*/ 6609818 w 10526578"/>
              <a:gd name="connsiteY10" fmla="*/ 482804 h 3562503"/>
              <a:gd name="connsiteX11" fmla="*/ 5578373 w 10526578"/>
              <a:gd name="connsiteY11" fmla="*/ 1880008 h 3562503"/>
              <a:gd name="connsiteX12" fmla="*/ 6936891 w 10526578"/>
              <a:gd name="connsiteY12" fmla="*/ 1896903 h 3562503"/>
              <a:gd name="connsiteX13" fmla="*/ 7158458 w 10526578"/>
              <a:gd name="connsiteY13" fmla="*/ 2238451 h 3562503"/>
              <a:gd name="connsiteX14" fmla="*/ 7443751 w 10526578"/>
              <a:gd name="connsiteY14" fmla="*/ 1 h 3562503"/>
              <a:gd name="connsiteX15" fmla="*/ 7707098 w 10526578"/>
              <a:gd name="connsiteY15" fmla="*/ 3533242 h 3562503"/>
              <a:gd name="connsiteX16" fmla="*/ 8028966 w 10526578"/>
              <a:gd name="connsiteY16" fmla="*/ 1250900 h 3562503"/>
              <a:gd name="connsiteX17" fmla="*/ 8124064 w 10526578"/>
              <a:gd name="connsiteY17" fmla="*/ 1894637 h 3562503"/>
              <a:gd name="connsiteX18" fmla="*/ 10526578 w 10526578"/>
              <a:gd name="connsiteY18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6024602 w 10526578"/>
              <a:gd name="connsiteY8" fmla="*/ 21946 h 3562503"/>
              <a:gd name="connsiteX9" fmla="*/ 6609818 w 10526578"/>
              <a:gd name="connsiteY9" fmla="*/ 482804 h 3562503"/>
              <a:gd name="connsiteX10" fmla="*/ 5578373 w 10526578"/>
              <a:gd name="connsiteY10" fmla="*/ 1880008 h 3562503"/>
              <a:gd name="connsiteX11" fmla="*/ 6936891 w 10526578"/>
              <a:gd name="connsiteY11" fmla="*/ 1896903 h 3562503"/>
              <a:gd name="connsiteX12" fmla="*/ 7158458 w 10526578"/>
              <a:gd name="connsiteY12" fmla="*/ 2238451 h 3562503"/>
              <a:gd name="connsiteX13" fmla="*/ 7443751 w 10526578"/>
              <a:gd name="connsiteY13" fmla="*/ 1 h 3562503"/>
              <a:gd name="connsiteX14" fmla="*/ 7707098 w 10526578"/>
              <a:gd name="connsiteY14" fmla="*/ 3533242 h 3562503"/>
              <a:gd name="connsiteX15" fmla="*/ 8028966 w 10526578"/>
              <a:gd name="connsiteY15" fmla="*/ 1250900 h 3562503"/>
              <a:gd name="connsiteX16" fmla="*/ 8124064 w 10526578"/>
              <a:gd name="connsiteY16" fmla="*/ 1894637 h 3562503"/>
              <a:gd name="connsiteX17" fmla="*/ 10526578 w 10526578"/>
              <a:gd name="connsiteY17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6609818 w 10526578"/>
              <a:gd name="connsiteY8" fmla="*/ 482804 h 3562503"/>
              <a:gd name="connsiteX9" fmla="*/ 5578373 w 10526578"/>
              <a:gd name="connsiteY9" fmla="*/ 1880008 h 3562503"/>
              <a:gd name="connsiteX10" fmla="*/ 6936891 w 10526578"/>
              <a:gd name="connsiteY10" fmla="*/ 1896903 h 3562503"/>
              <a:gd name="connsiteX11" fmla="*/ 7158458 w 10526578"/>
              <a:gd name="connsiteY11" fmla="*/ 2238451 h 3562503"/>
              <a:gd name="connsiteX12" fmla="*/ 7443751 w 10526578"/>
              <a:gd name="connsiteY12" fmla="*/ 1 h 3562503"/>
              <a:gd name="connsiteX13" fmla="*/ 7707098 w 10526578"/>
              <a:gd name="connsiteY13" fmla="*/ 3533242 h 3562503"/>
              <a:gd name="connsiteX14" fmla="*/ 8028966 w 10526578"/>
              <a:gd name="connsiteY14" fmla="*/ 1250900 h 3562503"/>
              <a:gd name="connsiteX15" fmla="*/ 8124064 w 10526578"/>
              <a:gd name="connsiteY15" fmla="*/ 1894637 h 3562503"/>
              <a:gd name="connsiteX16" fmla="*/ 10526578 w 10526578"/>
              <a:gd name="connsiteY16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58458 w 10526578"/>
              <a:gd name="connsiteY10" fmla="*/ 2238451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58458 w 10526578"/>
              <a:gd name="connsiteY10" fmla="*/ 2238451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224844 w 10526578"/>
              <a:gd name="connsiteY10" fmla="*/ 3305198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91650 w 10526578"/>
              <a:gd name="connsiteY10" fmla="*/ 2848025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2662007"/>
              <a:gd name="connsiteY0" fmla="*/ 1880551 h 3562503"/>
              <a:gd name="connsiteX1" fmla="*/ 4480485 w 12662007"/>
              <a:gd name="connsiteY1" fmla="*/ 1865377 h 3562503"/>
              <a:gd name="connsiteX2" fmla="*/ 4582898 w 12662007"/>
              <a:gd name="connsiteY2" fmla="*/ 1236270 h 3562503"/>
              <a:gd name="connsiteX3" fmla="*/ 4868190 w 12662007"/>
              <a:gd name="connsiteY3" fmla="*/ 3562503 h 3562503"/>
              <a:gd name="connsiteX4" fmla="*/ 5160798 w 12662007"/>
              <a:gd name="connsiteY4" fmla="*/ 14631 h 3562503"/>
              <a:gd name="connsiteX5" fmla="*/ 5471971 w 12662007"/>
              <a:gd name="connsiteY5" fmla="*/ 3076606 h 3562503"/>
              <a:gd name="connsiteX6" fmla="*/ 5612231 w 12662007"/>
              <a:gd name="connsiteY6" fmla="*/ 1874958 h 3562503"/>
              <a:gd name="connsiteX7" fmla="*/ 7031380 w 12662007"/>
              <a:gd name="connsiteY7" fmla="*/ 1889589 h 3562503"/>
              <a:gd name="connsiteX8" fmla="*/ 7713802 w 12662007"/>
              <a:gd name="connsiteY8" fmla="*/ 1880008 h 3562503"/>
              <a:gd name="connsiteX9" fmla="*/ 9072320 w 12662007"/>
              <a:gd name="connsiteY9" fmla="*/ 1896903 h 3562503"/>
              <a:gd name="connsiteX10" fmla="*/ 9327079 w 12662007"/>
              <a:gd name="connsiteY10" fmla="*/ 2848025 h 3562503"/>
              <a:gd name="connsiteX11" fmla="*/ 9579180 w 12662007"/>
              <a:gd name="connsiteY11" fmla="*/ 1 h 3562503"/>
              <a:gd name="connsiteX12" fmla="*/ 9842527 w 12662007"/>
              <a:gd name="connsiteY12" fmla="*/ 3533242 h 3562503"/>
              <a:gd name="connsiteX13" fmla="*/ 10164395 w 12662007"/>
              <a:gd name="connsiteY13" fmla="*/ 1250900 h 3562503"/>
              <a:gd name="connsiteX14" fmla="*/ 10259493 w 12662007"/>
              <a:gd name="connsiteY14" fmla="*/ 1894637 h 3562503"/>
              <a:gd name="connsiteX15" fmla="*/ 12662007 w 12662007"/>
              <a:gd name="connsiteY15" fmla="*/ 1902496 h 3562503"/>
              <a:gd name="connsiteX0" fmla="*/ 0 w 14808500"/>
              <a:gd name="connsiteY0" fmla="*/ 1880551 h 3562503"/>
              <a:gd name="connsiteX1" fmla="*/ 4480485 w 14808500"/>
              <a:gd name="connsiteY1" fmla="*/ 1865377 h 3562503"/>
              <a:gd name="connsiteX2" fmla="*/ 4582898 w 14808500"/>
              <a:gd name="connsiteY2" fmla="*/ 1236270 h 3562503"/>
              <a:gd name="connsiteX3" fmla="*/ 4868190 w 14808500"/>
              <a:gd name="connsiteY3" fmla="*/ 3562503 h 3562503"/>
              <a:gd name="connsiteX4" fmla="*/ 5160798 w 14808500"/>
              <a:gd name="connsiteY4" fmla="*/ 14631 h 3562503"/>
              <a:gd name="connsiteX5" fmla="*/ 5471971 w 14808500"/>
              <a:gd name="connsiteY5" fmla="*/ 3076606 h 3562503"/>
              <a:gd name="connsiteX6" fmla="*/ 5612231 w 14808500"/>
              <a:gd name="connsiteY6" fmla="*/ 1874958 h 3562503"/>
              <a:gd name="connsiteX7" fmla="*/ 7031380 w 14808500"/>
              <a:gd name="connsiteY7" fmla="*/ 1889589 h 3562503"/>
              <a:gd name="connsiteX8" fmla="*/ 7713802 w 14808500"/>
              <a:gd name="connsiteY8" fmla="*/ 1880008 h 3562503"/>
              <a:gd name="connsiteX9" fmla="*/ 9072320 w 14808500"/>
              <a:gd name="connsiteY9" fmla="*/ 1896903 h 3562503"/>
              <a:gd name="connsiteX10" fmla="*/ 9327079 w 14808500"/>
              <a:gd name="connsiteY10" fmla="*/ 2848025 h 3562503"/>
              <a:gd name="connsiteX11" fmla="*/ 9579180 w 14808500"/>
              <a:gd name="connsiteY11" fmla="*/ 1 h 3562503"/>
              <a:gd name="connsiteX12" fmla="*/ 9842527 w 14808500"/>
              <a:gd name="connsiteY12" fmla="*/ 3533242 h 3562503"/>
              <a:gd name="connsiteX13" fmla="*/ 10164395 w 14808500"/>
              <a:gd name="connsiteY13" fmla="*/ 1250900 h 3562503"/>
              <a:gd name="connsiteX14" fmla="*/ 10259493 w 14808500"/>
              <a:gd name="connsiteY14" fmla="*/ 1894637 h 3562503"/>
              <a:gd name="connsiteX15" fmla="*/ 14808500 w 14808500"/>
              <a:gd name="connsiteY15" fmla="*/ 1940591 h 3562503"/>
              <a:gd name="connsiteX0" fmla="*/ 0 w 18482842"/>
              <a:gd name="connsiteY0" fmla="*/ 1904392 h 3562502"/>
              <a:gd name="connsiteX1" fmla="*/ 8154827 w 18482842"/>
              <a:gd name="connsiteY1" fmla="*/ 1865376 h 3562502"/>
              <a:gd name="connsiteX2" fmla="*/ 8257240 w 18482842"/>
              <a:gd name="connsiteY2" fmla="*/ 1236269 h 3562502"/>
              <a:gd name="connsiteX3" fmla="*/ 8542532 w 18482842"/>
              <a:gd name="connsiteY3" fmla="*/ 3562502 h 3562502"/>
              <a:gd name="connsiteX4" fmla="*/ 8835140 w 18482842"/>
              <a:gd name="connsiteY4" fmla="*/ 14630 h 3562502"/>
              <a:gd name="connsiteX5" fmla="*/ 9146313 w 18482842"/>
              <a:gd name="connsiteY5" fmla="*/ 3076605 h 3562502"/>
              <a:gd name="connsiteX6" fmla="*/ 9286573 w 18482842"/>
              <a:gd name="connsiteY6" fmla="*/ 1874957 h 3562502"/>
              <a:gd name="connsiteX7" fmla="*/ 10705722 w 18482842"/>
              <a:gd name="connsiteY7" fmla="*/ 1889588 h 3562502"/>
              <a:gd name="connsiteX8" fmla="*/ 11388144 w 18482842"/>
              <a:gd name="connsiteY8" fmla="*/ 1880007 h 3562502"/>
              <a:gd name="connsiteX9" fmla="*/ 12746662 w 18482842"/>
              <a:gd name="connsiteY9" fmla="*/ 1896902 h 3562502"/>
              <a:gd name="connsiteX10" fmla="*/ 13001421 w 18482842"/>
              <a:gd name="connsiteY10" fmla="*/ 2848024 h 3562502"/>
              <a:gd name="connsiteX11" fmla="*/ 13253522 w 18482842"/>
              <a:gd name="connsiteY11" fmla="*/ 0 h 3562502"/>
              <a:gd name="connsiteX12" fmla="*/ 13516869 w 18482842"/>
              <a:gd name="connsiteY12" fmla="*/ 3533241 h 3562502"/>
              <a:gd name="connsiteX13" fmla="*/ 13838737 w 18482842"/>
              <a:gd name="connsiteY13" fmla="*/ 1250899 h 3562502"/>
              <a:gd name="connsiteX14" fmla="*/ 13933835 w 18482842"/>
              <a:gd name="connsiteY14" fmla="*/ 1894636 h 3562502"/>
              <a:gd name="connsiteX15" fmla="*/ 18482842 w 18482842"/>
              <a:gd name="connsiteY15" fmla="*/ 1940590 h 3562502"/>
              <a:gd name="connsiteX0" fmla="*/ 0 w 14744037"/>
              <a:gd name="connsiteY0" fmla="*/ 1904392 h 3562502"/>
              <a:gd name="connsiteX1" fmla="*/ 8154827 w 14744037"/>
              <a:gd name="connsiteY1" fmla="*/ 1865376 h 3562502"/>
              <a:gd name="connsiteX2" fmla="*/ 8257240 w 14744037"/>
              <a:gd name="connsiteY2" fmla="*/ 1236269 h 3562502"/>
              <a:gd name="connsiteX3" fmla="*/ 8542532 w 14744037"/>
              <a:gd name="connsiteY3" fmla="*/ 3562502 h 3562502"/>
              <a:gd name="connsiteX4" fmla="*/ 8835140 w 14744037"/>
              <a:gd name="connsiteY4" fmla="*/ 14630 h 3562502"/>
              <a:gd name="connsiteX5" fmla="*/ 9146313 w 14744037"/>
              <a:gd name="connsiteY5" fmla="*/ 3076605 h 3562502"/>
              <a:gd name="connsiteX6" fmla="*/ 9286573 w 14744037"/>
              <a:gd name="connsiteY6" fmla="*/ 1874957 h 3562502"/>
              <a:gd name="connsiteX7" fmla="*/ 10705722 w 14744037"/>
              <a:gd name="connsiteY7" fmla="*/ 1889588 h 3562502"/>
              <a:gd name="connsiteX8" fmla="*/ 11388144 w 14744037"/>
              <a:gd name="connsiteY8" fmla="*/ 1880007 h 3562502"/>
              <a:gd name="connsiteX9" fmla="*/ 12746662 w 14744037"/>
              <a:gd name="connsiteY9" fmla="*/ 1896902 h 3562502"/>
              <a:gd name="connsiteX10" fmla="*/ 13001421 w 14744037"/>
              <a:gd name="connsiteY10" fmla="*/ 2848024 h 3562502"/>
              <a:gd name="connsiteX11" fmla="*/ 13253522 w 14744037"/>
              <a:gd name="connsiteY11" fmla="*/ 0 h 3562502"/>
              <a:gd name="connsiteX12" fmla="*/ 13516869 w 14744037"/>
              <a:gd name="connsiteY12" fmla="*/ 3533241 h 3562502"/>
              <a:gd name="connsiteX13" fmla="*/ 13838737 w 14744037"/>
              <a:gd name="connsiteY13" fmla="*/ 1250899 h 3562502"/>
              <a:gd name="connsiteX14" fmla="*/ 13933835 w 14744037"/>
              <a:gd name="connsiteY14" fmla="*/ 1894636 h 3562502"/>
              <a:gd name="connsiteX15" fmla="*/ 14744037 w 14744037"/>
              <a:gd name="connsiteY15" fmla="*/ 1892908 h 3562502"/>
              <a:gd name="connsiteX0" fmla="*/ 0 w 14782714"/>
              <a:gd name="connsiteY0" fmla="*/ 1904392 h 3562502"/>
              <a:gd name="connsiteX1" fmla="*/ 8154827 w 14782714"/>
              <a:gd name="connsiteY1" fmla="*/ 1865376 h 3562502"/>
              <a:gd name="connsiteX2" fmla="*/ 8257240 w 14782714"/>
              <a:gd name="connsiteY2" fmla="*/ 1236269 h 3562502"/>
              <a:gd name="connsiteX3" fmla="*/ 8542532 w 14782714"/>
              <a:gd name="connsiteY3" fmla="*/ 3562502 h 3562502"/>
              <a:gd name="connsiteX4" fmla="*/ 8835140 w 14782714"/>
              <a:gd name="connsiteY4" fmla="*/ 14630 h 3562502"/>
              <a:gd name="connsiteX5" fmla="*/ 9146313 w 14782714"/>
              <a:gd name="connsiteY5" fmla="*/ 3076605 h 3562502"/>
              <a:gd name="connsiteX6" fmla="*/ 9286573 w 14782714"/>
              <a:gd name="connsiteY6" fmla="*/ 1874957 h 3562502"/>
              <a:gd name="connsiteX7" fmla="*/ 10705722 w 14782714"/>
              <a:gd name="connsiteY7" fmla="*/ 1889588 h 3562502"/>
              <a:gd name="connsiteX8" fmla="*/ 11388144 w 14782714"/>
              <a:gd name="connsiteY8" fmla="*/ 1880007 h 3562502"/>
              <a:gd name="connsiteX9" fmla="*/ 12746662 w 14782714"/>
              <a:gd name="connsiteY9" fmla="*/ 1896902 h 3562502"/>
              <a:gd name="connsiteX10" fmla="*/ 13001421 w 14782714"/>
              <a:gd name="connsiteY10" fmla="*/ 2848024 h 3562502"/>
              <a:gd name="connsiteX11" fmla="*/ 13253522 w 14782714"/>
              <a:gd name="connsiteY11" fmla="*/ 0 h 3562502"/>
              <a:gd name="connsiteX12" fmla="*/ 13516869 w 14782714"/>
              <a:gd name="connsiteY12" fmla="*/ 3533241 h 3562502"/>
              <a:gd name="connsiteX13" fmla="*/ 13838737 w 14782714"/>
              <a:gd name="connsiteY13" fmla="*/ 1250899 h 3562502"/>
              <a:gd name="connsiteX14" fmla="*/ 13933835 w 14782714"/>
              <a:gd name="connsiteY14" fmla="*/ 1894636 h 3562502"/>
              <a:gd name="connsiteX15" fmla="*/ 14782714 w 14782714"/>
              <a:gd name="connsiteY15" fmla="*/ 1904828 h 3562502"/>
              <a:gd name="connsiteX0" fmla="*/ 0 w 14821391"/>
              <a:gd name="connsiteY0" fmla="*/ 1904392 h 3562502"/>
              <a:gd name="connsiteX1" fmla="*/ 8154827 w 14821391"/>
              <a:gd name="connsiteY1" fmla="*/ 1865376 h 3562502"/>
              <a:gd name="connsiteX2" fmla="*/ 8257240 w 14821391"/>
              <a:gd name="connsiteY2" fmla="*/ 1236269 h 3562502"/>
              <a:gd name="connsiteX3" fmla="*/ 8542532 w 14821391"/>
              <a:gd name="connsiteY3" fmla="*/ 3562502 h 3562502"/>
              <a:gd name="connsiteX4" fmla="*/ 8835140 w 14821391"/>
              <a:gd name="connsiteY4" fmla="*/ 14630 h 3562502"/>
              <a:gd name="connsiteX5" fmla="*/ 9146313 w 14821391"/>
              <a:gd name="connsiteY5" fmla="*/ 3076605 h 3562502"/>
              <a:gd name="connsiteX6" fmla="*/ 9286573 w 14821391"/>
              <a:gd name="connsiteY6" fmla="*/ 1874957 h 3562502"/>
              <a:gd name="connsiteX7" fmla="*/ 10705722 w 14821391"/>
              <a:gd name="connsiteY7" fmla="*/ 1889588 h 3562502"/>
              <a:gd name="connsiteX8" fmla="*/ 11388144 w 14821391"/>
              <a:gd name="connsiteY8" fmla="*/ 1880007 h 3562502"/>
              <a:gd name="connsiteX9" fmla="*/ 12746662 w 14821391"/>
              <a:gd name="connsiteY9" fmla="*/ 1896902 h 3562502"/>
              <a:gd name="connsiteX10" fmla="*/ 13001421 w 14821391"/>
              <a:gd name="connsiteY10" fmla="*/ 2848024 h 3562502"/>
              <a:gd name="connsiteX11" fmla="*/ 13253522 w 14821391"/>
              <a:gd name="connsiteY11" fmla="*/ 0 h 3562502"/>
              <a:gd name="connsiteX12" fmla="*/ 13516869 w 14821391"/>
              <a:gd name="connsiteY12" fmla="*/ 3533241 h 3562502"/>
              <a:gd name="connsiteX13" fmla="*/ 13838737 w 14821391"/>
              <a:gd name="connsiteY13" fmla="*/ 1250899 h 3562502"/>
              <a:gd name="connsiteX14" fmla="*/ 13933835 w 14821391"/>
              <a:gd name="connsiteY14" fmla="*/ 1894636 h 3562502"/>
              <a:gd name="connsiteX15" fmla="*/ 14821391 w 14821391"/>
              <a:gd name="connsiteY15" fmla="*/ 1916748 h 3562502"/>
              <a:gd name="connsiteX0" fmla="*/ 0 w 17332784"/>
              <a:gd name="connsiteY0" fmla="*/ 1904392 h 3562502"/>
              <a:gd name="connsiteX1" fmla="*/ 8154827 w 17332784"/>
              <a:gd name="connsiteY1" fmla="*/ 1865376 h 3562502"/>
              <a:gd name="connsiteX2" fmla="*/ 8257240 w 17332784"/>
              <a:gd name="connsiteY2" fmla="*/ 1236269 h 3562502"/>
              <a:gd name="connsiteX3" fmla="*/ 8542532 w 17332784"/>
              <a:gd name="connsiteY3" fmla="*/ 3562502 h 3562502"/>
              <a:gd name="connsiteX4" fmla="*/ 8835140 w 17332784"/>
              <a:gd name="connsiteY4" fmla="*/ 14630 h 3562502"/>
              <a:gd name="connsiteX5" fmla="*/ 9146313 w 17332784"/>
              <a:gd name="connsiteY5" fmla="*/ 3076605 h 3562502"/>
              <a:gd name="connsiteX6" fmla="*/ 9286573 w 17332784"/>
              <a:gd name="connsiteY6" fmla="*/ 1874957 h 3562502"/>
              <a:gd name="connsiteX7" fmla="*/ 10705722 w 17332784"/>
              <a:gd name="connsiteY7" fmla="*/ 1889588 h 3562502"/>
              <a:gd name="connsiteX8" fmla="*/ 11388144 w 17332784"/>
              <a:gd name="connsiteY8" fmla="*/ 1880007 h 3562502"/>
              <a:gd name="connsiteX9" fmla="*/ 12746662 w 17332784"/>
              <a:gd name="connsiteY9" fmla="*/ 1896902 h 3562502"/>
              <a:gd name="connsiteX10" fmla="*/ 13001421 w 17332784"/>
              <a:gd name="connsiteY10" fmla="*/ 2848024 h 3562502"/>
              <a:gd name="connsiteX11" fmla="*/ 13253522 w 17332784"/>
              <a:gd name="connsiteY11" fmla="*/ 0 h 3562502"/>
              <a:gd name="connsiteX12" fmla="*/ 13516869 w 17332784"/>
              <a:gd name="connsiteY12" fmla="*/ 3533241 h 3562502"/>
              <a:gd name="connsiteX13" fmla="*/ 13838737 w 17332784"/>
              <a:gd name="connsiteY13" fmla="*/ 1250899 h 3562502"/>
              <a:gd name="connsiteX14" fmla="*/ 13933835 w 17332784"/>
              <a:gd name="connsiteY14" fmla="*/ 1894636 h 3562502"/>
              <a:gd name="connsiteX15" fmla="*/ 17332784 w 17332784"/>
              <a:gd name="connsiteY15" fmla="*/ 1860793 h 3562502"/>
              <a:gd name="connsiteX0" fmla="*/ 0 w 17255964"/>
              <a:gd name="connsiteY0" fmla="*/ 1904392 h 3562502"/>
              <a:gd name="connsiteX1" fmla="*/ 8154827 w 17255964"/>
              <a:gd name="connsiteY1" fmla="*/ 1865376 h 3562502"/>
              <a:gd name="connsiteX2" fmla="*/ 8257240 w 17255964"/>
              <a:gd name="connsiteY2" fmla="*/ 1236269 h 3562502"/>
              <a:gd name="connsiteX3" fmla="*/ 8542532 w 17255964"/>
              <a:gd name="connsiteY3" fmla="*/ 3562502 h 3562502"/>
              <a:gd name="connsiteX4" fmla="*/ 8835140 w 17255964"/>
              <a:gd name="connsiteY4" fmla="*/ 14630 h 3562502"/>
              <a:gd name="connsiteX5" fmla="*/ 9146313 w 17255964"/>
              <a:gd name="connsiteY5" fmla="*/ 3076605 h 3562502"/>
              <a:gd name="connsiteX6" fmla="*/ 9286573 w 17255964"/>
              <a:gd name="connsiteY6" fmla="*/ 1874957 h 3562502"/>
              <a:gd name="connsiteX7" fmla="*/ 10705722 w 17255964"/>
              <a:gd name="connsiteY7" fmla="*/ 1889588 h 3562502"/>
              <a:gd name="connsiteX8" fmla="*/ 11388144 w 17255964"/>
              <a:gd name="connsiteY8" fmla="*/ 1880007 h 3562502"/>
              <a:gd name="connsiteX9" fmla="*/ 12746662 w 17255964"/>
              <a:gd name="connsiteY9" fmla="*/ 1896902 h 3562502"/>
              <a:gd name="connsiteX10" fmla="*/ 13001421 w 17255964"/>
              <a:gd name="connsiteY10" fmla="*/ 2848024 h 3562502"/>
              <a:gd name="connsiteX11" fmla="*/ 13253522 w 17255964"/>
              <a:gd name="connsiteY11" fmla="*/ 0 h 3562502"/>
              <a:gd name="connsiteX12" fmla="*/ 13516869 w 17255964"/>
              <a:gd name="connsiteY12" fmla="*/ 3533241 h 3562502"/>
              <a:gd name="connsiteX13" fmla="*/ 13838737 w 17255964"/>
              <a:gd name="connsiteY13" fmla="*/ 1250899 h 3562502"/>
              <a:gd name="connsiteX14" fmla="*/ 13933835 w 17255964"/>
              <a:gd name="connsiteY14" fmla="*/ 1894636 h 3562502"/>
              <a:gd name="connsiteX15" fmla="*/ 17255964 w 17255964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96902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5 w 17279011"/>
              <a:gd name="connsiteY14" fmla="*/ 1894636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96902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82695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82695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0705722 w 17279011"/>
              <a:gd name="connsiteY7" fmla="*/ 1889588 h 3562502"/>
              <a:gd name="connsiteX8" fmla="*/ 12746662 w 17279011"/>
              <a:gd name="connsiteY8" fmla="*/ 1882695 h 3562502"/>
              <a:gd name="connsiteX9" fmla="*/ 13001421 w 17279011"/>
              <a:gd name="connsiteY9" fmla="*/ 2848024 h 3562502"/>
              <a:gd name="connsiteX10" fmla="*/ 13253522 w 17279011"/>
              <a:gd name="connsiteY10" fmla="*/ 0 h 3562502"/>
              <a:gd name="connsiteX11" fmla="*/ 13516869 w 17279011"/>
              <a:gd name="connsiteY11" fmla="*/ 3533241 h 3562502"/>
              <a:gd name="connsiteX12" fmla="*/ 13838737 w 17279011"/>
              <a:gd name="connsiteY12" fmla="*/ 1250899 h 3562502"/>
              <a:gd name="connsiteX13" fmla="*/ 13933836 w 17279011"/>
              <a:gd name="connsiteY13" fmla="*/ 1873328 h 3562502"/>
              <a:gd name="connsiteX14" fmla="*/ 17279011 w 17279011"/>
              <a:gd name="connsiteY14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2746662 w 17279011"/>
              <a:gd name="connsiteY7" fmla="*/ 1882695 h 3562502"/>
              <a:gd name="connsiteX8" fmla="*/ 13001421 w 17279011"/>
              <a:gd name="connsiteY8" fmla="*/ 2848024 h 3562502"/>
              <a:gd name="connsiteX9" fmla="*/ 13253522 w 17279011"/>
              <a:gd name="connsiteY9" fmla="*/ 0 h 3562502"/>
              <a:gd name="connsiteX10" fmla="*/ 13516869 w 17279011"/>
              <a:gd name="connsiteY10" fmla="*/ 3533241 h 3562502"/>
              <a:gd name="connsiteX11" fmla="*/ 13838737 w 17279011"/>
              <a:gd name="connsiteY11" fmla="*/ 1250899 h 3562502"/>
              <a:gd name="connsiteX12" fmla="*/ 13933836 w 17279011"/>
              <a:gd name="connsiteY12" fmla="*/ 1873328 h 3562502"/>
              <a:gd name="connsiteX13" fmla="*/ 17279011 w 17279011"/>
              <a:gd name="connsiteY13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2746662 w 17279011"/>
              <a:gd name="connsiteY7" fmla="*/ 1868490 h 3562502"/>
              <a:gd name="connsiteX8" fmla="*/ 13001421 w 17279011"/>
              <a:gd name="connsiteY8" fmla="*/ 2848024 h 3562502"/>
              <a:gd name="connsiteX9" fmla="*/ 13253522 w 17279011"/>
              <a:gd name="connsiteY9" fmla="*/ 0 h 3562502"/>
              <a:gd name="connsiteX10" fmla="*/ 13516869 w 17279011"/>
              <a:gd name="connsiteY10" fmla="*/ 3533241 h 3562502"/>
              <a:gd name="connsiteX11" fmla="*/ 13838737 w 17279011"/>
              <a:gd name="connsiteY11" fmla="*/ 1250899 h 3562502"/>
              <a:gd name="connsiteX12" fmla="*/ 13933836 w 17279011"/>
              <a:gd name="connsiteY12" fmla="*/ 1873328 h 3562502"/>
              <a:gd name="connsiteX13" fmla="*/ 17279011 w 17279011"/>
              <a:gd name="connsiteY13" fmla="*/ 1867897 h 3562502"/>
              <a:gd name="connsiteX0" fmla="*/ 0 w 19775667"/>
              <a:gd name="connsiteY0" fmla="*/ 1861774 h 3562502"/>
              <a:gd name="connsiteX1" fmla="*/ 10651483 w 19775667"/>
              <a:gd name="connsiteY1" fmla="*/ 1865376 h 3562502"/>
              <a:gd name="connsiteX2" fmla="*/ 10753896 w 19775667"/>
              <a:gd name="connsiteY2" fmla="*/ 1236269 h 3562502"/>
              <a:gd name="connsiteX3" fmla="*/ 11039188 w 19775667"/>
              <a:gd name="connsiteY3" fmla="*/ 3562502 h 3562502"/>
              <a:gd name="connsiteX4" fmla="*/ 11331796 w 19775667"/>
              <a:gd name="connsiteY4" fmla="*/ 14630 h 3562502"/>
              <a:gd name="connsiteX5" fmla="*/ 11642969 w 19775667"/>
              <a:gd name="connsiteY5" fmla="*/ 3076605 h 3562502"/>
              <a:gd name="connsiteX6" fmla="*/ 11783229 w 19775667"/>
              <a:gd name="connsiteY6" fmla="*/ 1867853 h 3562502"/>
              <a:gd name="connsiteX7" fmla="*/ 15243318 w 19775667"/>
              <a:gd name="connsiteY7" fmla="*/ 1868490 h 3562502"/>
              <a:gd name="connsiteX8" fmla="*/ 15498077 w 19775667"/>
              <a:gd name="connsiteY8" fmla="*/ 2848024 h 3562502"/>
              <a:gd name="connsiteX9" fmla="*/ 15750178 w 19775667"/>
              <a:gd name="connsiteY9" fmla="*/ 0 h 3562502"/>
              <a:gd name="connsiteX10" fmla="*/ 16013525 w 19775667"/>
              <a:gd name="connsiteY10" fmla="*/ 3533241 h 3562502"/>
              <a:gd name="connsiteX11" fmla="*/ 16335393 w 19775667"/>
              <a:gd name="connsiteY11" fmla="*/ 1250899 h 3562502"/>
              <a:gd name="connsiteX12" fmla="*/ 16430492 w 19775667"/>
              <a:gd name="connsiteY12" fmla="*/ 1873328 h 3562502"/>
              <a:gd name="connsiteX13" fmla="*/ 19775667 w 19775667"/>
              <a:gd name="connsiteY13" fmla="*/ 1867897 h 3562502"/>
              <a:gd name="connsiteX0" fmla="*/ 0 w 19075538"/>
              <a:gd name="connsiteY0" fmla="*/ 1861774 h 3562502"/>
              <a:gd name="connsiteX1" fmla="*/ 10651483 w 19075538"/>
              <a:gd name="connsiteY1" fmla="*/ 1865376 h 3562502"/>
              <a:gd name="connsiteX2" fmla="*/ 10753896 w 19075538"/>
              <a:gd name="connsiteY2" fmla="*/ 1236269 h 3562502"/>
              <a:gd name="connsiteX3" fmla="*/ 11039188 w 19075538"/>
              <a:gd name="connsiteY3" fmla="*/ 3562502 h 3562502"/>
              <a:gd name="connsiteX4" fmla="*/ 11331796 w 19075538"/>
              <a:gd name="connsiteY4" fmla="*/ 14630 h 3562502"/>
              <a:gd name="connsiteX5" fmla="*/ 11642969 w 19075538"/>
              <a:gd name="connsiteY5" fmla="*/ 3076605 h 3562502"/>
              <a:gd name="connsiteX6" fmla="*/ 11783229 w 19075538"/>
              <a:gd name="connsiteY6" fmla="*/ 1867853 h 3562502"/>
              <a:gd name="connsiteX7" fmla="*/ 15243318 w 19075538"/>
              <a:gd name="connsiteY7" fmla="*/ 1868490 h 3562502"/>
              <a:gd name="connsiteX8" fmla="*/ 15498077 w 19075538"/>
              <a:gd name="connsiteY8" fmla="*/ 2848024 h 3562502"/>
              <a:gd name="connsiteX9" fmla="*/ 15750178 w 19075538"/>
              <a:gd name="connsiteY9" fmla="*/ 0 h 3562502"/>
              <a:gd name="connsiteX10" fmla="*/ 16013525 w 19075538"/>
              <a:gd name="connsiteY10" fmla="*/ 3533241 h 3562502"/>
              <a:gd name="connsiteX11" fmla="*/ 16335393 w 19075538"/>
              <a:gd name="connsiteY11" fmla="*/ 1250899 h 3562502"/>
              <a:gd name="connsiteX12" fmla="*/ 16430492 w 19075538"/>
              <a:gd name="connsiteY12" fmla="*/ 1873328 h 3562502"/>
              <a:gd name="connsiteX13" fmla="*/ 19075538 w 19075538"/>
              <a:gd name="connsiteY13" fmla="*/ 1874243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74243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67897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67897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1 w 19096130"/>
              <a:gd name="connsiteY12" fmla="*/ 1860635 h 3562502"/>
              <a:gd name="connsiteX13" fmla="*/ 19096130 w 19096130"/>
              <a:gd name="connsiteY13" fmla="*/ 1867897 h 3562502"/>
              <a:gd name="connsiteX0" fmla="*/ 0 w 19748213"/>
              <a:gd name="connsiteY0" fmla="*/ 1868122 h 3562502"/>
              <a:gd name="connsiteX1" fmla="*/ 11303566 w 19748213"/>
              <a:gd name="connsiteY1" fmla="*/ 1865376 h 3562502"/>
              <a:gd name="connsiteX2" fmla="*/ 11405979 w 19748213"/>
              <a:gd name="connsiteY2" fmla="*/ 1236269 h 3562502"/>
              <a:gd name="connsiteX3" fmla="*/ 11691271 w 19748213"/>
              <a:gd name="connsiteY3" fmla="*/ 3562502 h 3562502"/>
              <a:gd name="connsiteX4" fmla="*/ 11983879 w 19748213"/>
              <a:gd name="connsiteY4" fmla="*/ 14630 h 3562502"/>
              <a:gd name="connsiteX5" fmla="*/ 12295052 w 19748213"/>
              <a:gd name="connsiteY5" fmla="*/ 3076605 h 3562502"/>
              <a:gd name="connsiteX6" fmla="*/ 12435312 w 19748213"/>
              <a:gd name="connsiteY6" fmla="*/ 1867853 h 3562502"/>
              <a:gd name="connsiteX7" fmla="*/ 15895401 w 19748213"/>
              <a:gd name="connsiteY7" fmla="*/ 1868490 h 3562502"/>
              <a:gd name="connsiteX8" fmla="*/ 16150160 w 19748213"/>
              <a:gd name="connsiteY8" fmla="*/ 2848024 h 3562502"/>
              <a:gd name="connsiteX9" fmla="*/ 16402261 w 19748213"/>
              <a:gd name="connsiteY9" fmla="*/ 0 h 3562502"/>
              <a:gd name="connsiteX10" fmla="*/ 16665608 w 19748213"/>
              <a:gd name="connsiteY10" fmla="*/ 3533241 h 3562502"/>
              <a:gd name="connsiteX11" fmla="*/ 16987476 w 19748213"/>
              <a:gd name="connsiteY11" fmla="*/ 1250899 h 3562502"/>
              <a:gd name="connsiteX12" fmla="*/ 17082574 w 19748213"/>
              <a:gd name="connsiteY12" fmla="*/ 1860635 h 3562502"/>
              <a:gd name="connsiteX13" fmla="*/ 19748213 w 19748213"/>
              <a:gd name="connsiteY13" fmla="*/ 1867897 h 3562502"/>
              <a:gd name="connsiteX0" fmla="*/ 0 w 19782534"/>
              <a:gd name="connsiteY0" fmla="*/ 1868122 h 3562502"/>
              <a:gd name="connsiteX1" fmla="*/ 11337887 w 19782534"/>
              <a:gd name="connsiteY1" fmla="*/ 1865376 h 3562502"/>
              <a:gd name="connsiteX2" fmla="*/ 11440300 w 19782534"/>
              <a:gd name="connsiteY2" fmla="*/ 1236269 h 3562502"/>
              <a:gd name="connsiteX3" fmla="*/ 11725592 w 19782534"/>
              <a:gd name="connsiteY3" fmla="*/ 3562502 h 3562502"/>
              <a:gd name="connsiteX4" fmla="*/ 12018200 w 19782534"/>
              <a:gd name="connsiteY4" fmla="*/ 14630 h 3562502"/>
              <a:gd name="connsiteX5" fmla="*/ 12329373 w 19782534"/>
              <a:gd name="connsiteY5" fmla="*/ 3076605 h 3562502"/>
              <a:gd name="connsiteX6" fmla="*/ 12469633 w 19782534"/>
              <a:gd name="connsiteY6" fmla="*/ 1867853 h 3562502"/>
              <a:gd name="connsiteX7" fmla="*/ 15929722 w 19782534"/>
              <a:gd name="connsiteY7" fmla="*/ 1868490 h 3562502"/>
              <a:gd name="connsiteX8" fmla="*/ 16184481 w 19782534"/>
              <a:gd name="connsiteY8" fmla="*/ 2848024 h 3562502"/>
              <a:gd name="connsiteX9" fmla="*/ 16436582 w 19782534"/>
              <a:gd name="connsiteY9" fmla="*/ 0 h 3562502"/>
              <a:gd name="connsiteX10" fmla="*/ 16699929 w 19782534"/>
              <a:gd name="connsiteY10" fmla="*/ 3533241 h 3562502"/>
              <a:gd name="connsiteX11" fmla="*/ 17021797 w 19782534"/>
              <a:gd name="connsiteY11" fmla="*/ 1250899 h 3562502"/>
              <a:gd name="connsiteX12" fmla="*/ 17116895 w 19782534"/>
              <a:gd name="connsiteY12" fmla="*/ 1860635 h 3562502"/>
              <a:gd name="connsiteX13" fmla="*/ 19782534 w 19782534"/>
              <a:gd name="connsiteY13" fmla="*/ 1867897 h 3562502"/>
              <a:gd name="connsiteX0" fmla="*/ 0 w 17116895"/>
              <a:gd name="connsiteY0" fmla="*/ 1868122 h 3562502"/>
              <a:gd name="connsiteX1" fmla="*/ 11337887 w 17116895"/>
              <a:gd name="connsiteY1" fmla="*/ 1865376 h 3562502"/>
              <a:gd name="connsiteX2" fmla="*/ 11440300 w 17116895"/>
              <a:gd name="connsiteY2" fmla="*/ 1236269 h 3562502"/>
              <a:gd name="connsiteX3" fmla="*/ 11725592 w 17116895"/>
              <a:gd name="connsiteY3" fmla="*/ 3562502 h 3562502"/>
              <a:gd name="connsiteX4" fmla="*/ 12018200 w 17116895"/>
              <a:gd name="connsiteY4" fmla="*/ 14630 h 3562502"/>
              <a:gd name="connsiteX5" fmla="*/ 12329373 w 17116895"/>
              <a:gd name="connsiteY5" fmla="*/ 3076605 h 3562502"/>
              <a:gd name="connsiteX6" fmla="*/ 12469633 w 17116895"/>
              <a:gd name="connsiteY6" fmla="*/ 1867853 h 3562502"/>
              <a:gd name="connsiteX7" fmla="*/ 15929722 w 17116895"/>
              <a:gd name="connsiteY7" fmla="*/ 1868490 h 3562502"/>
              <a:gd name="connsiteX8" fmla="*/ 16184481 w 17116895"/>
              <a:gd name="connsiteY8" fmla="*/ 2848024 h 3562502"/>
              <a:gd name="connsiteX9" fmla="*/ 16436582 w 17116895"/>
              <a:gd name="connsiteY9" fmla="*/ 0 h 3562502"/>
              <a:gd name="connsiteX10" fmla="*/ 16699929 w 17116895"/>
              <a:gd name="connsiteY10" fmla="*/ 3533241 h 3562502"/>
              <a:gd name="connsiteX11" fmla="*/ 17021797 w 17116895"/>
              <a:gd name="connsiteY11" fmla="*/ 1250899 h 3562502"/>
              <a:gd name="connsiteX12" fmla="*/ 17116895 w 17116895"/>
              <a:gd name="connsiteY12" fmla="*/ 1860635 h 3562502"/>
              <a:gd name="connsiteX0" fmla="*/ 0 w 17021797"/>
              <a:gd name="connsiteY0" fmla="*/ 1868122 h 3562502"/>
              <a:gd name="connsiteX1" fmla="*/ 11337887 w 17021797"/>
              <a:gd name="connsiteY1" fmla="*/ 1865376 h 3562502"/>
              <a:gd name="connsiteX2" fmla="*/ 11440300 w 17021797"/>
              <a:gd name="connsiteY2" fmla="*/ 1236269 h 3562502"/>
              <a:gd name="connsiteX3" fmla="*/ 11725592 w 17021797"/>
              <a:gd name="connsiteY3" fmla="*/ 3562502 h 3562502"/>
              <a:gd name="connsiteX4" fmla="*/ 12018200 w 17021797"/>
              <a:gd name="connsiteY4" fmla="*/ 14630 h 3562502"/>
              <a:gd name="connsiteX5" fmla="*/ 12329373 w 17021797"/>
              <a:gd name="connsiteY5" fmla="*/ 3076605 h 3562502"/>
              <a:gd name="connsiteX6" fmla="*/ 12469633 w 17021797"/>
              <a:gd name="connsiteY6" fmla="*/ 1867853 h 3562502"/>
              <a:gd name="connsiteX7" fmla="*/ 15929722 w 17021797"/>
              <a:gd name="connsiteY7" fmla="*/ 1868490 h 3562502"/>
              <a:gd name="connsiteX8" fmla="*/ 16184481 w 17021797"/>
              <a:gd name="connsiteY8" fmla="*/ 2848024 h 3562502"/>
              <a:gd name="connsiteX9" fmla="*/ 16436582 w 17021797"/>
              <a:gd name="connsiteY9" fmla="*/ 0 h 3562502"/>
              <a:gd name="connsiteX10" fmla="*/ 16699929 w 17021797"/>
              <a:gd name="connsiteY10" fmla="*/ 3533241 h 3562502"/>
              <a:gd name="connsiteX11" fmla="*/ 17021797 w 17021797"/>
              <a:gd name="connsiteY11" fmla="*/ 1250899 h 3562502"/>
              <a:gd name="connsiteX0" fmla="*/ 0 w 16699928"/>
              <a:gd name="connsiteY0" fmla="*/ 1868122 h 3562502"/>
              <a:gd name="connsiteX1" fmla="*/ 11337887 w 16699928"/>
              <a:gd name="connsiteY1" fmla="*/ 1865376 h 3562502"/>
              <a:gd name="connsiteX2" fmla="*/ 11440300 w 16699928"/>
              <a:gd name="connsiteY2" fmla="*/ 1236269 h 3562502"/>
              <a:gd name="connsiteX3" fmla="*/ 11725592 w 16699928"/>
              <a:gd name="connsiteY3" fmla="*/ 3562502 h 3562502"/>
              <a:gd name="connsiteX4" fmla="*/ 12018200 w 16699928"/>
              <a:gd name="connsiteY4" fmla="*/ 14630 h 3562502"/>
              <a:gd name="connsiteX5" fmla="*/ 12329373 w 16699928"/>
              <a:gd name="connsiteY5" fmla="*/ 3076605 h 3562502"/>
              <a:gd name="connsiteX6" fmla="*/ 12469633 w 16699928"/>
              <a:gd name="connsiteY6" fmla="*/ 1867853 h 3562502"/>
              <a:gd name="connsiteX7" fmla="*/ 15929722 w 16699928"/>
              <a:gd name="connsiteY7" fmla="*/ 1868490 h 3562502"/>
              <a:gd name="connsiteX8" fmla="*/ 16184481 w 16699928"/>
              <a:gd name="connsiteY8" fmla="*/ 2848024 h 3562502"/>
              <a:gd name="connsiteX9" fmla="*/ 16436582 w 16699928"/>
              <a:gd name="connsiteY9" fmla="*/ 0 h 3562502"/>
              <a:gd name="connsiteX10" fmla="*/ 16699929 w 16699928"/>
              <a:gd name="connsiteY10" fmla="*/ 3533241 h 3562502"/>
              <a:gd name="connsiteX0" fmla="*/ 0 w 16436581"/>
              <a:gd name="connsiteY0" fmla="*/ 1868122 h 3562502"/>
              <a:gd name="connsiteX1" fmla="*/ 11337887 w 16436581"/>
              <a:gd name="connsiteY1" fmla="*/ 1865376 h 3562502"/>
              <a:gd name="connsiteX2" fmla="*/ 11440300 w 16436581"/>
              <a:gd name="connsiteY2" fmla="*/ 1236269 h 3562502"/>
              <a:gd name="connsiteX3" fmla="*/ 11725592 w 16436581"/>
              <a:gd name="connsiteY3" fmla="*/ 3562502 h 3562502"/>
              <a:gd name="connsiteX4" fmla="*/ 12018200 w 16436581"/>
              <a:gd name="connsiteY4" fmla="*/ 14630 h 3562502"/>
              <a:gd name="connsiteX5" fmla="*/ 12329373 w 16436581"/>
              <a:gd name="connsiteY5" fmla="*/ 3076605 h 3562502"/>
              <a:gd name="connsiteX6" fmla="*/ 12469633 w 16436581"/>
              <a:gd name="connsiteY6" fmla="*/ 1867853 h 3562502"/>
              <a:gd name="connsiteX7" fmla="*/ 15929722 w 16436581"/>
              <a:gd name="connsiteY7" fmla="*/ 1868490 h 3562502"/>
              <a:gd name="connsiteX8" fmla="*/ 16184481 w 16436581"/>
              <a:gd name="connsiteY8" fmla="*/ 2848024 h 3562502"/>
              <a:gd name="connsiteX9" fmla="*/ 16436582 w 16436581"/>
              <a:gd name="connsiteY9" fmla="*/ 0 h 3562502"/>
              <a:gd name="connsiteX0" fmla="*/ 0 w 16184481"/>
              <a:gd name="connsiteY0" fmla="*/ 1853491 h 3547871"/>
              <a:gd name="connsiteX1" fmla="*/ 11337887 w 16184481"/>
              <a:gd name="connsiteY1" fmla="*/ 1850745 h 3547871"/>
              <a:gd name="connsiteX2" fmla="*/ 11440300 w 16184481"/>
              <a:gd name="connsiteY2" fmla="*/ 1221638 h 3547871"/>
              <a:gd name="connsiteX3" fmla="*/ 11725592 w 16184481"/>
              <a:gd name="connsiteY3" fmla="*/ 3547871 h 3547871"/>
              <a:gd name="connsiteX4" fmla="*/ 12018200 w 16184481"/>
              <a:gd name="connsiteY4" fmla="*/ -1 h 3547871"/>
              <a:gd name="connsiteX5" fmla="*/ 12329373 w 16184481"/>
              <a:gd name="connsiteY5" fmla="*/ 3061974 h 3547871"/>
              <a:gd name="connsiteX6" fmla="*/ 12469633 w 16184481"/>
              <a:gd name="connsiteY6" fmla="*/ 1853222 h 3547871"/>
              <a:gd name="connsiteX7" fmla="*/ 15929722 w 16184481"/>
              <a:gd name="connsiteY7" fmla="*/ 1853859 h 3547871"/>
              <a:gd name="connsiteX8" fmla="*/ 16184481 w 16184481"/>
              <a:gd name="connsiteY8" fmla="*/ 2833393 h 3547871"/>
              <a:gd name="connsiteX0" fmla="*/ 0 w 15929721"/>
              <a:gd name="connsiteY0" fmla="*/ 1853492 h 3547872"/>
              <a:gd name="connsiteX1" fmla="*/ 11337887 w 15929721"/>
              <a:gd name="connsiteY1" fmla="*/ 1850746 h 3547872"/>
              <a:gd name="connsiteX2" fmla="*/ 11440300 w 15929721"/>
              <a:gd name="connsiteY2" fmla="*/ 1221639 h 3547872"/>
              <a:gd name="connsiteX3" fmla="*/ 11725592 w 15929721"/>
              <a:gd name="connsiteY3" fmla="*/ 3547872 h 3547872"/>
              <a:gd name="connsiteX4" fmla="*/ 12018200 w 15929721"/>
              <a:gd name="connsiteY4" fmla="*/ 0 h 3547872"/>
              <a:gd name="connsiteX5" fmla="*/ 12329373 w 15929721"/>
              <a:gd name="connsiteY5" fmla="*/ 3061975 h 3547872"/>
              <a:gd name="connsiteX6" fmla="*/ 12469633 w 15929721"/>
              <a:gd name="connsiteY6" fmla="*/ 1853223 h 3547872"/>
              <a:gd name="connsiteX7" fmla="*/ 15929722 w 15929721"/>
              <a:gd name="connsiteY7" fmla="*/ 1853860 h 3547872"/>
              <a:gd name="connsiteX0" fmla="*/ 0 w 17764659"/>
              <a:gd name="connsiteY0" fmla="*/ 1853492 h 3547872"/>
              <a:gd name="connsiteX1" fmla="*/ 11337887 w 17764659"/>
              <a:gd name="connsiteY1" fmla="*/ 1850746 h 3547872"/>
              <a:gd name="connsiteX2" fmla="*/ 11440300 w 17764659"/>
              <a:gd name="connsiteY2" fmla="*/ 1221639 h 3547872"/>
              <a:gd name="connsiteX3" fmla="*/ 11725592 w 17764659"/>
              <a:gd name="connsiteY3" fmla="*/ 3547872 h 3547872"/>
              <a:gd name="connsiteX4" fmla="*/ 12018200 w 17764659"/>
              <a:gd name="connsiteY4" fmla="*/ 0 h 3547872"/>
              <a:gd name="connsiteX5" fmla="*/ 12329373 w 17764659"/>
              <a:gd name="connsiteY5" fmla="*/ 3061975 h 3547872"/>
              <a:gd name="connsiteX6" fmla="*/ 12469633 w 17764659"/>
              <a:gd name="connsiteY6" fmla="*/ 1853223 h 3547872"/>
              <a:gd name="connsiteX7" fmla="*/ 17764659 w 17764659"/>
              <a:gd name="connsiteY7" fmla="*/ 1853861 h 3547872"/>
              <a:gd name="connsiteX0" fmla="*/ 0 w 14909810"/>
              <a:gd name="connsiteY0" fmla="*/ 1853492 h 3547872"/>
              <a:gd name="connsiteX1" fmla="*/ 11337887 w 14909810"/>
              <a:gd name="connsiteY1" fmla="*/ 1850746 h 3547872"/>
              <a:gd name="connsiteX2" fmla="*/ 11440300 w 14909810"/>
              <a:gd name="connsiteY2" fmla="*/ 1221639 h 3547872"/>
              <a:gd name="connsiteX3" fmla="*/ 11725592 w 14909810"/>
              <a:gd name="connsiteY3" fmla="*/ 3547872 h 3547872"/>
              <a:gd name="connsiteX4" fmla="*/ 12018200 w 14909810"/>
              <a:gd name="connsiteY4" fmla="*/ 0 h 3547872"/>
              <a:gd name="connsiteX5" fmla="*/ 12329373 w 14909810"/>
              <a:gd name="connsiteY5" fmla="*/ 3061975 h 3547872"/>
              <a:gd name="connsiteX6" fmla="*/ 12469633 w 14909810"/>
              <a:gd name="connsiteY6" fmla="*/ 1853223 h 3547872"/>
              <a:gd name="connsiteX7" fmla="*/ 14909810 w 14909810"/>
              <a:gd name="connsiteY7" fmla="*/ 1853861 h 35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09810" h="3547872">
                <a:moveTo>
                  <a:pt x="0" y="1853492"/>
                </a:moveTo>
                <a:lnTo>
                  <a:pt x="11337887" y="1850746"/>
                </a:lnTo>
                <a:lnTo>
                  <a:pt x="11440300" y="1221639"/>
                </a:lnTo>
                <a:lnTo>
                  <a:pt x="11725592" y="3547872"/>
                </a:lnTo>
                <a:lnTo>
                  <a:pt x="12018200" y="0"/>
                </a:lnTo>
                <a:lnTo>
                  <a:pt x="12329373" y="3061975"/>
                </a:lnTo>
                <a:lnTo>
                  <a:pt x="12469633" y="1853223"/>
                </a:lnTo>
                <a:lnTo>
                  <a:pt x="14909810" y="1853861"/>
                </a:lnTo>
              </a:path>
            </a:pathLst>
          </a:cu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050D9C-4030-47D6-8266-632BF4868519}"/>
              </a:ext>
            </a:extLst>
          </p:cNvPr>
          <p:cNvGrpSpPr/>
          <p:nvPr/>
        </p:nvGrpSpPr>
        <p:grpSpPr>
          <a:xfrm>
            <a:off x="124426" y="1632251"/>
            <a:ext cx="2159625" cy="2157173"/>
            <a:chOff x="4056136" y="43905"/>
            <a:chExt cx="4439320" cy="4434279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5DD527E-EE2D-4AAA-B821-215A4A8FB304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8507D41-43C8-4DDD-8784-4C2BA8EE03C3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A7A770F-29B4-4004-B0FA-1E6367E4A3BE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B52082A-BEF1-4EE7-8495-849FFACB5FB6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9" name="صورة 7" descr="صورة 7">
            <a:extLst>
              <a:ext uri="{FF2B5EF4-FFF2-40B4-BE49-F238E27FC236}">
                <a16:creationId xmlns:a16="http://schemas.microsoft.com/office/drawing/2014/main" id="{CF879D78-ADD4-48F4-90AF-11276C9E3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"/>
          <a:stretch/>
        </p:blipFill>
        <p:spPr>
          <a:xfrm>
            <a:off x="4264737" y="627646"/>
            <a:ext cx="7423967" cy="3329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  <a:lumOff val="2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Municipal Waste Reduction | Sandwich, MA">
            <a:extLst>
              <a:ext uri="{FF2B5EF4-FFF2-40B4-BE49-F238E27FC236}">
                <a16:creationId xmlns:a16="http://schemas.microsoft.com/office/drawing/2014/main" id="{5DE5FE0F-4DA7-4D04-81C0-908E8E2485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6" y="4645080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cycling Bins Separation. Waste Management Vector Stock Vector -  Illustration of conserve, flat: 58460812">
            <a:extLst>
              <a:ext uri="{FF2B5EF4-FFF2-40B4-BE49-F238E27FC236}">
                <a16:creationId xmlns:a16="http://schemas.microsoft.com/office/drawing/2014/main" id="{7B939E85-712C-48F8-9027-A1B226F08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2" b="13123"/>
          <a:stretch/>
        </p:blipFill>
        <p:spPr bwMode="auto">
          <a:xfrm>
            <a:off x="4928135" y="4427621"/>
            <a:ext cx="6362299" cy="2203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C226AC6D-A664-4293-8FFE-4857CB42F3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99" end="13763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773" y="306358"/>
            <a:ext cx="1097280" cy="89702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: Rounded Corners 25">
            <a:extLst>
              <a:ext uri="{FF2B5EF4-FFF2-40B4-BE49-F238E27FC236}">
                <a16:creationId xmlns:a16="http://schemas.microsoft.com/office/drawing/2014/main" id="{B85C92A0-DA81-429B-BDBE-CC335E50DEF6}"/>
              </a:ext>
            </a:extLst>
          </p:cNvPr>
          <p:cNvSpPr/>
          <p:nvPr/>
        </p:nvSpPr>
        <p:spPr>
          <a:xfrm>
            <a:off x="3006670" y="4621666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Recycling Bins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6566CD5-A9CD-48C0-AA5F-BA3E824C2707}"/>
              </a:ext>
            </a:extLst>
          </p:cNvPr>
          <p:cNvSpPr/>
          <p:nvPr/>
        </p:nvSpPr>
        <p:spPr>
          <a:xfrm>
            <a:off x="2279581" y="6380281"/>
            <a:ext cx="2194560" cy="4115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Recycle Symbol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4BFC92-3659-4A16-B3AA-22E06A6E4327}"/>
              </a:ext>
            </a:extLst>
          </p:cNvPr>
          <p:cNvGrpSpPr/>
          <p:nvPr/>
        </p:nvGrpSpPr>
        <p:grpSpPr>
          <a:xfrm>
            <a:off x="392898" y="1609315"/>
            <a:ext cx="2636150" cy="2625802"/>
            <a:chOff x="4574848" y="1897856"/>
            <a:chExt cx="3028217" cy="302666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8DA9EC1-EEDF-4F2F-B83D-4C9B8D20EEA5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3348174-F771-41BB-9EFB-B3D5B59778C2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8901FE-8A28-4EB2-ACE2-45BFD40F924E}"/>
              </a:ext>
            </a:extLst>
          </p:cNvPr>
          <p:cNvGrpSpPr/>
          <p:nvPr/>
        </p:nvGrpSpPr>
        <p:grpSpPr>
          <a:xfrm>
            <a:off x="2968166" y="1679463"/>
            <a:ext cx="6164664" cy="1240595"/>
            <a:chOff x="3656425" y="2527201"/>
            <a:chExt cx="6164664" cy="1240595"/>
          </a:xfrm>
          <a:solidFill>
            <a:schemeClr val="accent2"/>
          </a:solidFill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A40D8EC3-2D6E-40B2-9498-5532B5E6A4C8}"/>
                </a:ext>
              </a:extLst>
            </p:cNvPr>
            <p:cNvSpPr/>
            <p:nvPr/>
          </p:nvSpPr>
          <p:spPr>
            <a:xfrm>
              <a:off x="8580494" y="2527201"/>
              <a:ext cx="1240595" cy="1240595"/>
            </a:xfrm>
            <a:prstGeom prst="blockArc">
              <a:avLst>
                <a:gd name="adj1" fmla="val 7955410"/>
                <a:gd name="adj2" fmla="val 5475839"/>
                <a:gd name="adj3" fmla="val 93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E84C82-0C96-4F56-B86C-47358C246B89}"/>
                </a:ext>
              </a:extLst>
            </p:cNvPr>
            <p:cNvSpPr/>
            <p:nvPr/>
          </p:nvSpPr>
          <p:spPr>
            <a:xfrm>
              <a:off x="3656425" y="3653394"/>
              <a:ext cx="5577840" cy="114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D13845-2C42-4200-BD4F-F1ECAAB35010}"/>
              </a:ext>
            </a:extLst>
          </p:cNvPr>
          <p:cNvGrpSpPr/>
          <p:nvPr/>
        </p:nvGrpSpPr>
        <p:grpSpPr>
          <a:xfrm>
            <a:off x="3003830" y="3169753"/>
            <a:ext cx="4617204" cy="1240595"/>
            <a:chOff x="3656425" y="4173933"/>
            <a:chExt cx="4617204" cy="1240595"/>
          </a:xfrm>
          <a:solidFill>
            <a:schemeClr val="accent3"/>
          </a:solidFill>
        </p:grpSpPr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11963AD4-0B75-4A7A-9B82-225FCBAF567E}"/>
                </a:ext>
              </a:extLst>
            </p:cNvPr>
            <p:cNvSpPr/>
            <p:nvPr/>
          </p:nvSpPr>
          <p:spPr>
            <a:xfrm flipV="1">
              <a:off x="7033034" y="4173933"/>
              <a:ext cx="1240595" cy="1240595"/>
            </a:xfrm>
            <a:prstGeom prst="blockArc">
              <a:avLst>
                <a:gd name="adj1" fmla="val 7955410"/>
                <a:gd name="adj2" fmla="val 5475839"/>
                <a:gd name="adj3" fmla="val 93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03884B-7799-457A-A0D2-C586AC471028}"/>
                </a:ext>
              </a:extLst>
            </p:cNvPr>
            <p:cNvSpPr/>
            <p:nvPr/>
          </p:nvSpPr>
          <p:spPr>
            <a:xfrm flipV="1">
              <a:off x="3656425" y="4173933"/>
              <a:ext cx="4023360" cy="114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50">
            <a:extLst>
              <a:ext uri="{FF2B5EF4-FFF2-40B4-BE49-F238E27FC236}">
                <a16:creationId xmlns:a16="http://schemas.microsoft.com/office/drawing/2014/main" id="{6F186840-880E-4B14-AE4C-9943C7C27F26}"/>
              </a:ext>
            </a:extLst>
          </p:cNvPr>
          <p:cNvGrpSpPr/>
          <p:nvPr/>
        </p:nvGrpSpPr>
        <p:grpSpPr>
          <a:xfrm>
            <a:off x="586230" y="2148429"/>
            <a:ext cx="2249486" cy="1907893"/>
            <a:chOff x="8613034" y="916325"/>
            <a:chExt cx="5818962" cy="4773632"/>
          </a:xfrm>
          <a:solidFill>
            <a:schemeClr val="accent2"/>
          </a:solidFill>
        </p:grpSpPr>
        <p:grpSp>
          <p:nvGrpSpPr>
            <p:cNvPr id="33" name="Graphic 14">
              <a:extLst>
                <a:ext uri="{FF2B5EF4-FFF2-40B4-BE49-F238E27FC236}">
                  <a16:creationId xmlns:a16="http://schemas.microsoft.com/office/drawing/2014/main" id="{EB59204B-C64C-47B6-BC5A-EDE09E947488}"/>
                </a:ext>
              </a:extLst>
            </p:cNvPr>
            <p:cNvGrpSpPr/>
            <p:nvPr/>
          </p:nvGrpSpPr>
          <p:grpSpPr>
            <a:xfrm>
              <a:off x="10717246" y="916325"/>
              <a:ext cx="3714750" cy="4752975"/>
              <a:chOff x="4238625" y="1052512"/>
              <a:chExt cx="3714750" cy="4752975"/>
            </a:xfrm>
            <a:grpFill/>
          </p:grpSpPr>
          <p:sp>
            <p:nvSpPr>
              <p:cNvPr id="43" name="Freeform: Shape 61">
                <a:extLst>
                  <a:ext uri="{FF2B5EF4-FFF2-40B4-BE49-F238E27FC236}">
                    <a16:creationId xmlns:a16="http://schemas.microsoft.com/office/drawing/2014/main" id="{E8026B91-3909-414D-A752-9C7E5A3BAB97}"/>
                  </a:ext>
                </a:extLst>
              </p:cNvPr>
              <p:cNvSpPr/>
              <p:nvPr/>
            </p:nvSpPr>
            <p:spPr>
              <a:xfrm>
                <a:off x="6450330" y="3894772"/>
                <a:ext cx="1257300" cy="1133475"/>
              </a:xfrm>
              <a:custGeom>
                <a:avLst/>
                <a:gdLst>
                  <a:gd name="connsiteX0" fmla="*/ 588645 w 1257300"/>
                  <a:gd name="connsiteY0" fmla="*/ 42863 h 1133475"/>
                  <a:gd name="connsiteX1" fmla="*/ 622935 w 1257300"/>
                  <a:gd name="connsiteY1" fmla="*/ 0 h 1133475"/>
                  <a:gd name="connsiteX2" fmla="*/ 596265 w 1257300"/>
                  <a:gd name="connsiteY2" fmla="*/ 113347 h 1133475"/>
                  <a:gd name="connsiteX3" fmla="*/ 541973 w 1257300"/>
                  <a:gd name="connsiteY3" fmla="*/ 439103 h 1133475"/>
                  <a:gd name="connsiteX4" fmla="*/ 477202 w 1257300"/>
                  <a:gd name="connsiteY4" fmla="*/ 742950 h 1133475"/>
                  <a:gd name="connsiteX5" fmla="*/ 421958 w 1257300"/>
                  <a:gd name="connsiteY5" fmla="*/ 842010 h 1133475"/>
                  <a:gd name="connsiteX6" fmla="*/ 780098 w 1257300"/>
                  <a:gd name="connsiteY6" fmla="*/ 666750 h 1133475"/>
                  <a:gd name="connsiteX7" fmla="*/ 1089660 w 1257300"/>
                  <a:gd name="connsiteY7" fmla="*/ 443865 h 1133475"/>
                  <a:gd name="connsiteX8" fmla="*/ 1262063 w 1257300"/>
                  <a:gd name="connsiteY8" fmla="*/ 227647 h 1133475"/>
                  <a:gd name="connsiteX9" fmla="*/ 1265873 w 1257300"/>
                  <a:gd name="connsiteY9" fmla="*/ 228600 h 1133475"/>
                  <a:gd name="connsiteX10" fmla="*/ 1179195 w 1257300"/>
                  <a:gd name="connsiteY10" fmla="*/ 542925 h 1133475"/>
                  <a:gd name="connsiteX11" fmla="*/ 878205 w 1257300"/>
                  <a:gd name="connsiteY11" fmla="*/ 871538 h 1133475"/>
                  <a:gd name="connsiteX12" fmla="*/ 449580 w 1257300"/>
                  <a:gd name="connsiteY12" fmla="*/ 1027747 h 1133475"/>
                  <a:gd name="connsiteX13" fmla="*/ 20003 w 1257300"/>
                  <a:gd name="connsiteY13" fmla="*/ 1136333 h 1133475"/>
                  <a:gd name="connsiteX14" fmla="*/ 0 w 1257300"/>
                  <a:gd name="connsiteY14" fmla="*/ 1135380 h 1133475"/>
                  <a:gd name="connsiteX15" fmla="*/ 100965 w 1257300"/>
                  <a:gd name="connsiteY15" fmla="*/ 985838 h 1133475"/>
                  <a:gd name="connsiteX16" fmla="*/ 278130 w 1257300"/>
                  <a:gd name="connsiteY16" fmla="*/ 621983 h 1133475"/>
                  <a:gd name="connsiteX17" fmla="*/ 477202 w 1257300"/>
                  <a:gd name="connsiteY17" fmla="*/ 181928 h 1133475"/>
                  <a:gd name="connsiteX18" fmla="*/ 588645 w 1257300"/>
                  <a:gd name="connsiteY18" fmla="*/ 42863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57300" h="1133475">
                    <a:moveTo>
                      <a:pt x="588645" y="42863"/>
                    </a:moveTo>
                    <a:cubicBezTo>
                      <a:pt x="600075" y="28575"/>
                      <a:pt x="611505" y="14288"/>
                      <a:pt x="622935" y="0"/>
                    </a:cubicBezTo>
                    <a:cubicBezTo>
                      <a:pt x="623888" y="0"/>
                      <a:pt x="605790" y="76200"/>
                      <a:pt x="596265" y="113347"/>
                    </a:cubicBezTo>
                    <a:cubicBezTo>
                      <a:pt x="567690" y="220028"/>
                      <a:pt x="554355" y="329565"/>
                      <a:pt x="541973" y="439103"/>
                    </a:cubicBezTo>
                    <a:cubicBezTo>
                      <a:pt x="530543" y="542925"/>
                      <a:pt x="521970" y="646747"/>
                      <a:pt x="477202" y="742950"/>
                    </a:cubicBezTo>
                    <a:cubicBezTo>
                      <a:pt x="473392" y="751522"/>
                      <a:pt x="437198" y="816293"/>
                      <a:pt x="421958" y="842010"/>
                    </a:cubicBezTo>
                    <a:cubicBezTo>
                      <a:pt x="439102" y="840105"/>
                      <a:pt x="671513" y="714375"/>
                      <a:pt x="780098" y="666750"/>
                    </a:cubicBezTo>
                    <a:cubicBezTo>
                      <a:pt x="917258" y="599122"/>
                      <a:pt x="1004888" y="530543"/>
                      <a:pt x="1089660" y="443865"/>
                    </a:cubicBezTo>
                    <a:cubicBezTo>
                      <a:pt x="1110615" y="418147"/>
                      <a:pt x="1251585" y="242888"/>
                      <a:pt x="1262063" y="227647"/>
                    </a:cubicBezTo>
                    <a:cubicBezTo>
                      <a:pt x="1263015" y="227647"/>
                      <a:pt x="1263968" y="228600"/>
                      <a:pt x="1265873" y="228600"/>
                    </a:cubicBezTo>
                    <a:cubicBezTo>
                      <a:pt x="1260158" y="252413"/>
                      <a:pt x="1205865" y="462915"/>
                      <a:pt x="1179195" y="542925"/>
                    </a:cubicBezTo>
                    <a:cubicBezTo>
                      <a:pt x="1127760" y="697230"/>
                      <a:pt x="1021080" y="800100"/>
                      <a:pt x="878205" y="871538"/>
                    </a:cubicBezTo>
                    <a:cubicBezTo>
                      <a:pt x="741045" y="940118"/>
                      <a:pt x="596265" y="986790"/>
                      <a:pt x="449580" y="1027747"/>
                    </a:cubicBezTo>
                    <a:cubicBezTo>
                      <a:pt x="307658" y="1068705"/>
                      <a:pt x="163830" y="1103948"/>
                      <a:pt x="20003" y="1136333"/>
                    </a:cubicBezTo>
                    <a:cubicBezTo>
                      <a:pt x="14288" y="1137285"/>
                      <a:pt x="5715" y="1145858"/>
                      <a:pt x="0" y="1135380"/>
                    </a:cubicBezTo>
                    <a:cubicBezTo>
                      <a:pt x="16192" y="1123950"/>
                      <a:pt x="77153" y="1020128"/>
                      <a:pt x="100965" y="985838"/>
                    </a:cubicBezTo>
                    <a:cubicBezTo>
                      <a:pt x="180023" y="874395"/>
                      <a:pt x="244792" y="755333"/>
                      <a:pt x="278130" y="621983"/>
                    </a:cubicBezTo>
                    <a:cubicBezTo>
                      <a:pt x="317183" y="462915"/>
                      <a:pt x="385763" y="317183"/>
                      <a:pt x="477202" y="181928"/>
                    </a:cubicBezTo>
                    <a:cubicBezTo>
                      <a:pt x="487680" y="165735"/>
                      <a:pt x="563880" y="72390"/>
                      <a:pt x="588645" y="428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62">
                <a:extLst>
                  <a:ext uri="{FF2B5EF4-FFF2-40B4-BE49-F238E27FC236}">
                    <a16:creationId xmlns:a16="http://schemas.microsoft.com/office/drawing/2014/main" id="{EF98208C-705B-4004-A38D-98D0D08E1F57}"/>
                  </a:ext>
                </a:extLst>
              </p:cNvPr>
              <p:cNvSpPr/>
              <p:nvPr/>
            </p:nvSpPr>
            <p:spPr>
              <a:xfrm>
                <a:off x="7018743" y="3310890"/>
                <a:ext cx="904875" cy="1257300"/>
              </a:xfrm>
              <a:custGeom>
                <a:avLst/>
                <a:gdLst>
                  <a:gd name="connsiteX0" fmla="*/ 908914 w 904875"/>
                  <a:gd name="connsiteY0" fmla="*/ 68580 h 1257300"/>
                  <a:gd name="connsiteX1" fmla="*/ 907962 w 904875"/>
                  <a:gd name="connsiteY1" fmla="*/ 201930 h 1257300"/>
                  <a:gd name="connsiteX2" fmla="*/ 871767 w 904875"/>
                  <a:gd name="connsiteY2" fmla="*/ 406717 h 1257300"/>
                  <a:gd name="connsiteX3" fmla="*/ 586969 w 904875"/>
                  <a:gd name="connsiteY3" fmla="*/ 847725 h 1257300"/>
                  <a:gd name="connsiteX4" fmla="*/ 12612 w 904875"/>
                  <a:gd name="connsiteY4" fmla="*/ 1254442 h 1257300"/>
                  <a:gd name="connsiteX5" fmla="*/ 229 w 904875"/>
                  <a:gd name="connsiteY5" fmla="*/ 1250632 h 1257300"/>
                  <a:gd name="connsiteX6" fmla="*/ 71667 w 904875"/>
                  <a:gd name="connsiteY6" fmla="*/ 963930 h 1257300"/>
                  <a:gd name="connsiteX7" fmla="*/ 116434 w 904875"/>
                  <a:gd name="connsiteY7" fmla="*/ 661035 h 1257300"/>
                  <a:gd name="connsiteX8" fmla="*/ 130722 w 904875"/>
                  <a:gd name="connsiteY8" fmla="*/ 483870 h 1257300"/>
                  <a:gd name="connsiteX9" fmla="*/ 150725 w 904875"/>
                  <a:gd name="connsiteY9" fmla="*/ 236220 h 1257300"/>
                  <a:gd name="connsiteX10" fmla="*/ 250737 w 904875"/>
                  <a:gd name="connsiteY10" fmla="*/ 0 h 1257300"/>
                  <a:gd name="connsiteX11" fmla="*/ 325032 w 904875"/>
                  <a:gd name="connsiteY11" fmla="*/ 509588 h 1257300"/>
                  <a:gd name="connsiteX12" fmla="*/ 299314 w 904875"/>
                  <a:gd name="connsiteY12" fmla="*/ 809625 h 1257300"/>
                  <a:gd name="connsiteX13" fmla="*/ 533629 w 904875"/>
                  <a:gd name="connsiteY13" fmla="*/ 582930 h 1257300"/>
                  <a:gd name="connsiteX14" fmla="*/ 751752 w 904875"/>
                  <a:gd name="connsiteY14" fmla="*/ 312420 h 1257300"/>
                  <a:gd name="connsiteX15" fmla="*/ 887007 w 904875"/>
                  <a:gd name="connsiteY15" fmla="*/ 100965 h 1257300"/>
                  <a:gd name="connsiteX16" fmla="*/ 908914 w 904875"/>
                  <a:gd name="connsiteY16" fmla="*/ 6858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4875" h="1257300">
                    <a:moveTo>
                      <a:pt x="908914" y="68580"/>
                    </a:moveTo>
                    <a:cubicBezTo>
                      <a:pt x="911772" y="114300"/>
                      <a:pt x="911772" y="158115"/>
                      <a:pt x="907962" y="201930"/>
                    </a:cubicBezTo>
                    <a:cubicBezTo>
                      <a:pt x="902247" y="271463"/>
                      <a:pt x="891769" y="340042"/>
                      <a:pt x="871767" y="406717"/>
                    </a:cubicBezTo>
                    <a:cubicBezTo>
                      <a:pt x="810807" y="575310"/>
                      <a:pt x="687934" y="741045"/>
                      <a:pt x="586969" y="847725"/>
                    </a:cubicBezTo>
                    <a:cubicBezTo>
                      <a:pt x="412662" y="1008697"/>
                      <a:pt x="215494" y="1134428"/>
                      <a:pt x="12612" y="1254442"/>
                    </a:cubicBezTo>
                    <a:cubicBezTo>
                      <a:pt x="8802" y="1256348"/>
                      <a:pt x="-1676" y="1269682"/>
                      <a:pt x="229" y="1250632"/>
                    </a:cubicBezTo>
                    <a:cubicBezTo>
                      <a:pt x="16422" y="1224915"/>
                      <a:pt x="57379" y="1032510"/>
                      <a:pt x="71667" y="963930"/>
                    </a:cubicBezTo>
                    <a:cubicBezTo>
                      <a:pt x="92622" y="863917"/>
                      <a:pt x="108814" y="762953"/>
                      <a:pt x="116434" y="661035"/>
                    </a:cubicBezTo>
                    <a:cubicBezTo>
                      <a:pt x="121197" y="601980"/>
                      <a:pt x="125959" y="542925"/>
                      <a:pt x="130722" y="483870"/>
                    </a:cubicBezTo>
                    <a:cubicBezTo>
                      <a:pt x="138342" y="391478"/>
                      <a:pt x="132627" y="326707"/>
                      <a:pt x="150725" y="236220"/>
                    </a:cubicBezTo>
                    <a:cubicBezTo>
                      <a:pt x="158344" y="200025"/>
                      <a:pt x="243117" y="12382"/>
                      <a:pt x="250737" y="0"/>
                    </a:cubicBezTo>
                    <a:cubicBezTo>
                      <a:pt x="297409" y="174307"/>
                      <a:pt x="331700" y="334328"/>
                      <a:pt x="325032" y="509588"/>
                    </a:cubicBezTo>
                    <a:cubicBezTo>
                      <a:pt x="325032" y="546735"/>
                      <a:pt x="295504" y="786765"/>
                      <a:pt x="299314" y="809625"/>
                    </a:cubicBezTo>
                    <a:cubicBezTo>
                      <a:pt x="379325" y="722947"/>
                      <a:pt x="450762" y="669607"/>
                      <a:pt x="533629" y="582930"/>
                    </a:cubicBezTo>
                    <a:cubicBezTo>
                      <a:pt x="628879" y="478155"/>
                      <a:pt x="690792" y="412432"/>
                      <a:pt x="751752" y="312420"/>
                    </a:cubicBezTo>
                    <a:cubicBezTo>
                      <a:pt x="778422" y="268605"/>
                      <a:pt x="887007" y="102870"/>
                      <a:pt x="887007" y="100965"/>
                    </a:cubicBezTo>
                    <a:cubicBezTo>
                      <a:pt x="887007" y="100965"/>
                      <a:pt x="900342" y="86677"/>
                      <a:pt x="908914" y="685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63">
                <a:extLst>
                  <a:ext uri="{FF2B5EF4-FFF2-40B4-BE49-F238E27FC236}">
                    <a16:creationId xmlns:a16="http://schemas.microsoft.com/office/drawing/2014/main" id="{AEF8A133-B74E-4311-895C-54485056CA79}"/>
                  </a:ext>
                </a:extLst>
              </p:cNvPr>
              <p:cNvSpPr/>
              <p:nvPr/>
            </p:nvSpPr>
            <p:spPr>
              <a:xfrm>
                <a:off x="7242530" y="2508884"/>
                <a:ext cx="704850" cy="1381125"/>
              </a:xfrm>
              <a:custGeom>
                <a:avLst/>
                <a:gdLst>
                  <a:gd name="connsiteX0" fmla="*/ 186018 w 704850"/>
                  <a:gd name="connsiteY0" fmla="*/ 1387793 h 1381125"/>
                  <a:gd name="connsiteX1" fmla="*/ 186970 w 704850"/>
                  <a:gd name="connsiteY1" fmla="*/ 1249680 h 1381125"/>
                  <a:gd name="connsiteX2" fmla="*/ 174588 w 704850"/>
                  <a:gd name="connsiteY2" fmla="*/ 1056323 h 1381125"/>
                  <a:gd name="connsiteX3" fmla="*/ 103150 w 704850"/>
                  <a:gd name="connsiteY3" fmla="*/ 787718 h 1381125"/>
                  <a:gd name="connsiteX4" fmla="*/ 280 w 704850"/>
                  <a:gd name="connsiteY4" fmla="*/ 292418 h 1381125"/>
                  <a:gd name="connsiteX5" fmla="*/ 3138 w 704850"/>
                  <a:gd name="connsiteY5" fmla="*/ 120015 h 1381125"/>
                  <a:gd name="connsiteX6" fmla="*/ 194590 w 704850"/>
                  <a:gd name="connsiteY6" fmla="*/ 452438 h 1381125"/>
                  <a:gd name="connsiteX7" fmla="*/ 318415 w 704850"/>
                  <a:gd name="connsiteY7" fmla="*/ 811530 h 1381125"/>
                  <a:gd name="connsiteX8" fmla="*/ 326035 w 704850"/>
                  <a:gd name="connsiteY8" fmla="*/ 902018 h 1381125"/>
                  <a:gd name="connsiteX9" fmla="*/ 358420 w 704850"/>
                  <a:gd name="connsiteY9" fmla="*/ 813435 h 1381125"/>
                  <a:gd name="connsiteX10" fmla="*/ 423190 w 704850"/>
                  <a:gd name="connsiteY10" fmla="*/ 648653 h 1381125"/>
                  <a:gd name="connsiteX11" fmla="*/ 567018 w 704850"/>
                  <a:gd name="connsiteY11" fmla="*/ 311468 h 1381125"/>
                  <a:gd name="connsiteX12" fmla="*/ 640360 w 704850"/>
                  <a:gd name="connsiteY12" fmla="*/ 0 h 1381125"/>
                  <a:gd name="connsiteX13" fmla="*/ 666078 w 704850"/>
                  <a:gd name="connsiteY13" fmla="*/ 86678 h 1381125"/>
                  <a:gd name="connsiteX14" fmla="*/ 709893 w 704850"/>
                  <a:gd name="connsiteY14" fmla="*/ 441008 h 1381125"/>
                  <a:gd name="connsiteX15" fmla="*/ 613690 w 704850"/>
                  <a:gd name="connsiteY15" fmla="*/ 823913 h 1381125"/>
                  <a:gd name="connsiteX16" fmla="*/ 262218 w 704850"/>
                  <a:gd name="connsiteY16" fmla="*/ 1311593 h 1381125"/>
                  <a:gd name="connsiteX17" fmla="*/ 186018 w 704850"/>
                  <a:gd name="connsiteY17" fmla="*/ 1387793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4850" h="1381125">
                    <a:moveTo>
                      <a:pt x="186018" y="1387793"/>
                    </a:moveTo>
                    <a:cubicBezTo>
                      <a:pt x="185065" y="1381125"/>
                      <a:pt x="186970" y="1273493"/>
                      <a:pt x="186970" y="1249680"/>
                    </a:cubicBezTo>
                    <a:cubicBezTo>
                      <a:pt x="186970" y="1185863"/>
                      <a:pt x="182208" y="1120140"/>
                      <a:pt x="174588" y="1056323"/>
                    </a:cubicBezTo>
                    <a:cubicBezTo>
                      <a:pt x="163158" y="963930"/>
                      <a:pt x="133630" y="875348"/>
                      <a:pt x="103150" y="787718"/>
                    </a:cubicBezTo>
                    <a:cubicBezTo>
                      <a:pt x="46953" y="626745"/>
                      <a:pt x="18378" y="461010"/>
                      <a:pt x="280" y="292418"/>
                    </a:cubicBezTo>
                    <a:cubicBezTo>
                      <a:pt x="-1625" y="273368"/>
                      <a:pt x="6948" y="132398"/>
                      <a:pt x="3138" y="120015"/>
                    </a:cubicBezTo>
                    <a:cubicBezTo>
                      <a:pt x="72670" y="227648"/>
                      <a:pt x="136488" y="338138"/>
                      <a:pt x="194590" y="452438"/>
                    </a:cubicBezTo>
                    <a:cubicBezTo>
                      <a:pt x="252693" y="566738"/>
                      <a:pt x="301270" y="682943"/>
                      <a:pt x="318415" y="811530"/>
                    </a:cubicBezTo>
                    <a:cubicBezTo>
                      <a:pt x="319368" y="842010"/>
                      <a:pt x="326988" y="871538"/>
                      <a:pt x="326035" y="902018"/>
                    </a:cubicBezTo>
                    <a:cubicBezTo>
                      <a:pt x="337465" y="872490"/>
                      <a:pt x="348895" y="843915"/>
                      <a:pt x="358420" y="813435"/>
                    </a:cubicBezTo>
                    <a:cubicBezTo>
                      <a:pt x="375565" y="756285"/>
                      <a:pt x="396520" y="701040"/>
                      <a:pt x="423190" y="648653"/>
                    </a:cubicBezTo>
                    <a:cubicBezTo>
                      <a:pt x="479388" y="523875"/>
                      <a:pt x="534633" y="432435"/>
                      <a:pt x="567018" y="311468"/>
                    </a:cubicBezTo>
                    <a:cubicBezTo>
                      <a:pt x="582258" y="262890"/>
                      <a:pt x="636550" y="17145"/>
                      <a:pt x="640360" y="0"/>
                    </a:cubicBezTo>
                    <a:cubicBezTo>
                      <a:pt x="648933" y="28575"/>
                      <a:pt x="658458" y="58103"/>
                      <a:pt x="666078" y="86678"/>
                    </a:cubicBezTo>
                    <a:cubicBezTo>
                      <a:pt x="695605" y="202883"/>
                      <a:pt x="713703" y="320993"/>
                      <a:pt x="709893" y="441008"/>
                    </a:cubicBezTo>
                    <a:cubicBezTo>
                      <a:pt x="705130" y="575310"/>
                      <a:pt x="672745" y="702945"/>
                      <a:pt x="613690" y="823913"/>
                    </a:cubicBezTo>
                    <a:cubicBezTo>
                      <a:pt x="525108" y="1006793"/>
                      <a:pt x="398425" y="1163003"/>
                      <a:pt x="262218" y="1311593"/>
                    </a:cubicBezTo>
                    <a:cubicBezTo>
                      <a:pt x="259360" y="1315403"/>
                      <a:pt x="202210" y="1372553"/>
                      <a:pt x="186018" y="13877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64">
                <a:extLst>
                  <a:ext uri="{FF2B5EF4-FFF2-40B4-BE49-F238E27FC236}">
                    <a16:creationId xmlns:a16="http://schemas.microsoft.com/office/drawing/2014/main" id="{5F898AA2-263A-4714-8B1C-1B93AE939731}"/>
                  </a:ext>
                </a:extLst>
              </p:cNvPr>
              <p:cNvSpPr/>
              <p:nvPr/>
            </p:nvSpPr>
            <p:spPr>
              <a:xfrm>
                <a:off x="5696903" y="4504058"/>
                <a:ext cx="1571625" cy="809625"/>
              </a:xfrm>
              <a:custGeom>
                <a:avLst/>
                <a:gdLst>
                  <a:gd name="connsiteX0" fmla="*/ 1508760 w 1571625"/>
                  <a:gd name="connsiteY0" fmla="*/ 414652 h 809625"/>
                  <a:gd name="connsiteX1" fmla="*/ 1579245 w 1571625"/>
                  <a:gd name="connsiteY1" fmla="*/ 367027 h 809625"/>
                  <a:gd name="connsiteX2" fmla="*/ 1319213 w 1571625"/>
                  <a:gd name="connsiteY2" fmla="*/ 642299 h 809625"/>
                  <a:gd name="connsiteX3" fmla="*/ 1087755 w 1571625"/>
                  <a:gd name="connsiteY3" fmla="*/ 778507 h 809625"/>
                  <a:gd name="connsiteX4" fmla="*/ 673418 w 1571625"/>
                  <a:gd name="connsiteY4" fmla="*/ 807082 h 809625"/>
                  <a:gd name="connsiteX5" fmla="*/ 231457 w 1571625"/>
                  <a:gd name="connsiteY5" fmla="*/ 720404 h 809625"/>
                  <a:gd name="connsiteX6" fmla="*/ 0 w 1571625"/>
                  <a:gd name="connsiteY6" fmla="*/ 653729 h 809625"/>
                  <a:gd name="connsiteX7" fmla="*/ 245745 w 1571625"/>
                  <a:gd name="connsiteY7" fmla="*/ 551812 h 809625"/>
                  <a:gd name="connsiteX8" fmla="*/ 456247 w 1571625"/>
                  <a:gd name="connsiteY8" fmla="*/ 421319 h 809625"/>
                  <a:gd name="connsiteX9" fmla="*/ 741045 w 1571625"/>
                  <a:gd name="connsiteY9" fmla="*/ 160334 h 809625"/>
                  <a:gd name="connsiteX10" fmla="*/ 938213 w 1571625"/>
                  <a:gd name="connsiteY10" fmla="*/ 15554 h 809625"/>
                  <a:gd name="connsiteX11" fmla="*/ 975360 w 1571625"/>
                  <a:gd name="connsiteY11" fmla="*/ 1267 h 809625"/>
                  <a:gd name="connsiteX12" fmla="*/ 790575 w 1571625"/>
                  <a:gd name="connsiteY12" fmla="*/ 328927 h 809625"/>
                  <a:gd name="connsiteX13" fmla="*/ 597218 w 1571625"/>
                  <a:gd name="connsiteY13" fmla="*/ 563242 h 809625"/>
                  <a:gd name="connsiteX14" fmla="*/ 509588 w 1571625"/>
                  <a:gd name="connsiteY14" fmla="*/ 608009 h 809625"/>
                  <a:gd name="connsiteX15" fmla="*/ 607695 w 1571625"/>
                  <a:gd name="connsiteY15" fmla="*/ 609914 h 809625"/>
                  <a:gd name="connsiteX16" fmla="*/ 896302 w 1571625"/>
                  <a:gd name="connsiteY16" fmla="*/ 601342 h 809625"/>
                  <a:gd name="connsiteX17" fmla="*/ 1091565 w 1571625"/>
                  <a:gd name="connsiteY17" fmla="*/ 592769 h 809625"/>
                  <a:gd name="connsiteX18" fmla="*/ 1508760 w 1571625"/>
                  <a:gd name="connsiteY18" fmla="*/ 414652 h 80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625" h="809625">
                    <a:moveTo>
                      <a:pt x="1508760" y="414652"/>
                    </a:moveTo>
                    <a:cubicBezTo>
                      <a:pt x="1532573" y="398459"/>
                      <a:pt x="1556385" y="383219"/>
                      <a:pt x="1579245" y="367027"/>
                    </a:cubicBezTo>
                    <a:cubicBezTo>
                      <a:pt x="1580198" y="367979"/>
                      <a:pt x="1425892" y="558479"/>
                      <a:pt x="1319213" y="642299"/>
                    </a:cubicBezTo>
                    <a:cubicBezTo>
                      <a:pt x="1253490" y="700402"/>
                      <a:pt x="1137285" y="762314"/>
                      <a:pt x="1087755" y="778507"/>
                    </a:cubicBezTo>
                    <a:cubicBezTo>
                      <a:pt x="951547" y="823274"/>
                      <a:pt x="812482" y="821369"/>
                      <a:pt x="673418" y="807082"/>
                    </a:cubicBezTo>
                    <a:cubicBezTo>
                      <a:pt x="523875" y="791842"/>
                      <a:pt x="377190" y="758504"/>
                      <a:pt x="231457" y="720404"/>
                    </a:cubicBezTo>
                    <a:cubicBezTo>
                      <a:pt x="154305" y="700402"/>
                      <a:pt x="77152" y="679447"/>
                      <a:pt x="0" y="653729"/>
                    </a:cubicBezTo>
                    <a:cubicBezTo>
                      <a:pt x="4763" y="645157"/>
                      <a:pt x="170497" y="582292"/>
                      <a:pt x="245745" y="551812"/>
                    </a:cubicBezTo>
                    <a:cubicBezTo>
                      <a:pt x="322897" y="520379"/>
                      <a:pt x="399097" y="486089"/>
                      <a:pt x="456247" y="421319"/>
                    </a:cubicBezTo>
                    <a:cubicBezTo>
                      <a:pt x="541972" y="324164"/>
                      <a:pt x="639127" y="240344"/>
                      <a:pt x="741045" y="160334"/>
                    </a:cubicBezTo>
                    <a:cubicBezTo>
                      <a:pt x="804863" y="109852"/>
                      <a:pt x="872490" y="64132"/>
                      <a:pt x="938213" y="15554"/>
                    </a:cubicBezTo>
                    <a:cubicBezTo>
                      <a:pt x="952500" y="6029"/>
                      <a:pt x="978218" y="-3496"/>
                      <a:pt x="975360" y="1267"/>
                    </a:cubicBezTo>
                    <a:cubicBezTo>
                      <a:pt x="907732" y="106994"/>
                      <a:pt x="849630" y="218437"/>
                      <a:pt x="790575" y="328927"/>
                    </a:cubicBezTo>
                    <a:cubicBezTo>
                      <a:pt x="741997" y="420367"/>
                      <a:pt x="684847" y="504187"/>
                      <a:pt x="597218" y="563242"/>
                    </a:cubicBezTo>
                    <a:cubicBezTo>
                      <a:pt x="569595" y="577529"/>
                      <a:pt x="541020" y="591817"/>
                      <a:pt x="509588" y="608009"/>
                    </a:cubicBezTo>
                    <a:cubicBezTo>
                      <a:pt x="524827" y="612772"/>
                      <a:pt x="587693" y="611819"/>
                      <a:pt x="607695" y="609914"/>
                    </a:cubicBezTo>
                    <a:cubicBezTo>
                      <a:pt x="703897" y="599437"/>
                      <a:pt x="800100" y="600389"/>
                      <a:pt x="896302" y="601342"/>
                    </a:cubicBezTo>
                    <a:cubicBezTo>
                      <a:pt x="962025" y="601342"/>
                      <a:pt x="1026795" y="602294"/>
                      <a:pt x="1091565" y="592769"/>
                    </a:cubicBezTo>
                    <a:cubicBezTo>
                      <a:pt x="1246823" y="569909"/>
                      <a:pt x="1380173" y="498472"/>
                      <a:pt x="1508760" y="4146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65">
                <a:extLst>
                  <a:ext uri="{FF2B5EF4-FFF2-40B4-BE49-F238E27FC236}">
                    <a16:creationId xmlns:a16="http://schemas.microsoft.com/office/drawing/2014/main" id="{29E7D8ED-2BD4-4523-8197-E9DD7B45708A}"/>
                  </a:ext>
                </a:extLst>
              </p:cNvPr>
              <p:cNvSpPr/>
              <p:nvPr/>
            </p:nvSpPr>
            <p:spPr>
              <a:xfrm>
                <a:off x="7088204" y="1757362"/>
                <a:ext cx="704850" cy="1390650"/>
              </a:xfrm>
              <a:custGeom>
                <a:avLst/>
                <a:gdLst>
                  <a:gd name="connsiteX0" fmla="*/ 301 w 704850"/>
                  <a:gd name="connsiteY0" fmla="*/ 296228 h 1390650"/>
                  <a:gd name="connsiteX1" fmla="*/ 10778 w 704850"/>
                  <a:gd name="connsiteY1" fmla="*/ 322898 h 1390650"/>
                  <a:gd name="connsiteX2" fmla="*/ 226996 w 704850"/>
                  <a:gd name="connsiteY2" fmla="*/ 573405 h 1390650"/>
                  <a:gd name="connsiteX3" fmla="*/ 334628 w 704850"/>
                  <a:gd name="connsiteY3" fmla="*/ 648653 h 1390650"/>
                  <a:gd name="connsiteX4" fmla="*/ 431783 w 704850"/>
                  <a:gd name="connsiteY4" fmla="*/ 773430 h 1390650"/>
                  <a:gd name="connsiteX5" fmla="*/ 476551 w 704850"/>
                  <a:gd name="connsiteY5" fmla="*/ 886778 h 1390650"/>
                  <a:gd name="connsiteX6" fmla="*/ 490838 w 704850"/>
                  <a:gd name="connsiteY6" fmla="*/ 681038 h 1390650"/>
                  <a:gd name="connsiteX7" fmla="*/ 506078 w 704850"/>
                  <a:gd name="connsiteY7" fmla="*/ 513398 h 1390650"/>
                  <a:gd name="connsiteX8" fmla="*/ 528938 w 704850"/>
                  <a:gd name="connsiteY8" fmla="*/ 259080 h 1390650"/>
                  <a:gd name="connsiteX9" fmla="*/ 484171 w 704850"/>
                  <a:gd name="connsiteY9" fmla="*/ 0 h 1390650"/>
                  <a:gd name="connsiteX10" fmla="*/ 698483 w 704850"/>
                  <a:gd name="connsiteY10" fmla="*/ 362903 h 1390650"/>
                  <a:gd name="connsiteX11" fmla="*/ 698483 w 704850"/>
                  <a:gd name="connsiteY11" fmla="*/ 630555 h 1390650"/>
                  <a:gd name="connsiteX12" fmla="*/ 583231 w 704850"/>
                  <a:gd name="connsiteY12" fmla="*/ 1140143 h 1390650"/>
                  <a:gd name="connsiteX13" fmla="*/ 517508 w 704850"/>
                  <a:gd name="connsiteY13" fmla="*/ 1398270 h 1390650"/>
                  <a:gd name="connsiteX14" fmla="*/ 346058 w 704850"/>
                  <a:gd name="connsiteY14" fmla="*/ 1001078 h 1390650"/>
                  <a:gd name="connsiteX15" fmla="*/ 180323 w 704850"/>
                  <a:gd name="connsiteY15" fmla="*/ 799147 h 1390650"/>
                  <a:gd name="connsiteX16" fmla="*/ 9826 w 704850"/>
                  <a:gd name="connsiteY16" fmla="*/ 417195 h 1390650"/>
                  <a:gd name="connsiteX17" fmla="*/ 301 w 704850"/>
                  <a:gd name="connsiteY17" fmla="*/ 296228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4850" h="1390650">
                    <a:moveTo>
                      <a:pt x="301" y="296228"/>
                    </a:moveTo>
                    <a:cubicBezTo>
                      <a:pt x="6968" y="303848"/>
                      <a:pt x="6968" y="314325"/>
                      <a:pt x="10778" y="322898"/>
                    </a:cubicBezTo>
                    <a:cubicBezTo>
                      <a:pt x="59356" y="426720"/>
                      <a:pt x="129841" y="511492"/>
                      <a:pt x="226996" y="573405"/>
                    </a:cubicBezTo>
                    <a:cubicBezTo>
                      <a:pt x="264143" y="597218"/>
                      <a:pt x="301291" y="621030"/>
                      <a:pt x="334628" y="648653"/>
                    </a:cubicBezTo>
                    <a:cubicBezTo>
                      <a:pt x="370823" y="673418"/>
                      <a:pt x="417496" y="750570"/>
                      <a:pt x="431783" y="773430"/>
                    </a:cubicBezTo>
                    <a:cubicBezTo>
                      <a:pt x="446071" y="810578"/>
                      <a:pt x="461311" y="846772"/>
                      <a:pt x="476551" y="886778"/>
                    </a:cubicBezTo>
                    <a:cubicBezTo>
                      <a:pt x="478456" y="877253"/>
                      <a:pt x="487028" y="741045"/>
                      <a:pt x="490838" y="681038"/>
                    </a:cubicBezTo>
                    <a:cubicBezTo>
                      <a:pt x="494648" y="624840"/>
                      <a:pt x="499411" y="569595"/>
                      <a:pt x="506078" y="513398"/>
                    </a:cubicBezTo>
                    <a:cubicBezTo>
                      <a:pt x="516556" y="428625"/>
                      <a:pt x="527986" y="344805"/>
                      <a:pt x="528938" y="259080"/>
                    </a:cubicBezTo>
                    <a:cubicBezTo>
                      <a:pt x="528938" y="219075"/>
                      <a:pt x="527986" y="77152"/>
                      <a:pt x="484171" y="0"/>
                    </a:cubicBezTo>
                    <a:cubicBezTo>
                      <a:pt x="567038" y="54292"/>
                      <a:pt x="672766" y="220980"/>
                      <a:pt x="698483" y="362903"/>
                    </a:cubicBezTo>
                    <a:cubicBezTo>
                      <a:pt x="725153" y="459105"/>
                      <a:pt x="710866" y="541020"/>
                      <a:pt x="698483" y="630555"/>
                    </a:cubicBezTo>
                    <a:cubicBezTo>
                      <a:pt x="674671" y="803910"/>
                      <a:pt x="625141" y="970597"/>
                      <a:pt x="583231" y="1140143"/>
                    </a:cubicBezTo>
                    <a:cubicBezTo>
                      <a:pt x="563228" y="1220153"/>
                      <a:pt x="520366" y="1390650"/>
                      <a:pt x="517508" y="1398270"/>
                    </a:cubicBezTo>
                    <a:cubicBezTo>
                      <a:pt x="512746" y="1383030"/>
                      <a:pt x="421306" y="1104900"/>
                      <a:pt x="346058" y="1001078"/>
                    </a:cubicBezTo>
                    <a:cubicBezTo>
                      <a:pt x="294623" y="930593"/>
                      <a:pt x="234616" y="866775"/>
                      <a:pt x="180323" y="799147"/>
                    </a:cubicBezTo>
                    <a:cubicBezTo>
                      <a:pt x="89836" y="686753"/>
                      <a:pt x="30781" y="561022"/>
                      <a:pt x="9826" y="417195"/>
                    </a:cubicBezTo>
                    <a:cubicBezTo>
                      <a:pt x="6016" y="390525"/>
                      <a:pt x="-1604" y="298133"/>
                      <a:pt x="301" y="2962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66">
                <a:extLst>
                  <a:ext uri="{FF2B5EF4-FFF2-40B4-BE49-F238E27FC236}">
                    <a16:creationId xmlns:a16="http://schemas.microsoft.com/office/drawing/2014/main" id="{9FF90612-0CCB-4D8C-A210-3DC6ED30B8CF}"/>
                  </a:ext>
                </a:extLst>
              </p:cNvPr>
              <p:cNvSpPr/>
              <p:nvPr/>
            </p:nvSpPr>
            <p:spPr>
              <a:xfrm>
                <a:off x="6825615" y="1352550"/>
                <a:ext cx="704850" cy="1095375"/>
              </a:xfrm>
              <a:custGeom>
                <a:avLst/>
                <a:gdLst>
                  <a:gd name="connsiteX0" fmla="*/ 2857 w 704850"/>
                  <a:gd name="connsiteY0" fmla="*/ 218123 h 1095375"/>
                  <a:gd name="connsiteX1" fmla="*/ 0 w 704850"/>
                  <a:gd name="connsiteY1" fmla="*/ 177165 h 1095375"/>
                  <a:gd name="connsiteX2" fmla="*/ 152400 w 704850"/>
                  <a:gd name="connsiteY2" fmla="*/ 344805 h 1095375"/>
                  <a:gd name="connsiteX3" fmla="*/ 392430 w 704850"/>
                  <a:gd name="connsiteY3" fmla="*/ 510540 h 1095375"/>
                  <a:gd name="connsiteX4" fmla="*/ 462915 w 704850"/>
                  <a:gd name="connsiteY4" fmla="*/ 585788 h 1095375"/>
                  <a:gd name="connsiteX5" fmla="*/ 542925 w 704850"/>
                  <a:gd name="connsiteY5" fmla="*/ 692468 h 1095375"/>
                  <a:gd name="connsiteX6" fmla="*/ 540067 w 704850"/>
                  <a:gd name="connsiteY6" fmla="*/ 646748 h 1095375"/>
                  <a:gd name="connsiteX7" fmla="*/ 514350 w 704850"/>
                  <a:gd name="connsiteY7" fmla="*/ 476250 h 1095375"/>
                  <a:gd name="connsiteX8" fmla="*/ 409575 w 704850"/>
                  <a:gd name="connsiteY8" fmla="*/ 175260 h 1095375"/>
                  <a:gd name="connsiteX9" fmla="*/ 306705 w 704850"/>
                  <a:gd name="connsiteY9" fmla="*/ 0 h 1095375"/>
                  <a:gd name="connsiteX10" fmla="*/ 594360 w 704850"/>
                  <a:gd name="connsiteY10" fmla="*/ 214313 h 1095375"/>
                  <a:gd name="connsiteX11" fmla="*/ 689610 w 704850"/>
                  <a:gd name="connsiteY11" fmla="*/ 442913 h 1095375"/>
                  <a:gd name="connsiteX12" fmla="*/ 706755 w 704850"/>
                  <a:gd name="connsiteY12" fmla="*/ 809625 h 1095375"/>
                  <a:gd name="connsiteX13" fmla="*/ 698182 w 704850"/>
                  <a:gd name="connsiteY13" fmla="*/ 1100138 h 1095375"/>
                  <a:gd name="connsiteX14" fmla="*/ 661988 w 704850"/>
                  <a:gd name="connsiteY14" fmla="*/ 1033463 h 1095375"/>
                  <a:gd name="connsiteX15" fmla="*/ 469582 w 704850"/>
                  <a:gd name="connsiteY15" fmla="*/ 784860 h 1095375"/>
                  <a:gd name="connsiteX16" fmla="*/ 249555 w 704850"/>
                  <a:gd name="connsiteY16" fmla="*/ 642938 h 1095375"/>
                  <a:gd name="connsiteX17" fmla="*/ 27622 w 704850"/>
                  <a:gd name="connsiteY17" fmla="*/ 351473 h 1095375"/>
                  <a:gd name="connsiteX18" fmla="*/ 2857 w 704850"/>
                  <a:gd name="connsiteY18" fmla="*/ 218123 h 109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04850" h="1095375">
                    <a:moveTo>
                      <a:pt x="2857" y="218123"/>
                    </a:moveTo>
                    <a:cubicBezTo>
                      <a:pt x="1905" y="206693"/>
                      <a:pt x="953" y="194310"/>
                      <a:pt x="0" y="177165"/>
                    </a:cubicBezTo>
                    <a:cubicBezTo>
                      <a:pt x="35242" y="232410"/>
                      <a:pt x="140970" y="336233"/>
                      <a:pt x="152400" y="344805"/>
                    </a:cubicBezTo>
                    <a:cubicBezTo>
                      <a:pt x="231457" y="401955"/>
                      <a:pt x="313372" y="430530"/>
                      <a:pt x="392430" y="510540"/>
                    </a:cubicBezTo>
                    <a:cubicBezTo>
                      <a:pt x="416242" y="535305"/>
                      <a:pt x="439103" y="561023"/>
                      <a:pt x="462915" y="585788"/>
                    </a:cubicBezTo>
                    <a:cubicBezTo>
                      <a:pt x="488632" y="620078"/>
                      <a:pt x="513397" y="654368"/>
                      <a:pt x="542925" y="692468"/>
                    </a:cubicBezTo>
                    <a:cubicBezTo>
                      <a:pt x="541972" y="672465"/>
                      <a:pt x="541972" y="660083"/>
                      <a:pt x="540067" y="646748"/>
                    </a:cubicBezTo>
                    <a:cubicBezTo>
                      <a:pt x="531495" y="589598"/>
                      <a:pt x="521017" y="533400"/>
                      <a:pt x="514350" y="476250"/>
                    </a:cubicBezTo>
                    <a:cubicBezTo>
                      <a:pt x="502920" y="367665"/>
                      <a:pt x="463867" y="268605"/>
                      <a:pt x="409575" y="175260"/>
                    </a:cubicBezTo>
                    <a:cubicBezTo>
                      <a:pt x="394335" y="150495"/>
                      <a:pt x="330517" y="30480"/>
                      <a:pt x="306705" y="0"/>
                    </a:cubicBezTo>
                    <a:cubicBezTo>
                      <a:pt x="398145" y="19050"/>
                      <a:pt x="520065" y="119063"/>
                      <a:pt x="594360" y="214313"/>
                    </a:cubicBezTo>
                    <a:cubicBezTo>
                      <a:pt x="646747" y="280035"/>
                      <a:pt x="674370" y="359092"/>
                      <a:pt x="689610" y="442913"/>
                    </a:cubicBezTo>
                    <a:cubicBezTo>
                      <a:pt x="711517" y="564833"/>
                      <a:pt x="709613" y="666750"/>
                      <a:pt x="706755" y="809625"/>
                    </a:cubicBezTo>
                    <a:cubicBezTo>
                      <a:pt x="709613" y="911543"/>
                      <a:pt x="709613" y="1000125"/>
                      <a:pt x="698182" y="1100138"/>
                    </a:cubicBezTo>
                    <a:cubicBezTo>
                      <a:pt x="692467" y="1085850"/>
                      <a:pt x="666750" y="1043940"/>
                      <a:pt x="661988" y="1033463"/>
                    </a:cubicBezTo>
                    <a:cubicBezTo>
                      <a:pt x="615315" y="937260"/>
                      <a:pt x="555307" y="851535"/>
                      <a:pt x="469582" y="784860"/>
                    </a:cubicBezTo>
                    <a:cubicBezTo>
                      <a:pt x="400050" y="731520"/>
                      <a:pt x="322897" y="689610"/>
                      <a:pt x="249555" y="642938"/>
                    </a:cubicBezTo>
                    <a:cubicBezTo>
                      <a:pt x="139065" y="573405"/>
                      <a:pt x="63817" y="478155"/>
                      <a:pt x="27622" y="351473"/>
                    </a:cubicBezTo>
                    <a:cubicBezTo>
                      <a:pt x="14288" y="308610"/>
                      <a:pt x="12382" y="262890"/>
                      <a:pt x="2857" y="2181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67">
                <a:extLst>
                  <a:ext uri="{FF2B5EF4-FFF2-40B4-BE49-F238E27FC236}">
                    <a16:creationId xmlns:a16="http://schemas.microsoft.com/office/drawing/2014/main" id="{1154E14A-FADD-46DD-B9B1-712BFD6A9A64}"/>
                  </a:ext>
                </a:extLst>
              </p:cNvPr>
              <p:cNvSpPr/>
              <p:nvPr/>
            </p:nvSpPr>
            <p:spPr>
              <a:xfrm>
                <a:off x="6532245" y="1054343"/>
                <a:ext cx="714375" cy="762000"/>
              </a:xfrm>
              <a:custGeom>
                <a:avLst/>
                <a:gdLst>
                  <a:gd name="connsiteX0" fmla="*/ 389573 w 714375"/>
                  <a:gd name="connsiteY0" fmla="*/ 182954 h 762000"/>
                  <a:gd name="connsiteX1" fmla="*/ 523875 w 714375"/>
                  <a:gd name="connsiteY1" fmla="*/ 292491 h 762000"/>
                  <a:gd name="connsiteX2" fmla="*/ 598170 w 714375"/>
                  <a:gd name="connsiteY2" fmla="*/ 420126 h 762000"/>
                  <a:gd name="connsiteX3" fmla="*/ 718185 w 714375"/>
                  <a:gd name="connsiteY3" fmla="*/ 768741 h 762000"/>
                  <a:gd name="connsiteX4" fmla="*/ 542925 w 714375"/>
                  <a:gd name="connsiteY4" fmla="*/ 647774 h 762000"/>
                  <a:gd name="connsiteX5" fmla="*/ 371475 w 714375"/>
                  <a:gd name="connsiteY5" fmla="*/ 474419 h 762000"/>
                  <a:gd name="connsiteX6" fmla="*/ 200977 w 714375"/>
                  <a:gd name="connsiteY6" fmla="*/ 235341 h 762000"/>
                  <a:gd name="connsiteX7" fmla="*/ 12383 w 714375"/>
                  <a:gd name="connsiteY7" fmla="*/ 13409 h 762000"/>
                  <a:gd name="connsiteX8" fmla="*/ 0 w 714375"/>
                  <a:gd name="connsiteY8" fmla="*/ 74 h 762000"/>
                  <a:gd name="connsiteX9" fmla="*/ 33338 w 714375"/>
                  <a:gd name="connsiteY9" fmla="*/ 9599 h 762000"/>
                  <a:gd name="connsiteX10" fmla="*/ 389573 w 714375"/>
                  <a:gd name="connsiteY10" fmla="*/ 18295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375" h="762000">
                    <a:moveTo>
                      <a:pt x="389573" y="182954"/>
                    </a:moveTo>
                    <a:cubicBezTo>
                      <a:pt x="438150" y="214386"/>
                      <a:pt x="479108" y="242009"/>
                      <a:pt x="523875" y="292491"/>
                    </a:cubicBezTo>
                    <a:cubicBezTo>
                      <a:pt x="544830" y="315351"/>
                      <a:pt x="582930" y="390599"/>
                      <a:pt x="598170" y="420126"/>
                    </a:cubicBezTo>
                    <a:cubicBezTo>
                      <a:pt x="640080" y="535379"/>
                      <a:pt x="667702" y="656346"/>
                      <a:pt x="718185" y="768741"/>
                    </a:cubicBezTo>
                    <a:cubicBezTo>
                      <a:pt x="710565" y="763979"/>
                      <a:pt x="586740" y="685874"/>
                      <a:pt x="542925" y="647774"/>
                    </a:cubicBezTo>
                    <a:cubicBezTo>
                      <a:pt x="481965" y="593481"/>
                      <a:pt x="420052" y="540141"/>
                      <a:pt x="371475" y="474419"/>
                    </a:cubicBezTo>
                    <a:cubicBezTo>
                      <a:pt x="313373" y="396314"/>
                      <a:pt x="263842" y="310589"/>
                      <a:pt x="200977" y="235341"/>
                    </a:cubicBezTo>
                    <a:cubicBezTo>
                      <a:pt x="160020" y="185811"/>
                      <a:pt x="38100" y="35316"/>
                      <a:pt x="12383" y="13409"/>
                    </a:cubicBezTo>
                    <a:cubicBezTo>
                      <a:pt x="8572" y="9599"/>
                      <a:pt x="5715" y="5789"/>
                      <a:pt x="0" y="74"/>
                    </a:cubicBezTo>
                    <a:cubicBezTo>
                      <a:pt x="13335" y="-879"/>
                      <a:pt x="22860" y="7694"/>
                      <a:pt x="33338" y="9599"/>
                    </a:cubicBezTo>
                    <a:cubicBezTo>
                      <a:pt x="134302" y="53414"/>
                      <a:pt x="326708" y="138186"/>
                      <a:pt x="389573" y="18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68">
                <a:extLst>
                  <a:ext uri="{FF2B5EF4-FFF2-40B4-BE49-F238E27FC236}">
                    <a16:creationId xmlns:a16="http://schemas.microsoft.com/office/drawing/2014/main" id="{D0C72833-8C01-4A9E-A659-10F915CE6565}"/>
                  </a:ext>
                </a:extLst>
              </p:cNvPr>
              <p:cNvSpPr/>
              <p:nvPr/>
            </p:nvSpPr>
            <p:spPr>
              <a:xfrm>
                <a:off x="4238350" y="5114741"/>
                <a:ext cx="2571750" cy="695325"/>
              </a:xfrm>
              <a:custGeom>
                <a:avLst/>
                <a:gdLst>
                  <a:gd name="connsiteX0" fmla="*/ 2382477 w 2571750"/>
                  <a:gd name="connsiteY0" fmla="*/ 262121 h 695325"/>
                  <a:gd name="connsiteX1" fmla="*/ 2037672 w 2571750"/>
                  <a:gd name="connsiteY1" fmla="*/ 258311 h 695325"/>
                  <a:gd name="connsiteX2" fmla="*/ 1604285 w 2571750"/>
                  <a:gd name="connsiteY2" fmla="*/ 137343 h 695325"/>
                  <a:gd name="connsiteX3" fmla="*/ 1330917 w 2571750"/>
                  <a:gd name="connsiteY3" fmla="*/ 24948 h 695325"/>
                  <a:gd name="connsiteX4" fmla="*/ 938487 w 2571750"/>
                  <a:gd name="connsiteY4" fmla="*/ 23043 h 695325"/>
                  <a:gd name="connsiteX5" fmla="*/ 506052 w 2571750"/>
                  <a:gd name="connsiteY5" fmla="*/ 227830 h 695325"/>
                  <a:gd name="connsiteX6" fmla="*/ 5037 w 2571750"/>
                  <a:gd name="connsiteY6" fmla="*/ 582161 h 695325"/>
                  <a:gd name="connsiteX7" fmla="*/ 2180 w 2571750"/>
                  <a:gd name="connsiteY7" fmla="*/ 596448 h 695325"/>
                  <a:gd name="connsiteX8" fmla="*/ 86000 w 2571750"/>
                  <a:gd name="connsiteY8" fmla="*/ 691698 h 695325"/>
                  <a:gd name="connsiteX9" fmla="*/ 100287 w 2571750"/>
                  <a:gd name="connsiteY9" fmla="*/ 688840 h 695325"/>
                  <a:gd name="connsiteX10" fmla="*/ 148865 w 2571750"/>
                  <a:gd name="connsiteY10" fmla="*/ 640263 h 695325"/>
                  <a:gd name="connsiteX11" fmla="*/ 527007 w 2571750"/>
                  <a:gd name="connsiteY11" fmla="*/ 316413 h 695325"/>
                  <a:gd name="connsiteX12" fmla="*/ 745130 w 2571750"/>
                  <a:gd name="connsiteY12" fmla="*/ 189730 h 695325"/>
                  <a:gd name="connsiteX13" fmla="*/ 1154705 w 2571750"/>
                  <a:gd name="connsiteY13" fmla="*/ 157346 h 695325"/>
                  <a:gd name="connsiteX14" fmla="*/ 1388067 w 2571750"/>
                  <a:gd name="connsiteY14" fmla="*/ 287838 h 695325"/>
                  <a:gd name="connsiteX15" fmla="*/ 1625240 w 2571750"/>
                  <a:gd name="connsiteY15" fmla="*/ 448811 h 695325"/>
                  <a:gd name="connsiteX16" fmla="*/ 2085297 w 2571750"/>
                  <a:gd name="connsiteY16" fmla="*/ 506913 h 695325"/>
                  <a:gd name="connsiteX17" fmla="*/ 2282465 w 2571750"/>
                  <a:gd name="connsiteY17" fmla="*/ 431665 h 695325"/>
                  <a:gd name="connsiteX18" fmla="*/ 2575835 w 2571750"/>
                  <a:gd name="connsiteY18" fmla="*/ 243071 h 695325"/>
                  <a:gd name="connsiteX19" fmla="*/ 2382477 w 2571750"/>
                  <a:gd name="connsiteY19" fmla="*/ 26212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71750" h="695325">
                    <a:moveTo>
                      <a:pt x="2382477" y="262121"/>
                    </a:moveTo>
                    <a:cubicBezTo>
                      <a:pt x="2267225" y="272598"/>
                      <a:pt x="2151972" y="271646"/>
                      <a:pt x="2037672" y="258311"/>
                    </a:cubicBezTo>
                    <a:cubicBezTo>
                      <a:pt x="1887177" y="241165"/>
                      <a:pt x="1743350" y="198303"/>
                      <a:pt x="1604285" y="137343"/>
                    </a:cubicBezTo>
                    <a:cubicBezTo>
                      <a:pt x="1513797" y="97338"/>
                      <a:pt x="1425215" y="55428"/>
                      <a:pt x="1330917" y="24948"/>
                    </a:cubicBezTo>
                    <a:cubicBezTo>
                      <a:pt x="1200425" y="-16962"/>
                      <a:pt x="1072790" y="2088"/>
                      <a:pt x="938487" y="23043"/>
                    </a:cubicBezTo>
                    <a:cubicBezTo>
                      <a:pt x="763227" y="51618"/>
                      <a:pt x="506052" y="227830"/>
                      <a:pt x="506052" y="227830"/>
                    </a:cubicBezTo>
                    <a:cubicBezTo>
                      <a:pt x="331745" y="336415"/>
                      <a:pt x="166962" y="457383"/>
                      <a:pt x="5037" y="582161"/>
                    </a:cubicBezTo>
                    <a:cubicBezTo>
                      <a:pt x="-1630" y="587876"/>
                      <a:pt x="-678" y="589781"/>
                      <a:pt x="2180" y="596448"/>
                    </a:cubicBezTo>
                    <a:cubicBezTo>
                      <a:pt x="15515" y="624071"/>
                      <a:pt x="80285" y="679315"/>
                      <a:pt x="86000" y="691698"/>
                    </a:cubicBezTo>
                    <a:cubicBezTo>
                      <a:pt x="92667" y="699318"/>
                      <a:pt x="96477" y="693603"/>
                      <a:pt x="100287" y="688840"/>
                    </a:cubicBezTo>
                    <a:cubicBezTo>
                      <a:pt x="116480" y="672648"/>
                      <a:pt x="132672" y="656456"/>
                      <a:pt x="148865" y="640263"/>
                    </a:cubicBezTo>
                    <a:cubicBezTo>
                      <a:pt x="266022" y="525011"/>
                      <a:pt x="524150" y="315461"/>
                      <a:pt x="527007" y="316413"/>
                    </a:cubicBezTo>
                    <a:cubicBezTo>
                      <a:pt x="528912" y="314508"/>
                      <a:pt x="667025" y="213543"/>
                      <a:pt x="745130" y="189730"/>
                    </a:cubicBezTo>
                    <a:cubicBezTo>
                      <a:pt x="938487" y="128771"/>
                      <a:pt x="997542" y="122103"/>
                      <a:pt x="1154705" y="157346"/>
                    </a:cubicBezTo>
                    <a:cubicBezTo>
                      <a:pt x="1243287" y="177348"/>
                      <a:pt x="1314725" y="236403"/>
                      <a:pt x="1388067" y="287838"/>
                    </a:cubicBezTo>
                    <a:cubicBezTo>
                      <a:pt x="1466172" y="343083"/>
                      <a:pt x="1541420" y="402138"/>
                      <a:pt x="1625240" y="448811"/>
                    </a:cubicBezTo>
                    <a:cubicBezTo>
                      <a:pt x="1770972" y="530726"/>
                      <a:pt x="1924325" y="550728"/>
                      <a:pt x="2085297" y="506913"/>
                    </a:cubicBezTo>
                    <a:cubicBezTo>
                      <a:pt x="2157687" y="488815"/>
                      <a:pt x="2238650" y="455478"/>
                      <a:pt x="2282465" y="431665"/>
                    </a:cubicBezTo>
                    <a:cubicBezTo>
                      <a:pt x="2385335" y="380230"/>
                      <a:pt x="2481537" y="316413"/>
                      <a:pt x="2575835" y="243071"/>
                    </a:cubicBezTo>
                    <a:cubicBezTo>
                      <a:pt x="2555832" y="243071"/>
                      <a:pt x="2429150" y="257358"/>
                      <a:pt x="2382477" y="262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14">
              <a:extLst>
                <a:ext uri="{FF2B5EF4-FFF2-40B4-BE49-F238E27FC236}">
                  <a16:creationId xmlns:a16="http://schemas.microsoft.com/office/drawing/2014/main" id="{0DCDAAA0-12C8-491D-8395-2A47A6A24918}"/>
                </a:ext>
              </a:extLst>
            </p:cNvPr>
            <p:cNvGrpSpPr/>
            <p:nvPr/>
          </p:nvGrpSpPr>
          <p:grpSpPr>
            <a:xfrm flipH="1">
              <a:off x="8613034" y="936982"/>
              <a:ext cx="3714750" cy="4752975"/>
              <a:chOff x="4238625" y="1052512"/>
              <a:chExt cx="3714750" cy="4752975"/>
            </a:xfrm>
            <a:grpFill/>
          </p:grpSpPr>
          <p:sp>
            <p:nvSpPr>
              <p:cNvPr id="35" name="Freeform: Shape 53">
                <a:extLst>
                  <a:ext uri="{FF2B5EF4-FFF2-40B4-BE49-F238E27FC236}">
                    <a16:creationId xmlns:a16="http://schemas.microsoft.com/office/drawing/2014/main" id="{2443B56C-78A9-4F1A-B3BE-A49BDDEB143E}"/>
                  </a:ext>
                </a:extLst>
              </p:cNvPr>
              <p:cNvSpPr/>
              <p:nvPr/>
            </p:nvSpPr>
            <p:spPr>
              <a:xfrm>
                <a:off x="6450330" y="3894772"/>
                <a:ext cx="1257300" cy="1133475"/>
              </a:xfrm>
              <a:custGeom>
                <a:avLst/>
                <a:gdLst>
                  <a:gd name="connsiteX0" fmla="*/ 588645 w 1257300"/>
                  <a:gd name="connsiteY0" fmla="*/ 42863 h 1133475"/>
                  <a:gd name="connsiteX1" fmla="*/ 622935 w 1257300"/>
                  <a:gd name="connsiteY1" fmla="*/ 0 h 1133475"/>
                  <a:gd name="connsiteX2" fmla="*/ 596265 w 1257300"/>
                  <a:gd name="connsiteY2" fmla="*/ 113347 h 1133475"/>
                  <a:gd name="connsiteX3" fmla="*/ 541973 w 1257300"/>
                  <a:gd name="connsiteY3" fmla="*/ 439103 h 1133475"/>
                  <a:gd name="connsiteX4" fmla="*/ 477202 w 1257300"/>
                  <a:gd name="connsiteY4" fmla="*/ 742950 h 1133475"/>
                  <a:gd name="connsiteX5" fmla="*/ 421958 w 1257300"/>
                  <a:gd name="connsiteY5" fmla="*/ 842010 h 1133475"/>
                  <a:gd name="connsiteX6" fmla="*/ 780098 w 1257300"/>
                  <a:gd name="connsiteY6" fmla="*/ 666750 h 1133475"/>
                  <a:gd name="connsiteX7" fmla="*/ 1089660 w 1257300"/>
                  <a:gd name="connsiteY7" fmla="*/ 443865 h 1133475"/>
                  <a:gd name="connsiteX8" fmla="*/ 1262063 w 1257300"/>
                  <a:gd name="connsiteY8" fmla="*/ 227647 h 1133475"/>
                  <a:gd name="connsiteX9" fmla="*/ 1265873 w 1257300"/>
                  <a:gd name="connsiteY9" fmla="*/ 228600 h 1133475"/>
                  <a:gd name="connsiteX10" fmla="*/ 1179195 w 1257300"/>
                  <a:gd name="connsiteY10" fmla="*/ 542925 h 1133475"/>
                  <a:gd name="connsiteX11" fmla="*/ 878205 w 1257300"/>
                  <a:gd name="connsiteY11" fmla="*/ 871538 h 1133475"/>
                  <a:gd name="connsiteX12" fmla="*/ 449580 w 1257300"/>
                  <a:gd name="connsiteY12" fmla="*/ 1027747 h 1133475"/>
                  <a:gd name="connsiteX13" fmla="*/ 20003 w 1257300"/>
                  <a:gd name="connsiteY13" fmla="*/ 1136333 h 1133475"/>
                  <a:gd name="connsiteX14" fmla="*/ 0 w 1257300"/>
                  <a:gd name="connsiteY14" fmla="*/ 1135380 h 1133475"/>
                  <a:gd name="connsiteX15" fmla="*/ 100965 w 1257300"/>
                  <a:gd name="connsiteY15" fmla="*/ 985838 h 1133475"/>
                  <a:gd name="connsiteX16" fmla="*/ 278130 w 1257300"/>
                  <a:gd name="connsiteY16" fmla="*/ 621983 h 1133475"/>
                  <a:gd name="connsiteX17" fmla="*/ 477202 w 1257300"/>
                  <a:gd name="connsiteY17" fmla="*/ 181928 h 1133475"/>
                  <a:gd name="connsiteX18" fmla="*/ 588645 w 1257300"/>
                  <a:gd name="connsiteY18" fmla="*/ 42863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57300" h="1133475">
                    <a:moveTo>
                      <a:pt x="588645" y="42863"/>
                    </a:moveTo>
                    <a:cubicBezTo>
                      <a:pt x="600075" y="28575"/>
                      <a:pt x="611505" y="14288"/>
                      <a:pt x="622935" y="0"/>
                    </a:cubicBezTo>
                    <a:cubicBezTo>
                      <a:pt x="623888" y="0"/>
                      <a:pt x="605790" y="76200"/>
                      <a:pt x="596265" y="113347"/>
                    </a:cubicBezTo>
                    <a:cubicBezTo>
                      <a:pt x="567690" y="220028"/>
                      <a:pt x="554355" y="329565"/>
                      <a:pt x="541973" y="439103"/>
                    </a:cubicBezTo>
                    <a:cubicBezTo>
                      <a:pt x="530543" y="542925"/>
                      <a:pt x="521970" y="646747"/>
                      <a:pt x="477202" y="742950"/>
                    </a:cubicBezTo>
                    <a:cubicBezTo>
                      <a:pt x="473392" y="751522"/>
                      <a:pt x="437198" y="816293"/>
                      <a:pt x="421958" y="842010"/>
                    </a:cubicBezTo>
                    <a:cubicBezTo>
                      <a:pt x="439102" y="840105"/>
                      <a:pt x="671513" y="714375"/>
                      <a:pt x="780098" y="666750"/>
                    </a:cubicBezTo>
                    <a:cubicBezTo>
                      <a:pt x="917258" y="599122"/>
                      <a:pt x="1004888" y="530543"/>
                      <a:pt x="1089660" y="443865"/>
                    </a:cubicBezTo>
                    <a:cubicBezTo>
                      <a:pt x="1110615" y="418147"/>
                      <a:pt x="1251585" y="242888"/>
                      <a:pt x="1262063" y="227647"/>
                    </a:cubicBezTo>
                    <a:cubicBezTo>
                      <a:pt x="1263015" y="227647"/>
                      <a:pt x="1263968" y="228600"/>
                      <a:pt x="1265873" y="228600"/>
                    </a:cubicBezTo>
                    <a:cubicBezTo>
                      <a:pt x="1260158" y="252413"/>
                      <a:pt x="1205865" y="462915"/>
                      <a:pt x="1179195" y="542925"/>
                    </a:cubicBezTo>
                    <a:cubicBezTo>
                      <a:pt x="1127760" y="697230"/>
                      <a:pt x="1021080" y="800100"/>
                      <a:pt x="878205" y="871538"/>
                    </a:cubicBezTo>
                    <a:cubicBezTo>
                      <a:pt x="741045" y="940118"/>
                      <a:pt x="596265" y="986790"/>
                      <a:pt x="449580" y="1027747"/>
                    </a:cubicBezTo>
                    <a:cubicBezTo>
                      <a:pt x="307658" y="1068705"/>
                      <a:pt x="163830" y="1103948"/>
                      <a:pt x="20003" y="1136333"/>
                    </a:cubicBezTo>
                    <a:cubicBezTo>
                      <a:pt x="14288" y="1137285"/>
                      <a:pt x="5715" y="1145858"/>
                      <a:pt x="0" y="1135380"/>
                    </a:cubicBezTo>
                    <a:cubicBezTo>
                      <a:pt x="16192" y="1123950"/>
                      <a:pt x="77153" y="1020128"/>
                      <a:pt x="100965" y="985838"/>
                    </a:cubicBezTo>
                    <a:cubicBezTo>
                      <a:pt x="180023" y="874395"/>
                      <a:pt x="244792" y="755333"/>
                      <a:pt x="278130" y="621983"/>
                    </a:cubicBezTo>
                    <a:cubicBezTo>
                      <a:pt x="317183" y="462915"/>
                      <a:pt x="385763" y="317183"/>
                      <a:pt x="477202" y="181928"/>
                    </a:cubicBezTo>
                    <a:cubicBezTo>
                      <a:pt x="487680" y="165735"/>
                      <a:pt x="563880" y="72390"/>
                      <a:pt x="588645" y="428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54">
                <a:extLst>
                  <a:ext uri="{FF2B5EF4-FFF2-40B4-BE49-F238E27FC236}">
                    <a16:creationId xmlns:a16="http://schemas.microsoft.com/office/drawing/2014/main" id="{DF8EA0EE-8F19-4B18-BF09-AF216F1548EE}"/>
                  </a:ext>
                </a:extLst>
              </p:cNvPr>
              <p:cNvSpPr/>
              <p:nvPr/>
            </p:nvSpPr>
            <p:spPr>
              <a:xfrm>
                <a:off x="7018743" y="3310890"/>
                <a:ext cx="904875" cy="1257300"/>
              </a:xfrm>
              <a:custGeom>
                <a:avLst/>
                <a:gdLst>
                  <a:gd name="connsiteX0" fmla="*/ 908914 w 904875"/>
                  <a:gd name="connsiteY0" fmla="*/ 68580 h 1257300"/>
                  <a:gd name="connsiteX1" fmla="*/ 907962 w 904875"/>
                  <a:gd name="connsiteY1" fmla="*/ 201930 h 1257300"/>
                  <a:gd name="connsiteX2" fmla="*/ 871767 w 904875"/>
                  <a:gd name="connsiteY2" fmla="*/ 406717 h 1257300"/>
                  <a:gd name="connsiteX3" fmla="*/ 586969 w 904875"/>
                  <a:gd name="connsiteY3" fmla="*/ 847725 h 1257300"/>
                  <a:gd name="connsiteX4" fmla="*/ 12612 w 904875"/>
                  <a:gd name="connsiteY4" fmla="*/ 1254442 h 1257300"/>
                  <a:gd name="connsiteX5" fmla="*/ 229 w 904875"/>
                  <a:gd name="connsiteY5" fmla="*/ 1250632 h 1257300"/>
                  <a:gd name="connsiteX6" fmla="*/ 71667 w 904875"/>
                  <a:gd name="connsiteY6" fmla="*/ 963930 h 1257300"/>
                  <a:gd name="connsiteX7" fmla="*/ 116434 w 904875"/>
                  <a:gd name="connsiteY7" fmla="*/ 661035 h 1257300"/>
                  <a:gd name="connsiteX8" fmla="*/ 130722 w 904875"/>
                  <a:gd name="connsiteY8" fmla="*/ 483870 h 1257300"/>
                  <a:gd name="connsiteX9" fmla="*/ 150725 w 904875"/>
                  <a:gd name="connsiteY9" fmla="*/ 236220 h 1257300"/>
                  <a:gd name="connsiteX10" fmla="*/ 250737 w 904875"/>
                  <a:gd name="connsiteY10" fmla="*/ 0 h 1257300"/>
                  <a:gd name="connsiteX11" fmla="*/ 325032 w 904875"/>
                  <a:gd name="connsiteY11" fmla="*/ 509588 h 1257300"/>
                  <a:gd name="connsiteX12" fmla="*/ 299314 w 904875"/>
                  <a:gd name="connsiteY12" fmla="*/ 809625 h 1257300"/>
                  <a:gd name="connsiteX13" fmla="*/ 533629 w 904875"/>
                  <a:gd name="connsiteY13" fmla="*/ 582930 h 1257300"/>
                  <a:gd name="connsiteX14" fmla="*/ 751752 w 904875"/>
                  <a:gd name="connsiteY14" fmla="*/ 312420 h 1257300"/>
                  <a:gd name="connsiteX15" fmla="*/ 887007 w 904875"/>
                  <a:gd name="connsiteY15" fmla="*/ 100965 h 1257300"/>
                  <a:gd name="connsiteX16" fmla="*/ 908914 w 904875"/>
                  <a:gd name="connsiteY16" fmla="*/ 6858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4875" h="1257300">
                    <a:moveTo>
                      <a:pt x="908914" y="68580"/>
                    </a:moveTo>
                    <a:cubicBezTo>
                      <a:pt x="911772" y="114300"/>
                      <a:pt x="911772" y="158115"/>
                      <a:pt x="907962" y="201930"/>
                    </a:cubicBezTo>
                    <a:cubicBezTo>
                      <a:pt x="902247" y="271463"/>
                      <a:pt x="891769" y="340042"/>
                      <a:pt x="871767" y="406717"/>
                    </a:cubicBezTo>
                    <a:cubicBezTo>
                      <a:pt x="810807" y="575310"/>
                      <a:pt x="687934" y="741045"/>
                      <a:pt x="586969" y="847725"/>
                    </a:cubicBezTo>
                    <a:cubicBezTo>
                      <a:pt x="412662" y="1008697"/>
                      <a:pt x="215494" y="1134428"/>
                      <a:pt x="12612" y="1254442"/>
                    </a:cubicBezTo>
                    <a:cubicBezTo>
                      <a:pt x="8802" y="1256348"/>
                      <a:pt x="-1676" y="1269682"/>
                      <a:pt x="229" y="1250632"/>
                    </a:cubicBezTo>
                    <a:cubicBezTo>
                      <a:pt x="16422" y="1224915"/>
                      <a:pt x="57379" y="1032510"/>
                      <a:pt x="71667" y="963930"/>
                    </a:cubicBezTo>
                    <a:cubicBezTo>
                      <a:pt x="92622" y="863917"/>
                      <a:pt x="108814" y="762953"/>
                      <a:pt x="116434" y="661035"/>
                    </a:cubicBezTo>
                    <a:cubicBezTo>
                      <a:pt x="121197" y="601980"/>
                      <a:pt x="125959" y="542925"/>
                      <a:pt x="130722" y="483870"/>
                    </a:cubicBezTo>
                    <a:cubicBezTo>
                      <a:pt x="138342" y="391478"/>
                      <a:pt x="132627" y="326707"/>
                      <a:pt x="150725" y="236220"/>
                    </a:cubicBezTo>
                    <a:cubicBezTo>
                      <a:pt x="158344" y="200025"/>
                      <a:pt x="243117" y="12382"/>
                      <a:pt x="250737" y="0"/>
                    </a:cubicBezTo>
                    <a:cubicBezTo>
                      <a:pt x="297409" y="174307"/>
                      <a:pt x="331700" y="334328"/>
                      <a:pt x="325032" y="509588"/>
                    </a:cubicBezTo>
                    <a:cubicBezTo>
                      <a:pt x="325032" y="546735"/>
                      <a:pt x="295504" y="786765"/>
                      <a:pt x="299314" y="809625"/>
                    </a:cubicBezTo>
                    <a:cubicBezTo>
                      <a:pt x="379325" y="722947"/>
                      <a:pt x="450762" y="669607"/>
                      <a:pt x="533629" y="582930"/>
                    </a:cubicBezTo>
                    <a:cubicBezTo>
                      <a:pt x="628879" y="478155"/>
                      <a:pt x="690792" y="412432"/>
                      <a:pt x="751752" y="312420"/>
                    </a:cubicBezTo>
                    <a:cubicBezTo>
                      <a:pt x="778422" y="268605"/>
                      <a:pt x="887007" y="102870"/>
                      <a:pt x="887007" y="100965"/>
                    </a:cubicBezTo>
                    <a:cubicBezTo>
                      <a:pt x="887007" y="100965"/>
                      <a:pt x="900342" y="86677"/>
                      <a:pt x="908914" y="685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55">
                <a:extLst>
                  <a:ext uri="{FF2B5EF4-FFF2-40B4-BE49-F238E27FC236}">
                    <a16:creationId xmlns:a16="http://schemas.microsoft.com/office/drawing/2014/main" id="{9B2CA009-2F4E-4684-B2DF-091043A11F23}"/>
                  </a:ext>
                </a:extLst>
              </p:cNvPr>
              <p:cNvSpPr/>
              <p:nvPr/>
            </p:nvSpPr>
            <p:spPr>
              <a:xfrm>
                <a:off x="7242530" y="2508884"/>
                <a:ext cx="704850" cy="1381125"/>
              </a:xfrm>
              <a:custGeom>
                <a:avLst/>
                <a:gdLst>
                  <a:gd name="connsiteX0" fmla="*/ 186018 w 704850"/>
                  <a:gd name="connsiteY0" fmla="*/ 1387793 h 1381125"/>
                  <a:gd name="connsiteX1" fmla="*/ 186970 w 704850"/>
                  <a:gd name="connsiteY1" fmla="*/ 1249680 h 1381125"/>
                  <a:gd name="connsiteX2" fmla="*/ 174588 w 704850"/>
                  <a:gd name="connsiteY2" fmla="*/ 1056323 h 1381125"/>
                  <a:gd name="connsiteX3" fmla="*/ 103150 w 704850"/>
                  <a:gd name="connsiteY3" fmla="*/ 787718 h 1381125"/>
                  <a:gd name="connsiteX4" fmla="*/ 280 w 704850"/>
                  <a:gd name="connsiteY4" fmla="*/ 292418 h 1381125"/>
                  <a:gd name="connsiteX5" fmla="*/ 3138 w 704850"/>
                  <a:gd name="connsiteY5" fmla="*/ 120015 h 1381125"/>
                  <a:gd name="connsiteX6" fmla="*/ 194590 w 704850"/>
                  <a:gd name="connsiteY6" fmla="*/ 452438 h 1381125"/>
                  <a:gd name="connsiteX7" fmla="*/ 318415 w 704850"/>
                  <a:gd name="connsiteY7" fmla="*/ 811530 h 1381125"/>
                  <a:gd name="connsiteX8" fmla="*/ 326035 w 704850"/>
                  <a:gd name="connsiteY8" fmla="*/ 902018 h 1381125"/>
                  <a:gd name="connsiteX9" fmla="*/ 358420 w 704850"/>
                  <a:gd name="connsiteY9" fmla="*/ 813435 h 1381125"/>
                  <a:gd name="connsiteX10" fmla="*/ 423190 w 704850"/>
                  <a:gd name="connsiteY10" fmla="*/ 648653 h 1381125"/>
                  <a:gd name="connsiteX11" fmla="*/ 567018 w 704850"/>
                  <a:gd name="connsiteY11" fmla="*/ 311468 h 1381125"/>
                  <a:gd name="connsiteX12" fmla="*/ 640360 w 704850"/>
                  <a:gd name="connsiteY12" fmla="*/ 0 h 1381125"/>
                  <a:gd name="connsiteX13" fmla="*/ 666078 w 704850"/>
                  <a:gd name="connsiteY13" fmla="*/ 86678 h 1381125"/>
                  <a:gd name="connsiteX14" fmla="*/ 709893 w 704850"/>
                  <a:gd name="connsiteY14" fmla="*/ 441008 h 1381125"/>
                  <a:gd name="connsiteX15" fmla="*/ 613690 w 704850"/>
                  <a:gd name="connsiteY15" fmla="*/ 823913 h 1381125"/>
                  <a:gd name="connsiteX16" fmla="*/ 262218 w 704850"/>
                  <a:gd name="connsiteY16" fmla="*/ 1311593 h 1381125"/>
                  <a:gd name="connsiteX17" fmla="*/ 186018 w 704850"/>
                  <a:gd name="connsiteY17" fmla="*/ 1387793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4850" h="1381125">
                    <a:moveTo>
                      <a:pt x="186018" y="1387793"/>
                    </a:moveTo>
                    <a:cubicBezTo>
                      <a:pt x="185065" y="1381125"/>
                      <a:pt x="186970" y="1273493"/>
                      <a:pt x="186970" y="1249680"/>
                    </a:cubicBezTo>
                    <a:cubicBezTo>
                      <a:pt x="186970" y="1185863"/>
                      <a:pt x="182208" y="1120140"/>
                      <a:pt x="174588" y="1056323"/>
                    </a:cubicBezTo>
                    <a:cubicBezTo>
                      <a:pt x="163158" y="963930"/>
                      <a:pt x="133630" y="875348"/>
                      <a:pt x="103150" y="787718"/>
                    </a:cubicBezTo>
                    <a:cubicBezTo>
                      <a:pt x="46953" y="626745"/>
                      <a:pt x="18378" y="461010"/>
                      <a:pt x="280" y="292418"/>
                    </a:cubicBezTo>
                    <a:cubicBezTo>
                      <a:pt x="-1625" y="273368"/>
                      <a:pt x="6948" y="132398"/>
                      <a:pt x="3138" y="120015"/>
                    </a:cubicBezTo>
                    <a:cubicBezTo>
                      <a:pt x="72670" y="227648"/>
                      <a:pt x="136488" y="338138"/>
                      <a:pt x="194590" y="452438"/>
                    </a:cubicBezTo>
                    <a:cubicBezTo>
                      <a:pt x="252693" y="566738"/>
                      <a:pt x="301270" y="682943"/>
                      <a:pt x="318415" y="811530"/>
                    </a:cubicBezTo>
                    <a:cubicBezTo>
                      <a:pt x="319368" y="842010"/>
                      <a:pt x="326988" y="871538"/>
                      <a:pt x="326035" y="902018"/>
                    </a:cubicBezTo>
                    <a:cubicBezTo>
                      <a:pt x="337465" y="872490"/>
                      <a:pt x="348895" y="843915"/>
                      <a:pt x="358420" y="813435"/>
                    </a:cubicBezTo>
                    <a:cubicBezTo>
                      <a:pt x="375565" y="756285"/>
                      <a:pt x="396520" y="701040"/>
                      <a:pt x="423190" y="648653"/>
                    </a:cubicBezTo>
                    <a:cubicBezTo>
                      <a:pt x="479388" y="523875"/>
                      <a:pt x="534633" y="432435"/>
                      <a:pt x="567018" y="311468"/>
                    </a:cubicBezTo>
                    <a:cubicBezTo>
                      <a:pt x="582258" y="262890"/>
                      <a:pt x="636550" y="17145"/>
                      <a:pt x="640360" y="0"/>
                    </a:cubicBezTo>
                    <a:cubicBezTo>
                      <a:pt x="648933" y="28575"/>
                      <a:pt x="658458" y="58103"/>
                      <a:pt x="666078" y="86678"/>
                    </a:cubicBezTo>
                    <a:cubicBezTo>
                      <a:pt x="695605" y="202883"/>
                      <a:pt x="713703" y="320993"/>
                      <a:pt x="709893" y="441008"/>
                    </a:cubicBezTo>
                    <a:cubicBezTo>
                      <a:pt x="705130" y="575310"/>
                      <a:pt x="672745" y="702945"/>
                      <a:pt x="613690" y="823913"/>
                    </a:cubicBezTo>
                    <a:cubicBezTo>
                      <a:pt x="525108" y="1006793"/>
                      <a:pt x="398425" y="1163003"/>
                      <a:pt x="262218" y="1311593"/>
                    </a:cubicBezTo>
                    <a:cubicBezTo>
                      <a:pt x="259360" y="1315403"/>
                      <a:pt x="202210" y="1372553"/>
                      <a:pt x="186018" y="13877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56">
                <a:extLst>
                  <a:ext uri="{FF2B5EF4-FFF2-40B4-BE49-F238E27FC236}">
                    <a16:creationId xmlns:a16="http://schemas.microsoft.com/office/drawing/2014/main" id="{20CD2354-64B2-4C60-A09F-A40CF55BF39C}"/>
                  </a:ext>
                </a:extLst>
              </p:cNvPr>
              <p:cNvSpPr/>
              <p:nvPr/>
            </p:nvSpPr>
            <p:spPr>
              <a:xfrm>
                <a:off x="5696903" y="4504058"/>
                <a:ext cx="1571625" cy="809625"/>
              </a:xfrm>
              <a:custGeom>
                <a:avLst/>
                <a:gdLst>
                  <a:gd name="connsiteX0" fmla="*/ 1508760 w 1571625"/>
                  <a:gd name="connsiteY0" fmla="*/ 414652 h 809625"/>
                  <a:gd name="connsiteX1" fmla="*/ 1579245 w 1571625"/>
                  <a:gd name="connsiteY1" fmla="*/ 367027 h 809625"/>
                  <a:gd name="connsiteX2" fmla="*/ 1319213 w 1571625"/>
                  <a:gd name="connsiteY2" fmla="*/ 642299 h 809625"/>
                  <a:gd name="connsiteX3" fmla="*/ 1087755 w 1571625"/>
                  <a:gd name="connsiteY3" fmla="*/ 778507 h 809625"/>
                  <a:gd name="connsiteX4" fmla="*/ 673418 w 1571625"/>
                  <a:gd name="connsiteY4" fmla="*/ 807082 h 809625"/>
                  <a:gd name="connsiteX5" fmla="*/ 231457 w 1571625"/>
                  <a:gd name="connsiteY5" fmla="*/ 720404 h 809625"/>
                  <a:gd name="connsiteX6" fmla="*/ 0 w 1571625"/>
                  <a:gd name="connsiteY6" fmla="*/ 653729 h 809625"/>
                  <a:gd name="connsiteX7" fmla="*/ 245745 w 1571625"/>
                  <a:gd name="connsiteY7" fmla="*/ 551812 h 809625"/>
                  <a:gd name="connsiteX8" fmla="*/ 456247 w 1571625"/>
                  <a:gd name="connsiteY8" fmla="*/ 421319 h 809625"/>
                  <a:gd name="connsiteX9" fmla="*/ 741045 w 1571625"/>
                  <a:gd name="connsiteY9" fmla="*/ 160334 h 809625"/>
                  <a:gd name="connsiteX10" fmla="*/ 938213 w 1571625"/>
                  <a:gd name="connsiteY10" fmla="*/ 15554 h 809625"/>
                  <a:gd name="connsiteX11" fmla="*/ 975360 w 1571625"/>
                  <a:gd name="connsiteY11" fmla="*/ 1267 h 809625"/>
                  <a:gd name="connsiteX12" fmla="*/ 790575 w 1571625"/>
                  <a:gd name="connsiteY12" fmla="*/ 328927 h 809625"/>
                  <a:gd name="connsiteX13" fmla="*/ 597218 w 1571625"/>
                  <a:gd name="connsiteY13" fmla="*/ 563242 h 809625"/>
                  <a:gd name="connsiteX14" fmla="*/ 509588 w 1571625"/>
                  <a:gd name="connsiteY14" fmla="*/ 608009 h 809625"/>
                  <a:gd name="connsiteX15" fmla="*/ 607695 w 1571625"/>
                  <a:gd name="connsiteY15" fmla="*/ 609914 h 809625"/>
                  <a:gd name="connsiteX16" fmla="*/ 896302 w 1571625"/>
                  <a:gd name="connsiteY16" fmla="*/ 601342 h 809625"/>
                  <a:gd name="connsiteX17" fmla="*/ 1091565 w 1571625"/>
                  <a:gd name="connsiteY17" fmla="*/ 592769 h 809625"/>
                  <a:gd name="connsiteX18" fmla="*/ 1508760 w 1571625"/>
                  <a:gd name="connsiteY18" fmla="*/ 414652 h 80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625" h="809625">
                    <a:moveTo>
                      <a:pt x="1508760" y="414652"/>
                    </a:moveTo>
                    <a:cubicBezTo>
                      <a:pt x="1532573" y="398459"/>
                      <a:pt x="1556385" y="383219"/>
                      <a:pt x="1579245" y="367027"/>
                    </a:cubicBezTo>
                    <a:cubicBezTo>
                      <a:pt x="1580198" y="367979"/>
                      <a:pt x="1425892" y="558479"/>
                      <a:pt x="1319213" y="642299"/>
                    </a:cubicBezTo>
                    <a:cubicBezTo>
                      <a:pt x="1253490" y="700402"/>
                      <a:pt x="1137285" y="762314"/>
                      <a:pt x="1087755" y="778507"/>
                    </a:cubicBezTo>
                    <a:cubicBezTo>
                      <a:pt x="951547" y="823274"/>
                      <a:pt x="812482" y="821369"/>
                      <a:pt x="673418" y="807082"/>
                    </a:cubicBezTo>
                    <a:cubicBezTo>
                      <a:pt x="523875" y="791842"/>
                      <a:pt x="377190" y="758504"/>
                      <a:pt x="231457" y="720404"/>
                    </a:cubicBezTo>
                    <a:cubicBezTo>
                      <a:pt x="154305" y="700402"/>
                      <a:pt x="77152" y="679447"/>
                      <a:pt x="0" y="653729"/>
                    </a:cubicBezTo>
                    <a:cubicBezTo>
                      <a:pt x="4763" y="645157"/>
                      <a:pt x="170497" y="582292"/>
                      <a:pt x="245745" y="551812"/>
                    </a:cubicBezTo>
                    <a:cubicBezTo>
                      <a:pt x="322897" y="520379"/>
                      <a:pt x="399097" y="486089"/>
                      <a:pt x="456247" y="421319"/>
                    </a:cubicBezTo>
                    <a:cubicBezTo>
                      <a:pt x="541972" y="324164"/>
                      <a:pt x="639127" y="240344"/>
                      <a:pt x="741045" y="160334"/>
                    </a:cubicBezTo>
                    <a:cubicBezTo>
                      <a:pt x="804863" y="109852"/>
                      <a:pt x="872490" y="64132"/>
                      <a:pt x="938213" y="15554"/>
                    </a:cubicBezTo>
                    <a:cubicBezTo>
                      <a:pt x="952500" y="6029"/>
                      <a:pt x="978218" y="-3496"/>
                      <a:pt x="975360" y="1267"/>
                    </a:cubicBezTo>
                    <a:cubicBezTo>
                      <a:pt x="907732" y="106994"/>
                      <a:pt x="849630" y="218437"/>
                      <a:pt x="790575" y="328927"/>
                    </a:cubicBezTo>
                    <a:cubicBezTo>
                      <a:pt x="741997" y="420367"/>
                      <a:pt x="684847" y="504187"/>
                      <a:pt x="597218" y="563242"/>
                    </a:cubicBezTo>
                    <a:cubicBezTo>
                      <a:pt x="569595" y="577529"/>
                      <a:pt x="541020" y="591817"/>
                      <a:pt x="509588" y="608009"/>
                    </a:cubicBezTo>
                    <a:cubicBezTo>
                      <a:pt x="524827" y="612772"/>
                      <a:pt x="587693" y="611819"/>
                      <a:pt x="607695" y="609914"/>
                    </a:cubicBezTo>
                    <a:cubicBezTo>
                      <a:pt x="703897" y="599437"/>
                      <a:pt x="800100" y="600389"/>
                      <a:pt x="896302" y="601342"/>
                    </a:cubicBezTo>
                    <a:cubicBezTo>
                      <a:pt x="962025" y="601342"/>
                      <a:pt x="1026795" y="602294"/>
                      <a:pt x="1091565" y="592769"/>
                    </a:cubicBezTo>
                    <a:cubicBezTo>
                      <a:pt x="1246823" y="569909"/>
                      <a:pt x="1380173" y="498472"/>
                      <a:pt x="1508760" y="4146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57">
                <a:extLst>
                  <a:ext uri="{FF2B5EF4-FFF2-40B4-BE49-F238E27FC236}">
                    <a16:creationId xmlns:a16="http://schemas.microsoft.com/office/drawing/2014/main" id="{44E1CE7D-BC99-46E0-8F8D-B917B8F3A203}"/>
                  </a:ext>
                </a:extLst>
              </p:cNvPr>
              <p:cNvSpPr/>
              <p:nvPr/>
            </p:nvSpPr>
            <p:spPr>
              <a:xfrm>
                <a:off x="7088204" y="1757362"/>
                <a:ext cx="704850" cy="1390650"/>
              </a:xfrm>
              <a:custGeom>
                <a:avLst/>
                <a:gdLst>
                  <a:gd name="connsiteX0" fmla="*/ 301 w 704850"/>
                  <a:gd name="connsiteY0" fmla="*/ 296228 h 1390650"/>
                  <a:gd name="connsiteX1" fmla="*/ 10778 w 704850"/>
                  <a:gd name="connsiteY1" fmla="*/ 322898 h 1390650"/>
                  <a:gd name="connsiteX2" fmla="*/ 226996 w 704850"/>
                  <a:gd name="connsiteY2" fmla="*/ 573405 h 1390650"/>
                  <a:gd name="connsiteX3" fmla="*/ 334628 w 704850"/>
                  <a:gd name="connsiteY3" fmla="*/ 648653 h 1390650"/>
                  <a:gd name="connsiteX4" fmla="*/ 431783 w 704850"/>
                  <a:gd name="connsiteY4" fmla="*/ 773430 h 1390650"/>
                  <a:gd name="connsiteX5" fmla="*/ 476551 w 704850"/>
                  <a:gd name="connsiteY5" fmla="*/ 886778 h 1390650"/>
                  <a:gd name="connsiteX6" fmla="*/ 490838 w 704850"/>
                  <a:gd name="connsiteY6" fmla="*/ 681038 h 1390650"/>
                  <a:gd name="connsiteX7" fmla="*/ 506078 w 704850"/>
                  <a:gd name="connsiteY7" fmla="*/ 513398 h 1390650"/>
                  <a:gd name="connsiteX8" fmla="*/ 528938 w 704850"/>
                  <a:gd name="connsiteY8" fmla="*/ 259080 h 1390650"/>
                  <a:gd name="connsiteX9" fmla="*/ 484171 w 704850"/>
                  <a:gd name="connsiteY9" fmla="*/ 0 h 1390650"/>
                  <a:gd name="connsiteX10" fmla="*/ 698483 w 704850"/>
                  <a:gd name="connsiteY10" fmla="*/ 362903 h 1390650"/>
                  <a:gd name="connsiteX11" fmla="*/ 698483 w 704850"/>
                  <a:gd name="connsiteY11" fmla="*/ 630555 h 1390650"/>
                  <a:gd name="connsiteX12" fmla="*/ 583231 w 704850"/>
                  <a:gd name="connsiteY12" fmla="*/ 1140143 h 1390650"/>
                  <a:gd name="connsiteX13" fmla="*/ 517508 w 704850"/>
                  <a:gd name="connsiteY13" fmla="*/ 1398270 h 1390650"/>
                  <a:gd name="connsiteX14" fmla="*/ 346058 w 704850"/>
                  <a:gd name="connsiteY14" fmla="*/ 1001078 h 1390650"/>
                  <a:gd name="connsiteX15" fmla="*/ 180323 w 704850"/>
                  <a:gd name="connsiteY15" fmla="*/ 799147 h 1390650"/>
                  <a:gd name="connsiteX16" fmla="*/ 9826 w 704850"/>
                  <a:gd name="connsiteY16" fmla="*/ 417195 h 1390650"/>
                  <a:gd name="connsiteX17" fmla="*/ 301 w 704850"/>
                  <a:gd name="connsiteY17" fmla="*/ 296228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4850" h="1390650">
                    <a:moveTo>
                      <a:pt x="301" y="296228"/>
                    </a:moveTo>
                    <a:cubicBezTo>
                      <a:pt x="6968" y="303848"/>
                      <a:pt x="6968" y="314325"/>
                      <a:pt x="10778" y="322898"/>
                    </a:cubicBezTo>
                    <a:cubicBezTo>
                      <a:pt x="59356" y="426720"/>
                      <a:pt x="129841" y="511492"/>
                      <a:pt x="226996" y="573405"/>
                    </a:cubicBezTo>
                    <a:cubicBezTo>
                      <a:pt x="264143" y="597218"/>
                      <a:pt x="301291" y="621030"/>
                      <a:pt x="334628" y="648653"/>
                    </a:cubicBezTo>
                    <a:cubicBezTo>
                      <a:pt x="370823" y="673418"/>
                      <a:pt x="417496" y="750570"/>
                      <a:pt x="431783" y="773430"/>
                    </a:cubicBezTo>
                    <a:cubicBezTo>
                      <a:pt x="446071" y="810578"/>
                      <a:pt x="461311" y="846772"/>
                      <a:pt x="476551" y="886778"/>
                    </a:cubicBezTo>
                    <a:cubicBezTo>
                      <a:pt x="478456" y="877253"/>
                      <a:pt x="487028" y="741045"/>
                      <a:pt x="490838" y="681038"/>
                    </a:cubicBezTo>
                    <a:cubicBezTo>
                      <a:pt x="494648" y="624840"/>
                      <a:pt x="499411" y="569595"/>
                      <a:pt x="506078" y="513398"/>
                    </a:cubicBezTo>
                    <a:cubicBezTo>
                      <a:pt x="516556" y="428625"/>
                      <a:pt x="527986" y="344805"/>
                      <a:pt x="528938" y="259080"/>
                    </a:cubicBezTo>
                    <a:cubicBezTo>
                      <a:pt x="528938" y="219075"/>
                      <a:pt x="527986" y="77152"/>
                      <a:pt x="484171" y="0"/>
                    </a:cubicBezTo>
                    <a:cubicBezTo>
                      <a:pt x="567038" y="54292"/>
                      <a:pt x="672766" y="220980"/>
                      <a:pt x="698483" y="362903"/>
                    </a:cubicBezTo>
                    <a:cubicBezTo>
                      <a:pt x="725153" y="459105"/>
                      <a:pt x="710866" y="541020"/>
                      <a:pt x="698483" y="630555"/>
                    </a:cubicBezTo>
                    <a:cubicBezTo>
                      <a:pt x="674671" y="803910"/>
                      <a:pt x="625141" y="970597"/>
                      <a:pt x="583231" y="1140143"/>
                    </a:cubicBezTo>
                    <a:cubicBezTo>
                      <a:pt x="563228" y="1220153"/>
                      <a:pt x="520366" y="1390650"/>
                      <a:pt x="517508" y="1398270"/>
                    </a:cubicBezTo>
                    <a:cubicBezTo>
                      <a:pt x="512746" y="1383030"/>
                      <a:pt x="421306" y="1104900"/>
                      <a:pt x="346058" y="1001078"/>
                    </a:cubicBezTo>
                    <a:cubicBezTo>
                      <a:pt x="294623" y="930593"/>
                      <a:pt x="234616" y="866775"/>
                      <a:pt x="180323" y="799147"/>
                    </a:cubicBezTo>
                    <a:cubicBezTo>
                      <a:pt x="89836" y="686753"/>
                      <a:pt x="30781" y="561022"/>
                      <a:pt x="9826" y="417195"/>
                    </a:cubicBezTo>
                    <a:cubicBezTo>
                      <a:pt x="6016" y="390525"/>
                      <a:pt x="-1604" y="298133"/>
                      <a:pt x="301" y="2962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58">
                <a:extLst>
                  <a:ext uri="{FF2B5EF4-FFF2-40B4-BE49-F238E27FC236}">
                    <a16:creationId xmlns:a16="http://schemas.microsoft.com/office/drawing/2014/main" id="{44B7E585-D023-41D6-9D27-BA8AD8CB4528}"/>
                  </a:ext>
                </a:extLst>
              </p:cNvPr>
              <p:cNvSpPr/>
              <p:nvPr/>
            </p:nvSpPr>
            <p:spPr>
              <a:xfrm>
                <a:off x="6825615" y="1352550"/>
                <a:ext cx="704850" cy="1095375"/>
              </a:xfrm>
              <a:custGeom>
                <a:avLst/>
                <a:gdLst>
                  <a:gd name="connsiteX0" fmla="*/ 2857 w 704850"/>
                  <a:gd name="connsiteY0" fmla="*/ 218123 h 1095375"/>
                  <a:gd name="connsiteX1" fmla="*/ 0 w 704850"/>
                  <a:gd name="connsiteY1" fmla="*/ 177165 h 1095375"/>
                  <a:gd name="connsiteX2" fmla="*/ 152400 w 704850"/>
                  <a:gd name="connsiteY2" fmla="*/ 344805 h 1095375"/>
                  <a:gd name="connsiteX3" fmla="*/ 392430 w 704850"/>
                  <a:gd name="connsiteY3" fmla="*/ 510540 h 1095375"/>
                  <a:gd name="connsiteX4" fmla="*/ 462915 w 704850"/>
                  <a:gd name="connsiteY4" fmla="*/ 585788 h 1095375"/>
                  <a:gd name="connsiteX5" fmla="*/ 542925 w 704850"/>
                  <a:gd name="connsiteY5" fmla="*/ 692468 h 1095375"/>
                  <a:gd name="connsiteX6" fmla="*/ 540067 w 704850"/>
                  <a:gd name="connsiteY6" fmla="*/ 646748 h 1095375"/>
                  <a:gd name="connsiteX7" fmla="*/ 514350 w 704850"/>
                  <a:gd name="connsiteY7" fmla="*/ 476250 h 1095375"/>
                  <a:gd name="connsiteX8" fmla="*/ 409575 w 704850"/>
                  <a:gd name="connsiteY8" fmla="*/ 175260 h 1095375"/>
                  <a:gd name="connsiteX9" fmla="*/ 306705 w 704850"/>
                  <a:gd name="connsiteY9" fmla="*/ 0 h 1095375"/>
                  <a:gd name="connsiteX10" fmla="*/ 594360 w 704850"/>
                  <a:gd name="connsiteY10" fmla="*/ 214313 h 1095375"/>
                  <a:gd name="connsiteX11" fmla="*/ 689610 w 704850"/>
                  <a:gd name="connsiteY11" fmla="*/ 442913 h 1095375"/>
                  <a:gd name="connsiteX12" fmla="*/ 706755 w 704850"/>
                  <a:gd name="connsiteY12" fmla="*/ 809625 h 1095375"/>
                  <a:gd name="connsiteX13" fmla="*/ 698182 w 704850"/>
                  <a:gd name="connsiteY13" fmla="*/ 1100138 h 1095375"/>
                  <a:gd name="connsiteX14" fmla="*/ 661988 w 704850"/>
                  <a:gd name="connsiteY14" fmla="*/ 1033463 h 1095375"/>
                  <a:gd name="connsiteX15" fmla="*/ 469582 w 704850"/>
                  <a:gd name="connsiteY15" fmla="*/ 784860 h 1095375"/>
                  <a:gd name="connsiteX16" fmla="*/ 249555 w 704850"/>
                  <a:gd name="connsiteY16" fmla="*/ 642938 h 1095375"/>
                  <a:gd name="connsiteX17" fmla="*/ 27622 w 704850"/>
                  <a:gd name="connsiteY17" fmla="*/ 351473 h 1095375"/>
                  <a:gd name="connsiteX18" fmla="*/ 2857 w 704850"/>
                  <a:gd name="connsiteY18" fmla="*/ 218123 h 109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04850" h="1095375">
                    <a:moveTo>
                      <a:pt x="2857" y="218123"/>
                    </a:moveTo>
                    <a:cubicBezTo>
                      <a:pt x="1905" y="206693"/>
                      <a:pt x="953" y="194310"/>
                      <a:pt x="0" y="177165"/>
                    </a:cubicBezTo>
                    <a:cubicBezTo>
                      <a:pt x="35242" y="232410"/>
                      <a:pt x="140970" y="336233"/>
                      <a:pt x="152400" y="344805"/>
                    </a:cubicBezTo>
                    <a:cubicBezTo>
                      <a:pt x="231457" y="401955"/>
                      <a:pt x="313372" y="430530"/>
                      <a:pt x="392430" y="510540"/>
                    </a:cubicBezTo>
                    <a:cubicBezTo>
                      <a:pt x="416242" y="535305"/>
                      <a:pt x="439103" y="561023"/>
                      <a:pt x="462915" y="585788"/>
                    </a:cubicBezTo>
                    <a:cubicBezTo>
                      <a:pt x="488632" y="620078"/>
                      <a:pt x="513397" y="654368"/>
                      <a:pt x="542925" y="692468"/>
                    </a:cubicBezTo>
                    <a:cubicBezTo>
                      <a:pt x="541972" y="672465"/>
                      <a:pt x="541972" y="660083"/>
                      <a:pt x="540067" y="646748"/>
                    </a:cubicBezTo>
                    <a:cubicBezTo>
                      <a:pt x="531495" y="589598"/>
                      <a:pt x="521017" y="533400"/>
                      <a:pt x="514350" y="476250"/>
                    </a:cubicBezTo>
                    <a:cubicBezTo>
                      <a:pt x="502920" y="367665"/>
                      <a:pt x="463867" y="268605"/>
                      <a:pt x="409575" y="175260"/>
                    </a:cubicBezTo>
                    <a:cubicBezTo>
                      <a:pt x="394335" y="150495"/>
                      <a:pt x="330517" y="30480"/>
                      <a:pt x="306705" y="0"/>
                    </a:cubicBezTo>
                    <a:cubicBezTo>
                      <a:pt x="398145" y="19050"/>
                      <a:pt x="520065" y="119063"/>
                      <a:pt x="594360" y="214313"/>
                    </a:cubicBezTo>
                    <a:cubicBezTo>
                      <a:pt x="646747" y="280035"/>
                      <a:pt x="674370" y="359092"/>
                      <a:pt x="689610" y="442913"/>
                    </a:cubicBezTo>
                    <a:cubicBezTo>
                      <a:pt x="711517" y="564833"/>
                      <a:pt x="709613" y="666750"/>
                      <a:pt x="706755" y="809625"/>
                    </a:cubicBezTo>
                    <a:cubicBezTo>
                      <a:pt x="709613" y="911543"/>
                      <a:pt x="709613" y="1000125"/>
                      <a:pt x="698182" y="1100138"/>
                    </a:cubicBezTo>
                    <a:cubicBezTo>
                      <a:pt x="692467" y="1085850"/>
                      <a:pt x="666750" y="1043940"/>
                      <a:pt x="661988" y="1033463"/>
                    </a:cubicBezTo>
                    <a:cubicBezTo>
                      <a:pt x="615315" y="937260"/>
                      <a:pt x="555307" y="851535"/>
                      <a:pt x="469582" y="784860"/>
                    </a:cubicBezTo>
                    <a:cubicBezTo>
                      <a:pt x="400050" y="731520"/>
                      <a:pt x="322897" y="689610"/>
                      <a:pt x="249555" y="642938"/>
                    </a:cubicBezTo>
                    <a:cubicBezTo>
                      <a:pt x="139065" y="573405"/>
                      <a:pt x="63817" y="478155"/>
                      <a:pt x="27622" y="351473"/>
                    </a:cubicBezTo>
                    <a:cubicBezTo>
                      <a:pt x="14288" y="308610"/>
                      <a:pt x="12382" y="262890"/>
                      <a:pt x="2857" y="2181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59">
                <a:extLst>
                  <a:ext uri="{FF2B5EF4-FFF2-40B4-BE49-F238E27FC236}">
                    <a16:creationId xmlns:a16="http://schemas.microsoft.com/office/drawing/2014/main" id="{AB2DF73A-CDF9-499F-9048-D057CB698585}"/>
                  </a:ext>
                </a:extLst>
              </p:cNvPr>
              <p:cNvSpPr/>
              <p:nvPr/>
            </p:nvSpPr>
            <p:spPr>
              <a:xfrm>
                <a:off x="6532245" y="1054343"/>
                <a:ext cx="714375" cy="762000"/>
              </a:xfrm>
              <a:custGeom>
                <a:avLst/>
                <a:gdLst>
                  <a:gd name="connsiteX0" fmla="*/ 389573 w 714375"/>
                  <a:gd name="connsiteY0" fmla="*/ 182954 h 762000"/>
                  <a:gd name="connsiteX1" fmla="*/ 523875 w 714375"/>
                  <a:gd name="connsiteY1" fmla="*/ 292491 h 762000"/>
                  <a:gd name="connsiteX2" fmla="*/ 598170 w 714375"/>
                  <a:gd name="connsiteY2" fmla="*/ 420126 h 762000"/>
                  <a:gd name="connsiteX3" fmla="*/ 718185 w 714375"/>
                  <a:gd name="connsiteY3" fmla="*/ 768741 h 762000"/>
                  <a:gd name="connsiteX4" fmla="*/ 542925 w 714375"/>
                  <a:gd name="connsiteY4" fmla="*/ 647774 h 762000"/>
                  <a:gd name="connsiteX5" fmla="*/ 371475 w 714375"/>
                  <a:gd name="connsiteY5" fmla="*/ 474419 h 762000"/>
                  <a:gd name="connsiteX6" fmla="*/ 200977 w 714375"/>
                  <a:gd name="connsiteY6" fmla="*/ 235341 h 762000"/>
                  <a:gd name="connsiteX7" fmla="*/ 12383 w 714375"/>
                  <a:gd name="connsiteY7" fmla="*/ 13409 h 762000"/>
                  <a:gd name="connsiteX8" fmla="*/ 0 w 714375"/>
                  <a:gd name="connsiteY8" fmla="*/ 74 h 762000"/>
                  <a:gd name="connsiteX9" fmla="*/ 33338 w 714375"/>
                  <a:gd name="connsiteY9" fmla="*/ 9599 h 762000"/>
                  <a:gd name="connsiteX10" fmla="*/ 389573 w 714375"/>
                  <a:gd name="connsiteY10" fmla="*/ 18295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375" h="762000">
                    <a:moveTo>
                      <a:pt x="389573" y="182954"/>
                    </a:moveTo>
                    <a:cubicBezTo>
                      <a:pt x="438150" y="214386"/>
                      <a:pt x="479108" y="242009"/>
                      <a:pt x="523875" y="292491"/>
                    </a:cubicBezTo>
                    <a:cubicBezTo>
                      <a:pt x="544830" y="315351"/>
                      <a:pt x="582930" y="390599"/>
                      <a:pt x="598170" y="420126"/>
                    </a:cubicBezTo>
                    <a:cubicBezTo>
                      <a:pt x="640080" y="535379"/>
                      <a:pt x="667702" y="656346"/>
                      <a:pt x="718185" y="768741"/>
                    </a:cubicBezTo>
                    <a:cubicBezTo>
                      <a:pt x="710565" y="763979"/>
                      <a:pt x="586740" y="685874"/>
                      <a:pt x="542925" y="647774"/>
                    </a:cubicBezTo>
                    <a:cubicBezTo>
                      <a:pt x="481965" y="593481"/>
                      <a:pt x="420052" y="540141"/>
                      <a:pt x="371475" y="474419"/>
                    </a:cubicBezTo>
                    <a:cubicBezTo>
                      <a:pt x="313373" y="396314"/>
                      <a:pt x="263842" y="310589"/>
                      <a:pt x="200977" y="235341"/>
                    </a:cubicBezTo>
                    <a:cubicBezTo>
                      <a:pt x="160020" y="185811"/>
                      <a:pt x="38100" y="35316"/>
                      <a:pt x="12383" y="13409"/>
                    </a:cubicBezTo>
                    <a:cubicBezTo>
                      <a:pt x="8572" y="9599"/>
                      <a:pt x="5715" y="5789"/>
                      <a:pt x="0" y="74"/>
                    </a:cubicBezTo>
                    <a:cubicBezTo>
                      <a:pt x="13335" y="-879"/>
                      <a:pt x="22860" y="7694"/>
                      <a:pt x="33338" y="9599"/>
                    </a:cubicBezTo>
                    <a:cubicBezTo>
                      <a:pt x="134302" y="53414"/>
                      <a:pt x="326708" y="138186"/>
                      <a:pt x="389573" y="18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60">
                <a:extLst>
                  <a:ext uri="{FF2B5EF4-FFF2-40B4-BE49-F238E27FC236}">
                    <a16:creationId xmlns:a16="http://schemas.microsoft.com/office/drawing/2014/main" id="{98771C2B-B712-4786-ADBA-4D2D518E03B8}"/>
                  </a:ext>
                </a:extLst>
              </p:cNvPr>
              <p:cNvSpPr/>
              <p:nvPr/>
            </p:nvSpPr>
            <p:spPr>
              <a:xfrm>
                <a:off x="4238350" y="5114741"/>
                <a:ext cx="2571750" cy="695325"/>
              </a:xfrm>
              <a:custGeom>
                <a:avLst/>
                <a:gdLst>
                  <a:gd name="connsiteX0" fmla="*/ 2382477 w 2571750"/>
                  <a:gd name="connsiteY0" fmla="*/ 262121 h 695325"/>
                  <a:gd name="connsiteX1" fmla="*/ 2037672 w 2571750"/>
                  <a:gd name="connsiteY1" fmla="*/ 258311 h 695325"/>
                  <a:gd name="connsiteX2" fmla="*/ 1604285 w 2571750"/>
                  <a:gd name="connsiteY2" fmla="*/ 137343 h 695325"/>
                  <a:gd name="connsiteX3" fmla="*/ 1330917 w 2571750"/>
                  <a:gd name="connsiteY3" fmla="*/ 24948 h 695325"/>
                  <a:gd name="connsiteX4" fmla="*/ 938487 w 2571750"/>
                  <a:gd name="connsiteY4" fmla="*/ 23043 h 695325"/>
                  <a:gd name="connsiteX5" fmla="*/ 506052 w 2571750"/>
                  <a:gd name="connsiteY5" fmla="*/ 227830 h 695325"/>
                  <a:gd name="connsiteX6" fmla="*/ 5037 w 2571750"/>
                  <a:gd name="connsiteY6" fmla="*/ 582161 h 695325"/>
                  <a:gd name="connsiteX7" fmla="*/ 2180 w 2571750"/>
                  <a:gd name="connsiteY7" fmla="*/ 596448 h 695325"/>
                  <a:gd name="connsiteX8" fmla="*/ 86000 w 2571750"/>
                  <a:gd name="connsiteY8" fmla="*/ 691698 h 695325"/>
                  <a:gd name="connsiteX9" fmla="*/ 100287 w 2571750"/>
                  <a:gd name="connsiteY9" fmla="*/ 688840 h 695325"/>
                  <a:gd name="connsiteX10" fmla="*/ 148865 w 2571750"/>
                  <a:gd name="connsiteY10" fmla="*/ 640263 h 695325"/>
                  <a:gd name="connsiteX11" fmla="*/ 527007 w 2571750"/>
                  <a:gd name="connsiteY11" fmla="*/ 316413 h 695325"/>
                  <a:gd name="connsiteX12" fmla="*/ 745130 w 2571750"/>
                  <a:gd name="connsiteY12" fmla="*/ 189730 h 695325"/>
                  <a:gd name="connsiteX13" fmla="*/ 1154705 w 2571750"/>
                  <a:gd name="connsiteY13" fmla="*/ 157346 h 695325"/>
                  <a:gd name="connsiteX14" fmla="*/ 1388067 w 2571750"/>
                  <a:gd name="connsiteY14" fmla="*/ 287838 h 695325"/>
                  <a:gd name="connsiteX15" fmla="*/ 1625240 w 2571750"/>
                  <a:gd name="connsiteY15" fmla="*/ 448811 h 695325"/>
                  <a:gd name="connsiteX16" fmla="*/ 2085297 w 2571750"/>
                  <a:gd name="connsiteY16" fmla="*/ 506913 h 695325"/>
                  <a:gd name="connsiteX17" fmla="*/ 2282465 w 2571750"/>
                  <a:gd name="connsiteY17" fmla="*/ 431665 h 695325"/>
                  <a:gd name="connsiteX18" fmla="*/ 2575835 w 2571750"/>
                  <a:gd name="connsiteY18" fmla="*/ 243071 h 695325"/>
                  <a:gd name="connsiteX19" fmla="*/ 2382477 w 2571750"/>
                  <a:gd name="connsiteY19" fmla="*/ 26212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71750" h="695325">
                    <a:moveTo>
                      <a:pt x="2382477" y="262121"/>
                    </a:moveTo>
                    <a:cubicBezTo>
                      <a:pt x="2267225" y="272598"/>
                      <a:pt x="2151972" y="271646"/>
                      <a:pt x="2037672" y="258311"/>
                    </a:cubicBezTo>
                    <a:cubicBezTo>
                      <a:pt x="1887177" y="241165"/>
                      <a:pt x="1743350" y="198303"/>
                      <a:pt x="1604285" y="137343"/>
                    </a:cubicBezTo>
                    <a:cubicBezTo>
                      <a:pt x="1513797" y="97338"/>
                      <a:pt x="1425215" y="55428"/>
                      <a:pt x="1330917" y="24948"/>
                    </a:cubicBezTo>
                    <a:cubicBezTo>
                      <a:pt x="1200425" y="-16962"/>
                      <a:pt x="1072790" y="2088"/>
                      <a:pt x="938487" y="23043"/>
                    </a:cubicBezTo>
                    <a:cubicBezTo>
                      <a:pt x="763227" y="51618"/>
                      <a:pt x="506052" y="227830"/>
                      <a:pt x="506052" y="227830"/>
                    </a:cubicBezTo>
                    <a:cubicBezTo>
                      <a:pt x="331745" y="336415"/>
                      <a:pt x="166962" y="457383"/>
                      <a:pt x="5037" y="582161"/>
                    </a:cubicBezTo>
                    <a:cubicBezTo>
                      <a:pt x="-1630" y="587876"/>
                      <a:pt x="-678" y="589781"/>
                      <a:pt x="2180" y="596448"/>
                    </a:cubicBezTo>
                    <a:cubicBezTo>
                      <a:pt x="15515" y="624071"/>
                      <a:pt x="80285" y="679315"/>
                      <a:pt x="86000" y="691698"/>
                    </a:cubicBezTo>
                    <a:cubicBezTo>
                      <a:pt x="92667" y="699318"/>
                      <a:pt x="96477" y="693603"/>
                      <a:pt x="100287" y="688840"/>
                    </a:cubicBezTo>
                    <a:cubicBezTo>
                      <a:pt x="116480" y="672648"/>
                      <a:pt x="132672" y="656456"/>
                      <a:pt x="148865" y="640263"/>
                    </a:cubicBezTo>
                    <a:cubicBezTo>
                      <a:pt x="266022" y="525011"/>
                      <a:pt x="524150" y="315461"/>
                      <a:pt x="527007" y="316413"/>
                    </a:cubicBezTo>
                    <a:cubicBezTo>
                      <a:pt x="528912" y="314508"/>
                      <a:pt x="667025" y="213543"/>
                      <a:pt x="745130" y="189730"/>
                    </a:cubicBezTo>
                    <a:cubicBezTo>
                      <a:pt x="938487" y="128771"/>
                      <a:pt x="997542" y="122103"/>
                      <a:pt x="1154705" y="157346"/>
                    </a:cubicBezTo>
                    <a:cubicBezTo>
                      <a:pt x="1243287" y="177348"/>
                      <a:pt x="1314725" y="236403"/>
                      <a:pt x="1388067" y="287838"/>
                    </a:cubicBezTo>
                    <a:cubicBezTo>
                      <a:pt x="1466172" y="343083"/>
                      <a:pt x="1541420" y="402138"/>
                      <a:pt x="1625240" y="448811"/>
                    </a:cubicBezTo>
                    <a:cubicBezTo>
                      <a:pt x="1770972" y="530726"/>
                      <a:pt x="1924325" y="550728"/>
                      <a:pt x="2085297" y="506913"/>
                    </a:cubicBezTo>
                    <a:cubicBezTo>
                      <a:pt x="2157687" y="488815"/>
                      <a:pt x="2238650" y="455478"/>
                      <a:pt x="2282465" y="431665"/>
                    </a:cubicBezTo>
                    <a:cubicBezTo>
                      <a:pt x="2385335" y="380230"/>
                      <a:pt x="2481537" y="316413"/>
                      <a:pt x="2575835" y="243071"/>
                    </a:cubicBezTo>
                    <a:cubicBezTo>
                      <a:pt x="2555832" y="243071"/>
                      <a:pt x="2429150" y="257358"/>
                      <a:pt x="2382477" y="262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1" name="Graphic 17">
            <a:extLst>
              <a:ext uri="{FF2B5EF4-FFF2-40B4-BE49-F238E27FC236}">
                <a16:creationId xmlns:a16="http://schemas.microsoft.com/office/drawing/2014/main" id="{BF805D5E-BEBF-4D47-A107-E05ADD7E955D}"/>
              </a:ext>
            </a:extLst>
          </p:cNvPr>
          <p:cNvSpPr/>
          <p:nvPr/>
        </p:nvSpPr>
        <p:spPr>
          <a:xfrm>
            <a:off x="1056798" y="2395175"/>
            <a:ext cx="1127183" cy="1254865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accent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3" name="صورة 5" descr="صورة 5">
            <a:extLst>
              <a:ext uri="{FF2B5EF4-FFF2-40B4-BE49-F238E27FC236}">
                <a16:creationId xmlns:a16="http://schemas.microsoft.com/office/drawing/2014/main" id="{47227055-B381-4FD5-AFA1-A0738ED76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578" y="1402218"/>
            <a:ext cx="8213071" cy="2934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C806F11F-A326-4BD8-BBBC-3402B8C90D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160" end="10883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7128" y="146946"/>
            <a:ext cx="1221985" cy="100602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Electric vehicle charging strategy for York revealed | Steve Galloway">
            <a:extLst>
              <a:ext uri="{FF2B5EF4-FFF2-40B4-BE49-F238E27FC236}">
                <a16:creationId xmlns:a16="http://schemas.microsoft.com/office/drawing/2014/main" id="{6F0DA68E-9874-4828-8CDB-5A52A41F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60" y="4659399"/>
            <a:ext cx="3789739" cy="212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ur Wheel Drive Car Development Project">
            <a:extLst>
              <a:ext uri="{FF2B5EF4-FFF2-40B4-BE49-F238E27FC236}">
                <a16:creationId xmlns:a16="http://schemas.microsoft.com/office/drawing/2014/main" id="{BA210E9F-0374-4697-AD1B-134B95BC52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07" y="4679129"/>
            <a:ext cx="4132086" cy="212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25">
            <a:extLst>
              <a:ext uri="{FF2B5EF4-FFF2-40B4-BE49-F238E27FC236}">
                <a16:creationId xmlns:a16="http://schemas.microsoft.com/office/drawing/2014/main" id="{728FF445-5A94-40C0-8854-A87BDBABA8EB}"/>
              </a:ext>
            </a:extLst>
          </p:cNvPr>
          <p:cNvSpPr/>
          <p:nvPr/>
        </p:nvSpPr>
        <p:spPr>
          <a:xfrm>
            <a:off x="3597977" y="5085179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Electric Car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9" name="Rectangle: Rounded Corners 25">
            <a:extLst>
              <a:ext uri="{FF2B5EF4-FFF2-40B4-BE49-F238E27FC236}">
                <a16:creationId xmlns:a16="http://schemas.microsoft.com/office/drawing/2014/main" id="{77D673F7-78C8-437B-B913-24270C6C9C57}"/>
              </a:ext>
            </a:extLst>
          </p:cNvPr>
          <p:cNvSpPr/>
          <p:nvPr/>
        </p:nvSpPr>
        <p:spPr>
          <a:xfrm>
            <a:off x="8643486" y="4767013"/>
            <a:ext cx="3272589" cy="4115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Environmentally Friendly Car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4">
            <a:extLst>
              <a:ext uri="{FF2B5EF4-FFF2-40B4-BE49-F238E27FC236}">
                <a16:creationId xmlns:a16="http://schemas.microsoft.com/office/drawing/2014/main" id="{E376707D-8CDE-4219-95AB-740CE1A27AAD}"/>
              </a:ext>
            </a:extLst>
          </p:cNvPr>
          <p:cNvGrpSpPr/>
          <p:nvPr/>
        </p:nvGrpSpPr>
        <p:grpSpPr>
          <a:xfrm flipH="1">
            <a:off x="1782434" y="3790949"/>
            <a:ext cx="1597214" cy="3114675"/>
            <a:chOff x="923245" y="3113305"/>
            <a:chExt cx="2043351" cy="3744695"/>
          </a:xfrm>
        </p:grpSpPr>
        <p:sp>
          <p:nvSpPr>
            <p:cNvPr id="88" name="Freeform: Shape 63">
              <a:extLst>
                <a:ext uri="{FF2B5EF4-FFF2-40B4-BE49-F238E27FC236}">
                  <a16:creationId xmlns:a16="http://schemas.microsoft.com/office/drawing/2014/main" id="{027D8F4A-C513-4393-B941-E1FB3C082C17}"/>
                </a:ext>
              </a:extLst>
            </p:cNvPr>
            <p:cNvSpPr/>
            <p:nvPr/>
          </p:nvSpPr>
          <p:spPr>
            <a:xfrm>
              <a:off x="923245" y="3113305"/>
              <a:ext cx="2043351" cy="3744695"/>
            </a:xfrm>
            <a:custGeom>
              <a:avLst/>
              <a:gdLst>
                <a:gd name="connsiteX0" fmla="*/ 1237090 w 2043351"/>
                <a:gd name="connsiteY0" fmla="*/ 546 h 3744695"/>
                <a:gd name="connsiteX1" fmla="*/ 1290654 w 2043351"/>
                <a:gd name="connsiteY1" fmla="*/ 33341 h 3744695"/>
                <a:gd name="connsiteX2" fmla="*/ 1329442 w 2043351"/>
                <a:gd name="connsiteY2" fmla="*/ 316308 h 3744695"/>
                <a:gd name="connsiteX3" fmla="*/ 1284785 w 2043351"/>
                <a:gd name="connsiteY3" fmla="*/ 458858 h 3744695"/>
                <a:gd name="connsiteX4" fmla="*/ 1289751 w 2043351"/>
                <a:gd name="connsiteY4" fmla="*/ 453030 h 3744695"/>
                <a:gd name="connsiteX5" fmla="*/ 1413503 w 2043351"/>
                <a:gd name="connsiteY5" fmla="*/ 174085 h 3744695"/>
                <a:gd name="connsiteX6" fmla="*/ 1581912 w 2043351"/>
                <a:gd name="connsiteY6" fmla="*/ 44710 h 3744695"/>
                <a:gd name="connsiteX7" fmla="*/ 1649103 w 2043351"/>
                <a:gd name="connsiteY7" fmla="*/ 51196 h 3744695"/>
                <a:gd name="connsiteX8" fmla="*/ 1715761 w 2043351"/>
                <a:gd name="connsiteY8" fmla="*/ 141044 h 3744695"/>
                <a:gd name="connsiteX9" fmla="*/ 1700533 w 2043351"/>
                <a:gd name="connsiteY9" fmla="*/ 373278 h 3744695"/>
                <a:gd name="connsiteX10" fmla="*/ 1700944 w 2043351"/>
                <a:gd name="connsiteY10" fmla="*/ 379723 h 3744695"/>
                <a:gd name="connsiteX11" fmla="*/ 1782788 w 2043351"/>
                <a:gd name="connsiteY11" fmla="*/ 303583 h 3744695"/>
                <a:gd name="connsiteX12" fmla="*/ 1882939 w 2043351"/>
                <a:gd name="connsiteY12" fmla="*/ 375249 h 3744695"/>
                <a:gd name="connsiteX13" fmla="*/ 1923533 w 2043351"/>
                <a:gd name="connsiteY13" fmla="*/ 665768 h 3744695"/>
                <a:gd name="connsiteX14" fmla="*/ 1924682 w 2043351"/>
                <a:gd name="connsiteY14" fmla="*/ 666548 h 3744695"/>
                <a:gd name="connsiteX15" fmla="*/ 1960473 w 2043351"/>
                <a:gd name="connsiteY15" fmla="*/ 682227 h 3744695"/>
                <a:gd name="connsiteX16" fmla="*/ 2031072 w 2043351"/>
                <a:gd name="connsiteY16" fmla="*/ 928294 h 3744695"/>
                <a:gd name="connsiteX17" fmla="*/ 2043344 w 2043351"/>
                <a:gd name="connsiteY17" fmla="*/ 1239705 h 3744695"/>
                <a:gd name="connsiteX18" fmla="*/ 2018881 w 2043351"/>
                <a:gd name="connsiteY18" fmla="*/ 1869178 h 3744695"/>
                <a:gd name="connsiteX19" fmla="*/ 2016911 w 2043351"/>
                <a:gd name="connsiteY19" fmla="*/ 2342676 h 3744695"/>
                <a:gd name="connsiteX20" fmla="*/ 1831016 w 2043351"/>
                <a:gd name="connsiteY20" fmla="*/ 3257249 h 3744695"/>
                <a:gd name="connsiteX21" fmla="*/ 1750321 w 2043351"/>
                <a:gd name="connsiteY21" fmla="*/ 3392371 h 3744695"/>
                <a:gd name="connsiteX22" fmla="*/ 1664126 w 2043351"/>
                <a:gd name="connsiteY22" fmla="*/ 3698405 h 3744695"/>
                <a:gd name="connsiteX23" fmla="*/ 1655439 w 2043351"/>
                <a:gd name="connsiteY23" fmla="*/ 3744695 h 3744695"/>
                <a:gd name="connsiteX24" fmla="*/ 43341 w 2043351"/>
                <a:gd name="connsiteY24" fmla="*/ 3744695 h 3744695"/>
                <a:gd name="connsiteX25" fmla="*/ 50404 w 2043351"/>
                <a:gd name="connsiteY25" fmla="*/ 3727023 h 3744695"/>
                <a:gd name="connsiteX26" fmla="*/ 231601 w 2043351"/>
                <a:gd name="connsiteY26" fmla="*/ 3164282 h 3744695"/>
                <a:gd name="connsiteX27" fmla="*/ 280035 w 2043351"/>
                <a:gd name="connsiteY27" fmla="*/ 2851885 h 3744695"/>
                <a:gd name="connsiteX28" fmla="*/ 258281 w 2043351"/>
                <a:gd name="connsiteY28" fmla="*/ 2661394 h 3744695"/>
                <a:gd name="connsiteX29" fmla="*/ 67133 w 2043351"/>
                <a:gd name="connsiteY29" fmla="*/ 1888099 h 3744695"/>
                <a:gd name="connsiteX30" fmla="*/ 927 w 2043351"/>
                <a:gd name="connsiteY30" fmla="*/ 1552307 h 3744695"/>
                <a:gd name="connsiteX31" fmla="*/ 18371 w 2043351"/>
                <a:gd name="connsiteY31" fmla="*/ 1452649 h 3744695"/>
                <a:gd name="connsiteX32" fmla="*/ 160757 w 2043351"/>
                <a:gd name="connsiteY32" fmla="*/ 1069614 h 3744695"/>
                <a:gd name="connsiteX33" fmla="*/ 229796 w 2043351"/>
                <a:gd name="connsiteY33" fmla="*/ 966097 h 3744695"/>
                <a:gd name="connsiteX34" fmla="*/ 480583 w 2043351"/>
                <a:gd name="connsiteY34" fmla="*/ 618935 h 3744695"/>
                <a:gd name="connsiteX35" fmla="*/ 572032 w 2043351"/>
                <a:gd name="connsiteY35" fmla="*/ 583883 h 3744695"/>
                <a:gd name="connsiteX36" fmla="*/ 643122 w 2043351"/>
                <a:gd name="connsiteY36" fmla="*/ 649514 h 3744695"/>
                <a:gd name="connsiteX37" fmla="*/ 688026 w 2043351"/>
                <a:gd name="connsiteY37" fmla="*/ 867875 h 3744695"/>
                <a:gd name="connsiteX38" fmla="*/ 692951 w 2043351"/>
                <a:gd name="connsiteY38" fmla="*/ 936462 h 3744695"/>
                <a:gd name="connsiteX39" fmla="*/ 969803 w 2043351"/>
                <a:gd name="connsiteY39" fmla="*/ 339622 h 3744695"/>
                <a:gd name="connsiteX40" fmla="*/ 1090640 w 2043351"/>
                <a:gd name="connsiteY40" fmla="*/ 124708 h 3744695"/>
                <a:gd name="connsiteX41" fmla="*/ 1237090 w 2043351"/>
                <a:gd name="connsiteY41" fmla="*/ 546 h 374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43351" h="3744695">
                  <a:moveTo>
                    <a:pt x="1237090" y="546"/>
                  </a:moveTo>
                  <a:cubicBezTo>
                    <a:pt x="1248131" y="2105"/>
                    <a:pt x="1281911" y="26527"/>
                    <a:pt x="1290654" y="33341"/>
                  </a:cubicBezTo>
                  <a:cubicBezTo>
                    <a:pt x="1376972" y="100819"/>
                    <a:pt x="1361581" y="196948"/>
                    <a:pt x="1329442" y="316308"/>
                  </a:cubicBezTo>
                  <a:cubicBezTo>
                    <a:pt x="1316513" y="364290"/>
                    <a:pt x="1301203" y="411574"/>
                    <a:pt x="1284785" y="458858"/>
                  </a:cubicBezTo>
                  <a:cubicBezTo>
                    <a:pt x="1288848" y="458243"/>
                    <a:pt x="1288848" y="455288"/>
                    <a:pt x="1289751" y="453030"/>
                  </a:cubicBezTo>
                  <a:cubicBezTo>
                    <a:pt x="1328005" y="358707"/>
                    <a:pt x="1367532" y="265001"/>
                    <a:pt x="1413503" y="174085"/>
                  </a:cubicBezTo>
                  <a:cubicBezTo>
                    <a:pt x="1447653" y="106402"/>
                    <a:pt x="1504172" y="55259"/>
                    <a:pt x="1581912" y="44710"/>
                  </a:cubicBezTo>
                  <a:cubicBezTo>
                    <a:pt x="1604446" y="41632"/>
                    <a:pt x="1628088" y="42330"/>
                    <a:pt x="1649103" y="51196"/>
                  </a:cubicBezTo>
                  <a:cubicBezTo>
                    <a:pt x="1684813" y="66300"/>
                    <a:pt x="1707552" y="103200"/>
                    <a:pt x="1715761" y="141044"/>
                  </a:cubicBezTo>
                  <a:cubicBezTo>
                    <a:pt x="1731687" y="214515"/>
                    <a:pt x="1713093" y="300464"/>
                    <a:pt x="1700533" y="373278"/>
                  </a:cubicBezTo>
                  <a:cubicBezTo>
                    <a:pt x="1700246" y="374798"/>
                    <a:pt x="1700697" y="376398"/>
                    <a:pt x="1700944" y="379723"/>
                  </a:cubicBezTo>
                  <a:cubicBezTo>
                    <a:pt x="1699097" y="354234"/>
                    <a:pt x="1761773" y="307647"/>
                    <a:pt x="1782788" y="303583"/>
                  </a:cubicBezTo>
                  <a:cubicBezTo>
                    <a:pt x="1849898" y="290737"/>
                    <a:pt x="1869805" y="350868"/>
                    <a:pt x="1882939" y="375249"/>
                  </a:cubicBezTo>
                  <a:cubicBezTo>
                    <a:pt x="1922507" y="448638"/>
                    <a:pt x="1931249" y="559379"/>
                    <a:pt x="1923533" y="665768"/>
                  </a:cubicBezTo>
                  <a:cubicBezTo>
                    <a:pt x="1923943" y="666014"/>
                    <a:pt x="1924313" y="666260"/>
                    <a:pt x="1924682" y="666548"/>
                  </a:cubicBezTo>
                  <a:cubicBezTo>
                    <a:pt x="1939992" y="663510"/>
                    <a:pt x="1951362" y="670570"/>
                    <a:pt x="1960473" y="682227"/>
                  </a:cubicBezTo>
                  <a:cubicBezTo>
                    <a:pt x="2014325" y="751471"/>
                    <a:pt x="2023150" y="843987"/>
                    <a:pt x="2031072" y="928294"/>
                  </a:cubicBezTo>
                  <a:cubicBezTo>
                    <a:pt x="2037721" y="998482"/>
                    <a:pt x="2043303" y="1206336"/>
                    <a:pt x="2043344" y="1239705"/>
                  </a:cubicBezTo>
                  <a:cubicBezTo>
                    <a:pt x="2043713" y="1449776"/>
                    <a:pt x="2030620" y="1659518"/>
                    <a:pt x="2018881" y="1869178"/>
                  </a:cubicBezTo>
                  <a:cubicBezTo>
                    <a:pt x="2010097" y="2025848"/>
                    <a:pt x="2021836" y="2185431"/>
                    <a:pt x="2016911" y="2342676"/>
                  </a:cubicBezTo>
                  <a:cubicBezTo>
                    <a:pt x="2006937" y="2657700"/>
                    <a:pt x="1998153" y="2979865"/>
                    <a:pt x="1831016" y="3257249"/>
                  </a:cubicBezTo>
                  <a:cubicBezTo>
                    <a:pt x="1803968" y="3302194"/>
                    <a:pt x="1773758" y="3345415"/>
                    <a:pt x="1750321" y="3392371"/>
                  </a:cubicBezTo>
                  <a:cubicBezTo>
                    <a:pt x="1702503" y="3487924"/>
                    <a:pt x="1683705" y="3594356"/>
                    <a:pt x="1664126" y="3698405"/>
                  </a:cubicBezTo>
                  <a:lnTo>
                    <a:pt x="1655439" y="3744695"/>
                  </a:lnTo>
                  <a:lnTo>
                    <a:pt x="43341" y="3744695"/>
                  </a:lnTo>
                  <a:lnTo>
                    <a:pt x="50404" y="3727023"/>
                  </a:lnTo>
                  <a:cubicBezTo>
                    <a:pt x="122705" y="3539932"/>
                    <a:pt x="191690" y="3339674"/>
                    <a:pt x="231601" y="3164282"/>
                  </a:cubicBezTo>
                  <a:cubicBezTo>
                    <a:pt x="248020" y="3092165"/>
                    <a:pt x="278312" y="2883449"/>
                    <a:pt x="280035" y="2851885"/>
                  </a:cubicBezTo>
                  <a:cubicBezTo>
                    <a:pt x="283606" y="2787198"/>
                    <a:pt x="272073" y="2724193"/>
                    <a:pt x="258281" y="2661394"/>
                  </a:cubicBezTo>
                  <a:cubicBezTo>
                    <a:pt x="234064" y="2551023"/>
                    <a:pt x="104320" y="2036027"/>
                    <a:pt x="67133" y="1888099"/>
                  </a:cubicBezTo>
                  <a:cubicBezTo>
                    <a:pt x="44599" y="1798456"/>
                    <a:pt x="3348" y="1573897"/>
                    <a:pt x="927" y="1552307"/>
                  </a:cubicBezTo>
                  <a:cubicBezTo>
                    <a:pt x="-2973" y="1517418"/>
                    <a:pt x="5935" y="1485157"/>
                    <a:pt x="18371" y="1452649"/>
                  </a:cubicBezTo>
                  <a:cubicBezTo>
                    <a:pt x="43367" y="1387305"/>
                    <a:pt x="134447" y="1130484"/>
                    <a:pt x="160757" y="1069614"/>
                  </a:cubicBezTo>
                  <a:cubicBezTo>
                    <a:pt x="177504" y="1030908"/>
                    <a:pt x="205333" y="999631"/>
                    <a:pt x="229796" y="966097"/>
                  </a:cubicBezTo>
                  <a:cubicBezTo>
                    <a:pt x="313939" y="850800"/>
                    <a:pt x="401735" y="737967"/>
                    <a:pt x="480583" y="618935"/>
                  </a:cubicBezTo>
                  <a:cubicBezTo>
                    <a:pt x="505580" y="581092"/>
                    <a:pt x="536938" y="579778"/>
                    <a:pt x="572032" y="583883"/>
                  </a:cubicBezTo>
                  <a:cubicBezTo>
                    <a:pt x="609794" y="588356"/>
                    <a:pt x="633805" y="611137"/>
                    <a:pt x="643122" y="649514"/>
                  </a:cubicBezTo>
                  <a:cubicBezTo>
                    <a:pt x="660649" y="721754"/>
                    <a:pt x="676616" y="794363"/>
                    <a:pt x="688026" y="867875"/>
                  </a:cubicBezTo>
                  <a:cubicBezTo>
                    <a:pt x="691515" y="890450"/>
                    <a:pt x="692213" y="913272"/>
                    <a:pt x="692951" y="936462"/>
                  </a:cubicBezTo>
                  <a:cubicBezTo>
                    <a:pt x="704280" y="912410"/>
                    <a:pt x="917798" y="452619"/>
                    <a:pt x="969803" y="339622"/>
                  </a:cubicBezTo>
                  <a:cubicBezTo>
                    <a:pt x="1004322" y="264672"/>
                    <a:pt x="1040401" y="190750"/>
                    <a:pt x="1090640" y="124708"/>
                  </a:cubicBezTo>
                  <a:cubicBezTo>
                    <a:pt x="1120850" y="85017"/>
                    <a:pt x="1176589" y="-7951"/>
                    <a:pt x="1237090" y="546"/>
                  </a:cubicBezTo>
                  <a:close/>
                </a:path>
              </a:pathLst>
            </a:custGeom>
            <a:solidFill>
              <a:srgbClr val="F8CCAA"/>
            </a:solidFill>
            <a:ln w="6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id="{6F8BE1B5-3FEE-45CF-B860-A1901773E826}"/>
                </a:ext>
              </a:extLst>
            </p:cNvPr>
            <p:cNvSpPr/>
            <p:nvPr/>
          </p:nvSpPr>
          <p:spPr>
            <a:xfrm>
              <a:off x="1253745" y="3517285"/>
              <a:ext cx="1671509" cy="2663749"/>
            </a:xfrm>
            <a:custGeom>
              <a:avLst/>
              <a:gdLst>
                <a:gd name="connsiteX0" fmla="*/ 1532482 w 2607670"/>
                <a:gd name="connsiteY0" fmla="*/ 3188873 h 4155632"/>
                <a:gd name="connsiteX1" fmla="*/ 1616686 w 2607670"/>
                <a:gd name="connsiteY1" fmla="*/ 3367527 h 4155632"/>
                <a:gd name="connsiteX2" fmla="*/ 1634359 w 2607670"/>
                <a:gd name="connsiteY2" fmla="*/ 3469020 h 4155632"/>
                <a:gd name="connsiteX3" fmla="*/ 1531329 w 2607670"/>
                <a:gd name="connsiteY3" fmla="*/ 3714013 h 4155632"/>
                <a:gd name="connsiteX4" fmla="*/ 1513848 w 2607670"/>
                <a:gd name="connsiteY4" fmla="*/ 3886455 h 4155632"/>
                <a:gd name="connsiteX5" fmla="*/ 1609899 w 2607670"/>
                <a:gd name="connsiteY5" fmla="*/ 3989806 h 4155632"/>
                <a:gd name="connsiteX6" fmla="*/ 1947164 w 2607670"/>
                <a:gd name="connsiteY6" fmla="*/ 4139260 h 4155632"/>
                <a:gd name="connsiteX7" fmla="*/ 1960739 w 2607670"/>
                <a:gd name="connsiteY7" fmla="*/ 4150530 h 4155632"/>
                <a:gd name="connsiteX8" fmla="*/ 1943962 w 2607670"/>
                <a:gd name="connsiteY8" fmla="*/ 4154820 h 4155632"/>
                <a:gd name="connsiteX9" fmla="*/ 989477 w 2607670"/>
                <a:gd name="connsiteY9" fmla="*/ 3829273 h 4155632"/>
                <a:gd name="connsiteX10" fmla="*/ 1462237 w 2607670"/>
                <a:gd name="connsiteY10" fmla="*/ 3557450 h 4155632"/>
                <a:gd name="connsiteX11" fmla="*/ 1535235 w 2607670"/>
                <a:gd name="connsiteY11" fmla="*/ 3363365 h 4155632"/>
                <a:gd name="connsiteX12" fmla="*/ 1532482 w 2607670"/>
                <a:gd name="connsiteY12" fmla="*/ 3188873 h 4155632"/>
                <a:gd name="connsiteX13" fmla="*/ 2252091 w 2607670"/>
                <a:gd name="connsiteY13" fmla="*/ 1914284 h 4155632"/>
                <a:gd name="connsiteX14" fmla="*/ 2386177 w 2607670"/>
                <a:gd name="connsiteY14" fmla="*/ 1941883 h 4155632"/>
                <a:gd name="connsiteX15" fmla="*/ 2562334 w 2607670"/>
                <a:gd name="connsiteY15" fmla="*/ 2081348 h 4155632"/>
                <a:gd name="connsiteX16" fmla="*/ 2252091 w 2607670"/>
                <a:gd name="connsiteY16" fmla="*/ 1914284 h 4155632"/>
                <a:gd name="connsiteX17" fmla="*/ 1577562 w 2607670"/>
                <a:gd name="connsiteY17" fmla="*/ 1759131 h 4155632"/>
                <a:gd name="connsiteX18" fmla="*/ 1609514 w 2607670"/>
                <a:gd name="connsiteY18" fmla="*/ 1857807 h 4155632"/>
                <a:gd name="connsiteX19" fmla="*/ 1669770 w 2607670"/>
                <a:gd name="connsiteY19" fmla="*/ 1907881 h 4155632"/>
                <a:gd name="connsiteX20" fmla="*/ 1821722 w 2607670"/>
                <a:gd name="connsiteY20" fmla="*/ 2069630 h 4155632"/>
                <a:gd name="connsiteX21" fmla="*/ 1933460 w 2607670"/>
                <a:gd name="connsiteY21" fmla="*/ 2148327 h 4155632"/>
                <a:gd name="connsiteX22" fmla="*/ 2050002 w 2607670"/>
                <a:gd name="connsiteY22" fmla="*/ 2185659 h 4155632"/>
                <a:gd name="connsiteX23" fmla="*/ 2092904 w 2607670"/>
                <a:gd name="connsiteY23" fmla="*/ 2083973 h 4155632"/>
                <a:gd name="connsiteX24" fmla="*/ 2134782 w 2607670"/>
                <a:gd name="connsiteY24" fmla="*/ 2248412 h 4155632"/>
                <a:gd name="connsiteX25" fmla="*/ 2164046 w 2607670"/>
                <a:gd name="connsiteY25" fmla="*/ 2288881 h 4155632"/>
                <a:gd name="connsiteX26" fmla="*/ 2498045 w 2607670"/>
                <a:gd name="connsiteY26" fmla="*/ 2565890 h 4155632"/>
                <a:gd name="connsiteX27" fmla="*/ 1988849 w 2607670"/>
                <a:gd name="connsiteY27" fmla="*/ 2256416 h 4155632"/>
                <a:gd name="connsiteX28" fmla="*/ 1892799 w 2607670"/>
                <a:gd name="connsiteY28" fmla="*/ 2251613 h 4155632"/>
                <a:gd name="connsiteX29" fmla="*/ 1614701 w 2607670"/>
                <a:gd name="connsiteY29" fmla="*/ 2508964 h 4155632"/>
                <a:gd name="connsiteX30" fmla="*/ 1785927 w 2607670"/>
                <a:gd name="connsiteY30" fmla="*/ 2234837 h 4155632"/>
                <a:gd name="connsiteX31" fmla="*/ 1783494 w 2607670"/>
                <a:gd name="connsiteY31" fmla="*/ 2144805 h 4155632"/>
                <a:gd name="connsiteX32" fmla="*/ 1690837 w 2607670"/>
                <a:gd name="connsiteY32" fmla="*/ 2000474 h 4155632"/>
                <a:gd name="connsiteX33" fmla="*/ 1567380 w 2607670"/>
                <a:gd name="connsiteY33" fmla="*/ 1951488 h 4155632"/>
                <a:gd name="connsiteX34" fmla="*/ 1335771 w 2607670"/>
                <a:gd name="connsiteY34" fmla="*/ 2087880 h 4155632"/>
                <a:gd name="connsiteX35" fmla="*/ 1386101 w 2607670"/>
                <a:gd name="connsiteY35" fmla="*/ 1903463 h 4155632"/>
                <a:gd name="connsiteX36" fmla="*/ 1311694 w 2607670"/>
                <a:gd name="connsiteY36" fmla="*/ 1802610 h 4155632"/>
                <a:gd name="connsiteX37" fmla="*/ 1446229 w 2607670"/>
                <a:gd name="connsiteY37" fmla="*/ 1868436 h 4155632"/>
                <a:gd name="connsiteX38" fmla="*/ 1541191 w 2607670"/>
                <a:gd name="connsiteY38" fmla="*/ 1825214 h 4155632"/>
                <a:gd name="connsiteX39" fmla="*/ 1577562 w 2607670"/>
                <a:gd name="connsiteY39" fmla="*/ 1759131 h 4155632"/>
                <a:gd name="connsiteX40" fmla="*/ 1660165 w 2607670"/>
                <a:gd name="connsiteY40" fmla="*/ 1458429 h 4155632"/>
                <a:gd name="connsiteX41" fmla="*/ 1579674 w 2607670"/>
                <a:gd name="connsiteY41" fmla="*/ 1740049 h 4155632"/>
                <a:gd name="connsiteX42" fmla="*/ 1660165 w 2607670"/>
                <a:gd name="connsiteY42" fmla="*/ 1458429 h 4155632"/>
                <a:gd name="connsiteX43" fmla="*/ 1812116 w 2607670"/>
                <a:gd name="connsiteY43" fmla="*/ 1317555 h 4155632"/>
                <a:gd name="connsiteX44" fmla="*/ 1868786 w 2607670"/>
                <a:gd name="connsiteY44" fmla="*/ 1348931 h 4155632"/>
                <a:gd name="connsiteX45" fmla="*/ 2077919 w 2607670"/>
                <a:gd name="connsiteY45" fmla="*/ 1468546 h 4155632"/>
                <a:gd name="connsiteX46" fmla="*/ 2111537 w 2607670"/>
                <a:gd name="connsiteY46" fmla="*/ 1507671 h 4155632"/>
                <a:gd name="connsiteX47" fmla="*/ 2132668 w 2607670"/>
                <a:gd name="connsiteY47" fmla="*/ 1567286 h 4155632"/>
                <a:gd name="connsiteX48" fmla="*/ 2129082 w 2607670"/>
                <a:gd name="connsiteY48" fmla="*/ 1570552 h 4155632"/>
                <a:gd name="connsiteX49" fmla="*/ 1810451 w 2607670"/>
                <a:gd name="connsiteY49" fmla="*/ 1320437 h 4155632"/>
                <a:gd name="connsiteX50" fmla="*/ 1812116 w 2607670"/>
                <a:gd name="connsiteY50" fmla="*/ 1317555 h 4155632"/>
                <a:gd name="connsiteX51" fmla="*/ 2419155 w 2607670"/>
                <a:gd name="connsiteY51" fmla="*/ 1253137 h 4155632"/>
                <a:gd name="connsiteX52" fmla="*/ 2607670 w 2607670"/>
                <a:gd name="connsiteY52" fmla="*/ 1332667 h 4155632"/>
                <a:gd name="connsiteX53" fmla="*/ 2607030 w 2607670"/>
                <a:gd name="connsiteY53" fmla="*/ 1335676 h 4155632"/>
                <a:gd name="connsiteX54" fmla="*/ 2459368 w 2607670"/>
                <a:gd name="connsiteY54" fmla="*/ 1336637 h 4155632"/>
                <a:gd name="connsiteX55" fmla="*/ 2419155 w 2607670"/>
                <a:gd name="connsiteY55" fmla="*/ 1253137 h 4155632"/>
                <a:gd name="connsiteX56" fmla="*/ 1273530 w 2607670"/>
                <a:gd name="connsiteY56" fmla="*/ 945199 h 4155632"/>
                <a:gd name="connsiteX57" fmla="*/ 1633399 w 2607670"/>
                <a:gd name="connsiteY57" fmla="*/ 1120651 h 4155632"/>
                <a:gd name="connsiteX58" fmla="*/ 1426762 w 2607670"/>
                <a:gd name="connsiteY58" fmla="*/ 1066415 h 4155632"/>
                <a:gd name="connsiteX59" fmla="*/ 1273530 w 2607670"/>
                <a:gd name="connsiteY59" fmla="*/ 945199 h 4155632"/>
                <a:gd name="connsiteX60" fmla="*/ 767216 w 2607670"/>
                <a:gd name="connsiteY60" fmla="*/ 842747 h 4155632"/>
                <a:gd name="connsiteX61" fmla="*/ 1073873 w 2607670"/>
                <a:gd name="connsiteY61" fmla="*/ 944048 h 4155632"/>
                <a:gd name="connsiteX62" fmla="*/ 1119337 w 2607670"/>
                <a:gd name="connsiteY62" fmla="*/ 1026203 h 4155632"/>
                <a:gd name="connsiteX63" fmla="*/ 1064332 w 2607670"/>
                <a:gd name="connsiteY63" fmla="*/ 1383703 h 4155632"/>
                <a:gd name="connsiteX64" fmla="*/ 953362 w 2607670"/>
                <a:gd name="connsiteY64" fmla="*/ 1640413 h 4155632"/>
                <a:gd name="connsiteX65" fmla="*/ 958805 w 2607670"/>
                <a:gd name="connsiteY65" fmla="*/ 1664874 h 4155632"/>
                <a:gd name="connsiteX66" fmla="*/ 1103264 w 2607670"/>
                <a:gd name="connsiteY66" fmla="*/ 1723208 h 4155632"/>
                <a:gd name="connsiteX67" fmla="*/ 1120361 w 2607670"/>
                <a:gd name="connsiteY67" fmla="*/ 1732365 h 4155632"/>
                <a:gd name="connsiteX68" fmla="*/ 1108387 w 2607670"/>
                <a:gd name="connsiteY68" fmla="*/ 1746132 h 4155632"/>
                <a:gd name="connsiteX69" fmla="*/ 1020469 w 2607670"/>
                <a:gd name="connsiteY69" fmla="*/ 1748630 h 4155632"/>
                <a:gd name="connsiteX70" fmla="*/ 916222 w 2607670"/>
                <a:gd name="connsiteY70" fmla="*/ 1704254 h 4155632"/>
                <a:gd name="connsiteX71" fmla="*/ 762670 w 2607670"/>
                <a:gd name="connsiteY71" fmla="*/ 1595653 h 4155632"/>
                <a:gd name="connsiteX72" fmla="*/ 883565 w 2607670"/>
                <a:gd name="connsiteY72" fmla="*/ 1630231 h 4155632"/>
                <a:gd name="connsiteX73" fmla="*/ 935945 w 2607670"/>
                <a:gd name="connsiteY73" fmla="*/ 1601736 h 4155632"/>
                <a:gd name="connsiteX74" fmla="*/ 1090266 w 2607670"/>
                <a:gd name="connsiteY74" fmla="*/ 1141208 h 4155632"/>
                <a:gd name="connsiteX75" fmla="*/ 1096093 w 2607670"/>
                <a:gd name="connsiteY75" fmla="*/ 1058925 h 4155632"/>
                <a:gd name="connsiteX76" fmla="*/ 1059017 w 2607670"/>
                <a:gd name="connsiteY76" fmla="*/ 1010451 h 4155632"/>
                <a:gd name="connsiteX77" fmla="*/ 767216 w 2607670"/>
                <a:gd name="connsiteY77" fmla="*/ 842747 h 4155632"/>
                <a:gd name="connsiteX78" fmla="*/ 239556 w 2607670"/>
                <a:gd name="connsiteY78" fmla="*/ 814026 h 4155632"/>
                <a:gd name="connsiteX79" fmla="*/ 448137 w 2607670"/>
                <a:gd name="connsiteY79" fmla="*/ 1006737 h 4155632"/>
                <a:gd name="connsiteX80" fmla="*/ 499172 w 2607670"/>
                <a:gd name="connsiteY80" fmla="*/ 1086971 h 4155632"/>
                <a:gd name="connsiteX81" fmla="*/ 496290 w 2607670"/>
                <a:gd name="connsiteY81" fmla="*/ 1142104 h 4155632"/>
                <a:gd name="connsiteX82" fmla="*/ 464850 w 2607670"/>
                <a:gd name="connsiteY82" fmla="*/ 1450682 h 4155632"/>
                <a:gd name="connsiteX83" fmla="*/ 496354 w 2607670"/>
                <a:gd name="connsiteY83" fmla="*/ 1523423 h 4155632"/>
                <a:gd name="connsiteX84" fmla="*/ 1413636 w 2607670"/>
                <a:gd name="connsiteY84" fmla="*/ 2598995 h 4155632"/>
                <a:gd name="connsiteX85" fmla="*/ 1564115 w 2607670"/>
                <a:gd name="connsiteY85" fmla="*/ 2704651 h 4155632"/>
                <a:gd name="connsiteX86" fmla="*/ 2044495 w 2607670"/>
                <a:gd name="connsiteY86" fmla="*/ 2839121 h 4155632"/>
                <a:gd name="connsiteX87" fmla="*/ 1589792 w 2607670"/>
                <a:gd name="connsiteY87" fmla="*/ 2764650 h 4155632"/>
                <a:gd name="connsiteX88" fmla="*/ 1272442 w 2607670"/>
                <a:gd name="connsiteY88" fmla="*/ 2526125 h 4155632"/>
                <a:gd name="connsiteX89" fmla="*/ 509673 w 2607670"/>
                <a:gd name="connsiteY89" fmla="*/ 1642141 h 4155632"/>
                <a:gd name="connsiteX90" fmla="*/ 382374 w 2607670"/>
                <a:gd name="connsiteY90" fmla="*/ 1555183 h 4155632"/>
                <a:gd name="connsiteX91" fmla="*/ 81608 w 2607670"/>
                <a:gd name="connsiteY91" fmla="*/ 1492174 h 4155632"/>
                <a:gd name="connsiteX92" fmla="*/ 3551 w 2607670"/>
                <a:gd name="connsiteY92" fmla="*/ 1478727 h 4155632"/>
                <a:gd name="connsiteX93" fmla="*/ 174777 w 2607670"/>
                <a:gd name="connsiteY93" fmla="*/ 1474373 h 4155632"/>
                <a:gd name="connsiteX94" fmla="*/ 379941 w 2607670"/>
                <a:gd name="connsiteY94" fmla="*/ 1481993 h 4155632"/>
                <a:gd name="connsiteX95" fmla="*/ 416312 w 2607670"/>
                <a:gd name="connsiteY95" fmla="*/ 1429166 h 4155632"/>
                <a:gd name="connsiteX96" fmla="*/ 437571 w 2607670"/>
                <a:gd name="connsiteY96" fmla="*/ 1186607 h 4155632"/>
                <a:gd name="connsiteX97" fmla="*/ 397934 w 2607670"/>
                <a:gd name="connsiteY97" fmla="*/ 1032926 h 4155632"/>
                <a:gd name="connsiteX98" fmla="*/ 239579 w 2607670"/>
                <a:gd name="connsiteY98" fmla="*/ 818670 h 4155632"/>
                <a:gd name="connsiteX99" fmla="*/ 239556 w 2607670"/>
                <a:gd name="connsiteY99" fmla="*/ 814026 h 4155632"/>
                <a:gd name="connsiteX100" fmla="*/ 2071132 w 2607670"/>
                <a:gd name="connsiteY100" fmla="*/ 740484 h 4155632"/>
                <a:gd name="connsiteX101" fmla="*/ 2086628 w 2607670"/>
                <a:gd name="connsiteY101" fmla="*/ 745798 h 4155632"/>
                <a:gd name="connsiteX102" fmla="*/ 2209125 w 2607670"/>
                <a:gd name="connsiteY102" fmla="*/ 833524 h 4155632"/>
                <a:gd name="connsiteX103" fmla="*/ 2207524 w 2607670"/>
                <a:gd name="connsiteY103" fmla="*/ 835445 h 4155632"/>
                <a:gd name="connsiteX104" fmla="*/ 1984751 w 2607670"/>
                <a:gd name="connsiteY104" fmla="*/ 766865 h 4155632"/>
                <a:gd name="connsiteX105" fmla="*/ 1984815 w 2607670"/>
                <a:gd name="connsiteY105" fmla="*/ 763023 h 4155632"/>
                <a:gd name="connsiteX106" fmla="*/ 2071132 w 2607670"/>
                <a:gd name="connsiteY106" fmla="*/ 740484 h 4155632"/>
                <a:gd name="connsiteX107" fmla="*/ 2483573 w 2607670"/>
                <a:gd name="connsiteY107" fmla="*/ 429666 h 4155632"/>
                <a:gd name="connsiteX108" fmla="*/ 2483609 w 2607670"/>
                <a:gd name="connsiteY108" fmla="*/ 429694 h 4155632"/>
                <a:gd name="connsiteX109" fmla="*/ 2483636 w 2607670"/>
                <a:gd name="connsiteY109" fmla="*/ 429666 h 4155632"/>
                <a:gd name="connsiteX110" fmla="*/ 2483629 w 2607670"/>
                <a:gd name="connsiteY110" fmla="*/ 429710 h 4155632"/>
                <a:gd name="connsiteX111" fmla="*/ 2485942 w 2607670"/>
                <a:gd name="connsiteY111" fmla="*/ 431523 h 4155632"/>
                <a:gd name="connsiteX112" fmla="*/ 2483573 w 2607670"/>
                <a:gd name="connsiteY112" fmla="*/ 432099 h 4155632"/>
                <a:gd name="connsiteX113" fmla="*/ 2483573 w 2607670"/>
                <a:gd name="connsiteY113" fmla="*/ 430050 h 4155632"/>
                <a:gd name="connsiteX114" fmla="*/ 2471830 w 2607670"/>
                <a:gd name="connsiteY114" fmla="*/ 501615 h 4155632"/>
                <a:gd name="connsiteX115" fmla="*/ 2455654 w 2607670"/>
                <a:gd name="connsiteY115" fmla="*/ 572653 h 4155632"/>
                <a:gd name="connsiteX116" fmla="*/ 2139904 w 2607670"/>
                <a:gd name="connsiteY116" fmla="*/ 1868949 h 4155632"/>
                <a:gd name="connsiteX117" fmla="*/ 2283339 w 2607670"/>
                <a:gd name="connsiteY117" fmla="*/ 960505 h 4155632"/>
                <a:gd name="connsiteX118" fmla="*/ 2398984 w 2607670"/>
                <a:gd name="connsiteY118" fmla="*/ 547744 h 4155632"/>
                <a:gd name="connsiteX119" fmla="*/ 2469059 w 2607670"/>
                <a:gd name="connsiteY119" fmla="*/ 444334 h 4155632"/>
                <a:gd name="connsiteX120" fmla="*/ 2483573 w 2607670"/>
                <a:gd name="connsiteY120" fmla="*/ 429729 h 4155632"/>
                <a:gd name="connsiteX121" fmla="*/ 1552716 w 2607670"/>
                <a:gd name="connsiteY121" fmla="*/ 324650 h 4155632"/>
                <a:gd name="connsiteX122" fmla="*/ 1843941 w 2607670"/>
                <a:gd name="connsiteY122" fmla="*/ 468918 h 4155632"/>
                <a:gd name="connsiteX123" fmla="*/ 1552716 w 2607670"/>
                <a:gd name="connsiteY123" fmla="*/ 324650 h 4155632"/>
                <a:gd name="connsiteX124" fmla="*/ 1464478 w 2607670"/>
                <a:gd name="connsiteY124" fmla="*/ 177669 h 4155632"/>
                <a:gd name="connsiteX125" fmla="*/ 1459611 w 2607670"/>
                <a:gd name="connsiteY125" fmla="*/ 197480 h 4155632"/>
                <a:gd name="connsiteX126" fmla="*/ 1320082 w 2607670"/>
                <a:gd name="connsiteY126" fmla="*/ 575214 h 4155632"/>
                <a:gd name="connsiteX127" fmla="*/ 1173189 w 2607670"/>
                <a:gd name="connsiteY127" fmla="*/ 959544 h 4155632"/>
                <a:gd name="connsiteX128" fmla="*/ 1291587 w 2607670"/>
                <a:gd name="connsiteY128" fmla="*/ 626121 h 4155632"/>
                <a:gd name="connsiteX129" fmla="*/ 1455129 w 2607670"/>
                <a:gd name="connsiteY129" fmla="*/ 195751 h 4155632"/>
                <a:gd name="connsiteX130" fmla="*/ 1464478 w 2607670"/>
                <a:gd name="connsiteY130" fmla="*/ 177669 h 4155632"/>
                <a:gd name="connsiteX131" fmla="*/ 1056264 w 2607670"/>
                <a:gd name="connsiteY131" fmla="*/ 126466 h 4155632"/>
                <a:gd name="connsiteX132" fmla="*/ 1388022 w 2607670"/>
                <a:gd name="connsiteY132" fmla="*/ 291802 h 4155632"/>
                <a:gd name="connsiteX133" fmla="*/ 1184780 w 2607670"/>
                <a:gd name="connsiteY133" fmla="*/ 287191 h 4155632"/>
                <a:gd name="connsiteX134" fmla="*/ 1056264 w 2607670"/>
                <a:gd name="connsiteY134" fmla="*/ 126466 h 4155632"/>
                <a:gd name="connsiteX135" fmla="*/ 2130300 w 2607670"/>
                <a:gd name="connsiteY135" fmla="*/ 0 h 4155632"/>
                <a:gd name="connsiteX136" fmla="*/ 1955488 w 2607670"/>
                <a:gd name="connsiteY136" fmla="*/ 605054 h 4155632"/>
                <a:gd name="connsiteX137" fmla="*/ 1698329 w 2607670"/>
                <a:gd name="connsiteY137" fmla="*/ 1185582 h 4155632"/>
                <a:gd name="connsiteX138" fmla="*/ 1894784 w 2607670"/>
                <a:gd name="connsiteY138" fmla="*/ 554531 h 4155632"/>
                <a:gd name="connsiteX139" fmla="*/ 2130300 w 2607670"/>
                <a:gd name="connsiteY139" fmla="*/ 0 h 415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607670" h="4155632">
                  <a:moveTo>
                    <a:pt x="1532482" y="3188873"/>
                  </a:moveTo>
                  <a:cubicBezTo>
                    <a:pt x="1566676" y="3245671"/>
                    <a:pt x="1596067" y="3304454"/>
                    <a:pt x="1616686" y="3367527"/>
                  </a:cubicBezTo>
                  <a:cubicBezTo>
                    <a:pt x="1627572" y="3400632"/>
                    <a:pt x="1639418" y="3433737"/>
                    <a:pt x="1634359" y="3469020"/>
                  </a:cubicBezTo>
                  <a:cubicBezTo>
                    <a:pt x="1629557" y="3502574"/>
                    <a:pt x="1541767" y="3681612"/>
                    <a:pt x="1531329" y="3714013"/>
                  </a:cubicBezTo>
                  <a:cubicBezTo>
                    <a:pt x="1509238" y="3782337"/>
                    <a:pt x="1505780" y="3843873"/>
                    <a:pt x="1513848" y="3886455"/>
                  </a:cubicBezTo>
                  <a:cubicBezTo>
                    <a:pt x="1521724" y="3927629"/>
                    <a:pt x="1576793" y="3967906"/>
                    <a:pt x="1609899" y="3989806"/>
                  </a:cubicBezTo>
                  <a:cubicBezTo>
                    <a:pt x="1672460" y="4031235"/>
                    <a:pt x="1903301" y="4117553"/>
                    <a:pt x="1947164" y="4139260"/>
                  </a:cubicBezTo>
                  <a:cubicBezTo>
                    <a:pt x="1952607" y="4141950"/>
                    <a:pt x="1962276" y="4143422"/>
                    <a:pt x="1960739" y="4150530"/>
                  </a:cubicBezTo>
                  <a:cubicBezTo>
                    <a:pt x="1959202" y="4158470"/>
                    <a:pt x="1949853" y="4154756"/>
                    <a:pt x="1943962" y="4154820"/>
                  </a:cubicBezTo>
                  <a:cubicBezTo>
                    <a:pt x="1817111" y="4155525"/>
                    <a:pt x="1271993" y="3999731"/>
                    <a:pt x="989477" y="3829273"/>
                  </a:cubicBezTo>
                  <a:cubicBezTo>
                    <a:pt x="1117032" y="3807054"/>
                    <a:pt x="1327254" y="3730854"/>
                    <a:pt x="1462237" y="3557450"/>
                  </a:cubicBezTo>
                  <a:cubicBezTo>
                    <a:pt x="1506100" y="3501037"/>
                    <a:pt x="1525951" y="3433994"/>
                    <a:pt x="1535235" y="3363365"/>
                  </a:cubicBezTo>
                  <a:cubicBezTo>
                    <a:pt x="1539846" y="3327954"/>
                    <a:pt x="1534979" y="3211861"/>
                    <a:pt x="1532482" y="3188873"/>
                  </a:cubicBezTo>
                  <a:close/>
                  <a:moveTo>
                    <a:pt x="2252091" y="1914284"/>
                  </a:moveTo>
                  <a:cubicBezTo>
                    <a:pt x="2304535" y="1909482"/>
                    <a:pt x="2347629" y="1915309"/>
                    <a:pt x="2386177" y="1941883"/>
                  </a:cubicBezTo>
                  <a:cubicBezTo>
                    <a:pt x="2445857" y="1983056"/>
                    <a:pt x="2562590" y="2077314"/>
                    <a:pt x="2562334" y="2081348"/>
                  </a:cubicBezTo>
                  <a:cubicBezTo>
                    <a:pt x="2458920" y="2025703"/>
                    <a:pt x="2355505" y="1969930"/>
                    <a:pt x="2252091" y="1914284"/>
                  </a:cubicBezTo>
                  <a:close/>
                  <a:moveTo>
                    <a:pt x="1577562" y="1759131"/>
                  </a:moveTo>
                  <a:cubicBezTo>
                    <a:pt x="1582172" y="1795950"/>
                    <a:pt x="1586654" y="1830016"/>
                    <a:pt x="1609514" y="1857807"/>
                  </a:cubicBezTo>
                  <a:cubicBezTo>
                    <a:pt x="1626355" y="1878362"/>
                    <a:pt x="1649664" y="1891232"/>
                    <a:pt x="1669770" y="1907881"/>
                  </a:cubicBezTo>
                  <a:cubicBezTo>
                    <a:pt x="1727400" y="1955458"/>
                    <a:pt x="1770431" y="2015714"/>
                    <a:pt x="1821722" y="2069630"/>
                  </a:cubicBezTo>
                  <a:cubicBezTo>
                    <a:pt x="1855468" y="2105233"/>
                    <a:pt x="1907399" y="2131166"/>
                    <a:pt x="1933460" y="2148327"/>
                  </a:cubicBezTo>
                  <a:cubicBezTo>
                    <a:pt x="1975531" y="2176054"/>
                    <a:pt x="2015616" y="2193151"/>
                    <a:pt x="2050002" y="2185659"/>
                  </a:cubicBezTo>
                  <a:cubicBezTo>
                    <a:pt x="2092264" y="2176438"/>
                    <a:pt x="2076191" y="2145958"/>
                    <a:pt x="2092904" y="2083973"/>
                  </a:cubicBezTo>
                  <a:cubicBezTo>
                    <a:pt x="2102765" y="2173620"/>
                    <a:pt x="2117173" y="2212297"/>
                    <a:pt x="2134782" y="2248412"/>
                  </a:cubicBezTo>
                  <a:cubicBezTo>
                    <a:pt x="2138496" y="2256032"/>
                    <a:pt x="2156938" y="2284143"/>
                    <a:pt x="2164046" y="2288881"/>
                  </a:cubicBezTo>
                  <a:cubicBezTo>
                    <a:pt x="2232946" y="2334793"/>
                    <a:pt x="2496764" y="2558142"/>
                    <a:pt x="2498045" y="2565890"/>
                  </a:cubicBezTo>
                  <a:cubicBezTo>
                    <a:pt x="2465131" y="2542262"/>
                    <a:pt x="2040909" y="2273513"/>
                    <a:pt x="1988849" y="2256416"/>
                  </a:cubicBezTo>
                  <a:cubicBezTo>
                    <a:pt x="1948380" y="2243161"/>
                    <a:pt x="1929106" y="2230226"/>
                    <a:pt x="1892799" y="2251613"/>
                  </a:cubicBezTo>
                  <a:cubicBezTo>
                    <a:pt x="1836257" y="2284911"/>
                    <a:pt x="1737902" y="2392103"/>
                    <a:pt x="1614701" y="2508964"/>
                  </a:cubicBezTo>
                  <a:cubicBezTo>
                    <a:pt x="1629493" y="2482903"/>
                    <a:pt x="1752630" y="2307835"/>
                    <a:pt x="1785927" y="2234837"/>
                  </a:cubicBezTo>
                  <a:cubicBezTo>
                    <a:pt x="1798286" y="2207686"/>
                    <a:pt x="1791498" y="2167985"/>
                    <a:pt x="1783494" y="2144805"/>
                  </a:cubicBezTo>
                  <a:cubicBezTo>
                    <a:pt x="1765692" y="2093258"/>
                    <a:pt x="1724071" y="2044401"/>
                    <a:pt x="1690837" y="2000474"/>
                  </a:cubicBezTo>
                  <a:cubicBezTo>
                    <a:pt x="1660741" y="1960645"/>
                    <a:pt x="1614957" y="1936248"/>
                    <a:pt x="1567380" y="1951488"/>
                  </a:cubicBezTo>
                  <a:cubicBezTo>
                    <a:pt x="1495471" y="1974604"/>
                    <a:pt x="1428107" y="2015137"/>
                    <a:pt x="1335771" y="2087880"/>
                  </a:cubicBezTo>
                  <a:cubicBezTo>
                    <a:pt x="1342494" y="2074304"/>
                    <a:pt x="1418566" y="1956547"/>
                    <a:pt x="1386101" y="1903463"/>
                  </a:cubicBezTo>
                  <a:cubicBezTo>
                    <a:pt x="1369004" y="1875544"/>
                    <a:pt x="1334234" y="1826494"/>
                    <a:pt x="1311694" y="1802610"/>
                  </a:cubicBezTo>
                  <a:cubicBezTo>
                    <a:pt x="1337820" y="1818362"/>
                    <a:pt x="1426827" y="1864146"/>
                    <a:pt x="1446229" y="1868436"/>
                  </a:cubicBezTo>
                  <a:cubicBezTo>
                    <a:pt x="1483816" y="1876761"/>
                    <a:pt x="1521276" y="1859664"/>
                    <a:pt x="1541191" y="1825214"/>
                  </a:cubicBezTo>
                  <a:cubicBezTo>
                    <a:pt x="1553293" y="1804339"/>
                    <a:pt x="1564499" y="1782887"/>
                    <a:pt x="1577562" y="1759131"/>
                  </a:cubicBezTo>
                  <a:close/>
                  <a:moveTo>
                    <a:pt x="1660165" y="1458429"/>
                  </a:moveTo>
                  <a:cubicBezTo>
                    <a:pt x="1659140" y="1496529"/>
                    <a:pt x="1600485" y="1715908"/>
                    <a:pt x="1579674" y="1740049"/>
                  </a:cubicBezTo>
                  <a:cubicBezTo>
                    <a:pt x="1572439" y="1684212"/>
                    <a:pt x="1624690" y="1520606"/>
                    <a:pt x="1660165" y="1458429"/>
                  </a:cubicBezTo>
                  <a:close/>
                  <a:moveTo>
                    <a:pt x="1812116" y="1317555"/>
                  </a:moveTo>
                  <a:cubicBezTo>
                    <a:pt x="1831070" y="1328057"/>
                    <a:pt x="1850088" y="1338174"/>
                    <a:pt x="1868786" y="1348931"/>
                  </a:cubicBezTo>
                  <a:cubicBezTo>
                    <a:pt x="1938518" y="1388824"/>
                    <a:pt x="2008059" y="1428973"/>
                    <a:pt x="2077919" y="1468546"/>
                  </a:cubicBezTo>
                  <a:cubicBezTo>
                    <a:pt x="2094184" y="1477767"/>
                    <a:pt x="2106799" y="1487756"/>
                    <a:pt x="2111537" y="1507671"/>
                  </a:cubicBezTo>
                  <a:cubicBezTo>
                    <a:pt x="2116404" y="1528033"/>
                    <a:pt x="2125432" y="1547500"/>
                    <a:pt x="2132668" y="1567286"/>
                  </a:cubicBezTo>
                  <a:cubicBezTo>
                    <a:pt x="2131452" y="1568375"/>
                    <a:pt x="2130299" y="1569463"/>
                    <a:pt x="2129082" y="1570552"/>
                  </a:cubicBezTo>
                  <a:cubicBezTo>
                    <a:pt x="2022914" y="1487180"/>
                    <a:pt x="1916619" y="1403808"/>
                    <a:pt x="1810451" y="1320437"/>
                  </a:cubicBezTo>
                  <a:cubicBezTo>
                    <a:pt x="1810963" y="1319476"/>
                    <a:pt x="1811540" y="1318515"/>
                    <a:pt x="1812116" y="1317555"/>
                  </a:cubicBezTo>
                  <a:close/>
                  <a:moveTo>
                    <a:pt x="2419155" y="1253137"/>
                  </a:moveTo>
                  <a:cubicBezTo>
                    <a:pt x="2485302" y="1280992"/>
                    <a:pt x="2546582" y="1306797"/>
                    <a:pt x="2607670" y="1332667"/>
                  </a:cubicBezTo>
                  <a:cubicBezTo>
                    <a:pt x="2607478" y="1333627"/>
                    <a:pt x="2607222" y="1334652"/>
                    <a:pt x="2607030" y="1335676"/>
                  </a:cubicBezTo>
                  <a:cubicBezTo>
                    <a:pt x="2556699" y="1337533"/>
                    <a:pt x="2522633" y="1340735"/>
                    <a:pt x="2459368" y="1336637"/>
                  </a:cubicBezTo>
                  <a:cubicBezTo>
                    <a:pt x="2433178" y="1334908"/>
                    <a:pt x="2427992" y="1287267"/>
                    <a:pt x="2419155" y="1253137"/>
                  </a:cubicBezTo>
                  <a:close/>
                  <a:moveTo>
                    <a:pt x="1273530" y="945199"/>
                  </a:moveTo>
                  <a:cubicBezTo>
                    <a:pt x="1360232" y="979394"/>
                    <a:pt x="1636216" y="1113159"/>
                    <a:pt x="1633399" y="1120651"/>
                  </a:cubicBezTo>
                  <a:cubicBezTo>
                    <a:pt x="1630325" y="1128976"/>
                    <a:pt x="1486826" y="1092284"/>
                    <a:pt x="1426762" y="1066415"/>
                  </a:cubicBezTo>
                  <a:cubicBezTo>
                    <a:pt x="1391736" y="1051240"/>
                    <a:pt x="1292036" y="970429"/>
                    <a:pt x="1273530" y="945199"/>
                  </a:cubicBezTo>
                  <a:close/>
                  <a:moveTo>
                    <a:pt x="767216" y="842747"/>
                  </a:moveTo>
                  <a:cubicBezTo>
                    <a:pt x="784505" y="846845"/>
                    <a:pt x="1057224" y="935532"/>
                    <a:pt x="1073873" y="944048"/>
                  </a:cubicBezTo>
                  <a:cubicBezTo>
                    <a:pt x="1107363" y="961145"/>
                    <a:pt x="1114662" y="993098"/>
                    <a:pt x="1119337" y="1026203"/>
                  </a:cubicBezTo>
                  <a:cubicBezTo>
                    <a:pt x="1126893" y="1079287"/>
                    <a:pt x="1122602" y="1208443"/>
                    <a:pt x="1064332" y="1383703"/>
                  </a:cubicBezTo>
                  <a:cubicBezTo>
                    <a:pt x="1050885" y="1424044"/>
                    <a:pt x="976158" y="1593540"/>
                    <a:pt x="953362" y="1640413"/>
                  </a:cubicBezTo>
                  <a:cubicBezTo>
                    <a:pt x="948239" y="1650914"/>
                    <a:pt x="949200" y="1657446"/>
                    <a:pt x="958805" y="1664874"/>
                  </a:cubicBezTo>
                  <a:cubicBezTo>
                    <a:pt x="1001515" y="1697915"/>
                    <a:pt x="1048836" y="1719238"/>
                    <a:pt x="1103264" y="1723208"/>
                  </a:cubicBezTo>
                  <a:cubicBezTo>
                    <a:pt x="1110692" y="1723720"/>
                    <a:pt x="1119081" y="1724361"/>
                    <a:pt x="1120361" y="1732365"/>
                  </a:cubicBezTo>
                  <a:cubicBezTo>
                    <a:pt x="1121386" y="1738960"/>
                    <a:pt x="1113830" y="1742930"/>
                    <a:pt x="1108387" y="1746132"/>
                  </a:cubicBezTo>
                  <a:cubicBezTo>
                    <a:pt x="1078419" y="1763613"/>
                    <a:pt x="1051397" y="1757530"/>
                    <a:pt x="1020469" y="1748630"/>
                  </a:cubicBezTo>
                  <a:cubicBezTo>
                    <a:pt x="978527" y="1736527"/>
                    <a:pt x="949648" y="1721415"/>
                    <a:pt x="916222" y="1704254"/>
                  </a:cubicBezTo>
                  <a:cubicBezTo>
                    <a:pt x="857760" y="1674158"/>
                    <a:pt x="804932" y="1641693"/>
                    <a:pt x="762670" y="1595653"/>
                  </a:cubicBezTo>
                  <a:cubicBezTo>
                    <a:pt x="746085" y="1570616"/>
                    <a:pt x="872103" y="1628887"/>
                    <a:pt x="883565" y="1630231"/>
                  </a:cubicBezTo>
                  <a:cubicBezTo>
                    <a:pt x="905977" y="1632793"/>
                    <a:pt x="926212" y="1622291"/>
                    <a:pt x="935945" y="1601736"/>
                  </a:cubicBezTo>
                  <a:cubicBezTo>
                    <a:pt x="1048644" y="1363148"/>
                    <a:pt x="1078483" y="1199350"/>
                    <a:pt x="1090266" y="1141208"/>
                  </a:cubicBezTo>
                  <a:cubicBezTo>
                    <a:pt x="1095708" y="1113865"/>
                    <a:pt x="1096669" y="1086523"/>
                    <a:pt x="1096093" y="1058925"/>
                  </a:cubicBezTo>
                  <a:cubicBezTo>
                    <a:pt x="1095580" y="1033887"/>
                    <a:pt x="1075858" y="1022425"/>
                    <a:pt x="1059017" y="1010451"/>
                  </a:cubicBezTo>
                  <a:cubicBezTo>
                    <a:pt x="1011312" y="976320"/>
                    <a:pt x="813961" y="870345"/>
                    <a:pt x="767216" y="842747"/>
                  </a:cubicBezTo>
                  <a:close/>
                  <a:moveTo>
                    <a:pt x="239556" y="814026"/>
                  </a:moveTo>
                  <a:cubicBezTo>
                    <a:pt x="259073" y="822925"/>
                    <a:pt x="404714" y="959615"/>
                    <a:pt x="448137" y="1006737"/>
                  </a:cubicBezTo>
                  <a:cubicBezTo>
                    <a:pt x="469652" y="1030109"/>
                    <a:pt x="491744" y="1053929"/>
                    <a:pt x="499172" y="1086971"/>
                  </a:cubicBezTo>
                  <a:cubicBezTo>
                    <a:pt x="503334" y="1105733"/>
                    <a:pt x="498467" y="1124110"/>
                    <a:pt x="496290" y="1142104"/>
                  </a:cubicBezTo>
                  <a:cubicBezTo>
                    <a:pt x="487966" y="1211964"/>
                    <a:pt x="460815" y="1416808"/>
                    <a:pt x="464850" y="1450682"/>
                  </a:cubicBezTo>
                  <a:cubicBezTo>
                    <a:pt x="469140" y="1487116"/>
                    <a:pt x="473238" y="1501523"/>
                    <a:pt x="496354" y="1523423"/>
                  </a:cubicBezTo>
                  <a:cubicBezTo>
                    <a:pt x="620387" y="1640860"/>
                    <a:pt x="1318866" y="2459338"/>
                    <a:pt x="1413636" y="2598995"/>
                  </a:cubicBezTo>
                  <a:cubicBezTo>
                    <a:pt x="1444052" y="2643819"/>
                    <a:pt x="1528064" y="2686273"/>
                    <a:pt x="1564115" y="2704651"/>
                  </a:cubicBezTo>
                  <a:cubicBezTo>
                    <a:pt x="1653762" y="2750307"/>
                    <a:pt x="1801039" y="2797500"/>
                    <a:pt x="2044495" y="2839121"/>
                  </a:cubicBezTo>
                  <a:cubicBezTo>
                    <a:pt x="1886076" y="2846421"/>
                    <a:pt x="1735020" y="2828300"/>
                    <a:pt x="1589792" y="2764650"/>
                  </a:cubicBezTo>
                  <a:cubicBezTo>
                    <a:pt x="1467232" y="2710926"/>
                    <a:pt x="1436880" y="2694213"/>
                    <a:pt x="1272442" y="2526125"/>
                  </a:cubicBezTo>
                  <a:cubicBezTo>
                    <a:pt x="1225697" y="2478356"/>
                    <a:pt x="571786" y="1706751"/>
                    <a:pt x="509673" y="1642141"/>
                  </a:cubicBezTo>
                  <a:cubicBezTo>
                    <a:pt x="463569" y="1594116"/>
                    <a:pt x="444103" y="1579388"/>
                    <a:pt x="382374" y="1555183"/>
                  </a:cubicBezTo>
                  <a:cubicBezTo>
                    <a:pt x="297850" y="1522014"/>
                    <a:pt x="171448" y="1503124"/>
                    <a:pt x="81608" y="1492174"/>
                  </a:cubicBezTo>
                  <a:cubicBezTo>
                    <a:pt x="56379" y="1489165"/>
                    <a:pt x="-16875" y="1483210"/>
                    <a:pt x="3551" y="1478727"/>
                  </a:cubicBezTo>
                  <a:cubicBezTo>
                    <a:pt x="61566" y="1465986"/>
                    <a:pt x="109207" y="1467585"/>
                    <a:pt x="174777" y="1474373"/>
                  </a:cubicBezTo>
                  <a:cubicBezTo>
                    <a:pt x="243613" y="1481545"/>
                    <a:pt x="310721" y="1482954"/>
                    <a:pt x="379941" y="1481993"/>
                  </a:cubicBezTo>
                  <a:cubicBezTo>
                    <a:pt x="407732" y="1481609"/>
                    <a:pt x="412278" y="1463168"/>
                    <a:pt x="416312" y="1429166"/>
                  </a:cubicBezTo>
                  <a:cubicBezTo>
                    <a:pt x="424316" y="1361419"/>
                    <a:pt x="433601" y="1254547"/>
                    <a:pt x="437571" y="1186607"/>
                  </a:cubicBezTo>
                  <a:cubicBezTo>
                    <a:pt x="442374" y="1104964"/>
                    <a:pt x="446792" y="1107205"/>
                    <a:pt x="397934" y="1032926"/>
                  </a:cubicBezTo>
                  <a:cubicBezTo>
                    <a:pt x="361948" y="978434"/>
                    <a:pt x="282162" y="881615"/>
                    <a:pt x="239579" y="818670"/>
                  </a:cubicBezTo>
                  <a:cubicBezTo>
                    <a:pt x="236553" y="814092"/>
                    <a:pt x="236767" y="812755"/>
                    <a:pt x="239556" y="814026"/>
                  </a:cubicBezTo>
                  <a:close/>
                  <a:moveTo>
                    <a:pt x="2071132" y="740484"/>
                  </a:moveTo>
                  <a:cubicBezTo>
                    <a:pt x="2078368" y="738435"/>
                    <a:pt x="2082210" y="742661"/>
                    <a:pt x="2086628" y="745798"/>
                  </a:cubicBezTo>
                  <a:cubicBezTo>
                    <a:pt x="2127546" y="774934"/>
                    <a:pt x="2168271" y="804261"/>
                    <a:pt x="2209125" y="833524"/>
                  </a:cubicBezTo>
                  <a:cubicBezTo>
                    <a:pt x="2208612" y="834165"/>
                    <a:pt x="2208036" y="834805"/>
                    <a:pt x="2207524" y="835445"/>
                  </a:cubicBezTo>
                  <a:cubicBezTo>
                    <a:pt x="2133309" y="812650"/>
                    <a:pt x="2058966" y="789725"/>
                    <a:pt x="1984751" y="766865"/>
                  </a:cubicBezTo>
                  <a:cubicBezTo>
                    <a:pt x="1984751" y="765521"/>
                    <a:pt x="1984815" y="764304"/>
                    <a:pt x="1984815" y="763023"/>
                  </a:cubicBezTo>
                  <a:cubicBezTo>
                    <a:pt x="2013630" y="755596"/>
                    <a:pt x="2042445" y="748424"/>
                    <a:pt x="2071132" y="740484"/>
                  </a:cubicBezTo>
                  <a:close/>
                  <a:moveTo>
                    <a:pt x="2483573" y="429666"/>
                  </a:moveTo>
                  <a:lnTo>
                    <a:pt x="2483609" y="429694"/>
                  </a:lnTo>
                  <a:lnTo>
                    <a:pt x="2483636" y="429666"/>
                  </a:lnTo>
                  <a:lnTo>
                    <a:pt x="2483629" y="429710"/>
                  </a:lnTo>
                  <a:lnTo>
                    <a:pt x="2485942" y="431523"/>
                  </a:lnTo>
                  <a:cubicBezTo>
                    <a:pt x="2485174" y="431523"/>
                    <a:pt x="2484405" y="432099"/>
                    <a:pt x="2483573" y="432099"/>
                  </a:cubicBezTo>
                  <a:lnTo>
                    <a:pt x="2483573" y="430050"/>
                  </a:lnTo>
                  <a:lnTo>
                    <a:pt x="2471830" y="501615"/>
                  </a:lnTo>
                  <a:cubicBezTo>
                    <a:pt x="2466748" y="525380"/>
                    <a:pt x="2460937" y="548992"/>
                    <a:pt x="2455654" y="572653"/>
                  </a:cubicBezTo>
                  <a:cubicBezTo>
                    <a:pt x="2408909" y="782299"/>
                    <a:pt x="2157193" y="1812599"/>
                    <a:pt x="2139904" y="1868949"/>
                  </a:cubicBezTo>
                  <a:cubicBezTo>
                    <a:pt x="2146051" y="1783400"/>
                    <a:pt x="2258750" y="1075765"/>
                    <a:pt x="2283339" y="960505"/>
                  </a:cubicBezTo>
                  <a:cubicBezTo>
                    <a:pt x="2313307" y="820463"/>
                    <a:pt x="2344555" y="680806"/>
                    <a:pt x="2398984" y="547744"/>
                  </a:cubicBezTo>
                  <a:cubicBezTo>
                    <a:pt x="2410510" y="519649"/>
                    <a:pt x="2447682" y="469258"/>
                    <a:pt x="2469059" y="444334"/>
                  </a:cubicBezTo>
                  <a:lnTo>
                    <a:pt x="2483573" y="429729"/>
                  </a:lnTo>
                  <a:close/>
                  <a:moveTo>
                    <a:pt x="1552716" y="324650"/>
                  </a:moveTo>
                  <a:cubicBezTo>
                    <a:pt x="1650239" y="372931"/>
                    <a:pt x="1745521" y="420188"/>
                    <a:pt x="1843941" y="468918"/>
                  </a:cubicBezTo>
                  <a:cubicBezTo>
                    <a:pt x="1726567" y="480828"/>
                    <a:pt x="1585117" y="411864"/>
                    <a:pt x="1552716" y="324650"/>
                  </a:cubicBezTo>
                  <a:close/>
                  <a:moveTo>
                    <a:pt x="1464478" y="177669"/>
                  </a:moveTo>
                  <a:cubicBezTo>
                    <a:pt x="1465343" y="178782"/>
                    <a:pt x="1463838" y="186210"/>
                    <a:pt x="1459611" y="197480"/>
                  </a:cubicBezTo>
                  <a:cubicBezTo>
                    <a:pt x="1446933" y="227768"/>
                    <a:pt x="1355685" y="480316"/>
                    <a:pt x="1320082" y="575214"/>
                  </a:cubicBezTo>
                  <a:cubicBezTo>
                    <a:pt x="1277884" y="687529"/>
                    <a:pt x="1189133" y="934955"/>
                    <a:pt x="1173189" y="959544"/>
                  </a:cubicBezTo>
                  <a:cubicBezTo>
                    <a:pt x="1175110" y="932970"/>
                    <a:pt x="1256625" y="719930"/>
                    <a:pt x="1291587" y="626121"/>
                  </a:cubicBezTo>
                  <a:cubicBezTo>
                    <a:pt x="1333977" y="512525"/>
                    <a:pt x="1443667" y="225847"/>
                    <a:pt x="1455129" y="195751"/>
                  </a:cubicBezTo>
                  <a:cubicBezTo>
                    <a:pt x="1460380" y="181759"/>
                    <a:pt x="1463614" y="176557"/>
                    <a:pt x="1464478" y="177669"/>
                  </a:cubicBezTo>
                  <a:close/>
                  <a:moveTo>
                    <a:pt x="1056264" y="126466"/>
                  </a:moveTo>
                  <a:cubicBezTo>
                    <a:pt x="1168323" y="183393"/>
                    <a:pt x="1276219" y="238846"/>
                    <a:pt x="1388022" y="291802"/>
                  </a:cubicBezTo>
                  <a:cubicBezTo>
                    <a:pt x="1372334" y="303968"/>
                    <a:pt x="1236134" y="301727"/>
                    <a:pt x="1184780" y="287191"/>
                  </a:cubicBezTo>
                  <a:cubicBezTo>
                    <a:pt x="1147256" y="276626"/>
                    <a:pt x="1073233" y="160020"/>
                    <a:pt x="1056264" y="126466"/>
                  </a:cubicBezTo>
                  <a:close/>
                  <a:moveTo>
                    <a:pt x="2130300" y="0"/>
                  </a:moveTo>
                  <a:cubicBezTo>
                    <a:pt x="2113459" y="91696"/>
                    <a:pt x="2000824" y="496645"/>
                    <a:pt x="1955488" y="605054"/>
                  </a:cubicBezTo>
                  <a:cubicBezTo>
                    <a:pt x="1914442" y="703280"/>
                    <a:pt x="1699033" y="1185838"/>
                    <a:pt x="1698329" y="1185582"/>
                  </a:cubicBezTo>
                  <a:cubicBezTo>
                    <a:pt x="1707934" y="1151965"/>
                    <a:pt x="1833824" y="729662"/>
                    <a:pt x="1894784" y="554531"/>
                  </a:cubicBezTo>
                  <a:cubicBezTo>
                    <a:pt x="1956448" y="377542"/>
                    <a:pt x="2122296" y="11398"/>
                    <a:pt x="2130300" y="0"/>
                  </a:cubicBezTo>
                  <a:close/>
                </a:path>
              </a:pathLst>
            </a:custGeom>
            <a:solidFill>
              <a:srgbClr val="F9B195"/>
            </a:solidFill>
            <a:ln w="6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0B01E5C-E0A1-4515-936D-1E3206F009BA}"/>
              </a:ext>
            </a:extLst>
          </p:cNvPr>
          <p:cNvGrpSpPr/>
          <p:nvPr/>
        </p:nvGrpSpPr>
        <p:grpSpPr>
          <a:xfrm>
            <a:off x="217536" y="3790950"/>
            <a:ext cx="1597214" cy="3114675"/>
            <a:chOff x="923245" y="3113305"/>
            <a:chExt cx="2043351" cy="3744695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96552EA-2AC9-4A76-8E70-DB4ACFA8C6D7}"/>
                </a:ext>
              </a:extLst>
            </p:cNvPr>
            <p:cNvSpPr/>
            <p:nvPr/>
          </p:nvSpPr>
          <p:spPr>
            <a:xfrm>
              <a:off x="923245" y="3113305"/>
              <a:ext cx="2043351" cy="3744695"/>
            </a:xfrm>
            <a:custGeom>
              <a:avLst/>
              <a:gdLst>
                <a:gd name="connsiteX0" fmla="*/ 1237090 w 2043351"/>
                <a:gd name="connsiteY0" fmla="*/ 546 h 3744695"/>
                <a:gd name="connsiteX1" fmla="*/ 1290654 w 2043351"/>
                <a:gd name="connsiteY1" fmla="*/ 33341 h 3744695"/>
                <a:gd name="connsiteX2" fmla="*/ 1329442 w 2043351"/>
                <a:gd name="connsiteY2" fmla="*/ 316308 h 3744695"/>
                <a:gd name="connsiteX3" fmla="*/ 1284785 w 2043351"/>
                <a:gd name="connsiteY3" fmla="*/ 458858 h 3744695"/>
                <a:gd name="connsiteX4" fmla="*/ 1289751 w 2043351"/>
                <a:gd name="connsiteY4" fmla="*/ 453030 h 3744695"/>
                <a:gd name="connsiteX5" fmla="*/ 1413503 w 2043351"/>
                <a:gd name="connsiteY5" fmla="*/ 174085 h 3744695"/>
                <a:gd name="connsiteX6" fmla="*/ 1581912 w 2043351"/>
                <a:gd name="connsiteY6" fmla="*/ 44710 h 3744695"/>
                <a:gd name="connsiteX7" fmla="*/ 1649103 w 2043351"/>
                <a:gd name="connsiteY7" fmla="*/ 51196 h 3744695"/>
                <a:gd name="connsiteX8" fmla="*/ 1715761 w 2043351"/>
                <a:gd name="connsiteY8" fmla="*/ 141044 h 3744695"/>
                <a:gd name="connsiteX9" fmla="*/ 1700533 w 2043351"/>
                <a:gd name="connsiteY9" fmla="*/ 373278 h 3744695"/>
                <a:gd name="connsiteX10" fmla="*/ 1700944 w 2043351"/>
                <a:gd name="connsiteY10" fmla="*/ 379723 h 3744695"/>
                <a:gd name="connsiteX11" fmla="*/ 1782788 w 2043351"/>
                <a:gd name="connsiteY11" fmla="*/ 303583 h 3744695"/>
                <a:gd name="connsiteX12" fmla="*/ 1882939 w 2043351"/>
                <a:gd name="connsiteY12" fmla="*/ 375249 h 3744695"/>
                <a:gd name="connsiteX13" fmla="*/ 1923533 w 2043351"/>
                <a:gd name="connsiteY13" fmla="*/ 665768 h 3744695"/>
                <a:gd name="connsiteX14" fmla="*/ 1924682 w 2043351"/>
                <a:gd name="connsiteY14" fmla="*/ 666548 h 3744695"/>
                <a:gd name="connsiteX15" fmla="*/ 1960473 w 2043351"/>
                <a:gd name="connsiteY15" fmla="*/ 682227 h 3744695"/>
                <a:gd name="connsiteX16" fmla="*/ 2031072 w 2043351"/>
                <a:gd name="connsiteY16" fmla="*/ 928294 h 3744695"/>
                <a:gd name="connsiteX17" fmla="*/ 2043344 w 2043351"/>
                <a:gd name="connsiteY17" fmla="*/ 1239705 h 3744695"/>
                <a:gd name="connsiteX18" fmla="*/ 2018881 w 2043351"/>
                <a:gd name="connsiteY18" fmla="*/ 1869178 h 3744695"/>
                <a:gd name="connsiteX19" fmla="*/ 2016911 w 2043351"/>
                <a:gd name="connsiteY19" fmla="*/ 2342676 h 3744695"/>
                <a:gd name="connsiteX20" fmla="*/ 1831016 w 2043351"/>
                <a:gd name="connsiteY20" fmla="*/ 3257249 h 3744695"/>
                <a:gd name="connsiteX21" fmla="*/ 1750321 w 2043351"/>
                <a:gd name="connsiteY21" fmla="*/ 3392371 h 3744695"/>
                <a:gd name="connsiteX22" fmla="*/ 1664126 w 2043351"/>
                <a:gd name="connsiteY22" fmla="*/ 3698405 h 3744695"/>
                <a:gd name="connsiteX23" fmla="*/ 1655439 w 2043351"/>
                <a:gd name="connsiteY23" fmla="*/ 3744695 h 3744695"/>
                <a:gd name="connsiteX24" fmla="*/ 43341 w 2043351"/>
                <a:gd name="connsiteY24" fmla="*/ 3744695 h 3744695"/>
                <a:gd name="connsiteX25" fmla="*/ 50404 w 2043351"/>
                <a:gd name="connsiteY25" fmla="*/ 3727023 h 3744695"/>
                <a:gd name="connsiteX26" fmla="*/ 231601 w 2043351"/>
                <a:gd name="connsiteY26" fmla="*/ 3164282 h 3744695"/>
                <a:gd name="connsiteX27" fmla="*/ 280035 w 2043351"/>
                <a:gd name="connsiteY27" fmla="*/ 2851885 h 3744695"/>
                <a:gd name="connsiteX28" fmla="*/ 258281 w 2043351"/>
                <a:gd name="connsiteY28" fmla="*/ 2661394 h 3744695"/>
                <a:gd name="connsiteX29" fmla="*/ 67133 w 2043351"/>
                <a:gd name="connsiteY29" fmla="*/ 1888099 h 3744695"/>
                <a:gd name="connsiteX30" fmla="*/ 927 w 2043351"/>
                <a:gd name="connsiteY30" fmla="*/ 1552307 h 3744695"/>
                <a:gd name="connsiteX31" fmla="*/ 18371 w 2043351"/>
                <a:gd name="connsiteY31" fmla="*/ 1452649 h 3744695"/>
                <a:gd name="connsiteX32" fmla="*/ 160757 w 2043351"/>
                <a:gd name="connsiteY32" fmla="*/ 1069614 h 3744695"/>
                <a:gd name="connsiteX33" fmla="*/ 229796 w 2043351"/>
                <a:gd name="connsiteY33" fmla="*/ 966097 h 3744695"/>
                <a:gd name="connsiteX34" fmla="*/ 480583 w 2043351"/>
                <a:gd name="connsiteY34" fmla="*/ 618935 h 3744695"/>
                <a:gd name="connsiteX35" fmla="*/ 572032 w 2043351"/>
                <a:gd name="connsiteY35" fmla="*/ 583883 h 3744695"/>
                <a:gd name="connsiteX36" fmla="*/ 643122 w 2043351"/>
                <a:gd name="connsiteY36" fmla="*/ 649514 h 3744695"/>
                <a:gd name="connsiteX37" fmla="*/ 688026 w 2043351"/>
                <a:gd name="connsiteY37" fmla="*/ 867875 h 3744695"/>
                <a:gd name="connsiteX38" fmla="*/ 692951 w 2043351"/>
                <a:gd name="connsiteY38" fmla="*/ 936462 h 3744695"/>
                <a:gd name="connsiteX39" fmla="*/ 969803 w 2043351"/>
                <a:gd name="connsiteY39" fmla="*/ 339622 h 3744695"/>
                <a:gd name="connsiteX40" fmla="*/ 1090640 w 2043351"/>
                <a:gd name="connsiteY40" fmla="*/ 124708 h 3744695"/>
                <a:gd name="connsiteX41" fmla="*/ 1237090 w 2043351"/>
                <a:gd name="connsiteY41" fmla="*/ 546 h 374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43351" h="3744695">
                  <a:moveTo>
                    <a:pt x="1237090" y="546"/>
                  </a:moveTo>
                  <a:cubicBezTo>
                    <a:pt x="1248131" y="2105"/>
                    <a:pt x="1281911" y="26527"/>
                    <a:pt x="1290654" y="33341"/>
                  </a:cubicBezTo>
                  <a:cubicBezTo>
                    <a:pt x="1376972" y="100819"/>
                    <a:pt x="1361581" y="196948"/>
                    <a:pt x="1329442" y="316308"/>
                  </a:cubicBezTo>
                  <a:cubicBezTo>
                    <a:pt x="1316513" y="364290"/>
                    <a:pt x="1301203" y="411574"/>
                    <a:pt x="1284785" y="458858"/>
                  </a:cubicBezTo>
                  <a:cubicBezTo>
                    <a:pt x="1288848" y="458243"/>
                    <a:pt x="1288848" y="455288"/>
                    <a:pt x="1289751" y="453030"/>
                  </a:cubicBezTo>
                  <a:cubicBezTo>
                    <a:pt x="1328005" y="358707"/>
                    <a:pt x="1367532" y="265001"/>
                    <a:pt x="1413503" y="174085"/>
                  </a:cubicBezTo>
                  <a:cubicBezTo>
                    <a:pt x="1447653" y="106402"/>
                    <a:pt x="1504172" y="55259"/>
                    <a:pt x="1581912" y="44710"/>
                  </a:cubicBezTo>
                  <a:cubicBezTo>
                    <a:pt x="1604446" y="41632"/>
                    <a:pt x="1628088" y="42330"/>
                    <a:pt x="1649103" y="51196"/>
                  </a:cubicBezTo>
                  <a:cubicBezTo>
                    <a:pt x="1684813" y="66300"/>
                    <a:pt x="1707552" y="103200"/>
                    <a:pt x="1715761" y="141044"/>
                  </a:cubicBezTo>
                  <a:cubicBezTo>
                    <a:pt x="1731687" y="214515"/>
                    <a:pt x="1713093" y="300464"/>
                    <a:pt x="1700533" y="373278"/>
                  </a:cubicBezTo>
                  <a:cubicBezTo>
                    <a:pt x="1700246" y="374798"/>
                    <a:pt x="1700697" y="376398"/>
                    <a:pt x="1700944" y="379723"/>
                  </a:cubicBezTo>
                  <a:cubicBezTo>
                    <a:pt x="1699097" y="354234"/>
                    <a:pt x="1761773" y="307647"/>
                    <a:pt x="1782788" y="303583"/>
                  </a:cubicBezTo>
                  <a:cubicBezTo>
                    <a:pt x="1849898" y="290737"/>
                    <a:pt x="1869805" y="350868"/>
                    <a:pt x="1882939" y="375249"/>
                  </a:cubicBezTo>
                  <a:cubicBezTo>
                    <a:pt x="1922507" y="448638"/>
                    <a:pt x="1931249" y="559379"/>
                    <a:pt x="1923533" y="665768"/>
                  </a:cubicBezTo>
                  <a:cubicBezTo>
                    <a:pt x="1923943" y="666014"/>
                    <a:pt x="1924313" y="666260"/>
                    <a:pt x="1924682" y="666548"/>
                  </a:cubicBezTo>
                  <a:cubicBezTo>
                    <a:pt x="1939992" y="663510"/>
                    <a:pt x="1951362" y="670570"/>
                    <a:pt x="1960473" y="682227"/>
                  </a:cubicBezTo>
                  <a:cubicBezTo>
                    <a:pt x="2014325" y="751471"/>
                    <a:pt x="2023150" y="843987"/>
                    <a:pt x="2031072" y="928294"/>
                  </a:cubicBezTo>
                  <a:cubicBezTo>
                    <a:pt x="2037721" y="998482"/>
                    <a:pt x="2043303" y="1206336"/>
                    <a:pt x="2043344" y="1239705"/>
                  </a:cubicBezTo>
                  <a:cubicBezTo>
                    <a:pt x="2043713" y="1449776"/>
                    <a:pt x="2030620" y="1659518"/>
                    <a:pt x="2018881" y="1869178"/>
                  </a:cubicBezTo>
                  <a:cubicBezTo>
                    <a:pt x="2010097" y="2025848"/>
                    <a:pt x="2021836" y="2185431"/>
                    <a:pt x="2016911" y="2342676"/>
                  </a:cubicBezTo>
                  <a:cubicBezTo>
                    <a:pt x="2006937" y="2657700"/>
                    <a:pt x="1998153" y="2979865"/>
                    <a:pt x="1831016" y="3257249"/>
                  </a:cubicBezTo>
                  <a:cubicBezTo>
                    <a:pt x="1803968" y="3302194"/>
                    <a:pt x="1773758" y="3345415"/>
                    <a:pt x="1750321" y="3392371"/>
                  </a:cubicBezTo>
                  <a:cubicBezTo>
                    <a:pt x="1702503" y="3487924"/>
                    <a:pt x="1683705" y="3594356"/>
                    <a:pt x="1664126" y="3698405"/>
                  </a:cubicBezTo>
                  <a:lnTo>
                    <a:pt x="1655439" y="3744695"/>
                  </a:lnTo>
                  <a:lnTo>
                    <a:pt x="43341" y="3744695"/>
                  </a:lnTo>
                  <a:lnTo>
                    <a:pt x="50404" y="3727023"/>
                  </a:lnTo>
                  <a:cubicBezTo>
                    <a:pt x="122705" y="3539932"/>
                    <a:pt x="191690" y="3339674"/>
                    <a:pt x="231601" y="3164282"/>
                  </a:cubicBezTo>
                  <a:cubicBezTo>
                    <a:pt x="248020" y="3092165"/>
                    <a:pt x="278312" y="2883449"/>
                    <a:pt x="280035" y="2851885"/>
                  </a:cubicBezTo>
                  <a:cubicBezTo>
                    <a:pt x="283606" y="2787198"/>
                    <a:pt x="272073" y="2724193"/>
                    <a:pt x="258281" y="2661394"/>
                  </a:cubicBezTo>
                  <a:cubicBezTo>
                    <a:pt x="234064" y="2551023"/>
                    <a:pt x="104320" y="2036027"/>
                    <a:pt x="67133" y="1888099"/>
                  </a:cubicBezTo>
                  <a:cubicBezTo>
                    <a:pt x="44599" y="1798456"/>
                    <a:pt x="3348" y="1573897"/>
                    <a:pt x="927" y="1552307"/>
                  </a:cubicBezTo>
                  <a:cubicBezTo>
                    <a:pt x="-2973" y="1517418"/>
                    <a:pt x="5935" y="1485157"/>
                    <a:pt x="18371" y="1452649"/>
                  </a:cubicBezTo>
                  <a:cubicBezTo>
                    <a:pt x="43367" y="1387305"/>
                    <a:pt x="134447" y="1130484"/>
                    <a:pt x="160757" y="1069614"/>
                  </a:cubicBezTo>
                  <a:cubicBezTo>
                    <a:pt x="177504" y="1030908"/>
                    <a:pt x="205333" y="999631"/>
                    <a:pt x="229796" y="966097"/>
                  </a:cubicBezTo>
                  <a:cubicBezTo>
                    <a:pt x="313939" y="850800"/>
                    <a:pt x="401735" y="737967"/>
                    <a:pt x="480583" y="618935"/>
                  </a:cubicBezTo>
                  <a:cubicBezTo>
                    <a:pt x="505580" y="581092"/>
                    <a:pt x="536938" y="579778"/>
                    <a:pt x="572032" y="583883"/>
                  </a:cubicBezTo>
                  <a:cubicBezTo>
                    <a:pt x="609794" y="588356"/>
                    <a:pt x="633805" y="611137"/>
                    <a:pt x="643122" y="649514"/>
                  </a:cubicBezTo>
                  <a:cubicBezTo>
                    <a:pt x="660649" y="721754"/>
                    <a:pt x="676616" y="794363"/>
                    <a:pt x="688026" y="867875"/>
                  </a:cubicBezTo>
                  <a:cubicBezTo>
                    <a:pt x="691515" y="890450"/>
                    <a:pt x="692213" y="913272"/>
                    <a:pt x="692951" y="936462"/>
                  </a:cubicBezTo>
                  <a:cubicBezTo>
                    <a:pt x="704280" y="912410"/>
                    <a:pt x="917798" y="452619"/>
                    <a:pt x="969803" y="339622"/>
                  </a:cubicBezTo>
                  <a:cubicBezTo>
                    <a:pt x="1004322" y="264672"/>
                    <a:pt x="1040401" y="190750"/>
                    <a:pt x="1090640" y="124708"/>
                  </a:cubicBezTo>
                  <a:cubicBezTo>
                    <a:pt x="1120850" y="85017"/>
                    <a:pt x="1176589" y="-7951"/>
                    <a:pt x="1237090" y="546"/>
                  </a:cubicBezTo>
                  <a:close/>
                </a:path>
              </a:pathLst>
            </a:custGeom>
            <a:solidFill>
              <a:srgbClr val="F8CCAA"/>
            </a:solidFill>
            <a:ln w="6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4F9740F-A2ED-4261-B9BF-7D3E188348F1}"/>
                </a:ext>
              </a:extLst>
            </p:cNvPr>
            <p:cNvSpPr/>
            <p:nvPr/>
          </p:nvSpPr>
          <p:spPr>
            <a:xfrm>
              <a:off x="1253745" y="3517285"/>
              <a:ext cx="1671509" cy="2663749"/>
            </a:xfrm>
            <a:custGeom>
              <a:avLst/>
              <a:gdLst>
                <a:gd name="connsiteX0" fmla="*/ 1532482 w 2607670"/>
                <a:gd name="connsiteY0" fmla="*/ 3188873 h 4155632"/>
                <a:gd name="connsiteX1" fmla="*/ 1616686 w 2607670"/>
                <a:gd name="connsiteY1" fmla="*/ 3367527 h 4155632"/>
                <a:gd name="connsiteX2" fmla="*/ 1634359 w 2607670"/>
                <a:gd name="connsiteY2" fmla="*/ 3469020 h 4155632"/>
                <a:gd name="connsiteX3" fmla="*/ 1531329 w 2607670"/>
                <a:gd name="connsiteY3" fmla="*/ 3714013 h 4155632"/>
                <a:gd name="connsiteX4" fmla="*/ 1513848 w 2607670"/>
                <a:gd name="connsiteY4" fmla="*/ 3886455 h 4155632"/>
                <a:gd name="connsiteX5" fmla="*/ 1609899 w 2607670"/>
                <a:gd name="connsiteY5" fmla="*/ 3989806 h 4155632"/>
                <a:gd name="connsiteX6" fmla="*/ 1947164 w 2607670"/>
                <a:gd name="connsiteY6" fmla="*/ 4139260 h 4155632"/>
                <a:gd name="connsiteX7" fmla="*/ 1960739 w 2607670"/>
                <a:gd name="connsiteY7" fmla="*/ 4150530 h 4155632"/>
                <a:gd name="connsiteX8" fmla="*/ 1943962 w 2607670"/>
                <a:gd name="connsiteY8" fmla="*/ 4154820 h 4155632"/>
                <a:gd name="connsiteX9" fmla="*/ 989477 w 2607670"/>
                <a:gd name="connsiteY9" fmla="*/ 3829273 h 4155632"/>
                <a:gd name="connsiteX10" fmla="*/ 1462237 w 2607670"/>
                <a:gd name="connsiteY10" fmla="*/ 3557450 h 4155632"/>
                <a:gd name="connsiteX11" fmla="*/ 1535235 w 2607670"/>
                <a:gd name="connsiteY11" fmla="*/ 3363365 h 4155632"/>
                <a:gd name="connsiteX12" fmla="*/ 1532482 w 2607670"/>
                <a:gd name="connsiteY12" fmla="*/ 3188873 h 4155632"/>
                <a:gd name="connsiteX13" fmla="*/ 2252091 w 2607670"/>
                <a:gd name="connsiteY13" fmla="*/ 1914284 h 4155632"/>
                <a:gd name="connsiteX14" fmla="*/ 2386177 w 2607670"/>
                <a:gd name="connsiteY14" fmla="*/ 1941883 h 4155632"/>
                <a:gd name="connsiteX15" fmla="*/ 2562334 w 2607670"/>
                <a:gd name="connsiteY15" fmla="*/ 2081348 h 4155632"/>
                <a:gd name="connsiteX16" fmla="*/ 2252091 w 2607670"/>
                <a:gd name="connsiteY16" fmla="*/ 1914284 h 4155632"/>
                <a:gd name="connsiteX17" fmla="*/ 1577562 w 2607670"/>
                <a:gd name="connsiteY17" fmla="*/ 1759131 h 4155632"/>
                <a:gd name="connsiteX18" fmla="*/ 1609514 w 2607670"/>
                <a:gd name="connsiteY18" fmla="*/ 1857807 h 4155632"/>
                <a:gd name="connsiteX19" fmla="*/ 1669770 w 2607670"/>
                <a:gd name="connsiteY19" fmla="*/ 1907881 h 4155632"/>
                <a:gd name="connsiteX20" fmla="*/ 1821722 w 2607670"/>
                <a:gd name="connsiteY20" fmla="*/ 2069630 h 4155632"/>
                <a:gd name="connsiteX21" fmla="*/ 1933460 w 2607670"/>
                <a:gd name="connsiteY21" fmla="*/ 2148327 h 4155632"/>
                <a:gd name="connsiteX22" fmla="*/ 2050002 w 2607670"/>
                <a:gd name="connsiteY22" fmla="*/ 2185659 h 4155632"/>
                <a:gd name="connsiteX23" fmla="*/ 2092904 w 2607670"/>
                <a:gd name="connsiteY23" fmla="*/ 2083973 h 4155632"/>
                <a:gd name="connsiteX24" fmla="*/ 2134782 w 2607670"/>
                <a:gd name="connsiteY24" fmla="*/ 2248412 h 4155632"/>
                <a:gd name="connsiteX25" fmla="*/ 2164046 w 2607670"/>
                <a:gd name="connsiteY25" fmla="*/ 2288881 h 4155632"/>
                <a:gd name="connsiteX26" fmla="*/ 2498045 w 2607670"/>
                <a:gd name="connsiteY26" fmla="*/ 2565890 h 4155632"/>
                <a:gd name="connsiteX27" fmla="*/ 1988849 w 2607670"/>
                <a:gd name="connsiteY27" fmla="*/ 2256416 h 4155632"/>
                <a:gd name="connsiteX28" fmla="*/ 1892799 w 2607670"/>
                <a:gd name="connsiteY28" fmla="*/ 2251613 h 4155632"/>
                <a:gd name="connsiteX29" fmla="*/ 1614701 w 2607670"/>
                <a:gd name="connsiteY29" fmla="*/ 2508964 h 4155632"/>
                <a:gd name="connsiteX30" fmla="*/ 1785927 w 2607670"/>
                <a:gd name="connsiteY30" fmla="*/ 2234837 h 4155632"/>
                <a:gd name="connsiteX31" fmla="*/ 1783494 w 2607670"/>
                <a:gd name="connsiteY31" fmla="*/ 2144805 h 4155632"/>
                <a:gd name="connsiteX32" fmla="*/ 1690837 w 2607670"/>
                <a:gd name="connsiteY32" fmla="*/ 2000474 h 4155632"/>
                <a:gd name="connsiteX33" fmla="*/ 1567380 w 2607670"/>
                <a:gd name="connsiteY33" fmla="*/ 1951488 h 4155632"/>
                <a:gd name="connsiteX34" fmla="*/ 1335771 w 2607670"/>
                <a:gd name="connsiteY34" fmla="*/ 2087880 h 4155632"/>
                <a:gd name="connsiteX35" fmla="*/ 1386101 w 2607670"/>
                <a:gd name="connsiteY35" fmla="*/ 1903463 h 4155632"/>
                <a:gd name="connsiteX36" fmla="*/ 1311694 w 2607670"/>
                <a:gd name="connsiteY36" fmla="*/ 1802610 h 4155632"/>
                <a:gd name="connsiteX37" fmla="*/ 1446229 w 2607670"/>
                <a:gd name="connsiteY37" fmla="*/ 1868436 h 4155632"/>
                <a:gd name="connsiteX38" fmla="*/ 1541191 w 2607670"/>
                <a:gd name="connsiteY38" fmla="*/ 1825214 h 4155632"/>
                <a:gd name="connsiteX39" fmla="*/ 1577562 w 2607670"/>
                <a:gd name="connsiteY39" fmla="*/ 1759131 h 4155632"/>
                <a:gd name="connsiteX40" fmla="*/ 1660165 w 2607670"/>
                <a:gd name="connsiteY40" fmla="*/ 1458429 h 4155632"/>
                <a:gd name="connsiteX41" fmla="*/ 1579674 w 2607670"/>
                <a:gd name="connsiteY41" fmla="*/ 1740049 h 4155632"/>
                <a:gd name="connsiteX42" fmla="*/ 1660165 w 2607670"/>
                <a:gd name="connsiteY42" fmla="*/ 1458429 h 4155632"/>
                <a:gd name="connsiteX43" fmla="*/ 1812116 w 2607670"/>
                <a:gd name="connsiteY43" fmla="*/ 1317555 h 4155632"/>
                <a:gd name="connsiteX44" fmla="*/ 1868786 w 2607670"/>
                <a:gd name="connsiteY44" fmla="*/ 1348931 h 4155632"/>
                <a:gd name="connsiteX45" fmla="*/ 2077919 w 2607670"/>
                <a:gd name="connsiteY45" fmla="*/ 1468546 h 4155632"/>
                <a:gd name="connsiteX46" fmla="*/ 2111537 w 2607670"/>
                <a:gd name="connsiteY46" fmla="*/ 1507671 h 4155632"/>
                <a:gd name="connsiteX47" fmla="*/ 2132668 w 2607670"/>
                <a:gd name="connsiteY47" fmla="*/ 1567286 h 4155632"/>
                <a:gd name="connsiteX48" fmla="*/ 2129082 w 2607670"/>
                <a:gd name="connsiteY48" fmla="*/ 1570552 h 4155632"/>
                <a:gd name="connsiteX49" fmla="*/ 1810451 w 2607670"/>
                <a:gd name="connsiteY49" fmla="*/ 1320437 h 4155632"/>
                <a:gd name="connsiteX50" fmla="*/ 1812116 w 2607670"/>
                <a:gd name="connsiteY50" fmla="*/ 1317555 h 4155632"/>
                <a:gd name="connsiteX51" fmla="*/ 2419155 w 2607670"/>
                <a:gd name="connsiteY51" fmla="*/ 1253137 h 4155632"/>
                <a:gd name="connsiteX52" fmla="*/ 2607670 w 2607670"/>
                <a:gd name="connsiteY52" fmla="*/ 1332667 h 4155632"/>
                <a:gd name="connsiteX53" fmla="*/ 2607030 w 2607670"/>
                <a:gd name="connsiteY53" fmla="*/ 1335676 h 4155632"/>
                <a:gd name="connsiteX54" fmla="*/ 2459368 w 2607670"/>
                <a:gd name="connsiteY54" fmla="*/ 1336637 h 4155632"/>
                <a:gd name="connsiteX55" fmla="*/ 2419155 w 2607670"/>
                <a:gd name="connsiteY55" fmla="*/ 1253137 h 4155632"/>
                <a:gd name="connsiteX56" fmla="*/ 1273530 w 2607670"/>
                <a:gd name="connsiteY56" fmla="*/ 945199 h 4155632"/>
                <a:gd name="connsiteX57" fmla="*/ 1633399 w 2607670"/>
                <a:gd name="connsiteY57" fmla="*/ 1120651 h 4155632"/>
                <a:gd name="connsiteX58" fmla="*/ 1426762 w 2607670"/>
                <a:gd name="connsiteY58" fmla="*/ 1066415 h 4155632"/>
                <a:gd name="connsiteX59" fmla="*/ 1273530 w 2607670"/>
                <a:gd name="connsiteY59" fmla="*/ 945199 h 4155632"/>
                <a:gd name="connsiteX60" fmla="*/ 767216 w 2607670"/>
                <a:gd name="connsiteY60" fmla="*/ 842747 h 4155632"/>
                <a:gd name="connsiteX61" fmla="*/ 1073873 w 2607670"/>
                <a:gd name="connsiteY61" fmla="*/ 944048 h 4155632"/>
                <a:gd name="connsiteX62" fmla="*/ 1119337 w 2607670"/>
                <a:gd name="connsiteY62" fmla="*/ 1026203 h 4155632"/>
                <a:gd name="connsiteX63" fmla="*/ 1064332 w 2607670"/>
                <a:gd name="connsiteY63" fmla="*/ 1383703 h 4155632"/>
                <a:gd name="connsiteX64" fmla="*/ 953362 w 2607670"/>
                <a:gd name="connsiteY64" fmla="*/ 1640413 h 4155632"/>
                <a:gd name="connsiteX65" fmla="*/ 958805 w 2607670"/>
                <a:gd name="connsiteY65" fmla="*/ 1664874 h 4155632"/>
                <a:gd name="connsiteX66" fmla="*/ 1103264 w 2607670"/>
                <a:gd name="connsiteY66" fmla="*/ 1723208 h 4155632"/>
                <a:gd name="connsiteX67" fmla="*/ 1120361 w 2607670"/>
                <a:gd name="connsiteY67" fmla="*/ 1732365 h 4155632"/>
                <a:gd name="connsiteX68" fmla="*/ 1108387 w 2607670"/>
                <a:gd name="connsiteY68" fmla="*/ 1746132 h 4155632"/>
                <a:gd name="connsiteX69" fmla="*/ 1020469 w 2607670"/>
                <a:gd name="connsiteY69" fmla="*/ 1748630 h 4155632"/>
                <a:gd name="connsiteX70" fmla="*/ 916222 w 2607670"/>
                <a:gd name="connsiteY70" fmla="*/ 1704254 h 4155632"/>
                <a:gd name="connsiteX71" fmla="*/ 762670 w 2607670"/>
                <a:gd name="connsiteY71" fmla="*/ 1595653 h 4155632"/>
                <a:gd name="connsiteX72" fmla="*/ 883565 w 2607670"/>
                <a:gd name="connsiteY72" fmla="*/ 1630231 h 4155632"/>
                <a:gd name="connsiteX73" fmla="*/ 935945 w 2607670"/>
                <a:gd name="connsiteY73" fmla="*/ 1601736 h 4155632"/>
                <a:gd name="connsiteX74" fmla="*/ 1090266 w 2607670"/>
                <a:gd name="connsiteY74" fmla="*/ 1141208 h 4155632"/>
                <a:gd name="connsiteX75" fmla="*/ 1096093 w 2607670"/>
                <a:gd name="connsiteY75" fmla="*/ 1058925 h 4155632"/>
                <a:gd name="connsiteX76" fmla="*/ 1059017 w 2607670"/>
                <a:gd name="connsiteY76" fmla="*/ 1010451 h 4155632"/>
                <a:gd name="connsiteX77" fmla="*/ 767216 w 2607670"/>
                <a:gd name="connsiteY77" fmla="*/ 842747 h 4155632"/>
                <a:gd name="connsiteX78" fmla="*/ 239556 w 2607670"/>
                <a:gd name="connsiteY78" fmla="*/ 814026 h 4155632"/>
                <a:gd name="connsiteX79" fmla="*/ 448137 w 2607670"/>
                <a:gd name="connsiteY79" fmla="*/ 1006737 h 4155632"/>
                <a:gd name="connsiteX80" fmla="*/ 499172 w 2607670"/>
                <a:gd name="connsiteY80" fmla="*/ 1086971 h 4155632"/>
                <a:gd name="connsiteX81" fmla="*/ 496290 w 2607670"/>
                <a:gd name="connsiteY81" fmla="*/ 1142104 h 4155632"/>
                <a:gd name="connsiteX82" fmla="*/ 464850 w 2607670"/>
                <a:gd name="connsiteY82" fmla="*/ 1450682 h 4155632"/>
                <a:gd name="connsiteX83" fmla="*/ 496354 w 2607670"/>
                <a:gd name="connsiteY83" fmla="*/ 1523423 h 4155632"/>
                <a:gd name="connsiteX84" fmla="*/ 1413636 w 2607670"/>
                <a:gd name="connsiteY84" fmla="*/ 2598995 h 4155632"/>
                <a:gd name="connsiteX85" fmla="*/ 1564115 w 2607670"/>
                <a:gd name="connsiteY85" fmla="*/ 2704651 h 4155632"/>
                <a:gd name="connsiteX86" fmla="*/ 2044495 w 2607670"/>
                <a:gd name="connsiteY86" fmla="*/ 2839121 h 4155632"/>
                <a:gd name="connsiteX87" fmla="*/ 1589792 w 2607670"/>
                <a:gd name="connsiteY87" fmla="*/ 2764650 h 4155632"/>
                <a:gd name="connsiteX88" fmla="*/ 1272442 w 2607670"/>
                <a:gd name="connsiteY88" fmla="*/ 2526125 h 4155632"/>
                <a:gd name="connsiteX89" fmla="*/ 509673 w 2607670"/>
                <a:gd name="connsiteY89" fmla="*/ 1642141 h 4155632"/>
                <a:gd name="connsiteX90" fmla="*/ 382374 w 2607670"/>
                <a:gd name="connsiteY90" fmla="*/ 1555183 h 4155632"/>
                <a:gd name="connsiteX91" fmla="*/ 81608 w 2607670"/>
                <a:gd name="connsiteY91" fmla="*/ 1492174 h 4155632"/>
                <a:gd name="connsiteX92" fmla="*/ 3551 w 2607670"/>
                <a:gd name="connsiteY92" fmla="*/ 1478727 h 4155632"/>
                <a:gd name="connsiteX93" fmla="*/ 174777 w 2607670"/>
                <a:gd name="connsiteY93" fmla="*/ 1474373 h 4155632"/>
                <a:gd name="connsiteX94" fmla="*/ 379941 w 2607670"/>
                <a:gd name="connsiteY94" fmla="*/ 1481993 h 4155632"/>
                <a:gd name="connsiteX95" fmla="*/ 416312 w 2607670"/>
                <a:gd name="connsiteY95" fmla="*/ 1429166 h 4155632"/>
                <a:gd name="connsiteX96" fmla="*/ 437571 w 2607670"/>
                <a:gd name="connsiteY96" fmla="*/ 1186607 h 4155632"/>
                <a:gd name="connsiteX97" fmla="*/ 397934 w 2607670"/>
                <a:gd name="connsiteY97" fmla="*/ 1032926 h 4155632"/>
                <a:gd name="connsiteX98" fmla="*/ 239579 w 2607670"/>
                <a:gd name="connsiteY98" fmla="*/ 818670 h 4155632"/>
                <a:gd name="connsiteX99" fmla="*/ 239556 w 2607670"/>
                <a:gd name="connsiteY99" fmla="*/ 814026 h 4155632"/>
                <a:gd name="connsiteX100" fmla="*/ 2071132 w 2607670"/>
                <a:gd name="connsiteY100" fmla="*/ 740484 h 4155632"/>
                <a:gd name="connsiteX101" fmla="*/ 2086628 w 2607670"/>
                <a:gd name="connsiteY101" fmla="*/ 745798 h 4155632"/>
                <a:gd name="connsiteX102" fmla="*/ 2209125 w 2607670"/>
                <a:gd name="connsiteY102" fmla="*/ 833524 h 4155632"/>
                <a:gd name="connsiteX103" fmla="*/ 2207524 w 2607670"/>
                <a:gd name="connsiteY103" fmla="*/ 835445 h 4155632"/>
                <a:gd name="connsiteX104" fmla="*/ 1984751 w 2607670"/>
                <a:gd name="connsiteY104" fmla="*/ 766865 h 4155632"/>
                <a:gd name="connsiteX105" fmla="*/ 1984815 w 2607670"/>
                <a:gd name="connsiteY105" fmla="*/ 763023 h 4155632"/>
                <a:gd name="connsiteX106" fmla="*/ 2071132 w 2607670"/>
                <a:gd name="connsiteY106" fmla="*/ 740484 h 4155632"/>
                <a:gd name="connsiteX107" fmla="*/ 2483573 w 2607670"/>
                <a:gd name="connsiteY107" fmla="*/ 429666 h 4155632"/>
                <a:gd name="connsiteX108" fmla="*/ 2483609 w 2607670"/>
                <a:gd name="connsiteY108" fmla="*/ 429694 h 4155632"/>
                <a:gd name="connsiteX109" fmla="*/ 2483636 w 2607670"/>
                <a:gd name="connsiteY109" fmla="*/ 429666 h 4155632"/>
                <a:gd name="connsiteX110" fmla="*/ 2483629 w 2607670"/>
                <a:gd name="connsiteY110" fmla="*/ 429710 h 4155632"/>
                <a:gd name="connsiteX111" fmla="*/ 2485942 w 2607670"/>
                <a:gd name="connsiteY111" fmla="*/ 431523 h 4155632"/>
                <a:gd name="connsiteX112" fmla="*/ 2483573 w 2607670"/>
                <a:gd name="connsiteY112" fmla="*/ 432099 h 4155632"/>
                <a:gd name="connsiteX113" fmla="*/ 2483573 w 2607670"/>
                <a:gd name="connsiteY113" fmla="*/ 430050 h 4155632"/>
                <a:gd name="connsiteX114" fmla="*/ 2471830 w 2607670"/>
                <a:gd name="connsiteY114" fmla="*/ 501615 h 4155632"/>
                <a:gd name="connsiteX115" fmla="*/ 2455654 w 2607670"/>
                <a:gd name="connsiteY115" fmla="*/ 572653 h 4155632"/>
                <a:gd name="connsiteX116" fmla="*/ 2139904 w 2607670"/>
                <a:gd name="connsiteY116" fmla="*/ 1868949 h 4155632"/>
                <a:gd name="connsiteX117" fmla="*/ 2283339 w 2607670"/>
                <a:gd name="connsiteY117" fmla="*/ 960505 h 4155632"/>
                <a:gd name="connsiteX118" fmla="*/ 2398984 w 2607670"/>
                <a:gd name="connsiteY118" fmla="*/ 547744 h 4155632"/>
                <a:gd name="connsiteX119" fmla="*/ 2469059 w 2607670"/>
                <a:gd name="connsiteY119" fmla="*/ 444334 h 4155632"/>
                <a:gd name="connsiteX120" fmla="*/ 2483573 w 2607670"/>
                <a:gd name="connsiteY120" fmla="*/ 429729 h 4155632"/>
                <a:gd name="connsiteX121" fmla="*/ 1552716 w 2607670"/>
                <a:gd name="connsiteY121" fmla="*/ 324650 h 4155632"/>
                <a:gd name="connsiteX122" fmla="*/ 1843941 w 2607670"/>
                <a:gd name="connsiteY122" fmla="*/ 468918 h 4155632"/>
                <a:gd name="connsiteX123" fmla="*/ 1552716 w 2607670"/>
                <a:gd name="connsiteY123" fmla="*/ 324650 h 4155632"/>
                <a:gd name="connsiteX124" fmla="*/ 1464478 w 2607670"/>
                <a:gd name="connsiteY124" fmla="*/ 177669 h 4155632"/>
                <a:gd name="connsiteX125" fmla="*/ 1459611 w 2607670"/>
                <a:gd name="connsiteY125" fmla="*/ 197480 h 4155632"/>
                <a:gd name="connsiteX126" fmla="*/ 1320082 w 2607670"/>
                <a:gd name="connsiteY126" fmla="*/ 575214 h 4155632"/>
                <a:gd name="connsiteX127" fmla="*/ 1173189 w 2607670"/>
                <a:gd name="connsiteY127" fmla="*/ 959544 h 4155632"/>
                <a:gd name="connsiteX128" fmla="*/ 1291587 w 2607670"/>
                <a:gd name="connsiteY128" fmla="*/ 626121 h 4155632"/>
                <a:gd name="connsiteX129" fmla="*/ 1455129 w 2607670"/>
                <a:gd name="connsiteY129" fmla="*/ 195751 h 4155632"/>
                <a:gd name="connsiteX130" fmla="*/ 1464478 w 2607670"/>
                <a:gd name="connsiteY130" fmla="*/ 177669 h 4155632"/>
                <a:gd name="connsiteX131" fmla="*/ 1056264 w 2607670"/>
                <a:gd name="connsiteY131" fmla="*/ 126466 h 4155632"/>
                <a:gd name="connsiteX132" fmla="*/ 1388022 w 2607670"/>
                <a:gd name="connsiteY132" fmla="*/ 291802 h 4155632"/>
                <a:gd name="connsiteX133" fmla="*/ 1184780 w 2607670"/>
                <a:gd name="connsiteY133" fmla="*/ 287191 h 4155632"/>
                <a:gd name="connsiteX134" fmla="*/ 1056264 w 2607670"/>
                <a:gd name="connsiteY134" fmla="*/ 126466 h 4155632"/>
                <a:gd name="connsiteX135" fmla="*/ 2130300 w 2607670"/>
                <a:gd name="connsiteY135" fmla="*/ 0 h 4155632"/>
                <a:gd name="connsiteX136" fmla="*/ 1955488 w 2607670"/>
                <a:gd name="connsiteY136" fmla="*/ 605054 h 4155632"/>
                <a:gd name="connsiteX137" fmla="*/ 1698329 w 2607670"/>
                <a:gd name="connsiteY137" fmla="*/ 1185582 h 4155632"/>
                <a:gd name="connsiteX138" fmla="*/ 1894784 w 2607670"/>
                <a:gd name="connsiteY138" fmla="*/ 554531 h 4155632"/>
                <a:gd name="connsiteX139" fmla="*/ 2130300 w 2607670"/>
                <a:gd name="connsiteY139" fmla="*/ 0 h 415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607670" h="4155632">
                  <a:moveTo>
                    <a:pt x="1532482" y="3188873"/>
                  </a:moveTo>
                  <a:cubicBezTo>
                    <a:pt x="1566676" y="3245671"/>
                    <a:pt x="1596067" y="3304454"/>
                    <a:pt x="1616686" y="3367527"/>
                  </a:cubicBezTo>
                  <a:cubicBezTo>
                    <a:pt x="1627572" y="3400632"/>
                    <a:pt x="1639418" y="3433737"/>
                    <a:pt x="1634359" y="3469020"/>
                  </a:cubicBezTo>
                  <a:cubicBezTo>
                    <a:pt x="1629557" y="3502574"/>
                    <a:pt x="1541767" y="3681612"/>
                    <a:pt x="1531329" y="3714013"/>
                  </a:cubicBezTo>
                  <a:cubicBezTo>
                    <a:pt x="1509238" y="3782337"/>
                    <a:pt x="1505780" y="3843873"/>
                    <a:pt x="1513848" y="3886455"/>
                  </a:cubicBezTo>
                  <a:cubicBezTo>
                    <a:pt x="1521724" y="3927629"/>
                    <a:pt x="1576793" y="3967906"/>
                    <a:pt x="1609899" y="3989806"/>
                  </a:cubicBezTo>
                  <a:cubicBezTo>
                    <a:pt x="1672460" y="4031235"/>
                    <a:pt x="1903301" y="4117553"/>
                    <a:pt x="1947164" y="4139260"/>
                  </a:cubicBezTo>
                  <a:cubicBezTo>
                    <a:pt x="1952607" y="4141950"/>
                    <a:pt x="1962276" y="4143422"/>
                    <a:pt x="1960739" y="4150530"/>
                  </a:cubicBezTo>
                  <a:cubicBezTo>
                    <a:pt x="1959202" y="4158470"/>
                    <a:pt x="1949853" y="4154756"/>
                    <a:pt x="1943962" y="4154820"/>
                  </a:cubicBezTo>
                  <a:cubicBezTo>
                    <a:pt x="1817111" y="4155525"/>
                    <a:pt x="1271993" y="3999731"/>
                    <a:pt x="989477" y="3829273"/>
                  </a:cubicBezTo>
                  <a:cubicBezTo>
                    <a:pt x="1117032" y="3807054"/>
                    <a:pt x="1327254" y="3730854"/>
                    <a:pt x="1462237" y="3557450"/>
                  </a:cubicBezTo>
                  <a:cubicBezTo>
                    <a:pt x="1506100" y="3501037"/>
                    <a:pt x="1525951" y="3433994"/>
                    <a:pt x="1535235" y="3363365"/>
                  </a:cubicBezTo>
                  <a:cubicBezTo>
                    <a:pt x="1539846" y="3327954"/>
                    <a:pt x="1534979" y="3211861"/>
                    <a:pt x="1532482" y="3188873"/>
                  </a:cubicBezTo>
                  <a:close/>
                  <a:moveTo>
                    <a:pt x="2252091" y="1914284"/>
                  </a:moveTo>
                  <a:cubicBezTo>
                    <a:pt x="2304535" y="1909482"/>
                    <a:pt x="2347629" y="1915309"/>
                    <a:pt x="2386177" y="1941883"/>
                  </a:cubicBezTo>
                  <a:cubicBezTo>
                    <a:pt x="2445857" y="1983056"/>
                    <a:pt x="2562590" y="2077314"/>
                    <a:pt x="2562334" y="2081348"/>
                  </a:cubicBezTo>
                  <a:cubicBezTo>
                    <a:pt x="2458920" y="2025703"/>
                    <a:pt x="2355505" y="1969930"/>
                    <a:pt x="2252091" y="1914284"/>
                  </a:cubicBezTo>
                  <a:close/>
                  <a:moveTo>
                    <a:pt x="1577562" y="1759131"/>
                  </a:moveTo>
                  <a:cubicBezTo>
                    <a:pt x="1582172" y="1795950"/>
                    <a:pt x="1586654" y="1830016"/>
                    <a:pt x="1609514" y="1857807"/>
                  </a:cubicBezTo>
                  <a:cubicBezTo>
                    <a:pt x="1626355" y="1878362"/>
                    <a:pt x="1649664" y="1891232"/>
                    <a:pt x="1669770" y="1907881"/>
                  </a:cubicBezTo>
                  <a:cubicBezTo>
                    <a:pt x="1727400" y="1955458"/>
                    <a:pt x="1770431" y="2015714"/>
                    <a:pt x="1821722" y="2069630"/>
                  </a:cubicBezTo>
                  <a:cubicBezTo>
                    <a:pt x="1855468" y="2105233"/>
                    <a:pt x="1907399" y="2131166"/>
                    <a:pt x="1933460" y="2148327"/>
                  </a:cubicBezTo>
                  <a:cubicBezTo>
                    <a:pt x="1975531" y="2176054"/>
                    <a:pt x="2015616" y="2193151"/>
                    <a:pt x="2050002" y="2185659"/>
                  </a:cubicBezTo>
                  <a:cubicBezTo>
                    <a:pt x="2092264" y="2176438"/>
                    <a:pt x="2076191" y="2145958"/>
                    <a:pt x="2092904" y="2083973"/>
                  </a:cubicBezTo>
                  <a:cubicBezTo>
                    <a:pt x="2102765" y="2173620"/>
                    <a:pt x="2117173" y="2212297"/>
                    <a:pt x="2134782" y="2248412"/>
                  </a:cubicBezTo>
                  <a:cubicBezTo>
                    <a:pt x="2138496" y="2256032"/>
                    <a:pt x="2156938" y="2284143"/>
                    <a:pt x="2164046" y="2288881"/>
                  </a:cubicBezTo>
                  <a:cubicBezTo>
                    <a:pt x="2232946" y="2334793"/>
                    <a:pt x="2496764" y="2558142"/>
                    <a:pt x="2498045" y="2565890"/>
                  </a:cubicBezTo>
                  <a:cubicBezTo>
                    <a:pt x="2465131" y="2542262"/>
                    <a:pt x="2040909" y="2273513"/>
                    <a:pt x="1988849" y="2256416"/>
                  </a:cubicBezTo>
                  <a:cubicBezTo>
                    <a:pt x="1948380" y="2243161"/>
                    <a:pt x="1929106" y="2230226"/>
                    <a:pt x="1892799" y="2251613"/>
                  </a:cubicBezTo>
                  <a:cubicBezTo>
                    <a:pt x="1836257" y="2284911"/>
                    <a:pt x="1737902" y="2392103"/>
                    <a:pt x="1614701" y="2508964"/>
                  </a:cubicBezTo>
                  <a:cubicBezTo>
                    <a:pt x="1629493" y="2482903"/>
                    <a:pt x="1752630" y="2307835"/>
                    <a:pt x="1785927" y="2234837"/>
                  </a:cubicBezTo>
                  <a:cubicBezTo>
                    <a:pt x="1798286" y="2207686"/>
                    <a:pt x="1791498" y="2167985"/>
                    <a:pt x="1783494" y="2144805"/>
                  </a:cubicBezTo>
                  <a:cubicBezTo>
                    <a:pt x="1765692" y="2093258"/>
                    <a:pt x="1724071" y="2044401"/>
                    <a:pt x="1690837" y="2000474"/>
                  </a:cubicBezTo>
                  <a:cubicBezTo>
                    <a:pt x="1660741" y="1960645"/>
                    <a:pt x="1614957" y="1936248"/>
                    <a:pt x="1567380" y="1951488"/>
                  </a:cubicBezTo>
                  <a:cubicBezTo>
                    <a:pt x="1495471" y="1974604"/>
                    <a:pt x="1428107" y="2015137"/>
                    <a:pt x="1335771" y="2087880"/>
                  </a:cubicBezTo>
                  <a:cubicBezTo>
                    <a:pt x="1342494" y="2074304"/>
                    <a:pt x="1418566" y="1956547"/>
                    <a:pt x="1386101" y="1903463"/>
                  </a:cubicBezTo>
                  <a:cubicBezTo>
                    <a:pt x="1369004" y="1875544"/>
                    <a:pt x="1334234" y="1826494"/>
                    <a:pt x="1311694" y="1802610"/>
                  </a:cubicBezTo>
                  <a:cubicBezTo>
                    <a:pt x="1337820" y="1818362"/>
                    <a:pt x="1426827" y="1864146"/>
                    <a:pt x="1446229" y="1868436"/>
                  </a:cubicBezTo>
                  <a:cubicBezTo>
                    <a:pt x="1483816" y="1876761"/>
                    <a:pt x="1521276" y="1859664"/>
                    <a:pt x="1541191" y="1825214"/>
                  </a:cubicBezTo>
                  <a:cubicBezTo>
                    <a:pt x="1553293" y="1804339"/>
                    <a:pt x="1564499" y="1782887"/>
                    <a:pt x="1577562" y="1759131"/>
                  </a:cubicBezTo>
                  <a:close/>
                  <a:moveTo>
                    <a:pt x="1660165" y="1458429"/>
                  </a:moveTo>
                  <a:cubicBezTo>
                    <a:pt x="1659140" y="1496529"/>
                    <a:pt x="1600485" y="1715908"/>
                    <a:pt x="1579674" y="1740049"/>
                  </a:cubicBezTo>
                  <a:cubicBezTo>
                    <a:pt x="1572439" y="1684212"/>
                    <a:pt x="1624690" y="1520606"/>
                    <a:pt x="1660165" y="1458429"/>
                  </a:cubicBezTo>
                  <a:close/>
                  <a:moveTo>
                    <a:pt x="1812116" y="1317555"/>
                  </a:moveTo>
                  <a:cubicBezTo>
                    <a:pt x="1831070" y="1328057"/>
                    <a:pt x="1850088" y="1338174"/>
                    <a:pt x="1868786" y="1348931"/>
                  </a:cubicBezTo>
                  <a:cubicBezTo>
                    <a:pt x="1938518" y="1388824"/>
                    <a:pt x="2008059" y="1428973"/>
                    <a:pt x="2077919" y="1468546"/>
                  </a:cubicBezTo>
                  <a:cubicBezTo>
                    <a:pt x="2094184" y="1477767"/>
                    <a:pt x="2106799" y="1487756"/>
                    <a:pt x="2111537" y="1507671"/>
                  </a:cubicBezTo>
                  <a:cubicBezTo>
                    <a:pt x="2116404" y="1528033"/>
                    <a:pt x="2125432" y="1547500"/>
                    <a:pt x="2132668" y="1567286"/>
                  </a:cubicBezTo>
                  <a:cubicBezTo>
                    <a:pt x="2131452" y="1568375"/>
                    <a:pt x="2130299" y="1569463"/>
                    <a:pt x="2129082" y="1570552"/>
                  </a:cubicBezTo>
                  <a:cubicBezTo>
                    <a:pt x="2022914" y="1487180"/>
                    <a:pt x="1916619" y="1403808"/>
                    <a:pt x="1810451" y="1320437"/>
                  </a:cubicBezTo>
                  <a:cubicBezTo>
                    <a:pt x="1810963" y="1319476"/>
                    <a:pt x="1811540" y="1318515"/>
                    <a:pt x="1812116" y="1317555"/>
                  </a:cubicBezTo>
                  <a:close/>
                  <a:moveTo>
                    <a:pt x="2419155" y="1253137"/>
                  </a:moveTo>
                  <a:cubicBezTo>
                    <a:pt x="2485302" y="1280992"/>
                    <a:pt x="2546582" y="1306797"/>
                    <a:pt x="2607670" y="1332667"/>
                  </a:cubicBezTo>
                  <a:cubicBezTo>
                    <a:pt x="2607478" y="1333627"/>
                    <a:pt x="2607222" y="1334652"/>
                    <a:pt x="2607030" y="1335676"/>
                  </a:cubicBezTo>
                  <a:cubicBezTo>
                    <a:pt x="2556699" y="1337533"/>
                    <a:pt x="2522633" y="1340735"/>
                    <a:pt x="2459368" y="1336637"/>
                  </a:cubicBezTo>
                  <a:cubicBezTo>
                    <a:pt x="2433178" y="1334908"/>
                    <a:pt x="2427992" y="1287267"/>
                    <a:pt x="2419155" y="1253137"/>
                  </a:cubicBezTo>
                  <a:close/>
                  <a:moveTo>
                    <a:pt x="1273530" y="945199"/>
                  </a:moveTo>
                  <a:cubicBezTo>
                    <a:pt x="1360232" y="979394"/>
                    <a:pt x="1636216" y="1113159"/>
                    <a:pt x="1633399" y="1120651"/>
                  </a:cubicBezTo>
                  <a:cubicBezTo>
                    <a:pt x="1630325" y="1128976"/>
                    <a:pt x="1486826" y="1092284"/>
                    <a:pt x="1426762" y="1066415"/>
                  </a:cubicBezTo>
                  <a:cubicBezTo>
                    <a:pt x="1391736" y="1051240"/>
                    <a:pt x="1292036" y="970429"/>
                    <a:pt x="1273530" y="945199"/>
                  </a:cubicBezTo>
                  <a:close/>
                  <a:moveTo>
                    <a:pt x="767216" y="842747"/>
                  </a:moveTo>
                  <a:cubicBezTo>
                    <a:pt x="784505" y="846845"/>
                    <a:pt x="1057224" y="935532"/>
                    <a:pt x="1073873" y="944048"/>
                  </a:cubicBezTo>
                  <a:cubicBezTo>
                    <a:pt x="1107363" y="961145"/>
                    <a:pt x="1114662" y="993098"/>
                    <a:pt x="1119337" y="1026203"/>
                  </a:cubicBezTo>
                  <a:cubicBezTo>
                    <a:pt x="1126893" y="1079287"/>
                    <a:pt x="1122602" y="1208443"/>
                    <a:pt x="1064332" y="1383703"/>
                  </a:cubicBezTo>
                  <a:cubicBezTo>
                    <a:pt x="1050885" y="1424044"/>
                    <a:pt x="976158" y="1593540"/>
                    <a:pt x="953362" y="1640413"/>
                  </a:cubicBezTo>
                  <a:cubicBezTo>
                    <a:pt x="948239" y="1650914"/>
                    <a:pt x="949200" y="1657446"/>
                    <a:pt x="958805" y="1664874"/>
                  </a:cubicBezTo>
                  <a:cubicBezTo>
                    <a:pt x="1001515" y="1697915"/>
                    <a:pt x="1048836" y="1719238"/>
                    <a:pt x="1103264" y="1723208"/>
                  </a:cubicBezTo>
                  <a:cubicBezTo>
                    <a:pt x="1110692" y="1723720"/>
                    <a:pt x="1119081" y="1724361"/>
                    <a:pt x="1120361" y="1732365"/>
                  </a:cubicBezTo>
                  <a:cubicBezTo>
                    <a:pt x="1121386" y="1738960"/>
                    <a:pt x="1113830" y="1742930"/>
                    <a:pt x="1108387" y="1746132"/>
                  </a:cubicBezTo>
                  <a:cubicBezTo>
                    <a:pt x="1078419" y="1763613"/>
                    <a:pt x="1051397" y="1757530"/>
                    <a:pt x="1020469" y="1748630"/>
                  </a:cubicBezTo>
                  <a:cubicBezTo>
                    <a:pt x="978527" y="1736527"/>
                    <a:pt x="949648" y="1721415"/>
                    <a:pt x="916222" y="1704254"/>
                  </a:cubicBezTo>
                  <a:cubicBezTo>
                    <a:pt x="857760" y="1674158"/>
                    <a:pt x="804932" y="1641693"/>
                    <a:pt x="762670" y="1595653"/>
                  </a:cubicBezTo>
                  <a:cubicBezTo>
                    <a:pt x="746085" y="1570616"/>
                    <a:pt x="872103" y="1628887"/>
                    <a:pt x="883565" y="1630231"/>
                  </a:cubicBezTo>
                  <a:cubicBezTo>
                    <a:pt x="905977" y="1632793"/>
                    <a:pt x="926212" y="1622291"/>
                    <a:pt x="935945" y="1601736"/>
                  </a:cubicBezTo>
                  <a:cubicBezTo>
                    <a:pt x="1048644" y="1363148"/>
                    <a:pt x="1078483" y="1199350"/>
                    <a:pt x="1090266" y="1141208"/>
                  </a:cubicBezTo>
                  <a:cubicBezTo>
                    <a:pt x="1095708" y="1113865"/>
                    <a:pt x="1096669" y="1086523"/>
                    <a:pt x="1096093" y="1058925"/>
                  </a:cubicBezTo>
                  <a:cubicBezTo>
                    <a:pt x="1095580" y="1033887"/>
                    <a:pt x="1075858" y="1022425"/>
                    <a:pt x="1059017" y="1010451"/>
                  </a:cubicBezTo>
                  <a:cubicBezTo>
                    <a:pt x="1011312" y="976320"/>
                    <a:pt x="813961" y="870345"/>
                    <a:pt x="767216" y="842747"/>
                  </a:cubicBezTo>
                  <a:close/>
                  <a:moveTo>
                    <a:pt x="239556" y="814026"/>
                  </a:moveTo>
                  <a:cubicBezTo>
                    <a:pt x="259073" y="822925"/>
                    <a:pt x="404714" y="959615"/>
                    <a:pt x="448137" y="1006737"/>
                  </a:cubicBezTo>
                  <a:cubicBezTo>
                    <a:pt x="469652" y="1030109"/>
                    <a:pt x="491744" y="1053929"/>
                    <a:pt x="499172" y="1086971"/>
                  </a:cubicBezTo>
                  <a:cubicBezTo>
                    <a:pt x="503334" y="1105733"/>
                    <a:pt x="498467" y="1124110"/>
                    <a:pt x="496290" y="1142104"/>
                  </a:cubicBezTo>
                  <a:cubicBezTo>
                    <a:pt x="487966" y="1211964"/>
                    <a:pt x="460815" y="1416808"/>
                    <a:pt x="464850" y="1450682"/>
                  </a:cubicBezTo>
                  <a:cubicBezTo>
                    <a:pt x="469140" y="1487116"/>
                    <a:pt x="473238" y="1501523"/>
                    <a:pt x="496354" y="1523423"/>
                  </a:cubicBezTo>
                  <a:cubicBezTo>
                    <a:pt x="620387" y="1640860"/>
                    <a:pt x="1318866" y="2459338"/>
                    <a:pt x="1413636" y="2598995"/>
                  </a:cubicBezTo>
                  <a:cubicBezTo>
                    <a:pt x="1444052" y="2643819"/>
                    <a:pt x="1528064" y="2686273"/>
                    <a:pt x="1564115" y="2704651"/>
                  </a:cubicBezTo>
                  <a:cubicBezTo>
                    <a:pt x="1653762" y="2750307"/>
                    <a:pt x="1801039" y="2797500"/>
                    <a:pt x="2044495" y="2839121"/>
                  </a:cubicBezTo>
                  <a:cubicBezTo>
                    <a:pt x="1886076" y="2846421"/>
                    <a:pt x="1735020" y="2828300"/>
                    <a:pt x="1589792" y="2764650"/>
                  </a:cubicBezTo>
                  <a:cubicBezTo>
                    <a:pt x="1467232" y="2710926"/>
                    <a:pt x="1436880" y="2694213"/>
                    <a:pt x="1272442" y="2526125"/>
                  </a:cubicBezTo>
                  <a:cubicBezTo>
                    <a:pt x="1225697" y="2478356"/>
                    <a:pt x="571786" y="1706751"/>
                    <a:pt x="509673" y="1642141"/>
                  </a:cubicBezTo>
                  <a:cubicBezTo>
                    <a:pt x="463569" y="1594116"/>
                    <a:pt x="444103" y="1579388"/>
                    <a:pt x="382374" y="1555183"/>
                  </a:cubicBezTo>
                  <a:cubicBezTo>
                    <a:pt x="297850" y="1522014"/>
                    <a:pt x="171448" y="1503124"/>
                    <a:pt x="81608" y="1492174"/>
                  </a:cubicBezTo>
                  <a:cubicBezTo>
                    <a:pt x="56379" y="1489165"/>
                    <a:pt x="-16875" y="1483210"/>
                    <a:pt x="3551" y="1478727"/>
                  </a:cubicBezTo>
                  <a:cubicBezTo>
                    <a:pt x="61566" y="1465986"/>
                    <a:pt x="109207" y="1467585"/>
                    <a:pt x="174777" y="1474373"/>
                  </a:cubicBezTo>
                  <a:cubicBezTo>
                    <a:pt x="243613" y="1481545"/>
                    <a:pt x="310721" y="1482954"/>
                    <a:pt x="379941" y="1481993"/>
                  </a:cubicBezTo>
                  <a:cubicBezTo>
                    <a:pt x="407732" y="1481609"/>
                    <a:pt x="412278" y="1463168"/>
                    <a:pt x="416312" y="1429166"/>
                  </a:cubicBezTo>
                  <a:cubicBezTo>
                    <a:pt x="424316" y="1361419"/>
                    <a:pt x="433601" y="1254547"/>
                    <a:pt x="437571" y="1186607"/>
                  </a:cubicBezTo>
                  <a:cubicBezTo>
                    <a:pt x="442374" y="1104964"/>
                    <a:pt x="446792" y="1107205"/>
                    <a:pt x="397934" y="1032926"/>
                  </a:cubicBezTo>
                  <a:cubicBezTo>
                    <a:pt x="361948" y="978434"/>
                    <a:pt x="282162" y="881615"/>
                    <a:pt x="239579" y="818670"/>
                  </a:cubicBezTo>
                  <a:cubicBezTo>
                    <a:pt x="236553" y="814092"/>
                    <a:pt x="236767" y="812755"/>
                    <a:pt x="239556" y="814026"/>
                  </a:cubicBezTo>
                  <a:close/>
                  <a:moveTo>
                    <a:pt x="2071132" y="740484"/>
                  </a:moveTo>
                  <a:cubicBezTo>
                    <a:pt x="2078368" y="738435"/>
                    <a:pt x="2082210" y="742661"/>
                    <a:pt x="2086628" y="745798"/>
                  </a:cubicBezTo>
                  <a:cubicBezTo>
                    <a:pt x="2127546" y="774934"/>
                    <a:pt x="2168271" y="804261"/>
                    <a:pt x="2209125" y="833524"/>
                  </a:cubicBezTo>
                  <a:cubicBezTo>
                    <a:pt x="2208612" y="834165"/>
                    <a:pt x="2208036" y="834805"/>
                    <a:pt x="2207524" y="835445"/>
                  </a:cubicBezTo>
                  <a:cubicBezTo>
                    <a:pt x="2133309" y="812650"/>
                    <a:pt x="2058966" y="789725"/>
                    <a:pt x="1984751" y="766865"/>
                  </a:cubicBezTo>
                  <a:cubicBezTo>
                    <a:pt x="1984751" y="765521"/>
                    <a:pt x="1984815" y="764304"/>
                    <a:pt x="1984815" y="763023"/>
                  </a:cubicBezTo>
                  <a:cubicBezTo>
                    <a:pt x="2013630" y="755596"/>
                    <a:pt x="2042445" y="748424"/>
                    <a:pt x="2071132" y="740484"/>
                  </a:cubicBezTo>
                  <a:close/>
                  <a:moveTo>
                    <a:pt x="2483573" y="429666"/>
                  </a:moveTo>
                  <a:lnTo>
                    <a:pt x="2483609" y="429694"/>
                  </a:lnTo>
                  <a:lnTo>
                    <a:pt x="2483636" y="429666"/>
                  </a:lnTo>
                  <a:lnTo>
                    <a:pt x="2483629" y="429710"/>
                  </a:lnTo>
                  <a:lnTo>
                    <a:pt x="2485942" y="431523"/>
                  </a:lnTo>
                  <a:cubicBezTo>
                    <a:pt x="2485174" y="431523"/>
                    <a:pt x="2484405" y="432099"/>
                    <a:pt x="2483573" y="432099"/>
                  </a:cubicBezTo>
                  <a:lnTo>
                    <a:pt x="2483573" y="430050"/>
                  </a:lnTo>
                  <a:lnTo>
                    <a:pt x="2471830" y="501615"/>
                  </a:lnTo>
                  <a:cubicBezTo>
                    <a:pt x="2466748" y="525380"/>
                    <a:pt x="2460937" y="548992"/>
                    <a:pt x="2455654" y="572653"/>
                  </a:cubicBezTo>
                  <a:cubicBezTo>
                    <a:pt x="2408909" y="782299"/>
                    <a:pt x="2157193" y="1812599"/>
                    <a:pt x="2139904" y="1868949"/>
                  </a:cubicBezTo>
                  <a:cubicBezTo>
                    <a:pt x="2146051" y="1783400"/>
                    <a:pt x="2258750" y="1075765"/>
                    <a:pt x="2283339" y="960505"/>
                  </a:cubicBezTo>
                  <a:cubicBezTo>
                    <a:pt x="2313307" y="820463"/>
                    <a:pt x="2344555" y="680806"/>
                    <a:pt x="2398984" y="547744"/>
                  </a:cubicBezTo>
                  <a:cubicBezTo>
                    <a:pt x="2410510" y="519649"/>
                    <a:pt x="2447682" y="469258"/>
                    <a:pt x="2469059" y="444334"/>
                  </a:cubicBezTo>
                  <a:lnTo>
                    <a:pt x="2483573" y="429729"/>
                  </a:lnTo>
                  <a:close/>
                  <a:moveTo>
                    <a:pt x="1552716" y="324650"/>
                  </a:moveTo>
                  <a:cubicBezTo>
                    <a:pt x="1650239" y="372931"/>
                    <a:pt x="1745521" y="420188"/>
                    <a:pt x="1843941" y="468918"/>
                  </a:cubicBezTo>
                  <a:cubicBezTo>
                    <a:pt x="1726567" y="480828"/>
                    <a:pt x="1585117" y="411864"/>
                    <a:pt x="1552716" y="324650"/>
                  </a:cubicBezTo>
                  <a:close/>
                  <a:moveTo>
                    <a:pt x="1464478" y="177669"/>
                  </a:moveTo>
                  <a:cubicBezTo>
                    <a:pt x="1465343" y="178782"/>
                    <a:pt x="1463838" y="186210"/>
                    <a:pt x="1459611" y="197480"/>
                  </a:cubicBezTo>
                  <a:cubicBezTo>
                    <a:pt x="1446933" y="227768"/>
                    <a:pt x="1355685" y="480316"/>
                    <a:pt x="1320082" y="575214"/>
                  </a:cubicBezTo>
                  <a:cubicBezTo>
                    <a:pt x="1277884" y="687529"/>
                    <a:pt x="1189133" y="934955"/>
                    <a:pt x="1173189" y="959544"/>
                  </a:cubicBezTo>
                  <a:cubicBezTo>
                    <a:pt x="1175110" y="932970"/>
                    <a:pt x="1256625" y="719930"/>
                    <a:pt x="1291587" y="626121"/>
                  </a:cubicBezTo>
                  <a:cubicBezTo>
                    <a:pt x="1333977" y="512525"/>
                    <a:pt x="1443667" y="225847"/>
                    <a:pt x="1455129" y="195751"/>
                  </a:cubicBezTo>
                  <a:cubicBezTo>
                    <a:pt x="1460380" y="181759"/>
                    <a:pt x="1463614" y="176557"/>
                    <a:pt x="1464478" y="177669"/>
                  </a:cubicBezTo>
                  <a:close/>
                  <a:moveTo>
                    <a:pt x="1056264" y="126466"/>
                  </a:moveTo>
                  <a:cubicBezTo>
                    <a:pt x="1168323" y="183393"/>
                    <a:pt x="1276219" y="238846"/>
                    <a:pt x="1388022" y="291802"/>
                  </a:cubicBezTo>
                  <a:cubicBezTo>
                    <a:pt x="1372334" y="303968"/>
                    <a:pt x="1236134" y="301727"/>
                    <a:pt x="1184780" y="287191"/>
                  </a:cubicBezTo>
                  <a:cubicBezTo>
                    <a:pt x="1147256" y="276626"/>
                    <a:pt x="1073233" y="160020"/>
                    <a:pt x="1056264" y="126466"/>
                  </a:cubicBezTo>
                  <a:close/>
                  <a:moveTo>
                    <a:pt x="2130300" y="0"/>
                  </a:moveTo>
                  <a:cubicBezTo>
                    <a:pt x="2113459" y="91696"/>
                    <a:pt x="2000824" y="496645"/>
                    <a:pt x="1955488" y="605054"/>
                  </a:cubicBezTo>
                  <a:cubicBezTo>
                    <a:pt x="1914442" y="703280"/>
                    <a:pt x="1699033" y="1185838"/>
                    <a:pt x="1698329" y="1185582"/>
                  </a:cubicBezTo>
                  <a:cubicBezTo>
                    <a:pt x="1707934" y="1151965"/>
                    <a:pt x="1833824" y="729662"/>
                    <a:pt x="1894784" y="554531"/>
                  </a:cubicBezTo>
                  <a:cubicBezTo>
                    <a:pt x="1956448" y="377542"/>
                    <a:pt x="2122296" y="11398"/>
                    <a:pt x="2130300" y="0"/>
                  </a:cubicBezTo>
                  <a:close/>
                </a:path>
              </a:pathLst>
            </a:custGeom>
            <a:solidFill>
              <a:srgbClr val="F9B195"/>
            </a:solidFill>
            <a:ln w="6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6" name="Group 2">
            <a:extLst>
              <a:ext uri="{FF2B5EF4-FFF2-40B4-BE49-F238E27FC236}">
                <a16:creationId xmlns:a16="http://schemas.microsoft.com/office/drawing/2014/main" id="{B4CBDFCA-7E95-46EA-A53B-5F4DDD0EE8F6}"/>
              </a:ext>
            </a:extLst>
          </p:cNvPr>
          <p:cNvGrpSpPr/>
          <p:nvPr/>
        </p:nvGrpSpPr>
        <p:grpSpPr>
          <a:xfrm>
            <a:off x="858789" y="4232798"/>
            <a:ext cx="1879607" cy="1969574"/>
            <a:chOff x="4574848" y="1897856"/>
            <a:chExt cx="3028217" cy="3026664"/>
          </a:xfrm>
        </p:grpSpPr>
        <p:sp>
          <p:nvSpPr>
            <p:cNvPr id="67" name="Freeform: Shape 3">
              <a:extLst>
                <a:ext uri="{FF2B5EF4-FFF2-40B4-BE49-F238E27FC236}">
                  <a16:creationId xmlns:a16="http://schemas.microsoft.com/office/drawing/2014/main" id="{03FAD844-8664-4A39-AB6F-0E01E7A2B436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4">
              <a:extLst>
                <a:ext uri="{FF2B5EF4-FFF2-40B4-BE49-F238E27FC236}">
                  <a16:creationId xmlns:a16="http://schemas.microsoft.com/office/drawing/2014/main" id="{78754B5E-7018-4318-8B22-1F89DA0FC497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83" name="صورة 4" descr="صورة 4">
            <a:extLst>
              <a:ext uri="{FF2B5EF4-FFF2-40B4-BE49-F238E27FC236}">
                <a16:creationId xmlns:a16="http://schemas.microsoft.com/office/drawing/2014/main" id="{11641F0C-0536-4F7E-BB47-B06F99553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974" y="393285"/>
            <a:ext cx="7762755" cy="3839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0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BA51F1C6-50F7-41EC-A985-080B205130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099" end="78623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155" y="783413"/>
            <a:ext cx="1190624" cy="116456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Preset your AC | Smart home automation, Home automation, Smart home">
            <a:extLst>
              <a:ext uri="{FF2B5EF4-FFF2-40B4-BE49-F238E27FC236}">
                <a16:creationId xmlns:a16="http://schemas.microsoft.com/office/drawing/2014/main" id="{6DBDBD73-539A-4DF7-A9AC-97BFA90BDB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3924300"/>
            <a:ext cx="2520199" cy="2733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: Rounded Corners 25">
            <a:extLst>
              <a:ext uri="{FF2B5EF4-FFF2-40B4-BE49-F238E27FC236}">
                <a16:creationId xmlns:a16="http://schemas.microsoft.com/office/drawing/2014/main" id="{3318294E-FB51-4EF3-A5E3-8B51212F75C9}"/>
              </a:ext>
            </a:extLst>
          </p:cNvPr>
          <p:cNvSpPr/>
          <p:nvPr/>
        </p:nvSpPr>
        <p:spPr>
          <a:xfrm>
            <a:off x="9938269" y="6017706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set AC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052" name="Picture 4" descr="New Character Art For Hand Drawn 3d Adventure James Journey Of Hand Drawn  3D GIF - LowGif">
            <a:extLst>
              <a:ext uri="{FF2B5EF4-FFF2-40B4-BE49-F238E27FC236}">
                <a16:creationId xmlns:a16="http://schemas.microsoft.com/office/drawing/2014/main" id="{507B7F39-7C1A-44B7-9127-F1C8DBA337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35" y="4457701"/>
            <a:ext cx="2059497" cy="225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: Rounded Corners 25">
            <a:extLst>
              <a:ext uri="{FF2B5EF4-FFF2-40B4-BE49-F238E27FC236}">
                <a16:creationId xmlns:a16="http://schemas.microsoft.com/office/drawing/2014/main" id="{E41ECE33-5E04-4667-B946-92B283150B85}"/>
              </a:ext>
            </a:extLst>
          </p:cNvPr>
          <p:cNvSpPr/>
          <p:nvPr/>
        </p:nvSpPr>
        <p:spPr>
          <a:xfrm>
            <a:off x="6130464" y="5454922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light clothing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054" name="Picture 6" descr="Two Thermometers, Sun, Snowflake. Symbols Of Hot And Cold Weather. Royalty  Free Cliparts, Vectors, And Stock Illustration. Image 42315134.">
            <a:extLst>
              <a:ext uri="{FF2B5EF4-FFF2-40B4-BE49-F238E27FC236}">
                <a16:creationId xmlns:a16="http://schemas.microsoft.com/office/drawing/2014/main" id="{8312FA7F-172A-477D-BCC2-7C3135E6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38" y="4428079"/>
            <a:ext cx="2011897" cy="20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: Rounded Corners 18">
            <a:extLst>
              <a:ext uri="{FF2B5EF4-FFF2-40B4-BE49-F238E27FC236}">
                <a16:creationId xmlns:a16="http://schemas.microsoft.com/office/drawing/2014/main" id="{69516E5D-737B-4A92-B662-F2CAF6552CF1}"/>
              </a:ext>
            </a:extLst>
          </p:cNvPr>
          <p:cNvSpPr/>
          <p:nvPr/>
        </p:nvSpPr>
        <p:spPr>
          <a:xfrm>
            <a:off x="3414907" y="6434089"/>
            <a:ext cx="2194560" cy="369332"/>
          </a:xfrm>
          <a:prstGeom prst="roundRect">
            <a:avLst>
              <a:gd name="adj" fmla="val 50000"/>
            </a:avLst>
          </a:prstGeom>
          <a:solidFill>
            <a:srgbClr val="90B14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Hot -  Cold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  <p:bldLst>
      <p:bldP spid="91" grpId="0" animBg="1"/>
      <p:bldP spid="92" grpId="0" animBg="1"/>
      <p:bldP spid="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10">
            <a:extLst>
              <a:ext uri="{FF2B5EF4-FFF2-40B4-BE49-F238E27FC236}">
                <a16:creationId xmlns:a16="http://schemas.microsoft.com/office/drawing/2014/main" id="{EBA6CA8A-D957-439E-A13D-F6CD0A462589}"/>
              </a:ext>
            </a:extLst>
          </p:cNvPr>
          <p:cNvSpPr/>
          <p:nvPr/>
        </p:nvSpPr>
        <p:spPr>
          <a:xfrm>
            <a:off x="1356291" y="2188400"/>
            <a:ext cx="9195511" cy="2366505"/>
          </a:xfrm>
          <a:custGeom>
            <a:avLst/>
            <a:gdLst>
              <a:gd name="connsiteX0" fmla="*/ 0 w 7344461"/>
              <a:gd name="connsiteY0" fmla="*/ 1843430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43430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43430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2472538 w 7344461"/>
              <a:gd name="connsiteY9" fmla="*/ 409651 h 3489350"/>
              <a:gd name="connsiteX10" fmla="*/ 3160166 w 7344461"/>
              <a:gd name="connsiteY10" fmla="*/ 14630 h 3489350"/>
              <a:gd name="connsiteX11" fmla="*/ 3803904 w 7344461"/>
              <a:gd name="connsiteY11" fmla="*/ 387705 h 3489350"/>
              <a:gd name="connsiteX12" fmla="*/ 4462272 w 7344461"/>
              <a:gd name="connsiteY12" fmla="*/ 0 h 3489350"/>
              <a:gd name="connsiteX13" fmla="*/ 5113325 w 7344461"/>
              <a:gd name="connsiteY13" fmla="*/ 475488 h 3489350"/>
              <a:gd name="connsiteX14" fmla="*/ 4096512 w 7344461"/>
              <a:gd name="connsiteY14" fmla="*/ 1821485 h 3489350"/>
              <a:gd name="connsiteX15" fmla="*/ 5479085 w 7344461"/>
              <a:gd name="connsiteY15" fmla="*/ 1836115 h 3489350"/>
              <a:gd name="connsiteX16" fmla="*/ 5698541 w 7344461"/>
              <a:gd name="connsiteY16" fmla="*/ 2179929 h 3489350"/>
              <a:gd name="connsiteX17" fmla="*/ 5888736 w 7344461"/>
              <a:gd name="connsiteY17" fmla="*/ 29261 h 3489350"/>
              <a:gd name="connsiteX18" fmla="*/ 6166714 w 7344461"/>
              <a:gd name="connsiteY18" fmla="*/ 3489350 h 3489350"/>
              <a:gd name="connsiteX19" fmla="*/ 6510528 w 7344461"/>
              <a:gd name="connsiteY19" fmla="*/ 1331366 h 3489350"/>
              <a:gd name="connsiteX20" fmla="*/ 6620256 w 7344461"/>
              <a:gd name="connsiteY20" fmla="*/ 1916582 h 3489350"/>
              <a:gd name="connsiteX21" fmla="*/ 7344461 w 7344461"/>
              <a:gd name="connsiteY21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96512 w 7344461"/>
              <a:gd name="connsiteY15" fmla="*/ 1821485 h 3489350"/>
              <a:gd name="connsiteX16" fmla="*/ 5479085 w 7344461"/>
              <a:gd name="connsiteY16" fmla="*/ 1836115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36115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498920 w 7344461"/>
              <a:gd name="connsiteY17" fmla="*/ 1860327 h 3489350"/>
              <a:gd name="connsiteX18" fmla="*/ 5698541 w 7344461"/>
              <a:gd name="connsiteY18" fmla="*/ 2179929 h 3489350"/>
              <a:gd name="connsiteX19" fmla="*/ 5888736 w 7344461"/>
              <a:gd name="connsiteY19" fmla="*/ 29261 h 3489350"/>
              <a:gd name="connsiteX20" fmla="*/ 6166714 w 7344461"/>
              <a:gd name="connsiteY20" fmla="*/ 3489350 h 3489350"/>
              <a:gd name="connsiteX21" fmla="*/ 6510528 w 7344461"/>
              <a:gd name="connsiteY21" fmla="*/ 1331366 h 3489350"/>
              <a:gd name="connsiteX22" fmla="*/ 6620256 w 7344461"/>
              <a:gd name="connsiteY22" fmla="*/ 1916582 h 3489350"/>
              <a:gd name="connsiteX23" fmla="*/ 7344461 w 7344461"/>
              <a:gd name="connsiteY23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498920 w 7344461"/>
              <a:gd name="connsiteY17" fmla="*/ 1860327 h 3489350"/>
              <a:gd name="connsiteX18" fmla="*/ 5698541 w 7344461"/>
              <a:gd name="connsiteY18" fmla="*/ 2179929 h 3489350"/>
              <a:gd name="connsiteX19" fmla="*/ 5888736 w 7344461"/>
              <a:gd name="connsiteY19" fmla="*/ 29261 h 3489350"/>
              <a:gd name="connsiteX20" fmla="*/ 6166714 w 7344461"/>
              <a:gd name="connsiteY20" fmla="*/ 3489350 h 3489350"/>
              <a:gd name="connsiteX21" fmla="*/ 6510528 w 7344461"/>
              <a:gd name="connsiteY21" fmla="*/ 1331366 h 3489350"/>
              <a:gd name="connsiteX22" fmla="*/ 6620256 w 7344461"/>
              <a:gd name="connsiteY22" fmla="*/ 1880006 h 3489350"/>
              <a:gd name="connsiteX23" fmla="*/ 7344461 w 7344461"/>
              <a:gd name="connsiteY23" fmla="*/ 1865376 h 3489350"/>
              <a:gd name="connsiteX0" fmla="*/ 0 w 7366407"/>
              <a:gd name="connsiteY0" fmla="*/ 1865375 h 3489350"/>
              <a:gd name="connsiteX1" fmla="*/ 885139 w 7366407"/>
              <a:gd name="connsiteY1" fmla="*/ 1858061 h 3489350"/>
              <a:gd name="connsiteX2" fmla="*/ 994867 w 7366407"/>
              <a:gd name="connsiteY2" fmla="*/ 1316736 h 3489350"/>
              <a:gd name="connsiteX3" fmla="*/ 1338682 w 7366407"/>
              <a:gd name="connsiteY3" fmla="*/ 3489350 h 3489350"/>
              <a:gd name="connsiteX4" fmla="*/ 1609344 w 7366407"/>
              <a:gd name="connsiteY4" fmla="*/ 43891 h 3489350"/>
              <a:gd name="connsiteX5" fmla="*/ 1799539 w 7366407"/>
              <a:gd name="connsiteY5" fmla="*/ 2216505 h 3489350"/>
              <a:gd name="connsiteX6" fmla="*/ 2011680 w 7366407"/>
              <a:gd name="connsiteY6" fmla="*/ 1872691 h 3489350"/>
              <a:gd name="connsiteX7" fmla="*/ 2038831 w 7366407"/>
              <a:gd name="connsiteY7" fmla="*/ 1838381 h 3489350"/>
              <a:gd name="connsiteX8" fmla="*/ 3518611 w 7366407"/>
              <a:gd name="connsiteY8" fmla="*/ 1843430 h 3489350"/>
              <a:gd name="connsiteX9" fmla="*/ 3501871 w 7366407"/>
              <a:gd name="connsiteY9" fmla="*/ 1845697 h 3489350"/>
              <a:gd name="connsiteX10" fmla="*/ 2472538 w 7366407"/>
              <a:gd name="connsiteY10" fmla="*/ 409651 h 3489350"/>
              <a:gd name="connsiteX11" fmla="*/ 3160166 w 7366407"/>
              <a:gd name="connsiteY11" fmla="*/ 14630 h 3489350"/>
              <a:gd name="connsiteX12" fmla="*/ 3803904 w 7366407"/>
              <a:gd name="connsiteY12" fmla="*/ 387705 h 3489350"/>
              <a:gd name="connsiteX13" fmla="*/ 4462272 w 7366407"/>
              <a:gd name="connsiteY13" fmla="*/ 0 h 3489350"/>
              <a:gd name="connsiteX14" fmla="*/ 5113325 w 7366407"/>
              <a:gd name="connsiteY14" fmla="*/ 475488 h 3489350"/>
              <a:gd name="connsiteX15" fmla="*/ 4089196 w 7366407"/>
              <a:gd name="connsiteY15" fmla="*/ 1843431 h 3489350"/>
              <a:gd name="connsiteX16" fmla="*/ 5479085 w 7366407"/>
              <a:gd name="connsiteY16" fmla="*/ 1865376 h 3489350"/>
              <a:gd name="connsiteX17" fmla="*/ 5498920 w 7366407"/>
              <a:gd name="connsiteY17" fmla="*/ 1860327 h 3489350"/>
              <a:gd name="connsiteX18" fmla="*/ 5698541 w 7366407"/>
              <a:gd name="connsiteY18" fmla="*/ 2179929 h 3489350"/>
              <a:gd name="connsiteX19" fmla="*/ 5888736 w 7366407"/>
              <a:gd name="connsiteY19" fmla="*/ 29261 h 3489350"/>
              <a:gd name="connsiteX20" fmla="*/ 6166714 w 7366407"/>
              <a:gd name="connsiteY20" fmla="*/ 3489350 h 3489350"/>
              <a:gd name="connsiteX21" fmla="*/ 6510528 w 7366407"/>
              <a:gd name="connsiteY21" fmla="*/ 1331366 h 3489350"/>
              <a:gd name="connsiteX22" fmla="*/ 6620256 w 7366407"/>
              <a:gd name="connsiteY22" fmla="*/ 1880006 h 3489350"/>
              <a:gd name="connsiteX23" fmla="*/ 7366407 w 7366407"/>
              <a:gd name="connsiteY23" fmla="*/ 1887322 h 3489350"/>
              <a:gd name="connsiteX0" fmla="*/ 0 w 7366407"/>
              <a:gd name="connsiteY0" fmla="*/ 1865375 h 3489350"/>
              <a:gd name="connsiteX1" fmla="*/ 885139 w 7366407"/>
              <a:gd name="connsiteY1" fmla="*/ 1858061 h 3489350"/>
              <a:gd name="connsiteX2" fmla="*/ 1009498 w 7366407"/>
              <a:gd name="connsiteY2" fmla="*/ 1228954 h 3489350"/>
              <a:gd name="connsiteX3" fmla="*/ 1338682 w 7366407"/>
              <a:gd name="connsiteY3" fmla="*/ 3489350 h 3489350"/>
              <a:gd name="connsiteX4" fmla="*/ 1609344 w 7366407"/>
              <a:gd name="connsiteY4" fmla="*/ 43891 h 3489350"/>
              <a:gd name="connsiteX5" fmla="*/ 1799539 w 7366407"/>
              <a:gd name="connsiteY5" fmla="*/ 2216505 h 3489350"/>
              <a:gd name="connsiteX6" fmla="*/ 2011680 w 7366407"/>
              <a:gd name="connsiteY6" fmla="*/ 1872691 h 3489350"/>
              <a:gd name="connsiteX7" fmla="*/ 2038831 w 7366407"/>
              <a:gd name="connsiteY7" fmla="*/ 1838381 h 3489350"/>
              <a:gd name="connsiteX8" fmla="*/ 3518611 w 7366407"/>
              <a:gd name="connsiteY8" fmla="*/ 1843430 h 3489350"/>
              <a:gd name="connsiteX9" fmla="*/ 3501871 w 7366407"/>
              <a:gd name="connsiteY9" fmla="*/ 1845697 h 3489350"/>
              <a:gd name="connsiteX10" fmla="*/ 2472538 w 7366407"/>
              <a:gd name="connsiteY10" fmla="*/ 409651 h 3489350"/>
              <a:gd name="connsiteX11" fmla="*/ 3160166 w 7366407"/>
              <a:gd name="connsiteY11" fmla="*/ 14630 h 3489350"/>
              <a:gd name="connsiteX12" fmla="*/ 3803904 w 7366407"/>
              <a:gd name="connsiteY12" fmla="*/ 387705 h 3489350"/>
              <a:gd name="connsiteX13" fmla="*/ 4462272 w 7366407"/>
              <a:gd name="connsiteY13" fmla="*/ 0 h 3489350"/>
              <a:gd name="connsiteX14" fmla="*/ 5113325 w 7366407"/>
              <a:gd name="connsiteY14" fmla="*/ 475488 h 3489350"/>
              <a:gd name="connsiteX15" fmla="*/ 4089196 w 7366407"/>
              <a:gd name="connsiteY15" fmla="*/ 1843431 h 3489350"/>
              <a:gd name="connsiteX16" fmla="*/ 5479085 w 7366407"/>
              <a:gd name="connsiteY16" fmla="*/ 1865376 h 3489350"/>
              <a:gd name="connsiteX17" fmla="*/ 5498920 w 7366407"/>
              <a:gd name="connsiteY17" fmla="*/ 1860327 h 3489350"/>
              <a:gd name="connsiteX18" fmla="*/ 5698541 w 7366407"/>
              <a:gd name="connsiteY18" fmla="*/ 2179929 h 3489350"/>
              <a:gd name="connsiteX19" fmla="*/ 5888736 w 7366407"/>
              <a:gd name="connsiteY19" fmla="*/ 29261 h 3489350"/>
              <a:gd name="connsiteX20" fmla="*/ 6166714 w 7366407"/>
              <a:gd name="connsiteY20" fmla="*/ 3489350 h 3489350"/>
              <a:gd name="connsiteX21" fmla="*/ 6510528 w 7366407"/>
              <a:gd name="connsiteY21" fmla="*/ 1331366 h 3489350"/>
              <a:gd name="connsiteX22" fmla="*/ 6620256 w 7366407"/>
              <a:gd name="connsiteY22" fmla="*/ 1880006 h 3489350"/>
              <a:gd name="connsiteX23" fmla="*/ 7366407 w 7366407"/>
              <a:gd name="connsiteY23" fmla="*/ 1887322 h 3489350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609344 w 7366407"/>
              <a:gd name="connsiteY4" fmla="*/ 43891 h 3555187"/>
              <a:gd name="connsiteX5" fmla="*/ 1799539 w 7366407"/>
              <a:gd name="connsiteY5" fmla="*/ 2216505 h 3555187"/>
              <a:gd name="connsiteX6" fmla="*/ 2011680 w 7366407"/>
              <a:gd name="connsiteY6" fmla="*/ 1872691 h 3555187"/>
              <a:gd name="connsiteX7" fmla="*/ 2038831 w 7366407"/>
              <a:gd name="connsiteY7" fmla="*/ 1838381 h 3555187"/>
              <a:gd name="connsiteX8" fmla="*/ 3518611 w 7366407"/>
              <a:gd name="connsiteY8" fmla="*/ 1843430 h 3555187"/>
              <a:gd name="connsiteX9" fmla="*/ 3501871 w 7366407"/>
              <a:gd name="connsiteY9" fmla="*/ 1845697 h 3555187"/>
              <a:gd name="connsiteX10" fmla="*/ 2472538 w 7366407"/>
              <a:gd name="connsiteY10" fmla="*/ 409651 h 3555187"/>
              <a:gd name="connsiteX11" fmla="*/ 3160166 w 7366407"/>
              <a:gd name="connsiteY11" fmla="*/ 14630 h 3555187"/>
              <a:gd name="connsiteX12" fmla="*/ 3803904 w 7366407"/>
              <a:gd name="connsiteY12" fmla="*/ 387705 h 3555187"/>
              <a:gd name="connsiteX13" fmla="*/ 4462272 w 7366407"/>
              <a:gd name="connsiteY13" fmla="*/ 0 h 3555187"/>
              <a:gd name="connsiteX14" fmla="*/ 5113325 w 7366407"/>
              <a:gd name="connsiteY14" fmla="*/ 475488 h 3555187"/>
              <a:gd name="connsiteX15" fmla="*/ 4089196 w 7366407"/>
              <a:gd name="connsiteY15" fmla="*/ 1843431 h 3555187"/>
              <a:gd name="connsiteX16" fmla="*/ 5479085 w 7366407"/>
              <a:gd name="connsiteY16" fmla="*/ 1865376 h 3555187"/>
              <a:gd name="connsiteX17" fmla="*/ 5498920 w 7366407"/>
              <a:gd name="connsiteY17" fmla="*/ 1860327 h 3555187"/>
              <a:gd name="connsiteX18" fmla="*/ 5698541 w 7366407"/>
              <a:gd name="connsiteY18" fmla="*/ 2179929 h 3555187"/>
              <a:gd name="connsiteX19" fmla="*/ 5888736 w 7366407"/>
              <a:gd name="connsiteY19" fmla="*/ 29261 h 3555187"/>
              <a:gd name="connsiteX20" fmla="*/ 6166714 w 7366407"/>
              <a:gd name="connsiteY20" fmla="*/ 3489350 h 3555187"/>
              <a:gd name="connsiteX21" fmla="*/ 6510528 w 7366407"/>
              <a:gd name="connsiteY21" fmla="*/ 1331366 h 3555187"/>
              <a:gd name="connsiteX22" fmla="*/ 6620256 w 7366407"/>
              <a:gd name="connsiteY22" fmla="*/ 1880006 h 3555187"/>
              <a:gd name="connsiteX23" fmla="*/ 7366407 w 7366407"/>
              <a:gd name="connsiteY23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11680 w 7366407"/>
              <a:gd name="connsiteY6" fmla="*/ 1872691 h 3555187"/>
              <a:gd name="connsiteX7" fmla="*/ 2038831 w 7366407"/>
              <a:gd name="connsiteY7" fmla="*/ 1838381 h 3555187"/>
              <a:gd name="connsiteX8" fmla="*/ 3518611 w 7366407"/>
              <a:gd name="connsiteY8" fmla="*/ 1843430 h 3555187"/>
              <a:gd name="connsiteX9" fmla="*/ 3501871 w 7366407"/>
              <a:gd name="connsiteY9" fmla="*/ 1845697 h 3555187"/>
              <a:gd name="connsiteX10" fmla="*/ 2472538 w 7366407"/>
              <a:gd name="connsiteY10" fmla="*/ 409651 h 3555187"/>
              <a:gd name="connsiteX11" fmla="*/ 3160166 w 7366407"/>
              <a:gd name="connsiteY11" fmla="*/ 14630 h 3555187"/>
              <a:gd name="connsiteX12" fmla="*/ 3803904 w 7366407"/>
              <a:gd name="connsiteY12" fmla="*/ 387705 h 3555187"/>
              <a:gd name="connsiteX13" fmla="*/ 4462272 w 7366407"/>
              <a:gd name="connsiteY13" fmla="*/ 0 h 3555187"/>
              <a:gd name="connsiteX14" fmla="*/ 5113325 w 7366407"/>
              <a:gd name="connsiteY14" fmla="*/ 475488 h 3555187"/>
              <a:gd name="connsiteX15" fmla="*/ 4089196 w 7366407"/>
              <a:gd name="connsiteY15" fmla="*/ 1843431 h 3555187"/>
              <a:gd name="connsiteX16" fmla="*/ 5479085 w 7366407"/>
              <a:gd name="connsiteY16" fmla="*/ 1865376 h 3555187"/>
              <a:gd name="connsiteX17" fmla="*/ 5498920 w 7366407"/>
              <a:gd name="connsiteY17" fmla="*/ 1860327 h 3555187"/>
              <a:gd name="connsiteX18" fmla="*/ 5698541 w 7366407"/>
              <a:gd name="connsiteY18" fmla="*/ 2179929 h 3555187"/>
              <a:gd name="connsiteX19" fmla="*/ 5888736 w 7366407"/>
              <a:gd name="connsiteY19" fmla="*/ 29261 h 3555187"/>
              <a:gd name="connsiteX20" fmla="*/ 6166714 w 7366407"/>
              <a:gd name="connsiteY20" fmla="*/ 3489350 h 3555187"/>
              <a:gd name="connsiteX21" fmla="*/ 6510528 w 7366407"/>
              <a:gd name="connsiteY21" fmla="*/ 1331366 h 3555187"/>
              <a:gd name="connsiteX22" fmla="*/ 6620256 w 7366407"/>
              <a:gd name="connsiteY22" fmla="*/ 1880006 h 3555187"/>
              <a:gd name="connsiteX23" fmla="*/ 7366407 w 7366407"/>
              <a:gd name="connsiteY23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38831 w 7366407"/>
              <a:gd name="connsiteY6" fmla="*/ 1838381 h 3555187"/>
              <a:gd name="connsiteX7" fmla="*/ 3518611 w 7366407"/>
              <a:gd name="connsiteY7" fmla="*/ 1843430 h 3555187"/>
              <a:gd name="connsiteX8" fmla="*/ 3501871 w 7366407"/>
              <a:gd name="connsiteY8" fmla="*/ 1845697 h 3555187"/>
              <a:gd name="connsiteX9" fmla="*/ 2472538 w 7366407"/>
              <a:gd name="connsiteY9" fmla="*/ 409651 h 3555187"/>
              <a:gd name="connsiteX10" fmla="*/ 3160166 w 7366407"/>
              <a:gd name="connsiteY10" fmla="*/ 14630 h 3555187"/>
              <a:gd name="connsiteX11" fmla="*/ 3803904 w 7366407"/>
              <a:gd name="connsiteY11" fmla="*/ 387705 h 3555187"/>
              <a:gd name="connsiteX12" fmla="*/ 4462272 w 7366407"/>
              <a:gd name="connsiteY12" fmla="*/ 0 h 3555187"/>
              <a:gd name="connsiteX13" fmla="*/ 5113325 w 7366407"/>
              <a:gd name="connsiteY13" fmla="*/ 475488 h 3555187"/>
              <a:gd name="connsiteX14" fmla="*/ 4089196 w 7366407"/>
              <a:gd name="connsiteY14" fmla="*/ 1843431 h 3555187"/>
              <a:gd name="connsiteX15" fmla="*/ 5479085 w 7366407"/>
              <a:gd name="connsiteY15" fmla="*/ 1865376 h 3555187"/>
              <a:gd name="connsiteX16" fmla="*/ 5498920 w 7366407"/>
              <a:gd name="connsiteY16" fmla="*/ 1860327 h 3555187"/>
              <a:gd name="connsiteX17" fmla="*/ 5698541 w 7366407"/>
              <a:gd name="connsiteY17" fmla="*/ 2179929 h 3555187"/>
              <a:gd name="connsiteX18" fmla="*/ 5888736 w 7366407"/>
              <a:gd name="connsiteY18" fmla="*/ 29261 h 3555187"/>
              <a:gd name="connsiteX19" fmla="*/ 6166714 w 7366407"/>
              <a:gd name="connsiteY19" fmla="*/ 3489350 h 3555187"/>
              <a:gd name="connsiteX20" fmla="*/ 6510528 w 7366407"/>
              <a:gd name="connsiteY20" fmla="*/ 1331366 h 3555187"/>
              <a:gd name="connsiteX21" fmla="*/ 6620256 w 7366407"/>
              <a:gd name="connsiteY21" fmla="*/ 1880006 h 3555187"/>
              <a:gd name="connsiteX22" fmla="*/ 7366407 w 7366407"/>
              <a:gd name="connsiteY22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38831 w 7366407"/>
              <a:gd name="connsiteY6" fmla="*/ 1838381 h 3555187"/>
              <a:gd name="connsiteX7" fmla="*/ 3518611 w 7366407"/>
              <a:gd name="connsiteY7" fmla="*/ 1843430 h 3555187"/>
              <a:gd name="connsiteX8" fmla="*/ 3501871 w 7366407"/>
              <a:gd name="connsiteY8" fmla="*/ 1845697 h 3555187"/>
              <a:gd name="connsiteX9" fmla="*/ 2472538 w 7366407"/>
              <a:gd name="connsiteY9" fmla="*/ 409651 h 3555187"/>
              <a:gd name="connsiteX10" fmla="*/ 3160166 w 7366407"/>
              <a:gd name="connsiteY10" fmla="*/ 14630 h 3555187"/>
              <a:gd name="connsiteX11" fmla="*/ 3803904 w 7366407"/>
              <a:gd name="connsiteY11" fmla="*/ 387705 h 3555187"/>
              <a:gd name="connsiteX12" fmla="*/ 4462272 w 7366407"/>
              <a:gd name="connsiteY12" fmla="*/ 0 h 3555187"/>
              <a:gd name="connsiteX13" fmla="*/ 5113325 w 7366407"/>
              <a:gd name="connsiteY13" fmla="*/ 475488 h 3555187"/>
              <a:gd name="connsiteX14" fmla="*/ 4089196 w 7366407"/>
              <a:gd name="connsiteY14" fmla="*/ 1843431 h 3555187"/>
              <a:gd name="connsiteX15" fmla="*/ 5479085 w 7366407"/>
              <a:gd name="connsiteY15" fmla="*/ 1865376 h 3555187"/>
              <a:gd name="connsiteX16" fmla="*/ 5498920 w 7366407"/>
              <a:gd name="connsiteY16" fmla="*/ 1860327 h 3555187"/>
              <a:gd name="connsiteX17" fmla="*/ 5793639 w 7366407"/>
              <a:gd name="connsiteY17" fmla="*/ 2238451 h 3555187"/>
              <a:gd name="connsiteX18" fmla="*/ 5888736 w 7366407"/>
              <a:gd name="connsiteY18" fmla="*/ 29261 h 3555187"/>
              <a:gd name="connsiteX19" fmla="*/ 6166714 w 7366407"/>
              <a:gd name="connsiteY19" fmla="*/ 3489350 h 3555187"/>
              <a:gd name="connsiteX20" fmla="*/ 6510528 w 7366407"/>
              <a:gd name="connsiteY20" fmla="*/ 1331366 h 3555187"/>
              <a:gd name="connsiteX21" fmla="*/ 6620256 w 7366407"/>
              <a:gd name="connsiteY21" fmla="*/ 1880006 h 3555187"/>
              <a:gd name="connsiteX22" fmla="*/ 7366407 w 7366407"/>
              <a:gd name="connsiteY22" fmla="*/ 1887322 h 3555187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5976519 w 7366407"/>
              <a:gd name="connsiteY18" fmla="*/ 0 h 3562502"/>
              <a:gd name="connsiteX19" fmla="*/ 6166714 w 7366407"/>
              <a:gd name="connsiteY19" fmla="*/ 3496665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166714 w 7366407"/>
              <a:gd name="connsiteY19" fmla="*/ 3496665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61734 w 7366407"/>
              <a:gd name="connsiteY20" fmla="*/ 1265529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50745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1770 w 7366407"/>
              <a:gd name="connsiteY15" fmla="*/ 1880006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98920 w 7366407"/>
              <a:gd name="connsiteY15" fmla="*/ 1867642 h 3562502"/>
              <a:gd name="connsiteX16" fmla="*/ 5793639 w 7366407"/>
              <a:gd name="connsiteY16" fmla="*/ 2245766 h 3562502"/>
              <a:gd name="connsiteX17" fmla="*/ 6005780 w 7366407"/>
              <a:gd name="connsiteY17" fmla="*/ 0 h 3562502"/>
              <a:gd name="connsiteX18" fmla="*/ 6269127 w 7366407"/>
              <a:gd name="connsiteY18" fmla="*/ 3533241 h 3562502"/>
              <a:gd name="connsiteX19" fmla="*/ 6590995 w 7366407"/>
              <a:gd name="connsiteY19" fmla="*/ 1250899 h 3562502"/>
              <a:gd name="connsiteX20" fmla="*/ 6686093 w 7366407"/>
              <a:gd name="connsiteY20" fmla="*/ 1894636 h 3562502"/>
              <a:gd name="connsiteX21" fmla="*/ 7366407 w 7366407"/>
              <a:gd name="connsiteY21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140402 w 7366407"/>
              <a:gd name="connsiteY14" fmla="*/ 1880007 h 3562502"/>
              <a:gd name="connsiteX15" fmla="*/ 5498920 w 7366407"/>
              <a:gd name="connsiteY15" fmla="*/ 1867642 h 3562502"/>
              <a:gd name="connsiteX16" fmla="*/ 5793639 w 7366407"/>
              <a:gd name="connsiteY16" fmla="*/ 2245766 h 3562502"/>
              <a:gd name="connsiteX17" fmla="*/ 6005780 w 7366407"/>
              <a:gd name="connsiteY17" fmla="*/ 0 h 3562502"/>
              <a:gd name="connsiteX18" fmla="*/ 6269127 w 7366407"/>
              <a:gd name="connsiteY18" fmla="*/ 3533241 h 3562502"/>
              <a:gd name="connsiteX19" fmla="*/ 6590995 w 7366407"/>
              <a:gd name="connsiteY19" fmla="*/ 1250899 h 3562502"/>
              <a:gd name="connsiteX20" fmla="*/ 6686093 w 7366407"/>
              <a:gd name="connsiteY20" fmla="*/ 1894636 h 3562502"/>
              <a:gd name="connsiteX21" fmla="*/ 7366407 w 7366407"/>
              <a:gd name="connsiteY21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01871 w 7366407"/>
              <a:gd name="connsiteY7" fmla="*/ 1853012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20487 w 7366407"/>
              <a:gd name="connsiteY15" fmla="*/ 2238450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96902 h 3562502"/>
              <a:gd name="connsiteX15" fmla="*/ 5720487 w 7366407"/>
              <a:gd name="connsiteY15" fmla="*/ 2238450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60857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30905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30905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462272 w 7454190"/>
              <a:gd name="connsiteY11" fmla="*/ 872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9049317"/>
              <a:gd name="connsiteY0" fmla="*/ 1873451 h 3563263"/>
              <a:gd name="connsiteX1" fmla="*/ 907085 w 9049317"/>
              <a:gd name="connsiteY1" fmla="*/ 1866137 h 3563263"/>
              <a:gd name="connsiteX2" fmla="*/ 1009498 w 9049317"/>
              <a:gd name="connsiteY2" fmla="*/ 1237030 h 3563263"/>
              <a:gd name="connsiteX3" fmla="*/ 1294790 w 9049317"/>
              <a:gd name="connsiteY3" fmla="*/ 3563263 h 3563263"/>
              <a:gd name="connsiteX4" fmla="*/ 1587398 w 9049317"/>
              <a:gd name="connsiteY4" fmla="*/ 15391 h 3563263"/>
              <a:gd name="connsiteX5" fmla="*/ 1865376 w 9049317"/>
              <a:gd name="connsiteY5" fmla="*/ 2239211 h 3563263"/>
              <a:gd name="connsiteX6" fmla="*/ 2038831 w 9049317"/>
              <a:gd name="connsiteY6" fmla="*/ 1875718 h 3563263"/>
              <a:gd name="connsiteX7" fmla="*/ 3457980 w 9049317"/>
              <a:gd name="connsiteY7" fmla="*/ 1890349 h 3563263"/>
              <a:gd name="connsiteX8" fmla="*/ 2443277 w 9049317"/>
              <a:gd name="connsiteY8" fmla="*/ 490879 h 3563263"/>
              <a:gd name="connsiteX9" fmla="*/ 3043123 w 9049317"/>
              <a:gd name="connsiteY9" fmla="*/ 761 h 3563263"/>
              <a:gd name="connsiteX10" fmla="*/ 3803904 w 9049317"/>
              <a:gd name="connsiteY10" fmla="*/ 395781 h 3563263"/>
              <a:gd name="connsiteX11" fmla="*/ 4586631 w 9049317"/>
              <a:gd name="connsiteY11" fmla="*/ 22706 h 3563263"/>
              <a:gd name="connsiteX12" fmla="*/ 5171847 w 9049317"/>
              <a:gd name="connsiteY12" fmla="*/ 483564 h 3563263"/>
              <a:gd name="connsiteX13" fmla="*/ 4140402 w 9049317"/>
              <a:gd name="connsiteY13" fmla="*/ 1880768 h 3563263"/>
              <a:gd name="connsiteX14" fmla="*/ 5498920 w 9049317"/>
              <a:gd name="connsiteY14" fmla="*/ 1897663 h 3563263"/>
              <a:gd name="connsiteX15" fmla="*/ 5720487 w 9049317"/>
              <a:gd name="connsiteY15" fmla="*/ 2239211 h 3563263"/>
              <a:gd name="connsiteX16" fmla="*/ 6005780 w 9049317"/>
              <a:gd name="connsiteY16" fmla="*/ 761 h 3563263"/>
              <a:gd name="connsiteX17" fmla="*/ 6269127 w 9049317"/>
              <a:gd name="connsiteY17" fmla="*/ 3534002 h 3563263"/>
              <a:gd name="connsiteX18" fmla="*/ 6590995 w 9049317"/>
              <a:gd name="connsiteY18" fmla="*/ 1251660 h 3563263"/>
              <a:gd name="connsiteX19" fmla="*/ 6686093 w 9049317"/>
              <a:gd name="connsiteY19" fmla="*/ 1895397 h 3563263"/>
              <a:gd name="connsiteX20" fmla="*/ 9049317 w 9049317"/>
              <a:gd name="connsiteY20" fmla="*/ 1903256 h 3563263"/>
              <a:gd name="connsiteX0" fmla="*/ 0 w 9151469"/>
              <a:gd name="connsiteY0" fmla="*/ 1873451 h 3563263"/>
              <a:gd name="connsiteX1" fmla="*/ 907085 w 9151469"/>
              <a:gd name="connsiteY1" fmla="*/ 1866137 h 3563263"/>
              <a:gd name="connsiteX2" fmla="*/ 1009498 w 9151469"/>
              <a:gd name="connsiteY2" fmla="*/ 1237030 h 3563263"/>
              <a:gd name="connsiteX3" fmla="*/ 1294790 w 9151469"/>
              <a:gd name="connsiteY3" fmla="*/ 3563263 h 3563263"/>
              <a:gd name="connsiteX4" fmla="*/ 1587398 w 9151469"/>
              <a:gd name="connsiteY4" fmla="*/ 15391 h 3563263"/>
              <a:gd name="connsiteX5" fmla="*/ 1865376 w 9151469"/>
              <a:gd name="connsiteY5" fmla="*/ 2239211 h 3563263"/>
              <a:gd name="connsiteX6" fmla="*/ 2038831 w 9151469"/>
              <a:gd name="connsiteY6" fmla="*/ 1875718 h 3563263"/>
              <a:gd name="connsiteX7" fmla="*/ 3457980 w 9151469"/>
              <a:gd name="connsiteY7" fmla="*/ 1890349 h 3563263"/>
              <a:gd name="connsiteX8" fmla="*/ 2443277 w 9151469"/>
              <a:gd name="connsiteY8" fmla="*/ 490879 h 3563263"/>
              <a:gd name="connsiteX9" fmla="*/ 3043123 w 9151469"/>
              <a:gd name="connsiteY9" fmla="*/ 761 h 3563263"/>
              <a:gd name="connsiteX10" fmla="*/ 3803904 w 9151469"/>
              <a:gd name="connsiteY10" fmla="*/ 395781 h 3563263"/>
              <a:gd name="connsiteX11" fmla="*/ 4586631 w 9151469"/>
              <a:gd name="connsiteY11" fmla="*/ 22706 h 3563263"/>
              <a:gd name="connsiteX12" fmla="*/ 5171847 w 9151469"/>
              <a:gd name="connsiteY12" fmla="*/ 483564 h 3563263"/>
              <a:gd name="connsiteX13" fmla="*/ 4140402 w 9151469"/>
              <a:gd name="connsiteY13" fmla="*/ 1880768 h 3563263"/>
              <a:gd name="connsiteX14" fmla="*/ 5498920 w 9151469"/>
              <a:gd name="connsiteY14" fmla="*/ 1897663 h 3563263"/>
              <a:gd name="connsiteX15" fmla="*/ 5720487 w 9151469"/>
              <a:gd name="connsiteY15" fmla="*/ 2239211 h 3563263"/>
              <a:gd name="connsiteX16" fmla="*/ 6005780 w 9151469"/>
              <a:gd name="connsiteY16" fmla="*/ 761 h 3563263"/>
              <a:gd name="connsiteX17" fmla="*/ 6269127 w 9151469"/>
              <a:gd name="connsiteY17" fmla="*/ 3534002 h 3563263"/>
              <a:gd name="connsiteX18" fmla="*/ 6590995 w 9151469"/>
              <a:gd name="connsiteY18" fmla="*/ 1251660 h 3563263"/>
              <a:gd name="connsiteX19" fmla="*/ 6686093 w 9151469"/>
              <a:gd name="connsiteY19" fmla="*/ 1895397 h 3563263"/>
              <a:gd name="connsiteX20" fmla="*/ 9151469 w 9151469"/>
              <a:gd name="connsiteY20" fmla="*/ 1903256 h 3563263"/>
              <a:gd name="connsiteX0" fmla="*/ 0 w 9088607"/>
              <a:gd name="connsiteY0" fmla="*/ 1873451 h 3563263"/>
              <a:gd name="connsiteX1" fmla="*/ 907085 w 9088607"/>
              <a:gd name="connsiteY1" fmla="*/ 1866137 h 3563263"/>
              <a:gd name="connsiteX2" fmla="*/ 1009498 w 9088607"/>
              <a:gd name="connsiteY2" fmla="*/ 1237030 h 3563263"/>
              <a:gd name="connsiteX3" fmla="*/ 1294790 w 9088607"/>
              <a:gd name="connsiteY3" fmla="*/ 3563263 h 3563263"/>
              <a:gd name="connsiteX4" fmla="*/ 1587398 w 9088607"/>
              <a:gd name="connsiteY4" fmla="*/ 15391 h 3563263"/>
              <a:gd name="connsiteX5" fmla="*/ 1865376 w 9088607"/>
              <a:gd name="connsiteY5" fmla="*/ 2239211 h 3563263"/>
              <a:gd name="connsiteX6" fmla="*/ 2038831 w 9088607"/>
              <a:gd name="connsiteY6" fmla="*/ 1875718 h 3563263"/>
              <a:gd name="connsiteX7" fmla="*/ 3457980 w 9088607"/>
              <a:gd name="connsiteY7" fmla="*/ 1890349 h 3563263"/>
              <a:gd name="connsiteX8" fmla="*/ 2443277 w 9088607"/>
              <a:gd name="connsiteY8" fmla="*/ 490879 h 3563263"/>
              <a:gd name="connsiteX9" fmla="*/ 3043123 w 9088607"/>
              <a:gd name="connsiteY9" fmla="*/ 761 h 3563263"/>
              <a:gd name="connsiteX10" fmla="*/ 3803904 w 9088607"/>
              <a:gd name="connsiteY10" fmla="*/ 395781 h 3563263"/>
              <a:gd name="connsiteX11" fmla="*/ 4586631 w 9088607"/>
              <a:gd name="connsiteY11" fmla="*/ 22706 h 3563263"/>
              <a:gd name="connsiteX12" fmla="*/ 5171847 w 9088607"/>
              <a:gd name="connsiteY12" fmla="*/ 483564 h 3563263"/>
              <a:gd name="connsiteX13" fmla="*/ 4140402 w 9088607"/>
              <a:gd name="connsiteY13" fmla="*/ 1880768 h 3563263"/>
              <a:gd name="connsiteX14" fmla="*/ 5498920 w 9088607"/>
              <a:gd name="connsiteY14" fmla="*/ 1897663 h 3563263"/>
              <a:gd name="connsiteX15" fmla="*/ 5720487 w 9088607"/>
              <a:gd name="connsiteY15" fmla="*/ 2239211 h 3563263"/>
              <a:gd name="connsiteX16" fmla="*/ 6005780 w 9088607"/>
              <a:gd name="connsiteY16" fmla="*/ 761 h 3563263"/>
              <a:gd name="connsiteX17" fmla="*/ 6269127 w 9088607"/>
              <a:gd name="connsiteY17" fmla="*/ 3534002 h 3563263"/>
              <a:gd name="connsiteX18" fmla="*/ 6590995 w 9088607"/>
              <a:gd name="connsiteY18" fmla="*/ 1251660 h 3563263"/>
              <a:gd name="connsiteX19" fmla="*/ 6686093 w 9088607"/>
              <a:gd name="connsiteY19" fmla="*/ 1895397 h 3563263"/>
              <a:gd name="connsiteX20" fmla="*/ 9088607 w 9088607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1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930018 h 3611972"/>
              <a:gd name="connsiteX1" fmla="*/ 2345056 w 10526578"/>
              <a:gd name="connsiteY1" fmla="*/ 1914846 h 3611972"/>
              <a:gd name="connsiteX2" fmla="*/ 2447469 w 10526578"/>
              <a:gd name="connsiteY2" fmla="*/ 1285739 h 3611972"/>
              <a:gd name="connsiteX3" fmla="*/ 2732761 w 10526578"/>
              <a:gd name="connsiteY3" fmla="*/ 3611972 h 3611972"/>
              <a:gd name="connsiteX4" fmla="*/ 3025369 w 10526578"/>
              <a:gd name="connsiteY4" fmla="*/ 64100 h 3611972"/>
              <a:gd name="connsiteX5" fmla="*/ 3303347 w 10526578"/>
              <a:gd name="connsiteY5" fmla="*/ 2287920 h 3611972"/>
              <a:gd name="connsiteX6" fmla="*/ 3476802 w 10526578"/>
              <a:gd name="connsiteY6" fmla="*/ 1924427 h 3611972"/>
              <a:gd name="connsiteX7" fmla="*/ 4895951 w 10526578"/>
              <a:gd name="connsiteY7" fmla="*/ 1939058 h 3611972"/>
              <a:gd name="connsiteX8" fmla="*/ 3881248 w 10526578"/>
              <a:gd name="connsiteY8" fmla="*/ 539588 h 3611972"/>
              <a:gd name="connsiteX9" fmla="*/ 4481094 w 10526578"/>
              <a:gd name="connsiteY9" fmla="*/ 49470 h 3611972"/>
              <a:gd name="connsiteX10" fmla="*/ 6024602 w 10526578"/>
              <a:gd name="connsiteY10" fmla="*/ 71415 h 3611972"/>
              <a:gd name="connsiteX11" fmla="*/ 6609818 w 10526578"/>
              <a:gd name="connsiteY11" fmla="*/ 532273 h 3611972"/>
              <a:gd name="connsiteX12" fmla="*/ 5578373 w 10526578"/>
              <a:gd name="connsiteY12" fmla="*/ 1929477 h 3611972"/>
              <a:gd name="connsiteX13" fmla="*/ 6936891 w 10526578"/>
              <a:gd name="connsiteY13" fmla="*/ 1946372 h 3611972"/>
              <a:gd name="connsiteX14" fmla="*/ 7158458 w 10526578"/>
              <a:gd name="connsiteY14" fmla="*/ 2287920 h 3611972"/>
              <a:gd name="connsiteX15" fmla="*/ 7443751 w 10526578"/>
              <a:gd name="connsiteY15" fmla="*/ 49470 h 3611972"/>
              <a:gd name="connsiteX16" fmla="*/ 7707098 w 10526578"/>
              <a:gd name="connsiteY16" fmla="*/ 3582711 h 3611972"/>
              <a:gd name="connsiteX17" fmla="*/ 8028966 w 10526578"/>
              <a:gd name="connsiteY17" fmla="*/ 1300369 h 3611972"/>
              <a:gd name="connsiteX18" fmla="*/ 8124064 w 10526578"/>
              <a:gd name="connsiteY18" fmla="*/ 1944106 h 3611972"/>
              <a:gd name="connsiteX19" fmla="*/ 10526578 w 10526578"/>
              <a:gd name="connsiteY19" fmla="*/ 1951965 h 3611972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3881248 w 10526578"/>
              <a:gd name="connsiteY8" fmla="*/ 490119 h 3562503"/>
              <a:gd name="connsiteX9" fmla="*/ 6024602 w 10526578"/>
              <a:gd name="connsiteY9" fmla="*/ 21946 h 3562503"/>
              <a:gd name="connsiteX10" fmla="*/ 6609818 w 10526578"/>
              <a:gd name="connsiteY10" fmla="*/ 482804 h 3562503"/>
              <a:gd name="connsiteX11" fmla="*/ 5578373 w 10526578"/>
              <a:gd name="connsiteY11" fmla="*/ 1880008 h 3562503"/>
              <a:gd name="connsiteX12" fmla="*/ 6936891 w 10526578"/>
              <a:gd name="connsiteY12" fmla="*/ 1896903 h 3562503"/>
              <a:gd name="connsiteX13" fmla="*/ 7158458 w 10526578"/>
              <a:gd name="connsiteY13" fmla="*/ 2238451 h 3562503"/>
              <a:gd name="connsiteX14" fmla="*/ 7443751 w 10526578"/>
              <a:gd name="connsiteY14" fmla="*/ 1 h 3562503"/>
              <a:gd name="connsiteX15" fmla="*/ 7707098 w 10526578"/>
              <a:gd name="connsiteY15" fmla="*/ 3533242 h 3562503"/>
              <a:gd name="connsiteX16" fmla="*/ 8028966 w 10526578"/>
              <a:gd name="connsiteY16" fmla="*/ 1250900 h 3562503"/>
              <a:gd name="connsiteX17" fmla="*/ 8124064 w 10526578"/>
              <a:gd name="connsiteY17" fmla="*/ 1894637 h 3562503"/>
              <a:gd name="connsiteX18" fmla="*/ 10526578 w 10526578"/>
              <a:gd name="connsiteY18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6024602 w 10526578"/>
              <a:gd name="connsiteY8" fmla="*/ 21946 h 3562503"/>
              <a:gd name="connsiteX9" fmla="*/ 6609818 w 10526578"/>
              <a:gd name="connsiteY9" fmla="*/ 482804 h 3562503"/>
              <a:gd name="connsiteX10" fmla="*/ 5578373 w 10526578"/>
              <a:gd name="connsiteY10" fmla="*/ 1880008 h 3562503"/>
              <a:gd name="connsiteX11" fmla="*/ 6936891 w 10526578"/>
              <a:gd name="connsiteY11" fmla="*/ 1896903 h 3562503"/>
              <a:gd name="connsiteX12" fmla="*/ 7158458 w 10526578"/>
              <a:gd name="connsiteY12" fmla="*/ 2238451 h 3562503"/>
              <a:gd name="connsiteX13" fmla="*/ 7443751 w 10526578"/>
              <a:gd name="connsiteY13" fmla="*/ 1 h 3562503"/>
              <a:gd name="connsiteX14" fmla="*/ 7707098 w 10526578"/>
              <a:gd name="connsiteY14" fmla="*/ 3533242 h 3562503"/>
              <a:gd name="connsiteX15" fmla="*/ 8028966 w 10526578"/>
              <a:gd name="connsiteY15" fmla="*/ 1250900 h 3562503"/>
              <a:gd name="connsiteX16" fmla="*/ 8124064 w 10526578"/>
              <a:gd name="connsiteY16" fmla="*/ 1894637 h 3562503"/>
              <a:gd name="connsiteX17" fmla="*/ 10526578 w 10526578"/>
              <a:gd name="connsiteY17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6609818 w 10526578"/>
              <a:gd name="connsiteY8" fmla="*/ 482804 h 3562503"/>
              <a:gd name="connsiteX9" fmla="*/ 5578373 w 10526578"/>
              <a:gd name="connsiteY9" fmla="*/ 1880008 h 3562503"/>
              <a:gd name="connsiteX10" fmla="*/ 6936891 w 10526578"/>
              <a:gd name="connsiteY10" fmla="*/ 1896903 h 3562503"/>
              <a:gd name="connsiteX11" fmla="*/ 7158458 w 10526578"/>
              <a:gd name="connsiteY11" fmla="*/ 2238451 h 3562503"/>
              <a:gd name="connsiteX12" fmla="*/ 7443751 w 10526578"/>
              <a:gd name="connsiteY12" fmla="*/ 1 h 3562503"/>
              <a:gd name="connsiteX13" fmla="*/ 7707098 w 10526578"/>
              <a:gd name="connsiteY13" fmla="*/ 3533242 h 3562503"/>
              <a:gd name="connsiteX14" fmla="*/ 8028966 w 10526578"/>
              <a:gd name="connsiteY14" fmla="*/ 1250900 h 3562503"/>
              <a:gd name="connsiteX15" fmla="*/ 8124064 w 10526578"/>
              <a:gd name="connsiteY15" fmla="*/ 1894637 h 3562503"/>
              <a:gd name="connsiteX16" fmla="*/ 10526578 w 10526578"/>
              <a:gd name="connsiteY16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58458 w 10526578"/>
              <a:gd name="connsiteY10" fmla="*/ 2238451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58458 w 10526578"/>
              <a:gd name="connsiteY10" fmla="*/ 2238451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224844 w 10526578"/>
              <a:gd name="connsiteY10" fmla="*/ 3305198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91650 w 10526578"/>
              <a:gd name="connsiteY10" fmla="*/ 2848025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2662007"/>
              <a:gd name="connsiteY0" fmla="*/ 1880551 h 3562503"/>
              <a:gd name="connsiteX1" fmla="*/ 4480485 w 12662007"/>
              <a:gd name="connsiteY1" fmla="*/ 1865377 h 3562503"/>
              <a:gd name="connsiteX2" fmla="*/ 4582898 w 12662007"/>
              <a:gd name="connsiteY2" fmla="*/ 1236270 h 3562503"/>
              <a:gd name="connsiteX3" fmla="*/ 4868190 w 12662007"/>
              <a:gd name="connsiteY3" fmla="*/ 3562503 h 3562503"/>
              <a:gd name="connsiteX4" fmla="*/ 5160798 w 12662007"/>
              <a:gd name="connsiteY4" fmla="*/ 14631 h 3562503"/>
              <a:gd name="connsiteX5" fmla="*/ 5471971 w 12662007"/>
              <a:gd name="connsiteY5" fmla="*/ 3076606 h 3562503"/>
              <a:gd name="connsiteX6" fmla="*/ 5612231 w 12662007"/>
              <a:gd name="connsiteY6" fmla="*/ 1874958 h 3562503"/>
              <a:gd name="connsiteX7" fmla="*/ 7031380 w 12662007"/>
              <a:gd name="connsiteY7" fmla="*/ 1889589 h 3562503"/>
              <a:gd name="connsiteX8" fmla="*/ 7713802 w 12662007"/>
              <a:gd name="connsiteY8" fmla="*/ 1880008 h 3562503"/>
              <a:gd name="connsiteX9" fmla="*/ 9072320 w 12662007"/>
              <a:gd name="connsiteY9" fmla="*/ 1896903 h 3562503"/>
              <a:gd name="connsiteX10" fmla="*/ 9327079 w 12662007"/>
              <a:gd name="connsiteY10" fmla="*/ 2848025 h 3562503"/>
              <a:gd name="connsiteX11" fmla="*/ 9579180 w 12662007"/>
              <a:gd name="connsiteY11" fmla="*/ 1 h 3562503"/>
              <a:gd name="connsiteX12" fmla="*/ 9842527 w 12662007"/>
              <a:gd name="connsiteY12" fmla="*/ 3533242 h 3562503"/>
              <a:gd name="connsiteX13" fmla="*/ 10164395 w 12662007"/>
              <a:gd name="connsiteY13" fmla="*/ 1250900 h 3562503"/>
              <a:gd name="connsiteX14" fmla="*/ 10259493 w 12662007"/>
              <a:gd name="connsiteY14" fmla="*/ 1894637 h 3562503"/>
              <a:gd name="connsiteX15" fmla="*/ 12662007 w 12662007"/>
              <a:gd name="connsiteY15" fmla="*/ 1902496 h 3562503"/>
              <a:gd name="connsiteX0" fmla="*/ 0 w 14808500"/>
              <a:gd name="connsiteY0" fmla="*/ 1880551 h 3562503"/>
              <a:gd name="connsiteX1" fmla="*/ 4480485 w 14808500"/>
              <a:gd name="connsiteY1" fmla="*/ 1865377 h 3562503"/>
              <a:gd name="connsiteX2" fmla="*/ 4582898 w 14808500"/>
              <a:gd name="connsiteY2" fmla="*/ 1236270 h 3562503"/>
              <a:gd name="connsiteX3" fmla="*/ 4868190 w 14808500"/>
              <a:gd name="connsiteY3" fmla="*/ 3562503 h 3562503"/>
              <a:gd name="connsiteX4" fmla="*/ 5160798 w 14808500"/>
              <a:gd name="connsiteY4" fmla="*/ 14631 h 3562503"/>
              <a:gd name="connsiteX5" fmla="*/ 5471971 w 14808500"/>
              <a:gd name="connsiteY5" fmla="*/ 3076606 h 3562503"/>
              <a:gd name="connsiteX6" fmla="*/ 5612231 w 14808500"/>
              <a:gd name="connsiteY6" fmla="*/ 1874958 h 3562503"/>
              <a:gd name="connsiteX7" fmla="*/ 7031380 w 14808500"/>
              <a:gd name="connsiteY7" fmla="*/ 1889589 h 3562503"/>
              <a:gd name="connsiteX8" fmla="*/ 7713802 w 14808500"/>
              <a:gd name="connsiteY8" fmla="*/ 1880008 h 3562503"/>
              <a:gd name="connsiteX9" fmla="*/ 9072320 w 14808500"/>
              <a:gd name="connsiteY9" fmla="*/ 1896903 h 3562503"/>
              <a:gd name="connsiteX10" fmla="*/ 9327079 w 14808500"/>
              <a:gd name="connsiteY10" fmla="*/ 2848025 h 3562503"/>
              <a:gd name="connsiteX11" fmla="*/ 9579180 w 14808500"/>
              <a:gd name="connsiteY11" fmla="*/ 1 h 3562503"/>
              <a:gd name="connsiteX12" fmla="*/ 9842527 w 14808500"/>
              <a:gd name="connsiteY12" fmla="*/ 3533242 h 3562503"/>
              <a:gd name="connsiteX13" fmla="*/ 10164395 w 14808500"/>
              <a:gd name="connsiteY13" fmla="*/ 1250900 h 3562503"/>
              <a:gd name="connsiteX14" fmla="*/ 10259493 w 14808500"/>
              <a:gd name="connsiteY14" fmla="*/ 1894637 h 3562503"/>
              <a:gd name="connsiteX15" fmla="*/ 14808500 w 14808500"/>
              <a:gd name="connsiteY15" fmla="*/ 1940591 h 3562503"/>
              <a:gd name="connsiteX0" fmla="*/ 0 w 18482842"/>
              <a:gd name="connsiteY0" fmla="*/ 1904392 h 3562502"/>
              <a:gd name="connsiteX1" fmla="*/ 8154827 w 18482842"/>
              <a:gd name="connsiteY1" fmla="*/ 1865376 h 3562502"/>
              <a:gd name="connsiteX2" fmla="*/ 8257240 w 18482842"/>
              <a:gd name="connsiteY2" fmla="*/ 1236269 h 3562502"/>
              <a:gd name="connsiteX3" fmla="*/ 8542532 w 18482842"/>
              <a:gd name="connsiteY3" fmla="*/ 3562502 h 3562502"/>
              <a:gd name="connsiteX4" fmla="*/ 8835140 w 18482842"/>
              <a:gd name="connsiteY4" fmla="*/ 14630 h 3562502"/>
              <a:gd name="connsiteX5" fmla="*/ 9146313 w 18482842"/>
              <a:gd name="connsiteY5" fmla="*/ 3076605 h 3562502"/>
              <a:gd name="connsiteX6" fmla="*/ 9286573 w 18482842"/>
              <a:gd name="connsiteY6" fmla="*/ 1874957 h 3562502"/>
              <a:gd name="connsiteX7" fmla="*/ 10705722 w 18482842"/>
              <a:gd name="connsiteY7" fmla="*/ 1889588 h 3562502"/>
              <a:gd name="connsiteX8" fmla="*/ 11388144 w 18482842"/>
              <a:gd name="connsiteY8" fmla="*/ 1880007 h 3562502"/>
              <a:gd name="connsiteX9" fmla="*/ 12746662 w 18482842"/>
              <a:gd name="connsiteY9" fmla="*/ 1896902 h 3562502"/>
              <a:gd name="connsiteX10" fmla="*/ 13001421 w 18482842"/>
              <a:gd name="connsiteY10" fmla="*/ 2848024 h 3562502"/>
              <a:gd name="connsiteX11" fmla="*/ 13253522 w 18482842"/>
              <a:gd name="connsiteY11" fmla="*/ 0 h 3562502"/>
              <a:gd name="connsiteX12" fmla="*/ 13516869 w 18482842"/>
              <a:gd name="connsiteY12" fmla="*/ 3533241 h 3562502"/>
              <a:gd name="connsiteX13" fmla="*/ 13838737 w 18482842"/>
              <a:gd name="connsiteY13" fmla="*/ 1250899 h 3562502"/>
              <a:gd name="connsiteX14" fmla="*/ 13933835 w 18482842"/>
              <a:gd name="connsiteY14" fmla="*/ 1894636 h 3562502"/>
              <a:gd name="connsiteX15" fmla="*/ 18482842 w 18482842"/>
              <a:gd name="connsiteY15" fmla="*/ 1940590 h 3562502"/>
              <a:gd name="connsiteX0" fmla="*/ 0 w 14744037"/>
              <a:gd name="connsiteY0" fmla="*/ 1904392 h 3562502"/>
              <a:gd name="connsiteX1" fmla="*/ 8154827 w 14744037"/>
              <a:gd name="connsiteY1" fmla="*/ 1865376 h 3562502"/>
              <a:gd name="connsiteX2" fmla="*/ 8257240 w 14744037"/>
              <a:gd name="connsiteY2" fmla="*/ 1236269 h 3562502"/>
              <a:gd name="connsiteX3" fmla="*/ 8542532 w 14744037"/>
              <a:gd name="connsiteY3" fmla="*/ 3562502 h 3562502"/>
              <a:gd name="connsiteX4" fmla="*/ 8835140 w 14744037"/>
              <a:gd name="connsiteY4" fmla="*/ 14630 h 3562502"/>
              <a:gd name="connsiteX5" fmla="*/ 9146313 w 14744037"/>
              <a:gd name="connsiteY5" fmla="*/ 3076605 h 3562502"/>
              <a:gd name="connsiteX6" fmla="*/ 9286573 w 14744037"/>
              <a:gd name="connsiteY6" fmla="*/ 1874957 h 3562502"/>
              <a:gd name="connsiteX7" fmla="*/ 10705722 w 14744037"/>
              <a:gd name="connsiteY7" fmla="*/ 1889588 h 3562502"/>
              <a:gd name="connsiteX8" fmla="*/ 11388144 w 14744037"/>
              <a:gd name="connsiteY8" fmla="*/ 1880007 h 3562502"/>
              <a:gd name="connsiteX9" fmla="*/ 12746662 w 14744037"/>
              <a:gd name="connsiteY9" fmla="*/ 1896902 h 3562502"/>
              <a:gd name="connsiteX10" fmla="*/ 13001421 w 14744037"/>
              <a:gd name="connsiteY10" fmla="*/ 2848024 h 3562502"/>
              <a:gd name="connsiteX11" fmla="*/ 13253522 w 14744037"/>
              <a:gd name="connsiteY11" fmla="*/ 0 h 3562502"/>
              <a:gd name="connsiteX12" fmla="*/ 13516869 w 14744037"/>
              <a:gd name="connsiteY12" fmla="*/ 3533241 h 3562502"/>
              <a:gd name="connsiteX13" fmla="*/ 13838737 w 14744037"/>
              <a:gd name="connsiteY13" fmla="*/ 1250899 h 3562502"/>
              <a:gd name="connsiteX14" fmla="*/ 13933835 w 14744037"/>
              <a:gd name="connsiteY14" fmla="*/ 1894636 h 3562502"/>
              <a:gd name="connsiteX15" fmla="*/ 14744037 w 14744037"/>
              <a:gd name="connsiteY15" fmla="*/ 1892908 h 3562502"/>
              <a:gd name="connsiteX0" fmla="*/ 0 w 14782714"/>
              <a:gd name="connsiteY0" fmla="*/ 1904392 h 3562502"/>
              <a:gd name="connsiteX1" fmla="*/ 8154827 w 14782714"/>
              <a:gd name="connsiteY1" fmla="*/ 1865376 h 3562502"/>
              <a:gd name="connsiteX2" fmla="*/ 8257240 w 14782714"/>
              <a:gd name="connsiteY2" fmla="*/ 1236269 h 3562502"/>
              <a:gd name="connsiteX3" fmla="*/ 8542532 w 14782714"/>
              <a:gd name="connsiteY3" fmla="*/ 3562502 h 3562502"/>
              <a:gd name="connsiteX4" fmla="*/ 8835140 w 14782714"/>
              <a:gd name="connsiteY4" fmla="*/ 14630 h 3562502"/>
              <a:gd name="connsiteX5" fmla="*/ 9146313 w 14782714"/>
              <a:gd name="connsiteY5" fmla="*/ 3076605 h 3562502"/>
              <a:gd name="connsiteX6" fmla="*/ 9286573 w 14782714"/>
              <a:gd name="connsiteY6" fmla="*/ 1874957 h 3562502"/>
              <a:gd name="connsiteX7" fmla="*/ 10705722 w 14782714"/>
              <a:gd name="connsiteY7" fmla="*/ 1889588 h 3562502"/>
              <a:gd name="connsiteX8" fmla="*/ 11388144 w 14782714"/>
              <a:gd name="connsiteY8" fmla="*/ 1880007 h 3562502"/>
              <a:gd name="connsiteX9" fmla="*/ 12746662 w 14782714"/>
              <a:gd name="connsiteY9" fmla="*/ 1896902 h 3562502"/>
              <a:gd name="connsiteX10" fmla="*/ 13001421 w 14782714"/>
              <a:gd name="connsiteY10" fmla="*/ 2848024 h 3562502"/>
              <a:gd name="connsiteX11" fmla="*/ 13253522 w 14782714"/>
              <a:gd name="connsiteY11" fmla="*/ 0 h 3562502"/>
              <a:gd name="connsiteX12" fmla="*/ 13516869 w 14782714"/>
              <a:gd name="connsiteY12" fmla="*/ 3533241 h 3562502"/>
              <a:gd name="connsiteX13" fmla="*/ 13838737 w 14782714"/>
              <a:gd name="connsiteY13" fmla="*/ 1250899 h 3562502"/>
              <a:gd name="connsiteX14" fmla="*/ 13933835 w 14782714"/>
              <a:gd name="connsiteY14" fmla="*/ 1894636 h 3562502"/>
              <a:gd name="connsiteX15" fmla="*/ 14782714 w 14782714"/>
              <a:gd name="connsiteY15" fmla="*/ 1904828 h 3562502"/>
              <a:gd name="connsiteX0" fmla="*/ 0 w 14821391"/>
              <a:gd name="connsiteY0" fmla="*/ 1904392 h 3562502"/>
              <a:gd name="connsiteX1" fmla="*/ 8154827 w 14821391"/>
              <a:gd name="connsiteY1" fmla="*/ 1865376 h 3562502"/>
              <a:gd name="connsiteX2" fmla="*/ 8257240 w 14821391"/>
              <a:gd name="connsiteY2" fmla="*/ 1236269 h 3562502"/>
              <a:gd name="connsiteX3" fmla="*/ 8542532 w 14821391"/>
              <a:gd name="connsiteY3" fmla="*/ 3562502 h 3562502"/>
              <a:gd name="connsiteX4" fmla="*/ 8835140 w 14821391"/>
              <a:gd name="connsiteY4" fmla="*/ 14630 h 3562502"/>
              <a:gd name="connsiteX5" fmla="*/ 9146313 w 14821391"/>
              <a:gd name="connsiteY5" fmla="*/ 3076605 h 3562502"/>
              <a:gd name="connsiteX6" fmla="*/ 9286573 w 14821391"/>
              <a:gd name="connsiteY6" fmla="*/ 1874957 h 3562502"/>
              <a:gd name="connsiteX7" fmla="*/ 10705722 w 14821391"/>
              <a:gd name="connsiteY7" fmla="*/ 1889588 h 3562502"/>
              <a:gd name="connsiteX8" fmla="*/ 11388144 w 14821391"/>
              <a:gd name="connsiteY8" fmla="*/ 1880007 h 3562502"/>
              <a:gd name="connsiteX9" fmla="*/ 12746662 w 14821391"/>
              <a:gd name="connsiteY9" fmla="*/ 1896902 h 3562502"/>
              <a:gd name="connsiteX10" fmla="*/ 13001421 w 14821391"/>
              <a:gd name="connsiteY10" fmla="*/ 2848024 h 3562502"/>
              <a:gd name="connsiteX11" fmla="*/ 13253522 w 14821391"/>
              <a:gd name="connsiteY11" fmla="*/ 0 h 3562502"/>
              <a:gd name="connsiteX12" fmla="*/ 13516869 w 14821391"/>
              <a:gd name="connsiteY12" fmla="*/ 3533241 h 3562502"/>
              <a:gd name="connsiteX13" fmla="*/ 13838737 w 14821391"/>
              <a:gd name="connsiteY13" fmla="*/ 1250899 h 3562502"/>
              <a:gd name="connsiteX14" fmla="*/ 13933835 w 14821391"/>
              <a:gd name="connsiteY14" fmla="*/ 1894636 h 3562502"/>
              <a:gd name="connsiteX15" fmla="*/ 14821391 w 14821391"/>
              <a:gd name="connsiteY15" fmla="*/ 1916748 h 3562502"/>
              <a:gd name="connsiteX0" fmla="*/ 0 w 17332784"/>
              <a:gd name="connsiteY0" fmla="*/ 1904392 h 3562502"/>
              <a:gd name="connsiteX1" fmla="*/ 8154827 w 17332784"/>
              <a:gd name="connsiteY1" fmla="*/ 1865376 h 3562502"/>
              <a:gd name="connsiteX2" fmla="*/ 8257240 w 17332784"/>
              <a:gd name="connsiteY2" fmla="*/ 1236269 h 3562502"/>
              <a:gd name="connsiteX3" fmla="*/ 8542532 w 17332784"/>
              <a:gd name="connsiteY3" fmla="*/ 3562502 h 3562502"/>
              <a:gd name="connsiteX4" fmla="*/ 8835140 w 17332784"/>
              <a:gd name="connsiteY4" fmla="*/ 14630 h 3562502"/>
              <a:gd name="connsiteX5" fmla="*/ 9146313 w 17332784"/>
              <a:gd name="connsiteY5" fmla="*/ 3076605 h 3562502"/>
              <a:gd name="connsiteX6" fmla="*/ 9286573 w 17332784"/>
              <a:gd name="connsiteY6" fmla="*/ 1874957 h 3562502"/>
              <a:gd name="connsiteX7" fmla="*/ 10705722 w 17332784"/>
              <a:gd name="connsiteY7" fmla="*/ 1889588 h 3562502"/>
              <a:gd name="connsiteX8" fmla="*/ 11388144 w 17332784"/>
              <a:gd name="connsiteY8" fmla="*/ 1880007 h 3562502"/>
              <a:gd name="connsiteX9" fmla="*/ 12746662 w 17332784"/>
              <a:gd name="connsiteY9" fmla="*/ 1896902 h 3562502"/>
              <a:gd name="connsiteX10" fmla="*/ 13001421 w 17332784"/>
              <a:gd name="connsiteY10" fmla="*/ 2848024 h 3562502"/>
              <a:gd name="connsiteX11" fmla="*/ 13253522 w 17332784"/>
              <a:gd name="connsiteY11" fmla="*/ 0 h 3562502"/>
              <a:gd name="connsiteX12" fmla="*/ 13516869 w 17332784"/>
              <a:gd name="connsiteY12" fmla="*/ 3533241 h 3562502"/>
              <a:gd name="connsiteX13" fmla="*/ 13838737 w 17332784"/>
              <a:gd name="connsiteY13" fmla="*/ 1250899 h 3562502"/>
              <a:gd name="connsiteX14" fmla="*/ 13933835 w 17332784"/>
              <a:gd name="connsiteY14" fmla="*/ 1894636 h 3562502"/>
              <a:gd name="connsiteX15" fmla="*/ 17332784 w 17332784"/>
              <a:gd name="connsiteY15" fmla="*/ 1860793 h 3562502"/>
              <a:gd name="connsiteX0" fmla="*/ 0 w 17255964"/>
              <a:gd name="connsiteY0" fmla="*/ 1904392 h 3562502"/>
              <a:gd name="connsiteX1" fmla="*/ 8154827 w 17255964"/>
              <a:gd name="connsiteY1" fmla="*/ 1865376 h 3562502"/>
              <a:gd name="connsiteX2" fmla="*/ 8257240 w 17255964"/>
              <a:gd name="connsiteY2" fmla="*/ 1236269 h 3562502"/>
              <a:gd name="connsiteX3" fmla="*/ 8542532 w 17255964"/>
              <a:gd name="connsiteY3" fmla="*/ 3562502 h 3562502"/>
              <a:gd name="connsiteX4" fmla="*/ 8835140 w 17255964"/>
              <a:gd name="connsiteY4" fmla="*/ 14630 h 3562502"/>
              <a:gd name="connsiteX5" fmla="*/ 9146313 w 17255964"/>
              <a:gd name="connsiteY5" fmla="*/ 3076605 h 3562502"/>
              <a:gd name="connsiteX6" fmla="*/ 9286573 w 17255964"/>
              <a:gd name="connsiteY6" fmla="*/ 1874957 h 3562502"/>
              <a:gd name="connsiteX7" fmla="*/ 10705722 w 17255964"/>
              <a:gd name="connsiteY7" fmla="*/ 1889588 h 3562502"/>
              <a:gd name="connsiteX8" fmla="*/ 11388144 w 17255964"/>
              <a:gd name="connsiteY8" fmla="*/ 1880007 h 3562502"/>
              <a:gd name="connsiteX9" fmla="*/ 12746662 w 17255964"/>
              <a:gd name="connsiteY9" fmla="*/ 1896902 h 3562502"/>
              <a:gd name="connsiteX10" fmla="*/ 13001421 w 17255964"/>
              <a:gd name="connsiteY10" fmla="*/ 2848024 h 3562502"/>
              <a:gd name="connsiteX11" fmla="*/ 13253522 w 17255964"/>
              <a:gd name="connsiteY11" fmla="*/ 0 h 3562502"/>
              <a:gd name="connsiteX12" fmla="*/ 13516869 w 17255964"/>
              <a:gd name="connsiteY12" fmla="*/ 3533241 h 3562502"/>
              <a:gd name="connsiteX13" fmla="*/ 13838737 w 17255964"/>
              <a:gd name="connsiteY13" fmla="*/ 1250899 h 3562502"/>
              <a:gd name="connsiteX14" fmla="*/ 13933835 w 17255964"/>
              <a:gd name="connsiteY14" fmla="*/ 1894636 h 3562502"/>
              <a:gd name="connsiteX15" fmla="*/ 17255964 w 17255964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96902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5 w 17279011"/>
              <a:gd name="connsiteY14" fmla="*/ 1894636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96902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82695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82695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0705722 w 17279011"/>
              <a:gd name="connsiteY7" fmla="*/ 1889588 h 3562502"/>
              <a:gd name="connsiteX8" fmla="*/ 12746662 w 17279011"/>
              <a:gd name="connsiteY8" fmla="*/ 1882695 h 3562502"/>
              <a:gd name="connsiteX9" fmla="*/ 13001421 w 17279011"/>
              <a:gd name="connsiteY9" fmla="*/ 2848024 h 3562502"/>
              <a:gd name="connsiteX10" fmla="*/ 13253522 w 17279011"/>
              <a:gd name="connsiteY10" fmla="*/ 0 h 3562502"/>
              <a:gd name="connsiteX11" fmla="*/ 13516869 w 17279011"/>
              <a:gd name="connsiteY11" fmla="*/ 3533241 h 3562502"/>
              <a:gd name="connsiteX12" fmla="*/ 13838737 w 17279011"/>
              <a:gd name="connsiteY12" fmla="*/ 1250899 h 3562502"/>
              <a:gd name="connsiteX13" fmla="*/ 13933836 w 17279011"/>
              <a:gd name="connsiteY13" fmla="*/ 1873328 h 3562502"/>
              <a:gd name="connsiteX14" fmla="*/ 17279011 w 17279011"/>
              <a:gd name="connsiteY14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2746662 w 17279011"/>
              <a:gd name="connsiteY7" fmla="*/ 1882695 h 3562502"/>
              <a:gd name="connsiteX8" fmla="*/ 13001421 w 17279011"/>
              <a:gd name="connsiteY8" fmla="*/ 2848024 h 3562502"/>
              <a:gd name="connsiteX9" fmla="*/ 13253522 w 17279011"/>
              <a:gd name="connsiteY9" fmla="*/ 0 h 3562502"/>
              <a:gd name="connsiteX10" fmla="*/ 13516869 w 17279011"/>
              <a:gd name="connsiteY10" fmla="*/ 3533241 h 3562502"/>
              <a:gd name="connsiteX11" fmla="*/ 13838737 w 17279011"/>
              <a:gd name="connsiteY11" fmla="*/ 1250899 h 3562502"/>
              <a:gd name="connsiteX12" fmla="*/ 13933836 w 17279011"/>
              <a:gd name="connsiteY12" fmla="*/ 1873328 h 3562502"/>
              <a:gd name="connsiteX13" fmla="*/ 17279011 w 17279011"/>
              <a:gd name="connsiteY13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2746662 w 17279011"/>
              <a:gd name="connsiteY7" fmla="*/ 1868490 h 3562502"/>
              <a:gd name="connsiteX8" fmla="*/ 13001421 w 17279011"/>
              <a:gd name="connsiteY8" fmla="*/ 2848024 h 3562502"/>
              <a:gd name="connsiteX9" fmla="*/ 13253522 w 17279011"/>
              <a:gd name="connsiteY9" fmla="*/ 0 h 3562502"/>
              <a:gd name="connsiteX10" fmla="*/ 13516869 w 17279011"/>
              <a:gd name="connsiteY10" fmla="*/ 3533241 h 3562502"/>
              <a:gd name="connsiteX11" fmla="*/ 13838737 w 17279011"/>
              <a:gd name="connsiteY11" fmla="*/ 1250899 h 3562502"/>
              <a:gd name="connsiteX12" fmla="*/ 13933836 w 17279011"/>
              <a:gd name="connsiteY12" fmla="*/ 1873328 h 3562502"/>
              <a:gd name="connsiteX13" fmla="*/ 17279011 w 17279011"/>
              <a:gd name="connsiteY13" fmla="*/ 1867897 h 3562502"/>
              <a:gd name="connsiteX0" fmla="*/ 0 w 19775667"/>
              <a:gd name="connsiteY0" fmla="*/ 1861774 h 3562502"/>
              <a:gd name="connsiteX1" fmla="*/ 10651483 w 19775667"/>
              <a:gd name="connsiteY1" fmla="*/ 1865376 h 3562502"/>
              <a:gd name="connsiteX2" fmla="*/ 10753896 w 19775667"/>
              <a:gd name="connsiteY2" fmla="*/ 1236269 h 3562502"/>
              <a:gd name="connsiteX3" fmla="*/ 11039188 w 19775667"/>
              <a:gd name="connsiteY3" fmla="*/ 3562502 h 3562502"/>
              <a:gd name="connsiteX4" fmla="*/ 11331796 w 19775667"/>
              <a:gd name="connsiteY4" fmla="*/ 14630 h 3562502"/>
              <a:gd name="connsiteX5" fmla="*/ 11642969 w 19775667"/>
              <a:gd name="connsiteY5" fmla="*/ 3076605 h 3562502"/>
              <a:gd name="connsiteX6" fmla="*/ 11783229 w 19775667"/>
              <a:gd name="connsiteY6" fmla="*/ 1867853 h 3562502"/>
              <a:gd name="connsiteX7" fmla="*/ 15243318 w 19775667"/>
              <a:gd name="connsiteY7" fmla="*/ 1868490 h 3562502"/>
              <a:gd name="connsiteX8" fmla="*/ 15498077 w 19775667"/>
              <a:gd name="connsiteY8" fmla="*/ 2848024 h 3562502"/>
              <a:gd name="connsiteX9" fmla="*/ 15750178 w 19775667"/>
              <a:gd name="connsiteY9" fmla="*/ 0 h 3562502"/>
              <a:gd name="connsiteX10" fmla="*/ 16013525 w 19775667"/>
              <a:gd name="connsiteY10" fmla="*/ 3533241 h 3562502"/>
              <a:gd name="connsiteX11" fmla="*/ 16335393 w 19775667"/>
              <a:gd name="connsiteY11" fmla="*/ 1250899 h 3562502"/>
              <a:gd name="connsiteX12" fmla="*/ 16430492 w 19775667"/>
              <a:gd name="connsiteY12" fmla="*/ 1873328 h 3562502"/>
              <a:gd name="connsiteX13" fmla="*/ 19775667 w 19775667"/>
              <a:gd name="connsiteY13" fmla="*/ 1867897 h 3562502"/>
              <a:gd name="connsiteX0" fmla="*/ 0 w 19075538"/>
              <a:gd name="connsiteY0" fmla="*/ 1861774 h 3562502"/>
              <a:gd name="connsiteX1" fmla="*/ 10651483 w 19075538"/>
              <a:gd name="connsiteY1" fmla="*/ 1865376 h 3562502"/>
              <a:gd name="connsiteX2" fmla="*/ 10753896 w 19075538"/>
              <a:gd name="connsiteY2" fmla="*/ 1236269 h 3562502"/>
              <a:gd name="connsiteX3" fmla="*/ 11039188 w 19075538"/>
              <a:gd name="connsiteY3" fmla="*/ 3562502 h 3562502"/>
              <a:gd name="connsiteX4" fmla="*/ 11331796 w 19075538"/>
              <a:gd name="connsiteY4" fmla="*/ 14630 h 3562502"/>
              <a:gd name="connsiteX5" fmla="*/ 11642969 w 19075538"/>
              <a:gd name="connsiteY5" fmla="*/ 3076605 h 3562502"/>
              <a:gd name="connsiteX6" fmla="*/ 11783229 w 19075538"/>
              <a:gd name="connsiteY6" fmla="*/ 1867853 h 3562502"/>
              <a:gd name="connsiteX7" fmla="*/ 15243318 w 19075538"/>
              <a:gd name="connsiteY7" fmla="*/ 1868490 h 3562502"/>
              <a:gd name="connsiteX8" fmla="*/ 15498077 w 19075538"/>
              <a:gd name="connsiteY8" fmla="*/ 2848024 h 3562502"/>
              <a:gd name="connsiteX9" fmla="*/ 15750178 w 19075538"/>
              <a:gd name="connsiteY9" fmla="*/ 0 h 3562502"/>
              <a:gd name="connsiteX10" fmla="*/ 16013525 w 19075538"/>
              <a:gd name="connsiteY10" fmla="*/ 3533241 h 3562502"/>
              <a:gd name="connsiteX11" fmla="*/ 16335393 w 19075538"/>
              <a:gd name="connsiteY11" fmla="*/ 1250899 h 3562502"/>
              <a:gd name="connsiteX12" fmla="*/ 16430492 w 19075538"/>
              <a:gd name="connsiteY12" fmla="*/ 1873328 h 3562502"/>
              <a:gd name="connsiteX13" fmla="*/ 19075538 w 19075538"/>
              <a:gd name="connsiteY13" fmla="*/ 1874243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74243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67897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67897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1 w 19096130"/>
              <a:gd name="connsiteY12" fmla="*/ 1860635 h 3562502"/>
              <a:gd name="connsiteX13" fmla="*/ 19096130 w 19096130"/>
              <a:gd name="connsiteY13" fmla="*/ 1867897 h 3562502"/>
              <a:gd name="connsiteX0" fmla="*/ 0 w 19748213"/>
              <a:gd name="connsiteY0" fmla="*/ 1868122 h 3562502"/>
              <a:gd name="connsiteX1" fmla="*/ 11303566 w 19748213"/>
              <a:gd name="connsiteY1" fmla="*/ 1865376 h 3562502"/>
              <a:gd name="connsiteX2" fmla="*/ 11405979 w 19748213"/>
              <a:gd name="connsiteY2" fmla="*/ 1236269 h 3562502"/>
              <a:gd name="connsiteX3" fmla="*/ 11691271 w 19748213"/>
              <a:gd name="connsiteY3" fmla="*/ 3562502 h 3562502"/>
              <a:gd name="connsiteX4" fmla="*/ 11983879 w 19748213"/>
              <a:gd name="connsiteY4" fmla="*/ 14630 h 3562502"/>
              <a:gd name="connsiteX5" fmla="*/ 12295052 w 19748213"/>
              <a:gd name="connsiteY5" fmla="*/ 3076605 h 3562502"/>
              <a:gd name="connsiteX6" fmla="*/ 12435312 w 19748213"/>
              <a:gd name="connsiteY6" fmla="*/ 1867853 h 3562502"/>
              <a:gd name="connsiteX7" fmla="*/ 15895401 w 19748213"/>
              <a:gd name="connsiteY7" fmla="*/ 1868490 h 3562502"/>
              <a:gd name="connsiteX8" fmla="*/ 16150160 w 19748213"/>
              <a:gd name="connsiteY8" fmla="*/ 2848024 h 3562502"/>
              <a:gd name="connsiteX9" fmla="*/ 16402261 w 19748213"/>
              <a:gd name="connsiteY9" fmla="*/ 0 h 3562502"/>
              <a:gd name="connsiteX10" fmla="*/ 16665608 w 19748213"/>
              <a:gd name="connsiteY10" fmla="*/ 3533241 h 3562502"/>
              <a:gd name="connsiteX11" fmla="*/ 16987476 w 19748213"/>
              <a:gd name="connsiteY11" fmla="*/ 1250899 h 3562502"/>
              <a:gd name="connsiteX12" fmla="*/ 17082574 w 19748213"/>
              <a:gd name="connsiteY12" fmla="*/ 1860635 h 3562502"/>
              <a:gd name="connsiteX13" fmla="*/ 19748213 w 19748213"/>
              <a:gd name="connsiteY13" fmla="*/ 1867897 h 3562502"/>
              <a:gd name="connsiteX0" fmla="*/ 0 w 19782534"/>
              <a:gd name="connsiteY0" fmla="*/ 1868122 h 3562502"/>
              <a:gd name="connsiteX1" fmla="*/ 11337887 w 19782534"/>
              <a:gd name="connsiteY1" fmla="*/ 1865376 h 3562502"/>
              <a:gd name="connsiteX2" fmla="*/ 11440300 w 19782534"/>
              <a:gd name="connsiteY2" fmla="*/ 1236269 h 3562502"/>
              <a:gd name="connsiteX3" fmla="*/ 11725592 w 19782534"/>
              <a:gd name="connsiteY3" fmla="*/ 3562502 h 3562502"/>
              <a:gd name="connsiteX4" fmla="*/ 12018200 w 19782534"/>
              <a:gd name="connsiteY4" fmla="*/ 14630 h 3562502"/>
              <a:gd name="connsiteX5" fmla="*/ 12329373 w 19782534"/>
              <a:gd name="connsiteY5" fmla="*/ 3076605 h 3562502"/>
              <a:gd name="connsiteX6" fmla="*/ 12469633 w 19782534"/>
              <a:gd name="connsiteY6" fmla="*/ 1867853 h 3562502"/>
              <a:gd name="connsiteX7" fmla="*/ 15929722 w 19782534"/>
              <a:gd name="connsiteY7" fmla="*/ 1868490 h 3562502"/>
              <a:gd name="connsiteX8" fmla="*/ 16184481 w 19782534"/>
              <a:gd name="connsiteY8" fmla="*/ 2848024 h 3562502"/>
              <a:gd name="connsiteX9" fmla="*/ 16436582 w 19782534"/>
              <a:gd name="connsiteY9" fmla="*/ 0 h 3562502"/>
              <a:gd name="connsiteX10" fmla="*/ 16699929 w 19782534"/>
              <a:gd name="connsiteY10" fmla="*/ 3533241 h 3562502"/>
              <a:gd name="connsiteX11" fmla="*/ 17021797 w 19782534"/>
              <a:gd name="connsiteY11" fmla="*/ 1250899 h 3562502"/>
              <a:gd name="connsiteX12" fmla="*/ 17116895 w 19782534"/>
              <a:gd name="connsiteY12" fmla="*/ 1860635 h 3562502"/>
              <a:gd name="connsiteX13" fmla="*/ 19782534 w 19782534"/>
              <a:gd name="connsiteY13" fmla="*/ 1867897 h 3562502"/>
              <a:gd name="connsiteX0" fmla="*/ 0 w 17116895"/>
              <a:gd name="connsiteY0" fmla="*/ 1868122 h 3562502"/>
              <a:gd name="connsiteX1" fmla="*/ 11337887 w 17116895"/>
              <a:gd name="connsiteY1" fmla="*/ 1865376 h 3562502"/>
              <a:gd name="connsiteX2" fmla="*/ 11440300 w 17116895"/>
              <a:gd name="connsiteY2" fmla="*/ 1236269 h 3562502"/>
              <a:gd name="connsiteX3" fmla="*/ 11725592 w 17116895"/>
              <a:gd name="connsiteY3" fmla="*/ 3562502 h 3562502"/>
              <a:gd name="connsiteX4" fmla="*/ 12018200 w 17116895"/>
              <a:gd name="connsiteY4" fmla="*/ 14630 h 3562502"/>
              <a:gd name="connsiteX5" fmla="*/ 12329373 w 17116895"/>
              <a:gd name="connsiteY5" fmla="*/ 3076605 h 3562502"/>
              <a:gd name="connsiteX6" fmla="*/ 12469633 w 17116895"/>
              <a:gd name="connsiteY6" fmla="*/ 1867853 h 3562502"/>
              <a:gd name="connsiteX7" fmla="*/ 15929722 w 17116895"/>
              <a:gd name="connsiteY7" fmla="*/ 1868490 h 3562502"/>
              <a:gd name="connsiteX8" fmla="*/ 16184481 w 17116895"/>
              <a:gd name="connsiteY8" fmla="*/ 2848024 h 3562502"/>
              <a:gd name="connsiteX9" fmla="*/ 16436582 w 17116895"/>
              <a:gd name="connsiteY9" fmla="*/ 0 h 3562502"/>
              <a:gd name="connsiteX10" fmla="*/ 16699929 w 17116895"/>
              <a:gd name="connsiteY10" fmla="*/ 3533241 h 3562502"/>
              <a:gd name="connsiteX11" fmla="*/ 17021797 w 17116895"/>
              <a:gd name="connsiteY11" fmla="*/ 1250899 h 3562502"/>
              <a:gd name="connsiteX12" fmla="*/ 17116895 w 17116895"/>
              <a:gd name="connsiteY12" fmla="*/ 1860635 h 3562502"/>
              <a:gd name="connsiteX0" fmla="*/ 0 w 17021797"/>
              <a:gd name="connsiteY0" fmla="*/ 1868122 h 3562502"/>
              <a:gd name="connsiteX1" fmla="*/ 11337887 w 17021797"/>
              <a:gd name="connsiteY1" fmla="*/ 1865376 h 3562502"/>
              <a:gd name="connsiteX2" fmla="*/ 11440300 w 17021797"/>
              <a:gd name="connsiteY2" fmla="*/ 1236269 h 3562502"/>
              <a:gd name="connsiteX3" fmla="*/ 11725592 w 17021797"/>
              <a:gd name="connsiteY3" fmla="*/ 3562502 h 3562502"/>
              <a:gd name="connsiteX4" fmla="*/ 12018200 w 17021797"/>
              <a:gd name="connsiteY4" fmla="*/ 14630 h 3562502"/>
              <a:gd name="connsiteX5" fmla="*/ 12329373 w 17021797"/>
              <a:gd name="connsiteY5" fmla="*/ 3076605 h 3562502"/>
              <a:gd name="connsiteX6" fmla="*/ 12469633 w 17021797"/>
              <a:gd name="connsiteY6" fmla="*/ 1867853 h 3562502"/>
              <a:gd name="connsiteX7" fmla="*/ 15929722 w 17021797"/>
              <a:gd name="connsiteY7" fmla="*/ 1868490 h 3562502"/>
              <a:gd name="connsiteX8" fmla="*/ 16184481 w 17021797"/>
              <a:gd name="connsiteY8" fmla="*/ 2848024 h 3562502"/>
              <a:gd name="connsiteX9" fmla="*/ 16436582 w 17021797"/>
              <a:gd name="connsiteY9" fmla="*/ 0 h 3562502"/>
              <a:gd name="connsiteX10" fmla="*/ 16699929 w 17021797"/>
              <a:gd name="connsiteY10" fmla="*/ 3533241 h 3562502"/>
              <a:gd name="connsiteX11" fmla="*/ 17021797 w 17021797"/>
              <a:gd name="connsiteY11" fmla="*/ 1250899 h 3562502"/>
              <a:gd name="connsiteX0" fmla="*/ 0 w 16699928"/>
              <a:gd name="connsiteY0" fmla="*/ 1868122 h 3562502"/>
              <a:gd name="connsiteX1" fmla="*/ 11337887 w 16699928"/>
              <a:gd name="connsiteY1" fmla="*/ 1865376 h 3562502"/>
              <a:gd name="connsiteX2" fmla="*/ 11440300 w 16699928"/>
              <a:gd name="connsiteY2" fmla="*/ 1236269 h 3562502"/>
              <a:gd name="connsiteX3" fmla="*/ 11725592 w 16699928"/>
              <a:gd name="connsiteY3" fmla="*/ 3562502 h 3562502"/>
              <a:gd name="connsiteX4" fmla="*/ 12018200 w 16699928"/>
              <a:gd name="connsiteY4" fmla="*/ 14630 h 3562502"/>
              <a:gd name="connsiteX5" fmla="*/ 12329373 w 16699928"/>
              <a:gd name="connsiteY5" fmla="*/ 3076605 h 3562502"/>
              <a:gd name="connsiteX6" fmla="*/ 12469633 w 16699928"/>
              <a:gd name="connsiteY6" fmla="*/ 1867853 h 3562502"/>
              <a:gd name="connsiteX7" fmla="*/ 15929722 w 16699928"/>
              <a:gd name="connsiteY7" fmla="*/ 1868490 h 3562502"/>
              <a:gd name="connsiteX8" fmla="*/ 16184481 w 16699928"/>
              <a:gd name="connsiteY8" fmla="*/ 2848024 h 3562502"/>
              <a:gd name="connsiteX9" fmla="*/ 16436582 w 16699928"/>
              <a:gd name="connsiteY9" fmla="*/ 0 h 3562502"/>
              <a:gd name="connsiteX10" fmla="*/ 16699929 w 16699928"/>
              <a:gd name="connsiteY10" fmla="*/ 3533241 h 3562502"/>
              <a:gd name="connsiteX0" fmla="*/ 0 w 16436581"/>
              <a:gd name="connsiteY0" fmla="*/ 1868122 h 3562502"/>
              <a:gd name="connsiteX1" fmla="*/ 11337887 w 16436581"/>
              <a:gd name="connsiteY1" fmla="*/ 1865376 h 3562502"/>
              <a:gd name="connsiteX2" fmla="*/ 11440300 w 16436581"/>
              <a:gd name="connsiteY2" fmla="*/ 1236269 h 3562502"/>
              <a:gd name="connsiteX3" fmla="*/ 11725592 w 16436581"/>
              <a:gd name="connsiteY3" fmla="*/ 3562502 h 3562502"/>
              <a:gd name="connsiteX4" fmla="*/ 12018200 w 16436581"/>
              <a:gd name="connsiteY4" fmla="*/ 14630 h 3562502"/>
              <a:gd name="connsiteX5" fmla="*/ 12329373 w 16436581"/>
              <a:gd name="connsiteY5" fmla="*/ 3076605 h 3562502"/>
              <a:gd name="connsiteX6" fmla="*/ 12469633 w 16436581"/>
              <a:gd name="connsiteY6" fmla="*/ 1867853 h 3562502"/>
              <a:gd name="connsiteX7" fmla="*/ 15929722 w 16436581"/>
              <a:gd name="connsiteY7" fmla="*/ 1868490 h 3562502"/>
              <a:gd name="connsiteX8" fmla="*/ 16184481 w 16436581"/>
              <a:gd name="connsiteY8" fmla="*/ 2848024 h 3562502"/>
              <a:gd name="connsiteX9" fmla="*/ 16436582 w 16436581"/>
              <a:gd name="connsiteY9" fmla="*/ 0 h 3562502"/>
              <a:gd name="connsiteX0" fmla="*/ 0 w 16184481"/>
              <a:gd name="connsiteY0" fmla="*/ 1853491 h 3547871"/>
              <a:gd name="connsiteX1" fmla="*/ 11337887 w 16184481"/>
              <a:gd name="connsiteY1" fmla="*/ 1850745 h 3547871"/>
              <a:gd name="connsiteX2" fmla="*/ 11440300 w 16184481"/>
              <a:gd name="connsiteY2" fmla="*/ 1221638 h 3547871"/>
              <a:gd name="connsiteX3" fmla="*/ 11725592 w 16184481"/>
              <a:gd name="connsiteY3" fmla="*/ 3547871 h 3547871"/>
              <a:gd name="connsiteX4" fmla="*/ 12018200 w 16184481"/>
              <a:gd name="connsiteY4" fmla="*/ -1 h 3547871"/>
              <a:gd name="connsiteX5" fmla="*/ 12329373 w 16184481"/>
              <a:gd name="connsiteY5" fmla="*/ 3061974 h 3547871"/>
              <a:gd name="connsiteX6" fmla="*/ 12469633 w 16184481"/>
              <a:gd name="connsiteY6" fmla="*/ 1853222 h 3547871"/>
              <a:gd name="connsiteX7" fmla="*/ 15929722 w 16184481"/>
              <a:gd name="connsiteY7" fmla="*/ 1853859 h 3547871"/>
              <a:gd name="connsiteX8" fmla="*/ 16184481 w 16184481"/>
              <a:gd name="connsiteY8" fmla="*/ 2833393 h 3547871"/>
              <a:gd name="connsiteX0" fmla="*/ 0 w 15929721"/>
              <a:gd name="connsiteY0" fmla="*/ 1853492 h 3547872"/>
              <a:gd name="connsiteX1" fmla="*/ 11337887 w 15929721"/>
              <a:gd name="connsiteY1" fmla="*/ 1850746 h 3547872"/>
              <a:gd name="connsiteX2" fmla="*/ 11440300 w 15929721"/>
              <a:gd name="connsiteY2" fmla="*/ 1221639 h 3547872"/>
              <a:gd name="connsiteX3" fmla="*/ 11725592 w 15929721"/>
              <a:gd name="connsiteY3" fmla="*/ 3547872 h 3547872"/>
              <a:gd name="connsiteX4" fmla="*/ 12018200 w 15929721"/>
              <a:gd name="connsiteY4" fmla="*/ 0 h 3547872"/>
              <a:gd name="connsiteX5" fmla="*/ 12329373 w 15929721"/>
              <a:gd name="connsiteY5" fmla="*/ 3061975 h 3547872"/>
              <a:gd name="connsiteX6" fmla="*/ 12469633 w 15929721"/>
              <a:gd name="connsiteY6" fmla="*/ 1853223 h 3547872"/>
              <a:gd name="connsiteX7" fmla="*/ 15929722 w 15929721"/>
              <a:gd name="connsiteY7" fmla="*/ 1853860 h 3547872"/>
              <a:gd name="connsiteX0" fmla="*/ 0 w 17764659"/>
              <a:gd name="connsiteY0" fmla="*/ 1853492 h 3547872"/>
              <a:gd name="connsiteX1" fmla="*/ 11337887 w 17764659"/>
              <a:gd name="connsiteY1" fmla="*/ 1850746 h 3547872"/>
              <a:gd name="connsiteX2" fmla="*/ 11440300 w 17764659"/>
              <a:gd name="connsiteY2" fmla="*/ 1221639 h 3547872"/>
              <a:gd name="connsiteX3" fmla="*/ 11725592 w 17764659"/>
              <a:gd name="connsiteY3" fmla="*/ 3547872 h 3547872"/>
              <a:gd name="connsiteX4" fmla="*/ 12018200 w 17764659"/>
              <a:gd name="connsiteY4" fmla="*/ 0 h 3547872"/>
              <a:gd name="connsiteX5" fmla="*/ 12329373 w 17764659"/>
              <a:gd name="connsiteY5" fmla="*/ 3061975 h 3547872"/>
              <a:gd name="connsiteX6" fmla="*/ 12469633 w 17764659"/>
              <a:gd name="connsiteY6" fmla="*/ 1853223 h 3547872"/>
              <a:gd name="connsiteX7" fmla="*/ 17764659 w 17764659"/>
              <a:gd name="connsiteY7" fmla="*/ 1853861 h 3547872"/>
              <a:gd name="connsiteX0" fmla="*/ 0 w 14909810"/>
              <a:gd name="connsiteY0" fmla="*/ 1853492 h 3547872"/>
              <a:gd name="connsiteX1" fmla="*/ 11337887 w 14909810"/>
              <a:gd name="connsiteY1" fmla="*/ 1850746 h 3547872"/>
              <a:gd name="connsiteX2" fmla="*/ 11440300 w 14909810"/>
              <a:gd name="connsiteY2" fmla="*/ 1221639 h 3547872"/>
              <a:gd name="connsiteX3" fmla="*/ 11725592 w 14909810"/>
              <a:gd name="connsiteY3" fmla="*/ 3547872 h 3547872"/>
              <a:gd name="connsiteX4" fmla="*/ 12018200 w 14909810"/>
              <a:gd name="connsiteY4" fmla="*/ 0 h 3547872"/>
              <a:gd name="connsiteX5" fmla="*/ 12329373 w 14909810"/>
              <a:gd name="connsiteY5" fmla="*/ 3061975 h 3547872"/>
              <a:gd name="connsiteX6" fmla="*/ 12469633 w 14909810"/>
              <a:gd name="connsiteY6" fmla="*/ 1853223 h 3547872"/>
              <a:gd name="connsiteX7" fmla="*/ 14909810 w 14909810"/>
              <a:gd name="connsiteY7" fmla="*/ 1853861 h 35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09810" h="3547872">
                <a:moveTo>
                  <a:pt x="0" y="1853492"/>
                </a:moveTo>
                <a:lnTo>
                  <a:pt x="11337887" y="1850746"/>
                </a:lnTo>
                <a:lnTo>
                  <a:pt x="11440300" y="1221639"/>
                </a:lnTo>
                <a:lnTo>
                  <a:pt x="11725592" y="3547872"/>
                </a:lnTo>
                <a:lnTo>
                  <a:pt x="12018200" y="0"/>
                </a:lnTo>
                <a:lnTo>
                  <a:pt x="12329373" y="3061975"/>
                </a:lnTo>
                <a:lnTo>
                  <a:pt x="12469633" y="1853223"/>
                </a:lnTo>
                <a:lnTo>
                  <a:pt x="14909810" y="1853861"/>
                </a:lnTo>
              </a:path>
            </a:pathLst>
          </a:cu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050D9C-4030-47D6-8266-632BF4868519}"/>
              </a:ext>
            </a:extLst>
          </p:cNvPr>
          <p:cNvGrpSpPr/>
          <p:nvPr/>
        </p:nvGrpSpPr>
        <p:grpSpPr>
          <a:xfrm>
            <a:off x="9825037" y="2278759"/>
            <a:ext cx="2159625" cy="2157173"/>
            <a:chOff x="4056136" y="43905"/>
            <a:chExt cx="4439320" cy="4434279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5DD527E-EE2D-4AAA-B821-215A4A8FB304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8507D41-43C8-4DDD-8784-4C2BA8EE03C3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A7A770F-29B4-4004-B0FA-1E6367E4A3BE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B52082A-BEF1-4EE7-8495-849FFACB5FB6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صورة 4" descr="صورة 4">
            <a:extLst>
              <a:ext uri="{FF2B5EF4-FFF2-40B4-BE49-F238E27FC236}">
                <a16:creationId xmlns:a16="http://schemas.microsoft.com/office/drawing/2014/main" id="{58D87D8E-6BB0-4BBC-A71C-B3BA0D2B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7"/>
          <a:stretch>
            <a:fillRect/>
          </a:stretch>
        </p:blipFill>
        <p:spPr>
          <a:xfrm>
            <a:off x="414630" y="996391"/>
            <a:ext cx="7162374" cy="3688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B5A91072-DF3F-4D24-8789-3C4264C43C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677" end="4801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9725" y="773888"/>
            <a:ext cx="1190624" cy="116456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6">
            <a:extLst>
              <a:ext uri="{FF2B5EF4-FFF2-40B4-BE49-F238E27FC236}">
                <a16:creationId xmlns:a16="http://schemas.microsoft.com/office/drawing/2014/main" id="{F5A51590-0C77-45DD-B62F-DF65184CADFD}"/>
              </a:ext>
            </a:extLst>
          </p:cNvPr>
          <p:cNvGrpSpPr/>
          <p:nvPr/>
        </p:nvGrpSpPr>
        <p:grpSpPr>
          <a:xfrm>
            <a:off x="6831593" y="249109"/>
            <a:ext cx="1199754" cy="1107063"/>
            <a:chOff x="5914772" y="-1274614"/>
            <a:chExt cx="6579339" cy="8102772"/>
          </a:xfrm>
        </p:grpSpPr>
        <p:sp>
          <p:nvSpPr>
            <p:cNvPr id="14" name="Freeform: Shape 7">
              <a:extLst>
                <a:ext uri="{FF2B5EF4-FFF2-40B4-BE49-F238E27FC236}">
                  <a16:creationId xmlns:a16="http://schemas.microsoft.com/office/drawing/2014/main" id="{D77F9CCA-6637-409B-AA75-310B225F32D7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00247797-84DC-44DC-A859-87F4264FA384}"/>
                </a:ext>
              </a:extLst>
            </p:cNvPr>
            <p:cNvSpPr/>
            <p:nvPr/>
          </p:nvSpPr>
          <p:spPr>
            <a:xfrm>
              <a:off x="6902069" y="-1274614"/>
              <a:ext cx="5592042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1026" name="Picture 2" descr="Tapwater GIFs - Get the best GIF on GIPHY">
            <a:extLst>
              <a:ext uri="{FF2B5EF4-FFF2-40B4-BE49-F238E27FC236}">
                <a16:creationId xmlns:a16="http://schemas.microsoft.com/office/drawing/2014/main" id="{B52BB2C5-E03C-406B-9D3E-86C57A7A03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8" y="4522517"/>
            <a:ext cx="2514600" cy="1901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7" name="Rectangle: Rounded Corners 25">
            <a:extLst>
              <a:ext uri="{FF2B5EF4-FFF2-40B4-BE49-F238E27FC236}">
                <a16:creationId xmlns:a16="http://schemas.microsoft.com/office/drawing/2014/main" id="{A30D4423-F30A-4919-8EEF-D233A5AD9D9A}"/>
              </a:ext>
            </a:extLst>
          </p:cNvPr>
          <p:cNvSpPr/>
          <p:nvPr/>
        </p:nvSpPr>
        <p:spPr>
          <a:xfrm>
            <a:off x="2081187" y="5886172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water tap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28" name="Picture 4" descr="Shades of Green : The Shower Curtain | Cartoon quotes, Funny gif, Old lady  humor">
            <a:extLst>
              <a:ext uri="{FF2B5EF4-FFF2-40B4-BE49-F238E27FC236}">
                <a16:creationId xmlns:a16="http://schemas.microsoft.com/office/drawing/2014/main" id="{F580D346-F63E-49B7-B6EF-47FE96681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7" y="4910755"/>
            <a:ext cx="1802916" cy="19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A91F070E-27CB-46F3-B075-6C2F483C7B20}"/>
              </a:ext>
            </a:extLst>
          </p:cNvPr>
          <p:cNvSpPr/>
          <p:nvPr/>
        </p:nvSpPr>
        <p:spPr>
          <a:xfrm>
            <a:off x="5395851" y="6343952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take shower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30" name="Picture 6" descr="Home page | RAiN Forum">
            <a:extLst>
              <a:ext uri="{FF2B5EF4-FFF2-40B4-BE49-F238E27FC236}">
                <a16:creationId xmlns:a16="http://schemas.microsoft.com/office/drawing/2014/main" id="{D1FBC173-A916-4087-9A80-B9281D7D05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11" y="4604326"/>
            <a:ext cx="2725164" cy="23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C3104220-7F5D-4E7F-8103-0CD5E14D63BF}"/>
              </a:ext>
            </a:extLst>
          </p:cNvPr>
          <p:cNvSpPr/>
          <p:nvPr/>
        </p:nvSpPr>
        <p:spPr>
          <a:xfrm>
            <a:off x="9629049" y="5414685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 tank 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B0CED4-65B2-4C4B-ADEA-0E33B0C35E11}"/>
              </a:ext>
            </a:extLst>
          </p:cNvPr>
          <p:cNvGrpSpPr/>
          <p:nvPr/>
        </p:nvGrpSpPr>
        <p:grpSpPr>
          <a:xfrm>
            <a:off x="2171368" y="4582122"/>
            <a:ext cx="729316" cy="823738"/>
            <a:chOff x="3787776" y="4595868"/>
            <a:chExt cx="729316" cy="82373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EB88A2F-B7EF-4D46-8E9A-3F0A817D3D33}"/>
                </a:ext>
              </a:extLst>
            </p:cNvPr>
            <p:cNvSpPr/>
            <p:nvPr/>
          </p:nvSpPr>
          <p:spPr>
            <a:xfrm>
              <a:off x="3909065" y="4595868"/>
              <a:ext cx="608027" cy="823738"/>
            </a:xfrm>
            <a:custGeom>
              <a:avLst/>
              <a:gdLst>
                <a:gd name="connsiteX0" fmla="*/ 76027 w 1005786"/>
                <a:gd name="connsiteY0" fmla="*/ 1512598 h 1681837"/>
                <a:gd name="connsiteX1" fmla="*/ 89121 w 1005786"/>
                <a:gd name="connsiteY1" fmla="*/ 1490092 h 1681837"/>
                <a:gd name="connsiteX2" fmla="*/ 48530 w 1005786"/>
                <a:gd name="connsiteY2" fmla="*/ 1224529 h 1681837"/>
                <a:gd name="connsiteX3" fmla="*/ 0 w 1005786"/>
                <a:gd name="connsiteY3" fmla="*/ 1159222 h 1681837"/>
                <a:gd name="connsiteX4" fmla="*/ 24306 w 1005786"/>
                <a:gd name="connsiteY4" fmla="*/ 1120513 h 1681837"/>
                <a:gd name="connsiteX5" fmla="*/ 224235 w 1005786"/>
                <a:gd name="connsiteY5" fmla="*/ 771311 h 1681837"/>
                <a:gd name="connsiteX6" fmla="*/ 363850 w 1005786"/>
                <a:gd name="connsiteY6" fmla="*/ 489299 h 1681837"/>
                <a:gd name="connsiteX7" fmla="*/ 416799 w 1005786"/>
                <a:gd name="connsiteY7" fmla="*/ 389538 h 1681837"/>
                <a:gd name="connsiteX8" fmla="*/ 429484 w 1005786"/>
                <a:gd name="connsiteY8" fmla="*/ 374071 h 1681837"/>
                <a:gd name="connsiteX9" fmla="*/ 589723 w 1005786"/>
                <a:gd name="connsiteY9" fmla="*/ 128476 h 1681837"/>
                <a:gd name="connsiteX10" fmla="*/ 765265 w 1005786"/>
                <a:gd name="connsiteY10" fmla="*/ 5883 h 1681837"/>
                <a:gd name="connsiteX11" fmla="*/ 965848 w 1005786"/>
                <a:gd name="connsiteY11" fmla="*/ 61697 h 1681837"/>
                <a:gd name="connsiteX12" fmla="*/ 1005785 w 1005786"/>
                <a:gd name="connsiteY12" fmla="*/ 141161 h 1681837"/>
                <a:gd name="connsiteX13" fmla="*/ 996292 w 1005786"/>
                <a:gd name="connsiteY13" fmla="*/ 166122 h 1681837"/>
                <a:gd name="connsiteX14" fmla="*/ 853731 w 1005786"/>
                <a:gd name="connsiteY14" fmla="*/ 443961 h 1681837"/>
                <a:gd name="connsiteX15" fmla="*/ 783187 w 1005786"/>
                <a:gd name="connsiteY15" fmla="*/ 598470 h 1681837"/>
                <a:gd name="connsiteX16" fmla="*/ 553141 w 1005786"/>
                <a:gd name="connsiteY16" fmla="*/ 1083768 h 1681837"/>
                <a:gd name="connsiteX17" fmla="*/ 272274 w 1005786"/>
                <a:gd name="connsiteY17" fmla="*/ 1539850 h 1681837"/>
                <a:gd name="connsiteX18" fmla="*/ 160402 w 1005786"/>
                <a:gd name="connsiteY18" fmla="*/ 1669889 h 1681837"/>
                <a:gd name="connsiteX19" fmla="*/ 144280 w 1005786"/>
                <a:gd name="connsiteY19" fmla="*/ 1681838 h 1681837"/>
                <a:gd name="connsiteX20" fmla="*/ 76027 w 1005786"/>
                <a:gd name="connsiteY20" fmla="*/ 1512598 h 1681837"/>
                <a:gd name="connsiteX0" fmla="*/ 76027 w 1005786"/>
                <a:gd name="connsiteY0" fmla="*/ 1512598 h 1681837"/>
                <a:gd name="connsiteX1" fmla="*/ 89121 w 1005786"/>
                <a:gd name="connsiteY1" fmla="*/ 1490092 h 1681837"/>
                <a:gd name="connsiteX2" fmla="*/ 0 w 1005786"/>
                <a:gd name="connsiteY2" fmla="*/ 1159222 h 1681837"/>
                <a:gd name="connsiteX3" fmla="*/ 24306 w 1005786"/>
                <a:gd name="connsiteY3" fmla="*/ 1120513 h 1681837"/>
                <a:gd name="connsiteX4" fmla="*/ 224235 w 1005786"/>
                <a:gd name="connsiteY4" fmla="*/ 771311 h 1681837"/>
                <a:gd name="connsiteX5" fmla="*/ 363850 w 1005786"/>
                <a:gd name="connsiteY5" fmla="*/ 489299 h 1681837"/>
                <a:gd name="connsiteX6" fmla="*/ 416799 w 1005786"/>
                <a:gd name="connsiteY6" fmla="*/ 389538 h 1681837"/>
                <a:gd name="connsiteX7" fmla="*/ 429484 w 1005786"/>
                <a:gd name="connsiteY7" fmla="*/ 374071 h 1681837"/>
                <a:gd name="connsiteX8" fmla="*/ 589723 w 1005786"/>
                <a:gd name="connsiteY8" fmla="*/ 128476 h 1681837"/>
                <a:gd name="connsiteX9" fmla="*/ 765265 w 1005786"/>
                <a:gd name="connsiteY9" fmla="*/ 5883 h 1681837"/>
                <a:gd name="connsiteX10" fmla="*/ 965848 w 1005786"/>
                <a:gd name="connsiteY10" fmla="*/ 61697 h 1681837"/>
                <a:gd name="connsiteX11" fmla="*/ 1005785 w 1005786"/>
                <a:gd name="connsiteY11" fmla="*/ 141161 h 1681837"/>
                <a:gd name="connsiteX12" fmla="*/ 996292 w 1005786"/>
                <a:gd name="connsiteY12" fmla="*/ 166122 h 1681837"/>
                <a:gd name="connsiteX13" fmla="*/ 853731 w 1005786"/>
                <a:gd name="connsiteY13" fmla="*/ 443961 h 1681837"/>
                <a:gd name="connsiteX14" fmla="*/ 783187 w 1005786"/>
                <a:gd name="connsiteY14" fmla="*/ 598470 h 1681837"/>
                <a:gd name="connsiteX15" fmla="*/ 553141 w 1005786"/>
                <a:gd name="connsiteY15" fmla="*/ 1083768 h 1681837"/>
                <a:gd name="connsiteX16" fmla="*/ 272274 w 1005786"/>
                <a:gd name="connsiteY16" fmla="*/ 1539850 h 1681837"/>
                <a:gd name="connsiteX17" fmla="*/ 160402 w 1005786"/>
                <a:gd name="connsiteY17" fmla="*/ 1669889 h 1681837"/>
                <a:gd name="connsiteX18" fmla="*/ 144280 w 1005786"/>
                <a:gd name="connsiteY18" fmla="*/ 1681838 h 1681837"/>
                <a:gd name="connsiteX19" fmla="*/ 76027 w 1005786"/>
                <a:gd name="connsiteY19" fmla="*/ 1512598 h 1681837"/>
                <a:gd name="connsiteX0" fmla="*/ 144280 w 1005786"/>
                <a:gd name="connsiteY0" fmla="*/ 1681838 h 1681837"/>
                <a:gd name="connsiteX1" fmla="*/ 89121 w 1005786"/>
                <a:gd name="connsiteY1" fmla="*/ 1490092 h 1681837"/>
                <a:gd name="connsiteX2" fmla="*/ 0 w 1005786"/>
                <a:gd name="connsiteY2" fmla="*/ 1159222 h 1681837"/>
                <a:gd name="connsiteX3" fmla="*/ 24306 w 1005786"/>
                <a:gd name="connsiteY3" fmla="*/ 1120513 h 1681837"/>
                <a:gd name="connsiteX4" fmla="*/ 224235 w 1005786"/>
                <a:gd name="connsiteY4" fmla="*/ 771311 h 1681837"/>
                <a:gd name="connsiteX5" fmla="*/ 363850 w 1005786"/>
                <a:gd name="connsiteY5" fmla="*/ 489299 h 1681837"/>
                <a:gd name="connsiteX6" fmla="*/ 416799 w 1005786"/>
                <a:gd name="connsiteY6" fmla="*/ 389538 h 1681837"/>
                <a:gd name="connsiteX7" fmla="*/ 429484 w 1005786"/>
                <a:gd name="connsiteY7" fmla="*/ 374071 h 1681837"/>
                <a:gd name="connsiteX8" fmla="*/ 589723 w 1005786"/>
                <a:gd name="connsiteY8" fmla="*/ 128476 h 1681837"/>
                <a:gd name="connsiteX9" fmla="*/ 765265 w 1005786"/>
                <a:gd name="connsiteY9" fmla="*/ 5883 h 1681837"/>
                <a:gd name="connsiteX10" fmla="*/ 965848 w 1005786"/>
                <a:gd name="connsiteY10" fmla="*/ 61697 h 1681837"/>
                <a:gd name="connsiteX11" fmla="*/ 1005785 w 1005786"/>
                <a:gd name="connsiteY11" fmla="*/ 141161 h 1681837"/>
                <a:gd name="connsiteX12" fmla="*/ 996292 w 1005786"/>
                <a:gd name="connsiteY12" fmla="*/ 166122 h 1681837"/>
                <a:gd name="connsiteX13" fmla="*/ 853731 w 1005786"/>
                <a:gd name="connsiteY13" fmla="*/ 443961 h 1681837"/>
                <a:gd name="connsiteX14" fmla="*/ 783187 w 1005786"/>
                <a:gd name="connsiteY14" fmla="*/ 598470 h 1681837"/>
                <a:gd name="connsiteX15" fmla="*/ 553141 w 1005786"/>
                <a:gd name="connsiteY15" fmla="*/ 1083768 h 1681837"/>
                <a:gd name="connsiteX16" fmla="*/ 272274 w 1005786"/>
                <a:gd name="connsiteY16" fmla="*/ 1539850 h 1681837"/>
                <a:gd name="connsiteX17" fmla="*/ 160402 w 1005786"/>
                <a:gd name="connsiteY17" fmla="*/ 1669889 h 1681837"/>
                <a:gd name="connsiteX18" fmla="*/ 144280 w 1005786"/>
                <a:gd name="connsiteY18" fmla="*/ 1681838 h 1681837"/>
                <a:gd name="connsiteX0" fmla="*/ 144280 w 1005786"/>
                <a:gd name="connsiteY0" fmla="*/ 1681838 h 1681837"/>
                <a:gd name="connsiteX1" fmla="*/ 0 w 1005786"/>
                <a:gd name="connsiteY1" fmla="*/ 1159222 h 1681837"/>
                <a:gd name="connsiteX2" fmla="*/ 24306 w 1005786"/>
                <a:gd name="connsiteY2" fmla="*/ 1120513 h 1681837"/>
                <a:gd name="connsiteX3" fmla="*/ 224235 w 1005786"/>
                <a:gd name="connsiteY3" fmla="*/ 771311 h 1681837"/>
                <a:gd name="connsiteX4" fmla="*/ 363850 w 1005786"/>
                <a:gd name="connsiteY4" fmla="*/ 489299 h 1681837"/>
                <a:gd name="connsiteX5" fmla="*/ 416799 w 1005786"/>
                <a:gd name="connsiteY5" fmla="*/ 389538 h 1681837"/>
                <a:gd name="connsiteX6" fmla="*/ 429484 w 1005786"/>
                <a:gd name="connsiteY6" fmla="*/ 374071 h 1681837"/>
                <a:gd name="connsiteX7" fmla="*/ 589723 w 1005786"/>
                <a:gd name="connsiteY7" fmla="*/ 128476 h 1681837"/>
                <a:gd name="connsiteX8" fmla="*/ 765265 w 1005786"/>
                <a:gd name="connsiteY8" fmla="*/ 5883 h 1681837"/>
                <a:gd name="connsiteX9" fmla="*/ 965848 w 1005786"/>
                <a:gd name="connsiteY9" fmla="*/ 61697 h 1681837"/>
                <a:gd name="connsiteX10" fmla="*/ 1005785 w 1005786"/>
                <a:gd name="connsiteY10" fmla="*/ 141161 h 1681837"/>
                <a:gd name="connsiteX11" fmla="*/ 996292 w 1005786"/>
                <a:gd name="connsiteY11" fmla="*/ 166122 h 1681837"/>
                <a:gd name="connsiteX12" fmla="*/ 853731 w 1005786"/>
                <a:gd name="connsiteY12" fmla="*/ 443961 h 1681837"/>
                <a:gd name="connsiteX13" fmla="*/ 783187 w 1005786"/>
                <a:gd name="connsiteY13" fmla="*/ 598470 h 1681837"/>
                <a:gd name="connsiteX14" fmla="*/ 553141 w 1005786"/>
                <a:gd name="connsiteY14" fmla="*/ 1083768 h 1681837"/>
                <a:gd name="connsiteX15" fmla="*/ 272274 w 1005786"/>
                <a:gd name="connsiteY15" fmla="*/ 1539850 h 1681837"/>
                <a:gd name="connsiteX16" fmla="*/ 160402 w 1005786"/>
                <a:gd name="connsiteY16" fmla="*/ 1669889 h 1681837"/>
                <a:gd name="connsiteX17" fmla="*/ 144280 w 1005786"/>
                <a:gd name="connsiteY17" fmla="*/ 1681838 h 1681837"/>
                <a:gd name="connsiteX0" fmla="*/ 422207 w 1283713"/>
                <a:gd name="connsiteY0" fmla="*/ 1681838 h 1681837"/>
                <a:gd name="connsiteX1" fmla="*/ 0 w 1283713"/>
                <a:gd name="connsiteY1" fmla="*/ 1455274 h 1681837"/>
                <a:gd name="connsiteX2" fmla="*/ 302233 w 1283713"/>
                <a:gd name="connsiteY2" fmla="*/ 1120513 h 1681837"/>
                <a:gd name="connsiteX3" fmla="*/ 502162 w 1283713"/>
                <a:gd name="connsiteY3" fmla="*/ 771311 h 1681837"/>
                <a:gd name="connsiteX4" fmla="*/ 641777 w 1283713"/>
                <a:gd name="connsiteY4" fmla="*/ 489299 h 1681837"/>
                <a:gd name="connsiteX5" fmla="*/ 694726 w 1283713"/>
                <a:gd name="connsiteY5" fmla="*/ 389538 h 1681837"/>
                <a:gd name="connsiteX6" fmla="*/ 707411 w 1283713"/>
                <a:gd name="connsiteY6" fmla="*/ 374071 h 1681837"/>
                <a:gd name="connsiteX7" fmla="*/ 867650 w 1283713"/>
                <a:gd name="connsiteY7" fmla="*/ 128476 h 1681837"/>
                <a:gd name="connsiteX8" fmla="*/ 1043192 w 1283713"/>
                <a:gd name="connsiteY8" fmla="*/ 5883 h 1681837"/>
                <a:gd name="connsiteX9" fmla="*/ 1243775 w 1283713"/>
                <a:gd name="connsiteY9" fmla="*/ 61697 h 1681837"/>
                <a:gd name="connsiteX10" fmla="*/ 1283712 w 1283713"/>
                <a:gd name="connsiteY10" fmla="*/ 141161 h 1681837"/>
                <a:gd name="connsiteX11" fmla="*/ 1274219 w 1283713"/>
                <a:gd name="connsiteY11" fmla="*/ 166122 h 1681837"/>
                <a:gd name="connsiteX12" fmla="*/ 1131658 w 1283713"/>
                <a:gd name="connsiteY12" fmla="*/ 443961 h 1681837"/>
                <a:gd name="connsiteX13" fmla="*/ 1061114 w 1283713"/>
                <a:gd name="connsiteY13" fmla="*/ 598470 h 1681837"/>
                <a:gd name="connsiteX14" fmla="*/ 831068 w 1283713"/>
                <a:gd name="connsiteY14" fmla="*/ 1083768 h 1681837"/>
                <a:gd name="connsiteX15" fmla="*/ 550201 w 1283713"/>
                <a:gd name="connsiteY15" fmla="*/ 1539850 h 1681837"/>
                <a:gd name="connsiteX16" fmla="*/ 438329 w 1283713"/>
                <a:gd name="connsiteY16" fmla="*/ 1669889 h 1681837"/>
                <a:gd name="connsiteX17" fmla="*/ 422207 w 1283713"/>
                <a:gd name="connsiteY17" fmla="*/ 1681838 h 1681837"/>
                <a:gd name="connsiteX0" fmla="*/ 398039 w 1259545"/>
                <a:gd name="connsiteY0" fmla="*/ 1681838 h 1681837"/>
                <a:gd name="connsiteX1" fmla="*/ 0 w 1259545"/>
                <a:gd name="connsiteY1" fmla="*/ 1425065 h 1681837"/>
                <a:gd name="connsiteX2" fmla="*/ 278065 w 1259545"/>
                <a:gd name="connsiteY2" fmla="*/ 1120513 h 1681837"/>
                <a:gd name="connsiteX3" fmla="*/ 477994 w 1259545"/>
                <a:gd name="connsiteY3" fmla="*/ 771311 h 1681837"/>
                <a:gd name="connsiteX4" fmla="*/ 617609 w 1259545"/>
                <a:gd name="connsiteY4" fmla="*/ 489299 h 1681837"/>
                <a:gd name="connsiteX5" fmla="*/ 670558 w 1259545"/>
                <a:gd name="connsiteY5" fmla="*/ 389538 h 1681837"/>
                <a:gd name="connsiteX6" fmla="*/ 683243 w 1259545"/>
                <a:gd name="connsiteY6" fmla="*/ 374071 h 1681837"/>
                <a:gd name="connsiteX7" fmla="*/ 843482 w 1259545"/>
                <a:gd name="connsiteY7" fmla="*/ 128476 h 1681837"/>
                <a:gd name="connsiteX8" fmla="*/ 1019024 w 1259545"/>
                <a:gd name="connsiteY8" fmla="*/ 5883 h 1681837"/>
                <a:gd name="connsiteX9" fmla="*/ 1219607 w 1259545"/>
                <a:gd name="connsiteY9" fmla="*/ 61697 h 1681837"/>
                <a:gd name="connsiteX10" fmla="*/ 1259544 w 1259545"/>
                <a:gd name="connsiteY10" fmla="*/ 141161 h 1681837"/>
                <a:gd name="connsiteX11" fmla="*/ 1250051 w 1259545"/>
                <a:gd name="connsiteY11" fmla="*/ 166122 h 1681837"/>
                <a:gd name="connsiteX12" fmla="*/ 1107490 w 1259545"/>
                <a:gd name="connsiteY12" fmla="*/ 443961 h 1681837"/>
                <a:gd name="connsiteX13" fmla="*/ 1036946 w 1259545"/>
                <a:gd name="connsiteY13" fmla="*/ 598470 h 1681837"/>
                <a:gd name="connsiteX14" fmla="*/ 806900 w 1259545"/>
                <a:gd name="connsiteY14" fmla="*/ 1083768 h 1681837"/>
                <a:gd name="connsiteX15" fmla="*/ 526033 w 1259545"/>
                <a:gd name="connsiteY15" fmla="*/ 1539850 h 1681837"/>
                <a:gd name="connsiteX16" fmla="*/ 414161 w 1259545"/>
                <a:gd name="connsiteY16" fmla="*/ 1669889 h 1681837"/>
                <a:gd name="connsiteX17" fmla="*/ 398039 w 1259545"/>
                <a:gd name="connsiteY17" fmla="*/ 1681838 h 1681837"/>
                <a:gd name="connsiteX0" fmla="*/ 361786 w 1223292"/>
                <a:gd name="connsiteY0" fmla="*/ 1681838 h 1681837"/>
                <a:gd name="connsiteX1" fmla="*/ 0 w 1223292"/>
                <a:gd name="connsiteY1" fmla="*/ 1364645 h 1681837"/>
                <a:gd name="connsiteX2" fmla="*/ 241812 w 1223292"/>
                <a:gd name="connsiteY2" fmla="*/ 1120513 h 1681837"/>
                <a:gd name="connsiteX3" fmla="*/ 441741 w 1223292"/>
                <a:gd name="connsiteY3" fmla="*/ 771311 h 1681837"/>
                <a:gd name="connsiteX4" fmla="*/ 581356 w 1223292"/>
                <a:gd name="connsiteY4" fmla="*/ 489299 h 1681837"/>
                <a:gd name="connsiteX5" fmla="*/ 634305 w 1223292"/>
                <a:gd name="connsiteY5" fmla="*/ 389538 h 1681837"/>
                <a:gd name="connsiteX6" fmla="*/ 646990 w 1223292"/>
                <a:gd name="connsiteY6" fmla="*/ 374071 h 1681837"/>
                <a:gd name="connsiteX7" fmla="*/ 807229 w 1223292"/>
                <a:gd name="connsiteY7" fmla="*/ 128476 h 1681837"/>
                <a:gd name="connsiteX8" fmla="*/ 982771 w 1223292"/>
                <a:gd name="connsiteY8" fmla="*/ 5883 h 1681837"/>
                <a:gd name="connsiteX9" fmla="*/ 1183354 w 1223292"/>
                <a:gd name="connsiteY9" fmla="*/ 61697 h 1681837"/>
                <a:gd name="connsiteX10" fmla="*/ 1223291 w 1223292"/>
                <a:gd name="connsiteY10" fmla="*/ 141161 h 1681837"/>
                <a:gd name="connsiteX11" fmla="*/ 1213798 w 1223292"/>
                <a:gd name="connsiteY11" fmla="*/ 166122 h 1681837"/>
                <a:gd name="connsiteX12" fmla="*/ 1071237 w 1223292"/>
                <a:gd name="connsiteY12" fmla="*/ 443961 h 1681837"/>
                <a:gd name="connsiteX13" fmla="*/ 1000693 w 1223292"/>
                <a:gd name="connsiteY13" fmla="*/ 598470 h 1681837"/>
                <a:gd name="connsiteX14" fmla="*/ 770647 w 1223292"/>
                <a:gd name="connsiteY14" fmla="*/ 1083768 h 1681837"/>
                <a:gd name="connsiteX15" fmla="*/ 489780 w 1223292"/>
                <a:gd name="connsiteY15" fmla="*/ 1539850 h 1681837"/>
                <a:gd name="connsiteX16" fmla="*/ 377908 w 1223292"/>
                <a:gd name="connsiteY16" fmla="*/ 1669889 h 1681837"/>
                <a:gd name="connsiteX17" fmla="*/ 361786 w 1223292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388812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388812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94817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94817 w 1241418"/>
                <a:gd name="connsiteY14" fmla="*/ 1083768 h 1681837"/>
                <a:gd name="connsiteX15" fmla="*/ 507905 w 1241418"/>
                <a:gd name="connsiteY15" fmla="*/ 1551933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41418" h="1681837">
                  <a:moveTo>
                    <a:pt x="379912" y="1681838"/>
                  </a:moveTo>
                  <a:cubicBezTo>
                    <a:pt x="395472" y="1596726"/>
                    <a:pt x="334176" y="1464237"/>
                    <a:pt x="0" y="1400897"/>
                  </a:cubicBezTo>
                  <a:cubicBezTo>
                    <a:pt x="3437" y="1385103"/>
                    <a:pt x="183293" y="1225444"/>
                    <a:pt x="259938" y="1120513"/>
                  </a:cubicBezTo>
                  <a:cubicBezTo>
                    <a:pt x="336583" y="1015582"/>
                    <a:pt x="400944" y="892104"/>
                    <a:pt x="459867" y="771311"/>
                  </a:cubicBezTo>
                  <a:cubicBezTo>
                    <a:pt x="505860" y="677034"/>
                    <a:pt x="554799" y="584230"/>
                    <a:pt x="599482" y="489299"/>
                  </a:cubicBezTo>
                  <a:cubicBezTo>
                    <a:pt x="615441" y="455418"/>
                    <a:pt x="632463" y="421619"/>
                    <a:pt x="652431" y="389538"/>
                  </a:cubicBezTo>
                  <a:cubicBezTo>
                    <a:pt x="660860" y="387820"/>
                    <a:pt x="661842" y="379800"/>
                    <a:pt x="665116" y="374071"/>
                  </a:cubicBezTo>
                  <a:cubicBezTo>
                    <a:pt x="712664" y="288387"/>
                    <a:pt x="761603" y="203522"/>
                    <a:pt x="825355" y="128476"/>
                  </a:cubicBezTo>
                  <a:cubicBezTo>
                    <a:pt x="872984" y="72417"/>
                    <a:pt x="925442" y="21269"/>
                    <a:pt x="1000897" y="5883"/>
                  </a:cubicBezTo>
                  <a:cubicBezTo>
                    <a:pt x="1076433" y="-9502"/>
                    <a:pt x="1145667" y="4001"/>
                    <a:pt x="1201480" y="61697"/>
                  </a:cubicBezTo>
                  <a:cubicBezTo>
                    <a:pt x="1222922" y="83875"/>
                    <a:pt x="1235034" y="111209"/>
                    <a:pt x="1241417" y="141161"/>
                  </a:cubicBezTo>
                  <a:cubicBezTo>
                    <a:pt x="1241499" y="150736"/>
                    <a:pt x="1236834" y="158265"/>
                    <a:pt x="1231924" y="166122"/>
                  </a:cubicBezTo>
                  <a:cubicBezTo>
                    <a:pt x="1176111" y="254425"/>
                    <a:pt x="1132819" y="349274"/>
                    <a:pt x="1089363" y="443961"/>
                  </a:cubicBezTo>
                  <a:cubicBezTo>
                    <a:pt x="1065712" y="495437"/>
                    <a:pt x="1067910" y="491836"/>
                    <a:pt x="1018819" y="598470"/>
                  </a:cubicBezTo>
                  <a:cubicBezTo>
                    <a:pt x="969728" y="705104"/>
                    <a:pt x="879969" y="924858"/>
                    <a:pt x="794817" y="1083768"/>
                  </a:cubicBezTo>
                  <a:cubicBezTo>
                    <a:pt x="709665" y="1242678"/>
                    <a:pt x="574369" y="1454246"/>
                    <a:pt x="507905" y="1551933"/>
                  </a:cubicBezTo>
                  <a:cubicBezTo>
                    <a:pt x="441441" y="1649620"/>
                    <a:pt x="435889" y="1628725"/>
                    <a:pt x="396034" y="1669889"/>
                  </a:cubicBezTo>
                  <a:cubicBezTo>
                    <a:pt x="391860" y="1674227"/>
                    <a:pt x="388505" y="1680038"/>
                    <a:pt x="379912" y="1681838"/>
                  </a:cubicBezTo>
                  <a:close/>
                </a:path>
              </a:pathLst>
            </a:custGeom>
            <a:solidFill>
              <a:srgbClr val="DB9F78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8F296CE-D98E-4365-9218-78D4A6945D40}"/>
                </a:ext>
              </a:extLst>
            </p:cNvPr>
            <p:cNvSpPr/>
            <p:nvPr/>
          </p:nvSpPr>
          <p:spPr>
            <a:xfrm>
              <a:off x="3787776" y="4724330"/>
              <a:ext cx="440829" cy="558436"/>
            </a:xfrm>
            <a:custGeom>
              <a:avLst/>
              <a:gdLst>
                <a:gd name="connsiteX0" fmla="*/ 606008 w 606071"/>
                <a:gd name="connsiteY0" fmla="*/ 127342 h 897026"/>
                <a:gd name="connsiteX1" fmla="*/ 598397 w 606071"/>
                <a:gd name="connsiteY1" fmla="*/ 150912 h 897026"/>
                <a:gd name="connsiteX2" fmla="*/ 530063 w 606071"/>
                <a:gd name="connsiteY2" fmla="*/ 287663 h 897026"/>
                <a:gd name="connsiteX3" fmla="*/ 377763 w 606071"/>
                <a:gd name="connsiteY3" fmla="*/ 591526 h 897026"/>
                <a:gd name="connsiteX4" fmla="*/ 198129 w 606071"/>
                <a:gd name="connsiteY4" fmla="*/ 888433 h 897026"/>
                <a:gd name="connsiteX5" fmla="*/ 189373 w 606071"/>
                <a:gd name="connsiteY5" fmla="*/ 897026 h 897026"/>
                <a:gd name="connsiteX6" fmla="*/ 0 w 606071"/>
                <a:gd name="connsiteY6" fmla="*/ 787200 h 897026"/>
                <a:gd name="connsiteX7" fmla="*/ 216461 w 606071"/>
                <a:gd name="connsiteY7" fmla="*/ 235368 h 897026"/>
                <a:gd name="connsiteX8" fmla="*/ 314257 w 606071"/>
                <a:gd name="connsiteY8" fmla="*/ 70302 h 897026"/>
                <a:gd name="connsiteX9" fmla="*/ 461155 w 606071"/>
                <a:gd name="connsiteY9" fmla="*/ 3 h 897026"/>
                <a:gd name="connsiteX10" fmla="*/ 584158 w 606071"/>
                <a:gd name="connsiteY10" fmla="*/ 73166 h 897026"/>
                <a:gd name="connsiteX11" fmla="*/ 606008 w 606071"/>
                <a:gd name="connsiteY11" fmla="*/ 127342 h 897026"/>
                <a:gd name="connsiteX0" fmla="*/ 844895 w 844958"/>
                <a:gd name="connsiteY0" fmla="*/ 127342 h 1126619"/>
                <a:gd name="connsiteX1" fmla="*/ 837284 w 844958"/>
                <a:gd name="connsiteY1" fmla="*/ 150912 h 1126619"/>
                <a:gd name="connsiteX2" fmla="*/ 768950 w 844958"/>
                <a:gd name="connsiteY2" fmla="*/ 287663 h 1126619"/>
                <a:gd name="connsiteX3" fmla="*/ 616650 w 844958"/>
                <a:gd name="connsiteY3" fmla="*/ 591526 h 1126619"/>
                <a:gd name="connsiteX4" fmla="*/ 437016 w 844958"/>
                <a:gd name="connsiteY4" fmla="*/ 888433 h 1126619"/>
                <a:gd name="connsiteX5" fmla="*/ 5329 w 844958"/>
                <a:gd name="connsiteY5" fmla="*/ 1126619 h 1126619"/>
                <a:gd name="connsiteX6" fmla="*/ 238887 w 844958"/>
                <a:gd name="connsiteY6" fmla="*/ 787200 h 1126619"/>
                <a:gd name="connsiteX7" fmla="*/ 455348 w 844958"/>
                <a:gd name="connsiteY7" fmla="*/ 235368 h 1126619"/>
                <a:gd name="connsiteX8" fmla="*/ 553144 w 844958"/>
                <a:gd name="connsiteY8" fmla="*/ 70302 h 1126619"/>
                <a:gd name="connsiteX9" fmla="*/ 700042 w 844958"/>
                <a:gd name="connsiteY9" fmla="*/ 3 h 1126619"/>
                <a:gd name="connsiteX10" fmla="*/ 823045 w 844958"/>
                <a:gd name="connsiteY10" fmla="*/ 73166 h 1126619"/>
                <a:gd name="connsiteX11" fmla="*/ 844895 w 844958"/>
                <a:gd name="connsiteY11" fmla="*/ 127342 h 1126619"/>
                <a:gd name="connsiteX0" fmla="*/ 847584 w 847647"/>
                <a:gd name="connsiteY0" fmla="*/ 127342 h 1126619"/>
                <a:gd name="connsiteX1" fmla="*/ 839973 w 847647"/>
                <a:gd name="connsiteY1" fmla="*/ 150912 h 1126619"/>
                <a:gd name="connsiteX2" fmla="*/ 771639 w 847647"/>
                <a:gd name="connsiteY2" fmla="*/ 287663 h 1126619"/>
                <a:gd name="connsiteX3" fmla="*/ 619339 w 847647"/>
                <a:gd name="connsiteY3" fmla="*/ 591526 h 1126619"/>
                <a:gd name="connsiteX4" fmla="*/ 439705 w 847647"/>
                <a:gd name="connsiteY4" fmla="*/ 888433 h 1126619"/>
                <a:gd name="connsiteX5" fmla="*/ 8018 w 847647"/>
                <a:gd name="connsiteY5" fmla="*/ 1126619 h 1126619"/>
                <a:gd name="connsiteX6" fmla="*/ 241576 w 847647"/>
                <a:gd name="connsiteY6" fmla="*/ 787200 h 1126619"/>
                <a:gd name="connsiteX7" fmla="*/ 458037 w 847647"/>
                <a:gd name="connsiteY7" fmla="*/ 235368 h 1126619"/>
                <a:gd name="connsiteX8" fmla="*/ 555833 w 847647"/>
                <a:gd name="connsiteY8" fmla="*/ 70302 h 1126619"/>
                <a:gd name="connsiteX9" fmla="*/ 702731 w 847647"/>
                <a:gd name="connsiteY9" fmla="*/ 3 h 1126619"/>
                <a:gd name="connsiteX10" fmla="*/ 825734 w 847647"/>
                <a:gd name="connsiteY10" fmla="*/ 73166 h 1126619"/>
                <a:gd name="connsiteX11" fmla="*/ 847584 w 847647"/>
                <a:gd name="connsiteY11" fmla="*/ 127342 h 1126619"/>
                <a:gd name="connsiteX0" fmla="*/ 839566 w 839629"/>
                <a:gd name="connsiteY0" fmla="*/ 127342 h 1126619"/>
                <a:gd name="connsiteX1" fmla="*/ 831955 w 839629"/>
                <a:gd name="connsiteY1" fmla="*/ 150912 h 1126619"/>
                <a:gd name="connsiteX2" fmla="*/ 763621 w 839629"/>
                <a:gd name="connsiteY2" fmla="*/ 287663 h 1126619"/>
                <a:gd name="connsiteX3" fmla="*/ 611321 w 839629"/>
                <a:gd name="connsiteY3" fmla="*/ 591526 h 1126619"/>
                <a:gd name="connsiteX4" fmla="*/ 431687 w 839629"/>
                <a:gd name="connsiteY4" fmla="*/ 888433 h 1126619"/>
                <a:gd name="connsiteX5" fmla="*/ 0 w 839629"/>
                <a:gd name="connsiteY5" fmla="*/ 1126619 h 1126619"/>
                <a:gd name="connsiteX6" fmla="*/ 233558 w 839629"/>
                <a:gd name="connsiteY6" fmla="*/ 787200 h 1126619"/>
                <a:gd name="connsiteX7" fmla="*/ 450019 w 839629"/>
                <a:gd name="connsiteY7" fmla="*/ 235368 h 1126619"/>
                <a:gd name="connsiteX8" fmla="*/ 547815 w 839629"/>
                <a:gd name="connsiteY8" fmla="*/ 70302 h 1126619"/>
                <a:gd name="connsiteX9" fmla="*/ 694713 w 839629"/>
                <a:gd name="connsiteY9" fmla="*/ 3 h 1126619"/>
                <a:gd name="connsiteX10" fmla="*/ 817716 w 839629"/>
                <a:gd name="connsiteY10" fmla="*/ 73166 h 1126619"/>
                <a:gd name="connsiteX11" fmla="*/ 839566 w 839629"/>
                <a:gd name="connsiteY11" fmla="*/ 127342 h 1126619"/>
                <a:gd name="connsiteX0" fmla="*/ 839566 w 839629"/>
                <a:gd name="connsiteY0" fmla="*/ 127342 h 1126619"/>
                <a:gd name="connsiteX1" fmla="*/ 831955 w 839629"/>
                <a:gd name="connsiteY1" fmla="*/ 150912 h 1126619"/>
                <a:gd name="connsiteX2" fmla="*/ 763621 w 839629"/>
                <a:gd name="connsiteY2" fmla="*/ 287663 h 1126619"/>
                <a:gd name="connsiteX3" fmla="*/ 611321 w 839629"/>
                <a:gd name="connsiteY3" fmla="*/ 591526 h 1126619"/>
                <a:gd name="connsiteX4" fmla="*/ 431687 w 839629"/>
                <a:gd name="connsiteY4" fmla="*/ 888433 h 1126619"/>
                <a:gd name="connsiteX5" fmla="*/ 0 w 839629"/>
                <a:gd name="connsiteY5" fmla="*/ 1126619 h 1126619"/>
                <a:gd name="connsiteX6" fmla="*/ 233558 w 839629"/>
                <a:gd name="connsiteY6" fmla="*/ 787200 h 1126619"/>
                <a:gd name="connsiteX7" fmla="*/ 450019 w 839629"/>
                <a:gd name="connsiteY7" fmla="*/ 235368 h 1126619"/>
                <a:gd name="connsiteX8" fmla="*/ 547815 w 839629"/>
                <a:gd name="connsiteY8" fmla="*/ 70302 h 1126619"/>
                <a:gd name="connsiteX9" fmla="*/ 694713 w 839629"/>
                <a:gd name="connsiteY9" fmla="*/ 3 h 1126619"/>
                <a:gd name="connsiteX10" fmla="*/ 817716 w 839629"/>
                <a:gd name="connsiteY10" fmla="*/ 73166 h 1126619"/>
                <a:gd name="connsiteX11" fmla="*/ 839566 w 839629"/>
                <a:gd name="connsiteY11" fmla="*/ 127342 h 1126619"/>
                <a:gd name="connsiteX0" fmla="*/ 899984 w 900047"/>
                <a:gd name="connsiteY0" fmla="*/ 127342 h 1114534"/>
                <a:gd name="connsiteX1" fmla="*/ 892373 w 900047"/>
                <a:gd name="connsiteY1" fmla="*/ 150912 h 1114534"/>
                <a:gd name="connsiteX2" fmla="*/ 824039 w 900047"/>
                <a:gd name="connsiteY2" fmla="*/ 287663 h 1114534"/>
                <a:gd name="connsiteX3" fmla="*/ 671739 w 900047"/>
                <a:gd name="connsiteY3" fmla="*/ 591526 h 1114534"/>
                <a:gd name="connsiteX4" fmla="*/ 492105 w 900047"/>
                <a:gd name="connsiteY4" fmla="*/ 888433 h 1114534"/>
                <a:gd name="connsiteX5" fmla="*/ 0 w 900047"/>
                <a:gd name="connsiteY5" fmla="*/ 1114534 h 1114534"/>
                <a:gd name="connsiteX6" fmla="*/ 293976 w 900047"/>
                <a:gd name="connsiteY6" fmla="*/ 787200 h 1114534"/>
                <a:gd name="connsiteX7" fmla="*/ 510437 w 900047"/>
                <a:gd name="connsiteY7" fmla="*/ 235368 h 1114534"/>
                <a:gd name="connsiteX8" fmla="*/ 608233 w 900047"/>
                <a:gd name="connsiteY8" fmla="*/ 70302 h 1114534"/>
                <a:gd name="connsiteX9" fmla="*/ 755131 w 900047"/>
                <a:gd name="connsiteY9" fmla="*/ 3 h 1114534"/>
                <a:gd name="connsiteX10" fmla="*/ 878134 w 900047"/>
                <a:gd name="connsiteY10" fmla="*/ 73166 h 1114534"/>
                <a:gd name="connsiteX11" fmla="*/ 899984 w 900047"/>
                <a:gd name="connsiteY11" fmla="*/ 127342 h 1114534"/>
                <a:gd name="connsiteX0" fmla="*/ 899984 w 900047"/>
                <a:gd name="connsiteY0" fmla="*/ 127342 h 1159917"/>
                <a:gd name="connsiteX1" fmla="*/ 892373 w 900047"/>
                <a:gd name="connsiteY1" fmla="*/ 150912 h 1159917"/>
                <a:gd name="connsiteX2" fmla="*/ 824039 w 900047"/>
                <a:gd name="connsiteY2" fmla="*/ 287663 h 1159917"/>
                <a:gd name="connsiteX3" fmla="*/ 671739 w 900047"/>
                <a:gd name="connsiteY3" fmla="*/ 591526 h 1159917"/>
                <a:gd name="connsiteX4" fmla="*/ 244385 w 900047"/>
                <a:gd name="connsiteY4" fmla="*/ 1124067 h 1159917"/>
                <a:gd name="connsiteX5" fmla="*/ 0 w 900047"/>
                <a:gd name="connsiteY5" fmla="*/ 1114534 h 1159917"/>
                <a:gd name="connsiteX6" fmla="*/ 293976 w 900047"/>
                <a:gd name="connsiteY6" fmla="*/ 787200 h 1159917"/>
                <a:gd name="connsiteX7" fmla="*/ 510437 w 900047"/>
                <a:gd name="connsiteY7" fmla="*/ 235368 h 1159917"/>
                <a:gd name="connsiteX8" fmla="*/ 608233 w 900047"/>
                <a:gd name="connsiteY8" fmla="*/ 70302 h 1159917"/>
                <a:gd name="connsiteX9" fmla="*/ 755131 w 900047"/>
                <a:gd name="connsiteY9" fmla="*/ 3 h 1159917"/>
                <a:gd name="connsiteX10" fmla="*/ 878134 w 900047"/>
                <a:gd name="connsiteY10" fmla="*/ 73166 h 1159917"/>
                <a:gd name="connsiteX11" fmla="*/ 899984 w 900047"/>
                <a:gd name="connsiteY11" fmla="*/ 127342 h 1159917"/>
                <a:gd name="connsiteX0" fmla="*/ 899984 w 900047"/>
                <a:gd name="connsiteY0" fmla="*/ 127342 h 1156538"/>
                <a:gd name="connsiteX1" fmla="*/ 892373 w 900047"/>
                <a:gd name="connsiteY1" fmla="*/ 150912 h 1156538"/>
                <a:gd name="connsiteX2" fmla="*/ 824039 w 900047"/>
                <a:gd name="connsiteY2" fmla="*/ 287663 h 1156538"/>
                <a:gd name="connsiteX3" fmla="*/ 671739 w 900047"/>
                <a:gd name="connsiteY3" fmla="*/ 591526 h 1156538"/>
                <a:gd name="connsiteX4" fmla="*/ 244385 w 900047"/>
                <a:gd name="connsiteY4" fmla="*/ 1124067 h 1156538"/>
                <a:gd name="connsiteX5" fmla="*/ 0 w 900047"/>
                <a:gd name="connsiteY5" fmla="*/ 1114534 h 1156538"/>
                <a:gd name="connsiteX6" fmla="*/ 293976 w 900047"/>
                <a:gd name="connsiteY6" fmla="*/ 787200 h 1156538"/>
                <a:gd name="connsiteX7" fmla="*/ 510437 w 900047"/>
                <a:gd name="connsiteY7" fmla="*/ 235368 h 1156538"/>
                <a:gd name="connsiteX8" fmla="*/ 608233 w 900047"/>
                <a:gd name="connsiteY8" fmla="*/ 70302 h 1156538"/>
                <a:gd name="connsiteX9" fmla="*/ 755131 w 900047"/>
                <a:gd name="connsiteY9" fmla="*/ 3 h 1156538"/>
                <a:gd name="connsiteX10" fmla="*/ 878134 w 900047"/>
                <a:gd name="connsiteY10" fmla="*/ 73166 h 1156538"/>
                <a:gd name="connsiteX11" fmla="*/ 899984 w 900047"/>
                <a:gd name="connsiteY11" fmla="*/ 127342 h 1156538"/>
                <a:gd name="connsiteX0" fmla="*/ 899984 w 900047"/>
                <a:gd name="connsiteY0" fmla="*/ 127342 h 1124067"/>
                <a:gd name="connsiteX1" fmla="*/ 892373 w 900047"/>
                <a:gd name="connsiteY1" fmla="*/ 150912 h 1124067"/>
                <a:gd name="connsiteX2" fmla="*/ 824039 w 900047"/>
                <a:gd name="connsiteY2" fmla="*/ 287663 h 1124067"/>
                <a:gd name="connsiteX3" fmla="*/ 671739 w 900047"/>
                <a:gd name="connsiteY3" fmla="*/ 591526 h 1124067"/>
                <a:gd name="connsiteX4" fmla="*/ 244385 w 900047"/>
                <a:gd name="connsiteY4" fmla="*/ 1124067 h 1124067"/>
                <a:gd name="connsiteX5" fmla="*/ 0 w 900047"/>
                <a:gd name="connsiteY5" fmla="*/ 1114534 h 1124067"/>
                <a:gd name="connsiteX6" fmla="*/ 293976 w 900047"/>
                <a:gd name="connsiteY6" fmla="*/ 787200 h 1124067"/>
                <a:gd name="connsiteX7" fmla="*/ 510437 w 900047"/>
                <a:gd name="connsiteY7" fmla="*/ 235368 h 1124067"/>
                <a:gd name="connsiteX8" fmla="*/ 608233 w 900047"/>
                <a:gd name="connsiteY8" fmla="*/ 70302 h 1124067"/>
                <a:gd name="connsiteX9" fmla="*/ 755131 w 900047"/>
                <a:gd name="connsiteY9" fmla="*/ 3 h 1124067"/>
                <a:gd name="connsiteX10" fmla="*/ 878134 w 900047"/>
                <a:gd name="connsiteY10" fmla="*/ 73166 h 1124067"/>
                <a:gd name="connsiteX11" fmla="*/ 899984 w 900047"/>
                <a:gd name="connsiteY11" fmla="*/ 127342 h 1124067"/>
                <a:gd name="connsiteX0" fmla="*/ 899984 w 900047"/>
                <a:gd name="connsiteY0" fmla="*/ 127342 h 1124118"/>
                <a:gd name="connsiteX1" fmla="*/ 892373 w 900047"/>
                <a:gd name="connsiteY1" fmla="*/ 150912 h 1124118"/>
                <a:gd name="connsiteX2" fmla="*/ 824039 w 900047"/>
                <a:gd name="connsiteY2" fmla="*/ 287663 h 1124118"/>
                <a:gd name="connsiteX3" fmla="*/ 671739 w 900047"/>
                <a:gd name="connsiteY3" fmla="*/ 591526 h 1124118"/>
                <a:gd name="connsiteX4" fmla="*/ 244385 w 900047"/>
                <a:gd name="connsiteY4" fmla="*/ 1124067 h 1124118"/>
                <a:gd name="connsiteX5" fmla="*/ 0 w 900047"/>
                <a:gd name="connsiteY5" fmla="*/ 1114534 h 1124118"/>
                <a:gd name="connsiteX6" fmla="*/ 293976 w 900047"/>
                <a:gd name="connsiteY6" fmla="*/ 787200 h 1124118"/>
                <a:gd name="connsiteX7" fmla="*/ 510437 w 900047"/>
                <a:gd name="connsiteY7" fmla="*/ 235368 h 1124118"/>
                <a:gd name="connsiteX8" fmla="*/ 608233 w 900047"/>
                <a:gd name="connsiteY8" fmla="*/ 70302 h 1124118"/>
                <a:gd name="connsiteX9" fmla="*/ 755131 w 900047"/>
                <a:gd name="connsiteY9" fmla="*/ 3 h 1124118"/>
                <a:gd name="connsiteX10" fmla="*/ 878134 w 900047"/>
                <a:gd name="connsiteY10" fmla="*/ 73166 h 1124118"/>
                <a:gd name="connsiteX11" fmla="*/ 899984 w 900047"/>
                <a:gd name="connsiteY11" fmla="*/ 127342 h 1124118"/>
                <a:gd name="connsiteX0" fmla="*/ 899984 w 900047"/>
                <a:gd name="connsiteY0" fmla="*/ 127342 h 1130143"/>
                <a:gd name="connsiteX1" fmla="*/ 892373 w 900047"/>
                <a:gd name="connsiteY1" fmla="*/ 150912 h 1130143"/>
                <a:gd name="connsiteX2" fmla="*/ 824039 w 900047"/>
                <a:gd name="connsiteY2" fmla="*/ 287663 h 1130143"/>
                <a:gd name="connsiteX3" fmla="*/ 671739 w 900047"/>
                <a:gd name="connsiteY3" fmla="*/ 591526 h 1130143"/>
                <a:gd name="connsiteX4" fmla="*/ 238344 w 900047"/>
                <a:gd name="connsiteY4" fmla="*/ 1130108 h 1130143"/>
                <a:gd name="connsiteX5" fmla="*/ 0 w 900047"/>
                <a:gd name="connsiteY5" fmla="*/ 1114534 h 1130143"/>
                <a:gd name="connsiteX6" fmla="*/ 293976 w 900047"/>
                <a:gd name="connsiteY6" fmla="*/ 787200 h 1130143"/>
                <a:gd name="connsiteX7" fmla="*/ 510437 w 900047"/>
                <a:gd name="connsiteY7" fmla="*/ 235368 h 1130143"/>
                <a:gd name="connsiteX8" fmla="*/ 608233 w 900047"/>
                <a:gd name="connsiteY8" fmla="*/ 70302 h 1130143"/>
                <a:gd name="connsiteX9" fmla="*/ 755131 w 900047"/>
                <a:gd name="connsiteY9" fmla="*/ 3 h 1130143"/>
                <a:gd name="connsiteX10" fmla="*/ 878134 w 900047"/>
                <a:gd name="connsiteY10" fmla="*/ 73166 h 1130143"/>
                <a:gd name="connsiteX11" fmla="*/ 899984 w 900047"/>
                <a:gd name="connsiteY11" fmla="*/ 127342 h 1130143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9 w 900047"/>
                <a:gd name="connsiteY3" fmla="*/ 591526 h 1135155"/>
                <a:gd name="connsiteX4" fmla="*/ 238344 w 900047"/>
                <a:gd name="connsiteY4" fmla="*/ 1135127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9 w 900047"/>
                <a:gd name="connsiteY3" fmla="*/ 591526 h 1135155"/>
                <a:gd name="connsiteX4" fmla="*/ 238344 w 900047"/>
                <a:gd name="connsiteY4" fmla="*/ 1135127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9 w 900047"/>
                <a:gd name="connsiteY3" fmla="*/ 591526 h 1135155"/>
                <a:gd name="connsiteX4" fmla="*/ 238344 w 900047"/>
                <a:gd name="connsiteY4" fmla="*/ 1135127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8 w 900047"/>
                <a:gd name="connsiteY3" fmla="*/ 601565 h 1135155"/>
                <a:gd name="connsiteX4" fmla="*/ 238344 w 900047"/>
                <a:gd name="connsiteY4" fmla="*/ 1135127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8 w 900047"/>
                <a:gd name="connsiteY3" fmla="*/ 601565 h 1135155"/>
                <a:gd name="connsiteX4" fmla="*/ 243364 w 900047"/>
                <a:gd name="connsiteY4" fmla="*/ 1135126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40167"/>
                <a:gd name="connsiteX1" fmla="*/ 892373 w 900047"/>
                <a:gd name="connsiteY1" fmla="*/ 150912 h 1140167"/>
                <a:gd name="connsiteX2" fmla="*/ 824039 w 900047"/>
                <a:gd name="connsiteY2" fmla="*/ 287663 h 1140167"/>
                <a:gd name="connsiteX3" fmla="*/ 671738 w 900047"/>
                <a:gd name="connsiteY3" fmla="*/ 601565 h 1140167"/>
                <a:gd name="connsiteX4" fmla="*/ 243364 w 900047"/>
                <a:gd name="connsiteY4" fmla="*/ 1140145 h 1140167"/>
                <a:gd name="connsiteX5" fmla="*/ 0 w 900047"/>
                <a:gd name="connsiteY5" fmla="*/ 1114534 h 1140167"/>
                <a:gd name="connsiteX6" fmla="*/ 293976 w 900047"/>
                <a:gd name="connsiteY6" fmla="*/ 787200 h 1140167"/>
                <a:gd name="connsiteX7" fmla="*/ 510437 w 900047"/>
                <a:gd name="connsiteY7" fmla="*/ 235368 h 1140167"/>
                <a:gd name="connsiteX8" fmla="*/ 608233 w 900047"/>
                <a:gd name="connsiteY8" fmla="*/ 70302 h 1140167"/>
                <a:gd name="connsiteX9" fmla="*/ 755131 w 900047"/>
                <a:gd name="connsiteY9" fmla="*/ 3 h 1140167"/>
                <a:gd name="connsiteX10" fmla="*/ 878134 w 900047"/>
                <a:gd name="connsiteY10" fmla="*/ 73166 h 1140167"/>
                <a:gd name="connsiteX11" fmla="*/ 899984 w 900047"/>
                <a:gd name="connsiteY11" fmla="*/ 127342 h 114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0047" h="1140167">
                  <a:moveTo>
                    <a:pt x="899984" y="127342"/>
                  </a:moveTo>
                  <a:cubicBezTo>
                    <a:pt x="900639" y="136263"/>
                    <a:pt x="896056" y="143465"/>
                    <a:pt x="892373" y="150912"/>
                  </a:cubicBezTo>
                  <a:cubicBezTo>
                    <a:pt x="869595" y="196496"/>
                    <a:pt x="860812" y="212554"/>
                    <a:pt x="824039" y="287663"/>
                  </a:cubicBezTo>
                  <a:cubicBezTo>
                    <a:pt x="787267" y="362772"/>
                    <a:pt x="768517" y="459485"/>
                    <a:pt x="671738" y="601565"/>
                  </a:cubicBezTo>
                  <a:cubicBezTo>
                    <a:pt x="574959" y="743645"/>
                    <a:pt x="488243" y="974433"/>
                    <a:pt x="243364" y="1140145"/>
                  </a:cubicBezTo>
                  <a:cubicBezTo>
                    <a:pt x="168143" y="1141120"/>
                    <a:pt x="2946" y="1111670"/>
                    <a:pt x="0" y="1114534"/>
                  </a:cubicBezTo>
                  <a:cubicBezTo>
                    <a:pt x="50500" y="1016836"/>
                    <a:pt x="225460" y="906161"/>
                    <a:pt x="293976" y="787200"/>
                  </a:cubicBezTo>
                  <a:cubicBezTo>
                    <a:pt x="376632" y="607403"/>
                    <a:pt x="437519" y="419012"/>
                    <a:pt x="510437" y="235368"/>
                  </a:cubicBezTo>
                  <a:cubicBezTo>
                    <a:pt x="534251" y="175381"/>
                    <a:pt x="563140" y="117767"/>
                    <a:pt x="608233" y="70302"/>
                  </a:cubicBezTo>
                  <a:cubicBezTo>
                    <a:pt x="648087" y="28319"/>
                    <a:pt x="694735" y="330"/>
                    <a:pt x="755131" y="3"/>
                  </a:cubicBezTo>
                  <a:cubicBezTo>
                    <a:pt x="811272" y="-324"/>
                    <a:pt x="850882" y="25945"/>
                    <a:pt x="878134" y="73166"/>
                  </a:cubicBezTo>
                  <a:cubicBezTo>
                    <a:pt x="887790" y="90025"/>
                    <a:pt x="895237" y="108192"/>
                    <a:pt x="899984" y="127342"/>
                  </a:cubicBezTo>
                  <a:close/>
                </a:path>
              </a:pathLst>
            </a:custGeom>
            <a:solidFill>
              <a:srgbClr val="D39064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66888F-477A-4754-A56A-B8F4F95E7C91}"/>
              </a:ext>
            </a:extLst>
          </p:cNvPr>
          <p:cNvGrpSpPr/>
          <p:nvPr/>
        </p:nvGrpSpPr>
        <p:grpSpPr>
          <a:xfrm flipH="1">
            <a:off x="660246" y="2038016"/>
            <a:ext cx="2555086" cy="3100446"/>
            <a:chOff x="5371625" y="2750784"/>
            <a:chExt cx="5292197" cy="385012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71C86C-6C27-49F4-AF1E-337215FAF8F3}"/>
                </a:ext>
              </a:extLst>
            </p:cNvPr>
            <p:cNvSpPr/>
            <p:nvPr/>
          </p:nvSpPr>
          <p:spPr>
            <a:xfrm>
              <a:off x="10195821" y="3212656"/>
              <a:ext cx="468000" cy="338825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A6EB44-DF48-498E-A15D-ED8AACD6F12B}"/>
                </a:ext>
              </a:extLst>
            </p:cNvPr>
            <p:cNvSpPr/>
            <p:nvPr/>
          </p:nvSpPr>
          <p:spPr>
            <a:xfrm>
              <a:off x="9572216" y="4080983"/>
              <a:ext cx="468000" cy="251992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5F75EF-910C-47B0-B36E-AC96801945F4}"/>
                </a:ext>
              </a:extLst>
            </p:cNvPr>
            <p:cNvSpPr/>
            <p:nvPr/>
          </p:nvSpPr>
          <p:spPr>
            <a:xfrm>
              <a:off x="8948611" y="4940888"/>
              <a:ext cx="468000" cy="166002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ectangle 55">
              <a:extLst>
                <a:ext uri="{FF2B5EF4-FFF2-40B4-BE49-F238E27FC236}">
                  <a16:creationId xmlns:a16="http://schemas.microsoft.com/office/drawing/2014/main" id="{ADD3C530-0B23-414E-87CD-CD96A403D816}"/>
                </a:ext>
              </a:extLst>
            </p:cNvPr>
            <p:cNvSpPr/>
            <p:nvPr/>
          </p:nvSpPr>
          <p:spPr>
            <a:xfrm>
              <a:off x="5869218" y="2852656"/>
              <a:ext cx="4794604" cy="360000"/>
            </a:xfrm>
            <a:custGeom>
              <a:avLst/>
              <a:gdLst/>
              <a:ahLst/>
              <a:cxnLst/>
              <a:rect l="l" t="t" r="r" b="b"/>
              <a:pathLst>
                <a:path w="3800189" h="360000">
                  <a:moveTo>
                    <a:pt x="0" y="0"/>
                  </a:moveTo>
                  <a:lnTo>
                    <a:pt x="3440189" y="0"/>
                  </a:lnTo>
                  <a:lnTo>
                    <a:pt x="3800189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B0E6212-D6A7-4A15-B82E-8F3EF9A89DEE}"/>
                </a:ext>
              </a:extLst>
            </p:cNvPr>
            <p:cNvSpPr/>
            <p:nvPr/>
          </p:nvSpPr>
          <p:spPr>
            <a:xfrm rot="16200000">
              <a:off x="5331817" y="2790592"/>
              <a:ext cx="577208" cy="49759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2" name="Rectangle 57">
              <a:extLst>
                <a:ext uri="{FF2B5EF4-FFF2-40B4-BE49-F238E27FC236}">
                  <a16:creationId xmlns:a16="http://schemas.microsoft.com/office/drawing/2014/main" id="{EEA1F9EF-2605-44F6-9B64-8DE772D90444}"/>
                </a:ext>
              </a:extLst>
            </p:cNvPr>
            <p:cNvSpPr/>
            <p:nvPr/>
          </p:nvSpPr>
          <p:spPr>
            <a:xfrm>
              <a:off x="6554156" y="3720983"/>
              <a:ext cx="3486061" cy="360000"/>
            </a:xfrm>
            <a:custGeom>
              <a:avLst/>
              <a:gdLst/>
              <a:ahLst/>
              <a:cxnLst/>
              <a:rect l="l" t="t" r="r" b="b"/>
              <a:pathLst>
                <a:path w="2655012" h="360000">
                  <a:moveTo>
                    <a:pt x="0" y="0"/>
                  </a:moveTo>
                  <a:lnTo>
                    <a:pt x="2295012" y="0"/>
                  </a:lnTo>
                  <a:lnTo>
                    <a:pt x="265501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5219DB8D-FDBC-4F15-89A0-E9C143D49688}"/>
                </a:ext>
              </a:extLst>
            </p:cNvPr>
            <p:cNvSpPr/>
            <p:nvPr/>
          </p:nvSpPr>
          <p:spPr>
            <a:xfrm rot="16200000">
              <a:off x="6016755" y="3665651"/>
              <a:ext cx="577208" cy="49759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4" name="Rectangle 59">
              <a:extLst>
                <a:ext uri="{FF2B5EF4-FFF2-40B4-BE49-F238E27FC236}">
                  <a16:creationId xmlns:a16="http://schemas.microsoft.com/office/drawing/2014/main" id="{5201E5AE-4A98-4235-B019-2DDAEE720BA8}"/>
                </a:ext>
              </a:extLst>
            </p:cNvPr>
            <p:cNvSpPr/>
            <p:nvPr/>
          </p:nvSpPr>
          <p:spPr>
            <a:xfrm>
              <a:off x="7239094" y="4589310"/>
              <a:ext cx="2177518" cy="360000"/>
            </a:xfrm>
            <a:custGeom>
              <a:avLst/>
              <a:gdLst/>
              <a:ahLst/>
              <a:cxnLst/>
              <a:rect l="l" t="t" r="r" b="b"/>
              <a:pathLst>
                <a:path w="1611982" h="360000">
                  <a:moveTo>
                    <a:pt x="0" y="0"/>
                  </a:moveTo>
                  <a:lnTo>
                    <a:pt x="1251982" y="0"/>
                  </a:lnTo>
                  <a:lnTo>
                    <a:pt x="161198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DD26233-F0C8-45DF-BC1D-6D95C3C559B0}"/>
                </a:ext>
              </a:extLst>
            </p:cNvPr>
            <p:cNvSpPr/>
            <p:nvPr/>
          </p:nvSpPr>
          <p:spPr>
            <a:xfrm rot="16200000">
              <a:off x="6701693" y="4540710"/>
              <a:ext cx="577208" cy="49759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8B7968-1ED1-4185-BA31-4AE83004DD11}"/>
              </a:ext>
            </a:extLst>
          </p:cNvPr>
          <p:cNvGrpSpPr/>
          <p:nvPr/>
        </p:nvGrpSpPr>
        <p:grpSpPr>
          <a:xfrm>
            <a:off x="-152487" y="4521612"/>
            <a:ext cx="3354813" cy="1768498"/>
            <a:chOff x="1536080" y="4596996"/>
            <a:chExt cx="3354813" cy="176849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530C70-4A1D-407B-B451-B87AB636BCC2}"/>
                </a:ext>
              </a:extLst>
            </p:cNvPr>
            <p:cNvSpPr/>
            <p:nvPr/>
          </p:nvSpPr>
          <p:spPr>
            <a:xfrm>
              <a:off x="1536080" y="4686336"/>
              <a:ext cx="3354813" cy="1679158"/>
            </a:xfrm>
            <a:custGeom>
              <a:avLst/>
              <a:gdLst>
                <a:gd name="connsiteX0" fmla="*/ 6847555 w 6849572"/>
                <a:gd name="connsiteY0" fmla="*/ 124465 h 3428362"/>
                <a:gd name="connsiteX1" fmla="*/ 6835443 w 6849572"/>
                <a:gd name="connsiteY1" fmla="*/ 76181 h 3428362"/>
                <a:gd name="connsiteX2" fmla="*/ 6737647 w 6849572"/>
                <a:gd name="connsiteY2" fmla="*/ 1954 h 3428362"/>
                <a:gd name="connsiteX3" fmla="*/ 6674959 w 6849572"/>
                <a:gd name="connsiteY3" fmla="*/ 2036 h 3428362"/>
                <a:gd name="connsiteX4" fmla="*/ 6581582 w 6849572"/>
                <a:gd name="connsiteY4" fmla="*/ 38863 h 3428362"/>
                <a:gd name="connsiteX5" fmla="*/ 6565951 w 6849572"/>
                <a:gd name="connsiteY5" fmla="*/ 27406 h 3428362"/>
                <a:gd name="connsiteX6" fmla="*/ 6566687 w 6849572"/>
                <a:gd name="connsiteY6" fmla="*/ 25442 h 3428362"/>
                <a:gd name="connsiteX7" fmla="*/ 6564723 w 6849572"/>
                <a:gd name="connsiteY7" fmla="*/ 22414 h 3428362"/>
                <a:gd name="connsiteX8" fmla="*/ 6553594 w 6849572"/>
                <a:gd name="connsiteY8" fmla="*/ 40745 h 3428362"/>
                <a:gd name="connsiteX9" fmla="*/ 6541154 w 6849572"/>
                <a:gd name="connsiteY9" fmla="*/ 61614 h 3428362"/>
                <a:gd name="connsiteX10" fmla="*/ 6338933 w 6849572"/>
                <a:gd name="connsiteY10" fmla="*/ 276356 h 3428362"/>
                <a:gd name="connsiteX11" fmla="*/ 6059212 w 6849572"/>
                <a:gd name="connsiteY11" fmla="*/ 705349 h 3428362"/>
                <a:gd name="connsiteX12" fmla="*/ 5716066 w 6849572"/>
                <a:gd name="connsiteY12" fmla="*/ 1260945 h 3428362"/>
                <a:gd name="connsiteX13" fmla="*/ 5513682 w 6849572"/>
                <a:gd name="connsiteY13" fmla="*/ 1507195 h 3428362"/>
                <a:gd name="connsiteX14" fmla="*/ 5331920 w 6849572"/>
                <a:gd name="connsiteY14" fmla="*/ 1659086 h 3428362"/>
                <a:gd name="connsiteX15" fmla="*/ 5071103 w 6849572"/>
                <a:gd name="connsiteY15" fmla="*/ 1802302 h 3428362"/>
                <a:gd name="connsiteX16" fmla="*/ 5055064 w 6849572"/>
                <a:gd name="connsiteY16" fmla="*/ 1814005 h 3428362"/>
                <a:gd name="connsiteX17" fmla="*/ 4980100 w 6849572"/>
                <a:gd name="connsiteY17" fmla="*/ 1874483 h 3428362"/>
                <a:gd name="connsiteX18" fmla="*/ 4623943 w 6849572"/>
                <a:gd name="connsiteY18" fmla="*/ 1976043 h 3428362"/>
                <a:gd name="connsiteX19" fmla="*/ 4397497 w 6849572"/>
                <a:gd name="connsiteY19" fmla="*/ 1969251 h 3428362"/>
                <a:gd name="connsiteX20" fmla="*/ 3964576 w 6849572"/>
                <a:gd name="connsiteY20" fmla="*/ 1887822 h 3428362"/>
                <a:gd name="connsiteX21" fmla="*/ 3480342 w 6849572"/>
                <a:gd name="connsiteY21" fmla="*/ 1773004 h 3428362"/>
                <a:gd name="connsiteX22" fmla="*/ 3381318 w 6849572"/>
                <a:gd name="connsiteY22" fmla="*/ 1755573 h 3428362"/>
                <a:gd name="connsiteX23" fmla="*/ 3390402 w 6849572"/>
                <a:gd name="connsiteY23" fmla="*/ 1755736 h 3428362"/>
                <a:gd name="connsiteX24" fmla="*/ 3411107 w 6849572"/>
                <a:gd name="connsiteY24" fmla="*/ 1752790 h 3428362"/>
                <a:gd name="connsiteX25" fmla="*/ 3423710 w 6849572"/>
                <a:gd name="connsiteY25" fmla="*/ 1752381 h 3428362"/>
                <a:gd name="connsiteX26" fmla="*/ 3454399 w 6849572"/>
                <a:gd name="connsiteY26" fmla="*/ 1755327 h 3428362"/>
                <a:gd name="connsiteX27" fmla="*/ 3584849 w 6849572"/>
                <a:gd name="connsiteY27" fmla="*/ 1763838 h 3428362"/>
                <a:gd name="connsiteX28" fmla="*/ 3597288 w 6849572"/>
                <a:gd name="connsiteY28" fmla="*/ 1763920 h 3428362"/>
                <a:gd name="connsiteX29" fmla="*/ 3631005 w 6849572"/>
                <a:gd name="connsiteY29" fmla="*/ 1768094 h 3428362"/>
                <a:gd name="connsiteX30" fmla="*/ 3666114 w 6849572"/>
                <a:gd name="connsiteY30" fmla="*/ 1772922 h 3428362"/>
                <a:gd name="connsiteX31" fmla="*/ 3945917 w 6849572"/>
                <a:gd name="connsiteY31" fmla="*/ 1819652 h 3428362"/>
                <a:gd name="connsiteX32" fmla="*/ 4348477 w 6849572"/>
                <a:gd name="connsiteY32" fmla="*/ 1891096 h 3428362"/>
                <a:gd name="connsiteX33" fmla="*/ 4593990 w 6849572"/>
                <a:gd name="connsiteY33" fmla="*/ 1910737 h 3428362"/>
                <a:gd name="connsiteX34" fmla="*/ 4760611 w 6849572"/>
                <a:gd name="connsiteY34" fmla="*/ 1898625 h 3428362"/>
                <a:gd name="connsiteX35" fmla="*/ 4968152 w 6849572"/>
                <a:gd name="connsiteY35" fmla="*/ 1844284 h 3428362"/>
                <a:gd name="connsiteX36" fmla="*/ 5028057 w 6849572"/>
                <a:gd name="connsiteY36" fmla="*/ 1816378 h 3428362"/>
                <a:gd name="connsiteX37" fmla="*/ 5085589 w 6849572"/>
                <a:gd name="connsiteY37" fmla="*/ 1780124 h 3428362"/>
                <a:gd name="connsiteX38" fmla="*/ 5107194 w 6849572"/>
                <a:gd name="connsiteY38" fmla="*/ 1757373 h 3428362"/>
                <a:gd name="connsiteX39" fmla="*/ 5224467 w 6849572"/>
                <a:gd name="connsiteY39" fmla="*/ 1503185 h 3428362"/>
                <a:gd name="connsiteX40" fmla="*/ 5224140 w 6849572"/>
                <a:gd name="connsiteY40" fmla="*/ 1473887 h 3428362"/>
                <a:gd name="connsiteX41" fmla="*/ 5138128 w 6849572"/>
                <a:gd name="connsiteY41" fmla="*/ 1310621 h 3428362"/>
                <a:gd name="connsiteX42" fmla="*/ 4994503 w 6849572"/>
                <a:gd name="connsiteY42" fmla="*/ 1252680 h 3428362"/>
                <a:gd name="connsiteX43" fmla="*/ 4509370 w 6849572"/>
                <a:gd name="connsiteY43" fmla="*/ 1178044 h 3428362"/>
                <a:gd name="connsiteX44" fmla="*/ 4219418 w 6849572"/>
                <a:gd name="connsiteY44" fmla="*/ 1145800 h 3428362"/>
                <a:gd name="connsiteX45" fmla="*/ 3745578 w 6849572"/>
                <a:gd name="connsiteY45" fmla="*/ 1033109 h 3428362"/>
                <a:gd name="connsiteX46" fmla="*/ 3470276 w 6849572"/>
                <a:gd name="connsiteY46" fmla="*/ 938669 h 3428362"/>
                <a:gd name="connsiteX47" fmla="*/ 3312575 w 6849572"/>
                <a:gd name="connsiteY47" fmla="*/ 876553 h 3428362"/>
                <a:gd name="connsiteX48" fmla="*/ 3169768 w 6849572"/>
                <a:gd name="connsiteY48" fmla="*/ 817549 h 3428362"/>
                <a:gd name="connsiteX49" fmla="*/ 2636841 w 6849572"/>
                <a:gd name="connsiteY49" fmla="*/ 587748 h 3428362"/>
                <a:gd name="connsiteX50" fmla="*/ 2470710 w 6849572"/>
                <a:gd name="connsiteY50" fmla="*/ 514995 h 3428362"/>
                <a:gd name="connsiteX51" fmla="*/ 2460726 w 6849572"/>
                <a:gd name="connsiteY51" fmla="*/ 512212 h 3428362"/>
                <a:gd name="connsiteX52" fmla="*/ 2041308 w 6849572"/>
                <a:gd name="connsiteY52" fmla="*/ 373906 h 3428362"/>
                <a:gd name="connsiteX53" fmla="*/ 1784747 w 6849572"/>
                <a:gd name="connsiteY53" fmla="*/ 325459 h 3428362"/>
                <a:gd name="connsiteX54" fmla="*/ 1632692 w 6849572"/>
                <a:gd name="connsiteY54" fmla="*/ 312119 h 3428362"/>
                <a:gd name="connsiteX55" fmla="*/ 1357145 w 6849572"/>
                <a:gd name="connsiteY55" fmla="*/ 323985 h 3428362"/>
                <a:gd name="connsiteX56" fmla="*/ 1181930 w 6849572"/>
                <a:gd name="connsiteY56" fmla="*/ 363922 h 3428362"/>
                <a:gd name="connsiteX57" fmla="*/ 754901 w 6849572"/>
                <a:gd name="connsiteY57" fmla="*/ 553622 h 3428362"/>
                <a:gd name="connsiteX58" fmla="*/ 380657 w 6849572"/>
                <a:gd name="connsiteY58" fmla="*/ 900041 h 3428362"/>
                <a:gd name="connsiteX59" fmla="*/ 104209 w 6849572"/>
                <a:gd name="connsiteY59" fmla="*/ 1436815 h 3428362"/>
                <a:gd name="connsiteX60" fmla="*/ 15906 w 6849572"/>
                <a:gd name="connsiteY60" fmla="*/ 1978580 h 3428362"/>
                <a:gd name="connsiteX61" fmla="*/ 6495 w 6849572"/>
                <a:gd name="connsiteY61" fmla="*/ 2200524 h 3428362"/>
                <a:gd name="connsiteX62" fmla="*/ 2812 w 6849572"/>
                <a:gd name="connsiteY62" fmla="*/ 2218529 h 3428362"/>
                <a:gd name="connsiteX63" fmla="*/ 2321 w 6849572"/>
                <a:gd name="connsiteY63" fmla="*/ 2260184 h 3428362"/>
                <a:gd name="connsiteX64" fmla="*/ 766 w 6849572"/>
                <a:gd name="connsiteY64" fmla="*/ 2353724 h 3428362"/>
                <a:gd name="connsiteX65" fmla="*/ 2239 w 6849572"/>
                <a:gd name="connsiteY65" fmla="*/ 2491130 h 3428362"/>
                <a:gd name="connsiteX66" fmla="*/ 2730 w 6849572"/>
                <a:gd name="connsiteY66" fmla="*/ 2537123 h 3428362"/>
                <a:gd name="connsiteX67" fmla="*/ 4613 w 6849572"/>
                <a:gd name="connsiteY67" fmla="*/ 2561756 h 3428362"/>
                <a:gd name="connsiteX68" fmla="*/ 6413 w 6849572"/>
                <a:gd name="connsiteY68" fmla="*/ 2667735 h 3428362"/>
                <a:gd name="connsiteX69" fmla="*/ 6986 w 6849572"/>
                <a:gd name="connsiteY69" fmla="*/ 2692696 h 3428362"/>
                <a:gd name="connsiteX70" fmla="*/ 8868 w 6849572"/>
                <a:gd name="connsiteY70" fmla="*/ 2715120 h 3428362"/>
                <a:gd name="connsiteX71" fmla="*/ 10587 w 6849572"/>
                <a:gd name="connsiteY71" fmla="*/ 2781245 h 3428362"/>
                <a:gd name="connsiteX72" fmla="*/ 11160 w 6849572"/>
                <a:gd name="connsiteY72" fmla="*/ 2801950 h 3428362"/>
                <a:gd name="connsiteX73" fmla="*/ 14842 w 6849572"/>
                <a:gd name="connsiteY73" fmla="*/ 2873803 h 3428362"/>
                <a:gd name="connsiteX74" fmla="*/ 15333 w 6849572"/>
                <a:gd name="connsiteY74" fmla="*/ 2890252 h 3428362"/>
                <a:gd name="connsiteX75" fmla="*/ 19016 w 6849572"/>
                <a:gd name="connsiteY75" fmla="*/ 2949421 h 3428362"/>
                <a:gd name="connsiteX76" fmla="*/ 19507 w 6849572"/>
                <a:gd name="connsiteY76" fmla="*/ 2965952 h 3428362"/>
                <a:gd name="connsiteX77" fmla="*/ 23108 w 6849572"/>
                <a:gd name="connsiteY77" fmla="*/ 3020865 h 3428362"/>
                <a:gd name="connsiteX78" fmla="*/ 23763 w 6849572"/>
                <a:gd name="connsiteY78" fmla="*/ 3041489 h 3428362"/>
                <a:gd name="connsiteX79" fmla="*/ 27445 w 6849572"/>
                <a:gd name="connsiteY79" fmla="*/ 3088136 h 3428362"/>
                <a:gd name="connsiteX80" fmla="*/ 27936 w 6849572"/>
                <a:gd name="connsiteY80" fmla="*/ 3100493 h 3428362"/>
                <a:gd name="connsiteX81" fmla="*/ 31537 w 6849572"/>
                <a:gd name="connsiteY81" fmla="*/ 3151151 h 3428362"/>
                <a:gd name="connsiteX82" fmla="*/ 32110 w 6849572"/>
                <a:gd name="connsiteY82" fmla="*/ 3163508 h 3428362"/>
                <a:gd name="connsiteX83" fmla="*/ 35957 w 6849572"/>
                <a:gd name="connsiteY83" fmla="*/ 3210074 h 3428362"/>
                <a:gd name="connsiteX84" fmla="*/ 36366 w 6849572"/>
                <a:gd name="connsiteY84" fmla="*/ 3222268 h 3428362"/>
                <a:gd name="connsiteX85" fmla="*/ 39967 w 6849572"/>
                <a:gd name="connsiteY85" fmla="*/ 3264660 h 3428362"/>
                <a:gd name="connsiteX86" fmla="*/ 40539 w 6849572"/>
                <a:gd name="connsiteY86" fmla="*/ 3276935 h 3428362"/>
                <a:gd name="connsiteX87" fmla="*/ 43977 w 6849572"/>
                <a:gd name="connsiteY87" fmla="*/ 3310898 h 3428362"/>
                <a:gd name="connsiteX88" fmla="*/ 44631 w 6849572"/>
                <a:gd name="connsiteY88" fmla="*/ 3323420 h 3428362"/>
                <a:gd name="connsiteX89" fmla="*/ 48232 w 6849572"/>
                <a:gd name="connsiteY89" fmla="*/ 3357137 h 3428362"/>
                <a:gd name="connsiteX90" fmla="*/ 48887 w 6849572"/>
                <a:gd name="connsiteY90" fmla="*/ 3369494 h 3428362"/>
                <a:gd name="connsiteX91" fmla="*/ 50933 w 6849572"/>
                <a:gd name="connsiteY91" fmla="*/ 3388808 h 3428362"/>
                <a:gd name="connsiteX92" fmla="*/ 53634 w 6849572"/>
                <a:gd name="connsiteY92" fmla="*/ 3408121 h 3428362"/>
                <a:gd name="connsiteX93" fmla="*/ 64272 w 6849572"/>
                <a:gd name="connsiteY93" fmla="*/ 3428090 h 3428362"/>
                <a:gd name="connsiteX94" fmla="*/ 83913 w 6849572"/>
                <a:gd name="connsiteY94" fmla="*/ 3412377 h 3428362"/>
                <a:gd name="connsiteX95" fmla="*/ 180809 w 6849572"/>
                <a:gd name="connsiteY95" fmla="*/ 3243791 h 3428362"/>
                <a:gd name="connsiteX96" fmla="*/ 357742 w 6849572"/>
                <a:gd name="connsiteY96" fmla="*/ 2995987 h 3428362"/>
                <a:gd name="connsiteX97" fmla="*/ 500631 w 6849572"/>
                <a:gd name="connsiteY97" fmla="*/ 2851707 h 3428362"/>
                <a:gd name="connsiteX98" fmla="*/ 642129 w 6849572"/>
                <a:gd name="connsiteY98" fmla="*/ 2734515 h 3428362"/>
                <a:gd name="connsiteX99" fmla="*/ 907528 w 6849572"/>
                <a:gd name="connsiteY99" fmla="*/ 2561428 h 3428362"/>
                <a:gd name="connsiteX100" fmla="*/ 1219166 w 6849572"/>
                <a:gd name="connsiteY100" fmla="*/ 2425496 h 3428362"/>
                <a:gd name="connsiteX101" fmla="*/ 1498560 w 6849572"/>
                <a:gd name="connsiteY101" fmla="*/ 2360599 h 3428362"/>
                <a:gd name="connsiteX102" fmla="*/ 1520165 w 6849572"/>
                <a:gd name="connsiteY102" fmla="*/ 2356752 h 3428362"/>
                <a:gd name="connsiteX103" fmla="*/ 1522129 w 6849572"/>
                <a:gd name="connsiteY103" fmla="*/ 2356425 h 3428362"/>
                <a:gd name="connsiteX104" fmla="*/ 1524093 w 6849572"/>
                <a:gd name="connsiteY104" fmla="*/ 2356507 h 3428362"/>
                <a:gd name="connsiteX105" fmla="*/ 1549545 w 6849572"/>
                <a:gd name="connsiteY105" fmla="*/ 2352824 h 3428362"/>
                <a:gd name="connsiteX106" fmla="*/ 1557729 w 6849572"/>
                <a:gd name="connsiteY106" fmla="*/ 2352333 h 3428362"/>
                <a:gd name="connsiteX107" fmla="*/ 1587518 w 6849572"/>
                <a:gd name="connsiteY107" fmla="*/ 2348405 h 3428362"/>
                <a:gd name="connsiteX108" fmla="*/ 1595538 w 6849572"/>
                <a:gd name="connsiteY108" fmla="*/ 2348077 h 3428362"/>
                <a:gd name="connsiteX109" fmla="*/ 1629500 w 6849572"/>
                <a:gd name="connsiteY109" fmla="*/ 2344395 h 3428362"/>
                <a:gd name="connsiteX110" fmla="*/ 1641776 w 6849572"/>
                <a:gd name="connsiteY110" fmla="*/ 2343822 h 3428362"/>
                <a:gd name="connsiteX111" fmla="*/ 1688424 w 6849572"/>
                <a:gd name="connsiteY111" fmla="*/ 2340057 h 3428362"/>
                <a:gd name="connsiteX112" fmla="*/ 1709047 w 6849572"/>
                <a:gd name="connsiteY112" fmla="*/ 2339566 h 3428362"/>
                <a:gd name="connsiteX113" fmla="*/ 1884998 w 6849572"/>
                <a:gd name="connsiteY113" fmla="*/ 2337848 h 3428362"/>
                <a:gd name="connsiteX114" fmla="*/ 1937047 w 6849572"/>
                <a:gd name="connsiteY114" fmla="*/ 2339566 h 3428362"/>
                <a:gd name="connsiteX115" fmla="*/ 1957752 w 6849572"/>
                <a:gd name="connsiteY115" fmla="*/ 2340139 h 3428362"/>
                <a:gd name="connsiteX116" fmla="*/ 2012665 w 6849572"/>
                <a:gd name="connsiteY116" fmla="*/ 2343822 h 3428362"/>
                <a:gd name="connsiteX117" fmla="*/ 2025022 w 6849572"/>
                <a:gd name="connsiteY117" fmla="*/ 2344313 h 3428362"/>
                <a:gd name="connsiteX118" fmla="*/ 2063240 w 6849572"/>
                <a:gd name="connsiteY118" fmla="*/ 2347914 h 3428362"/>
                <a:gd name="connsiteX119" fmla="*/ 2075516 w 6849572"/>
                <a:gd name="connsiteY119" fmla="*/ 2348487 h 3428362"/>
                <a:gd name="connsiteX120" fmla="*/ 2109315 w 6849572"/>
                <a:gd name="connsiteY120" fmla="*/ 2352251 h 3428362"/>
                <a:gd name="connsiteX121" fmla="*/ 2117499 w 6849572"/>
                <a:gd name="connsiteY121" fmla="*/ 2352660 h 3428362"/>
                <a:gd name="connsiteX122" fmla="*/ 2147206 w 6849572"/>
                <a:gd name="connsiteY122" fmla="*/ 2356425 h 3428362"/>
                <a:gd name="connsiteX123" fmla="*/ 2155390 w 6849572"/>
                <a:gd name="connsiteY123" fmla="*/ 2356916 h 3428362"/>
                <a:gd name="connsiteX124" fmla="*/ 2185015 w 6849572"/>
                <a:gd name="connsiteY124" fmla="*/ 2360599 h 3428362"/>
                <a:gd name="connsiteX125" fmla="*/ 2186979 w 6849572"/>
                <a:gd name="connsiteY125" fmla="*/ 2360517 h 3428362"/>
                <a:gd name="connsiteX126" fmla="*/ 2188943 w 6849572"/>
                <a:gd name="connsiteY126" fmla="*/ 2360844 h 3428362"/>
                <a:gd name="connsiteX127" fmla="*/ 2218650 w 6849572"/>
                <a:gd name="connsiteY127" fmla="*/ 2364855 h 3428362"/>
                <a:gd name="connsiteX128" fmla="*/ 2226916 w 6849572"/>
                <a:gd name="connsiteY128" fmla="*/ 2365509 h 3428362"/>
                <a:gd name="connsiteX129" fmla="*/ 2248112 w 6849572"/>
                <a:gd name="connsiteY129" fmla="*/ 2369028 h 3428362"/>
                <a:gd name="connsiteX130" fmla="*/ 2256296 w 6849572"/>
                <a:gd name="connsiteY130" fmla="*/ 2369601 h 3428362"/>
                <a:gd name="connsiteX131" fmla="*/ 2277491 w 6849572"/>
                <a:gd name="connsiteY131" fmla="*/ 2373202 h 3428362"/>
                <a:gd name="connsiteX132" fmla="*/ 2309981 w 6849572"/>
                <a:gd name="connsiteY132" fmla="*/ 2379258 h 3428362"/>
                <a:gd name="connsiteX133" fmla="*/ 2699529 w 6849572"/>
                <a:gd name="connsiteY133" fmla="*/ 2489984 h 3428362"/>
                <a:gd name="connsiteX134" fmla="*/ 3107408 w 6849572"/>
                <a:gd name="connsiteY134" fmla="*/ 2622479 h 3428362"/>
                <a:gd name="connsiteX135" fmla="*/ 3753353 w 6849572"/>
                <a:gd name="connsiteY135" fmla="*/ 2821100 h 3428362"/>
                <a:gd name="connsiteX136" fmla="*/ 3937733 w 6849572"/>
                <a:gd name="connsiteY136" fmla="*/ 2860873 h 3428362"/>
                <a:gd name="connsiteX137" fmla="*/ 3959174 w 6849572"/>
                <a:gd name="connsiteY137" fmla="*/ 2864965 h 3428362"/>
                <a:gd name="connsiteX138" fmla="*/ 4013597 w 6849572"/>
                <a:gd name="connsiteY138" fmla="*/ 2873885 h 3428362"/>
                <a:gd name="connsiteX139" fmla="*/ 4034874 w 6849572"/>
                <a:gd name="connsiteY139" fmla="*/ 2877567 h 3428362"/>
                <a:gd name="connsiteX140" fmla="*/ 4043140 w 6849572"/>
                <a:gd name="connsiteY140" fmla="*/ 2878140 h 3428362"/>
                <a:gd name="connsiteX141" fmla="*/ 4064336 w 6849572"/>
                <a:gd name="connsiteY141" fmla="*/ 2881741 h 3428362"/>
                <a:gd name="connsiteX142" fmla="*/ 4072602 w 6849572"/>
                <a:gd name="connsiteY142" fmla="*/ 2882314 h 3428362"/>
                <a:gd name="connsiteX143" fmla="*/ 4097971 w 6849572"/>
                <a:gd name="connsiteY143" fmla="*/ 2885915 h 3428362"/>
                <a:gd name="connsiteX144" fmla="*/ 4106237 w 6849572"/>
                <a:gd name="connsiteY144" fmla="*/ 2886406 h 3428362"/>
                <a:gd name="connsiteX145" fmla="*/ 4135944 w 6849572"/>
                <a:gd name="connsiteY145" fmla="*/ 2890007 h 3428362"/>
                <a:gd name="connsiteX146" fmla="*/ 4144046 w 6849572"/>
                <a:gd name="connsiteY146" fmla="*/ 2890334 h 3428362"/>
                <a:gd name="connsiteX147" fmla="*/ 4182182 w 6849572"/>
                <a:gd name="connsiteY147" fmla="*/ 2894181 h 3428362"/>
                <a:gd name="connsiteX148" fmla="*/ 4194622 w 6849572"/>
                <a:gd name="connsiteY148" fmla="*/ 2894754 h 3428362"/>
                <a:gd name="connsiteX149" fmla="*/ 4249535 w 6849572"/>
                <a:gd name="connsiteY149" fmla="*/ 2898355 h 3428362"/>
                <a:gd name="connsiteX150" fmla="*/ 4270240 w 6849572"/>
                <a:gd name="connsiteY150" fmla="*/ 2898764 h 3428362"/>
                <a:gd name="connsiteX151" fmla="*/ 4366726 w 6849572"/>
                <a:gd name="connsiteY151" fmla="*/ 2898927 h 3428362"/>
                <a:gd name="connsiteX152" fmla="*/ 4387513 w 6849572"/>
                <a:gd name="connsiteY152" fmla="*/ 2898355 h 3428362"/>
                <a:gd name="connsiteX153" fmla="*/ 4434079 w 6849572"/>
                <a:gd name="connsiteY153" fmla="*/ 2894590 h 3428362"/>
                <a:gd name="connsiteX154" fmla="*/ 4446273 w 6849572"/>
                <a:gd name="connsiteY154" fmla="*/ 2894099 h 3428362"/>
                <a:gd name="connsiteX155" fmla="*/ 4471970 w 6849572"/>
                <a:gd name="connsiteY155" fmla="*/ 2890334 h 3428362"/>
                <a:gd name="connsiteX156" fmla="*/ 4479990 w 6849572"/>
                <a:gd name="connsiteY156" fmla="*/ 2889925 h 3428362"/>
                <a:gd name="connsiteX157" fmla="*/ 4501431 w 6849572"/>
                <a:gd name="connsiteY157" fmla="*/ 2886079 h 3428362"/>
                <a:gd name="connsiteX158" fmla="*/ 4503395 w 6849572"/>
                <a:gd name="connsiteY158" fmla="*/ 2885751 h 3428362"/>
                <a:gd name="connsiteX159" fmla="*/ 4505441 w 6849572"/>
                <a:gd name="connsiteY159" fmla="*/ 2885833 h 3428362"/>
                <a:gd name="connsiteX160" fmla="*/ 4526719 w 6849572"/>
                <a:gd name="connsiteY160" fmla="*/ 2881905 h 3428362"/>
                <a:gd name="connsiteX161" fmla="*/ 4597509 w 6849572"/>
                <a:gd name="connsiteY161" fmla="*/ 2865701 h 3428362"/>
                <a:gd name="connsiteX162" fmla="*/ 4985911 w 6849572"/>
                <a:gd name="connsiteY162" fmla="*/ 2692860 h 3428362"/>
                <a:gd name="connsiteX163" fmla="*/ 5238216 w 6849572"/>
                <a:gd name="connsiteY163" fmla="*/ 2525829 h 3428362"/>
                <a:gd name="connsiteX164" fmla="*/ 5458196 w 6849572"/>
                <a:gd name="connsiteY164" fmla="*/ 2363218 h 3428362"/>
                <a:gd name="connsiteX165" fmla="*/ 5712956 w 6849572"/>
                <a:gd name="connsiteY165" fmla="*/ 2156823 h 3428362"/>
                <a:gd name="connsiteX166" fmla="*/ 5900038 w 6849572"/>
                <a:gd name="connsiteY166" fmla="*/ 1992820 h 3428362"/>
                <a:gd name="connsiteX167" fmla="*/ 6034497 w 6849572"/>
                <a:gd name="connsiteY167" fmla="*/ 1860652 h 3428362"/>
                <a:gd name="connsiteX168" fmla="*/ 6175830 w 6849572"/>
                <a:gd name="connsiteY168" fmla="*/ 1684947 h 3428362"/>
                <a:gd name="connsiteX169" fmla="*/ 6409232 w 6849572"/>
                <a:gd name="connsiteY169" fmla="*/ 1254644 h 3428362"/>
                <a:gd name="connsiteX170" fmla="*/ 6656873 w 6849572"/>
                <a:gd name="connsiteY170" fmla="*/ 723599 h 3428362"/>
                <a:gd name="connsiteX171" fmla="*/ 6785112 w 6849572"/>
                <a:gd name="connsiteY171" fmla="*/ 407951 h 3428362"/>
                <a:gd name="connsiteX172" fmla="*/ 6843708 w 6849572"/>
                <a:gd name="connsiteY172" fmla="*/ 199347 h 3428362"/>
                <a:gd name="connsiteX173" fmla="*/ 6847227 w 6849572"/>
                <a:gd name="connsiteY173" fmla="*/ 177905 h 3428362"/>
                <a:gd name="connsiteX174" fmla="*/ 6847718 w 6849572"/>
                <a:gd name="connsiteY174" fmla="*/ 165711 h 3428362"/>
                <a:gd name="connsiteX175" fmla="*/ 6847555 w 6849572"/>
                <a:gd name="connsiteY175" fmla="*/ 124465 h 3428362"/>
                <a:gd name="connsiteX176" fmla="*/ 3343755 w 6849572"/>
                <a:gd name="connsiteY176" fmla="*/ 1752217 h 3428362"/>
                <a:gd name="connsiteX177" fmla="*/ 3340727 w 6849572"/>
                <a:gd name="connsiteY177" fmla="*/ 1752054 h 3428362"/>
                <a:gd name="connsiteX178" fmla="*/ 3340891 w 6849572"/>
                <a:gd name="connsiteY178" fmla="*/ 1751317 h 3428362"/>
                <a:gd name="connsiteX179" fmla="*/ 3343755 w 6849572"/>
                <a:gd name="connsiteY179" fmla="*/ 1752217 h 3428362"/>
                <a:gd name="connsiteX180" fmla="*/ 3022378 w 6849572"/>
                <a:gd name="connsiteY180" fmla="*/ 778676 h 3428362"/>
                <a:gd name="connsiteX181" fmla="*/ 3022460 w 6849572"/>
                <a:gd name="connsiteY181" fmla="*/ 776548 h 3428362"/>
                <a:gd name="connsiteX182" fmla="*/ 3025734 w 6849572"/>
                <a:gd name="connsiteY182" fmla="*/ 777612 h 3428362"/>
                <a:gd name="connsiteX183" fmla="*/ 3022378 w 6849572"/>
                <a:gd name="connsiteY183" fmla="*/ 778676 h 342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849572" h="3428362">
                  <a:moveTo>
                    <a:pt x="6847555" y="124465"/>
                  </a:moveTo>
                  <a:cubicBezTo>
                    <a:pt x="6843135" y="108425"/>
                    <a:pt x="6842072" y="91730"/>
                    <a:pt x="6835443" y="76181"/>
                  </a:cubicBezTo>
                  <a:cubicBezTo>
                    <a:pt x="6816865" y="32643"/>
                    <a:pt x="6779465" y="14557"/>
                    <a:pt x="6737647" y="1954"/>
                  </a:cubicBezTo>
                  <a:cubicBezTo>
                    <a:pt x="6716696" y="-583"/>
                    <a:pt x="6695828" y="-747"/>
                    <a:pt x="6674959" y="2036"/>
                  </a:cubicBezTo>
                  <a:cubicBezTo>
                    <a:pt x="6641896" y="9483"/>
                    <a:pt x="6610634" y="21268"/>
                    <a:pt x="6581582" y="38863"/>
                  </a:cubicBezTo>
                  <a:cubicBezTo>
                    <a:pt x="6567015" y="47701"/>
                    <a:pt x="6563332" y="41973"/>
                    <a:pt x="6565951" y="27406"/>
                  </a:cubicBezTo>
                  <a:cubicBezTo>
                    <a:pt x="6566360" y="27406"/>
                    <a:pt x="6566606" y="26751"/>
                    <a:pt x="6566687" y="25442"/>
                  </a:cubicBezTo>
                  <a:cubicBezTo>
                    <a:pt x="6566769" y="24214"/>
                    <a:pt x="6566115" y="23232"/>
                    <a:pt x="6564723" y="22414"/>
                  </a:cubicBezTo>
                  <a:cubicBezTo>
                    <a:pt x="6555230" y="25032"/>
                    <a:pt x="6554658" y="33461"/>
                    <a:pt x="6553594" y="40745"/>
                  </a:cubicBezTo>
                  <a:cubicBezTo>
                    <a:pt x="6552203" y="49665"/>
                    <a:pt x="6548356" y="56212"/>
                    <a:pt x="6541154" y="61614"/>
                  </a:cubicBezTo>
                  <a:cubicBezTo>
                    <a:pt x="6461199" y="121437"/>
                    <a:pt x="6399084" y="198037"/>
                    <a:pt x="6338933" y="276356"/>
                  </a:cubicBezTo>
                  <a:cubicBezTo>
                    <a:pt x="6234590" y="412125"/>
                    <a:pt x="6146860" y="558696"/>
                    <a:pt x="6059212" y="705349"/>
                  </a:cubicBezTo>
                  <a:cubicBezTo>
                    <a:pt x="5947504" y="892185"/>
                    <a:pt x="5840787" y="1082130"/>
                    <a:pt x="5716066" y="1260945"/>
                  </a:cubicBezTo>
                  <a:cubicBezTo>
                    <a:pt x="5655098" y="1348266"/>
                    <a:pt x="5589055" y="1431659"/>
                    <a:pt x="5513682" y="1507195"/>
                  </a:cubicBezTo>
                  <a:cubicBezTo>
                    <a:pt x="5457705" y="1563254"/>
                    <a:pt x="5397145" y="1614075"/>
                    <a:pt x="5331920" y="1659086"/>
                  </a:cubicBezTo>
                  <a:cubicBezTo>
                    <a:pt x="5249837" y="1715718"/>
                    <a:pt x="5163417" y="1764329"/>
                    <a:pt x="5071103" y="1802302"/>
                  </a:cubicBezTo>
                  <a:cubicBezTo>
                    <a:pt x="5065047" y="1805166"/>
                    <a:pt x="5059810" y="1809340"/>
                    <a:pt x="5055064" y="1814005"/>
                  </a:cubicBezTo>
                  <a:cubicBezTo>
                    <a:pt x="5032885" y="1837574"/>
                    <a:pt x="5008252" y="1858443"/>
                    <a:pt x="4980100" y="1874483"/>
                  </a:cubicBezTo>
                  <a:cubicBezTo>
                    <a:pt x="4869783" y="1937580"/>
                    <a:pt x="4750381" y="1970724"/>
                    <a:pt x="4623943" y="1976043"/>
                  </a:cubicBezTo>
                  <a:cubicBezTo>
                    <a:pt x="4548488" y="1979235"/>
                    <a:pt x="4473034" y="1976453"/>
                    <a:pt x="4397497" y="1969251"/>
                  </a:cubicBezTo>
                  <a:cubicBezTo>
                    <a:pt x="4250598" y="1955256"/>
                    <a:pt x="4106892" y="1925549"/>
                    <a:pt x="3964576" y="1887822"/>
                  </a:cubicBezTo>
                  <a:cubicBezTo>
                    <a:pt x="3804174" y="1845348"/>
                    <a:pt x="3644181" y="1800992"/>
                    <a:pt x="3480342" y="1773004"/>
                  </a:cubicBezTo>
                  <a:cubicBezTo>
                    <a:pt x="3446789" y="1767275"/>
                    <a:pt x="3413481" y="1759992"/>
                    <a:pt x="3381318" y="1755573"/>
                  </a:cubicBezTo>
                  <a:cubicBezTo>
                    <a:pt x="3384346" y="1755573"/>
                    <a:pt x="3387374" y="1755573"/>
                    <a:pt x="3390402" y="1755736"/>
                  </a:cubicBezTo>
                  <a:cubicBezTo>
                    <a:pt x="3397195" y="1753936"/>
                    <a:pt x="3404069" y="1753036"/>
                    <a:pt x="3411107" y="1752790"/>
                  </a:cubicBezTo>
                  <a:cubicBezTo>
                    <a:pt x="3415936" y="1752627"/>
                    <a:pt x="3420109" y="1752545"/>
                    <a:pt x="3423710" y="1752381"/>
                  </a:cubicBezTo>
                  <a:cubicBezTo>
                    <a:pt x="3433695" y="1755491"/>
                    <a:pt x="3444661" y="1750335"/>
                    <a:pt x="3454399" y="1755327"/>
                  </a:cubicBezTo>
                  <a:cubicBezTo>
                    <a:pt x="3498183" y="1753936"/>
                    <a:pt x="3541147" y="1764575"/>
                    <a:pt x="3584849" y="1763838"/>
                  </a:cubicBezTo>
                  <a:cubicBezTo>
                    <a:pt x="3589023" y="1761383"/>
                    <a:pt x="3593196" y="1759992"/>
                    <a:pt x="3597288" y="1763920"/>
                  </a:cubicBezTo>
                  <a:cubicBezTo>
                    <a:pt x="3607682" y="1772022"/>
                    <a:pt x="3619793" y="1766375"/>
                    <a:pt x="3631005" y="1768094"/>
                  </a:cubicBezTo>
                  <a:cubicBezTo>
                    <a:pt x="3642463" y="1771858"/>
                    <a:pt x="3654493" y="1771040"/>
                    <a:pt x="3666114" y="1772922"/>
                  </a:cubicBezTo>
                  <a:cubicBezTo>
                    <a:pt x="3759490" y="1787980"/>
                    <a:pt x="3853031" y="1801893"/>
                    <a:pt x="3945917" y="1819652"/>
                  </a:cubicBezTo>
                  <a:cubicBezTo>
                    <a:pt x="4079803" y="1845266"/>
                    <a:pt x="4213117" y="1873337"/>
                    <a:pt x="4348477" y="1891096"/>
                  </a:cubicBezTo>
                  <a:cubicBezTo>
                    <a:pt x="4430150" y="1901735"/>
                    <a:pt x="4511907" y="1908445"/>
                    <a:pt x="4593990" y="1910737"/>
                  </a:cubicBezTo>
                  <a:cubicBezTo>
                    <a:pt x="4649803" y="1912292"/>
                    <a:pt x="4705289" y="1906072"/>
                    <a:pt x="4760611" y="1898625"/>
                  </a:cubicBezTo>
                  <a:cubicBezTo>
                    <a:pt x="4832056" y="1888968"/>
                    <a:pt x="4901863" y="1873419"/>
                    <a:pt x="4968152" y="1844284"/>
                  </a:cubicBezTo>
                  <a:cubicBezTo>
                    <a:pt x="4988939" y="1836674"/>
                    <a:pt x="5009480" y="1828736"/>
                    <a:pt x="5028057" y="1816378"/>
                  </a:cubicBezTo>
                  <a:cubicBezTo>
                    <a:pt x="5046961" y="1803857"/>
                    <a:pt x="5066357" y="1792154"/>
                    <a:pt x="5085589" y="1780124"/>
                  </a:cubicBezTo>
                  <a:cubicBezTo>
                    <a:pt x="5092791" y="1772513"/>
                    <a:pt x="5099583" y="1764575"/>
                    <a:pt x="5107194" y="1757373"/>
                  </a:cubicBezTo>
                  <a:cubicBezTo>
                    <a:pt x="5180275" y="1688302"/>
                    <a:pt x="5214401" y="1601308"/>
                    <a:pt x="5224467" y="1503185"/>
                  </a:cubicBezTo>
                  <a:cubicBezTo>
                    <a:pt x="5224386" y="1493446"/>
                    <a:pt x="5224958" y="1483626"/>
                    <a:pt x="5224140" y="1473887"/>
                  </a:cubicBezTo>
                  <a:cubicBezTo>
                    <a:pt x="5219230" y="1418319"/>
                    <a:pt x="5214810" y="1362834"/>
                    <a:pt x="5138128" y="1310621"/>
                  </a:cubicBezTo>
                  <a:cubicBezTo>
                    <a:pt x="5094673" y="1280996"/>
                    <a:pt x="5044588" y="1266101"/>
                    <a:pt x="4994503" y="1252680"/>
                  </a:cubicBezTo>
                  <a:cubicBezTo>
                    <a:pt x="4835575" y="1210124"/>
                    <a:pt x="4672554" y="1192938"/>
                    <a:pt x="4509370" y="1178044"/>
                  </a:cubicBezTo>
                  <a:cubicBezTo>
                    <a:pt x="4412474" y="1169205"/>
                    <a:pt x="4315578" y="1160858"/>
                    <a:pt x="4219418" y="1145800"/>
                  </a:cubicBezTo>
                  <a:cubicBezTo>
                    <a:pt x="4058525" y="1120676"/>
                    <a:pt x="3901479" y="1079430"/>
                    <a:pt x="3745578" y="1033109"/>
                  </a:cubicBezTo>
                  <a:cubicBezTo>
                    <a:pt x="3714234" y="1023780"/>
                    <a:pt x="3476905" y="941205"/>
                    <a:pt x="3470276" y="938669"/>
                  </a:cubicBezTo>
                  <a:cubicBezTo>
                    <a:pt x="3427475" y="922301"/>
                    <a:pt x="3317567" y="878763"/>
                    <a:pt x="3312575" y="876553"/>
                  </a:cubicBezTo>
                  <a:cubicBezTo>
                    <a:pt x="3279594" y="861905"/>
                    <a:pt x="3175660" y="820004"/>
                    <a:pt x="3169768" y="817549"/>
                  </a:cubicBezTo>
                  <a:cubicBezTo>
                    <a:pt x="3095950" y="787269"/>
                    <a:pt x="2709022" y="619010"/>
                    <a:pt x="2636841" y="587748"/>
                  </a:cubicBezTo>
                  <a:cubicBezTo>
                    <a:pt x="2581355" y="563688"/>
                    <a:pt x="2526033" y="539219"/>
                    <a:pt x="2470710" y="514995"/>
                  </a:cubicBezTo>
                  <a:cubicBezTo>
                    <a:pt x="2467355" y="514094"/>
                    <a:pt x="2463918" y="513522"/>
                    <a:pt x="2460726" y="512212"/>
                  </a:cubicBezTo>
                  <a:cubicBezTo>
                    <a:pt x="2323812" y="457381"/>
                    <a:pt x="2184769" y="409015"/>
                    <a:pt x="2041308" y="373906"/>
                  </a:cubicBezTo>
                  <a:cubicBezTo>
                    <a:pt x="1956606" y="353201"/>
                    <a:pt x="1871331" y="336261"/>
                    <a:pt x="1784747" y="325459"/>
                  </a:cubicBezTo>
                  <a:cubicBezTo>
                    <a:pt x="1734171" y="319157"/>
                    <a:pt x="1683431" y="316211"/>
                    <a:pt x="1632692" y="312119"/>
                  </a:cubicBezTo>
                  <a:cubicBezTo>
                    <a:pt x="1540134" y="304672"/>
                    <a:pt x="1448557" y="312119"/>
                    <a:pt x="1357145" y="323985"/>
                  </a:cubicBezTo>
                  <a:cubicBezTo>
                    <a:pt x="1297567" y="331760"/>
                    <a:pt x="1240035" y="349192"/>
                    <a:pt x="1181930" y="363922"/>
                  </a:cubicBezTo>
                  <a:cubicBezTo>
                    <a:pt x="1028730" y="402877"/>
                    <a:pt x="885677" y="464501"/>
                    <a:pt x="754901" y="553622"/>
                  </a:cubicBezTo>
                  <a:cubicBezTo>
                    <a:pt x="612912" y="650354"/>
                    <a:pt x="489256" y="767055"/>
                    <a:pt x="380657" y="900041"/>
                  </a:cubicBezTo>
                  <a:cubicBezTo>
                    <a:pt x="250535" y="1059461"/>
                    <a:pt x="160432" y="1239422"/>
                    <a:pt x="104209" y="1436815"/>
                  </a:cubicBezTo>
                  <a:cubicBezTo>
                    <a:pt x="53797" y="1613912"/>
                    <a:pt x="30064" y="1795591"/>
                    <a:pt x="15906" y="1978580"/>
                  </a:cubicBezTo>
                  <a:cubicBezTo>
                    <a:pt x="10178" y="2052316"/>
                    <a:pt x="4695" y="2126297"/>
                    <a:pt x="6495" y="2200524"/>
                  </a:cubicBezTo>
                  <a:cubicBezTo>
                    <a:pt x="6659" y="2206662"/>
                    <a:pt x="7804" y="2213291"/>
                    <a:pt x="2812" y="2218529"/>
                  </a:cubicBezTo>
                  <a:cubicBezTo>
                    <a:pt x="2649" y="2232441"/>
                    <a:pt x="2485" y="2246271"/>
                    <a:pt x="2321" y="2260184"/>
                  </a:cubicBezTo>
                  <a:cubicBezTo>
                    <a:pt x="-1607" y="2291282"/>
                    <a:pt x="603" y="2322544"/>
                    <a:pt x="766" y="2353724"/>
                  </a:cubicBezTo>
                  <a:cubicBezTo>
                    <a:pt x="930" y="2399554"/>
                    <a:pt x="-1607" y="2445383"/>
                    <a:pt x="2239" y="2491130"/>
                  </a:cubicBezTo>
                  <a:cubicBezTo>
                    <a:pt x="2403" y="2506434"/>
                    <a:pt x="2567" y="2521737"/>
                    <a:pt x="2730" y="2537123"/>
                  </a:cubicBezTo>
                  <a:cubicBezTo>
                    <a:pt x="6577" y="2545061"/>
                    <a:pt x="4367" y="2553490"/>
                    <a:pt x="4613" y="2561756"/>
                  </a:cubicBezTo>
                  <a:cubicBezTo>
                    <a:pt x="5840" y="2597110"/>
                    <a:pt x="2567" y="2632463"/>
                    <a:pt x="6413" y="2667735"/>
                  </a:cubicBezTo>
                  <a:cubicBezTo>
                    <a:pt x="6577" y="2676083"/>
                    <a:pt x="6741" y="2684349"/>
                    <a:pt x="6986" y="2692696"/>
                  </a:cubicBezTo>
                  <a:cubicBezTo>
                    <a:pt x="10751" y="2699898"/>
                    <a:pt x="8541" y="2707672"/>
                    <a:pt x="8868" y="2715120"/>
                  </a:cubicBezTo>
                  <a:cubicBezTo>
                    <a:pt x="10014" y="2737134"/>
                    <a:pt x="6986" y="2759312"/>
                    <a:pt x="10587" y="2781245"/>
                  </a:cubicBezTo>
                  <a:cubicBezTo>
                    <a:pt x="10751" y="2788119"/>
                    <a:pt x="10996" y="2795075"/>
                    <a:pt x="11160" y="2801950"/>
                  </a:cubicBezTo>
                  <a:cubicBezTo>
                    <a:pt x="16643" y="2825683"/>
                    <a:pt x="9687" y="2850070"/>
                    <a:pt x="14842" y="2873803"/>
                  </a:cubicBezTo>
                  <a:cubicBezTo>
                    <a:pt x="15006" y="2879286"/>
                    <a:pt x="15170" y="2884769"/>
                    <a:pt x="15333" y="2890252"/>
                  </a:cubicBezTo>
                  <a:cubicBezTo>
                    <a:pt x="20735" y="2909730"/>
                    <a:pt x="13942" y="2929944"/>
                    <a:pt x="19016" y="2949421"/>
                  </a:cubicBezTo>
                  <a:cubicBezTo>
                    <a:pt x="19180" y="2954904"/>
                    <a:pt x="19344" y="2960469"/>
                    <a:pt x="19507" y="2965952"/>
                  </a:cubicBezTo>
                  <a:cubicBezTo>
                    <a:pt x="24827" y="2983957"/>
                    <a:pt x="18361" y="3002779"/>
                    <a:pt x="23108" y="3020865"/>
                  </a:cubicBezTo>
                  <a:cubicBezTo>
                    <a:pt x="23354" y="3027740"/>
                    <a:pt x="23517" y="3034614"/>
                    <a:pt x="23763" y="3041489"/>
                  </a:cubicBezTo>
                  <a:cubicBezTo>
                    <a:pt x="29000" y="3056710"/>
                    <a:pt x="22535" y="3072914"/>
                    <a:pt x="27445" y="3088136"/>
                  </a:cubicBezTo>
                  <a:cubicBezTo>
                    <a:pt x="27609" y="3092228"/>
                    <a:pt x="27773" y="3096320"/>
                    <a:pt x="27936" y="3100493"/>
                  </a:cubicBezTo>
                  <a:cubicBezTo>
                    <a:pt x="33338" y="3117107"/>
                    <a:pt x="26709" y="3134538"/>
                    <a:pt x="31537" y="3151151"/>
                  </a:cubicBezTo>
                  <a:cubicBezTo>
                    <a:pt x="31701" y="3155243"/>
                    <a:pt x="31947" y="3159417"/>
                    <a:pt x="32110" y="3163508"/>
                  </a:cubicBezTo>
                  <a:cubicBezTo>
                    <a:pt x="37511" y="3178730"/>
                    <a:pt x="30801" y="3194852"/>
                    <a:pt x="35957" y="3210074"/>
                  </a:cubicBezTo>
                  <a:cubicBezTo>
                    <a:pt x="36120" y="3214166"/>
                    <a:pt x="36202" y="3218258"/>
                    <a:pt x="36366" y="3222268"/>
                  </a:cubicBezTo>
                  <a:cubicBezTo>
                    <a:pt x="41603" y="3236017"/>
                    <a:pt x="35220" y="3250829"/>
                    <a:pt x="39967" y="3264660"/>
                  </a:cubicBezTo>
                  <a:cubicBezTo>
                    <a:pt x="40130" y="3268752"/>
                    <a:pt x="40376" y="3272844"/>
                    <a:pt x="40539" y="3276935"/>
                  </a:cubicBezTo>
                  <a:cubicBezTo>
                    <a:pt x="45532" y="3287902"/>
                    <a:pt x="39721" y="3299932"/>
                    <a:pt x="43977" y="3310898"/>
                  </a:cubicBezTo>
                  <a:cubicBezTo>
                    <a:pt x="44222" y="3315072"/>
                    <a:pt x="44386" y="3319246"/>
                    <a:pt x="44631" y="3323420"/>
                  </a:cubicBezTo>
                  <a:cubicBezTo>
                    <a:pt x="49869" y="3334222"/>
                    <a:pt x="43813" y="3346252"/>
                    <a:pt x="48232" y="3357137"/>
                  </a:cubicBezTo>
                  <a:cubicBezTo>
                    <a:pt x="48478" y="3361229"/>
                    <a:pt x="48723" y="3365402"/>
                    <a:pt x="48887" y="3369494"/>
                  </a:cubicBezTo>
                  <a:cubicBezTo>
                    <a:pt x="52651" y="3375632"/>
                    <a:pt x="50033" y="3382424"/>
                    <a:pt x="50933" y="3388808"/>
                  </a:cubicBezTo>
                  <a:cubicBezTo>
                    <a:pt x="54206" y="3394946"/>
                    <a:pt x="60262" y="3400593"/>
                    <a:pt x="53634" y="3408121"/>
                  </a:cubicBezTo>
                  <a:cubicBezTo>
                    <a:pt x="55598" y="3415732"/>
                    <a:pt x="54043" y="3426208"/>
                    <a:pt x="64272" y="3428090"/>
                  </a:cubicBezTo>
                  <a:cubicBezTo>
                    <a:pt x="75402" y="3430136"/>
                    <a:pt x="79331" y="3420233"/>
                    <a:pt x="83913" y="3412377"/>
                  </a:cubicBezTo>
                  <a:cubicBezTo>
                    <a:pt x="116158" y="3356155"/>
                    <a:pt x="148402" y="3299932"/>
                    <a:pt x="180809" y="3243791"/>
                  </a:cubicBezTo>
                  <a:cubicBezTo>
                    <a:pt x="231876" y="3155570"/>
                    <a:pt x="290881" y="3072832"/>
                    <a:pt x="357742" y="2995987"/>
                  </a:cubicBezTo>
                  <a:cubicBezTo>
                    <a:pt x="402180" y="2944920"/>
                    <a:pt x="449646" y="2896636"/>
                    <a:pt x="500631" y="2851707"/>
                  </a:cubicBezTo>
                  <a:cubicBezTo>
                    <a:pt x="546624" y="2811197"/>
                    <a:pt x="593271" y="2771506"/>
                    <a:pt x="642129" y="2734515"/>
                  </a:cubicBezTo>
                  <a:cubicBezTo>
                    <a:pt x="726503" y="2670600"/>
                    <a:pt x="814888" y="2612905"/>
                    <a:pt x="907528" y="2561428"/>
                  </a:cubicBezTo>
                  <a:cubicBezTo>
                    <a:pt x="1007206" y="2506106"/>
                    <a:pt x="1111140" y="2461014"/>
                    <a:pt x="1219166" y="2425496"/>
                  </a:cubicBezTo>
                  <a:cubicBezTo>
                    <a:pt x="1310252" y="2395544"/>
                    <a:pt x="1403547" y="2374102"/>
                    <a:pt x="1498560" y="2360599"/>
                  </a:cubicBezTo>
                  <a:cubicBezTo>
                    <a:pt x="1505189" y="2356098"/>
                    <a:pt x="1513536" y="2361335"/>
                    <a:pt x="1520165" y="2356752"/>
                  </a:cubicBezTo>
                  <a:lnTo>
                    <a:pt x="1522129" y="2356425"/>
                  </a:lnTo>
                  <a:lnTo>
                    <a:pt x="1524093" y="2356507"/>
                  </a:lnTo>
                  <a:cubicBezTo>
                    <a:pt x="1532032" y="2351597"/>
                    <a:pt x="1541525" y="2357243"/>
                    <a:pt x="1549545" y="2352824"/>
                  </a:cubicBezTo>
                  <a:cubicBezTo>
                    <a:pt x="1552246" y="2352660"/>
                    <a:pt x="1554946" y="2352497"/>
                    <a:pt x="1557729" y="2352333"/>
                  </a:cubicBezTo>
                  <a:cubicBezTo>
                    <a:pt x="1567140" y="2347095"/>
                    <a:pt x="1578106" y="2353561"/>
                    <a:pt x="1587518" y="2348405"/>
                  </a:cubicBezTo>
                  <a:cubicBezTo>
                    <a:pt x="1590218" y="2348323"/>
                    <a:pt x="1592837" y="2348159"/>
                    <a:pt x="1595538" y="2348077"/>
                  </a:cubicBezTo>
                  <a:cubicBezTo>
                    <a:pt x="1606422" y="2343004"/>
                    <a:pt x="1618534" y="2349141"/>
                    <a:pt x="1629500" y="2344395"/>
                  </a:cubicBezTo>
                  <a:cubicBezTo>
                    <a:pt x="1633592" y="2344231"/>
                    <a:pt x="1637684" y="2343986"/>
                    <a:pt x="1641776" y="2343822"/>
                  </a:cubicBezTo>
                  <a:cubicBezTo>
                    <a:pt x="1656998" y="2338584"/>
                    <a:pt x="1673202" y="2345131"/>
                    <a:pt x="1688424" y="2340057"/>
                  </a:cubicBezTo>
                  <a:cubicBezTo>
                    <a:pt x="1695298" y="2339894"/>
                    <a:pt x="1702172" y="2339730"/>
                    <a:pt x="1709047" y="2339566"/>
                  </a:cubicBezTo>
                  <a:cubicBezTo>
                    <a:pt x="1767642" y="2335147"/>
                    <a:pt x="1826320" y="2338503"/>
                    <a:pt x="1884998" y="2337848"/>
                  </a:cubicBezTo>
                  <a:cubicBezTo>
                    <a:pt x="1902347" y="2337684"/>
                    <a:pt x="1919861" y="2335229"/>
                    <a:pt x="1937047" y="2339566"/>
                  </a:cubicBezTo>
                  <a:cubicBezTo>
                    <a:pt x="1943921" y="2339730"/>
                    <a:pt x="1950877" y="2339894"/>
                    <a:pt x="1957752" y="2340139"/>
                  </a:cubicBezTo>
                  <a:cubicBezTo>
                    <a:pt x="1975838" y="2345131"/>
                    <a:pt x="1994660" y="2338421"/>
                    <a:pt x="2012665" y="2343822"/>
                  </a:cubicBezTo>
                  <a:cubicBezTo>
                    <a:pt x="2016756" y="2343986"/>
                    <a:pt x="2020930" y="2344149"/>
                    <a:pt x="2025022" y="2344313"/>
                  </a:cubicBezTo>
                  <a:cubicBezTo>
                    <a:pt x="2037380" y="2349059"/>
                    <a:pt x="2050883" y="2342758"/>
                    <a:pt x="2063240" y="2347914"/>
                  </a:cubicBezTo>
                  <a:cubicBezTo>
                    <a:pt x="2067332" y="2348077"/>
                    <a:pt x="2071424" y="2348241"/>
                    <a:pt x="2075516" y="2348487"/>
                  </a:cubicBezTo>
                  <a:cubicBezTo>
                    <a:pt x="2086400" y="2353315"/>
                    <a:pt x="2098512" y="2346932"/>
                    <a:pt x="2109315" y="2352251"/>
                  </a:cubicBezTo>
                  <a:cubicBezTo>
                    <a:pt x="2112016" y="2352415"/>
                    <a:pt x="2114798" y="2352579"/>
                    <a:pt x="2117499" y="2352660"/>
                  </a:cubicBezTo>
                  <a:cubicBezTo>
                    <a:pt x="2126992" y="2357325"/>
                    <a:pt x="2137794" y="2351269"/>
                    <a:pt x="2147206" y="2356425"/>
                  </a:cubicBezTo>
                  <a:cubicBezTo>
                    <a:pt x="2149906" y="2356589"/>
                    <a:pt x="2152689" y="2356752"/>
                    <a:pt x="2155390" y="2356916"/>
                  </a:cubicBezTo>
                  <a:cubicBezTo>
                    <a:pt x="2164801" y="2361499"/>
                    <a:pt x="2175603" y="2355525"/>
                    <a:pt x="2185015" y="2360599"/>
                  </a:cubicBezTo>
                  <a:lnTo>
                    <a:pt x="2186979" y="2360517"/>
                  </a:lnTo>
                  <a:lnTo>
                    <a:pt x="2188943" y="2360844"/>
                  </a:lnTo>
                  <a:cubicBezTo>
                    <a:pt x="2198355" y="2366000"/>
                    <a:pt x="2209321" y="2359535"/>
                    <a:pt x="2218650" y="2364855"/>
                  </a:cubicBezTo>
                  <a:cubicBezTo>
                    <a:pt x="2221433" y="2365100"/>
                    <a:pt x="2224133" y="2365264"/>
                    <a:pt x="2226916" y="2365509"/>
                  </a:cubicBezTo>
                  <a:cubicBezTo>
                    <a:pt x="2233545" y="2369356"/>
                    <a:pt x="2241646" y="2364527"/>
                    <a:pt x="2248112" y="2369028"/>
                  </a:cubicBezTo>
                  <a:cubicBezTo>
                    <a:pt x="2250812" y="2369192"/>
                    <a:pt x="2253595" y="2369437"/>
                    <a:pt x="2256296" y="2369601"/>
                  </a:cubicBezTo>
                  <a:cubicBezTo>
                    <a:pt x="2262924" y="2373611"/>
                    <a:pt x="2271026" y="2368619"/>
                    <a:pt x="2277491" y="2373202"/>
                  </a:cubicBezTo>
                  <a:cubicBezTo>
                    <a:pt x="2288294" y="2375166"/>
                    <a:pt x="2299342" y="2376639"/>
                    <a:pt x="2309981" y="2379258"/>
                  </a:cubicBezTo>
                  <a:cubicBezTo>
                    <a:pt x="2441085" y="2411747"/>
                    <a:pt x="2570880" y="2449147"/>
                    <a:pt x="2699529" y="2489984"/>
                  </a:cubicBezTo>
                  <a:cubicBezTo>
                    <a:pt x="2835788" y="2533276"/>
                    <a:pt x="2971803" y="2577387"/>
                    <a:pt x="3107408" y="2622479"/>
                  </a:cubicBezTo>
                  <a:cubicBezTo>
                    <a:pt x="3321250" y="2693678"/>
                    <a:pt x="3534764" y="2765695"/>
                    <a:pt x="3753353" y="2821100"/>
                  </a:cubicBezTo>
                  <a:cubicBezTo>
                    <a:pt x="3814322" y="2836567"/>
                    <a:pt x="3875455" y="2851461"/>
                    <a:pt x="3937733" y="2860873"/>
                  </a:cubicBezTo>
                  <a:cubicBezTo>
                    <a:pt x="3944198" y="2865865"/>
                    <a:pt x="3952709" y="2860136"/>
                    <a:pt x="3959174" y="2864965"/>
                  </a:cubicBezTo>
                  <a:cubicBezTo>
                    <a:pt x="3976770" y="2871266"/>
                    <a:pt x="3995183" y="2872494"/>
                    <a:pt x="4013597" y="2873885"/>
                  </a:cubicBezTo>
                  <a:cubicBezTo>
                    <a:pt x="4020144" y="2878140"/>
                    <a:pt x="4028327" y="2872903"/>
                    <a:pt x="4034874" y="2877567"/>
                  </a:cubicBezTo>
                  <a:cubicBezTo>
                    <a:pt x="4037657" y="2877731"/>
                    <a:pt x="4040357" y="2877977"/>
                    <a:pt x="4043140" y="2878140"/>
                  </a:cubicBezTo>
                  <a:cubicBezTo>
                    <a:pt x="4049687" y="2882150"/>
                    <a:pt x="4057871" y="2877158"/>
                    <a:pt x="4064336" y="2881741"/>
                  </a:cubicBezTo>
                  <a:cubicBezTo>
                    <a:pt x="4067118" y="2881905"/>
                    <a:pt x="4069819" y="2882150"/>
                    <a:pt x="4072602" y="2882314"/>
                  </a:cubicBezTo>
                  <a:cubicBezTo>
                    <a:pt x="4080622" y="2886570"/>
                    <a:pt x="4090033" y="2881005"/>
                    <a:pt x="4097971" y="2885915"/>
                  </a:cubicBezTo>
                  <a:cubicBezTo>
                    <a:pt x="4100754" y="2886079"/>
                    <a:pt x="4103454" y="2886242"/>
                    <a:pt x="4106237" y="2886406"/>
                  </a:cubicBezTo>
                  <a:cubicBezTo>
                    <a:pt x="4115730" y="2890907"/>
                    <a:pt x="4126451" y="2885015"/>
                    <a:pt x="4135944" y="2890007"/>
                  </a:cubicBezTo>
                  <a:cubicBezTo>
                    <a:pt x="4138645" y="2890089"/>
                    <a:pt x="4141345" y="2890252"/>
                    <a:pt x="4144046" y="2890334"/>
                  </a:cubicBezTo>
                  <a:cubicBezTo>
                    <a:pt x="4156403" y="2895326"/>
                    <a:pt x="4169906" y="2888943"/>
                    <a:pt x="4182182" y="2894181"/>
                  </a:cubicBezTo>
                  <a:cubicBezTo>
                    <a:pt x="4186356" y="2894344"/>
                    <a:pt x="4190448" y="2894590"/>
                    <a:pt x="4194622" y="2894754"/>
                  </a:cubicBezTo>
                  <a:cubicBezTo>
                    <a:pt x="4212708" y="2899500"/>
                    <a:pt x="4231531" y="2893035"/>
                    <a:pt x="4249535" y="2898355"/>
                  </a:cubicBezTo>
                  <a:cubicBezTo>
                    <a:pt x="4256409" y="2898518"/>
                    <a:pt x="4263365" y="2898600"/>
                    <a:pt x="4270240" y="2898764"/>
                  </a:cubicBezTo>
                  <a:cubicBezTo>
                    <a:pt x="4302402" y="2901874"/>
                    <a:pt x="4334564" y="2901628"/>
                    <a:pt x="4366726" y="2898927"/>
                  </a:cubicBezTo>
                  <a:cubicBezTo>
                    <a:pt x="4373683" y="2898764"/>
                    <a:pt x="4380557" y="2898600"/>
                    <a:pt x="4387513" y="2898355"/>
                  </a:cubicBezTo>
                  <a:cubicBezTo>
                    <a:pt x="4402735" y="2893035"/>
                    <a:pt x="4418857" y="2899582"/>
                    <a:pt x="4434079" y="2894590"/>
                  </a:cubicBezTo>
                  <a:cubicBezTo>
                    <a:pt x="4438171" y="2894426"/>
                    <a:pt x="4442181" y="2894263"/>
                    <a:pt x="4446273" y="2894099"/>
                  </a:cubicBezTo>
                  <a:cubicBezTo>
                    <a:pt x="4454293" y="2889352"/>
                    <a:pt x="4463867" y="2894999"/>
                    <a:pt x="4471970" y="2890334"/>
                  </a:cubicBezTo>
                  <a:cubicBezTo>
                    <a:pt x="4474670" y="2890171"/>
                    <a:pt x="4477289" y="2890089"/>
                    <a:pt x="4479990" y="2889925"/>
                  </a:cubicBezTo>
                  <a:cubicBezTo>
                    <a:pt x="4486537" y="2885342"/>
                    <a:pt x="4494884" y="2890662"/>
                    <a:pt x="4501431" y="2886079"/>
                  </a:cubicBezTo>
                  <a:lnTo>
                    <a:pt x="4503395" y="2885751"/>
                  </a:lnTo>
                  <a:lnTo>
                    <a:pt x="4505441" y="2885833"/>
                  </a:lnTo>
                  <a:cubicBezTo>
                    <a:pt x="4511907" y="2881005"/>
                    <a:pt x="4520254" y="2886570"/>
                    <a:pt x="4526719" y="2881905"/>
                  </a:cubicBezTo>
                  <a:cubicBezTo>
                    <a:pt x="4550452" y="2876995"/>
                    <a:pt x="4574021" y="2871757"/>
                    <a:pt x="4597509" y="2865701"/>
                  </a:cubicBezTo>
                  <a:cubicBezTo>
                    <a:pt x="4736715" y="2829775"/>
                    <a:pt x="4863399" y="2765859"/>
                    <a:pt x="4985911" y="2692860"/>
                  </a:cubicBezTo>
                  <a:cubicBezTo>
                    <a:pt x="5072576" y="2641220"/>
                    <a:pt x="5156706" y="2585407"/>
                    <a:pt x="5238216" y="2525829"/>
                  </a:cubicBezTo>
                  <a:cubicBezTo>
                    <a:pt x="5311788" y="2471980"/>
                    <a:pt x="5386424" y="2419440"/>
                    <a:pt x="5458196" y="2363218"/>
                  </a:cubicBezTo>
                  <a:cubicBezTo>
                    <a:pt x="5544289" y="2295865"/>
                    <a:pt x="5629891" y="2227940"/>
                    <a:pt x="5712956" y="2156823"/>
                  </a:cubicBezTo>
                  <a:cubicBezTo>
                    <a:pt x="5775972" y="2102892"/>
                    <a:pt x="5839560" y="2049534"/>
                    <a:pt x="5900038" y="1992820"/>
                  </a:cubicBezTo>
                  <a:cubicBezTo>
                    <a:pt x="5945785" y="1949855"/>
                    <a:pt x="5992105" y="1907381"/>
                    <a:pt x="6034497" y="1860652"/>
                  </a:cubicBezTo>
                  <a:cubicBezTo>
                    <a:pt x="6085155" y="1804757"/>
                    <a:pt x="6133848" y="1747552"/>
                    <a:pt x="6175830" y="1684947"/>
                  </a:cubicBezTo>
                  <a:cubicBezTo>
                    <a:pt x="6266916" y="1548769"/>
                    <a:pt x="6337379" y="1401215"/>
                    <a:pt x="6409232" y="1254644"/>
                  </a:cubicBezTo>
                  <a:cubicBezTo>
                    <a:pt x="6495243" y="1079266"/>
                    <a:pt x="6578636" y="902660"/>
                    <a:pt x="6656873" y="723599"/>
                  </a:cubicBezTo>
                  <a:cubicBezTo>
                    <a:pt x="6702375" y="619501"/>
                    <a:pt x="6746239" y="514749"/>
                    <a:pt x="6785112" y="407951"/>
                  </a:cubicBezTo>
                  <a:cubicBezTo>
                    <a:pt x="6809909" y="339862"/>
                    <a:pt x="6829387" y="270382"/>
                    <a:pt x="6843708" y="199347"/>
                  </a:cubicBezTo>
                  <a:cubicBezTo>
                    <a:pt x="6847636" y="192636"/>
                    <a:pt x="6842808" y="184534"/>
                    <a:pt x="6847227" y="177905"/>
                  </a:cubicBezTo>
                  <a:cubicBezTo>
                    <a:pt x="6847391" y="173813"/>
                    <a:pt x="6847555" y="169803"/>
                    <a:pt x="6847718" y="165711"/>
                  </a:cubicBezTo>
                  <a:cubicBezTo>
                    <a:pt x="6850337" y="152290"/>
                    <a:pt x="6850091" y="138377"/>
                    <a:pt x="6847555" y="124465"/>
                  </a:cubicBezTo>
                  <a:close/>
                  <a:moveTo>
                    <a:pt x="3343755" y="1752217"/>
                  </a:moveTo>
                  <a:cubicBezTo>
                    <a:pt x="3342773" y="1752136"/>
                    <a:pt x="3341709" y="1752054"/>
                    <a:pt x="3340727" y="1752054"/>
                  </a:cubicBezTo>
                  <a:cubicBezTo>
                    <a:pt x="3340809" y="1751890"/>
                    <a:pt x="3340891" y="1751644"/>
                    <a:pt x="3340891" y="1751317"/>
                  </a:cubicBezTo>
                  <a:cubicBezTo>
                    <a:pt x="3341873" y="1751644"/>
                    <a:pt x="3342773" y="1751890"/>
                    <a:pt x="3343755" y="1752217"/>
                  </a:cubicBezTo>
                  <a:close/>
                  <a:moveTo>
                    <a:pt x="3022378" y="778676"/>
                  </a:moveTo>
                  <a:cubicBezTo>
                    <a:pt x="3022460" y="777857"/>
                    <a:pt x="3022460" y="777203"/>
                    <a:pt x="3022460" y="776548"/>
                  </a:cubicBezTo>
                  <a:cubicBezTo>
                    <a:pt x="3023524" y="776957"/>
                    <a:pt x="3024588" y="777203"/>
                    <a:pt x="3025734" y="777612"/>
                  </a:cubicBezTo>
                  <a:cubicBezTo>
                    <a:pt x="3024424" y="777857"/>
                    <a:pt x="3023442" y="778267"/>
                    <a:pt x="3022378" y="778676"/>
                  </a:cubicBezTo>
                  <a:close/>
                </a:path>
              </a:pathLst>
            </a:custGeom>
            <a:solidFill>
              <a:srgbClr val="F9C9A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58E41FD-2276-4DF0-924F-E91366AC7894}"/>
                </a:ext>
              </a:extLst>
            </p:cNvPr>
            <p:cNvSpPr/>
            <p:nvPr/>
          </p:nvSpPr>
          <p:spPr>
            <a:xfrm>
              <a:off x="4013214" y="4596996"/>
              <a:ext cx="740315" cy="971678"/>
            </a:xfrm>
            <a:custGeom>
              <a:avLst/>
              <a:gdLst>
                <a:gd name="connsiteX0" fmla="*/ 167276 w 1511513"/>
                <a:gd name="connsiteY0" fmla="*/ 1679535 h 1983889"/>
                <a:gd name="connsiteX1" fmla="*/ 257379 w 1511513"/>
                <a:gd name="connsiteY1" fmla="*/ 1587222 h 1983889"/>
                <a:gd name="connsiteX2" fmla="*/ 398795 w 1511513"/>
                <a:gd name="connsiteY2" fmla="*/ 1386638 h 1983889"/>
                <a:gd name="connsiteX3" fmla="*/ 548395 w 1511513"/>
                <a:gd name="connsiteY3" fmla="*/ 1128112 h 1983889"/>
                <a:gd name="connsiteX4" fmla="*/ 665750 w 1511513"/>
                <a:gd name="connsiteY4" fmla="*/ 891765 h 1983889"/>
                <a:gd name="connsiteX5" fmla="*/ 850866 w 1511513"/>
                <a:gd name="connsiteY5" fmla="*/ 500172 h 1983889"/>
                <a:gd name="connsiteX6" fmla="*/ 1019207 w 1511513"/>
                <a:gd name="connsiteY6" fmla="*/ 163982 h 1983889"/>
                <a:gd name="connsiteX7" fmla="*/ 1070682 w 1511513"/>
                <a:gd name="connsiteY7" fmla="*/ 98267 h 1983889"/>
                <a:gd name="connsiteX8" fmla="*/ 1240168 w 1511513"/>
                <a:gd name="connsiteY8" fmla="*/ 6363 h 1983889"/>
                <a:gd name="connsiteX9" fmla="*/ 1261692 w 1511513"/>
                <a:gd name="connsiteY9" fmla="*/ 2680 h 1983889"/>
                <a:gd name="connsiteX10" fmla="*/ 1269548 w 1511513"/>
                <a:gd name="connsiteY10" fmla="*/ 2271 h 1983889"/>
                <a:gd name="connsiteX11" fmla="*/ 1323970 w 1511513"/>
                <a:gd name="connsiteY11" fmla="*/ 2026 h 1983889"/>
                <a:gd name="connsiteX12" fmla="*/ 1413337 w 1511513"/>
                <a:gd name="connsiteY12" fmla="*/ 27804 h 1983889"/>
                <a:gd name="connsiteX13" fmla="*/ 1505323 w 1511513"/>
                <a:gd name="connsiteY13" fmla="*/ 146224 h 1983889"/>
                <a:gd name="connsiteX14" fmla="*/ 1509251 w 1511513"/>
                <a:gd name="connsiteY14" fmla="*/ 158090 h 1983889"/>
                <a:gd name="connsiteX15" fmla="*/ 1508433 w 1511513"/>
                <a:gd name="connsiteY15" fmla="*/ 204083 h 1983889"/>
                <a:gd name="connsiteX16" fmla="*/ 1444681 w 1511513"/>
                <a:gd name="connsiteY16" fmla="*/ 282156 h 1983889"/>
                <a:gd name="connsiteX17" fmla="*/ 1335755 w 1511513"/>
                <a:gd name="connsiteY17" fmla="*/ 397793 h 1983889"/>
                <a:gd name="connsiteX18" fmla="*/ 1172816 w 1511513"/>
                <a:gd name="connsiteY18" fmla="*/ 620555 h 1983889"/>
                <a:gd name="connsiteX19" fmla="*/ 939415 w 1511513"/>
                <a:gd name="connsiteY19" fmla="*/ 1003146 h 1983889"/>
                <a:gd name="connsiteX20" fmla="*/ 735721 w 1511513"/>
                <a:gd name="connsiteY20" fmla="*/ 1337617 h 1983889"/>
                <a:gd name="connsiteX21" fmla="*/ 556005 w 1511513"/>
                <a:gd name="connsiteY21" fmla="*/ 1586976 h 1983889"/>
                <a:gd name="connsiteX22" fmla="*/ 295025 w 1511513"/>
                <a:gd name="connsiteY22" fmla="*/ 1828234 h 1983889"/>
                <a:gd name="connsiteX23" fmla="*/ 47466 w 1511513"/>
                <a:gd name="connsiteY23" fmla="*/ 1972514 h 1983889"/>
                <a:gd name="connsiteX24" fmla="*/ 16040 w 1511513"/>
                <a:gd name="connsiteY24" fmla="*/ 1983889 h 1983889"/>
                <a:gd name="connsiteX25" fmla="*/ 0 w 1511513"/>
                <a:gd name="connsiteY25" fmla="*/ 1981352 h 1983889"/>
                <a:gd name="connsiteX26" fmla="*/ 60723 w 1511513"/>
                <a:gd name="connsiteY26" fmla="*/ 1928976 h 1983889"/>
                <a:gd name="connsiteX27" fmla="*/ 162120 w 1511513"/>
                <a:gd name="connsiteY27" fmla="*/ 1718326 h 1983889"/>
                <a:gd name="connsiteX28" fmla="*/ 167276 w 1511513"/>
                <a:gd name="connsiteY28" fmla="*/ 1679535 h 198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11513" h="1983889">
                  <a:moveTo>
                    <a:pt x="167276" y="1679535"/>
                  </a:moveTo>
                  <a:cubicBezTo>
                    <a:pt x="201321" y="1643445"/>
                    <a:pt x="229064" y="1620693"/>
                    <a:pt x="257379" y="1587222"/>
                  </a:cubicBezTo>
                  <a:cubicBezTo>
                    <a:pt x="310001" y="1524861"/>
                    <a:pt x="354684" y="1455299"/>
                    <a:pt x="398795" y="1386638"/>
                  </a:cubicBezTo>
                  <a:cubicBezTo>
                    <a:pt x="452726" y="1302590"/>
                    <a:pt x="501174" y="1216170"/>
                    <a:pt x="548395" y="1128112"/>
                  </a:cubicBezTo>
                  <a:cubicBezTo>
                    <a:pt x="590705" y="1049139"/>
                    <a:pt x="627613" y="972703"/>
                    <a:pt x="665750" y="891765"/>
                  </a:cubicBezTo>
                  <a:cubicBezTo>
                    <a:pt x="726801" y="762216"/>
                    <a:pt x="790061" y="629803"/>
                    <a:pt x="850866" y="500172"/>
                  </a:cubicBezTo>
                  <a:cubicBezTo>
                    <a:pt x="904552" y="385681"/>
                    <a:pt x="949645" y="270290"/>
                    <a:pt x="1019207" y="163982"/>
                  </a:cubicBezTo>
                  <a:cubicBezTo>
                    <a:pt x="1024690" y="155635"/>
                    <a:pt x="1058162" y="111770"/>
                    <a:pt x="1070682" y="98267"/>
                  </a:cubicBezTo>
                  <a:cubicBezTo>
                    <a:pt x="1117085" y="48018"/>
                    <a:pt x="1174125" y="19375"/>
                    <a:pt x="1240168" y="6363"/>
                  </a:cubicBezTo>
                  <a:cubicBezTo>
                    <a:pt x="1246797" y="2026"/>
                    <a:pt x="1255063" y="7181"/>
                    <a:pt x="1261692" y="2680"/>
                  </a:cubicBezTo>
                  <a:cubicBezTo>
                    <a:pt x="1264311" y="2517"/>
                    <a:pt x="1266930" y="2435"/>
                    <a:pt x="1269548" y="2271"/>
                  </a:cubicBezTo>
                  <a:cubicBezTo>
                    <a:pt x="1287716" y="-839"/>
                    <a:pt x="1305802" y="-593"/>
                    <a:pt x="1323970" y="2026"/>
                  </a:cubicBezTo>
                  <a:cubicBezTo>
                    <a:pt x="1354496" y="8081"/>
                    <a:pt x="1385103" y="12910"/>
                    <a:pt x="1413337" y="27804"/>
                  </a:cubicBezTo>
                  <a:cubicBezTo>
                    <a:pt x="1462194" y="53583"/>
                    <a:pt x="1495993" y="90083"/>
                    <a:pt x="1505323" y="146224"/>
                  </a:cubicBezTo>
                  <a:cubicBezTo>
                    <a:pt x="1505977" y="150315"/>
                    <a:pt x="1507942" y="154162"/>
                    <a:pt x="1509251" y="158090"/>
                  </a:cubicBezTo>
                  <a:cubicBezTo>
                    <a:pt x="1511788" y="173475"/>
                    <a:pt x="1513016" y="188861"/>
                    <a:pt x="1508433" y="204083"/>
                  </a:cubicBezTo>
                  <a:cubicBezTo>
                    <a:pt x="1505404" y="244838"/>
                    <a:pt x="1470296" y="260632"/>
                    <a:pt x="1444681" y="282156"/>
                  </a:cubicBezTo>
                  <a:cubicBezTo>
                    <a:pt x="1403680" y="316609"/>
                    <a:pt x="1369554" y="357201"/>
                    <a:pt x="1335755" y="397793"/>
                  </a:cubicBezTo>
                  <a:cubicBezTo>
                    <a:pt x="1276832" y="468582"/>
                    <a:pt x="1223146" y="543382"/>
                    <a:pt x="1172816" y="620555"/>
                  </a:cubicBezTo>
                  <a:cubicBezTo>
                    <a:pt x="1091142" y="745685"/>
                    <a:pt x="1015361" y="874415"/>
                    <a:pt x="939415" y="1003146"/>
                  </a:cubicBezTo>
                  <a:cubicBezTo>
                    <a:pt x="873045" y="1115591"/>
                    <a:pt x="805774" y="1227381"/>
                    <a:pt x="735721" y="1337617"/>
                  </a:cubicBezTo>
                  <a:cubicBezTo>
                    <a:pt x="680644" y="1424365"/>
                    <a:pt x="621148" y="1507758"/>
                    <a:pt x="556005" y="1586976"/>
                  </a:cubicBezTo>
                  <a:cubicBezTo>
                    <a:pt x="479978" y="1679453"/>
                    <a:pt x="392739" y="1758181"/>
                    <a:pt x="295025" y="1828234"/>
                  </a:cubicBezTo>
                  <a:cubicBezTo>
                    <a:pt x="216297" y="1884702"/>
                    <a:pt x="134705" y="1930940"/>
                    <a:pt x="47466" y="1972514"/>
                  </a:cubicBezTo>
                  <a:cubicBezTo>
                    <a:pt x="38054" y="1977015"/>
                    <a:pt x="25860" y="1980370"/>
                    <a:pt x="16040" y="1983889"/>
                  </a:cubicBezTo>
                  <a:cubicBezTo>
                    <a:pt x="-7775" y="1981598"/>
                    <a:pt x="7120" y="1984707"/>
                    <a:pt x="0" y="1981352"/>
                  </a:cubicBezTo>
                  <a:cubicBezTo>
                    <a:pt x="18577" y="1969731"/>
                    <a:pt x="49921" y="1939861"/>
                    <a:pt x="60723" y="1928976"/>
                  </a:cubicBezTo>
                  <a:cubicBezTo>
                    <a:pt x="118501" y="1870708"/>
                    <a:pt x="149026" y="1798281"/>
                    <a:pt x="162120" y="1718326"/>
                  </a:cubicBezTo>
                  <a:cubicBezTo>
                    <a:pt x="163921" y="1707114"/>
                    <a:pt x="165394" y="1692138"/>
                    <a:pt x="167276" y="1679535"/>
                  </a:cubicBezTo>
                  <a:close/>
                </a:path>
              </a:pathLst>
            </a:custGeom>
            <a:solidFill>
              <a:srgbClr val="E1AF8E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686477-B22F-4FE2-9D94-FE915B4EC4EC}"/>
                </a:ext>
              </a:extLst>
            </p:cNvPr>
            <p:cNvSpPr/>
            <p:nvPr/>
          </p:nvSpPr>
          <p:spPr>
            <a:xfrm>
              <a:off x="3166022" y="5544093"/>
              <a:ext cx="855087" cy="113341"/>
            </a:xfrm>
            <a:custGeom>
              <a:avLst/>
              <a:gdLst>
                <a:gd name="connsiteX0" fmla="*/ 12930 w 1745843"/>
                <a:gd name="connsiteY0" fmla="*/ 20 h 231410"/>
                <a:gd name="connsiteX1" fmla="*/ 304518 w 1745843"/>
                <a:gd name="connsiteY1" fmla="*/ 11641 h 231410"/>
                <a:gd name="connsiteX2" fmla="*/ 959956 w 1745843"/>
                <a:gd name="connsiteY2" fmla="*/ 125478 h 231410"/>
                <a:gd name="connsiteX3" fmla="*/ 1207516 w 1745843"/>
                <a:gd name="connsiteY3" fmla="*/ 154612 h 231410"/>
                <a:gd name="connsiteX4" fmla="*/ 1581923 w 1745843"/>
                <a:gd name="connsiteY4" fmla="*/ 115739 h 231410"/>
                <a:gd name="connsiteX5" fmla="*/ 1729804 w 1745843"/>
                <a:gd name="connsiteY5" fmla="*/ 47323 h 231410"/>
                <a:gd name="connsiteX6" fmla="*/ 1745844 w 1745843"/>
                <a:gd name="connsiteY6" fmla="*/ 49860 h 231410"/>
                <a:gd name="connsiteX7" fmla="*/ 1647066 w 1745843"/>
                <a:gd name="connsiteY7" fmla="*/ 132843 h 231410"/>
                <a:gd name="connsiteX8" fmla="*/ 1440262 w 1745843"/>
                <a:gd name="connsiteY8" fmla="*/ 211325 h 231410"/>
                <a:gd name="connsiteX9" fmla="*/ 1272822 w 1745843"/>
                <a:gd name="connsiteY9" fmla="*/ 231294 h 231410"/>
                <a:gd name="connsiteX10" fmla="*/ 1092697 w 1745843"/>
                <a:gd name="connsiteY10" fmla="*/ 226956 h 231410"/>
                <a:gd name="connsiteX11" fmla="*/ 802419 w 1745843"/>
                <a:gd name="connsiteY11" fmla="*/ 182764 h 231410"/>
                <a:gd name="connsiteX12" fmla="*/ 338563 w 1745843"/>
                <a:gd name="connsiteY12" fmla="*/ 66063 h 231410"/>
                <a:gd name="connsiteX13" fmla="*/ 0 w 1745843"/>
                <a:gd name="connsiteY13" fmla="*/ 3785 h 231410"/>
                <a:gd name="connsiteX14" fmla="*/ 12930 w 1745843"/>
                <a:gd name="connsiteY14" fmla="*/ 20 h 23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5843" h="231410">
                  <a:moveTo>
                    <a:pt x="12930" y="20"/>
                  </a:moveTo>
                  <a:cubicBezTo>
                    <a:pt x="29707" y="20"/>
                    <a:pt x="292733" y="10086"/>
                    <a:pt x="304518" y="11641"/>
                  </a:cubicBezTo>
                  <a:cubicBezTo>
                    <a:pt x="525152" y="37502"/>
                    <a:pt x="740713" y="92252"/>
                    <a:pt x="959956" y="125478"/>
                  </a:cubicBezTo>
                  <a:cubicBezTo>
                    <a:pt x="1041548" y="137835"/>
                    <a:pt x="1124941" y="149865"/>
                    <a:pt x="1207516" y="154612"/>
                  </a:cubicBezTo>
                  <a:cubicBezTo>
                    <a:pt x="1333954" y="161814"/>
                    <a:pt x="1460394" y="150111"/>
                    <a:pt x="1581923" y="115739"/>
                  </a:cubicBezTo>
                  <a:cubicBezTo>
                    <a:pt x="1597636" y="111320"/>
                    <a:pt x="1683893" y="75720"/>
                    <a:pt x="1729804" y="47323"/>
                  </a:cubicBezTo>
                  <a:cubicBezTo>
                    <a:pt x="1737415" y="50678"/>
                    <a:pt x="1743225" y="49778"/>
                    <a:pt x="1745844" y="49860"/>
                  </a:cubicBezTo>
                  <a:cubicBezTo>
                    <a:pt x="1726039" y="82431"/>
                    <a:pt x="1679637" y="115002"/>
                    <a:pt x="1647066" y="132843"/>
                  </a:cubicBezTo>
                  <a:cubicBezTo>
                    <a:pt x="1581841" y="168606"/>
                    <a:pt x="1513179" y="195858"/>
                    <a:pt x="1440262" y="211325"/>
                  </a:cubicBezTo>
                  <a:cubicBezTo>
                    <a:pt x="1385103" y="223028"/>
                    <a:pt x="1329453" y="231539"/>
                    <a:pt x="1272822" y="231294"/>
                  </a:cubicBezTo>
                  <a:cubicBezTo>
                    <a:pt x="1212753" y="231048"/>
                    <a:pt x="1152602" y="233013"/>
                    <a:pt x="1092697" y="226956"/>
                  </a:cubicBezTo>
                  <a:cubicBezTo>
                    <a:pt x="995229" y="217054"/>
                    <a:pt x="898332" y="203305"/>
                    <a:pt x="802419" y="182764"/>
                  </a:cubicBezTo>
                  <a:cubicBezTo>
                    <a:pt x="646436" y="149374"/>
                    <a:pt x="493972" y="101745"/>
                    <a:pt x="338563" y="66063"/>
                  </a:cubicBezTo>
                  <a:cubicBezTo>
                    <a:pt x="237657" y="42903"/>
                    <a:pt x="11703" y="3785"/>
                    <a:pt x="0" y="3785"/>
                  </a:cubicBezTo>
                  <a:cubicBezTo>
                    <a:pt x="3437" y="-2517"/>
                    <a:pt x="8838" y="1248"/>
                    <a:pt x="12930" y="20"/>
                  </a:cubicBezTo>
                  <a:close/>
                </a:path>
              </a:pathLst>
            </a:custGeom>
            <a:solidFill>
              <a:srgbClr val="DAB29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72FF89F-B448-47BC-AF2A-7F6257DB96BF}"/>
                </a:ext>
              </a:extLst>
            </p:cNvPr>
            <p:cNvSpPr/>
            <p:nvPr/>
          </p:nvSpPr>
          <p:spPr>
            <a:xfrm>
              <a:off x="3747441" y="5302358"/>
              <a:ext cx="314799" cy="266564"/>
            </a:xfrm>
            <a:custGeom>
              <a:avLst/>
              <a:gdLst>
                <a:gd name="connsiteX0" fmla="*/ 642220 w 642730"/>
                <a:gd name="connsiteY0" fmla="*/ 230627 h 544248"/>
                <a:gd name="connsiteX1" fmla="*/ 573313 w 642730"/>
                <a:gd name="connsiteY1" fmla="*/ 400686 h 544248"/>
                <a:gd name="connsiteX2" fmla="*/ 303658 w 642730"/>
                <a:gd name="connsiteY2" fmla="*/ 536864 h 544248"/>
                <a:gd name="connsiteX3" fmla="*/ 132617 w 642730"/>
                <a:gd name="connsiteY3" fmla="*/ 528762 h 544248"/>
                <a:gd name="connsiteX4" fmla="*/ 41204 w 642730"/>
                <a:gd name="connsiteY4" fmla="*/ 439886 h 544248"/>
                <a:gd name="connsiteX5" fmla="*/ 1513 w 642730"/>
                <a:gd name="connsiteY5" fmla="*/ 258861 h 544248"/>
                <a:gd name="connsiteX6" fmla="*/ 24755 w 642730"/>
                <a:gd name="connsiteY6" fmla="*/ 48293 h 544248"/>
                <a:gd name="connsiteX7" fmla="*/ 87279 w 642730"/>
                <a:gd name="connsiteY7" fmla="*/ 6392 h 544248"/>
                <a:gd name="connsiteX8" fmla="*/ 225093 w 642730"/>
                <a:gd name="connsiteY8" fmla="*/ 8 h 544248"/>
                <a:gd name="connsiteX9" fmla="*/ 494503 w 642730"/>
                <a:gd name="connsiteY9" fmla="*/ 50666 h 544248"/>
                <a:gd name="connsiteX10" fmla="*/ 581333 w 642730"/>
                <a:gd name="connsiteY10" fmla="*/ 100424 h 544248"/>
                <a:gd name="connsiteX11" fmla="*/ 642220 w 642730"/>
                <a:gd name="connsiteY11" fmla="*/ 230627 h 54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730" h="544248">
                  <a:moveTo>
                    <a:pt x="642220" y="230627"/>
                  </a:moveTo>
                  <a:cubicBezTo>
                    <a:pt x="643939" y="301744"/>
                    <a:pt x="614477" y="354448"/>
                    <a:pt x="573313" y="400686"/>
                  </a:cubicBezTo>
                  <a:cubicBezTo>
                    <a:pt x="501705" y="481214"/>
                    <a:pt x="406773" y="517468"/>
                    <a:pt x="303658" y="536864"/>
                  </a:cubicBezTo>
                  <a:cubicBezTo>
                    <a:pt x="245962" y="547748"/>
                    <a:pt x="188921" y="547830"/>
                    <a:pt x="132617" y="528762"/>
                  </a:cubicBezTo>
                  <a:cubicBezTo>
                    <a:pt x="87934" y="513622"/>
                    <a:pt x="56917" y="483915"/>
                    <a:pt x="41204" y="439886"/>
                  </a:cubicBezTo>
                  <a:cubicBezTo>
                    <a:pt x="20336" y="381291"/>
                    <a:pt x="7078" y="321303"/>
                    <a:pt x="1513" y="258861"/>
                  </a:cubicBezTo>
                  <a:cubicBezTo>
                    <a:pt x="-4871" y="186516"/>
                    <a:pt x="10106" y="117609"/>
                    <a:pt x="24755" y="48293"/>
                  </a:cubicBezTo>
                  <a:cubicBezTo>
                    <a:pt x="31547" y="15885"/>
                    <a:pt x="43823" y="10484"/>
                    <a:pt x="87279" y="6392"/>
                  </a:cubicBezTo>
                  <a:cubicBezTo>
                    <a:pt x="133190" y="2054"/>
                    <a:pt x="179428" y="-155"/>
                    <a:pt x="225093" y="8"/>
                  </a:cubicBezTo>
                  <a:cubicBezTo>
                    <a:pt x="317406" y="254"/>
                    <a:pt x="408165" y="14903"/>
                    <a:pt x="494503" y="50666"/>
                  </a:cubicBezTo>
                  <a:cubicBezTo>
                    <a:pt x="525683" y="63597"/>
                    <a:pt x="556045" y="78163"/>
                    <a:pt x="581333" y="100424"/>
                  </a:cubicBezTo>
                  <a:cubicBezTo>
                    <a:pt x="622006" y="136268"/>
                    <a:pt x="646639" y="180215"/>
                    <a:pt x="642220" y="230627"/>
                  </a:cubicBezTo>
                  <a:close/>
                </a:path>
              </a:pathLst>
            </a:custGeom>
            <a:solidFill>
              <a:srgbClr val="FEE5D5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D9417F63-97D6-4B9F-8491-A54DD035A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46" t="18506" r="18624" b="14166"/>
          <a:stretch/>
        </p:blipFill>
        <p:spPr>
          <a:xfrm>
            <a:off x="3357764" y="1072187"/>
            <a:ext cx="8539454" cy="5217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" name="Isosceles Triangle 1">
            <a:extLst>
              <a:ext uri="{FF2B5EF4-FFF2-40B4-BE49-F238E27FC236}">
                <a16:creationId xmlns:a16="http://schemas.microsoft.com/office/drawing/2014/main" id="{649B46D6-1097-47AA-A5B4-3D2EDFEA0C46}"/>
              </a:ext>
            </a:extLst>
          </p:cNvPr>
          <p:cNvSpPr/>
          <p:nvPr/>
        </p:nvSpPr>
        <p:spPr>
          <a:xfrm rot="10800000">
            <a:off x="6181725" y="4710583"/>
            <a:ext cx="4819650" cy="427877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Isosceles Triangle 1">
            <a:extLst>
              <a:ext uri="{FF2B5EF4-FFF2-40B4-BE49-F238E27FC236}">
                <a16:creationId xmlns:a16="http://schemas.microsoft.com/office/drawing/2014/main" id="{8586AC52-08C8-4141-9426-8E1F022FDD51}"/>
              </a:ext>
            </a:extLst>
          </p:cNvPr>
          <p:cNvSpPr/>
          <p:nvPr/>
        </p:nvSpPr>
        <p:spPr>
          <a:xfrm rot="10800000">
            <a:off x="6143957" y="5191921"/>
            <a:ext cx="4819650" cy="427877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Isosceles Triangle 1">
            <a:extLst>
              <a:ext uri="{FF2B5EF4-FFF2-40B4-BE49-F238E27FC236}">
                <a16:creationId xmlns:a16="http://schemas.microsoft.com/office/drawing/2014/main" id="{6C122C89-6103-4909-80A5-9D7FEF14713B}"/>
              </a:ext>
            </a:extLst>
          </p:cNvPr>
          <p:cNvSpPr/>
          <p:nvPr/>
        </p:nvSpPr>
        <p:spPr>
          <a:xfrm rot="10800000">
            <a:off x="6181725" y="5676384"/>
            <a:ext cx="4819650" cy="427877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22">
            <a:extLst>
              <a:ext uri="{FF2B5EF4-FFF2-40B4-BE49-F238E27FC236}">
                <a16:creationId xmlns:a16="http://schemas.microsoft.com/office/drawing/2014/main" id="{8912D4F2-5DD3-42D1-BAB7-904A951402E4}"/>
              </a:ext>
            </a:extLst>
          </p:cNvPr>
          <p:cNvSpPr txBox="1"/>
          <p:nvPr/>
        </p:nvSpPr>
        <p:spPr>
          <a:xfrm>
            <a:off x="6181725" y="4061891"/>
            <a:ext cx="2695575" cy="648692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0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83857E3A-94F0-46BE-892A-8C87D5C2F0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99" end="0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367" y="276937"/>
            <a:ext cx="1340991" cy="119601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7536453-64F4-46DC-9721-E465757B2092}"/>
              </a:ext>
            </a:extLst>
          </p:cNvPr>
          <p:cNvSpPr/>
          <p:nvPr/>
        </p:nvSpPr>
        <p:spPr>
          <a:xfrm rot="5400000">
            <a:off x="-678591" y="673964"/>
            <a:ext cx="6858003" cy="5510078"/>
          </a:xfrm>
          <a:prstGeom prst="rect">
            <a:avLst/>
          </a:prstGeom>
          <a:gradFill flip="none" rotWithShape="1">
            <a:gsLst>
              <a:gs pos="51000">
                <a:schemeClr val="accent2">
                  <a:lumMod val="100000"/>
                  <a:alpha val="70000"/>
                </a:schemeClr>
              </a:gs>
              <a:gs pos="0">
                <a:schemeClr val="accent2">
                  <a:alpha val="0"/>
                  <a:lumMod val="100000"/>
                </a:schemeClr>
              </a:gs>
              <a:gs pos="100000">
                <a:schemeClr val="accent2">
                  <a:alpha val="70000"/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D3BBC2E6-6B03-4032-B4C3-24DCCEA8A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2" t="24444" r="12656" b="26806"/>
          <a:stretch/>
        </p:blipFill>
        <p:spPr>
          <a:xfrm>
            <a:off x="1695449" y="819150"/>
            <a:ext cx="9382126" cy="461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Graphic 17">
            <a:extLst>
              <a:ext uri="{FF2B5EF4-FFF2-40B4-BE49-F238E27FC236}">
                <a16:creationId xmlns:a16="http://schemas.microsoft.com/office/drawing/2014/main" id="{07B405B9-8785-4F1F-AAF3-619012DFE0F9}"/>
              </a:ext>
            </a:extLst>
          </p:cNvPr>
          <p:cNvSpPr/>
          <p:nvPr/>
        </p:nvSpPr>
        <p:spPr>
          <a:xfrm flipH="1">
            <a:off x="539530" y="207853"/>
            <a:ext cx="974944" cy="104043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5208960C-1DED-43C9-B650-BD26C7E99A5B}"/>
              </a:ext>
            </a:extLst>
          </p:cNvPr>
          <p:cNvSpPr txBox="1"/>
          <p:nvPr/>
        </p:nvSpPr>
        <p:spPr>
          <a:xfrm>
            <a:off x="5138224" y="3162667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badi" panose="020B0604020104020204" pitchFamily="34" charset="0"/>
                <a:cs typeface="Aparajita" panose="02020603050405020304" pitchFamily="18" charset="0"/>
              </a:rPr>
              <a:t>air conditioner 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76978EE5-6E69-46F1-A116-EEB26FFD8C75}"/>
              </a:ext>
            </a:extLst>
          </p:cNvPr>
          <p:cNvSpPr txBox="1"/>
          <p:nvPr/>
        </p:nvSpPr>
        <p:spPr>
          <a:xfrm>
            <a:off x="5505450" y="3519855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cs typeface="Aparajita" panose="02020603050405020304" pitchFamily="18" charset="0"/>
              </a:rPr>
              <a:t>consumption</a:t>
            </a:r>
            <a:endParaRPr lang="en-GB" sz="1900" b="1" dirty="0">
              <a:solidFill>
                <a:schemeClr val="accent2">
                  <a:lumMod val="75000"/>
                </a:schemeClr>
              </a:solidFill>
              <a:latin typeface="Abadi" panose="020B0604020104020204" pitchFamily="34" charset="0"/>
              <a:cs typeface="Aparajita" panose="02020603050405020304" pitchFamily="18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C3866D7B-E838-4058-ABAE-3738D76FAF60}"/>
              </a:ext>
            </a:extLst>
          </p:cNvPr>
          <p:cNvSpPr txBox="1"/>
          <p:nvPr/>
        </p:nvSpPr>
        <p:spPr>
          <a:xfrm>
            <a:off x="3589898" y="3809273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cs typeface="Aparajita" panose="02020603050405020304" pitchFamily="18" charset="0"/>
              </a:rPr>
              <a:t>pesticides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7C84B4A-AF50-4E87-82EC-5B10E6481DE7}"/>
              </a:ext>
            </a:extLst>
          </p:cNvPr>
          <p:cNvSpPr txBox="1"/>
          <p:nvPr/>
        </p:nvSpPr>
        <p:spPr>
          <a:xfrm>
            <a:off x="2588233" y="4175618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cs typeface="Aparajita" panose="02020603050405020304" pitchFamily="18" charset="0"/>
              </a:rPr>
              <a:t>Organic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badi" panose="020B0604020104020204" pitchFamily="34" charset="0"/>
              <a:cs typeface="Aparajita" panose="02020603050405020304" pitchFamily="18" charset="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5E3495DF-A2AC-4E9D-A327-4B22B3CADE51}"/>
              </a:ext>
            </a:extLst>
          </p:cNvPr>
          <p:cNvSpPr txBox="1"/>
          <p:nvPr/>
        </p:nvSpPr>
        <p:spPr>
          <a:xfrm>
            <a:off x="3937047" y="4527311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cs typeface="Aparajita" panose="02020603050405020304" pitchFamily="18" charset="0"/>
              </a:rPr>
              <a:t>source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badi" panose="020B0604020104020204" pitchFamily="34" charset="0"/>
              <a:cs typeface="Aparajita" panose="02020603050405020304" pitchFamily="18" charset="0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8D4ED323-E24E-4E7A-95B3-075702F415A8}"/>
              </a:ext>
            </a:extLst>
          </p:cNvPr>
          <p:cNvSpPr txBox="1"/>
          <p:nvPr/>
        </p:nvSpPr>
        <p:spPr>
          <a:xfrm>
            <a:off x="8086726" y="4869477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badi" panose="020B0604020104020204" pitchFamily="34" charset="0"/>
                <a:cs typeface="Aparajita" panose="02020603050405020304" pitchFamily="18" charset="0"/>
              </a:rPr>
              <a:t>conserve</a:t>
            </a: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310D6B51-E814-4F05-83DF-32F30F6B8FD7}"/>
              </a:ext>
            </a:extLst>
          </p:cNvPr>
          <p:cNvSpPr txBox="1"/>
          <p:nvPr/>
        </p:nvSpPr>
        <p:spPr>
          <a:xfrm>
            <a:off x="2045046" y="2256025"/>
            <a:ext cx="5308254" cy="792702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33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5">
            <a:extLst>
              <a:ext uri="{FF2B5EF4-FFF2-40B4-BE49-F238E27FC236}">
                <a16:creationId xmlns:a16="http://schemas.microsoft.com/office/drawing/2014/main" id="{3BAD9591-AD7C-40CC-9672-20587AB551A3}"/>
              </a:ext>
            </a:extLst>
          </p:cNvPr>
          <p:cNvSpPr/>
          <p:nvPr/>
        </p:nvSpPr>
        <p:spPr>
          <a:xfrm>
            <a:off x="3256402" y="134904"/>
            <a:ext cx="5999529" cy="720638"/>
          </a:xfrm>
          <a:prstGeom prst="rect">
            <a:avLst/>
          </a:prstGeom>
          <a:noFill/>
        </p:spPr>
        <p:txBody>
          <a:bodyPr lIns="0" anchor="ctr"/>
          <a:lstStyle/>
          <a:p>
            <a:pPr algn="r"/>
            <a:r>
              <a:rPr lang="en-US" altLang="ko-KR" sz="6000" b="1" dirty="0">
                <a:solidFill>
                  <a:schemeClr val="accent2"/>
                </a:solidFill>
                <a:latin typeface="+mj-lt"/>
              </a:rPr>
              <a:t>Comprehension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787383-505F-40C4-80FC-2FFC39E2DDDD}"/>
              </a:ext>
            </a:extLst>
          </p:cNvPr>
          <p:cNvGrpSpPr/>
          <p:nvPr/>
        </p:nvGrpSpPr>
        <p:grpSpPr>
          <a:xfrm>
            <a:off x="801484" y="3926587"/>
            <a:ext cx="1952876" cy="1950658"/>
            <a:chOff x="4056136" y="43905"/>
            <a:chExt cx="4439320" cy="443427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143E3E-EE49-488D-AF41-F83F6BC2DC9C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DDE7C2-E5A6-4A25-B352-E8642F8C8602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F56B33-C1FF-450F-AA12-332678F93FDB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A76F03-BCBD-4D46-BEC1-ED6E981D48B4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22">
            <a:extLst>
              <a:ext uri="{FF2B5EF4-FFF2-40B4-BE49-F238E27FC236}">
                <a16:creationId xmlns:a16="http://schemas.microsoft.com/office/drawing/2014/main" id="{5B567233-CD29-47C6-8144-EC96825171CE}"/>
              </a:ext>
            </a:extLst>
          </p:cNvPr>
          <p:cNvGrpSpPr/>
          <p:nvPr/>
        </p:nvGrpSpPr>
        <p:grpSpPr>
          <a:xfrm>
            <a:off x="-62189" y="5180384"/>
            <a:ext cx="3318591" cy="1750519"/>
            <a:chOff x="5363640" y="4411458"/>
            <a:chExt cx="3354813" cy="1769626"/>
          </a:xfrm>
        </p:grpSpPr>
        <p:grpSp>
          <p:nvGrpSpPr>
            <p:cNvPr id="42" name="Group 14">
              <a:extLst>
                <a:ext uri="{FF2B5EF4-FFF2-40B4-BE49-F238E27FC236}">
                  <a16:creationId xmlns:a16="http://schemas.microsoft.com/office/drawing/2014/main" id="{9A891EE1-6192-4296-B919-A74378C13292}"/>
                </a:ext>
              </a:extLst>
            </p:cNvPr>
            <p:cNvGrpSpPr/>
            <p:nvPr/>
          </p:nvGrpSpPr>
          <p:grpSpPr>
            <a:xfrm>
              <a:off x="7615336" y="4411458"/>
              <a:ext cx="729316" cy="823738"/>
              <a:chOff x="3787776" y="4595868"/>
              <a:chExt cx="729316" cy="823738"/>
            </a:xfrm>
          </p:grpSpPr>
          <p:sp>
            <p:nvSpPr>
              <p:cNvPr id="48" name="Freeform: Shape 15">
                <a:extLst>
                  <a:ext uri="{FF2B5EF4-FFF2-40B4-BE49-F238E27FC236}">
                    <a16:creationId xmlns:a16="http://schemas.microsoft.com/office/drawing/2014/main" id="{736A108A-3BF0-4FA8-817B-DC76C7A0D8F8}"/>
                  </a:ext>
                </a:extLst>
              </p:cNvPr>
              <p:cNvSpPr/>
              <p:nvPr/>
            </p:nvSpPr>
            <p:spPr>
              <a:xfrm>
                <a:off x="3909065" y="4595868"/>
                <a:ext cx="608027" cy="823738"/>
              </a:xfrm>
              <a:custGeom>
                <a:avLst/>
                <a:gdLst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48530 w 1005786"/>
                  <a:gd name="connsiteY2" fmla="*/ 1224529 h 1681837"/>
                  <a:gd name="connsiteX3" fmla="*/ 0 w 1005786"/>
                  <a:gd name="connsiteY3" fmla="*/ 1159222 h 1681837"/>
                  <a:gd name="connsiteX4" fmla="*/ 24306 w 1005786"/>
                  <a:gd name="connsiteY4" fmla="*/ 1120513 h 1681837"/>
                  <a:gd name="connsiteX5" fmla="*/ 224235 w 1005786"/>
                  <a:gd name="connsiteY5" fmla="*/ 771311 h 1681837"/>
                  <a:gd name="connsiteX6" fmla="*/ 363850 w 1005786"/>
                  <a:gd name="connsiteY6" fmla="*/ 489299 h 1681837"/>
                  <a:gd name="connsiteX7" fmla="*/ 416799 w 1005786"/>
                  <a:gd name="connsiteY7" fmla="*/ 389538 h 1681837"/>
                  <a:gd name="connsiteX8" fmla="*/ 429484 w 1005786"/>
                  <a:gd name="connsiteY8" fmla="*/ 374071 h 1681837"/>
                  <a:gd name="connsiteX9" fmla="*/ 589723 w 1005786"/>
                  <a:gd name="connsiteY9" fmla="*/ 128476 h 1681837"/>
                  <a:gd name="connsiteX10" fmla="*/ 765265 w 1005786"/>
                  <a:gd name="connsiteY10" fmla="*/ 5883 h 1681837"/>
                  <a:gd name="connsiteX11" fmla="*/ 965848 w 1005786"/>
                  <a:gd name="connsiteY11" fmla="*/ 61697 h 1681837"/>
                  <a:gd name="connsiteX12" fmla="*/ 1005785 w 1005786"/>
                  <a:gd name="connsiteY12" fmla="*/ 141161 h 1681837"/>
                  <a:gd name="connsiteX13" fmla="*/ 996292 w 1005786"/>
                  <a:gd name="connsiteY13" fmla="*/ 166122 h 1681837"/>
                  <a:gd name="connsiteX14" fmla="*/ 853731 w 1005786"/>
                  <a:gd name="connsiteY14" fmla="*/ 443961 h 1681837"/>
                  <a:gd name="connsiteX15" fmla="*/ 783187 w 1005786"/>
                  <a:gd name="connsiteY15" fmla="*/ 598470 h 1681837"/>
                  <a:gd name="connsiteX16" fmla="*/ 553141 w 1005786"/>
                  <a:gd name="connsiteY16" fmla="*/ 1083768 h 1681837"/>
                  <a:gd name="connsiteX17" fmla="*/ 272274 w 1005786"/>
                  <a:gd name="connsiteY17" fmla="*/ 1539850 h 1681837"/>
                  <a:gd name="connsiteX18" fmla="*/ 160402 w 1005786"/>
                  <a:gd name="connsiteY18" fmla="*/ 1669889 h 1681837"/>
                  <a:gd name="connsiteX19" fmla="*/ 144280 w 1005786"/>
                  <a:gd name="connsiteY19" fmla="*/ 1681838 h 1681837"/>
                  <a:gd name="connsiteX20" fmla="*/ 76027 w 1005786"/>
                  <a:gd name="connsiteY20" fmla="*/ 1512598 h 1681837"/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0 w 1005786"/>
                  <a:gd name="connsiteY2" fmla="*/ 1159222 h 1681837"/>
                  <a:gd name="connsiteX3" fmla="*/ 24306 w 1005786"/>
                  <a:gd name="connsiteY3" fmla="*/ 1120513 h 1681837"/>
                  <a:gd name="connsiteX4" fmla="*/ 224235 w 1005786"/>
                  <a:gd name="connsiteY4" fmla="*/ 771311 h 1681837"/>
                  <a:gd name="connsiteX5" fmla="*/ 363850 w 1005786"/>
                  <a:gd name="connsiteY5" fmla="*/ 489299 h 1681837"/>
                  <a:gd name="connsiteX6" fmla="*/ 416799 w 1005786"/>
                  <a:gd name="connsiteY6" fmla="*/ 389538 h 1681837"/>
                  <a:gd name="connsiteX7" fmla="*/ 429484 w 1005786"/>
                  <a:gd name="connsiteY7" fmla="*/ 374071 h 1681837"/>
                  <a:gd name="connsiteX8" fmla="*/ 589723 w 1005786"/>
                  <a:gd name="connsiteY8" fmla="*/ 128476 h 1681837"/>
                  <a:gd name="connsiteX9" fmla="*/ 765265 w 1005786"/>
                  <a:gd name="connsiteY9" fmla="*/ 5883 h 1681837"/>
                  <a:gd name="connsiteX10" fmla="*/ 965848 w 1005786"/>
                  <a:gd name="connsiteY10" fmla="*/ 61697 h 1681837"/>
                  <a:gd name="connsiteX11" fmla="*/ 1005785 w 1005786"/>
                  <a:gd name="connsiteY11" fmla="*/ 141161 h 1681837"/>
                  <a:gd name="connsiteX12" fmla="*/ 996292 w 1005786"/>
                  <a:gd name="connsiteY12" fmla="*/ 166122 h 1681837"/>
                  <a:gd name="connsiteX13" fmla="*/ 853731 w 1005786"/>
                  <a:gd name="connsiteY13" fmla="*/ 443961 h 1681837"/>
                  <a:gd name="connsiteX14" fmla="*/ 783187 w 1005786"/>
                  <a:gd name="connsiteY14" fmla="*/ 598470 h 1681837"/>
                  <a:gd name="connsiteX15" fmla="*/ 553141 w 1005786"/>
                  <a:gd name="connsiteY15" fmla="*/ 1083768 h 1681837"/>
                  <a:gd name="connsiteX16" fmla="*/ 272274 w 1005786"/>
                  <a:gd name="connsiteY16" fmla="*/ 1539850 h 1681837"/>
                  <a:gd name="connsiteX17" fmla="*/ 160402 w 1005786"/>
                  <a:gd name="connsiteY17" fmla="*/ 1669889 h 1681837"/>
                  <a:gd name="connsiteX18" fmla="*/ 144280 w 1005786"/>
                  <a:gd name="connsiteY18" fmla="*/ 1681838 h 1681837"/>
                  <a:gd name="connsiteX19" fmla="*/ 76027 w 1005786"/>
                  <a:gd name="connsiteY19" fmla="*/ 1512598 h 1681837"/>
                  <a:gd name="connsiteX0" fmla="*/ 144280 w 1005786"/>
                  <a:gd name="connsiteY0" fmla="*/ 1681838 h 1681837"/>
                  <a:gd name="connsiteX1" fmla="*/ 89121 w 1005786"/>
                  <a:gd name="connsiteY1" fmla="*/ 1490092 h 1681837"/>
                  <a:gd name="connsiteX2" fmla="*/ 0 w 1005786"/>
                  <a:gd name="connsiteY2" fmla="*/ 1159222 h 1681837"/>
                  <a:gd name="connsiteX3" fmla="*/ 24306 w 1005786"/>
                  <a:gd name="connsiteY3" fmla="*/ 1120513 h 1681837"/>
                  <a:gd name="connsiteX4" fmla="*/ 224235 w 1005786"/>
                  <a:gd name="connsiteY4" fmla="*/ 771311 h 1681837"/>
                  <a:gd name="connsiteX5" fmla="*/ 363850 w 1005786"/>
                  <a:gd name="connsiteY5" fmla="*/ 489299 h 1681837"/>
                  <a:gd name="connsiteX6" fmla="*/ 416799 w 1005786"/>
                  <a:gd name="connsiteY6" fmla="*/ 389538 h 1681837"/>
                  <a:gd name="connsiteX7" fmla="*/ 429484 w 1005786"/>
                  <a:gd name="connsiteY7" fmla="*/ 374071 h 1681837"/>
                  <a:gd name="connsiteX8" fmla="*/ 589723 w 1005786"/>
                  <a:gd name="connsiteY8" fmla="*/ 128476 h 1681837"/>
                  <a:gd name="connsiteX9" fmla="*/ 765265 w 1005786"/>
                  <a:gd name="connsiteY9" fmla="*/ 5883 h 1681837"/>
                  <a:gd name="connsiteX10" fmla="*/ 965848 w 1005786"/>
                  <a:gd name="connsiteY10" fmla="*/ 61697 h 1681837"/>
                  <a:gd name="connsiteX11" fmla="*/ 1005785 w 1005786"/>
                  <a:gd name="connsiteY11" fmla="*/ 141161 h 1681837"/>
                  <a:gd name="connsiteX12" fmla="*/ 996292 w 1005786"/>
                  <a:gd name="connsiteY12" fmla="*/ 166122 h 1681837"/>
                  <a:gd name="connsiteX13" fmla="*/ 853731 w 1005786"/>
                  <a:gd name="connsiteY13" fmla="*/ 443961 h 1681837"/>
                  <a:gd name="connsiteX14" fmla="*/ 783187 w 1005786"/>
                  <a:gd name="connsiteY14" fmla="*/ 598470 h 1681837"/>
                  <a:gd name="connsiteX15" fmla="*/ 553141 w 1005786"/>
                  <a:gd name="connsiteY15" fmla="*/ 1083768 h 1681837"/>
                  <a:gd name="connsiteX16" fmla="*/ 272274 w 1005786"/>
                  <a:gd name="connsiteY16" fmla="*/ 1539850 h 1681837"/>
                  <a:gd name="connsiteX17" fmla="*/ 160402 w 1005786"/>
                  <a:gd name="connsiteY17" fmla="*/ 1669889 h 1681837"/>
                  <a:gd name="connsiteX18" fmla="*/ 144280 w 1005786"/>
                  <a:gd name="connsiteY18" fmla="*/ 1681838 h 1681837"/>
                  <a:gd name="connsiteX0" fmla="*/ 144280 w 1005786"/>
                  <a:gd name="connsiteY0" fmla="*/ 1681838 h 1681837"/>
                  <a:gd name="connsiteX1" fmla="*/ 0 w 1005786"/>
                  <a:gd name="connsiteY1" fmla="*/ 1159222 h 1681837"/>
                  <a:gd name="connsiteX2" fmla="*/ 24306 w 1005786"/>
                  <a:gd name="connsiteY2" fmla="*/ 1120513 h 1681837"/>
                  <a:gd name="connsiteX3" fmla="*/ 224235 w 1005786"/>
                  <a:gd name="connsiteY3" fmla="*/ 771311 h 1681837"/>
                  <a:gd name="connsiteX4" fmla="*/ 363850 w 1005786"/>
                  <a:gd name="connsiteY4" fmla="*/ 489299 h 1681837"/>
                  <a:gd name="connsiteX5" fmla="*/ 416799 w 1005786"/>
                  <a:gd name="connsiteY5" fmla="*/ 389538 h 1681837"/>
                  <a:gd name="connsiteX6" fmla="*/ 429484 w 1005786"/>
                  <a:gd name="connsiteY6" fmla="*/ 374071 h 1681837"/>
                  <a:gd name="connsiteX7" fmla="*/ 589723 w 1005786"/>
                  <a:gd name="connsiteY7" fmla="*/ 128476 h 1681837"/>
                  <a:gd name="connsiteX8" fmla="*/ 765265 w 1005786"/>
                  <a:gd name="connsiteY8" fmla="*/ 5883 h 1681837"/>
                  <a:gd name="connsiteX9" fmla="*/ 965848 w 1005786"/>
                  <a:gd name="connsiteY9" fmla="*/ 61697 h 1681837"/>
                  <a:gd name="connsiteX10" fmla="*/ 1005785 w 1005786"/>
                  <a:gd name="connsiteY10" fmla="*/ 141161 h 1681837"/>
                  <a:gd name="connsiteX11" fmla="*/ 996292 w 1005786"/>
                  <a:gd name="connsiteY11" fmla="*/ 166122 h 1681837"/>
                  <a:gd name="connsiteX12" fmla="*/ 853731 w 1005786"/>
                  <a:gd name="connsiteY12" fmla="*/ 443961 h 1681837"/>
                  <a:gd name="connsiteX13" fmla="*/ 783187 w 1005786"/>
                  <a:gd name="connsiteY13" fmla="*/ 598470 h 1681837"/>
                  <a:gd name="connsiteX14" fmla="*/ 553141 w 1005786"/>
                  <a:gd name="connsiteY14" fmla="*/ 1083768 h 1681837"/>
                  <a:gd name="connsiteX15" fmla="*/ 272274 w 1005786"/>
                  <a:gd name="connsiteY15" fmla="*/ 1539850 h 1681837"/>
                  <a:gd name="connsiteX16" fmla="*/ 160402 w 1005786"/>
                  <a:gd name="connsiteY16" fmla="*/ 1669889 h 1681837"/>
                  <a:gd name="connsiteX17" fmla="*/ 144280 w 1005786"/>
                  <a:gd name="connsiteY17" fmla="*/ 1681838 h 1681837"/>
                  <a:gd name="connsiteX0" fmla="*/ 422207 w 1283713"/>
                  <a:gd name="connsiteY0" fmla="*/ 1681838 h 1681837"/>
                  <a:gd name="connsiteX1" fmla="*/ 0 w 1283713"/>
                  <a:gd name="connsiteY1" fmla="*/ 1455274 h 1681837"/>
                  <a:gd name="connsiteX2" fmla="*/ 302233 w 1283713"/>
                  <a:gd name="connsiteY2" fmla="*/ 1120513 h 1681837"/>
                  <a:gd name="connsiteX3" fmla="*/ 502162 w 1283713"/>
                  <a:gd name="connsiteY3" fmla="*/ 771311 h 1681837"/>
                  <a:gd name="connsiteX4" fmla="*/ 641777 w 1283713"/>
                  <a:gd name="connsiteY4" fmla="*/ 489299 h 1681837"/>
                  <a:gd name="connsiteX5" fmla="*/ 694726 w 1283713"/>
                  <a:gd name="connsiteY5" fmla="*/ 389538 h 1681837"/>
                  <a:gd name="connsiteX6" fmla="*/ 707411 w 1283713"/>
                  <a:gd name="connsiteY6" fmla="*/ 374071 h 1681837"/>
                  <a:gd name="connsiteX7" fmla="*/ 867650 w 1283713"/>
                  <a:gd name="connsiteY7" fmla="*/ 128476 h 1681837"/>
                  <a:gd name="connsiteX8" fmla="*/ 1043192 w 1283713"/>
                  <a:gd name="connsiteY8" fmla="*/ 5883 h 1681837"/>
                  <a:gd name="connsiteX9" fmla="*/ 1243775 w 1283713"/>
                  <a:gd name="connsiteY9" fmla="*/ 61697 h 1681837"/>
                  <a:gd name="connsiteX10" fmla="*/ 1283712 w 1283713"/>
                  <a:gd name="connsiteY10" fmla="*/ 141161 h 1681837"/>
                  <a:gd name="connsiteX11" fmla="*/ 1274219 w 1283713"/>
                  <a:gd name="connsiteY11" fmla="*/ 166122 h 1681837"/>
                  <a:gd name="connsiteX12" fmla="*/ 1131658 w 1283713"/>
                  <a:gd name="connsiteY12" fmla="*/ 443961 h 1681837"/>
                  <a:gd name="connsiteX13" fmla="*/ 1061114 w 1283713"/>
                  <a:gd name="connsiteY13" fmla="*/ 598470 h 1681837"/>
                  <a:gd name="connsiteX14" fmla="*/ 831068 w 1283713"/>
                  <a:gd name="connsiteY14" fmla="*/ 1083768 h 1681837"/>
                  <a:gd name="connsiteX15" fmla="*/ 550201 w 1283713"/>
                  <a:gd name="connsiteY15" fmla="*/ 1539850 h 1681837"/>
                  <a:gd name="connsiteX16" fmla="*/ 438329 w 1283713"/>
                  <a:gd name="connsiteY16" fmla="*/ 1669889 h 1681837"/>
                  <a:gd name="connsiteX17" fmla="*/ 422207 w 1283713"/>
                  <a:gd name="connsiteY17" fmla="*/ 1681838 h 1681837"/>
                  <a:gd name="connsiteX0" fmla="*/ 398039 w 1259545"/>
                  <a:gd name="connsiteY0" fmla="*/ 1681838 h 1681837"/>
                  <a:gd name="connsiteX1" fmla="*/ 0 w 1259545"/>
                  <a:gd name="connsiteY1" fmla="*/ 1425065 h 1681837"/>
                  <a:gd name="connsiteX2" fmla="*/ 278065 w 1259545"/>
                  <a:gd name="connsiteY2" fmla="*/ 1120513 h 1681837"/>
                  <a:gd name="connsiteX3" fmla="*/ 477994 w 1259545"/>
                  <a:gd name="connsiteY3" fmla="*/ 771311 h 1681837"/>
                  <a:gd name="connsiteX4" fmla="*/ 617609 w 1259545"/>
                  <a:gd name="connsiteY4" fmla="*/ 489299 h 1681837"/>
                  <a:gd name="connsiteX5" fmla="*/ 670558 w 1259545"/>
                  <a:gd name="connsiteY5" fmla="*/ 389538 h 1681837"/>
                  <a:gd name="connsiteX6" fmla="*/ 683243 w 1259545"/>
                  <a:gd name="connsiteY6" fmla="*/ 374071 h 1681837"/>
                  <a:gd name="connsiteX7" fmla="*/ 843482 w 1259545"/>
                  <a:gd name="connsiteY7" fmla="*/ 128476 h 1681837"/>
                  <a:gd name="connsiteX8" fmla="*/ 1019024 w 1259545"/>
                  <a:gd name="connsiteY8" fmla="*/ 5883 h 1681837"/>
                  <a:gd name="connsiteX9" fmla="*/ 1219607 w 1259545"/>
                  <a:gd name="connsiteY9" fmla="*/ 61697 h 1681837"/>
                  <a:gd name="connsiteX10" fmla="*/ 1259544 w 1259545"/>
                  <a:gd name="connsiteY10" fmla="*/ 141161 h 1681837"/>
                  <a:gd name="connsiteX11" fmla="*/ 1250051 w 1259545"/>
                  <a:gd name="connsiteY11" fmla="*/ 166122 h 1681837"/>
                  <a:gd name="connsiteX12" fmla="*/ 1107490 w 1259545"/>
                  <a:gd name="connsiteY12" fmla="*/ 443961 h 1681837"/>
                  <a:gd name="connsiteX13" fmla="*/ 1036946 w 1259545"/>
                  <a:gd name="connsiteY13" fmla="*/ 598470 h 1681837"/>
                  <a:gd name="connsiteX14" fmla="*/ 806900 w 1259545"/>
                  <a:gd name="connsiteY14" fmla="*/ 1083768 h 1681837"/>
                  <a:gd name="connsiteX15" fmla="*/ 526033 w 1259545"/>
                  <a:gd name="connsiteY15" fmla="*/ 1539850 h 1681837"/>
                  <a:gd name="connsiteX16" fmla="*/ 414161 w 1259545"/>
                  <a:gd name="connsiteY16" fmla="*/ 1669889 h 1681837"/>
                  <a:gd name="connsiteX17" fmla="*/ 398039 w 1259545"/>
                  <a:gd name="connsiteY17" fmla="*/ 1681838 h 1681837"/>
                  <a:gd name="connsiteX0" fmla="*/ 361786 w 1223292"/>
                  <a:gd name="connsiteY0" fmla="*/ 1681838 h 1681837"/>
                  <a:gd name="connsiteX1" fmla="*/ 0 w 1223292"/>
                  <a:gd name="connsiteY1" fmla="*/ 1364645 h 1681837"/>
                  <a:gd name="connsiteX2" fmla="*/ 241812 w 1223292"/>
                  <a:gd name="connsiteY2" fmla="*/ 1120513 h 1681837"/>
                  <a:gd name="connsiteX3" fmla="*/ 441741 w 1223292"/>
                  <a:gd name="connsiteY3" fmla="*/ 771311 h 1681837"/>
                  <a:gd name="connsiteX4" fmla="*/ 581356 w 1223292"/>
                  <a:gd name="connsiteY4" fmla="*/ 489299 h 1681837"/>
                  <a:gd name="connsiteX5" fmla="*/ 634305 w 1223292"/>
                  <a:gd name="connsiteY5" fmla="*/ 389538 h 1681837"/>
                  <a:gd name="connsiteX6" fmla="*/ 646990 w 1223292"/>
                  <a:gd name="connsiteY6" fmla="*/ 374071 h 1681837"/>
                  <a:gd name="connsiteX7" fmla="*/ 807229 w 1223292"/>
                  <a:gd name="connsiteY7" fmla="*/ 128476 h 1681837"/>
                  <a:gd name="connsiteX8" fmla="*/ 982771 w 1223292"/>
                  <a:gd name="connsiteY8" fmla="*/ 5883 h 1681837"/>
                  <a:gd name="connsiteX9" fmla="*/ 1183354 w 1223292"/>
                  <a:gd name="connsiteY9" fmla="*/ 61697 h 1681837"/>
                  <a:gd name="connsiteX10" fmla="*/ 1223291 w 1223292"/>
                  <a:gd name="connsiteY10" fmla="*/ 141161 h 1681837"/>
                  <a:gd name="connsiteX11" fmla="*/ 1213798 w 1223292"/>
                  <a:gd name="connsiteY11" fmla="*/ 166122 h 1681837"/>
                  <a:gd name="connsiteX12" fmla="*/ 1071237 w 1223292"/>
                  <a:gd name="connsiteY12" fmla="*/ 443961 h 1681837"/>
                  <a:gd name="connsiteX13" fmla="*/ 1000693 w 1223292"/>
                  <a:gd name="connsiteY13" fmla="*/ 598470 h 1681837"/>
                  <a:gd name="connsiteX14" fmla="*/ 770647 w 1223292"/>
                  <a:gd name="connsiteY14" fmla="*/ 1083768 h 1681837"/>
                  <a:gd name="connsiteX15" fmla="*/ 489780 w 1223292"/>
                  <a:gd name="connsiteY15" fmla="*/ 1539850 h 1681837"/>
                  <a:gd name="connsiteX16" fmla="*/ 377908 w 1223292"/>
                  <a:gd name="connsiteY16" fmla="*/ 1669889 h 1681837"/>
                  <a:gd name="connsiteX17" fmla="*/ 361786 w 1223292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388812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388812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94817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94817 w 1241418"/>
                  <a:gd name="connsiteY14" fmla="*/ 1083768 h 1681837"/>
                  <a:gd name="connsiteX15" fmla="*/ 507905 w 1241418"/>
                  <a:gd name="connsiteY15" fmla="*/ 1551933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41418" h="1681837">
                    <a:moveTo>
                      <a:pt x="379912" y="1681838"/>
                    </a:moveTo>
                    <a:cubicBezTo>
                      <a:pt x="395472" y="1596726"/>
                      <a:pt x="334176" y="1464237"/>
                      <a:pt x="0" y="1400897"/>
                    </a:cubicBezTo>
                    <a:cubicBezTo>
                      <a:pt x="3437" y="1385103"/>
                      <a:pt x="183293" y="1225444"/>
                      <a:pt x="259938" y="1120513"/>
                    </a:cubicBezTo>
                    <a:cubicBezTo>
                      <a:pt x="336583" y="1015582"/>
                      <a:pt x="400944" y="892104"/>
                      <a:pt x="459867" y="771311"/>
                    </a:cubicBezTo>
                    <a:cubicBezTo>
                      <a:pt x="505860" y="677034"/>
                      <a:pt x="554799" y="584230"/>
                      <a:pt x="599482" y="489299"/>
                    </a:cubicBezTo>
                    <a:cubicBezTo>
                      <a:pt x="615441" y="455418"/>
                      <a:pt x="632463" y="421619"/>
                      <a:pt x="652431" y="389538"/>
                    </a:cubicBezTo>
                    <a:cubicBezTo>
                      <a:pt x="660860" y="387820"/>
                      <a:pt x="661842" y="379800"/>
                      <a:pt x="665116" y="374071"/>
                    </a:cubicBezTo>
                    <a:cubicBezTo>
                      <a:pt x="712664" y="288387"/>
                      <a:pt x="761603" y="203522"/>
                      <a:pt x="825355" y="128476"/>
                    </a:cubicBezTo>
                    <a:cubicBezTo>
                      <a:pt x="872984" y="72417"/>
                      <a:pt x="925442" y="21269"/>
                      <a:pt x="1000897" y="5883"/>
                    </a:cubicBezTo>
                    <a:cubicBezTo>
                      <a:pt x="1076433" y="-9502"/>
                      <a:pt x="1145667" y="4001"/>
                      <a:pt x="1201480" y="61697"/>
                    </a:cubicBezTo>
                    <a:cubicBezTo>
                      <a:pt x="1222922" y="83875"/>
                      <a:pt x="1235034" y="111209"/>
                      <a:pt x="1241417" y="141161"/>
                    </a:cubicBezTo>
                    <a:cubicBezTo>
                      <a:pt x="1241499" y="150736"/>
                      <a:pt x="1236834" y="158265"/>
                      <a:pt x="1231924" y="166122"/>
                    </a:cubicBezTo>
                    <a:cubicBezTo>
                      <a:pt x="1176111" y="254425"/>
                      <a:pt x="1132819" y="349274"/>
                      <a:pt x="1089363" y="443961"/>
                    </a:cubicBezTo>
                    <a:cubicBezTo>
                      <a:pt x="1065712" y="495437"/>
                      <a:pt x="1067910" y="491836"/>
                      <a:pt x="1018819" y="598470"/>
                    </a:cubicBezTo>
                    <a:cubicBezTo>
                      <a:pt x="969728" y="705104"/>
                      <a:pt x="879969" y="924858"/>
                      <a:pt x="794817" y="1083768"/>
                    </a:cubicBezTo>
                    <a:cubicBezTo>
                      <a:pt x="709665" y="1242678"/>
                      <a:pt x="574369" y="1454246"/>
                      <a:pt x="507905" y="1551933"/>
                    </a:cubicBezTo>
                    <a:cubicBezTo>
                      <a:pt x="441441" y="1649620"/>
                      <a:pt x="435889" y="1628725"/>
                      <a:pt x="396034" y="1669889"/>
                    </a:cubicBezTo>
                    <a:cubicBezTo>
                      <a:pt x="391860" y="1674227"/>
                      <a:pt x="388505" y="1680038"/>
                      <a:pt x="379912" y="1681838"/>
                    </a:cubicBezTo>
                    <a:close/>
                  </a:path>
                </a:pathLst>
              </a:custGeom>
              <a:solidFill>
                <a:srgbClr val="DB9F78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16">
                <a:extLst>
                  <a:ext uri="{FF2B5EF4-FFF2-40B4-BE49-F238E27FC236}">
                    <a16:creationId xmlns:a16="http://schemas.microsoft.com/office/drawing/2014/main" id="{71C58B19-27F7-4B76-8413-B791544325D3}"/>
                  </a:ext>
                </a:extLst>
              </p:cNvPr>
              <p:cNvSpPr/>
              <p:nvPr/>
            </p:nvSpPr>
            <p:spPr>
              <a:xfrm>
                <a:off x="3787776" y="4724330"/>
                <a:ext cx="440829" cy="558436"/>
              </a:xfrm>
              <a:custGeom>
                <a:avLst/>
                <a:gdLst>
                  <a:gd name="connsiteX0" fmla="*/ 606008 w 606071"/>
                  <a:gd name="connsiteY0" fmla="*/ 127342 h 897026"/>
                  <a:gd name="connsiteX1" fmla="*/ 598397 w 606071"/>
                  <a:gd name="connsiteY1" fmla="*/ 150912 h 897026"/>
                  <a:gd name="connsiteX2" fmla="*/ 530063 w 606071"/>
                  <a:gd name="connsiteY2" fmla="*/ 287663 h 897026"/>
                  <a:gd name="connsiteX3" fmla="*/ 377763 w 606071"/>
                  <a:gd name="connsiteY3" fmla="*/ 591526 h 897026"/>
                  <a:gd name="connsiteX4" fmla="*/ 198129 w 606071"/>
                  <a:gd name="connsiteY4" fmla="*/ 888433 h 897026"/>
                  <a:gd name="connsiteX5" fmla="*/ 189373 w 606071"/>
                  <a:gd name="connsiteY5" fmla="*/ 897026 h 897026"/>
                  <a:gd name="connsiteX6" fmla="*/ 0 w 606071"/>
                  <a:gd name="connsiteY6" fmla="*/ 787200 h 897026"/>
                  <a:gd name="connsiteX7" fmla="*/ 216461 w 606071"/>
                  <a:gd name="connsiteY7" fmla="*/ 235368 h 897026"/>
                  <a:gd name="connsiteX8" fmla="*/ 314257 w 606071"/>
                  <a:gd name="connsiteY8" fmla="*/ 70302 h 897026"/>
                  <a:gd name="connsiteX9" fmla="*/ 461155 w 606071"/>
                  <a:gd name="connsiteY9" fmla="*/ 3 h 897026"/>
                  <a:gd name="connsiteX10" fmla="*/ 584158 w 606071"/>
                  <a:gd name="connsiteY10" fmla="*/ 73166 h 897026"/>
                  <a:gd name="connsiteX11" fmla="*/ 606008 w 606071"/>
                  <a:gd name="connsiteY11" fmla="*/ 127342 h 897026"/>
                  <a:gd name="connsiteX0" fmla="*/ 844895 w 844958"/>
                  <a:gd name="connsiteY0" fmla="*/ 127342 h 1126619"/>
                  <a:gd name="connsiteX1" fmla="*/ 837284 w 844958"/>
                  <a:gd name="connsiteY1" fmla="*/ 150912 h 1126619"/>
                  <a:gd name="connsiteX2" fmla="*/ 768950 w 844958"/>
                  <a:gd name="connsiteY2" fmla="*/ 287663 h 1126619"/>
                  <a:gd name="connsiteX3" fmla="*/ 616650 w 844958"/>
                  <a:gd name="connsiteY3" fmla="*/ 591526 h 1126619"/>
                  <a:gd name="connsiteX4" fmla="*/ 437016 w 844958"/>
                  <a:gd name="connsiteY4" fmla="*/ 888433 h 1126619"/>
                  <a:gd name="connsiteX5" fmla="*/ 5329 w 844958"/>
                  <a:gd name="connsiteY5" fmla="*/ 1126619 h 1126619"/>
                  <a:gd name="connsiteX6" fmla="*/ 238887 w 844958"/>
                  <a:gd name="connsiteY6" fmla="*/ 787200 h 1126619"/>
                  <a:gd name="connsiteX7" fmla="*/ 455348 w 844958"/>
                  <a:gd name="connsiteY7" fmla="*/ 235368 h 1126619"/>
                  <a:gd name="connsiteX8" fmla="*/ 553144 w 844958"/>
                  <a:gd name="connsiteY8" fmla="*/ 70302 h 1126619"/>
                  <a:gd name="connsiteX9" fmla="*/ 700042 w 844958"/>
                  <a:gd name="connsiteY9" fmla="*/ 3 h 1126619"/>
                  <a:gd name="connsiteX10" fmla="*/ 823045 w 844958"/>
                  <a:gd name="connsiteY10" fmla="*/ 73166 h 1126619"/>
                  <a:gd name="connsiteX11" fmla="*/ 844895 w 844958"/>
                  <a:gd name="connsiteY11" fmla="*/ 127342 h 1126619"/>
                  <a:gd name="connsiteX0" fmla="*/ 847584 w 847647"/>
                  <a:gd name="connsiteY0" fmla="*/ 127342 h 1126619"/>
                  <a:gd name="connsiteX1" fmla="*/ 839973 w 847647"/>
                  <a:gd name="connsiteY1" fmla="*/ 150912 h 1126619"/>
                  <a:gd name="connsiteX2" fmla="*/ 771639 w 847647"/>
                  <a:gd name="connsiteY2" fmla="*/ 287663 h 1126619"/>
                  <a:gd name="connsiteX3" fmla="*/ 619339 w 847647"/>
                  <a:gd name="connsiteY3" fmla="*/ 591526 h 1126619"/>
                  <a:gd name="connsiteX4" fmla="*/ 439705 w 847647"/>
                  <a:gd name="connsiteY4" fmla="*/ 888433 h 1126619"/>
                  <a:gd name="connsiteX5" fmla="*/ 8018 w 847647"/>
                  <a:gd name="connsiteY5" fmla="*/ 1126619 h 1126619"/>
                  <a:gd name="connsiteX6" fmla="*/ 241576 w 847647"/>
                  <a:gd name="connsiteY6" fmla="*/ 787200 h 1126619"/>
                  <a:gd name="connsiteX7" fmla="*/ 458037 w 847647"/>
                  <a:gd name="connsiteY7" fmla="*/ 235368 h 1126619"/>
                  <a:gd name="connsiteX8" fmla="*/ 555833 w 847647"/>
                  <a:gd name="connsiteY8" fmla="*/ 70302 h 1126619"/>
                  <a:gd name="connsiteX9" fmla="*/ 702731 w 847647"/>
                  <a:gd name="connsiteY9" fmla="*/ 3 h 1126619"/>
                  <a:gd name="connsiteX10" fmla="*/ 825734 w 847647"/>
                  <a:gd name="connsiteY10" fmla="*/ 73166 h 1126619"/>
                  <a:gd name="connsiteX11" fmla="*/ 847584 w 847647"/>
                  <a:gd name="connsiteY11" fmla="*/ 127342 h 1126619"/>
                  <a:gd name="connsiteX0" fmla="*/ 839566 w 839629"/>
                  <a:gd name="connsiteY0" fmla="*/ 127342 h 1126619"/>
                  <a:gd name="connsiteX1" fmla="*/ 831955 w 839629"/>
                  <a:gd name="connsiteY1" fmla="*/ 150912 h 1126619"/>
                  <a:gd name="connsiteX2" fmla="*/ 763621 w 839629"/>
                  <a:gd name="connsiteY2" fmla="*/ 287663 h 1126619"/>
                  <a:gd name="connsiteX3" fmla="*/ 611321 w 839629"/>
                  <a:gd name="connsiteY3" fmla="*/ 591526 h 1126619"/>
                  <a:gd name="connsiteX4" fmla="*/ 431687 w 839629"/>
                  <a:gd name="connsiteY4" fmla="*/ 888433 h 1126619"/>
                  <a:gd name="connsiteX5" fmla="*/ 0 w 839629"/>
                  <a:gd name="connsiteY5" fmla="*/ 1126619 h 1126619"/>
                  <a:gd name="connsiteX6" fmla="*/ 233558 w 839629"/>
                  <a:gd name="connsiteY6" fmla="*/ 787200 h 1126619"/>
                  <a:gd name="connsiteX7" fmla="*/ 450019 w 839629"/>
                  <a:gd name="connsiteY7" fmla="*/ 235368 h 1126619"/>
                  <a:gd name="connsiteX8" fmla="*/ 547815 w 839629"/>
                  <a:gd name="connsiteY8" fmla="*/ 70302 h 1126619"/>
                  <a:gd name="connsiteX9" fmla="*/ 694713 w 839629"/>
                  <a:gd name="connsiteY9" fmla="*/ 3 h 1126619"/>
                  <a:gd name="connsiteX10" fmla="*/ 817716 w 839629"/>
                  <a:gd name="connsiteY10" fmla="*/ 73166 h 1126619"/>
                  <a:gd name="connsiteX11" fmla="*/ 839566 w 839629"/>
                  <a:gd name="connsiteY11" fmla="*/ 127342 h 1126619"/>
                  <a:gd name="connsiteX0" fmla="*/ 839566 w 839629"/>
                  <a:gd name="connsiteY0" fmla="*/ 127342 h 1126619"/>
                  <a:gd name="connsiteX1" fmla="*/ 831955 w 839629"/>
                  <a:gd name="connsiteY1" fmla="*/ 150912 h 1126619"/>
                  <a:gd name="connsiteX2" fmla="*/ 763621 w 839629"/>
                  <a:gd name="connsiteY2" fmla="*/ 287663 h 1126619"/>
                  <a:gd name="connsiteX3" fmla="*/ 611321 w 839629"/>
                  <a:gd name="connsiteY3" fmla="*/ 591526 h 1126619"/>
                  <a:gd name="connsiteX4" fmla="*/ 431687 w 839629"/>
                  <a:gd name="connsiteY4" fmla="*/ 888433 h 1126619"/>
                  <a:gd name="connsiteX5" fmla="*/ 0 w 839629"/>
                  <a:gd name="connsiteY5" fmla="*/ 1126619 h 1126619"/>
                  <a:gd name="connsiteX6" fmla="*/ 233558 w 839629"/>
                  <a:gd name="connsiteY6" fmla="*/ 787200 h 1126619"/>
                  <a:gd name="connsiteX7" fmla="*/ 450019 w 839629"/>
                  <a:gd name="connsiteY7" fmla="*/ 235368 h 1126619"/>
                  <a:gd name="connsiteX8" fmla="*/ 547815 w 839629"/>
                  <a:gd name="connsiteY8" fmla="*/ 70302 h 1126619"/>
                  <a:gd name="connsiteX9" fmla="*/ 694713 w 839629"/>
                  <a:gd name="connsiteY9" fmla="*/ 3 h 1126619"/>
                  <a:gd name="connsiteX10" fmla="*/ 817716 w 839629"/>
                  <a:gd name="connsiteY10" fmla="*/ 73166 h 1126619"/>
                  <a:gd name="connsiteX11" fmla="*/ 839566 w 839629"/>
                  <a:gd name="connsiteY11" fmla="*/ 127342 h 1126619"/>
                  <a:gd name="connsiteX0" fmla="*/ 899984 w 900047"/>
                  <a:gd name="connsiteY0" fmla="*/ 127342 h 1114534"/>
                  <a:gd name="connsiteX1" fmla="*/ 892373 w 900047"/>
                  <a:gd name="connsiteY1" fmla="*/ 150912 h 1114534"/>
                  <a:gd name="connsiteX2" fmla="*/ 824039 w 900047"/>
                  <a:gd name="connsiteY2" fmla="*/ 287663 h 1114534"/>
                  <a:gd name="connsiteX3" fmla="*/ 671739 w 900047"/>
                  <a:gd name="connsiteY3" fmla="*/ 591526 h 1114534"/>
                  <a:gd name="connsiteX4" fmla="*/ 492105 w 900047"/>
                  <a:gd name="connsiteY4" fmla="*/ 888433 h 1114534"/>
                  <a:gd name="connsiteX5" fmla="*/ 0 w 900047"/>
                  <a:gd name="connsiteY5" fmla="*/ 1114534 h 1114534"/>
                  <a:gd name="connsiteX6" fmla="*/ 293976 w 900047"/>
                  <a:gd name="connsiteY6" fmla="*/ 787200 h 1114534"/>
                  <a:gd name="connsiteX7" fmla="*/ 510437 w 900047"/>
                  <a:gd name="connsiteY7" fmla="*/ 235368 h 1114534"/>
                  <a:gd name="connsiteX8" fmla="*/ 608233 w 900047"/>
                  <a:gd name="connsiteY8" fmla="*/ 70302 h 1114534"/>
                  <a:gd name="connsiteX9" fmla="*/ 755131 w 900047"/>
                  <a:gd name="connsiteY9" fmla="*/ 3 h 1114534"/>
                  <a:gd name="connsiteX10" fmla="*/ 878134 w 900047"/>
                  <a:gd name="connsiteY10" fmla="*/ 73166 h 1114534"/>
                  <a:gd name="connsiteX11" fmla="*/ 899984 w 900047"/>
                  <a:gd name="connsiteY11" fmla="*/ 127342 h 1114534"/>
                  <a:gd name="connsiteX0" fmla="*/ 899984 w 900047"/>
                  <a:gd name="connsiteY0" fmla="*/ 127342 h 1159917"/>
                  <a:gd name="connsiteX1" fmla="*/ 892373 w 900047"/>
                  <a:gd name="connsiteY1" fmla="*/ 150912 h 1159917"/>
                  <a:gd name="connsiteX2" fmla="*/ 824039 w 900047"/>
                  <a:gd name="connsiteY2" fmla="*/ 287663 h 1159917"/>
                  <a:gd name="connsiteX3" fmla="*/ 671739 w 900047"/>
                  <a:gd name="connsiteY3" fmla="*/ 591526 h 1159917"/>
                  <a:gd name="connsiteX4" fmla="*/ 244385 w 900047"/>
                  <a:gd name="connsiteY4" fmla="*/ 1124067 h 1159917"/>
                  <a:gd name="connsiteX5" fmla="*/ 0 w 900047"/>
                  <a:gd name="connsiteY5" fmla="*/ 1114534 h 1159917"/>
                  <a:gd name="connsiteX6" fmla="*/ 293976 w 900047"/>
                  <a:gd name="connsiteY6" fmla="*/ 787200 h 1159917"/>
                  <a:gd name="connsiteX7" fmla="*/ 510437 w 900047"/>
                  <a:gd name="connsiteY7" fmla="*/ 235368 h 1159917"/>
                  <a:gd name="connsiteX8" fmla="*/ 608233 w 900047"/>
                  <a:gd name="connsiteY8" fmla="*/ 70302 h 1159917"/>
                  <a:gd name="connsiteX9" fmla="*/ 755131 w 900047"/>
                  <a:gd name="connsiteY9" fmla="*/ 3 h 1159917"/>
                  <a:gd name="connsiteX10" fmla="*/ 878134 w 900047"/>
                  <a:gd name="connsiteY10" fmla="*/ 73166 h 1159917"/>
                  <a:gd name="connsiteX11" fmla="*/ 899984 w 900047"/>
                  <a:gd name="connsiteY11" fmla="*/ 127342 h 1159917"/>
                  <a:gd name="connsiteX0" fmla="*/ 899984 w 900047"/>
                  <a:gd name="connsiteY0" fmla="*/ 127342 h 1156538"/>
                  <a:gd name="connsiteX1" fmla="*/ 892373 w 900047"/>
                  <a:gd name="connsiteY1" fmla="*/ 150912 h 1156538"/>
                  <a:gd name="connsiteX2" fmla="*/ 824039 w 900047"/>
                  <a:gd name="connsiteY2" fmla="*/ 287663 h 1156538"/>
                  <a:gd name="connsiteX3" fmla="*/ 671739 w 900047"/>
                  <a:gd name="connsiteY3" fmla="*/ 591526 h 1156538"/>
                  <a:gd name="connsiteX4" fmla="*/ 244385 w 900047"/>
                  <a:gd name="connsiteY4" fmla="*/ 1124067 h 1156538"/>
                  <a:gd name="connsiteX5" fmla="*/ 0 w 900047"/>
                  <a:gd name="connsiteY5" fmla="*/ 1114534 h 1156538"/>
                  <a:gd name="connsiteX6" fmla="*/ 293976 w 900047"/>
                  <a:gd name="connsiteY6" fmla="*/ 787200 h 1156538"/>
                  <a:gd name="connsiteX7" fmla="*/ 510437 w 900047"/>
                  <a:gd name="connsiteY7" fmla="*/ 235368 h 1156538"/>
                  <a:gd name="connsiteX8" fmla="*/ 608233 w 900047"/>
                  <a:gd name="connsiteY8" fmla="*/ 70302 h 1156538"/>
                  <a:gd name="connsiteX9" fmla="*/ 755131 w 900047"/>
                  <a:gd name="connsiteY9" fmla="*/ 3 h 1156538"/>
                  <a:gd name="connsiteX10" fmla="*/ 878134 w 900047"/>
                  <a:gd name="connsiteY10" fmla="*/ 73166 h 1156538"/>
                  <a:gd name="connsiteX11" fmla="*/ 899984 w 900047"/>
                  <a:gd name="connsiteY11" fmla="*/ 127342 h 1156538"/>
                  <a:gd name="connsiteX0" fmla="*/ 899984 w 900047"/>
                  <a:gd name="connsiteY0" fmla="*/ 127342 h 1124067"/>
                  <a:gd name="connsiteX1" fmla="*/ 892373 w 900047"/>
                  <a:gd name="connsiteY1" fmla="*/ 150912 h 1124067"/>
                  <a:gd name="connsiteX2" fmla="*/ 824039 w 900047"/>
                  <a:gd name="connsiteY2" fmla="*/ 287663 h 1124067"/>
                  <a:gd name="connsiteX3" fmla="*/ 671739 w 900047"/>
                  <a:gd name="connsiteY3" fmla="*/ 591526 h 1124067"/>
                  <a:gd name="connsiteX4" fmla="*/ 244385 w 900047"/>
                  <a:gd name="connsiteY4" fmla="*/ 1124067 h 1124067"/>
                  <a:gd name="connsiteX5" fmla="*/ 0 w 900047"/>
                  <a:gd name="connsiteY5" fmla="*/ 1114534 h 1124067"/>
                  <a:gd name="connsiteX6" fmla="*/ 293976 w 900047"/>
                  <a:gd name="connsiteY6" fmla="*/ 787200 h 1124067"/>
                  <a:gd name="connsiteX7" fmla="*/ 510437 w 900047"/>
                  <a:gd name="connsiteY7" fmla="*/ 235368 h 1124067"/>
                  <a:gd name="connsiteX8" fmla="*/ 608233 w 900047"/>
                  <a:gd name="connsiteY8" fmla="*/ 70302 h 1124067"/>
                  <a:gd name="connsiteX9" fmla="*/ 755131 w 900047"/>
                  <a:gd name="connsiteY9" fmla="*/ 3 h 1124067"/>
                  <a:gd name="connsiteX10" fmla="*/ 878134 w 900047"/>
                  <a:gd name="connsiteY10" fmla="*/ 73166 h 1124067"/>
                  <a:gd name="connsiteX11" fmla="*/ 899984 w 900047"/>
                  <a:gd name="connsiteY11" fmla="*/ 127342 h 1124067"/>
                  <a:gd name="connsiteX0" fmla="*/ 899984 w 900047"/>
                  <a:gd name="connsiteY0" fmla="*/ 127342 h 1124118"/>
                  <a:gd name="connsiteX1" fmla="*/ 892373 w 900047"/>
                  <a:gd name="connsiteY1" fmla="*/ 150912 h 1124118"/>
                  <a:gd name="connsiteX2" fmla="*/ 824039 w 900047"/>
                  <a:gd name="connsiteY2" fmla="*/ 287663 h 1124118"/>
                  <a:gd name="connsiteX3" fmla="*/ 671739 w 900047"/>
                  <a:gd name="connsiteY3" fmla="*/ 591526 h 1124118"/>
                  <a:gd name="connsiteX4" fmla="*/ 244385 w 900047"/>
                  <a:gd name="connsiteY4" fmla="*/ 1124067 h 1124118"/>
                  <a:gd name="connsiteX5" fmla="*/ 0 w 900047"/>
                  <a:gd name="connsiteY5" fmla="*/ 1114534 h 1124118"/>
                  <a:gd name="connsiteX6" fmla="*/ 293976 w 900047"/>
                  <a:gd name="connsiteY6" fmla="*/ 787200 h 1124118"/>
                  <a:gd name="connsiteX7" fmla="*/ 510437 w 900047"/>
                  <a:gd name="connsiteY7" fmla="*/ 235368 h 1124118"/>
                  <a:gd name="connsiteX8" fmla="*/ 608233 w 900047"/>
                  <a:gd name="connsiteY8" fmla="*/ 70302 h 1124118"/>
                  <a:gd name="connsiteX9" fmla="*/ 755131 w 900047"/>
                  <a:gd name="connsiteY9" fmla="*/ 3 h 1124118"/>
                  <a:gd name="connsiteX10" fmla="*/ 878134 w 900047"/>
                  <a:gd name="connsiteY10" fmla="*/ 73166 h 1124118"/>
                  <a:gd name="connsiteX11" fmla="*/ 899984 w 900047"/>
                  <a:gd name="connsiteY11" fmla="*/ 127342 h 1124118"/>
                  <a:gd name="connsiteX0" fmla="*/ 899984 w 900047"/>
                  <a:gd name="connsiteY0" fmla="*/ 127342 h 1130143"/>
                  <a:gd name="connsiteX1" fmla="*/ 892373 w 900047"/>
                  <a:gd name="connsiteY1" fmla="*/ 150912 h 1130143"/>
                  <a:gd name="connsiteX2" fmla="*/ 824039 w 900047"/>
                  <a:gd name="connsiteY2" fmla="*/ 287663 h 1130143"/>
                  <a:gd name="connsiteX3" fmla="*/ 671739 w 900047"/>
                  <a:gd name="connsiteY3" fmla="*/ 591526 h 1130143"/>
                  <a:gd name="connsiteX4" fmla="*/ 238344 w 900047"/>
                  <a:gd name="connsiteY4" fmla="*/ 1130108 h 1130143"/>
                  <a:gd name="connsiteX5" fmla="*/ 0 w 900047"/>
                  <a:gd name="connsiteY5" fmla="*/ 1114534 h 1130143"/>
                  <a:gd name="connsiteX6" fmla="*/ 293976 w 900047"/>
                  <a:gd name="connsiteY6" fmla="*/ 787200 h 1130143"/>
                  <a:gd name="connsiteX7" fmla="*/ 510437 w 900047"/>
                  <a:gd name="connsiteY7" fmla="*/ 235368 h 1130143"/>
                  <a:gd name="connsiteX8" fmla="*/ 608233 w 900047"/>
                  <a:gd name="connsiteY8" fmla="*/ 70302 h 1130143"/>
                  <a:gd name="connsiteX9" fmla="*/ 755131 w 900047"/>
                  <a:gd name="connsiteY9" fmla="*/ 3 h 1130143"/>
                  <a:gd name="connsiteX10" fmla="*/ 878134 w 900047"/>
                  <a:gd name="connsiteY10" fmla="*/ 73166 h 1130143"/>
                  <a:gd name="connsiteX11" fmla="*/ 899984 w 900047"/>
                  <a:gd name="connsiteY11" fmla="*/ 127342 h 1130143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8 w 900047"/>
                  <a:gd name="connsiteY3" fmla="*/ 601565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8 w 900047"/>
                  <a:gd name="connsiteY3" fmla="*/ 601565 h 1135155"/>
                  <a:gd name="connsiteX4" fmla="*/ 243364 w 900047"/>
                  <a:gd name="connsiteY4" fmla="*/ 1135126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40167"/>
                  <a:gd name="connsiteX1" fmla="*/ 892373 w 900047"/>
                  <a:gd name="connsiteY1" fmla="*/ 150912 h 1140167"/>
                  <a:gd name="connsiteX2" fmla="*/ 824039 w 900047"/>
                  <a:gd name="connsiteY2" fmla="*/ 287663 h 1140167"/>
                  <a:gd name="connsiteX3" fmla="*/ 671738 w 900047"/>
                  <a:gd name="connsiteY3" fmla="*/ 601565 h 1140167"/>
                  <a:gd name="connsiteX4" fmla="*/ 243364 w 900047"/>
                  <a:gd name="connsiteY4" fmla="*/ 1140145 h 1140167"/>
                  <a:gd name="connsiteX5" fmla="*/ 0 w 900047"/>
                  <a:gd name="connsiteY5" fmla="*/ 1114534 h 1140167"/>
                  <a:gd name="connsiteX6" fmla="*/ 293976 w 900047"/>
                  <a:gd name="connsiteY6" fmla="*/ 787200 h 1140167"/>
                  <a:gd name="connsiteX7" fmla="*/ 510437 w 900047"/>
                  <a:gd name="connsiteY7" fmla="*/ 235368 h 1140167"/>
                  <a:gd name="connsiteX8" fmla="*/ 608233 w 900047"/>
                  <a:gd name="connsiteY8" fmla="*/ 70302 h 1140167"/>
                  <a:gd name="connsiteX9" fmla="*/ 755131 w 900047"/>
                  <a:gd name="connsiteY9" fmla="*/ 3 h 1140167"/>
                  <a:gd name="connsiteX10" fmla="*/ 878134 w 900047"/>
                  <a:gd name="connsiteY10" fmla="*/ 73166 h 1140167"/>
                  <a:gd name="connsiteX11" fmla="*/ 899984 w 900047"/>
                  <a:gd name="connsiteY11" fmla="*/ 127342 h 114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0047" h="1140167">
                    <a:moveTo>
                      <a:pt x="899984" y="127342"/>
                    </a:moveTo>
                    <a:cubicBezTo>
                      <a:pt x="900639" y="136263"/>
                      <a:pt x="896056" y="143465"/>
                      <a:pt x="892373" y="150912"/>
                    </a:cubicBezTo>
                    <a:cubicBezTo>
                      <a:pt x="869595" y="196496"/>
                      <a:pt x="860812" y="212554"/>
                      <a:pt x="824039" y="287663"/>
                    </a:cubicBezTo>
                    <a:cubicBezTo>
                      <a:pt x="787267" y="362772"/>
                      <a:pt x="768517" y="459485"/>
                      <a:pt x="671738" y="601565"/>
                    </a:cubicBezTo>
                    <a:cubicBezTo>
                      <a:pt x="574959" y="743645"/>
                      <a:pt x="488243" y="974433"/>
                      <a:pt x="243364" y="1140145"/>
                    </a:cubicBezTo>
                    <a:cubicBezTo>
                      <a:pt x="168143" y="1141120"/>
                      <a:pt x="2946" y="1111670"/>
                      <a:pt x="0" y="1114534"/>
                    </a:cubicBezTo>
                    <a:cubicBezTo>
                      <a:pt x="50500" y="1016836"/>
                      <a:pt x="225460" y="906161"/>
                      <a:pt x="293976" y="787200"/>
                    </a:cubicBezTo>
                    <a:cubicBezTo>
                      <a:pt x="376632" y="607403"/>
                      <a:pt x="437519" y="419012"/>
                      <a:pt x="510437" y="235368"/>
                    </a:cubicBezTo>
                    <a:cubicBezTo>
                      <a:pt x="534251" y="175381"/>
                      <a:pt x="563140" y="117767"/>
                      <a:pt x="608233" y="70302"/>
                    </a:cubicBezTo>
                    <a:cubicBezTo>
                      <a:pt x="648087" y="28319"/>
                      <a:pt x="694735" y="330"/>
                      <a:pt x="755131" y="3"/>
                    </a:cubicBezTo>
                    <a:cubicBezTo>
                      <a:pt x="811272" y="-324"/>
                      <a:pt x="850882" y="25945"/>
                      <a:pt x="878134" y="73166"/>
                    </a:cubicBezTo>
                    <a:cubicBezTo>
                      <a:pt x="887790" y="90025"/>
                      <a:pt x="895237" y="108192"/>
                      <a:pt x="899984" y="127342"/>
                    </a:cubicBezTo>
                    <a:close/>
                  </a:path>
                </a:pathLst>
              </a:custGeom>
              <a:solidFill>
                <a:srgbClr val="D39064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3" name="Group 17">
              <a:extLst>
                <a:ext uri="{FF2B5EF4-FFF2-40B4-BE49-F238E27FC236}">
                  <a16:creationId xmlns:a16="http://schemas.microsoft.com/office/drawing/2014/main" id="{EAB327A5-0338-4D0C-B0B0-7ED485DF3264}"/>
                </a:ext>
              </a:extLst>
            </p:cNvPr>
            <p:cNvGrpSpPr/>
            <p:nvPr/>
          </p:nvGrpSpPr>
          <p:grpSpPr>
            <a:xfrm>
              <a:off x="5363640" y="4412586"/>
              <a:ext cx="3354813" cy="1768498"/>
              <a:chOff x="1536080" y="4596996"/>
              <a:chExt cx="3354813" cy="1768498"/>
            </a:xfrm>
          </p:grpSpPr>
          <p:sp>
            <p:nvSpPr>
              <p:cNvPr id="44" name="Freeform: Shape 18">
                <a:extLst>
                  <a:ext uri="{FF2B5EF4-FFF2-40B4-BE49-F238E27FC236}">
                    <a16:creationId xmlns:a16="http://schemas.microsoft.com/office/drawing/2014/main" id="{11E49624-180E-4DE2-BFD0-B83AFCDE05CA}"/>
                  </a:ext>
                </a:extLst>
              </p:cNvPr>
              <p:cNvSpPr/>
              <p:nvPr/>
            </p:nvSpPr>
            <p:spPr>
              <a:xfrm>
                <a:off x="1536080" y="4686336"/>
                <a:ext cx="3354813" cy="1679158"/>
              </a:xfrm>
              <a:custGeom>
                <a:avLst/>
                <a:gdLst>
                  <a:gd name="connsiteX0" fmla="*/ 6847555 w 6849572"/>
                  <a:gd name="connsiteY0" fmla="*/ 124465 h 3428362"/>
                  <a:gd name="connsiteX1" fmla="*/ 6835443 w 6849572"/>
                  <a:gd name="connsiteY1" fmla="*/ 76181 h 3428362"/>
                  <a:gd name="connsiteX2" fmla="*/ 6737647 w 6849572"/>
                  <a:gd name="connsiteY2" fmla="*/ 1954 h 3428362"/>
                  <a:gd name="connsiteX3" fmla="*/ 6674959 w 6849572"/>
                  <a:gd name="connsiteY3" fmla="*/ 2036 h 3428362"/>
                  <a:gd name="connsiteX4" fmla="*/ 6581582 w 6849572"/>
                  <a:gd name="connsiteY4" fmla="*/ 38863 h 3428362"/>
                  <a:gd name="connsiteX5" fmla="*/ 6565951 w 6849572"/>
                  <a:gd name="connsiteY5" fmla="*/ 27406 h 3428362"/>
                  <a:gd name="connsiteX6" fmla="*/ 6566687 w 6849572"/>
                  <a:gd name="connsiteY6" fmla="*/ 25442 h 3428362"/>
                  <a:gd name="connsiteX7" fmla="*/ 6564723 w 6849572"/>
                  <a:gd name="connsiteY7" fmla="*/ 22414 h 3428362"/>
                  <a:gd name="connsiteX8" fmla="*/ 6553594 w 6849572"/>
                  <a:gd name="connsiteY8" fmla="*/ 40745 h 3428362"/>
                  <a:gd name="connsiteX9" fmla="*/ 6541154 w 6849572"/>
                  <a:gd name="connsiteY9" fmla="*/ 61614 h 3428362"/>
                  <a:gd name="connsiteX10" fmla="*/ 6338933 w 6849572"/>
                  <a:gd name="connsiteY10" fmla="*/ 276356 h 3428362"/>
                  <a:gd name="connsiteX11" fmla="*/ 6059212 w 6849572"/>
                  <a:gd name="connsiteY11" fmla="*/ 705349 h 3428362"/>
                  <a:gd name="connsiteX12" fmla="*/ 5716066 w 6849572"/>
                  <a:gd name="connsiteY12" fmla="*/ 1260945 h 3428362"/>
                  <a:gd name="connsiteX13" fmla="*/ 5513682 w 6849572"/>
                  <a:gd name="connsiteY13" fmla="*/ 1507195 h 3428362"/>
                  <a:gd name="connsiteX14" fmla="*/ 5331920 w 6849572"/>
                  <a:gd name="connsiteY14" fmla="*/ 1659086 h 3428362"/>
                  <a:gd name="connsiteX15" fmla="*/ 5071103 w 6849572"/>
                  <a:gd name="connsiteY15" fmla="*/ 1802302 h 3428362"/>
                  <a:gd name="connsiteX16" fmla="*/ 5055064 w 6849572"/>
                  <a:gd name="connsiteY16" fmla="*/ 1814005 h 3428362"/>
                  <a:gd name="connsiteX17" fmla="*/ 4980100 w 6849572"/>
                  <a:gd name="connsiteY17" fmla="*/ 1874483 h 3428362"/>
                  <a:gd name="connsiteX18" fmla="*/ 4623943 w 6849572"/>
                  <a:gd name="connsiteY18" fmla="*/ 1976043 h 3428362"/>
                  <a:gd name="connsiteX19" fmla="*/ 4397497 w 6849572"/>
                  <a:gd name="connsiteY19" fmla="*/ 1969251 h 3428362"/>
                  <a:gd name="connsiteX20" fmla="*/ 3964576 w 6849572"/>
                  <a:gd name="connsiteY20" fmla="*/ 1887822 h 3428362"/>
                  <a:gd name="connsiteX21" fmla="*/ 3480342 w 6849572"/>
                  <a:gd name="connsiteY21" fmla="*/ 1773004 h 3428362"/>
                  <a:gd name="connsiteX22" fmla="*/ 3381318 w 6849572"/>
                  <a:gd name="connsiteY22" fmla="*/ 1755573 h 3428362"/>
                  <a:gd name="connsiteX23" fmla="*/ 3390402 w 6849572"/>
                  <a:gd name="connsiteY23" fmla="*/ 1755736 h 3428362"/>
                  <a:gd name="connsiteX24" fmla="*/ 3411107 w 6849572"/>
                  <a:gd name="connsiteY24" fmla="*/ 1752790 h 3428362"/>
                  <a:gd name="connsiteX25" fmla="*/ 3423710 w 6849572"/>
                  <a:gd name="connsiteY25" fmla="*/ 1752381 h 3428362"/>
                  <a:gd name="connsiteX26" fmla="*/ 3454399 w 6849572"/>
                  <a:gd name="connsiteY26" fmla="*/ 1755327 h 3428362"/>
                  <a:gd name="connsiteX27" fmla="*/ 3584849 w 6849572"/>
                  <a:gd name="connsiteY27" fmla="*/ 1763838 h 3428362"/>
                  <a:gd name="connsiteX28" fmla="*/ 3597288 w 6849572"/>
                  <a:gd name="connsiteY28" fmla="*/ 1763920 h 3428362"/>
                  <a:gd name="connsiteX29" fmla="*/ 3631005 w 6849572"/>
                  <a:gd name="connsiteY29" fmla="*/ 1768094 h 3428362"/>
                  <a:gd name="connsiteX30" fmla="*/ 3666114 w 6849572"/>
                  <a:gd name="connsiteY30" fmla="*/ 1772922 h 3428362"/>
                  <a:gd name="connsiteX31" fmla="*/ 3945917 w 6849572"/>
                  <a:gd name="connsiteY31" fmla="*/ 1819652 h 3428362"/>
                  <a:gd name="connsiteX32" fmla="*/ 4348477 w 6849572"/>
                  <a:gd name="connsiteY32" fmla="*/ 1891096 h 3428362"/>
                  <a:gd name="connsiteX33" fmla="*/ 4593990 w 6849572"/>
                  <a:gd name="connsiteY33" fmla="*/ 1910737 h 3428362"/>
                  <a:gd name="connsiteX34" fmla="*/ 4760611 w 6849572"/>
                  <a:gd name="connsiteY34" fmla="*/ 1898625 h 3428362"/>
                  <a:gd name="connsiteX35" fmla="*/ 4968152 w 6849572"/>
                  <a:gd name="connsiteY35" fmla="*/ 1844284 h 3428362"/>
                  <a:gd name="connsiteX36" fmla="*/ 5028057 w 6849572"/>
                  <a:gd name="connsiteY36" fmla="*/ 1816378 h 3428362"/>
                  <a:gd name="connsiteX37" fmla="*/ 5085589 w 6849572"/>
                  <a:gd name="connsiteY37" fmla="*/ 1780124 h 3428362"/>
                  <a:gd name="connsiteX38" fmla="*/ 5107194 w 6849572"/>
                  <a:gd name="connsiteY38" fmla="*/ 1757373 h 3428362"/>
                  <a:gd name="connsiteX39" fmla="*/ 5224467 w 6849572"/>
                  <a:gd name="connsiteY39" fmla="*/ 1503185 h 3428362"/>
                  <a:gd name="connsiteX40" fmla="*/ 5224140 w 6849572"/>
                  <a:gd name="connsiteY40" fmla="*/ 1473887 h 3428362"/>
                  <a:gd name="connsiteX41" fmla="*/ 5138128 w 6849572"/>
                  <a:gd name="connsiteY41" fmla="*/ 1310621 h 3428362"/>
                  <a:gd name="connsiteX42" fmla="*/ 4994503 w 6849572"/>
                  <a:gd name="connsiteY42" fmla="*/ 1252680 h 3428362"/>
                  <a:gd name="connsiteX43" fmla="*/ 4509370 w 6849572"/>
                  <a:gd name="connsiteY43" fmla="*/ 1178044 h 3428362"/>
                  <a:gd name="connsiteX44" fmla="*/ 4219418 w 6849572"/>
                  <a:gd name="connsiteY44" fmla="*/ 1145800 h 3428362"/>
                  <a:gd name="connsiteX45" fmla="*/ 3745578 w 6849572"/>
                  <a:gd name="connsiteY45" fmla="*/ 1033109 h 3428362"/>
                  <a:gd name="connsiteX46" fmla="*/ 3470276 w 6849572"/>
                  <a:gd name="connsiteY46" fmla="*/ 938669 h 3428362"/>
                  <a:gd name="connsiteX47" fmla="*/ 3312575 w 6849572"/>
                  <a:gd name="connsiteY47" fmla="*/ 876553 h 3428362"/>
                  <a:gd name="connsiteX48" fmla="*/ 3169768 w 6849572"/>
                  <a:gd name="connsiteY48" fmla="*/ 817549 h 3428362"/>
                  <a:gd name="connsiteX49" fmla="*/ 2636841 w 6849572"/>
                  <a:gd name="connsiteY49" fmla="*/ 587748 h 3428362"/>
                  <a:gd name="connsiteX50" fmla="*/ 2470710 w 6849572"/>
                  <a:gd name="connsiteY50" fmla="*/ 514995 h 3428362"/>
                  <a:gd name="connsiteX51" fmla="*/ 2460726 w 6849572"/>
                  <a:gd name="connsiteY51" fmla="*/ 512212 h 3428362"/>
                  <a:gd name="connsiteX52" fmla="*/ 2041308 w 6849572"/>
                  <a:gd name="connsiteY52" fmla="*/ 373906 h 3428362"/>
                  <a:gd name="connsiteX53" fmla="*/ 1784747 w 6849572"/>
                  <a:gd name="connsiteY53" fmla="*/ 325459 h 3428362"/>
                  <a:gd name="connsiteX54" fmla="*/ 1632692 w 6849572"/>
                  <a:gd name="connsiteY54" fmla="*/ 312119 h 3428362"/>
                  <a:gd name="connsiteX55" fmla="*/ 1357145 w 6849572"/>
                  <a:gd name="connsiteY55" fmla="*/ 323985 h 3428362"/>
                  <a:gd name="connsiteX56" fmla="*/ 1181930 w 6849572"/>
                  <a:gd name="connsiteY56" fmla="*/ 363922 h 3428362"/>
                  <a:gd name="connsiteX57" fmla="*/ 754901 w 6849572"/>
                  <a:gd name="connsiteY57" fmla="*/ 553622 h 3428362"/>
                  <a:gd name="connsiteX58" fmla="*/ 380657 w 6849572"/>
                  <a:gd name="connsiteY58" fmla="*/ 900041 h 3428362"/>
                  <a:gd name="connsiteX59" fmla="*/ 104209 w 6849572"/>
                  <a:gd name="connsiteY59" fmla="*/ 1436815 h 3428362"/>
                  <a:gd name="connsiteX60" fmla="*/ 15906 w 6849572"/>
                  <a:gd name="connsiteY60" fmla="*/ 1978580 h 3428362"/>
                  <a:gd name="connsiteX61" fmla="*/ 6495 w 6849572"/>
                  <a:gd name="connsiteY61" fmla="*/ 2200524 h 3428362"/>
                  <a:gd name="connsiteX62" fmla="*/ 2812 w 6849572"/>
                  <a:gd name="connsiteY62" fmla="*/ 2218529 h 3428362"/>
                  <a:gd name="connsiteX63" fmla="*/ 2321 w 6849572"/>
                  <a:gd name="connsiteY63" fmla="*/ 2260184 h 3428362"/>
                  <a:gd name="connsiteX64" fmla="*/ 766 w 6849572"/>
                  <a:gd name="connsiteY64" fmla="*/ 2353724 h 3428362"/>
                  <a:gd name="connsiteX65" fmla="*/ 2239 w 6849572"/>
                  <a:gd name="connsiteY65" fmla="*/ 2491130 h 3428362"/>
                  <a:gd name="connsiteX66" fmla="*/ 2730 w 6849572"/>
                  <a:gd name="connsiteY66" fmla="*/ 2537123 h 3428362"/>
                  <a:gd name="connsiteX67" fmla="*/ 4613 w 6849572"/>
                  <a:gd name="connsiteY67" fmla="*/ 2561756 h 3428362"/>
                  <a:gd name="connsiteX68" fmla="*/ 6413 w 6849572"/>
                  <a:gd name="connsiteY68" fmla="*/ 2667735 h 3428362"/>
                  <a:gd name="connsiteX69" fmla="*/ 6986 w 6849572"/>
                  <a:gd name="connsiteY69" fmla="*/ 2692696 h 3428362"/>
                  <a:gd name="connsiteX70" fmla="*/ 8868 w 6849572"/>
                  <a:gd name="connsiteY70" fmla="*/ 2715120 h 3428362"/>
                  <a:gd name="connsiteX71" fmla="*/ 10587 w 6849572"/>
                  <a:gd name="connsiteY71" fmla="*/ 2781245 h 3428362"/>
                  <a:gd name="connsiteX72" fmla="*/ 11160 w 6849572"/>
                  <a:gd name="connsiteY72" fmla="*/ 2801950 h 3428362"/>
                  <a:gd name="connsiteX73" fmla="*/ 14842 w 6849572"/>
                  <a:gd name="connsiteY73" fmla="*/ 2873803 h 3428362"/>
                  <a:gd name="connsiteX74" fmla="*/ 15333 w 6849572"/>
                  <a:gd name="connsiteY74" fmla="*/ 2890252 h 3428362"/>
                  <a:gd name="connsiteX75" fmla="*/ 19016 w 6849572"/>
                  <a:gd name="connsiteY75" fmla="*/ 2949421 h 3428362"/>
                  <a:gd name="connsiteX76" fmla="*/ 19507 w 6849572"/>
                  <a:gd name="connsiteY76" fmla="*/ 2965952 h 3428362"/>
                  <a:gd name="connsiteX77" fmla="*/ 23108 w 6849572"/>
                  <a:gd name="connsiteY77" fmla="*/ 3020865 h 3428362"/>
                  <a:gd name="connsiteX78" fmla="*/ 23763 w 6849572"/>
                  <a:gd name="connsiteY78" fmla="*/ 3041489 h 3428362"/>
                  <a:gd name="connsiteX79" fmla="*/ 27445 w 6849572"/>
                  <a:gd name="connsiteY79" fmla="*/ 3088136 h 3428362"/>
                  <a:gd name="connsiteX80" fmla="*/ 27936 w 6849572"/>
                  <a:gd name="connsiteY80" fmla="*/ 3100493 h 3428362"/>
                  <a:gd name="connsiteX81" fmla="*/ 31537 w 6849572"/>
                  <a:gd name="connsiteY81" fmla="*/ 3151151 h 3428362"/>
                  <a:gd name="connsiteX82" fmla="*/ 32110 w 6849572"/>
                  <a:gd name="connsiteY82" fmla="*/ 3163508 h 3428362"/>
                  <a:gd name="connsiteX83" fmla="*/ 35957 w 6849572"/>
                  <a:gd name="connsiteY83" fmla="*/ 3210074 h 3428362"/>
                  <a:gd name="connsiteX84" fmla="*/ 36366 w 6849572"/>
                  <a:gd name="connsiteY84" fmla="*/ 3222268 h 3428362"/>
                  <a:gd name="connsiteX85" fmla="*/ 39967 w 6849572"/>
                  <a:gd name="connsiteY85" fmla="*/ 3264660 h 3428362"/>
                  <a:gd name="connsiteX86" fmla="*/ 40539 w 6849572"/>
                  <a:gd name="connsiteY86" fmla="*/ 3276935 h 3428362"/>
                  <a:gd name="connsiteX87" fmla="*/ 43977 w 6849572"/>
                  <a:gd name="connsiteY87" fmla="*/ 3310898 h 3428362"/>
                  <a:gd name="connsiteX88" fmla="*/ 44631 w 6849572"/>
                  <a:gd name="connsiteY88" fmla="*/ 3323420 h 3428362"/>
                  <a:gd name="connsiteX89" fmla="*/ 48232 w 6849572"/>
                  <a:gd name="connsiteY89" fmla="*/ 3357137 h 3428362"/>
                  <a:gd name="connsiteX90" fmla="*/ 48887 w 6849572"/>
                  <a:gd name="connsiteY90" fmla="*/ 3369494 h 3428362"/>
                  <a:gd name="connsiteX91" fmla="*/ 50933 w 6849572"/>
                  <a:gd name="connsiteY91" fmla="*/ 3388808 h 3428362"/>
                  <a:gd name="connsiteX92" fmla="*/ 53634 w 6849572"/>
                  <a:gd name="connsiteY92" fmla="*/ 3408121 h 3428362"/>
                  <a:gd name="connsiteX93" fmla="*/ 64272 w 6849572"/>
                  <a:gd name="connsiteY93" fmla="*/ 3428090 h 3428362"/>
                  <a:gd name="connsiteX94" fmla="*/ 83913 w 6849572"/>
                  <a:gd name="connsiteY94" fmla="*/ 3412377 h 3428362"/>
                  <a:gd name="connsiteX95" fmla="*/ 180809 w 6849572"/>
                  <a:gd name="connsiteY95" fmla="*/ 3243791 h 3428362"/>
                  <a:gd name="connsiteX96" fmla="*/ 357742 w 6849572"/>
                  <a:gd name="connsiteY96" fmla="*/ 2995987 h 3428362"/>
                  <a:gd name="connsiteX97" fmla="*/ 500631 w 6849572"/>
                  <a:gd name="connsiteY97" fmla="*/ 2851707 h 3428362"/>
                  <a:gd name="connsiteX98" fmla="*/ 642129 w 6849572"/>
                  <a:gd name="connsiteY98" fmla="*/ 2734515 h 3428362"/>
                  <a:gd name="connsiteX99" fmla="*/ 907528 w 6849572"/>
                  <a:gd name="connsiteY99" fmla="*/ 2561428 h 3428362"/>
                  <a:gd name="connsiteX100" fmla="*/ 1219166 w 6849572"/>
                  <a:gd name="connsiteY100" fmla="*/ 2425496 h 3428362"/>
                  <a:gd name="connsiteX101" fmla="*/ 1498560 w 6849572"/>
                  <a:gd name="connsiteY101" fmla="*/ 2360599 h 3428362"/>
                  <a:gd name="connsiteX102" fmla="*/ 1520165 w 6849572"/>
                  <a:gd name="connsiteY102" fmla="*/ 2356752 h 3428362"/>
                  <a:gd name="connsiteX103" fmla="*/ 1522129 w 6849572"/>
                  <a:gd name="connsiteY103" fmla="*/ 2356425 h 3428362"/>
                  <a:gd name="connsiteX104" fmla="*/ 1524093 w 6849572"/>
                  <a:gd name="connsiteY104" fmla="*/ 2356507 h 3428362"/>
                  <a:gd name="connsiteX105" fmla="*/ 1549545 w 6849572"/>
                  <a:gd name="connsiteY105" fmla="*/ 2352824 h 3428362"/>
                  <a:gd name="connsiteX106" fmla="*/ 1557729 w 6849572"/>
                  <a:gd name="connsiteY106" fmla="*/ 2352333 h 3428362"/>
                  <a:gd name="connsiteX107" fmla="*/ 1587518 w 6849572"/>
                  <a:gd name="connsiteY107" fmla="*/ 2348405 h 3428362"/>
                  <a:gd name="connsiteX108" fmla="*/ 1595538 w 6849572"/>
                  <a:gd name="connsiteY108" fmla="*/ 2348077 h 3428362"/>
                  <a:gd name="connsiteX109" fmla="*/ 1629500 w 6849572"/>
                  <a:gd name="connsiteY109" fmla="*/ 2344395 h 3428362"/>
                  <a:gd name="connsiteX110" fmla="*/ 1641776 w 6849572"/>
                  <a:gd name="connsiteY110" fmla="*/ 2343822 h 3428362"/>
                  <a:gd name="connsiteX111" fmla="*/ 1688424 w 6849572"/>
                  <a:gd name="connsiteY111" fmla="*/ 2340057 h 3428362"/>
                  <a:gd name="connsiteX112" fmla="*/ 1709047 w 6849572"/>
                  <a:gd name="connsiteY112" fmla="*/ 2339566 h 3428362"/>
                  <a:gd name="connsiteX113" fmla="*/ 1884998 w 6849572"/>
                  <a:gd name="connsiteY113" fmla="*/ 2337848 h 3428362"/>
                  <a:gd name="connsiteX114" fmla="*/ 1937047 w 6849572"/>
                  <a:gd name="connsiteY114" fmla="*/ 2339566 h 3428362"/>
                  <a:gd name="connsiteX115" fmla="*/ 1957752 w 6849572"/>
                  <a:gd name="connsiteY115" fmla="*/ 2340139 h 3428362"/>
                  <a:gd name="connsiteX116" fmla="*/ 2012665 w 6849572"/>
                  <a:gd name="connsiteY116" fmla="*/ 2343822 h 3428362"/>
                  <a:gd name="connsiteX117" fmla="*/ 2025022 w 6849572"/>
                  <a:gd name="connsiteY117" fmla="*/ 2344313 h 3428362"/>
                  <a:gd name="connsiteX118" fmla="*/ 2063240 w 6849572"/>
                  <a:gd name="connsiteY118" fmla="*/ 2347914 h 3428362"/>
                  <a:gd name="connsiteX119" fmla="*/ 2075516 w 6849572"/>
                  <a:gd name="connsiteY119" fmla="*/ 2348487 h 3428362"/>
                  <a:gd name="connsiteX120" fmla="*/ 2109315 w 6849572"/>
                  <a:gd name="connsiteY120" fmla="*/ 2352251 h 3428362"/>
                  <a:gd name="connsiteX121" fmla="*/ 2117499 w 6849572"/>
                  <a:gd name="connsiteY121" fmla="*/ 2352660 h 3428362"/>
                  <a:gd name="connsiteX122" fmla="*/ 2147206 w 6849572"/>
                  <a:gd name="connsiteY122" fmla="*/ 2356425 h 3428362"/>
                  <a:gd name="connsiteX123" fmla="*/ 2155390 w 6849572"/>
                  <a:gd name="connsiteY123" fmla="*/ 2356916 h 3428362"/>
                  <a:gd name="connsiteX124" fmla="*/ 2185015 w 6849572"/>
                  <a:gd name="connsiteY124" fmla="*/ 2360599 h 3428362"/>
                  <a:gd name="connsiteX125" fmla="*/ 2186979 w 6849572"/>
                  <a:gd name="connsiteY125" fmla="*/ 2360517 h 3428362"/>
                  <a:gd name="connsiteX126" fmla="*/ 2188943 w 6849572"/>
                  <a:gd name="connsiteY126" fmla="*/ 2360844 h 3428362"/>
                  <a:gd name="connsiteX127" fmla="*/ 2218650 w 6849572"/>
                  <a:gd name="connsiteY127" fmla="*/ 2364855 h 3428362"/>
                  <a:gd name="connsiteX128" fmla="*/ 2226916 w 6849572"/>
                  <a:gd name="connsiteY128" fmla="*/ 2365509 h 3428362"/>
                  <a:gd name="connsiteX129" fmla="*/ 2248112 w 6849572"/>
                  <a:gd name="connsiteY129" fmla="*/ 2369028 h 3428362"/>
                  <a:gd name="connsiteX130" fmla="*/ 2256296 w 6849572"/>
                  <a:gd name="connsiteY130" fmla="*/ 2369601 h 3428362"/>
                  <a:gd name="connsiteX131" fmla="*/ 2277491 w 6849572"/>
                  <a:gd name="connsiteY131" fmla="*/ 2373202 h 3428362"/>
                  <a:gd name="connsiteX132" fmla="*/ 2309981 w 6849572"/>
                  <a:gd name="connsiteY132" fmla="*/ 2379258 h 3428362"/>
                  <a:gd name="connsiteX133" fmla="*/ 2699529 w 6849572"/>
                  <a:gd name="connsiteY133" fmla="*/ 2489984 h 3428362"/>
                  <a:gd name="connsiteX134" fmla="*/ 3107408 w 6849572"/>
                  <a:gd name="connsiteY134" fmla="*/ 2622479 h 3428362"/>
                  <a:gd name="connsiteX135" fmla="*/ 3753353 w 6849572"/>
                  <a:gd name="connsiteY135" fmla="*/ 2821100 h 3428362"/>
                  <a:gd name="connsiteX136" fmla="*/ 3937733 w 6849572"/>
                  <a:gd name="connsiteY136" fmla="*/ 2860873 h 3428362"/>
                  <a:gd name="connsiteX137" fmla="*/ 3959174 w 6849572"/>
                  <a:gd name="connsiteY137" fmla="*/ 2864965 h 3428362"/>
                  <a:gd name="connsiteX138" fmla="*/ 4013597 w 6849572"/>
                  <a:gd name="connsiteY138" fmla="*/ 2873885 h 3428362"/>
                  <a:gd name="connsiteX139" fmla="*/ 4034874 w 6849572"/>
                  <a:gd name="connsiteY139" fmla="*/ 2877567 h 3428362"/>
                  <a:gd name="connsiteX140" fmla="*/ 4043140 w 6849572"/>
                  <a:gd name="connsiteY140" fmla="*/ 2878140 h 3428362"/>
                  <a:gd name="connsiteX141" fmla="*/ 4064336 w 6849572"/>
                  <a:gd name="connsiteY141" fmla="*/ 2881741 h 3428362"/>
                  <a:gd name="connsiteX142" fmla="*/ 4072602 w 6849572"/>
                  <a:gd name="connsiteY142" fmla="*/ 2882314 h 3428362"/>
                  <a:gd name="connsiteX143" fmla="*/ 4097971 w 6849572"/>
                  <a:gd name="connsiteY143" fmla="*/ 2885915 h 3428362"/>
                  <a:gd name="connsiteX144" fmla="*/ 4106237 w 6849572"/>
                  <a:gd name="connsiteY144" fmla="*/ 2886406 h 3428362"/>
                  <a:gd name="connsiteX145" fmla="*/ 4135944 w 6849572"/>
                  <a:gd name="connsiteY145" fmla="*/ 2890007 h 3428362"/>
                  <a:gd name="connsiteX146" fmla="*/ 4144046 w 6849572"/>
                  <a:gd name="connsiteY146" fmla="*/ 2890334 h 3428362"/>
                  <a:gd name="connsiteX147" fmla="*/ 4182182 w 6849572"/>
                  <a:gd name="connsiteY147" fmla="*/ 2894181 h 3428362"/>
                  <a:gd name="connsiteX148" fmla="*/ 4194622 w 6849572"/>
                  <a:gd name="connsiteY148" fmla="*/ 2894754 h 3428362"/>
                  <a:gd name="connsiteX149" fmla="*/ 4249535 w 6849572"/>
                  <a:gd name="connsiteY149" fmla="*/ 2898355 h 3428362"/>
                  <a:gd name="connsiteX150" fmla="*/ 4270240 w 6849572"/>
                  <a:gd name="connsiteY150" fmla="*/ 2898764 h 3428362"/>
                  <a:gd name="connsiteX151" fmla="*/ 4366726 w 6849572"/>
                  <a:gd name="connsiteY151" fmla="*/ 2898927 h 3428362"/>
                  <a:gd name="connsiteX152" fmla="*/ 4387513 w 6849572"/>
                  <a:gd name="connsiteY152" fmla="*/ 2898355 h 3428362"/>
                  <a:gd name="connsiteX153" fmla="*/ 4434079 w 6849572"/>
                  <a:gd name="connsiteY153" fmla="*/ 2894590 h 3428362"/>
                  <a:gd name="connsiteX154" fmla="*/ 4446273 w 6849572"/>
                  <a:gd name="connsiteY154" fmla="*/ 2894099 h 3428362"/>
                  <a:gd name="connsiteX155" fmla="*/ 4471970 w 6849572"/>
                  <a:gd name="connsiteY155" fmla="*/ 2890334 h 3428362"/>
                  <a:gd name="connsiteX156" fmla="*/ 4479990 w 6849572"/>
                  <a:gd name="connsiteY156" fmla="*/ 2889925 h 3428362"/>
                  <a:gd name="connsiteX157" fmla="*/ 4501431 w 6849572"/>
                  <a:gd name="connsiteY157" fmla="*/ 2886079 h 3428362"/>
                  <a:gd name="connsiteX158" fmla="*/ 4503395 w 6849572"/>
                  <a:gd name="connsiteY158" fmla="*/ 2885751 h 3428362"/>
                  <a:gd name="connsiteX159" fmla="*/ 4505441 w 6849572"/>
                  <a:gd name="connsiteY159" fmla="*/ 2885833 h 3428362"/>
                  <a:gd name="connsiteX160" fmla="*/ 4526719 w 6849572"/>
                  <a:gd name="connsiteY160" fmla="*/ 2881905 h 3428362"/>
                  <a:gd name="connsiteX161" fmla="*/ 4597509 w 6849572"/>
                  <a:gd name="connsiteY161" fmla="*/ 2865701 h 3428362"/>
                  <a:gd name="connsiteX162" fmla="*/ 4985911 w 6849572"/>
                  <a:gd name="connsiteY162" fmla="*/ 2692860 h 3428362"/>
                  <a:gd name="connsiteX163" fmla="*/ 5238216 w 6849572"/>
                  <a:gd name="connsiteY163" fmla="*/ 2525829 h 3428362"/>
                  <a:gd name="connsiteX164" fmla="*/ 5458196 w 6849572"/>
                  <a:gd name="connsiteY164" fmla="*/ 2363218 h 3428362"/>
                  <a:gd name="connsiteX165" fmla="*/ 5712956 w 6849572"/>
                  <a:gd name="connsiteY165" fmla="*/ 2156823 h 3428362"/>
                  <a:gd name="connsiteX166" fmla="*/ 5900038 w 6849572"/>
                  <a:gd name="connsiteY166" fmla="*/ 1992820 h 3428362"/>
                  <a:gd name="connsiteX167" fmla="*/ 6034497 w 6849572"/>
                  <a:gd name="connsiteY167" fmla="*/ 1860652 h 3428362"/>
                  <a:gd name="connsiteX168" fmla="*/ 6175830 w 6849572"/>
                  <a:gd name="connsiteY168" fmla="*/ 1684947 h 3428362"/>
                  <a:gd name="connsiteX169" fmla="*/ 6409232 w 6849572"/>
                  <a:gd name="connsiteY169" fmla="*/ 1254644 h 3428362"/>
                  <a:gd name="connsiteX170" fmla="*/ 6656873 w 6849572"/>
                  <a:gd name="connsiteY170" fmla="*/ 723599 h 3428362"/>
                  <a:gd name="connsiteX171" fmla="*/ 6785112 w 6849572"/>
                  <a:gd name="connsiteY171" fmla="*/ 407951 h 3428362"/>
                  <a:gd name="connsiteX172" fmla="*/ 6843708 w 6849572"/>
                  <a:gd name="connsiteY172" fmla="*/ 199347 h 3428362"/>
                  <a:gd name="connsiteX173" fmla="*/ 6847227 w 6849572"/>
                  <a:gd name="connsiteY173" fmla="*/ 177905 h 3428362"/>
                  <a:gd name="connsiteX174" fmla="*/ 6847718 w 6849572"/>
                  <a:gd name="connsiteY174" fmla="*/ 165711 h 3428362"/>
                  <a:gd name="connsiteX175" fmla="*/ 6847555 w 6849572"/>
                  <a:gd name="connsiteY175" fmla="*/ 124465 h 3428362"/>
                  <a:gd name="connsiteX176" fmla="*/ 3343755 w 6849572"/>
                  <a:gd name="connsiteY176" fmla="*/ 1752217 h 3428362"/>
                  <a:gd name="connsiteX177" fmla="*/ 3340727 w 6849572"/>
                  <a:gd name="connsiteY177" fmla="*/ 1752054 h 3428362"/>
                  <a:gd name="connsiteX178" fmla="*/ 3340891 w 6849572"/>
                  <a:gd name="connsiteY178" fmla="*/ 1751317 h 3428362"/>
                  <a:gd name="connsiteX179" fmla="*/ 3343755 w 6849572"/>
                  <a:gd name="connsiteY179" fmla="*/ 1752217 h 3428362"/>
                  <a:gd name="connsiteX180" fmla="*/ 3022378 w 6849572"/>
                  <a:gd name="connsiteY180" fmla="*/ 778676 h 3428362"/>
                  <a:gd name="connsiteX181" fmla="*/ 3022460 w 6849572"/>
                  <a:gd name="connsiteY181" fmla="*/ 776548 h 3428362"/>
                  <a:gd name="connsiteX182" fmla="*/ 3025734 w 6849572"/>
                  <a:gd name="connsiteY182" fmla="*/ 777612 h 3428362"/>
                  <a:gd name="connsiteX183" fmla="*/ 3022378 w 6849572"/>
                  <a:gd name="connsiteY183" fmla="*/ 778676 h 342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6849572" h="3428362">
                    <a:moveTo>
                      <a:pt x="6847555" y="124465"/>
                    </a:moveTo>
                    <a:cubicBezTo>
                      <a:pt x="6843135" y="108425"/>
                      <a:pt x="6842072" y="91730"/>
                      <a:pt x="6835443" y="76181"/>
                    </a:cubicBezTo>
                    <a:cubicBezTo>
                      <a:pt x="6816865" y="32643"/>
                      <a:pt x="6779465" y="14557"/>
                      <a:pt x="6737647" y="1954"/>
                    </a:cubicBezTo>
                    <a:cubicBezTo>
                      <a:pt x="6716696" y="-583"/>
                      <a:pt x="6695828" y="-747"/>
                      <a:pt x="6674959" y="2036"/>
                    </a:cubicBezTo>
                    <a:cubicBezTo>
                      <a:pt x="6641896" y="9483"/>
                      <a:pt x="6610634" y="21268"/>
                      <a:pt x="6581582" y="38863"/>
                    </a:cubicBezTo>
                    <a:cubicBezTo>
                      <a:pt x="6567015" y="47701"/>
                      <a:pt x="6563332" y="41973"/>
                      <a:pt x="6565951" y="27406"/>
                    </a:cubicBezTo>
                    <a:cubicBezTo>
                      <a:pt x="6566360" y="27406"/>
                      <a:pt x="6566606" y="26751"/>
                      <a:pt x="6566687" y="25442"/>
                    </a:cubicBezTo>
                    <a:cubicBezTo>
                      <a:pt x="6566769" y="24214"/>
                      <a:pt x="6566115" y="23232"/>
                      <a:pt x="6564723" y="22414"/>
                    </a:cubicBezTo>
                    <a:cubicBezTo>
                      <a:pt x="6555230" y="25032"/>
                      <a:pt x="6554658" y="33461"/>
                      <a:pt x="6553594" y="40745"/>
                    </a:cubicBezTo>
                    <a:cubicBezTo>
                      <a:pt x="6552203" y="49665"/>
                      <a:pt x="6548356" y="56212"/>
                      <a:pt x="6541154" y="61614"/>
                    </a:cubicBezTo>
                    <a:cubicBezTo>
                      <a:pt x="6461199" y="121437"/>
                      <a:pt x="6399084" y="198037"/>
                      <a:pt x="6338933" y="276356"/>
                    </a:cubicBezTo>
                    <a:cubicBezTo>
                      <a:pt x="6234590" y="412125"/>
                      <a:pt x="6146860" y="558696"/>
                      <a:pt x="6059212" y="705349"/>
                    </a:cubicBezTo>
                    <a:cubicBezTo>
                      <a:pt x="5947504" y="892185"/>
                      <a:pt x="5840787" y="1082130"/>
                      <a:pt x="5716066" y="1260945"/>
                    </a:cubicBezTo>
                    <a:cubicBezTo>
                      <a:pt x="5655098" y="1348266"/>
                      <a:pt x="5589055" y="1431659"/>
                      <a:pt x="5513682" y="1507195"/>
                    </a:cubicBezTo>
                    <a:cubicBezTo>
                      <a:pt x="5457705" y="1563254"/>
                      <a:pt x="5397145" y="1614075"/>
                      <a:pt x="5331920" y="1659086"/>
                    </a:cubicBezTo>
                    <a:cubicBezTo>
                      <a:pt x="5249837" y="1715718"/>
                      <a:pt x="5163417" y="1764329"/>
                      <a:pt x="5071103" y="1802302"/>
                    </a:cubicBezTo>
                    <a:cubicBezTo>
                      <a:pt x="5065047" y="1805166"/>
                      <a:pt x="5059810" y="1809340"/>
                      <a:pt x="5055064" y="1814005"/>
                    </a:cubicBezTo>
                    <a:cubicBezTo>
                      <a:pt x="5032885" y="1837574"/>
                      <a:pt x="5008252" y="1858443"/>
                      <a:pt x="4980100" y="1874483"/>
                    </a:cubicBezTo>
                    <a:cubicBezTo>
                      <a:pt x="4869783" y="1937580"/>
                      <a:pt x="4750381" y="1970724"/>
                      <a:pt x="4623943" y="1976043"/>
                    </a:cubicBezTo>
                    <a:cubicBezTo>
                      <a:pt x="4548488" y="1979235"/>
                      <a:pt x="4473034" y="1976453"/>
                      <a:pt x="4397497" y="1969251"/>
                    </a:cubicBezTo>
                    <a:cubicBezTo>
                      <a:pt x="4250598" y="1955256"/>
                      <a:pt x="4106892" y="1925549"/>
                      <a:pt x="3964576" y="1887822"/>
                    </a:cubicBezTo>
                    <a:cubicBezTo>
                      <a:pt x="3804174" y="1845348"/>
                      <a:pt x="3644181" y="1800992"/>
                      <a:pt x="3480342" y="1773004"/>
                    </a:cubicBezTo>
                    <a:cubicBezTo>
                      <a:pt x="3446789" y="1767275"/>
                      <a:pt x="3413481" y="1759992"/>
                      <a:pt x="3381318" y="1755573"/>
                    </a:cubicBezTo>
                    <a:cubicBezTo>
                      <a:pt x="3384346" y="1755573"/>
                      <a:pt x="3387374" y="1755573"/>
                      <a:pt x="3390402" y="1755736"/>
                    </a:cubicBezTo>
                    <a:cubicBezTo>
                      <a:pt x="3397195" y="1753936"/>
                      <a:pt x="3404069" y="1753036"/>
                      <a:pt x="3411107" y="1752790"/>
                    </a:cubicBezTo>
                    <a:cubicBezTo>
                      <a:pt x="3415936" y="1752627"/>
                      <a:pt x="3420109" y="1752545"/>
                      <a:pt x="3423710" y="1752381"/>
                    </a:cubicBezTo>
                    <a:cubicBezTo>
                      <a:pt x="3433695" y="1755491"/>
                      <a:pt x="3444661" y="1750335"/>
                      <a:pt x="3454399" y="1755327"/>
                    </a:cubicBezTo>
                    <a:cubicBezTo>
                      <a:pt x="3498183" y="1753936"/>
                      <a:pt x="3541147" y="1764575"/>
                      <a:pt x="3584849" y="1763838"/>
                    </a:cubicBezTo>
                    <a:cubicBezTo>
                      <a:pt x="3589023" y="1761383"/>
                      <a:pt x="3593196" y="1759992"/>
                      <a:pt x="3597288" y="1763920"/>
                    </a:cubicBezTo>
                    <a:cubicBezTo>
                      <a:pt x="3607682" y="1772022"/>
                      <a:pt x="3619793" y="1766375"/>
                      <a:pt x="3631005" y="1768094"/>
                    </a:cubicBezTo>
                    <a:cubicBezTo>
                      <a:pt x="3642463" y="1771858"/>
                      <a:pt x="3654493" y="1771040"/>
                      <a:pt x="3666114" y="1772922"/>
                    </a:cubicBezTo>
                    <a:cubicBezTo>
                      <a:pt x="3759490" y="1787980"/>
                      <a:pt x="3853031" y="1801893"/>
                      <a:pt x="3945917" y="1819652"/>
                    </a:cubicBezTo>
                    <a:cubicBezTo>
                      <a:pt x="4079803" y="1845266"/>
                      <a:pt x="4213117" y="1873337"/>
                      <a:pt x="4348477" y="1891096"/>
                    </a:cubicBezTo>
                    <a:cubicBezTo>
                      <a:pt x="4430150" y="1901735"/>
                      <a:pt x="4511907" y="1908445"/>
                      <a:pt x="4593990" y="1910737"/>
                    </a:cubicBezTo>
                    <a:cubicBezTo>
                      <a:pt x="4649803" y="1912292"/>
                      <a:pt x="4705289" y="1906072"/>
                      <a:pt x="4760611" y="1898625"/>
                    </a:cubicBezTo>
                    <a:cubicBezTo>
                      <a:pt x="4832056" y="1888968"/>
                      <a:pt x="4901863" y="1873419"/>
                      <a:pt x="4968152" y="1844284"/>
                    </a:cubicBezTo>
                    <a:cubicBezTo>
                      <a:pt x="4988939" y="1836674"/>
                      <a:pt x="5009480" y="1828736"/>
                      <a:pt x="5028057" y="1816378"/>
                    </a:cubicBezTo>
                    <a:cubicBezTo>
                      <a:pt x="5046961" y="1803857"/>
                      <a:pt x="5066357" y="1792154"/>
                      <a:pt x="5085589" y="1780124"/>
                    </a:cubicBezTo>
                    <a:cubicBezTo>
                      <a:pt x="5092791" y="1772513"/>
                      <a:pt x="5099583" y="1764575"/>
                      <a:pt x="5107194" y="1757373"/>
                    </a:cubicBezTo>
                    <a:cubicBezTo>
                      <a:pt x="5180275" y="1688302"/>
                      <a:pt x="5214401" y="1601308"/>
                      <a:pt x="5224467" y="1503185"/>
                    </a:cubicBezTo>
                    <a:cubicBezTo>
                      <a:pt x="5224386" y="1493446"/>
                      <a:pt x="5224958" y="1483626"/>
                      <a:pt x="5224140" y="1473887"/>
                    </a:cubicBezTo>
                    <a:cubicBezTo>
                      <a:pt x="5219230" y="1418319"/>
                      <a:pt x="5214810" y="1362834"/>
                      <a:pt x="5138128" y="1310621"/>
                    </a:cubicBezTo>
                    <a:cubicBezTo>
                      <a:pt x="5094673" y="1280996"/>
                      <a:pt x="5044588" y="1266101"/>
                      <a:pt x="4994503" y="1252680"/>
                    </a:cubicBezTo>
                    <a:cubicBezTo>
                      <a:pt x="4835575" y="1210124"/>
                      <a:pt x="4672554" y="1192938"/>
                      <a:pt x="4509370" y="1178044"/>
                    </a:cubicBezTo>
                    <a:cubicBezTo>
                      <a:pt x="4412474" y="1169205"/>
                      <a:pt x="4315578" y="1160858"/>
                      <a:pt x="4219418" y="1145800"/>
                    </a:cubicBezTo>
                    <a:cubicBezTo>
                      <a:pt x="4058525" y="1120676"/>
                      <a:pt x="3901479" y="1079430"/>
                      <a:pt x="3745578" y="1033109"/>
                    </a:cubicBezTo>
                    <a:cubicBezTo>
                      <a:pt x="3714234" y="1023780"/>
                      <a:pt x="3476905" y="941205"/>
                      <a:pt x="3470276" y="938669"/>
                    </a:cubicBezTo>
                    <a:cubicBezTo>
                      <a:pt x="3427475" y="922301"/>
                      <a:pt x="3317567" y="878763"/>
                      <a:pt x="3312575" y="876553"/>
                    </a:cubicBezTo>
                    <a:cubicBezTo>
                      <a:pt x="3279594" y="861905"/>
                      <a:pt x="3175660" y="820004"/>
                      <a:pt x="3169768" y="817549"/>
                    </a:cubicBezTo>
                    <a:cubicBezTo>
                      <a:pt x="3095950" y="787269"/>
                      <a:pt x="2709022" y="619010"/>
                      <a:pt x="2636841" y="587748"/>
                    </a:cubicBezTo>
                    <a:cubicBezTo>
                      <a:pt x="2581355" y="563688"/>
                      <a:pt x="2526033" y="539219"/>
                      <a:pt x="2470710" y="514995"/>
                    </a:cubicBezTo>
                    <a:cubicBezTo>
                      <a:pt x="2467355" y="514094"/>
                      <a:pt x="2463918" y="513522"/>
                      <a:pt x="2460726" y="512212"/>
                    </a:cubicBezTo>
                    <a:cubicBezTo>
                      <a:pt x="2323812" y="457381"/>
                      <a:pt x="2184769" y="409015"/>
                      <a:pt x="2041308" y="373906"/>
                    </a:cubicBezTo>
                    <a:cubicBezTo>
                      <a:pt x="1956606" y="353201"/>
                      <a:pt x="1871331" y="336261"/>
                      <a:pt x="1784747" y="325459"/>
                    </a:cubicBezTo>
                    <a:cubicBezTo>
                      <a:pt x="1734171" y="319157"/>
                      <a:pt x="1683431" y="316211"/>
                      <a:pt x="1632692" y="312119"/>
                    </a:cubicBezTo>
                    <a:cubicBezTo>
                      <a:pt x="1540134" y="304672"/>
                      <a:pt x="1448557" y="312119"/>
                      <a:pt x="1357145" y="323985"/>
                    </a:cubicBezTo>
                    <a:cubicBezTo>
                      <a:pt x="1297567" y="331760"/>
                      <a:pt x="1240035" y="349192"/>
                      <a:pt x="1181930" y="363922"/>
                    </a:cubicBezTo>
                    <a:cubicBezTo>
                      <a:pt x="1028730" y="402877"/>
                      <a:pt x="885677" y="464501"/>
                      <a:pt x="754901" y="553622"/>
                    </a:cubicBezTo>
                    <a:cubicBezTo>
                      <a:pt x="612912" y="650354"/>
                      <a:pt x="489256" y="767055"/>
                      <a:pt x="380657" y="900041"/>
                    </a:cubicBezTo>
                    <a:cubicBezTo>
                      <a:pt x="250535" y="1059461"/>
                      <a:pt x="160432" y="1239422"/>
                      <a:pt x="104209" y="1436815"/>
                    </a:cubicBezTo>
                    <a:cubicBezTo>
                      <a:pt x="53797" y="1613912"/>
                      <a:pt x="30064" y="1795591"/>
                      <a:pt x="15906" y="1978580"/>
                    </a:cubicBezTo>
                    <a:cubicBezTo>
                      <a:pt x="10178" y="2052316"/>
                      <a:pt x="4695" y="2126297"/>
                      <a:pt x="6495" y="2200524"/>
                    </a:cubicBezTo>
                    <a:cubicBezTo>
                      <a:pt x="6659" y="2206662"/>
                      <a:pt x="7804" y="2213291"/>
                      <a:pt x="2812" y="2218529"/>
                    </a:cubicBezTo>
                    <a:cubicBezTo>
                      <a:pt x="2649" y="2232441"/>
                      <a:pt x="2485" y="2246271"/>
                      <a:pt x="2321" y="2260184"/>
                    </a:cubicBezTo>
                    <a:cubicBezTo>
                      <a:pt x="-1607" y="2291282"/>
                      <a:pt x="603" y="2322544"/>
                      <a:pt x="766" y="2353724"/>
                    </a:cubicBezTo>
                    <a:cubicBezTo>
                      <a:pt x="930" y="2399554"/>
                      <a:pt x="-1607" y="2445383"/>
                      <a:pt x="2239" y="2491130"/>
                    </a:cubicBezTo>
                    <a:cubicBezTo>
                      <a:pt x="2403" y="2506434"/>
                      <a:pt x="2567" y="2521737"/>
                      <a:pt x="2730" y="2537123"/>
                    </a:cubicBezTo>
                    <a:cubicBezTo>
                      <a:pt x="6577" y="2545061"/>
                      <a:pt x="4367" y="2553490"/>
                      <a:pt x="4613" y="2561756"/>
                    </a:cubicBezTo>
                    <a:cubicBezTo>
                      <a:pt x="5840" y="2597110"/>
                      <a:pt x="2567" y="2632463"/>
                      <a:pt x="6413" y="2667735"/>
                    </a:cubicBezTo>
                    <a:cubicBezTo>
                      <a:pt x="6577" y="2676083"/>
                      <a:pt x="6741" y="2684349"/>
                      <a:pt x="6986" y="2692696"/>
                    </a:cubicBezTo>
                    <a:cubicBezTo>
                      <a:pt x="10751" y="2699898"/>
                      <a:pt x="8541" y="2707672"/>
                      <a:pt x="8868" y="2715120"/>
                    </a:cubicBezTo>
                    <a:cubicBezTo>
                      <a:pt x="10014" y="2737134"/>
                      <a:pt x="6986" y="2759312"/>
                      <a:pt x="10587" y="2781245"/>
                    </a:cubicBezTo>
                    <a:cubicBezTo>
                      <a:pt x="10751" y="2788119"/>
                      <a:pt x="10996" y="2795075"/>
                      <a:pt x="11160" y="2801950"/>
                    </a:cubicBezTo>
                    <a:cubicBezTo>
                      <a:pt x="16643" y="2825683"/>
                      <a:pt x="9687" y="2850070"/>
                      <a:pt x="14842" y="2873803"/>
                    </a:cubicBezTo>
                    <a:cubicBezTo>
                      <a:pt x="15006" y="2879286"/>
                      <a:pt x="15170" y="2884769"/>
                      <a:pt x="15333" y="2890252"/>
                    </a:cubicBezTo>
                    <a:cubicBezTo>
                      <a:pt x="20735" y="2909730"/>
                      <a:pt x="13942" y="2929944"/>
                      <a:pt x="19016" y="2949421"/>
                    </a:cubicBezTo>
                    <a:cubicBezTo>
                      <a:pt x="19180" y="2954904"/>
                      <a:pt x="19344" y="2960469"/>
                      <a:pt x="19507" y="2965952"/>
                    </a:cubicBezTo>
                    <a:cubicBezTo>
                      <a:pt x="24827" y="2983957"/>
                      <a:pt x="18361" y="3002779"/>
                      <a:pt x="23108" y="3020865"/>
                    </a:cubicBezTo>
                    <a:cubicBezTo>
                      <a:pt x="23354" y="3027740"/>
                      <a:pt x="23517" y="3034614"/>
                      <a:pt x="23763" y="3041489"/>
                    </a:cubicBezTo>
                    <a:cubicBezTo>
                      <a:pt x="29000" y="3056710"/>
                      <a:pt x="22535" y="3072914"/>
                      <a:pt x="27445" y="3088136"/>
                    </a:cubicBezTo>
                    <a:cubicBezTo>
                      <a:pt x="27609" y="3092228"/>
                      <a:pt x="27773" y="3096320"/>
                      <a:pt x="27936" y="3100493"/>
                    </a:cubicBezTo>
                    <a:cubicBezTo>
                      <a:pt x="33338" y="3117107"/>
                      <a:pt x="26709" y="3134538"/>
                      <a:pt x="31537" y="3151151"/>
                    </a:cubicBezTo>
                    <a:cubicBezTo>
                      <a:pt x="31701" y="3155243"/>
                      <a:pt x="31947" y="3159417"/>
                      <a:pt x="32110" y="3163508"/>
                    </a:cubicBezTo>
                    <a:cubicBezTo>
                      <a:pt x="37511" y="3178730"/>
                      <a:pt x="30801" y="3194852"/>
                      <a:pt x="35957" y="3210074"/>
                    </a:cubicBezTo>
                    <a:cubicBezTo>
                      <a:pt x="36120" y="3214166"/>
                      <a:pt x="36202" y="3218258"/>
                      <a:pt x="36366" y="3222268"/>
                    </a:cubicBezTo>
                    <a:cubicBezTo>
                      <a:pt x="41603" y="3236017"/>
                      <a:pt x="35220" y="3250829"/>
                      <a:pt x="39967" y="3264660"/>
                    </a:cubicBezTo>
                    <a:cubicBezTo>
                      <a:pt x="40130" y="3268752"/>
                      <a:pt x="40376" y="3272844"/>
                      <a:pt x="40539" y="3276935"/>
                    </a:cubicBezTo>
                    <a:cubicBezTo>
                      <a:pt x="45532" y="3287902"/>
                      <a:pt x="39721" y="3299932"/>
                      <a:pt x="43977" y="3310898"/>
                    </a:cubicBezTo>
                    <a:cubicBezTo>
                      <a:pt x="44222" y="3315072"/>
                      <a:pt x="44386" y="3319246"/>
                      <a:pt x="44631" y="3323420"/>
                    </a:cubicBezTo>
                    <a:cubicBezTo>
                      <a:pt x="49869" y="3334222"/>
                      <a:pt x="43813" y="3346252"/>
                      <a:pt x="48232" y="3357137"/>
                    </a:cubicBezTo>
                    <a:cubicBezTo>
                      <a:pt x="48478" y="3361229"/>
                      <a:pt x="48723" y="3365402"/>
                      <a:pt x="48887" y="3369494"/>
                    </a:cubicBezTo>
                    <a:cubicBezTo>
                      <a:pt x="52651" y="3375632"/>
                      <a:pt x="50033" y="3382424"/>
                      <a:pt x="50933" y="3388808"/>
                    </a:cubicBezTo>
                    <a:cubicBezTo>
                      <a:pt x="54206" y="3394946"/>
                      <a:pt x="60262" y="3400593"/>
                      <a:pt x="53634" y="3408121"/>
                    </a:cubicBezTo>
                    <a:cubicBezTo>
                      <a:pt x="55598" y="3415732"/>
                      <a:pt x="54043" y="3426208"/>
                      <a:pt x="64272" y="3428090"/>
                    </a:cubicBezTo>
                    <a:cubicBezTo>
                      <a:pt x="75402" y="3430136"/>
                      <a:pt x="79331" y="3420233"/>
                      <a:pt x="83913" y="3412377"/>
                    </a:cubicBezTo>
                    <a:cubicBezTo>
                      <a:pt x="116158" y="3356155"/>
                      <a:pt x="148402" y="3299932"/>
                      <a:pt x="180809" y="3243791"/>
                    </a:cubicBezTo>
                    <a:cubicBezTo>
                      <a:pt x="231876" y="3155570"/>
                      <a:pt x="290881" y="3072832"/>
                      <a:pt x="357742" y="2995987"/>
                    </a:cubicBezTo>
                    <a:cubicBezTo>
                      <a:pt x="402180" y="2944920"/>
                      <a:pt x="449646" y="2896636"/>
                      <a:pt x="500631" y="2851707"/>
                    </a:cubicBezTo>
                    <a:cubicBezTo>
                      <a:pt x="546624" y="2811197"/>
                      <a:pt x="593271" y="2771506"/>
                      <a:pt x="642129" y="2734515"/>
                    </a:cubicBezTo>
                    <a:cubicBezTo>
                      <a:pt x="726503" y="2670600"/>
                      <a:pt x="814888" y="2612905"/>
                      <a:pt x="907528" y="2561428"/>
                    </a:cubicBezTo>
                    <a:cubicBezTo>
                      <a:pt x="1007206" y="2506106"/>
                      <a:pt x="1111140" y="2461014"/>
                      <a:pt x="1219166" y="2425496"/>
                    </a:cubicBezTo>
                    <a:cubicBezTo>
                      <a:pt x="1310252" y="2395544"/>
                      <a:pt x="1403547" y="2374102"/>
                      <a:pt x="1498560" y="2360599"/>
                    </a:cubicBezTo>
                    <a:cubicBezTo>
                      <a:pt x="1505189" y="2356098"/>
                      <a:pt x="1513536" y="2361335"/>
                      <a:pt x="1520165" y="2356752"/>
                    </a:cubicBezTo>
                    <a:lnTo>
                      <a:pt x="1522129" y="2356425"/>
                    </a:lnTo>
                    <a:lnTo>
                      <a:pt x="1524093" y="2356507"/>
                    </a:lnTo>
                    <a:cubicBezTo>
                      <a:pt x="1532032" y="2351597"/>
                      <a:pt x="1541525" y="2357243"/>
                      <a:pt x="1549545" y="2352824"/>
                    </a:cubicBezTo>
                    <a:cubicBezTo>
                      <a:pt x="1552246" y="2352660"/>
                      <a:pt x="1554946" y="2352497"/>
                      <a:pt x="1557729" y="2352333"/>
                    </a:cubicBezTo>
                    <a:cubicBezTo>
                      <a:pt x="1567140" y="2347095"/>
                      <a:pt x="1578106" y="2353561"/>
                      <a:pt x="1587518" y="2348405"/>
                    </a:cubicBezTo>
                    <a:cubicBezTo>
                      <a:pt x="1590218" y="2348323"/>
                      <a:pt x="1592837" y="2348159"/>
                      <a:pt x="1595538" y="2348077"/>
                    </a:cubicBezTo>
                    <a:cubicBezTo>
                      <a:pt x="1606422" y="2343004"/>
                      <a:pt x="1618534" y="2349141"/>
                      <a:pt x="1629500" y="2344395"/>
                    </a:cubicBezTo>
                    <a:cubicBezTo>
                      <a:pt x="1633592" y="2344231"/>
                      <a:pt x="1637684" y="2343986"/>
                      <a:pt x="1641776" y="2343822"/>
                    </a:cubicBezTo>
                    <a:cubicBezTo>
                      <a:pt x="1656998" y="2338584"/>
                      <a:pt x="1673202" y="2345131"/>
                      <a:pt x="1688424" y="2340057"/>
                    </a:cubicBezTo>
                    <a:cubicBezTo>
                      <a:pt x="1695298" y="2339894"/>
                      <a:pt x="1702172" y="2339730"/>
                      <a:pt x="1709047" y="2339566"/>
                    </a:cubicBezTo>
                    <a:cubicBezTo>
                      <a:pt x="1767642" y="2335147"/>
                      <a:pt x="1826320" y="2338503"/>
                      <a:pt x="1884998" y="2337848"/>
                    </a:cubicBezTo>
                    <a:cubicBezTo>
                      <a:pt x="1902347" y="2337684"/>
                      <a:pt x="1919861" y="2335229"/>
                      <a:pt x="1937047" y="2339566"/>
                    </a:cubicBezTo>
                    <a:cubicBezTo>
                      <a:pt x="1943921" y="2339730"/>
                      <a:pt x="1950877" y="2339894"/>
                      <a:pt x="1957752" y="2340139"/>
                    </a:cubicBezTo>
                    <a:cubicBezTo>
                      <a:pt x="1975838" y="2345131"/>
                      <a:pt x="1994660" y="2338421"/>
                      <a:pt x="2012665" y="2343822"/>
                    </a:cubicBezTo>
                    <a:cubicBezTo>
                      <a:pt x="2016756" y="2343986"/>
                      <a:pt x="2020930" y="2344149"/>
                      <a:pt x="2025022" y="2344313"/>
                    </a:cubicBezTo>
                    <a:cubicBezTo>
                      <a:pt x="2037380" y="2349059"/>
                      <a:pt x="2050883" y="2342758"/>
                      <a:pt x="2063240" y="2347914"/>
                    </a:cubicBezTo>
                    <a:cubicBezTo>
                      <a:pt x="2067332" y="2348077"/>
                      <a:pt x="2071424" y="2348241"/>
                      <a:pt x="2075516" y="2348487"/>
                    </a:cubicBezTo>
                    <a:cubicBezTo>
                      <a:pt x="2086400" y="2353315"/>
                      <a:pt x="2098512" y="2346932"/>
                      <a:pt x="2109315" y="2352251"/>
                    </a:cubicBezTo>
                    <a:cubicBezTo>
                      <a:pt x="2112016" y="2352415"/>
                      <a:pt x="2114798" y="2352579"/>
                      <a:pt x="2117499" y="2352660"/>
                    </a:cubicBezTo>
                    <a:cubicBezTo>
                      <a:pt x="2126992" y="2357325"/>
                      <a:pt x="2137794" y="2351269"/>
                      <a:pt x="2147206" y="2356425"/>
                    </a:cubicBezTo>
                    <a:cubicBezTo>
                      <a:pt x="2149906" y="2356589"/>
                      <a:pt x="2152689" y="2356752"/>
                      <a:pt x="2155390" y="2356916"/>
                    </a:cubicBezTo>
                    <a:cubicBezTo>
                      <a:pt x="2164801" y="2361499"/>
                      <a:pt x="2175603" y="2355525"/>
                      <a:pt x="2185015" y="2360599"/>
                    </a:cubicBezTo>
                    <a:lnTo>
                      <a:pt x="2186979" y="2360517"/>
                    </a:lnTo>
                    <a:lnTo>
                      <a:pt x="2188943" y="2360844"/>
                    </a:lnTo>
                    <a:cubicBezTo>
                      <a:pt x="2198355" y="2366000"/>
                      <a:pt x="2209321" y="2359535"/>
                      <a:pt x="2218650" y="2364855"/>
                    </a:cubicBezTo>
                    <a:cubicBezTo>
                      <a:pt x="2221433" y="2365100"/>
                      <a:pt x="2224133" y="2365264"/>
                      <a:pt x="2226916" y="2365509"/>
                    </a:cubicBezTo>
                    <a:cubicBezTo>
                      <a:pt x="2233545" y="2369356"/>
                      <a:pt x="2241646" y="2364527"/>
                      <a:pt x="2248112" y="2369028"/>
                    </a:cubicBezTo>
                    <a:cubicBezTo>
                      <a:pt x="2250812" y="2369192"/>
                      <a:pt x="2253595" y="2369437"/>
                      <a:pt x="2256296" y="2369601"/>
                    </a:cubicBezTo>
                    <a:cubicBezTo>
                      <a:pt x="2262924" y="2373611"/>
                      <a:pt x="2271026" y="2368619"/>
                      <a:pt x="2277491" y="2373202"/>
                    </a:cubicBezTo>
                    <a:cubicBezTo>
                      <a:pt x="2288294" y="2375166"/>
                      <a:pt x="2299342" y="2376639"/>
                      <a:pt x="2309981" y="2379258"/>
                    </a:cubicBezTo>
                    <a:cubicBezTo>
                      <a:pt x="2441085" y="2411747"/>
                      <a:pt x="2570880" y="2449147"/>
                      <a:pt x="2699529" y="2489984"/>
                    </a:cubicBezTo>
                    <a:cubicBezTo>
                      <a:pt x="2835788" y="2533276"/>
                      <a:pt x="2971803" y="2577387"/>
                      <a:pt x="3107408" y="2622479"/>
                    </a:cubicBezTo>
                    <a:cubicBezTo>
                      <a:pt x="3321250" y="2693678"/>
                      <a:pt x="3534764" y="2765695"/>
                      <a:pt x="3753353" y="2821100"/>
                    </a:cubicBezTo>
                    <a:cubicBezTo>
                      <a:pt x="3814322" y="2836567"/>
                      <a:pt x="3875455" y="2851461"/>
                      <a:pt x="3937733" y="2860873"/>
                    </a:cubicBezTo>
                    <a:cubicBezTo>
                      <a:pt x="3944198" y="2865865"/>
                      <a:pt x="3952709" y="2860136"/>
                      <a:pt x="3959174" y="2864965"/>
                    </a:cubicBezTo>
                    <a:cubicBezTo>
                      <a:pt x="3976770" y="2871266"/>
                      <a:pt x="3995183" y="2872494"/>
                      <a:pt x="4013597" y="2873885"/>
                    </a:cubicBezTo>
                    <a:cubicBezTo>
                      <a:pt x="4020144" y="2878140"/>
                      <a:pt x="4028327" y="2872903"/>
                      <a:pt x="4034874" y="2877567"/>
                    </a:cubicBezTo>
                    <a:cubicBezTo>
                      <a:pt x="4037657" y="2877731"/>
                      <a:pt x="4040357" y="2877977"/>
                      <a:pt x="4043140" y="2878140"/>
                    </a:cubicBezTo>
                    <a:cubicBezTo>
                      <a:pt x="4049687" y="2882150"/>
                      <a:pt x="4057871" y="2877158"/>
                      <a:pt x="4064336" y="2881741"/>
                    </a:cubicBezTo>
                    <a:cubicBezTo>
                      <a:pt x="4067118" y="2881905"/>
                      <a:pt x="4069819" y="2882150"/>
                      <a:pt x="4072602" y="2882314"/>
                    </a:cubicBezTo>
                    <a:cubicBezTo>
                      <a:pt x="4080622" y="2886570"/>
                      <a:pt x="4090033" y="2881005"/>
                      <a:pt x="4097971" y="2885915"/>
                    </a:cubicBezTo>
                    <a:cubicBezTo>
                      <a:pt x="4100754" y="2886079"/>
                      <a:pt x="4103454" y="2886242"/>
                      <a:pt x="4106237" y="2886406"/>
                    </a:cubicBezTo>
                    <a:cubicBezTo>
                      <a:pt x="4115730" y="2890907"/>
                      <a:pt x="4126451" y="2885015"/>
                      <a:pt x="4135944" y="2890007"/>
                    </a:cubicBezTo>
                    <a:cubicBezTo>
                      <a:pt x="4138645" y="2890089"/>
                      <a:pt x="4141345" y="2890252"/>
                      <a:pt x="4144046" y="2890334"/>
                    </a:cubicBezTo>
                    <a:cubicBezTo>
                      <a:pt x="4156403" y="2895326"/>
                      <a:pt x="4169906" y="2888943"/>
                      <a:pt x="4182182" y="2894181"/>
                    </a:cubicBezTo>
                    <a:cubicBezTo>
                      <a:pt x="4186356" y="2894344"/>
                      <a:pt x="4190448" y="2894590"/>
                      <a:pt x="4194622" y="2894754"/>
                    </a:cubicBezTo>
                    <a:cubicBezTo>
                      <a:pt x="4212708" y="2899500"/>
                      <a:pt x="4231531" y="2893035"/>
                      <a:pt x="4249535" y="2898355"/>
                    </a:cubicBezTo>
                    <a:cubicBezTo>
                      <a:pt x="4256409" y="2898518"/>
                      <a:pt x="4263365" y="2898600"/>
                      <a:pt x="4270240" y="2898764"/>
                    </a:cubicBezTo>
                    <a:cubicBezTo>
                      <a:pt x="4302402" y="2901874"/>
                      <a:pt x="4334564" y="2901628"/>
                      <a:pt x="4366726" y="2898927"/>
                    </a:cubicBezTo>
                    <a:cubicBezTo>
                      <a:pt x="4373683" y="2898764"/>
                      <a:pt x="4380557" y="2898600"/>
                      <a:pt x="4387513" y="2898355"/>
                    </a:cubicBezTo>
                    <a:cubicBezTo>
                      <a:pt x="4402735" y="2893035"/>
                      <a:pt x="4418857" y="2899582"/>
                      <a:pt x="4434079" y="2894590"/>
                    </a:cubicBezTo>
                    <a:cubicBezTo>
                      <a:pt x="4438171" y="2894426"/>
                      <a:pt x="4442181" y="2894263"/>
                      <a:pt x="4446273" y="2894099"/>
                    </a:cubicBezTo>
                    <a:cubicBezTo>
                      <a:pt x="4454293" y="2889352"/>
                      <a:pt x="4463867" y="2894999"/>
                      <a:pt x="4471970" y="2890334"/>
                    </a:cubicBezTo>
                    <a:cubicBezTo>
                      <a:pt x="4474670" y="2890171"/>
                      <a:pt x="4477289" y="2890089"/>
                      <a:pt x="4479990" y="2889925"/>
                    </a:cubicBezTo>
                    <a:cubicBezTo>
                      <a:pt x="4486537" y="2885342"/>
                      <a:pt x="4494884" y="2890662"/>
                      <a:pt x="4501431" y="2886079"/>
                    </a:cubicBezTo>
                    <a:lnTo>
                      <a:pt x="4503395" y="2885751"/>
                    </a:lnTo>
                    <a:lnTo>
                      <a:pt x="4505441" y="2885833"/>
                    </a:lnTo>
                    <a:cubicBezTo>
                      <a:pt x="4511907" y="2881005"/>
                      <a:pt x="4520254" y="2886570"/>
                      <a:pt x="4526719" y="2881905"/>
                    </a:cubicBezTo>
                    <a:cubicBezTo>
                      <a:pt x="4550452" y="2876995"/>
                      <a:pt x="4574021" y="2871757"/>
                      <a:pt x="4597509" y="2865701"/>
                    </a:cubicBezTo>
                    <a:cubicBezTo>
                      <a:pt x="4736715" y="2829775"/>
                      <a:pt x="4863399" y="2765859"/>
                      <a:pt x="4985911" y="2692860"/>
                    </a:cubicBezTo>
                    <a:cubicBezTo>
                      <a:pt x="5072576" y="2641220"/>
                      <a:pt x="5156706" y="2585407"/>
                      <a:pt x="5238216" y="2525829"/>
                    </a:cubicBezTo>
                    <a:cubicBezTo>
                      <a:pt x="5311788" y="2471980"/>
                      <a:pt x="5386424" y="2419440"/>
                      <a:pt x="5458196" y="2363218"/>
                    </a:cubicBezTo>
                    <a:cubicBezTo>
                      <a:pt x="5544289" y="2295865"/>
                      <a:pt x="5629891" y="2227940"/>
                      <a:pt x="5712956" y="2156823"/>
                    </a:cubicBezTo>
                    <a:cubicBezTo>
                      <a:pt x="5775972" y="2102892"/>
                      <a:pt x="5839560" y="2049534"/>
                      <a:pt x="5900038" y="1992820"/>
                    </a:cubicBezTo>
                    <a:cubicBezTo>
                      <a:pt x="5945785" y="1949855"/>
                      <a:pt x="5992105" y="1907381"/>
                      <a:pt x="6034497" y="1860652"/>
                    </a:cubicBezTo>
                    <a:cubicBezTo>
                      <a:pt x="6085155" y="1804757"/>
                      <a:pt x="6133848" y="1747552"/>
                      <a:pt x="6175830" y="1684947"/>
                    </a:cubicBezTo>
                    <a:cubicBezTo>
                      <a:pt x="6266916" y="1548769"/>
                      <a:pt x="6337379" y="1401215"/>
                      <a:pt x="6409232" y="1254644"/>
                    </a:cubicBezTo>
                    <a:cubicBezTo>
                      <a:pt x="6495243" y="1079266"/>
                      <a:pt x="6578636" y="902660"/>
                      <a:pt x="6656873" y="723599"/>
                    </a:cubicBezTo>
                    <a:cubicBezTo>
                      <a:pt x="6702375" y="619501"/>
                      <a:pt x="6746239" y="514749"/>
                      <a:pt x="6785112" y="407951"/>
                    </a:cubicBezTo>
                    <a:cubicBezTo>
                      <a:pt x="6809909" y="339862"/>
                      <a:pt x="6829387" y="270382"/>
                      <a:pt x="6843708" y="199347"/>
                    </a:cubicBezTo>
                    <a:cubicBezTo>
                      <a:pt x="6847636" y="192636"/>
                      <a:pt x="6842808" y="184534"/>
                      <a:pt x="6847227" y="177905"/>
                    </a:cubicBezTo>
                    <a:cubicBezTo>
                      <a:pt x="6847391" y="173813"/>
                      <a:pt x="6847555" y="169803"/>
                      <a:pt x="6847718" y="165711"/>
                    </a:cubicBezTo>
                    <a:cubicBezTo>
                      <a:pt x="6850337" y="152290"/>
                      <a:pt x="6850091" y="138377"/>
                      <a:pt x="6847555" y="124465"/>
                    </a:cubicBezTo>
                    <a:close/>
                    <a:moveTo>
                      <a:pt x="3343755" y="1752217"/>
                    </a:moveTo>
                    <a:cubicBezTo>
                      <a:pt x="3342773" y="1752136"/>
                      <a:pt x="3341709" y="1752054"/>
                      <a:pt x="3340727" y="1752054"/>
                    </a:cubicBezTo>
                    <a:cubicBezTo>
                      <a:pt x="3340809" y="1751890"/>
                      <a:pt x="3340891" y="1751644"/>
                      <a:pt x="3340891" y="1751317"/>
                    </a:cubicBezTo>
                    <a:cubicBezTo>
                      <a:pt x="3341873" y="1751644"/>
                      <a:pt x="3342773" y="1751890"/>
                      <a:pt x="3343755" y="1752217"/>
                    </a:cubicBezTo>
                    <a:close/>
                    <a:moveTo>
                      <a:pt x="3022378" y="778676"/>
                    </a:moveTo>
                    <a:cubicBezTo>
                      <a:pt x="3022460" y="777857"/>
                      <a:pt x="3022460" y="777203"/>
                      <a:pt x="3022460" y="776548"/>
                    </a:cubicBezTo>
                    <a:cubicBezTo>
                      <a:pt x="3023524" y="776957"/>
                      <a:pt x="3024588" y="777203"/>
                      <a:pt x="3025734" y="777612"/>
                    </a:cubicBezTo>
                    <a:cubicBezTo>
                      <a:pt x="3024424" y="777857"/>
                      <a:pt x="3023442" y="778267"/>
                      <a:pt x="3022378" y="778676"/>
                    </a:cubicBezTo>
                    <a:close/>
                  </a:path>
                </a:pathLst>
              </a:custGeom>
              <a:solidFill>
                <a:srgbClr val="F9C9A9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19">
                <a:extLst>
                  <a:ext uri="{FF2B5EF4-FFF2-40B4-BE49-F238E27FC236}">
                    <a16:creationId xmlns:a16="http://schemas.microsoft.com/office/drawing/2014/main" id="{7A631C21-8C4E-48AE-AB57-348C33D443D4}"/>
                  </a:ext>
                </a:extLst>
              </p:cNvPr>
              <p:cNvSpPr/>
              <p:nvPr/>
            </p:nvSpPr>
            <p:spPr>
              <a:xfrm>
                <a:off x="4013214" y="4596996"/>
                <a:ext cx="740315" cy="971678"/>
              </a:xfrm>
              <a:custGeom>
                <a:avLst/>
                <a:gdLst>
                  <a:gd name="connsiteX0" fmla="*/ 167276 w 1511513"/>
                  <a:gd name="connsiteY0" fmla="*/ 1679535 h 1983889"/>
                  <a:gd name="connsiteX1" fmla="*/ 257379 w 1511513"/>
                  <a:gd name="connsiteY1" fmla="*/ 1587222 h 1983889"/>
                  <a:gd name="connsiteX2" fmla="*/ 398795 w 1511513"/>
                  <a:gd name="connsiteY2" fmla="*/ 1386638 h 1983889"/>
                  <a:gd name="connsiteX3" fmla="*/ 548395 w 1511513"/>
                  <a:gd name="connsiteY3" fmla="*/ 1128112 h 1983889"/>
                  <a:gd name="connsiteX4" fmla="*/ 665750 w 1511513"/>
                  <a:gd name="connsiteY4" fmla="*/ 891765 h 1983889"/>
                  <a:gd name="connsiteX5" fmla="*/ 850866 w 1511513"/>
                  <a:gd name="connsiteY5" fmla="*/ 500172 h 1983889"/>
                  <a:gd name="connsiteX6" fmla="*/ 1019207 w 1511513"/>
                  <a:gd name="connsiteY6" fmla="*/ 163982 h 1983889"/>
                  <a:gd name="connsiteX7" fmla="*/ 1070682 w 1511513"/>
                  <a:gd name="connsiteY7" fmla="*/ 98267 h 1983889"/>
                  <a:gd name="connsiteX8" fmla="*/ 1240168 w 1511513"/>
                  <a:gd name="connsiteY8" fmla="*/ 6363 h 1983889"/>
                  <a:gd name="connsiteX9" fmla="*/ 1261692 w 1511513"/>
                  <a:gd name="connsiteY9" fmla="*/ 2680 h 1983889"/>
                  <a:gd name="connsiteX10" fmla="*/ 1269548 w 1511513"/>
                  <a:gd name="connsiteY10" fmla="*/ 2271 h 1983889"/>
                  <a:gd name="connsiteX11" fmla="*/ 1323970 w 1511513"/>
                  <a:gd name="connsiteY11" fmla="*/ 2026 h 1983889"/>
                  <a:gd name="connsiteX12" fmla="*/ 1413337 w 1511513"/>
                  <a:gd name="connsiteY12" fmla="*/ 27804 h 1983889"/>
                  <a:gd name="connsiteX13" fmla="*/ 1505323 w 1511513"/>
                  <a:gd name="connsiteY13" fmla="*/ 146224 h 1983889"/>
                  <a:gd name="connsiteX14" fmla="*/ 1509251 w 1511513"/>
                  <a:gd name="connsiteY14" fmla="*/ 158090 h 1983889"/>
                  <a:gd name="connsiteX15" fmla="*/ 1508433 w 1511513"/>
                  <a:gd name="connsiteY15" fmla="*/ 204083 h 1983889"/>
                  <a:gd name="connsiteX16" fmla="*/ 1444681 w 1511513"/>
                  <a:gd name="connsiteY16" fmla="*/ 282156 h 1983889"/>
                  <a:gd name="connsiteX17" fmla="*/ 1335755 w 1511513"/>
                  <a:gd name="connsiteY17" fmla="*/ 397793 h 1983889"/>
                  <a:gd name="connsiteX18" fmla="*/ 1172816 w 1511513"/>
                  <a:gd name="connsiteY18" fmla="*/ 620555 h 1983889"/>
                  <a:gd name="connsiteX19" fmla="*/ 939415 w 1511513"/>
                  <a:gd name="connsiteY19" fmla="*/ 1003146 h 1983889"/>
                  <a:gd name="connsiteX20" fmla="*/ 735721 w 1511513"/>
                  <a:gd name="connsiteY20" fmla="*/ 1337617 h 1983889"/>
                  <a:gd name="connsiteX21" fmla="*/ 556005 w 1511513"/>
                  <a:gd name="connsiteY21" fmla="*/ 1586976 h 1983889"/>
                  <a:gd name="connsiteX22" fmla="*/ 295025 w 1511513"/>
                  <a:gd name="connsiteY22" fmla="*/ 1828234 h 1983889"/>
                  <a:gd name="connsiteX23" fmla="*/ 47466 w 1511513"/>
                  <a:gd name="connsiteY23" fmla="*/ 1972514 h 1983889"/>
                  <a:gd name="connsiteX24" fmla="*/ 16040 w 1511513"/>
                  <a:gd name="connsiteY24" fmla="*/ 1983889 h 1983889"/>
                  <a:gd name="connsiteX25" fmla="*/ 0 w 1511513"/>
                  <a:gd name="connsiteY25" fmla="*/ 1981352 h 1983889"/>
                  <a:gd name="connsiteX26" fmla="*/ 60723 w 1511513"/>
                  <a:gd name="connsiteY26" fmla="*/ 1928976 h 1983889"/>
                  <a:gd name="connsiteX27" fmla="*/ 162120 w 1511513"/>
                  <a:gd name="connsiteY27" fmla="*/ 1718326 h 1983889"/>
                  <a:gd name="connsiteX28" fmla="*/ 167276 w 1511513"/>
                  <a:gd name="connsiteY28" fmla="*/ 1679535 h 1983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1513" h="1983889">
                    <a:moveTo>
                      <a:pt x="167276" y="1679535"/>
                    </a:moveTo>
                    <a:cubicBezTo>
                      <a:pt x="201321" y="1643445"/>
                      <a:pt x="229064" y="1620693"/>
                      <a:pt x="257379" y="1587222"/>
                    </a:cubicBezTo>
                    <a:cubicBezTo>
                      <a:pt x="310001" y="1524861"/>
                      <a:pt x="354684" y="1455299"/>
                      <a:pt x="398795" y="1386638"/>
                    </a:cubicBezTo>
                    <a:cubicBezTo>
                      <a:pt x="452726" y="1302590"/>
                      <a:pt x="501174" y="1216170"/>
                      <a:pt x="548395" y="1128112"/>
                    </a:cubicBezTo>
                    <a:cubicBezTo>
                      <a:pt x="590705" y="1049139"/>
                      <a:pt x="627613" y="972703"/>
                      <a:pt x="665750" y="891765"/>
                    </a:cubicBezTo>
                    <a:cubicBezTo>
                      <a:pt x="726801" y="762216"/>
                      <a:pt x="790061" y="629803"/>
                      <a:pt x="850866" y="500172"/>
                    </a:cubicBezTo>
                    <a:cubicBezTo>
                      <a:pt x="904552" y="385681"/>
                      <a:pt x="949645" y="270290"/>
                      <a:pt x="1019207" y="163982"/>
                    </a:cubicBezTo>
                    <a:cubicBezTo>
                      <a:pt x="1024690" y="155635"/>
                      <a:pt x="1058162" y="111770"/>
                      <a:pt x="1070682" y="98267"/>
                    </a:cubicBezTo>
                    <a:cubicBezTo>
                      <a:pt x="1117085" y="48018"/>
                      <a:pt x="1174125" y="19375"/>
                      <a:pt x="1240168" y="6363"/>
                    </a:cubicBezTo>
                    <a:cubicBezTo>
                      <a:pt x="1246797" y="2026"/>
                      <a:pt x="1255063" y="7181"/>
                      <a:pt x="1261692" y="2680"/>
                    </a:cubicBezTo>
                    <a:cubicBezTo>
                      <a:pt x="1264311" y="2517"/>
                      <a:pt x="1266930" y="2435"/>
                      <a:pt x="1269548" y="2271"/>
                    </a:cubicBezTo>
                    <a:cubicBezTo>
                      <a:pt x="1287716" y="-839"/>
                      <a:pt x="1305802" y="-593"/>
                      <a:pt x="1323970" y="2026"/>
                    </a:cubicBezTo>
                    <a:cubicBezTo>
                      <a:pt x="1354496" y="8081"/>
                      <a:pt x="1385103" y="12910"/>
                      <a:pt x="1413337" y="27804"/>
                    </a:cubicBezTo>
                    <a:cubicBezTo>
                      <a:pt x="1462194" y="53583"/>
                      <a:pt x="1495993" y="90083"/>
                      <a:pt x="1505323" y="146224"/>
                    </a:cubicBezTo>
                    <a:cubicBezTo>
                      <a:pt x="1505977" y="150315"/>
                      <a:pt x="1507942" y="154162"/>
                      <a:pt x="1509251" y="158090"/>
                    </a:cubicBezTo>
                    <a:cubicBezTo>
                      <a:pt x="1511788" y="173475"/>
                      <a:pt x="1513016" y="188861"/>
                      <a:pt x="1508433" y="204083"/>
                    </a:cubicBezTo>
                    <a:cubicBezTo>
                      <a:pt x="1505404" y="244838"/>
                      <a:pt x="1470296" y="260632"/>
                      <a:pt x="1444681" y="282156"/>
                    </a:cubicBezTo>
                    <a:cubicBezTo>
                      <a:pt x="1403680" y="316609"/>
                      <a:pt x="1369554" y="357201"/>
                      <a:pt x="1335755" y="397793"/>
                    </a:cubicBezTo>
                    <a:cubicBezTo>
                      <a:pt x="1276832" y="468582"/>
                      <a:pt x="1223146" y="543382"/>
                      <a:pt x="1172816" y="620555"/>
                    </a:cubicBezTo>
                    <a:cubicBezTo>
                      <a:pt x="1091142" y="745685"/>
                      <a:pt x="1015361" y="874415"/>
                      <a:pt x="939415" y="1003146"/>
                    </a:cubicBezTo>
                    <a:cubicBezTo>
                      <a:pt x="873045" y="1115591"/>
                      <a:pt x="805774" y="1227381"/>
                      <a:pt x="735721" y="1337617"/>
                    </a:cubicBezTo>
                    <a:cubicBezTo>
                      <a:pt x="680644" y="1424365"/>
                      <a:pt x="621148" y="1507758"/>
                      <a:pt x="556005" y="1586976"/>
                    </a:cubicBezTo>
                    <a:cubicBezTo>
                      <a:pt x="479978" y="1679453"/>
                      <a:pt x="392739" y="1758181"/>
                      <a:pt x="295025" y="1828234"/>
                    </a:cubicBezTo>
                    <a:cubicBezTo>
                      <a:pt x="216297" y="1884702"/>
                      <a:pt x="134705" y="1930940"/>
                      <a:pt x="47466" y="1972514"/>
                    </a:cubicBezTo>
                    <a:cubicBezTo>
                      <a:pt x="38054" y="1977015"/>
                      <a:pt x="25860" y="1980370"/>
                      <a:pt x="16040" y="1983889"/>
                    </a:cubicBezTo>
                    <a:cubicBezTo>
                      <a:pt x="-7775" y="1981598"/>
                      <a:pt x="7120" y="1984707"/>
                      <a:pt x="0" y="1981352"/>
                    </a:cubicBezTo>
                    <a:cubicBezTo>
                      <a:pt x="18577" y="1969731"/>
                      <a:pt x="49921" y="1939861"/>
                      <a:pt x="60723" y="1928976"/>
                    </a:cubicBezTo>
                    <a:cubicBezTo>
                      <a:pt x="118501" y="1870708"/>
                      <a:pt x="149026" y="1798281"/>
                      <a:pt x="162120" y="1718326"/>
                    </a:cubicBezTo>
                    <a:cubicBezTo>
                      <a:pt x="163921" y="1707114"/>
                      <a:pt x="165394" y="1692138"/>
                      <a:pt x="167276" y="1679535"/>
                    </a:cubicBezTo>
                    <a:close/>
                  </a:path>
                </a:pathLst>
              </a:custGeom>
              <a:solidFill>
                <a:srgbClr val="E1AF8E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0">
                <a:extLst>
                  <a:ext uri="{FF2B5EF4-FFF2-40B4-BE49-F238E27FC236}">
                    <a16:creationId xmlns:a16="http://schemas.microsoft.com/office/drawing/2014/main" id="{EC1A6876-C662-4472-9F04-70A801747436}"/>
                  </a:ext>
                </a:extLst>
              </p:cNvPr>
              <p:cNvSpPr/>
              <p:nvPr/>
            </p:nvSpPr>
            <p:spPr>
              <a:xfrm>
                <a:off x="3166022" y="5544093"/>
                <a:ext cx="855087" cy="113341"/>
              </a:xfrm>
              <a:custGeom>
                <a:avLst/>
                <a:gdLst>
                  <a:gd name="connsiteX0" fmla="*/ 12930 w 1745843"/>
                  <a:gd name="connsiteY0" fmla="*/ 20 h 231410"/>
                  <a:gd name="connsiteX1" fmla="*/ 304518 w 1745843"/>
                  <a:gd name="connsiteY1" fmla="*/ 11641 h 231410"/>
                  <a:gd name="connsiteX2" fmla="*/ 959956 w 1745843"/>
                  <a:gd name="connsiteY2" fmla="*/ 125478 h 231410"/>
                  <a:gd name="connsiteX3" fmla="*/ 1207516 w 1745843"/>
                  <a:gd name="connsiteY3" fmla="*/ 154612 h 231410"/>
                  <a:gd name="connsiteX4" fmla="*/ 1581923 w 1745843"/>
                  <a:gd name="connsiteY4" fmla="*/ 115739 h 231410"/>
                  <a:gd name="connsiteX5" fmla="*/ 1729804 w 1745843"/>
                  <a:gd name="connsiteY5" fmla="*/ 47323 h 231410"/>
                  <a:gd name="connsiteX6" fmla="*/ 1745844 w 1745843"/>
                  <a:gd name="connsiteY6" fmla="*/ 49860 h 231410"/>
                  <a:gd name="connsiteX7" fmla="*/ 1647066 w 1745843"/>
                  <a:gd name="connsiteY7" fmla="*/ 132843 h 231410"/>
                  <a:gd name="connsiteX8" fmla="*/ 1440262 w 1745843"/>
                  <a:gd name="connsiteY8" fmla="*/ 211325 h 231410"/>
                  <a:gd name="connsiteX9" fmla="*/ 1272822 w 1745843"/>
                  <a:gd name="connsiteY9" fmla="*/ 231294 h 231410"/>
                  <a:gd name="connsiteX10" fmla="*/ 1092697 w 1745843"/>
                  <a:gd name="connsiteY10" fmla="*/ 226956 h 231410"/>
                  <a:gd name="connsiteX11" fmla="*/ 802419 w 1745843"/>
                  <a:gd name="connsiteY11" fmla="*/ 182764 h 231410"/>
                  <a:gd name="connsiteX12" fmla="*/ 338563 w 1745843"/>
                  <a:gd name="connsiteY12" fmla="*/ 66063 h 231410"/>
                  <a:gd name="connsiteX13" fmla="*/ 0 w 1745843"/>
                  <a:gd name="connsiteY13" fmla="*/ 3785 h 231410"/>
                  <a:gd name="connsiteX14" fmla="*/ 12930 w 1745843"/>
                  <a:gd name="connsiteY14" fmla="*/ 20 h 23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45843" h="231410">
                    <a:moveTo>
                      <a:pt x="12930" y="20"/>
                    </a:moveTo>
                    <a:cubicBezTo>
                      <a:pt x="29707" y="20"/>
                      <a:pt x="292733" y="10086"/>
                      <a:pt x="304518" y="11641"/>
                    </a:cubicBezTo>
                    <a:cubicBezTo>
                      <a:pt x="525152" y="37502"/>
                      <a:pt x="740713" y="92252"/>
                      <a:pt x="959956" y="125478"/>
                    </a:cubicBezTo>
                    <a:cubicBezTo>
                      <a:pt x="1041548" y="137835"/>
                      <a:pt x="1124941" y="149865"/>
                      <a:pt x="1207516" y="154612"/>
                    </a:cubicBezTo>
                    <a:cubicBezTo>
                      <a:pt x="1333954" y="161814"/>
                      <a:pt x="1460394" y="150111"/>
                      <a:pt x="1581923" y="115739"/>
                    </a:cubicBezTo>
                    <a:cubicBezTo>
                      <a:pt x="1597636" y="111320"/>
                      <a:pt x="1683893" y="75720"/>
                      <a:pt x="1729804" y="47323"/>
                    </a:cubicBezTo>
                    <a:cubicBezTo>
                      <a:pt x="1737415" y="50678"/>
                      <a:pt x="1743225" y="49778"/>
                      <a:pt x="1745844" y="49860"/>
                    </a:cubicBezTo>
                    <a:cubicBezTo>
                      <a:pt x="1726039" y="82431"/>
                      <a:pt x="1679637" y="115002"/>
                      <a:pt x="1647066" y="132843"/>
                    </a:cubicBezTo>
                    <a:cubicBezTo>
                      <a:pt x="1581841" y="168606"/>
                      <a:pt x="1513179" y="195858"/>
                      <a:pt x="1440262" y="211325"/>
                    </a:cubicBezTo>
                    <a:cubicBezTo>
                      <a:pt x="1385103" y="223028"/>
                      <a:pt x="1329453" y="231539"/>
                      <a:pt x="1272822" y="231294"/>
                    </a:cubicBezTo>
                    <a:cubicBezTo>
                      <a:pt x="1212753" y="231048"/>
                      <a:pt x="1152602" y="233013"/>
                      <a:pt x="1092697" y="226956"/>
                    </a:cubicBezTo>
                    <a:cubicBezTo>
                      <a:pt x="995229" y="217054"/>
                      <a:pt x="898332" y="203305"/>
                      <a:pt x="802419" y="182764"/>
                    </a:cubicBezTo>
                    <a:cubicBezTo>
                      <a:pt x="646436" y="149374"/>
                      <a:pt x="493972" y="101745"/>
                      <a:pt x="338563" y="66063"/>
                    </a:cubicBezTo>
                    <a:cubicBezTo>
                      <a:pt x="237657" y="42903"/>
                      <a:pt x="11703" y="3785"/>
                      <a:pt x="0" y="3785"/>
                    </a:cubicBezTo>
                    <a:cubicBezTo>
                      <a:pt x="3437" y="-2517"/>
                      <a:pt x="8838" y="1248"/>
                      <a:pt x="12930" y="20"/>
                    </a:cubicBezTo>
                    <a:close/>
                  </a:path>
                </a:pathLst>
              </a:custGeom>
              <a:solidFill>
                <a:srgbClr val="DAB299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1">
                <a:extLst>
                  <a:ext uri="{FF2B5EF4-FFF2-40B4-BE49-F238E27FC236}">
                    <a16:creationId xmlns:a16="http://schemas.microsoft.com/office/drawing/2014/main" id="{D60481DA-49C7-4656-9A57-53685FAFC9DA}"/>
                  </a:ext>
                </a:extLst>
              </p:cNvPr>
              <p:cNvSpPr/>
              <p:nvPr/>
            </p:nvSpPr>
            <p:spPr>
              <a:xfrm>
                <a:off x="3747441" y="5302358"/>
                <a:ext cx="314799" cy="266564"/>
              </a:xfrm>
              <a:custGeom>
                <a:avLst/>
                <a:gdLst>
                  <a:gd name="connsiteX0" fmla="*/ 642220 w 642730"/>
                  <a:gd name="connsiteY0" fmla="*/ 230627 h 544248"/>
                  <a:gd name="connsiteX1" fmla="*/ 573313 w 642730"/>
                  <a:gd name="connsiteY1" fmla="*/ 400686 h 544248"/>
                  <a:gd name="connsiteX2" fmla="*/ 303658 w 642730"/>
                  <a:gd name="connsiteY2" fmla="*/ 536864 h 544248"/>
                  <a:gd name="connsiteX3" fmla="*/ 132617 w 642730"/>
                  <a:gd name="connsiteY3" fmla="*/ 528762 h 544248"/>
                  <a:gd name="connsiteX4" fmla="*/ 41204 w 642730"/>
                  <a:gd name="connsiteY4" fmla="*/ 439886 h 544248"/>
                  <a:gd name="connsiteX5" fmla="*/ 1513 w 642730"/>
                  <a:gd name="connsiteY5" fmla="*/ 258861 h 544248"/>
                  <a:gd name="connsiteX6" fmla="*/ 24755 w 642730"/>
                  <a:gd name="connsiteY6" fmla="*/ 48293 h 544248"/>
                  <a:gd name="connsiteX7" fmla="*/ 87279 w 642730"/>
                  <a:gd name="connsiteY7" fmla="*/ 6392 h 544248"/>
                  <a:gd name="connsiteX8" fmla="*/ 225093 w 642730"/>
                  <a:gd name="connsiteY8" fmla="*/ 8 h 544248"/>
                  <a:gd name="connsiteX9" fmla="*/ 494503 w 642730"/>
                  <a:gd name="connsiteY9" fmla="*/ 50666 h 544248"/>
                  <a:gd name="connsiteX10" fmla="*/ 581333 w 642730"/>
                  <a:gd name="connsiteY10" fmla="*/ 100424 h 544248"/>
                  <a:gd name="connsiteX11" fmla="*/ 642220 w 642730"/>
                  <a:gd name="connsiteY11" fmla="*/ 230627 h 544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2730" h="544248">
                    <a:moveTo>
                      <a:pt x="642220" y="230627"/>
                    </a:moveTo>
                    <a:cubicBezTo>
                      <a:pt x="643939" y="301744"/>
                      <a:pt x="614477" y="354448"/>
                      <a:pt x="573313" y="400686"/>
                    </a:cubicBezTo>
                    <a:cubicBezTo>
                      <a:pt x="501705" y="481214"/>
                      <a:pt x="406773" y="517468"/>
                      <a:pt x="303658" y="536864"/>
                    </a:cubicBezTo>
                    <a:cubicBezTo>
                      <a:pt x="245962" y="547748"/>
                      <a:pt x="188921" y="547830"/>
                      <a:pt x="132617" y="528762"/>
                    </a:cubicBezTo>
                    <a:cubicBezTo>
                      <a:pt x="87934" y="513622"/>
                      <a:pt x="56917" y="483915"/>
                      <a:pt x="41204" y="439886"/>
                    </a:cubicBezTo>
                    <a:cubicBezTo>
                      <a:pt x="20336" y="381291"/>
                      <a:pt x="7078" y="321303"/>
                      <a:pt x="1513" y="258861"/>
                    </a:cubicBezTo>
                    <a:cubicBezTo>
                      <a:pt x="-4871" y="186516"/>
                      <a:pt x="10106" y="117609"/>
                      <a:pt x="24755" y="48293"/>
                    </a:cubicBezTo>
                    <a:cubicBezTo>
                      <a:pt x="31547" y="15885"/>
                      <a:pt x="43823" y="10484"/>
                      <a:pt x="87279" y="6392"/>
                    </a:cubicBezTo>
                    <a:cubicBezTo>
                      <a:pt x="133190" y="2054"/>
                      <a:pt x="179428" y="-155"/>
                      <a:pt x="225093" y="8"/>
                    </a:cubicBezTo>
                    <a:cubicBezTo>
                      <a:pt x="317406" y="254"/>
                      <a:pt x="408165" y="14903"/>
                      <a:pt x="494503" y="50666"/>
                    </a:cubicBezTo>
                    <a:cubicBezTo>
                      <a:pt x="525683" y="63597"/>
                      <a:pt x="556045" y="78163"/>
                      <a:pt x="581333" y="100424"/>
                    </a:cubicBezTo>
                    <a:cubicBezTo>
                      <a:pt x="622006" y="136268"/>
                      <a:pt x="646639" y="180215"/>
                      <a:pt x="642220" y="230627"/>
                    </a:cubicBezTo>
                    <a:close/>
                  </a:path>
                </a:pathLst>
              </a:custGeom>
              <a:solidFill>
                <a:srgbClr val="FEE5D5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FB8DFF1-5C11-4D72-A7D6-B0300DAC9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9" t="57221" r="18744" b="13672"/>
          <a:stretch/>
        </p:blipFill>
        <p:spPr>
          <a:xfrm>
            <a:off x="2601265" y="1420438"/>
            <a:ext cx="8230425" cy="2553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D5184550-D1CB-41A3-B88D-4D94EC4F3EAA}"/>
              </a:ext>
            </a:extLst>
          </p:cNvPr>
          <p:cNvSpPr txBox="1"/>
          <p:nvPr/>
        </p:nvSpPr>
        <p:spPr>
          <a:xfrm>
            <a:off x="4152500" y="3838231"/>
            <a:ext cx="7438696" cy="226215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/>
          </a:p>
          <a:p>
            <a:r>
              <a:rPr lang="en-US" dirty="0"/>
              <a:t>1</a:t>
            </a:r>
            <a:r>
              <a:rPr lang="en-US" sz="2000" dirty="0">
                <a:latin typeface="Abadi" panose="020B0604020104020204" pitchFamily="34" charset="0"/>
              </a:rPr>
              <a:t>. collect rainwater for use; not leave the water running; </a:t>
            </a:r>
          </a:p>
          <a:p>
            <a:r>
              <a:rPr lang="en-US" sz="2000" dirty="0">
                <a:latin typeface="Abadi" panose="020B0604020104020204" pitchFamily="34" charset="0"/>
              </a:rPr>
              <a:t>take quick showers</a:t>
            </a:r>
          </a:p>
          <a:p>
            <a:r>
              <a:rPr lang="en-US" sz="2000" dirty="0">
                <a:latin typeface="Abadi" panose="020B0604020104020204" pitchFamily="34" charset="0"/>
              </a:rPr>
              <a:t>2. fuel efficiency </a:t>
            </a:r>
          </a:p>
          <a:p>
            <a:r>
              <a:rPr lang="en-US" sz="2000" dirty="0">
                <a:latin typeface="Abadi" panose="020B0604020104020204" pitchFamily="34" charset="0"/>
              </a:rPr>
              <a:t>3. plastic, paper, glass, and metal</a:t>
            </a:r>
          </a:p>
          <a:p>
            <a:r>
              <a:rPr lang="en-US" sz="2000" dirty="0">
                <a:latin typeface="Abadi" panose="020B0604020104020204" pitchFamily="34" charset="0"/>
              </a:rPr>
              <a:t>4. They can use pesticides.</a:t>
            </a:r>
          </a:p>
          <a:p>
            <a:r>
              <a:rPr lang="en-US" sz="2000" dirty="0">
                <a:latin typeface="Abadi" panose="020B0604020104020204" pitchFamily="34" charset="0"/>
              </a:rPr>
              <a:t>5. in plastic bags</a:t>
            </a:r>
          </a:p>
          <a:p>
            <a:endParaRPr lang="en-US" sz="1050" dirty="0"/>
          </a:p>
        </p:txBody>
      </p:sp>
      <p:grpSp>
        <p:nvGrpSpPr>
          <p:cNvPr id="51" name="Group 6">
            <a:extLst>
              <a:ext uri="{FF2B5EF4-FFF2-40B4-BE49-F238E27FC236}">
                <a16:creationId xmlns:a16="http://schemas.microsoft.com/office/drawing/2014/main" id="{BC011140-8D9F-454F-BEBF-966684147CA0}"/>
              </a:ext>
            </a:extLst>
          </p:cNvPr>
          <p:cNvGrpSpPr/>
          <p:nvPr/>
        </p:nvGrpSpPr>
        <p:grpSpPr>
          <a:xfrm>
            <a:off x="9821630" y="4366352"/>
            <a:ext cx="1602620" cy="1457325"/>
            <a:chOff x="5914772" y="-1274614"/>
            <a:chExt cx="6579339" cy="8102772"/>
          </a:xfrm>
        </p:grpSpPr>
        <p:sp>
          <p:nvSpPr>
            <p:cNvPr id="52" name="Freeform: Shape 7">
              <a:extLst>
                <a:ext uri="{FF2B5EF4-FFF2-40B4-BE49-F238E27FC236}">
                  <a16:creationId xmlns:a16="http://schemas.microsoft.com/office/drawing/2014/main" id="{1A881F79-5BDD-4915-98F9-AD0FA4369800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8">
              <a:extLst>
                <a:ext uri="{FF2B5EF4-FFF2-40B4-BE49-F238E27FC236}">
                  <a16:creationId xmlns:a16="http://schemas.microsoft.com/office/drawing/2014/main" id="{0018D679-552C-453F-B64F-BE6F6CF10338}"/>
                </a:ext>
              </a:extLst>
            </p:cNvPr>
            <p:cNvSpPr/>
            <p:nvPr/>
          </p:nvSpPr>
          <p:spPr>
            <a:xfrm>
              <a:off x="6902069" y="-1274614"/>
              <a:ext cx="5592042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59" name="Group 6">
            <a:extLst>
              <a:ext uri="{FF2B5EF4-FFF2-40B4-BE49-F238E27FC236}">
                <a16:creationId xmlns:a16="http://schemas.microsoft.com/office/drawing/2014/main" id="{3C81F9B9-7362-44AF-AD31-DA944B8FF820}"/>
              </a:ext>
            </a:extLst>
          </p:cNvPr>
          <p:cNvGrpSpPr/>
          <p:nvPr/>
        </p:nvGrpSpPr>
        <p:grpSpPr>
          <a:xfrm>
            <a:off x="9255931" y="-4010"/>
            <a:ext cx="1199754" cy="1107063"/>
            <a:chOff x="5914772" y="-1274614"/>
            <a:chExt cx="6579339" cy="8102772"/>
          </a:xfrm>
        </p:grpSpPr>
        <p:sp>
          <p:nvSpPr>
            <p:cNvPr id="60" name="Freeform: Shape 7">
              <a:extLst>
                <a:ext uri="{FF2B5EF4-FFF2-40B4-BE49-F238E27FC236}">
                  <a16:creationId xmlns:a16="http://schemas.microsoft.com/office/drawing/2014/main" id="{9172FB5C-C487-408B-9F6F-740B1BBDCFD7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: Shape 8">
              <a:extLst>
                <a:ext uri="{FF2B5EF4-FFF2-40B4-BE49-F238E27FC236}">
                  <a16:creationId xmlns:a16="http://schemas.microsoft.com/office/drawing/2014/main" id="{3528DEC6-BEBA-48E2-AC89-A36F9A78EB06}"/>
                </a:ext>
              </a:extLst>
            </p:cNvPr>
            <p:cNvSpPr/>
            <p:nvPr/>
          </p:nvSpPr>
          <p:spPr>
            <a:xfrm>
              <a:off x="6902069" y="-1274614"/>
              <a:ext cx="5592042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62" name="Group 6">
            <a:extLst>
              <a:ext uri="{FF2B5EF4-FFF2-40B4-BE49-F238E27FC236}">
                <a16:creationId xmlns:a16="http://schemas.microsoft.com/office/drawing/2014/main" id="{FA4C2B3E-EB87-4110-8B75-BD985D3D32FD}"/>
              </a:ext>
            </a:extLst>
          </p:cNvPr>
          <p:cNvGrpSpPr/>
          <p:nvPr/>
        </p:nvGrpSpPr>
        <p:grpSpPr>
          <a:xfrm>
            <a:off x="1920767" y="8495"/>
            <a:ext cx="1199754" cy="1107063"/>
            <a:chOff x="5914772" y="-1274614"/>
            <a:chExt cx="6579339" cy="8102772"/>
          </a:xfrm>
        </p:grpSpPr>
        <p:sp>
          <p:nvSpPr>
            <p:cNvPr id="63" name="Freeform: Shape 7">
              <a:extLst>
                <a:ext uri="{FF2B5EF4-FFF2-40B4-BE49-F238E27FC236}">
                  <a16:creationId xmlns:a16="http://schemas.microsoft.com/office/drawing/2014/main" id="{BC088945-AC0C-40C5-9070-51BBFEBF484E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Freeform: Shape 8">
              <a:extLst>
                <a:ext uri="{FF2B5EF4-FFF2-40B4-BE49-F238E27FC236}">
                  <a16:creationId xmlns:a16="http://schemas.microsoft.com/office/drawing/2014/main" id="{038D25F9-77D3-42F6-9E1F-43AA847A1150}"/>
                </a:ext>
              </a:extLst>
            </p:cNvPr>
            <p:cNvSpPr/>
            <p:nvPr/>
          </p:nvSpPr>
          <p:spPr>
            <a:xfrm flipH="1">
              <a:off x="6902067" y="-1274614"/>
              <a:ext cx="5592044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82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48BE342-9EC7-4B0E-89B6-D6992D94443E}"/>
              </a:ext>
            </a:extLst>
          </p:cNvPr>
          <p:cNvSpPr txBox="1"/>
          <p:nvPr/>
        </p:nvSpPr>
        <p:spPr>
          <a:xfrm>
            <a:off x="2926080" y="91174"/>
            <a:ext cx="656336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Lesson Objectives</a:t>
            </a:r>
            <a:endParaRPr lang="ko-KR" altLang="en-US" sz="5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Graphic 17">
            <a:extLst>
              <a:ext uri="{FF2B5EF4-FFF2-40B4-BE49-F238E27FC236}">
                <a16:creationId xmlns:a16="http://schemas.microsoft.com/office/drawing/2014/main" id="{CD8CF4B8-EA96-4FF5-A6D7-3F17F0704540}"/>
              </a:ext>
            </a:extLst>
          </p:cNvPr>
          <p:cNvSpPr/>
          <p:nvPr/>
        </p:nvSpPr>
        <p:spPr>
          <a:xfrm>
            <a:off x="9480668" y="149698"/>
            <a:ext cx="855202" cy="104043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942E11-4D21-4896-892C-43575AA1AFC6}"/>
              </a:ext>
            </a:extLst>
          </p:cNvPr>
          <p:cNvSpPr/>
          <p:nvPr/>
        </p:nvSpPr>
        <p:spPr>
          <a:xfrm>
            <a:off x="4864319" y="3046548"/>
            <a:ext cx="7346360" cy="69066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63BADD-FB65-4B74-A3A9-626D8344BDDA}"/>
              </a:ext>
            </a:extLst>
          </p:cNvPr>
          <p:cNvSpPr/>
          <p:nvPr/>
        </p:nvSpPr>
        <p:spPr>
          <a:xfrm>
            <a:off x="4332257" y="1808468"/>
            <a:ext cx="306470" cy="700497"/>
          </a:xfrm>
          <a:custGeom>
            <a:avLst/>
            <a:gdLst/>
            <a:ahLst/>
            <a:cxnLst/>
            <a:rect l="l" t="t" r="r" b="b"/>
            <a:pathLst>
              <a:path w="215653" h="492919">
                <a:moveTo>
                  <a:pt x="139304" y="0"/>
                </a:moveTo>
                <a:lnTo>
                  <a:pt x="215653" y="0"/>
                </a:lnTo>
                <a:lnTo>
                  <a:pt x="215653" y="492919"/>
                </a:lnTo>
                <a:lnTo>
                  <a:pt x="121556" y="492919"/>
                </a:lnTo>
                <a:lnTo>
                  <a:pt x="121556" y="138299"/>
                </a:lnTo>
                <a:cubicBezTo>
                  <a:pt x="87177" y="170446"/>
                  <a:pt x="46658" y="194221"/>
                  <a:pt x="0" y="209625"/>
                </a:cubicBezTo>
                <a:lnTo>
                  <a:pt x="0" y="124235"/>
                </a:lnTo>
                <a:cubicBezTo>
                  <a:pt x="24557" y="116198"/>
                  <a:pt x="51235" y="100962"/>
                  <a:pt x="80033" y="78526"/>
                </a:cubicBezTo>
                <a:cubicBezTo>
                  <a:pt x="108831" y="56090"/>
                  <a:pt x="128588" y="29915"/>
                  <a:pt x="139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649436B-9056-4A1B-9A42-44A5A0FB4A12}"/>
              </a:ext>
            </a:extLst>
          </p:cNvPr>
          <p:cNvSpPr/>
          <p:nvPr/>
        </p:nvSpPr>
        <p:spPr>
          <a:xfrm>
            <a:off x="4839937" y="4288702"/>
            <a:ext cx="7346999" cy="690665"/>
          </a:xfrm>
          <a:custGeom>
            <a:avLst/>
            <a:gdLst>
              <a:gd name="connsiteX0" fmla="*/ 0 w 7346999"/>
              <a:gd name="connsiteY0" fmla="*/ 0 h 690665"/>
              <a:gd name="connsiteX1" fmla="*/ 7346999 w 7346999"/>
              <a:gd name="connsiteY1" fmla="*/ 0 h 690665"/>
              <a:gd name="connsiteX2" fmla="*/ 7346999 w 7346999"/>
              <a:gd name="connsiteY2" fmla="*/ 690665 h 690665"/>
              <a:gd name="connsiteX3" fmla="*/ 0 w 7346999"/>
              <a:gd name="connsiteY3" fmla="*/ 690665 h 690665"/>
              <a:gd name="connsiteX4" fmla="*/ 0 w 7346999"/>
              <a:gd name="connsiteY4" fmla="*/ 643700 h 690665"/>
              <a:gd name="connsiteX5" fmla="*/ 48273 w 7346999"/>
              <a:gd name="connsiteY5" fmla="*/ 611153 h 690665"/>
              <a:gd name="connsiteX6" fmla="*/ 100165 w 7346999"/>
              <a:gd name="connsiteY6" fmla="*/ 485875 h 690665"/>
              <a:gd name="connsiteX7" fmla="*/ 48273 w 7346999"/>
              <a:gd name="connsiteY7" fmla="*/ 360597 h 690665"/>
              <a:gd name="connsiteX8" fmla="*/ 0 w 7346999"/>
              <a:gd name="connsiteY8" fmla="*/ 328051 h 69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999" h="690665">
                <a:moveTo>
                  <a:pt x="0" y="0"/>
                </a:moveTo>
                <a:lnTo>
                  <a:pt x="7346999" y="0"/>
                </a:lnTo>
                <a:lnTo>
                  <a:pt x="7346999" y="690665"/>
                </a:lnTo>
                <a:lnTo>
                  <a:pt x="0" y="690665"/>
                </a:lnTo>
                <a:lnTo>
                  <a:pt x="0" y="643700"/>
                </a:lnTo>
                <a:lnTo>
                  <a:pt x="48273" y="611153"/>
                </a:lnTo>
                <a:cubicBezTo>
                  <a:pt x="80335" y="579092"/>
                  <a:pt x="100165" y="534799"/>
                  <a:pt x="100165" y="485875"/>
                </a:cubicBezTo>
                <a:cubicBezTo>
                  <a:pt x="100165" y="436951"/>
                  <a:pt x="80335" y="392659"/>
                  <a:pt x="48273" y="360597"/>
                </a:cubicBezTo>
                <a:lnTo>
                  <a:pt x="0" y="328051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E4DDC4A-62BB-442A-B60D-1A878AE00F20}"/>
              </a:ext>
            </a:extLst>
          </p:cNvPr>
          <p:cNvSpPr/>
          <p:nvPr/>
        </p:nvSpPr>
        <p:spPr>
          <a:xfrm>
            <a:off x="4339796" y="4232638"/>
            <a:ext cx="463509" cy="712396"/>
          </a:xfrm>
          <a:custGeom>
            <a:avLst/>
            <a:gdLst/>
            <a:ahLst/>
            <a:cxnLst/>
            <a:rect l="l" t="t" r="r" b="b"/>
            <a:pathLst>
              <a:path w="326157" h="501291">
                <a:moveTo>
                  <a:pt x="158391" y="0"/>
                </a:moveTo>
                <a:cubicBezTo>
                  <a:pt x="204602" y="0"/>
                  <a:pt x="241660" y="14734"/>
                  <a:pt x="269565" y="44202"/>
                </a:cubicBezTo>
                <a:cubicBezTo>
                  <a:pt x="292559" y="68312"/>
                  <a:pt x="304056" y="95548"/>
                  <a:pt x="304056" y="125909"/>
                </a:cubicBezTo>
                <a:cubicBezTo>
                  <a:pt x="304056" y="168995"/>
                  <a:pt x="280504" y="203374"/>
                  <a:pt x="233400" y="229047"/>
                </a:cubicBezTo>
                <a:cubicBezTo>
                  <a:pt x="261528" y="235074"/>
                  <a:pt x="284020" y="248581"/>
                  <a:pt x="300875" y="269565"/>
                </a:cubicBezTo>
                <a:cubicBezTo>
                  <a:pt x="317730" y="290550"/>
                  <a:pt x="326157" y="315888"/>
                  <a:pt x="326157" y="345579"/>
                </a:cubicBezTo>
                <a:cubicBezTo>
                  <a:pt x="326157" y="388665"/>
                  <a:pt x="310418" y="425388"/>
                  <a:pt x="278941" y="455749"/>
                </a:cubicBezTo>
                <a:cubicBezTo>
                  <a:pt x="247464" y="486110"/>
                  <a:pt x="208285" y="501291"/>
                  <a:pt x="161404" y="501291"/>
                </a:cubicBezTo>
                <a:cubicBezTo>
                  <a:pt x="116979" y="501291"/>
                  <a:pt x="80144" y="488510"/>
                  <a:pt x="50899" y="462949"/>
                </a:cubicBezTo>
                <a:cubicBezTo>
                  <a:pt x="21655" y="437388"/>
                  <a:pt x="4688" y="403957"/>
                  <a:pt x="0" y="362657"/>
                </a:cubicBezTo>
                <a:lnTo>
                  <a:pt x="91083" y="351607"/>
                </a:lnTo>
                <a:cubicBezTo>
                  <a:pt x="93985" y="374824"/>
                  <a:pt x="101799" y="392572"/>
                  <a:pt x="114523" y="404850"/>
                </a:cubicBezTo>
                <a:cubicBezTo>
                  <a:pt x="127248" y="417128"/>
                  <a:pt x="142652" y="423268"/>
                  <a:pt x="160735" y="423268"/>
                </a:cubicBezTo>
                <a:cubicBezTo>
                  <a:pt x="180157" y="423268"/>
                  <a:pt x="196509" y="415901"/>
                  <a:pt x="209792" y="401167"/>
                </a:cubicBezTo>
                <a:cubicBezTo>
                  <a:pt x="223075" y="386433"/>
                  <a:pt x="229716" y="366564"/>
                  <a:pt x="229716" y="341561"/>
                </a:cubicBezTo>
                <a:cubicBezTo>
                  <a:pt x="229716" y="317897"/>
                  <a:pt x="223354" y="299145"/>
                  <a:pt x="210629" y="285304"/>
                </a:cubicBezTo>
                <a:cubicBezTo>
                  <a:pt x="197904" y="271463"/>
                  <a:pt x="182389" y="264542"/>
                  <a:pt x="164083" y="264542"/>
                </a:cubicBezTo>
                <a:cubicBezTo>
                  <a:pt x="152028" y="264542"/>
                  <a:pt x="137629" y="266886"/>
                  <a:pt x="120886" y="271575"/>
                </a:cubicBezTo>
                <a:lnTo>
                  <a:pt x="131267" y="194891"/>
                </a:lnTo>
                <a:cubicBezTo>
                  <a:pt x="156716" y="195561"/>
                  <a:pt x="176138" y="190035"/>
                  <a:pt x="189533" y="178315"/>
                </a:cubicBezTo>
                <a:cubicBezTo>
                  <a:pt x="202927" y="166595"/>
                  <a:pt x="209625" y="151024"/>
                  <a:pt x="209625" y="131602"/>
                </a:cubicBezTo>
                <a:cubicBezTo>
                  <a:pt x="209625" y="115082"/>
                  <a:pt x="204713" y="101910"/>
                  <a:pt x="194891" y="92088"/>
                </a:cubicBezTo>
                <a:cubicBezTo>
                  <a:pt x="185068" y="82265"/>
                  <a:pt x="172008" y="77354"/>
                  <a:pt x="155712" y="77354"/>
                </a:cubicBezTo>
                <a:cubicBezTo>
                  <a:pt x="139638" y="77354"/>
                  <a:pt x="125909" y="82935"/>
                  <a:pt x="114523" y="94097"/>
                </a:cubicBezTo>
                <a:cubicBezTo>
                  <a:pt x="103138" y="105259"/>
                  <a:pt x="96217" y="121556"/>
                  <a:pt x="93762" y="142987"/>
                </a:cubicBezTo>
                <a:lnTo>
                  <a:pt x="7032" y="128253"/>
                </a:lnTo>
                <a:cubicBezTo>
                  <a:pt x="13060" y="98562"/>
                  <a:pt x="22157" y="74842"/>
                  <a:pt x="34324" y="57095"/>
                </a:cubicBezTo>
                <a:cubicBezTo>
                  <a:pt x="46490" y="39347"/>
                  <a:pt x="63457" y="25394"/>
                  <a:pt x="85223" y="15237"/>
                </a:cubicBezTo>
                <a:cubicBezTo>
                  <a:pt x="106989" y="5079"/>
                  <a:pt x="131378" y="0"/>
                  <a:pt x="1583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Isosceles Triangle 1">
            <a:extLst>
              <a:ext uri="{FF2B5EF4-FFF2-40B4-BE49-F238E27FC236}">
                <a16:creationId xmlns:a16="http://schemas.microsoft.com/office/drawing/2014/main" id="{7215D675-EC9D-47E2-A26C-D89037924EC8}"/>
              </a:ext>
            </a:extLst>
          </p:cNvPr>
          <p:cNvSpPr/>
          <p:nvPr/>
        </p:nvSpPr>
        <p:spPr>
          <a:xfrm>
            <a:off x="4534520" y="1823043"/>
            <a:ext cx="7600536" cy="690665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CAB9FC5-FBDE-4651-A74B-77405FC6A197}"/>
              </a:ext>
            </a:extLst>
          </p:cNvPr>
          <p:cNvSpPr/>
          <p:nvPr/>
        </p:nvSpPr>
        <p:spPr>
          <a:xfrm>
            <a:off x="4359071" y="3041633"/>
            <a:ext cx="468742" cy="700497"/>
          </a:xfrm>
          <a:custGeom>
            <a:avLst/>
            <a:gdLst/>
            <a:ahLst/>
            <a:cxnLst/>
            <a:rect l="l" t="t" r="r" b="b"/>
            <a:pathLst>
              <a:path w="329840" h="492919">
                <a:moveTo>
                  <a:pt x="174129" y="0"/>
                </a:moveTo>
                <a:cubicBezTo>
                  <a:pt x="222572" y="0"/>
                  <a:pt x="260635" y="13060"/>
                  <a:pt x="288317" y="39179"/>
                </a:cubicBezTo>
                <a:cubicBezTo>
                  <a:pt x="315999" y="65299"/>
                  <a:pt x="329840" y="97780"/>
                  <a:pt x="329840" y="136625"/>
                </a:cubicBezTo>
                <a:cubicBezTo>
                  <a:pt x="329840" y="158726"/>
                  <a:pt x="325878" y="179766"/>
                  <a:pt x="317952" y="199746"/>
                </a:cubicBezTo>
                <a:cubicBezTo>
                  <a:pt x="310027" y="219727"/>
                  <a:pt x="297470" y="240655"/>
                  <a:pt x="280280" y="262533"/>
                </a:cubicBezTo>
                <a:cubicBezTo>
                  <a:pt x="268895" y="277044"/>
                  <a:pt x="248357" y="297917"/>
                  <a:pt x="218665" y="325153"/>
                </a:cubicBezTo>
                <a:cubicBezTo>
                  <a:pt x="188974" y="352388"/>
                  <a:pt x="170166" y="370471"/>
                  <a:pt x="162241" y="379401"/>
                </a:cubicBezTo>
                <a:cubicBezTo>
                  <a:pt x="154316" y="388330"/>
                  <a:pt x="147898" y="397037"/>
                  <a:pt x="142986" y="405520"/>
                </a:cubicBezTo>
                <a:lnTo>
                  <a:pt x="329840" y="405520"/>
                </a:lnTo>
                <a:lnTo>
                  <a:pt x="329840" y="492919"/>
                </a:lnTo>
                <a:lnTo>
                  <a:pt x="0" y="492919"/>
                </a:lnTo>
                <a:cubicBezTo>
                  <a:pt x="3572" y="459879"/>
                  <a:pt x="14287" y="428570"/>
                  <a:pt x="32147" y="398990"/>
                </a:cubicBezTo>
                <a:cubicBezTo>
                  <a:pt x="50006" y="369410"/>
                  <a:pt x="85278" y="330176"/>
                  <a:pt x="137963" y="281286"/>
                </a:cubicBezTo>
                <a:cubicBezTo>
                  <a:pt x="180379" y="241772"/>
                  <a:pt x="206387" y="214983"/>
                  <a:pt x="215987" y="200918"/>
                </a:cubicBezTo>
                <a:cubicBezTo>
                  <a:pt x="228935" y="181496"/>
                  <a:pt x="235409" y="162297"/>
                  <a:pt x="235409" y="143322"/>
                </a:cubicBezTo>
                <a:cubicBezTo>
                  <a:pt x="235409" y="122337"/>
                  <a:pt x="229772" y="106208"/>
                  <a:pt x="218498" y="94934"/>
                </a:cubicBezTo>
                <a:cubicBezTo>
                  <a:pt x="207224" y="83660"/>
                  <a:pt x="191653" y="78024"/>
                  <a:pt x="171785" y="78024"/>
                </a:cubicBezTo>
                <a:cubicBezTo>
                  <a:pt x="152139" y="78024"/>
                  <a:pt x="136512" y="83939"/>
                  <a:pt x="124904" y="95771"/>
                </a:cubicBezTo>
                <a:cubicBezTo>
                  <a:pt x="113295" y="107603"/>
                  <a:pt x="106598" y="127248"/>
                  <a:pt x="104812" y="154707"/>
                </a:cubicBezTo>
                <a:lnTo>
                  <a:pt x="11050" y="145331"/>
                </a:lnTo>
                <a:cubicBezTo>
                  <a:pt x="16631" y="93539"/>
                  <a:pt x="34156" y="56369"/>
                  <a:pt x="63624" y="33822"/>
                </a:cubicBezTo>
                <a:cubicBezTo>
                  <a:pt x="93092" y="11274"/>
                  <a:pt x="129927" y="0"/>
                  <a:pt x="174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E03B41-7F21-42FF-AC55-37407E42ABF6}"/>
              </a:ext>
            </a:extLst>
          </p:cNvPr>
          <p:cNvSpPr txBox="1"/>
          <p:nvPr/>
        </p:nvSpPr>
        <p:spPr bwMode="auto">
          <a:xfrm>
            <a:off x="4973203" y="2030462"/>
            <a:ext cx="650442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Explain </a:t>
            </a:r>
            <a:r>
              <a:rPr lang="en-US" altLang="ko-K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main idea of </a:t>
            </a:r>
            <a:r>
              <a:rPr lang="en-US" altLang="ko-KR" sz="24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Going Green</a:t>
            </a:r>
            <a:r>
              <a:rPr lang="en-US" altLang="ko-K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853F24-AF8F-4E6E-BA7B-A081A30E3A74}"/>
              </a:ext>
            </a:extLst>
          </p:cNvPr>
          <p:cNvSpPr txBox="1"/>
          <p:nvPr/>
        </p:nvSpPr>
        <p:spPr bwMode="auto">
          <a:xfrm>
            <a:off x="4973203" y="4388781"/>
            <a:ext cx="635202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Identify</a:t>
            </a:r>
            <a:r>
              <a:rPr lang="en-US" altLang="ko-K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the meanings of the new words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B34A4C-38DF-4543-BA35-E9B38339AB08}"/>
              </a:ext>
            </a:extLst>
          </p:cNvPr>
          <p:cNvSpPr txBox="1"/>
          <p:nvPr/>
        </p:nvSpPr>
        <p:spPr bwMode="auto">
          <a:xfrm>
            <a:off x="4958752" y="3228944"/>
            <a:ext cx="558732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Listen</a:t>
            </a:r>
            <a:r>
              <a:rPr lang="en-US" altLang="ko-K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</a:t>
            </a:r>
            <a:r>
              <a:rPr lang="en-US" altLang="ko-K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 specific information 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Graphic 17">
            <a:extLst>
              <a:ext uri="{FF2B5EF4-FFF2-40B4-BE49-F238E27FC236}">
                <a16:creationId xmlns:a16="http://schemas.microsoft.com/office/drawing/2014/main" id="{28547A71-945A-4689-A87A-276872BB9082}"/>
              </a:ext>
            </a:extLst>
          </p:cNvPr>
          <p:cNvSpPr/>
          <p:nvPr/>
        </p:nvSpPr>
        <p:spPr>
          <a:xfrm flipH="1">
            <a:off x="2098936" y="133536"/>
            <a:ext cx="855202" cy="104043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Freeform: Shape 21">
            <a:extLst>
              <a:ext uri="{FF2B5EF4-FFF2-40B4-BE49-F238E27FC236}">
                <a16:creationId xmlns:a16="http://schemas.microsoft.com/office/drawing/2014/main" id="{2010C726-CD7F-4635-953F-E4DFFA8D3D57}"/>
              </a:ext>
            </a:extLst>
          </p:cNvPr>
          <p:cNvSpPr/>
          <p:nvPr/>
        </p:nvSpPr>
        <p:spPr>
          <a:xfrm>
            <a:off x="4387938" y="5414308"/>
            <a:ext cx="501578" cy="700497"/>
          </a:xfrm>
          <a:custGeom>
            <a:avLst/>
            <a:gdLst/>
            <a:ahLst/>
            <a:cxnLst/>
            <a:rect l="l" t="t" r="r" b="b"/>
            <a:pathLst>
              <a:path w="352946" h="492919">
                <a:moveTo>
                  <a:pt x="200919" y="143657"/>
                </a:moveTo>
                <a:lnTo>
                  <a:pt x="88069" y="311423"/>
                </a:lnTo>
                <a:lnTo>
                  <a:pt x="200919" y="311423"/>
                </a:lnTo>
                <a:close/>
                <a:moveTo>
                  <a:pt x="212974" y="0"/>
                </a:moveTo>
                <a:lnTo>
                  <a:pt x="292001" y="0"/>
                </a:lnTo>
                <a:lnTo>
                  <a:pt x="292001" y="311423"/>
                </a:lnTo>
                <a:lnTo>
                  <a:pt x="352946" y="311423"/>
                </a:lnTo>
                <a:lnTo>
                  <a:pt x="352946" y="394135"/>
                </a:lnTo>
                <a:lnTo>
                  <a:pt x="292001" y="394135"/>
                </a:lnTo>
                <a:lnTo>
                  <a:pt x="292001" y="492919"/>
                </a:lnTo>
                <a:lnTo>
                  <a:pt x="200919" y="492919"/>
                </a:lnTo>
                <a:lnTo>
                  <a:pt x="200919" y="394135"/>
                </a:lnTo>
                <a:lnTo>
                  <a:pt x="0" y="394135"/>
                </a:lnTo>
                <a:lnTo>
                  <a:pt x="0" y="3117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7">
            <a:extLst>
              <a:ext uri="{FF2B5EF4-FFF2-40B4-BE49-F238E27FC236}">
                <a16:creationId xmlns:a16="http://schemas.microsoft.com/office/drawing/2014/main" id="{B54F9EF4-50CA-4735-ABB5-C768D09D3F1D}"/>
              </a:ext>
            </a:extLst>
          </p:cNvPr>
          <p:cNvSpPr/>
          <p:nvPr/>
        </p:nvSpPr>
        <p:spPr>
          <a:xfrm>
            <a:off x="4860941" y="5424140"/>
            <a:ext cx="7346999" cy="690665"/>
          </a:xfrm>
          <a:custGeom>
            <a:avLst/>
            <a:gdLst>
              <a:gd name="connsiteX0" fmla="*/ 0 w 7346999"/>
              <a:gd name="connsiteY0" fmla="*/ 0 h 690665"/>
              <a:gd name="connsiteX1" fmla="*/ 7346999 w 7346999"/>
              <a:gd name="connsiteY1" fmla="*/ 0 h 690665"/>
              <a:gd name="connsiteX2" fmla="*/ 7346999 w 7346999"/>
              <a:gd name="connsiteY2" fmla="*/ 690665 h 690665"/>
              <a:gd name="connsiteX3" fmla="*/ 0 w 7346999"/>
              <a:gd name="connsiteY3" fmla="*/ 690665 h 690665"/>
              <a:gd name="connsiteX4" fmla="*/ 0 w 7346999"/>
              <a:gd name="connsiteY4" fmla="*/ 643700 h 690665"/>
              <a:gd name="connsiteX5" fmla="*/ 48273 w 7346999"/>
              <a:gd name="connsiteY5" fmla="*/ 611153 h 690665"/>
              <a:gd name="connsiteX6" fmla="*/ 100165 w 7346999"/>
              <a:gd name="connsiteY6" fmla="*/ 485875 h 690665"/>
              <a:gd name="connsiteX7" fmla="*/ 48273 w 7346999"/>
              <a:gd name="connsiteY7" fmla="*/ 360597 h 690665"/>
              <a:gd name="connsiteX8" fmla="*/ 0 w 7346999"/>
              <a:gd name="connsiteY8" fmla="*/ 328051 h 69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999" h="690665">
                <a:moveTo>
                  <a:pt x="0" y="0"/>
                </a:moveTo>
                <a:lnTo>
                  <a:pt x="7346999" y="0"/>
                </a:lnTo>
                <a:lnTo>
                  <a:pt x="7346999" y="690665"/>
                </a:lnTo>
                <a:lnTo>
                  <a:pt x="0" y="690665"/>
                </a:lnTo>
                <a:lnTo>
                  <a:pt x="0" y="643700"/>
                </a:lnTo>
                <a:lnTo>
                  <a:pt x="48273" y="611153"/>
                </a:lnTo>
                <a:cubicBezTo>
                  <a:pt x="80335" y="579092"/>
                  <a:pt x="100165" y="534799"/>
                  <a:pt x="100165" y="485875"/>
                </a:cubicBezTo>
                <a:cubicBezTo>
                  <a:pt x="100165" y="436951"/>
                  <a:pt x="80335" y="392659"/>
                  <a:pt x="48273" y="360597"/>
                </a:cubicBezTo>
                <a:lnTo>
                  <a:pt x="0" y="328051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81CDD0DC-14CC-46A0-92C2-E572CEE7C934}"/>
              </a:ext>
            </a:extLst>
          </p:cNvPr>
          <p:cNvSpPr txBox="1"/>
          <p:nvPr/>
        </p:nvSpPr>
        <p:spPr bwMode="auto">
          <a:xfrm>
            <a:off x="4973203" y="5564501"/>
            <a:ext cx="635202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Answer</a:t>
            </a:r>
            <a:r>
              <a:rPr lang="en-US" altLang="ko-K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some questions correctly</a:t>
            </a:r>
          </a:p>
        </p:txBody>
      </p:sp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EEEF35F-E0D3-42CA-AA50-EF7943886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3" t="32084" r="10547" b="30972"/>
          <a:stretch/>
        </p:blipFill>
        <p:spPr>
          <a:xfrm>
            <a:off x="447675" y="1369313"/>
            <a:ext cx="10620375" cy="2533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B8D8255-5AF9-42E6-B77C-B005844FF6D6}"/>
              </a:ext>
            </a:extLst>
          </p:cNvPr>
          <p:cNvGrpSpPr/>
          <p:nvPr/>
        </p:nvGrpSpPr>
        <p:grpSpPr>
          <a:xfrm>
            <a:off x="8095194" y="3249657"/>
            <a:ext cx="4096806" cy="3642979"/>
            <a:chOff x="8990140" y="3557457"/>
            <a:chExt cx="4096806" cy="332226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39B954A-15A1-43FB-8A83-2E023A303D99}"/>
                </a:ext>
              </a:extLst>
            </p:cNvPr>
            <p:cNvSpPr/>
            <p:nvPr/>
          </p:nvSpPr>
          <p:spPr>
            <a:xfrm>
              <a:off x="10509563" y="4697436"/>
              <a:ext cx="852511" cy="687015"/>
            </a:xfrm>
            <a:custGeom>
              <a:avLst/>
              <a:gdLst>
                <a:gd name="connsiteX0" fmla="*/ 396545 w 950899"/>
                <a:gd name="connsiteY0" fmla="*/ 17758 h 766303"/>
                <a:gd name="connsiteX1" fmla="*/ 950900 w 950899"/>
                <a:gd name="connsiteY1" fmla="*/ 209210 h 766303"/>
                <a:gd name="connsiteX2" fmla="*/ 576567 w 950899"/>
                <a:gd name="connsiteY2" fmla="*/ 392090 h 766303"/>
                <a:gd name="connsiteX3" fmla="*/ 54597 w 950899"/>
                <a:gd name="connsiteY3" fmla="*/ 764518 h 766303"/>
                <a:gd name="connsiteX4" fmla="*/ 3162 w 950899"/>
                <a:gd name="connsiteY4" fmla="*/ 644503 h 766303"/>
                <a:gd name="connsiteX5" fmla="*/ 208902 w 950899"/>
                <a:gd name="connsiteY5" fmla="*/ 127295 h 766303"/>
                <a:gd name="connsiteX6" fmla="*/ 396545 w 950899"/>
                <a:gd name="connsiteY6" fmla="*/ 17758 h 766303"/>
                <a:gd name="connsiteX7" fmla="*/ 396545 w 950899"/>
                <a:gd name="connsiteY7" fmla="*/ 17758 h 76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0899" h="766303">
                  <a:moveTo>
                    <a:pt x="396545" y="17758"/>
                  </a:moveTo>
                  <a:cubicBezTo>
                    <a:pt x="890892" y="-51775"/>
                    <a:pt x="845172" y="97768"/>
                    <a:pt x="950900" y="209210"/>
                  </a:cubicBezTo>
                  <a:cubicBezTo>
                    <a:pt x="872795" y="227308"/>
                    <a:pt x="605142" y="320653"/>
                    <a:pt x="576567" y="392090"/>
                  </a:cubicBezTo>
                  <a:cubicBezTo>
                    <a:pt x="504177" y="569255"/>
                    <a:pt x="247002" y="788330"/>
                    <a:pt x="54597" y="764518"/>
                  </a:cubicBezTo>
                  <a:cubicBezTo>
                    <a:pt x="-20650" y="755945"/>
                    <a:pt x="4115" y="704510"/>
                    <a:pt x="3162" y="644503"/>
                  </a:cubicBezTo>
                  <a:cubicBezTo>
                    <a:pt x="42215" y="477815"/>
                    <a:pt x="153657" y="288268"/>
                    <a:pt x="208902" y="127295"/>
                  </a:cubicBezTo>
                  <a:cubicBezTo>
                    <a:pt x="238430" y="46333"/>
                    <a:pt x="318440" y="51095"/>
                    <a:pt x="396545" y="17758"/>
                  </a:cubicBezTo>
                  <a:lnTo>
                    <a:pt x="396545" y="17758"/>
                  </a:ln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B81369-C71F-4087-9502-CAF292B76D2D}"/>
                </a:ext>
              </a:extLst>
            </p:cNvPr>
            <p:cNvSpPr/>
            <p:nvPr/>
          </p:nvSpPr>
          <p:spPr>
            <a:xfrm>
              <a:off x="9450948" y="4119201"/>
              <a:ext cx="2048731" cy="1168168"/>
            </a:xfrm>
            <a:custGeom>
              <a:avLst/>
              <a:gdLst>
                <a:gd name="connsiteX0" fmla="*/ 2278222 w 2285173"/>
                <a:gd name="connsiteY0" fmla="*/ 1068670 h 1302985"/>
                <a:gd name="connsiteX1" fmla="*/ 2158207 w 2285173"/>
                <a:gd name="connsiteY1" fmla="*/ 569560 h 1302985"/>
                <a:gd name="connsiteX2" fmla="*/ 1833404 w 2285173"/>
                <a:gd name="connsiteY2" fmla="*/ 112360 h 1302985"/>
                <a:gd name="connsiteX3" fmla="*/ 1060927 w 2285173"/>
                <a:gd name="connsiteY3" fmla="*/ 2823 h 1302985"/>
                <a:gd name="connsiteX4" fmla="*/ 675164 w 2285173"/>
                <a:gd name="connsiteY4" fmla="*/ 112360 h 1302985"/>
                <a:gd name="connsiteX5" fmla="*/ 50324 w 2285173"/>
                <a:gd name="connsiteY5" fmla="*/ 461928 h 1302985"/>
                <a:gd name="connsiteX6" fmla="*/ 115094 w 2285173"/>
                <a:gd name="connsiteY6" fmla="*/ 676240 h 1302985"/>
                <a:gd name="connsiteX7" fmla="*/ 467519 w 2285173"/>
                <a:gd name="connsiteY7" fmla="*/ 652428 h 1302985"/>
                <a:gd name="connsiteX8" fmla="*/ 891382 w 2285173"/>
                <a:gd name="connsiteY8" fmla="*/ 439068 h 1302985"/>
                <a:gd name="connsiteX9" fmla="*/ 1288574 w 2285173"/>
                <a:gd name="connsiteY9" fmla="*/ 469548 h 1302985"/>
                <a:gd name="connsiteX10" fmla="*/ 1577182 w 2285173"/>
                <a:gd name="connsiteY10" fmla="*/ 585753 h 1302985"/>
                <a:gd name="connsiteX11" fmla="*/ 1934370 w 2285173"/>
                <a:gd name="connsiteY11" fmla="*/ 969610 h 1302985"/>
                <a:gd name="connsiteX12" fmla="*/ 2270602 w 2285173"/>
                <a:gd name="connsiteY12" fmla="*/ 1302985 h 1302985"/>
                <a:gd name="connsiteX13" fmla="*/ 2278222 w 2285173"/>
                <a:gd name="connsiteY13" fmla="*/ 1068670 h 1302985"/>
                <a:gd name="connsiteX14" fmla="*/ 2278222 w 2285173"/>
                <a:gd name="connsiteY14" fmla="*/ 1068670 h 130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5173" h="1302985">
                  <a:moveTo>
                    <a:pt x="2278222" y="1068670"/>
                  </a:moveTo>
                  <a:cubicBezTo>
                    <a:pt x="2268697" y="896268"/>
                    <a:pt x="2214405" y="734343"/>
                    <a:pt x="2158207" y="569560"/>
                  </a:cubicBezTo>
                  <a:cubicBezTo>
                    <a:pt x="2062957" y="291430"/>
                    <a:pt x="1881029" y="143793"/>
                    <a:pt x="1833404" y="112360"/>
                  </a:cubicBezTo>
                  <a:cubicBezTo>
                    <a:pt x="1755299" y="61878"/>
                    <a:pt x="1151415" y="13300"/>
                    <a:pt x="1060927" y="2823"/>
                  </a:cubicBezTo>
                  <a:cubicBezTo>
                    <a:pt x="878999" y="-16227"/>
                    <a:pt x="787559" y="65688"/>
                    <a:pt x="675164" y="112360"/>
                  </a:cubicBezTo>
                  <a:cubicBezTo>
                    <a:pt x="675164" y="112360"/>
                    <a:pt x="143669" y="404778"/>
                    <a:pt x="50324" y="461928"/>
                  </a:cubicBezTo>
                  <a:cubicBezTo>
                    <a:pt x="-60166" y="529555"/>
                    <a:pt x="34132" y="650523"/>
                    <a:pt x="115094" y="676240"/>
                  </a:cubicBezTo>
                  <a:cubicBezTo>
                    <a:pt x="214154" y="707673"/>
                    <a:pt x="285592" y="713388"/>
                    <a:pt x="467519" y="652428"/>
                  </a:cubicBezTo>
                  <a:lnTo>
                    <a:pt x="891382" y="439068"/>
                  </a:lnTo>
                  <a:cubicBezTo>
                    <a:pt x="896144" y="449545"/>
                    <a:pt x="1192372" y="471453"/>
                    <a:pt x="1288574" y="469548"/>
                  </a:cubicBezTo>
                  <a:cubicBezTo>
                    <a:pt x="1455262" y="465738"/>
                    <a:pt x="1494315" y="473358"/>
                    <a:pt x="1577182" y="585753"/>
                  </a:cubicBezTo>
                  <a:cubicBezTo>
                    <a:pt x="1586707" y="597183"/>
                    <a:pt x="1807687" y="830545"/>
                    <a:pt x="1934370" y="969610"/>
                  </a:cubicBezTo>
                  <a:cubicBezTo>
                    <a:pt x="2048670" y="1078195"/>
                    <a:pt x="2146777" y="1202973"/>
                    <a:pt x="2270602" y="1302985"/>
                  </a:cubicBezTo>
                  <a:cubicBezTo>
                    <a:pt x="2294415" y="1223928"/>
                    <a:pt x="2282984" y="1144870"/>
                    <a:pt x="2278222" y="1068670"/>
                  </a:cubicBezTo>
                  <a:lnTo>
                    <a:pt x="2278222" y="1068670"/>
                  </a:lnTo>
                  <a:close/>
                </a:path>
              </a:pathLst>
            </a:custGeom>
            <a:solidFill>
              <a:srgbClr val="FDC383"/>
            </a:solidFill>
            <a:ln w="2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B071B74-6515-4E30-9967-77F5560A476C}"/>
                </a:ext>
              </a:extLst>
            </p:cNvPr>
            <p:cNvSpPr/>
            <p:nvPr/>
          </p:nvSpPr>
          <p:spPr>
            <a:xfrm>
              <a:off x="8990140" y="3557457"/>
              <a:ext cx="4096806" cy="3322264"/>
            </a:xfrm>
            <a:custGeom>
              <a:avLst/>
              <a:gdLst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510398 w 3369021"/>
                <a:gd name="connsiteY7" fmla="*/ 3654840 h 3675998"/>
                <a:gd name="connsiteX8" fmla="*/ 1243013 w 3369021"/>
                <a:gd name="connsiteY8" fmla="*/ 3492870 h 3675998"/>
                <a:gd name="connsiteX9" fmla="*/ 317183 w 3369021"/>
                <a:gd name="connsiteY9" fmla="*/ 2399401 h 3675998"/>
                <a:gd name="connsiteX10" fmla="*/ 368618 w 3369021"/>
                <a:gd name="connsiteY10" fmla="*/ 2009828 h 3675998"/>
                <a:gd name="connsiteX11" fmla="*/ 975081 w 3369021"/>
                <a:gd name="connsiteY11" fmla="*/ 2489328 h 3675998"/>
                <a:gd name="connsiteX12" fmla="*/ 1426902 w 3369021"/>
                <a:gd name="connsiteY12" fmla="*/ 2787796 h 3675998"/>
                <a:gd name="connsiteX13" fmla="*/ 2276700 w 3369021"/>
                <a:gd name="connsiteY13" fmla="*/ 2753395 h 3675998"/>
                <a:gd name="connsiteX14" fmla="*/ 2493646 w 3369021"/>
                <a:gd name="connsiteY14" fmla="*/ 2308913 h 3675998"/>
                <a:gd name="connsiteX15" fmla="*/ 2499361 w 3369021"/>
                <a:gd name="connsiteY15" fmla="*/ 1718363 h 3675998"/>
                <a:gd name="connsiteX16" fmla="*/ 2328864 w 3369021"/>
                <a:gd name="connsiteY16" fmla="*/ 1173533 h 3675998"/>
                <a:gd name="connsiteX17" fmla="*/ 1930718 w 3369021"/>
                <a:gd name="connsiteY17" fmla="*/ 714428 h 3675998"/>
                <a:gd name="connsiteX18" fmla="*/ 1501141 w 3369021"/>
                <a:gd name="connsiteY18" fmla="*/ 649658 h 3675998"/>
                <a:gd name="connsiteX19" fmla="*/ 1118236 w 3369021"/>
                <a:gd name="connsiteY19" fmla="*/ 669660 h 3675998"/>
                <a:gd name="connsiteX20" fmla="*/ 174308 w 3369021"/>
                <a:gd name="connsiteY20" fmla="*/ 701093 h 3675998"/>
                <a:gd name="connsiteX21" fmla="*/ 158116 w 3369021"/>
                <a:gd name="connsiteY21" fmla="*/ 388673 h 3675998"/>
                <a:gd name="connsiteX22" fmla="*/ 1123951 w 3369021"/>
                <a:gd name="connsiteY22" fmla="*/ 17198 h 3675998"/>
                <a:gd name="connsiteX23" fmla="*/ 1253491 w 3369021"/>
                <a:gd name="connsiteY23" fmla="*/ 53 h 3675998"/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510398 w 3369021"/>
                <a:gd name="connsiteY7" fmla="*/ 3654840 h 3675998"/>
                <a:gd name="connsiteX8" fmla="*/ 1243013 w 3369021"/>
                <a:gd name="connsiteY8" fmla="*/ 3492870 h 3675998"/>
                <a:gd name="connsiteX9" fmla="*/ 89326 w 3369021"/>
                <a:gd name="connsiteY9" fmla="*/ 2779163 h 3675998"/>
                <a:gd name="connsiteX10" fmla="*/ 368618 w 3369021"/>
                <a:gd name="connsiteY10" fmla="*/ 2009828 h 3675998"/>
                <a:gd name="connsiteX11" fmla="*/ 975081 w 3369021"/>
                <a:gd name="connsiteY11" fmla="*/ 2489328 h 3675998"/>
                <a:gd name="connsiteX12" fmla="*/ 1426902 w 3369021"/>
                <a:gd name="connsiteY12" fmla="*/ 2787796 h 3675998"/>
                <a:gd name="connsiteX13" fmla="*/ 2276700 w 3369021"/>
                <a:gd name="connsiteY13" fmla="*/ 2753395 h 3675998"/>
                <a:gd name="connsiteX14" fmla="*/ 2493646 w 3369021"/>
                <a:gd name="connsiteY14" fmla="*/ 2308913 h 3675998"/>
                <a:gd name="connsiteX15" fmla="*/ 2499361 w 3369021"/>
                <a:gd name="connsiteY15" fmla="*/ 1718363 h 3675998"/>
                <a:gd name="connsiteX16" fmla="*/ 2328864 w 3369021"/>
                <a:gd name="connsiteY16" fmla="*/ 1173533 h 3675998"/>
                <a:gd name="connsiteX17" fmla="*/ 1930718 w 3369021"/>
                <a:gd name="connsiteY17" fmla="*/ 714428 h 3675998"/>
                <a:gd name="connsiteX18" fmla="*/ 1501141 w 3369021"/>
                <a:gd name="connsiteY18" fmla="*/ 649658 h 3675998"/>
                <a:gd name="connsiteX19" fmla="*/ 1118236 w 3369021"/>
                <a:gd name="connsiteY19" fmla="*/ 669660 h 3675998"/>
                <a:gd name="connsiteX20" fmla="*/ 174308 w 3369021"/>
                <a:gd name="connsiteY20" fmla="*/ 701093 h 3675998"/>
                <a:gd name="connsiteX21" fmla="*/ 158116 w 3369021"/>
                <a:gd name="connsiteY21" fmla="*/ 388673 h 3675998"/>
                <a:gd name="connsiteX22" fmla="*/ 1123951 w 3369021"/>
                <a:gd name="connsiteY22" fmla="*/ 17198 h 3675998"/>
                <a:gd name="connsiteX23" fmla="*/ 1253491 w 3369021"/>
                <a:gd name="connsiteY23" fmla="*/ 53 h 3675998"/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510398 w 3369021"/>
                <a:gd name="connsiteY7" fmla="*/ 3654840 h 3675998"/>
                <a:gd name="connsiteX8" fmla="*/ 1188762 w 3369021"/>
                <a:gd name="connsiteY8" fmla="*/ 3557972 h 3675998"/>
                <a:gd name="connsiteX9" fmla="*/ 89326 w 3369021"/>
                <a:gd name="connsiteY9" fmla="*/ 2779163 h 3675998"/>
                <a:gd name="connsiteX10" fmla="*/ 368618 w 3369021"/>
                <a:gd name="connsiteY10" fmla="*/ 2009828 h 3675998"/>
                <a:gd name="connsiteX11" fmla="*/ 975081 w 3369021"/>
                <a:gd name="connsiteY11" fmla="*/ 2489328 h 3675998"/>
                <a:gd name="connsiteX12" fmla="*/ 1426902 w 3369021"/>
                <a:gd name="connsiteY12" fmla="*/ 2787796 h 3675998"/>
                <a:gd name="connsiteX13" fmla="*/ 2276700 w 3369021"/>
                <a:gd name="connsiteY13" fmla="*/ 2753395 h 3675998"/>
                <a:gd name="connsiteX14" fmla="*/ 2493646 w 3369021"/>
                <a:gd name="connsiteY14" fmla="*/ 2308913 h 3675998"/>
                <a:gd name="connsiteX15" fmla="*/ 2499361 w 3369021"/>
                <a:gd name="connsiteY15" fmla="*/ 1718363 h 3675998"/>
                <a:gd name="connsiteX16" fmla="*/ 2328864 w 3369021"/>
                <a:gd name="connsiteY16" fmla="*/ 1173533 h 3675998"/>
                <a:gd name="connsiteX17" fmla="*/ 1930718 w 3369021"/>
                <a:gd name="connsiteY17" fmla="*/ 714428 h 3675998"/>
                <a:gd name="connsiteX18" fmla="*/ 1501141 w 3369021"/>
                <a:gd name="connsiteY18" fmla="*/ 649658 h 3675998"/>
                <a:gd name="connsiteX19" fmla="*/ 1118236 w 3369021"/>
                <a:gd name="connsiteY19" fmla="*/ 669660 h 3675998"/>
                <a:gd name="connsiteX20" fmla="*/ 174308 w 3369021"/>
                <a:gd name="connsiteY20" fmla="*/ 701093 h 3675998"/>
                <a:gd name="connsiteX21" fmla="*/ 158116 w 3369021"/>
                <a:gd name="connsiteY21" fmla="*/ 388673 h 3675998"/>
                <a:gd name="connsiteX22" fmla="*/ 1123951 w 3369021"/>
                <a:gd name="connsiteY22" fmla="*/ 17198 h 3675998"/>
                <a:gd name="connsiteX23" fmla="*/ 1253491 w 3369021"/>
                <a:gd name="connsiteY23" fmla="*/ 53 h 3675998"/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188762 w 3369021"/>
                <a:gd name="connsiteY7" fmla="*/ 3557972 h 3675998"/>
                <a:gd name="connsiteX8" fmla="*/ 89326 w 3369021"/>
                <a:gd name="connsiteY8" fmla="*/ 2779163 h 3675998"/>
                <a:gd name="connsiteX9" fmla="*/ 368618 w 3369021"/>
                <a:gd name="connsiteY9" fmla="*/ 2009828 h 3675998"/>
                <a:gd name="connsiteX10" fmla="*/ 975081 w 3369021"/>
                <a:gd name="connsiteY10" fmla="*/ 2489328 h 3675998"/>
                <a:gd name="connsiteX11" fmla="*/ 1426902 w 3369021"/>
                <a:gd name="connsiteY11" fmla="*/ 2787796 h 3675998"/>
                <a:gd name="connsiteX12" fmla="*/ 2276700 w 3369021"/>
                <a:gd name="connsiteY12" fmla="*/ 2753395 h 3675998"/>
                <a:gd name="connsiteX13" fmla="*/ 2493646 w 3369021"/>
                <a:gd name="connsiteY13" fmla="*/ 2308913 h 3675998"/>
                <a:gd name="connsiteX14" fmla="*/ 2499361 w 3369021"/>
                <a:gd name="connsiteY14" fmla="*/ 1718363 h 3675998"/>
                <a:gd name="connsiteX15" fmla="*/ 2328864 w 3369021"/>
                <a:gd name="connsiteY15" fmla="*/ 1173533 h 3675998"/>
                <a:gd name="connsiteX16" fmla="*/ 1930718 w 3369021"/>
                <a:gd name="connsiteY16" fmla="*/ 714428 h 3675998"/>
                <a:gd name="connsiteX17" fmla="*/ 1501141 w 3369021"/>
                <a:gd name="connsiteY17" fmla="*/ 649658 h 3675998"/>
                <a:gd name="connsiteX18" fmla="*/ 1118236 w 3369021"/>
                <a:gd name="connsiteY18" fmla="*/ 669660 h 3675998"/>
                <a:gd name="connsiteX19" fmla="*/ 174308 w 3369021"/>
                <a:gd name="connsiteY19" fmla="*/ 701093 h 3675998"/>
                <a:gd name="connsiteX20" fmla="*/ 158116 w 3369021"/>
                <a:gd name="connsiteY20" fmla="*/ 388673 h 3675998"/>
                <a:gd name="connsiteX21" fmla="*/ 1123951 w 3369021"/>
                <a:gd name="connsiteY21" fmla="*/ 17198 h 3675998"/>
                <a:gd name="connsiteX22" fmla="*/ 1253491 w 3369021"/>
                <a:gd name="connsiteY22" fmla="*/ 53 h 3675998"/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188762 w 3369021"/>
                <a:gd name="connsiteY7" fmla="*/ 3557972 h 3675998"/>
                <a:gd name="connsiteX8" fmla="*/ 89326 w 3369021"/>
                <a:gd name="connsiteY8" fmla="*/ 2779163 h 3675998"/>
                <a:gd name="connsiteX9" fmla="*/ 368618 w 3369021"/>
                <a:gd name="connsiteY9" fmla="*/ 2009828 h 3675998"/>
                <a:gd name="connsiteX10" fmla="*/ 975081 w 3369021"/>
                <a:gd name="connsiteY10" fmla="*/ 2489328 h 3675998"/>
                <a:gd name="connsiteX11" fmla="*/ 1426902 w 3369021"/>
                <a:gd name="connsiteY11" fmla="*/ 2787796 h 3675998"/>
                <a:gd name="connsiteX12" fmla="*/ 2276700 w 3369021"/>
                <a:gd name="connsiteY12" fmla="*/ 2753395 h 3675998"/>
                <a:gd name="connsiteX13" fmla="*/ 2493646 w 3369021"/>
                <a:gd name="connsiteY13" fmla="*/ 2308913 h 3675998"/>
                <a:gd name="connsiteX14" fmla="*/ 2499361 w 3369021"/>
                <a:gd name="connsiteY14" fmla="*/ 1718363 h 3675998"/>
                <a:gd name="connsiteX15" fmla="*/ 2328864 w 3369021"/>
                <a:gd name="connsiteY15" fmla="*/ 1173533 h 3675998"/>
                <a:gd name="connsiteX16" fmla="*/ 1930718 w 3369021"/>
                <a:gd name="connsiteY16" fmla="*/ 714428 h 3675998"/>
                <a:gd name="connsiteX17" fmla="*/ 1501141 w 3369021"/>
                <a:gd name="connsiteY17" fmla="*/ 649658 h 3675998"/>
                <a:gd name="connsiteX18" fmla="*/ 1118236 w 3369021"/>
                <a:gd name="connsiteY18" fmla="*/ 669660 h 3675998"/>
                <a:gd name="connsiteX19" fmla="*/ 174308 w 3369021"/>
                <a:gd name="connsiteY19" fmla="*/ 701093 h 3675998"/>
                <a:gd name="connsiteX20" fmla="*/ 158116 w 3369021"/>
                <a:gd name="connsiteY20" fmla="*/ 388673 h 3675998"/>
                <a:gd name="connsiteX21" fmla="*/ 1123951 w 3369021"/>
                <a:gd name="connsiteY21" fmla="*/ 17198 h 3675998"/>
                <a:gd name="connsiteX22" fmla="*/ 1253491 w 3369021"/>
                <a:gd name="connsiteY22" fmla="*/ 53 h 3675998"/>
                <a:gd name="connsiteX0" fmla="*/ 1279007 w 3394537"/>
                <a:gd name="connsiteY0" fmla="*/ 53 h 3675998"/>
                <a:gd name="connsiteX1" fmla="*/ 2231507 w 3394537"/>
                <a:gd name="connsiteY1" fmla="*/ 10530 h 3675998"/>
                <a:gd name="connsiteX2" fmla="*/ 2621080 w 3394537"/>
                <a:gd name="connsiteY2" fmla="*/ 222938 h 3675998"/>
                <a:gd name="connsiteX3" fmla="*/ 3037322 w 3394537"/>
                <a:gd name="connsiteY3" fmla="*/ 668708 h 3675998"/>
                <a:gd name="connsiteX4" fmla="*/ 3394537 w 3394537"/>
                <a:gd name="connsiteY4" fmla="*/ 1034235 h 3675998"/>
                <a:gd name="connsiteX5" fmla="*/ 3394537 w 3394537"/>
                <a:gd name="connsiteY5" fmla="*/ 3675998 h 3675998"/>
                <a:gd name="connsiteX6" fmla="*/ 1573249 w 3394537"/>
                <a:gd name="connsiteY6" fmla="*/ 3675998 h 3675998"/>
                <a:gd name="connsiteX7" fmla="*/ 1214278 w 3394537"/>
                <a:gd name="connsiteY7" fmla="*/ 3557972 h 3675998"/>
                <a:gd name="connsiteX8" fmla="*/ 114842 w 3394537"/>
                <a:gd name="connsiteY8" fmla="*/ 2779163 h 3675998"/>
                <a:gd name="connsiteX9" fmla="*/ 133727 w 3394537"/>
                <a:gd name="connsiteY9" fmla="*/ 2346188 h 3675998"/>
                <a:gd name="connsiteX10" fmla="*/ 1000597 w 3394537"/>
                <a:gd name="connsiteY10" fmla="*/ 2489328 h 3675998"/>
                <a:gd name="connsiteX11" fmla="*/ 1452418 w 3394537"/>
                <a:gd name="connsiteY11" fmla="*/ 2787796 h 3675998"/>
                <a:gd name="connsiteX12" fmla="*/ 2302216 w 3394537"/>
                <a:gd name="connsiteY12" fmla="*/ 2753395 h 3675998"/>
                <a:gd name="connsiteX13" fmla="*/ 2519162 w 3394537"/>
                <a:gd name="connsiteY13" fmla="*/ 2308913 h 3675998"/>
                <a:gd name="connsiteX14" fmla="*/ 2524877 w 3394537"/>
                <a:gd name="connsiteY14" fmla="*/ 1718363 h 3675998"/>
                <a:gd name="connsiteX15" fmla="*/ 2354380 w 3394537"/>
                <a:gd name="connsiteY15" fmla="*/ 1173533 h 3675998"/>
                <a:gd name="connsiteX16" fmla="*/ 1956234 w 3394537"/>
                <a:gd name="connsiteY16" fmla="*/ 714428 h 3675998"/>
                <a:gd name="connsiteX17" fmla="*/ 1526657 w 3394537"/>
                <a:gd name="connsiteY17" fmla="*/ 649658 h 3675998"/>
                <a:gd name="connsiteX18" fmla="*/ 1143752 w 3394537"/>
                <a:gd name="connsiteY18" fmla="*/ 669660 h 3675998"/>
                <a:gd name="connsiteX19" fmla="*/ 199824 w 3394537"/>
                <a:gd name="connsiteY19" fmla="*/ 701093 h 3675998"/>
                <a:gd name="connsiteX20" fmla="*/ 183632 w 3394537"/>
                <a:gd name="connsiteY20" fmla="*/ 388673 h 3675998"/>
                <a:gd name="connsiteX21" fmla="*/ 1149467 w 3394537"/>
                <a:gd name="connsiteY21" fmla="*/ 17198 h 3675998"/>
                <a:gd name="connsiteX22" fmla="*/ 1279007 w 3394537"/>
                <a:gd name="connsiteY22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43707 w 3385826"/>
                <a:gd name="connsiteY11" fmla="*/ 2787796 h 3675998"/>
                <a:gd name="connsiteX12" fmla="*/ 2293505 w 3385826"/>
                <a:gd name="connsiteY12" fmla="*/ 2753395 h 3675998"/>
                <a:gd name="connsiteX13" fmla="*/ 2510451 w 3385826"/>
                <a:gd name="connsiteY13" fmla="*/ 2308913 h 3675998"/>
                <a:gd name="connsiteX14" fmla="*/ 2516166 w 3385826"/>
                <a:gd name="connsiteY14" fmla="*/ 1718363 h 3675998"/>
                <a:gd name="connsiteX15" fmla="*/ 2345669 w 3385826"/>
                <a:gd name="connsiteY15" fmla="*/ 1173533 h 3675998"/>
                <a:gd name="connsiteX16" fmla="*/ 1947523 w 3385826"/>
                <a:gd name="connsiteY16" fmla="*/ 714428 h 3675998"/>
                <a:gd name="connsiteX17" fmla="*/ 1517946 w 3385826"/>
                <a:gd name="connsiteY17" fmla="*/ 649658 h 3675998"/>
                <a:gd name="connsiteX18" fmla="*/ 1135041 w 3385826"/>
                <a:gd name="connsiteY18" fmla="*/ 669660 h 3675998"/>
                <a:gd name="connsiteX19" fmla="*/ 191113 w 3385826"/>
                <a:gd name="connsiteY19" fmla="*/ 701093 h 3675998"/>
                <a:gd name="connsiteX20" fmla="*/ 174921 w 3385826"/>
                <a:gd name="connsiteY20" fmla="*/ 388673 h 3675998"/>
                <a:gd name="connsiteX21" fmla="*/ 1140756 w 3385826"/>
                <a:gd name="connsiteY21" fmla="*/ 17198 h 3675998"/>
                <a:gd name="connsiteX22" fmla="*/ 1270296 w 3385826"/>
                <a:gd name="connsiteY22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65407 w 3385826"/>
                <a:gd name="connsiteY11" fmla="*/ 2885450 h 3675998"/>
                <a:gd name="connsiteX12" fmla="*/ 2293505 w 3385826"/>
                <a:gd name="connsiteY12" fmla="*/ 2753395 h 3675998"/>
                <a:gd name="connsiteX13" fmla="*/ 2510451 w 3385826"/>
                <a:gd name="connsiteY13" fmla="*/ 2308913 h 3675998"/>
                <a:gd name="connsiteX14" fmla="*/ 2516166 w 3385826"/>
                <a:gd name="connsiteY14" fmla="*/ 1718363 h 3675998"/>
                <a:gd name="connsiteX15" fmla="*/ 2345669 w 3385826"/>
                <a:gd name="connsiteY15" fmla="*/ 1173533 h 3675998"/>
                <a:gd name="connsiteX16" fmla="*/ 1947523 w 3385826"/>
                <a:gd name="connsiteY16" fmla="*/ 714428 h 3675998"/>
                <a:gd name="connsiteX17" fmla="*/ 1517946 w 3385826"/>
                <a:gd name="connsiteY17" fmla="*/ 649658 h 3675998"/>
                <a:gd name="connsiteX18" fmla="*/ 1135041 w 3385826"/>
                <a:gd name="connsiteY18" fmla="*/ 669660 h 3675998"/>
                <a:gd name="connsiteX19" fmla="*/ 191113 w 3385826"/>
                <a:gd name="connsiteY19" fmla="*/ 701093 h 3675998"/>
                <a:gd name="connsiteX20" fmla="*/ 174921 w 3385826"/>
                <a:gd name="connsiteY20" fmla="*/ 388673 h 3675998"/>
                <a:gd name="connsiteX21" fmla="*/ 1140756 w 3385826"/>
                <a:gd name="connsiteY21" fmla="*/ 17198 h 3675998"/>
                <a:gd name="connsiteX22" fmla="*/ 1270296 w 3385826"/>
                <a:gd name="connsiteY22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65407 w 3385826"/>
                <a:gd name="connsiteY11" fmla="*/ 2885450 h 3675998"/>
                <a:gd name="connsiteX12" fmla="*/ 2315206 w 3385826"/>
                <a:gd name="connsiteY12" fmla="*/ 2818497 h 3675998"/>
                <a:gd name="connsiteX13" fmla="*/ 2510451 w 3385826"/>
                <a:gd name="connsiteY13" fmla="*/ 2308913 h 3675998"/>
                <a:gd name="connsiteX14" fmla="*/ 2516166 w 3385826"/>
                <a:gd name="connsiteY14" fmla="*/ 1718363 h 3675998"/>
                <a:gd name="connsiteX15" fmla="*/ 2345669 w 3385826"/>
                <a:gd name="connsiteY15" fmla="*/ 1173533 h 3675998"/>
                <a:gd name="connsiteX16" fmla="*/ 1947523 w 3385826"/>
                <a:gd name="connsiteY16" fmla="*/ 714428 h 3675998"/>
                <a:gd name="connsiteX17" fmla="*/ 1517946 w 3385826"/>
                <a:gd name="connsiteY17" fmla="*/ 649658 h 3675998"/>
                <a:gd name="connsiteX18" fmla="*/ 1135041 w 3385826"/>
                <a:gd name="connsiteY18" fmla="*/ 669660 h 3675998"/>
                <a:gd name="connsiteX19" fmla="*/ 191113 w 3385826"/>
                <a:gd name="connsiteY19" fmla="*/ 701093 h 3675998"/>
                <a:gd name="connsiteX20" fmla="*/ 174921 w 3385826"/>
                <a:gd name="connsiteY20" fmla="*/ 388673 h 3675998"/>
                <a:gd name="connsiteX21" fmla="*/ 1140756 w 3385826"/>
                <a:gd name="connsiteY21" fmla="*/ 17198 h 3675998"/>
                <a:gd name="connsiteX22" fmla="*/ 1270296 w 3385826"/>
                <a:gd name="connsiteY22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65407 w 3385826"/>
                <a:gd name="connsiteY11" fmla="*/ 2885450 h 3675998"/>
                <a:gd name="connsiteX12" fmla="*/ 2315206 w 3385826"/>
                <a:gd name="connsiteY12" fmla="*/ 2818497 h 3675998"/>
                <a:gd name="connsiteX13" fmla="*/ 2516166 w 3385826"/>
                <a:gd name="connsiteY13" fmla="*/ 1718363 h 3675998"/>
                <a:gd name="connsiteX14" fmla="*/ 2345669 w 3385826"/>
                <a:gd name="connsiteY14" fmla="*/ 1173533 h 3675998"/>
                <a:gd name="connsiteX15" fmla="*/ 1947523 w 3385826"/>
                <a:gd name="connsiteY15" fmla="*/ 714428 h 3675998"/>
                <a:gd name="connsiteX16" fmla="*/ 1517946 w 3385826"/>
                <a:gd name="connsiteY16" fmla="*/ 649658 h 3675998"/>
                <a:gd name="connsiteX17" fmla="*/ 1135041 w 3385826"/>
                <a:gd name="connsiteY17" fmla="*/ 669660 h 3675998"/>
                <a:gd name="connsiteX18" fmla="*/ 191113 w 3385826"/>
                <a:gd name="connsiteY18" fmla="*/ 701093 h 3675998"/>
                <a:gd name="connsiteX19" fmla="*/ 174921 w 3385826"/>
                <a:gd name="connsiteY19" fmla="*/ 388673 h 3675998"/>
                <a:gd name="connsiteX20" fmla="*/ 1140756 w 3385826"/>
                <a:gd name="connsiteY20" fmla="*/ 17198 h 3675998"/>
                <a:gd name="connsiteX21" fmla="*/ 1270296 w 3385826"/>
                <a:gd name="connsiteY21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65407 w 3385826"/>
                <a:gd name="connsiteY11" fmla="*/ 2885450 h 3675998"/>
                <a:gd name="connsiteX12" fmla="*/ 2391159 w 3385826"/>
                <a:gd name="connsiteY12" fmla="*/ 2742546 h 3675998"/>
                <a:gd name="connsiteX13" fmla="*/ 2516166 w 3385826"/>
                <a:gd name="connsiteY13" fmla="*/ 1718363 h 3675998"/>
                <a:gd name="connsiteX14" fmla="*/ 2345669 w 3385826"/>
                <a:gd name="connsiteY14" fmla="*/ 1173533 h 3675998"/>
                <a:gd name="connsiteX15" fmla="*/ 1947523 w 3385826"/>
                <a:gd name="connsiteY15" fmla="*/ 714428 h 3675998"/>
                <a:gd name="connsiteX16" fmla="*/ 1517946 w 3385826"/>
                <a:gd name="connsiteY16" fmla="*/ 649658 h 3675998"/>
                <a:gd name="connsiteX17" fmla="*/ 1135041 w 3385826"/>
                <a:gd name="connsiteY17" fmla="*/ 669660 h 3675998"/>
                <a:gd name="connsiteX18" fmla="*/ 191113 w 3385826"/>
                <a:gd name="connsiteY18" fmla="*/ 701093 h 3675998"/>
                <a:gd name="connsiteX19" fmla="*/ 174921 w 3385826"/>
                <a:gd name="connsiteY19" fmla="*/ 388673 h 3675998"/>
                <a:gd name="connsiteX20" fmla="*/ 1140756 w 3385826"/>
                <a:gd name="connsiteY20" fmla="*/ 17198 h 3675998"/>
                <a:gd name="connsiteX21" fmla="*/ 1270296 w 3385826"/>
                <a:gd name="connsiteY21" fmla="*/ 53 h 3675998"/>
                <a:gd name="connsiteX0" fmla="*/ 1292826 w 3408356"/>
                <a:gd name="connsiteY0" fmla="*/ 53 h 3675998"/>
                <a:gd name="connsiteX1" fmla="*/ 2245326 w 3408356"/>
                <a:gd name="connsiteY1" fmla="*/ 10530 h 3675998"/>
                <a:gd name="connsiteX2" fmla="*/ 2634899 w 3408356"/>
                <a:gd name="connsiteY2" fmla="*/ 222938 h 3675998"/>
                <a:gd name="connsiteX3" fmla="*/ 3051141 w 3408356"/>
                <a:gd name="connsiteY3" fmla="*/ 668708 h 3675998"/>
                <a:gd name="connsiteX4" fmla="*/ 3408356 w 3408356"/>
                <a:gd name="connsiteY4" fmla="*/ 1034235 h 3675998"/>
                <a:gd name="connsiteX5" fmla="*/ 3408356 w 3408356"/>
                <a:gd name="connsiteY5" fmla="*/ 3675998 h 3675998"/>
                <a:gd name="connsiteX6" fmla="*/ 1587068 w 3408356"/>
                <a:gd name="connsiteY6" fmla="*/ 3675998 h 3675998"/>
                <a:gd name="connsiteX7" fmla="*/ 1228097 w 3408356"/>
                <a:gd name="connsiteY7" fmla="*/ 3557972 h 3675998"/>
                <a:gd name="connsiteX8" fmla="*/ 96110 w 3408356"/>
                <a:gd name="connsiteY8" fmla="*/ 3028721 h 3675998"/>
                <a:gd name="connsiteX9" fmla="*/ 147546 w 3408356"/>
                <a:gd name="connsiteY9" fmla="*/ 2346188 h 3675998"/>
                <a:gd name="connsiteX10" fmla="*/ 851661 w 3408356"/>
                <a:gd name="connsiteY10" fmla="*/ 2511028 h 3675998"/>
                <a:gd name="connsiteX11" fmla="*/ 1487937 w 3408356"/>
                <a:gd name="connsiteY11" fmla="*/ 2885450 h 3675998"/>
                <a:gd name="connsiteX12" fmla="*/ 2413689 w 3408356"/>
                <a:gd name="connsiteY12" fmla="*/ 2742546 h 3675998"/>
                <a:gd name="connsiteX13" fmla="*/ 2538696 w 3408356"/>
                <a:gd name="connsiteY13" fmla="*/ 1718363 h 3675998"/>
                <a:gd name="connsiteX14" fmla="*/ 2368199 w 3408356"/>
                <a:gd name="connsiteY14" fmla="*/ 1173533 h 3675998"/>
                <a:gd name="connsiteX15" fmla="*/ 1970053 w 3408356"/>
                <a:gd name="connsiteY15" fmla="*/ 714428 h 3675998"/>
                <a:gd name="connsiteX16" fmla="*/ 1540476 w 3408356"/>
                <a:gd name="connsiteY16" fmla="*/ 649658 h 3675998"/>
                <a:gd name="connsiteX17" fmla="*/ 1157571 w 3408356"/>
                <a:gd name="connsiteY17" fmla="*/ 669660 h 3675998"/>
                <a:gd name="connsiteX18" fmla="*/ 213643 w 3408356"/>
                <a:gd name="connsiteY18" fmla="*/ 701093 h 3675998"/>
                <a:gd name="connsiteX19" fmla="*/ 197451 w 3408356"/>
                <a:gd name="connsiteY19" fmla="*/ 388673 h 3675998"/>
                <a:gd name="connsiteX20" fmla="*/ 1163286 w 3408356"/>
                <a:gd name="connsiteY20" fmla="*/ 17198 h 3675998"/>
                <a:gd name="connsiteX21" fmla="*/ 1292826 w 3408356"/>
                <a:gd name="connsiteY21" fmla="*/ 53 h 3675998"/>
                <a:gd name="connsiteX0" fmla="*/ 1382951 w 3498481"/>
                <a:gd name="connsiteY0" fmla="*/ 53 h 3675998"/>
                <a:gd name="connsiteX1" fmla="*/ 2335451 w 3498481"/>
                <a:gd name="connsiteY1" fmla="*/ 10530 h 3675998"/>
                <a:gd name="connsiteX2" fmla="*/ 2725024 w 3498481"/>
                <a:gd name="connsiteY2" fmla="*/ 222938 h 3675998"/>
                <a:gd name="connsiteX3" fmla="*/ 3141266 w 3498481"/>
                <a:gd name="connsiteY3" fmla="*/ 668708 h 3675998"/>
                <a:gd name="connsiteX4" fmla="*/ 3498481 w 3498481"/>
                <a:gd name="connsiteY4" fmla="*/ 1034235 h 3675998"/>
                <a:gd name="connsiteX5" fmla="*/ 3498481 w 3498481"/>
                <a:gd name="connsiteY5" fmla="*/ 3675998 h 3675998"/>
                <a:gd name="connsiteX6" fmla="*/ 1677193 w 3498481"/>
                <a:gd name="connsiteY6" fmla="*/ 3675998 h 3675998"/>
                <a:gd name="connsiteX7" fmla="*/ 1318222 w 3498481"/>
                <a:gd name="connsiteY7" fmla="*/ 3557972 h 3675998"/>
                <a:gd name="connsiteX8" fmla="*/ 186235 w 3498481"/>
                <a:gd name="connsiteY8" fmla="*/ 3028721 h 3675998"/>
                <a:gd name="connsiteX9" fmla="*/ 74916 w 3498481"/>
                <a:gd name="connsiteY9" fmla="*/ 2508943 h 3675998"/>
                <a:gd name="connsiteX10" fmla="*/ 941786 w 3498481"/>
                <a:gd name="connsiteY10" fmla="*/ 2511028 h 3675998"/>
                <a:gd name="connsiteX11" fmla="*/ 1578062 w 3498481"/>
                <a:gd name="connsiteY11" fmla="*/ 2885450 h 3675998"/>
                <a:gd name="connsiteX12" fmla="*/ 2503814 w 3498481"/>
                <a:gd name="connsiteY12" fmla="*/ 2742546 h 3675998"/>
                <a:gd name="connsiteX13" fmla="*/ 2628821 w 3498481"/>
                <a:gd name="connsiteY13" fmla="*/ 1718363 h 3675998"/>
                <a:gd name="connsiteX14" fmla="*/ 2458324 w 3498481"/>
                <a:gd name="connsiteY14" fmla="*/ 1173533 h 3675998"/>
                <a:gd name="connsiteX15" fmla="*/ 2060178 w 3498481"/>
                <a:gd name="connsiteY15" fmla="*/ 714428 h 3675998"/>
                <a:gd name="connsiteX16" fmla="*/ 1630601 w 3498481"/>
                <a:gd name="connsiteY16" fmla="*/ 649658 h 3675998"/>
                <a:gd name="connsiteX17" fmla="*/ 1247696 w 3498481"/>
                <a:gd name="connsiteY17" fmla="*/ 669660 h 3675998"/>
                <a:gd name="connsiteX18" fmla="*/ 303768 w 3498481"/>
                <a:gd name="connsiteY18" fmla="*/ 701093 h 3675998"/>
                <a:gd name="connsiteX19" fmla="*/ 287576 w 3498481"/>
                <a:gd name="connsiteY19" fmla="*/ 388673 h 3675998"/>
                <a:gd name="connsiteX20" fmla="*/ 1253411 w 3498481"/>
                <a:gd name="connsiteY20" fmla="*/ 17198 h 3675998"/>
                <a:gd name="connsiteX21" fmla="*/ 1382951 w 3498481"/>
                <a:gd name="connsiteY21" fmla="*/ 53 h 3675998"/>
                <a:gd name="connsiteX0" fmla="*/ 1368883 w 3484413"/>
                <a:gd name="connsiteY0" fmla="*/ 53 h 3675998"/>
                <a:gd name="connsiteX1" fmla="*/ 2321383 w 3484413"/>
                <a:gd name="connsiteY1" fmla="*/ 10530 h 3675998"/>
                <a:gd name="connsiteX2" fmla="*/ 2710956 w 3484413"/>
                <a:gd name="connsiteY2" fmla="*/ 222938 h 3675998"/>
                <a:gd name="connsiteX3" fmla="*/ 3127198 w 3484413"/>
                <a:gd name="connsiteY3" fmla="*/ 668708 h 3675998"/>
                <a:gd name="connsiteX4" fmla="*/ 3484413 w 3484413"/>
                <a:gd name="connsiteY4" fmla="*/ 1034235 h 3675998"/>
                <a:gd name="connsiteX5" fmla="*/ 3484413 w 3484413"/>
                <a:gd name="connsiteY5" fmla="*/ 3675998 h 3675998"/>
                <a:gd name="connsiteX6" fmla="*/ 1663125 w 3484413"/>
                <a:gd name="connsiteY6" fmla="*/ 3675998 h 3675998"/>
                <a:gd name="connsiteX7" fmla="*/ 1304154 w 3484413"/>
                <a:gd name="connsiteY7" fmla="*/ 3557972 h 3675998"/>
                <a:gd name="connsiteX8" fmla="*/ 172167 w 3484413"/>
                <a:gd name="connsiteY8" fmla="*/ 3028721 h 3675998"/>
                <a:gd name="connsiteX9" fmla="*/ 60848 w 3484413"/>
                <a:gd name="connsiteY9" fmla="*/ 2508943 h 3675998"/>
                <a:gd name="connsiteX10" fmla="*/ 732412 w 3484413"/>
                <a:gd name="connsiteY10" fmla="*/ 2500178 h 3675998"/>
                <a:gd name="connsiteX11" fmla="*/ 1563994 w 3484413"/>
                <a:gd name="connsiteY11" fmla="*/ 2885450 h 3675998"/>
                <a:gd name="connsiteX12" fmla="*/ 2489746 w 3484413"/>
                <a:gd name="connsiteY12" fmla="*/ 2742546 h 3675998"/>
                <a:gd name="connsiteX13" fmla="*/ 2614753 w 3484413"/>
                <a:gd name="connsiteY13" fmla="*/ 1718363 h 3675998"/>
                <a:gd name="connsiteX14" fmla="*/ 2444256 w 3484413"/>
                <a:gd name="connsiteY14" fmla="*/ 1173533 h 3675998"/>
                <a:gd name="connsiteX15" fmla="*/ 2046110 w 3484413"/>
                <a:gd name="connsiteY15" fmla="*/ 714428 h 3675998"/>
                <a:gd name="connsiteX16" fmla="*/ 1616533 w 3484413"/>
                <a:gd name="connsiteY16" fmla="*/ 649658 h 3675998"/>
                <a:gd name="connsiteX17" fmla="*/ 1233628 w 3484413"/>
                <a:gd name="connsiteY17" fmla="*/ 669660 h 3675998"/>
                <a:gd name="connsiteX18" fmla="*/ 289700 w 3484413"/>
                <a:gd name="connsiteY18" fmla="*/ 701093 h 3675998"/>
                <a:gd name="connsiteX19" fmla="*/ 273508 w 3484413"/>
                <a:gd name="connsiteY19" fmla="*/ 388673 h 3675998"/>
                <a:gd name="connsiteX20" fmla="*/ 1239343 w 3484413"/>
                <a:gd name="connsiteY20" fmla="*/ 17198 h 3675998"/>
                <a:gd name="connsiteX21" fmla="*/ 1368883 w 3484413"/>
                <a:gd name="connsiteY21" fmla="*/ 53 h 3675998"/>
                <a:gd name="connsiteX0" fmla="*/ 1365779 w 3481309"/>
                <a:gd name="connsiteY0" fmla="*/ 53 h 3675998"/>
                <a:gd name="connsiteX1" fmla="*/ 2318279 w 3481309"/>
                <a:gd name="connsiteY1" fmla="*/ 10530 h 3675998"/>
                <a:gd name="connsiteX2" fmla="*/ 2707852 w 3481309"/>
                <a:gd name="connsiteY2" fmla="*/ 222938 h 3675998"/>
                <a:gd name="connsiteX3" fmla="*/ 3124094 w 3481309"/>
                <a:gd name="connsiteY3" fmla="*/ 668708 h 3675998"/>
                <a:gd name="connsiteX4" fmla="*/ 3481309 w 3481309"/>
                <a:gd name="connsiteY4" fmla="*/ 1034235 h 3675998"/>
                <a:gd name="connsiteX5" fmla="*/ 3481309 w 3481309"/>
                <a:gd name="connsiteY5" fmla="*/ 3675998 h 3675998"/>
                <a:gd name="connsiteX6" fmla="*/ 1660021 w 3481309"/>
                <a:gd name="connsiteY6" fmla="*/ 3675998 h 3675998"/>
                <a:gd name="connsiteX7" fmla="*/ 1301050 w 3481309"/>
                <a:gd name="connsiteY7" fmla="*/ 3557972 h 3675998"/>
                <a:gd name="connsiteX8" fmla="*/ 169063 w 3481309"/>
                <a:gd name="connsiteY8" fmla="*/ 3028721 h 3675998"/>
                <a:gd name="connsiteX9" fmla="*/ 57744 w 3481309"/>
                <a:gd name="connsiteY9" fmla="*/ 2508943 h 3675998"/>
                <a:gd name="connsiteX10" fmla="*/ 685906 w 3481309"/>
                <a:gd name="connsiteY10" fmla="*/ 2543579 h 3675998"/>
                <a:gd name="connsiteX11" fmla="*/ 1560890 w 3481309"/>
                <a:gd name="connsiteY11" fmla="*/ 2885450 h 3675998"/>
                <a:gd name="connsiteX12" fmla="*/ 2486642 w 3481309"/>
                <a:gd name="connsiteY12" fmla="*/ 2742546 h 3675998"/>
                <a:gd name="connsiteX13" fmla="*/ 2611649 w 3481309"/>
                <a:gd name="connsiteY13" fmla="*/ 1718363 h 3675998"/>
                <a:gd name="connsiteX14" fmla="*/ 2441152 w 3481309"/>
                <a:gd name="connsiteY14" fmla="*/ 1173533 h 3675998"/>
                <a:gd name="connsiteX15" fmla="*/ 2043006 w 3481309"/>
                <a:gd name="connsiteY15" fmla="*/ 714428 h 3675998"/>
                <a:gd name="connsiteX16" fmla="*/ 1613429 w 3481309"/>
                <a:gd name="connsiteY16" fmla="*/ 649658 h 3675998"/>
                <a:gd name="connsiteX17" fmla="*/ 1230524 w 3481309"/>
                <a:gd name="connsiteY17" fmla="*/ 669660 h 3675998"/>
                <a:gd name="connsiteX18" fmla="*/ 286596 w 3481309"/>
                <a:gd name="connsiteY18" fmla="*/ 701093 h 3675998"/>
                <a:gd name="connsiteX19" fmla="*/ 270404 w 3481309"/>
                <a:gd name="connsiteY19" fmla="*/ 388673 h 3675998"/>
                <a:gd name="connsiteX20" fmla="*/ 1236239 w 3481309"/>
                <a:gd name="connsiteY20" fmla="*/ 17198 h 3675998"/>
                <a:gd name="connsiteX21" fmla="*/ 1365779 w 3481309"/>
                <a:gd name="connsiteY21" fmla="*/ 53 h 3675998"/>
                <a:gd name="connsiteX0" fmla="*/ 1432010 w 3547540"/>
                <a:gd name="connsiteY0" fmla="*/ 53 h 3675998"/>
                <a:gd name="connsiteX1" fmla="*/ 2384510 w 3547540"/>
                <a:gd name="connsiteY1" fmla="*/ 10530 h 3675998"/>
                <a:gd name="connsiteX2" fmla="*/ 2774083 w 3547540"/>
                <a:gd name="connsiteY2" fmla="*/ 222938 h 3675998"/>
                <a:gd name="connsiteX3" fmla="*/ 3190325 w 3547540"/>
                <a:gd name="connsiteY3" fmla="*/ 668708 h 3675998"/>
                <a:gd name="connsiteX4" fmla="*/ 3547540 w 3547540"/>
                <a:gd name="connsiteY4" fmla="*/ 1034235 h 3675998"/>
                <a:gd name="connsiteX5" fmla="*/ 3547540 w 3547540"/>
                <a:gd name="connsiteY5" fmla="*/ 3675998 h 3675998"/>
                <a:gd name="connsiteX6" fmla="*/ 1726252 w 3547540"/>
                <a:gd name="connsiteY6" fmla="*/ 3675998 h 3675998"/>
                <a:gd name="connsiteX7" fmla="*/ 1367281 w 3547540"/>
                <a:gd name="connsiteY7" fmla="*/ 3557972 h 3675998"/>
                <a:gd name="connsiteX8" fmla="*/ 235294 w 3547540"/>
                <a:gd name="connsiteY8" fmla="*/ 3028721 h 3675998"/>
                <a:gd name="connsiteX9" fmla="*/ 37172 w 3547540"/>
                <a:gd name="connsiteY9" fmla="*/ 2584896 h 3675998"/>
                <a:gd name="connsiteX10" fmla="*/ 752137 w 3547540"/>
                <a:gd name="connsiteY10" fmla="*/ 2543579 h 3675998"/>
                <a:gd name="connsiteX11" fmla="*/ 1627121 w 3547540"/>
                <a:gd name="connsiteY11" fmla="*/ 2885450 h 3675998"/>
                <a:gd name="connsiteX12" fmla="*/ 2552873 w 3547540"/>
                <a:gd name="connsiteY12" fmla="*/ 2742546 h 3675998"/>
                <a:gd name="connsiteX13" fmla="*/ 2677880 w 3547540"/>
                <a:gd name="connsiteY13" fmla="*/ 1718363 h 3675998"/>
                <a:gd name="connsiteX14" fmla="*/ 2507383 w 3547540"/>
                <a:gd name="connsiteY14" fmla="*/ 1173533 h 3675998"/>
                <a:gd name="connsiteX15" fmla="*/ 2109237 w 3547540"/>
                <a:gd name="connsiteY15" fmla="*/ 714428 h 3675998"/>
                <a:gd name="connsiteX16" fmla="*/ 1679660 w 3547540"/>
                <a:gd name="connsiteY16" fmla="*/ 649658 h 3675998"/>
                <a:gd name="connsiteX17" fmla="*/ 1296755 w 3547540"/>
                <a:gd name="connsiteY17" fmla="*/ 669660 h 3675998"/>
                <a:gd name="connsiteX18" fmla="*/ 352827 w 3547540"/>
                <a:gd name="connsiteY18" fmla="*/ 701093 h 3675998"/>
                <a:gd name="connsiteX19" fmla="*/ 336635 w 3547540"/>
                <a:gd name="connsiteY19" fmla="*/ 388673 h 3675998"/>
                <a:gd name="connsiteX20" fmla="*/ 1302470 w 3547540"/>
                <a:gd name="connsiteY20" fmla="*/ 17198 h 3675998"/>
                <a:gd name="connsiteX21" fmla="*/ 1432010 w 3547540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650966 w 3571385"/>
                <a:gd name="connsiteY11" fmla="*/ 2885450 h 3675998"/>
                <a:gd name="connsiteX12" fmla="*/ 2576718 w 3571385"/>
                <a:gd name="connsiteY12" fmla="*/ 2742546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576718 w 3571385"/>
                <a:gd name="connsiteY12" fmla="*/ 2742546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598418 w 3571385"/>
                <a:gd name="connsiteY12" fmla="*/ 2547240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630969 w 3571385"/>
                <a:gd name="connsiteY12" fmla="*/ 2536389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630969 w 3571385"/>
                <a:gd name="connsiteY12" fmla="*/ 2536389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641819 w 3571385"/>
                <a:gd name="connsiteY12" fmla="*/ 2471287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641819 w 3571385"/>
                <a:gd name="connsiteY12" fmla="*/ 2471287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4580466"/>
                <a:gd name="connsiteY0" fmla="*/ 53 h 3675998"/>
                <a:gd name="connsiteX1" fmla="*/ 2408355 w 4580466"/>
                <a:gd name="connsiteY1" fmla="*/ 10530 h 3675998"/>
                <a:gd name="connsiteX2" fmla="*/ 2797928 w 4580466"/>
                <a:gd name="connsiteY2" fmla="*/ 222938 h 3675998"/>
                <a:gd name="connsiteX3" fmla="*/ 3214170 w 4580466"/>
                <a:gd name="connsiteY3" fmla="*/ 668708 h 3675998"/>
                <a:gd name="connsiteX4" fmla="*/ 4580466 w 4580466"/>
                <a:gd name="connsiteY4" fmla="*/ 1697207 h 3675998"/>
                <a:gd name="connsiteX5" fmla="*/ 3571385 w 4580466"/>
                <a:gd name="connsiteY5" fmla="*/ 3675998 h 3675998"/>
                <a:gd name="connsiteX6" fmla="*/ 1750097 w 4580466"/>
                <a:gd name="connsiteY6" fmla="*/ 3675998 h 3675998"/>
                <a:gd name="connsiteX7" fmla="*/ 1391126 w 4580466"/>
                <a:gd name="connsiteY7" fmla="*/ 3557972 h 3675998"/>
                <a:gd name="connsiteX8" fmla="*/ 259139 w 4580466"/>
                <a:gd name="connsiteY8" fmla="*/ 3028721 h 3675998"/>
                <a:gd name="connsiteX9" fmla="*/ 61017 w 4580466"/>
                <a:gd name="connsiteY9" fmla="*/ 2584896 h 3675998"/>
                <a:gd name="connsiteX10" fmla="*/ 775982 w 4580466"/>
                <a:gd name="connsiteY10" fmla="*/ 2543579 h 3675998"/>
                <a:gd name="connsiteX11" fmla="*/ 1716068 w 4580466"/>
                <a:gd name="connsiteY11" fmla="*/ 2809499 h 3675998"/>
                <a:gd name="connsiteX12" fmla="*/ 2641819 w 4580466"/>
                <a:gd name="connsiteY12" fmla="*/ 2471287 h 3675998"/>
                <a:gd name="connsiteX13" fmla="*/ 2701725 w 4580466"/>
                <a:gd name="connsiteY13" fmla="*/ 1718363 h 3675998"/>
                <a:gd name="connsiteX14" fmla="*/ 2531228 w 4580466"/>
                <a:gd name="connsiteY14" fmla="*/ 1173533 h 3675998"/>
                <a:gd name="connsiteX15" fmla="*/ 2133082 w 4580466"/>
                <a:gd name="connsiteY15" fmla="*/ 714428 h 3675998"/>
                <a:gd name="connsiteX16" fmla="*/ 1703505 w 4580466"/>
                <a:gd name="connsiteY16" fmla="*/ 649658 h 3675998"/>
                <a:gd name="connsiteX17" fmla="*/ 1320600 w 4580466"/>
                <a:gd name="connsiteY17" fmla="*/ 669660 h 3675998"/>
                <a:gd name="connsiteX18" fmla="*/ 376672 w 4580466"/>
                <a:gd name="connsiteY18" fmla="*/ 701093 h 3675998"/>
                <a:gd name="connsiteX19" fmla="*/ 360480 w 4580466"/>
                <a:gd name="connsiteY19" fmla="*/ 388673 h 3675998"/>
                <a:gd name="connsiteX20" fmla="*/ 1326315 w 4580466"/>
                <a:gd name="connsiteY20" fmla="*/ 17198 h 3675998"/>
                <a:gd name="connsiteX21" fmla="*/ 1455855 w 4580466"/>
                <a:gd name="connsiteY21" fmla="*/ 53 h 3675998"/>
                <a:gd name="connsiteX0" fmla="*/ 1455855 w 4645568"/>
                <a:gd name="connsiteY0" fmla="*/ 53 h 3675998"/>
                <a:gd name="connsiteX1" fmla="*/ 2408355 w 4645568"/>
                <a:gd name="connsiteY1" fmla="*/ 10530 h 3675998"/>
                <a:gd name="connsiteX2" fmla="*/ 2797928 w 4645568"/>
                <a:gd name="connsiteY2" fmla="*/ 222938 h 3675998"/>
                <a:gd name="connsiteX3" fmla="*/ 3214170 w 4645568"/>
                <a:gd name="connsiteY3" fmla="*/ 668708 h 3675998"/>
                <a:gd name="connsiteX4" fmla="*/ 4645568 w 4645568"/>
                <a:gd name="connsiteY4" fmla="*/ 1914898 h 3675998"/>
                <a:gd name="connsiteX5" fmla="*/ 3571385 w 4645568"/>
                <a:gd name="connsiteY5" fmla="*/ 3675998 h 3675998"/>
                <a:gd name="connsiteX6" fmla="*/ 1750097 w 4645568"/>
                <a:gd name="connsiteY6" fmla="*/ 3675998 h 3675998"/>
                <a:gd name="connsiteX7" fmla="*/ 1391126 w 4645568"/>
                <a:gd name="connsiteY7" fmla="*/ 3557972 h 3675998"/>
                <a:gd name="connsiteX8" fmla="*/ 259139 w 4645568"/>
                <a:gd name="connsiteY8" fmla="*/ 3028721 h 3675998"/>
                <a:gd name="connsiteX9" fmla="*/ 61017 w 4645568"/>
                <a:gd name="connsiteY9" fmla="*/ 2584896 h 3675998"/>
                <a:gd name="connsiteX10" fmla="*/ 775982 w 4645568"/>
                <a:gd name="connsiteY10" fmla="*/ 2543579 h 3675998"/>
                <a:gd name="connsiteX11" fmla="*/ 1716068 w 4645568"/>
                <a:gd name="connsiteY11" fmla="*/ 2809499 h 3675998"/>
                <a:gd name="connsiteX12" fmla="*/ 2641819 w 4645568"/>
                <a:gd name="connsiteY12" fmla="*/ 2471287 h 3675998"/>
                <a:gd name="connsiteX13" fmla="*/ 2701725 w 4645568"/>
                <a:gd name="connsiteY13" fmla="*/ 1718363 h 3675998"/>
                <a:gd name="connsiteX14" fmla="*/ 2531228 w 4645568"/>
                <a:gd name="connsiteY14" fmla="*/ 1173533 h 3675998"/>
                <a:gd name="connsiteX15" fmla="*/ 2133082 w 4645568"/>
                <a:gd name="connsiteY15" fmla="*/ 714428 h 3675998"/>
                <a:gd name="connsiteX16" fmla="*/ 1703505 w 4645568"/>
                <a:gd name="connsiteY16" fmla="*/ 649658 h 3675998"/>
                <a:gd name="connsiteX17" fmla="*/ 1320600 w 4645568"/>
                <a:gd name="connsiteY17" fmla="*/ 669660 h 3675998"/>
                <a:gd name="connsiteX18" fmla="*/ 376672 w 4645568"/>
                <a:gd name="connsiteY18" fmla="*/ 701093 h 3675998"/>
                <a:gd name="connsiteX19" fmla="*/ 360480 w 4645568"/>
                <a:gd name="connsiteY19" fmla="*/ 388673 h 3675998"/>
                <a:gd name="connsiteX20" fmla="*/ 1326315 w 4645568"/>
                <a:gd name="connsiteY20" fmla="*/ 17198 h 3675998"/>
                <a:gd name="connsiteX21" fmla="*/ 1455855 w 4645568"/>
                <a:gd name="connsiteY21" fmla="*/ 53 h 3675998"/>
                <a:gd name="connsiteX0" fmla="*/ 1455855 w 4645568"/>
                <a:gd name="connsiteY0" fmla="*/ 53 h 3675998"/>
                <a:gd name="connsiteX1" fmla="*/ 2408355 w 4645568"/>
                <a:gd name="connsiteY1" fmla="*/ 10530 h 3675998"/>
                <a:gd name="connsiteX2" fmla="*/ 2797928 w 4645568"/>
                <a:gd name="connsiteY2" fmla="*/ 222938 h 3675998"/>
                <a:gd name="connsiteX3" fmla="*/ 3214170 w 4645568"/>
                <a:gd name="connsiteY3" fmla="*/ 668708 h 3675998"/>
                <a:gd name="connsiteX4" fmla="*/ 4645568 w 4645568"/>
                <a:gd name="connsiteY4" fmla="*/ 1914898 h 3675998"/>
                <a:gd name="connsiteX5" fmla="*/ 3571385 w 4645568"/>
                <a:gd name="connsiteY5" fmla="*/ 3675998 h 3675998"/>
                <a:gd name="connsiteX6" fmla="*/ 1750097 w 4645568"/>
                <a:gd name="connsiteY6" fmla="*/ 3675998 h 3675998"/>
                <a:gd name="connsiteX7" fmla="*/ 1391126 w 4645568"/>
                <a:gd name="connsiteY7" fmla="*/ 3557972 h 3675998"/>
                <a:gd name="connsiteX8" fmla="*/ 259139 w 4645568"/>
                <a:gd name="connsiteY8" fmla="*/ 3028721 h 3675998"/>
                <a:gd name="connsiteX9" fmla="*/ 61017 w 4645568"/>
                <a:gd name="connsiteY9" fmla="*/ 2584896 h 3675998"/>
                <a:gd name="connsiteX10" fmla="*/ 775982 w 4645568"/>
                <a:gd name="connsiteY10" fmla="*/ 2543579 h 3675998"/>
                <a:gd name="connsiteX11" fmla="*/ 1716068 w 4645568"/>
                <a:gd name="connsiteY11" fmla="*/ 2809499 h 3675998"/>
                <a:gd name="connsiteX12" fmla="*/ 2641819 w 4645568"/>
                <a:gd name="connsiteY12" fmla="*/ 2471287 h 3675998"/>
                <a:gd name="connsiteX13" fmla="*/ 2701725 w 4645568"/>
                <a:gd name="connsiteY13" fmla="*/ 1718363 h 3675998"/>
                <a:gd name="connsiteX14" fmla="*/ 2531228 w 4645568"/>
                <a:gd name="connsiteY14" fmla="*/ 1173533 h 3675998"/>
                <a:gd name="connsiteX15" fmla="*/ 2133082 w 4645568"/>
                <a:gd name="connsiteY15" fmla="*/ 714428 h 3675998"/>
                <a:gd name="connsiteX16" fmla="*/ 1703505 w 4645568"/>
                <a:gd name="connsiteY16" fmla="*/ 649658 h 3675998"/>
                <a:gd name="connsiteX17" fmla="*/ 1320600 w 4645568"/>
                <a:gd name="connsiteY17" fmla="*/ 669660 h 3675998"/>
                <a:gd name="connsiteX18" fmla="*/ 376672 w 4645568"/>
                <a:gd name="connsiteY18" fmla="*/ 701093 h 3675998"/>
                <a:gd name="connsiteX19" fmla="*/ 360480 w 4645568"/>
                <a:gd name="connsiteY19" fmla="*/ 388673 h 3675998"/>
                <a:gd name="connsiteX20" fmla="*/ 1326315 w 4645568"/>
                <a:gd name="connsiteY20" fmla="*/ 17198 h 3675998"/>
                <a:gd name="connsiteX21" fmla="*/ 1455855 w 4645568"/>
                <a:gd name="connsiteY21" fmla="*/ 53 h 3675998"/>
                <a:gd name="connsiteX0" fmla="*/ 1455855 w 4645568"/>
                <a:gd name="connsiteY0" fmla="*/ 53 h 3675998"/>
                <a:gd name="connsiteX1" fmla="*/ 2408355 w 4645568"/>
                <a:gd name="connsiteY1" fmla="*/ 10530 h 3675998"/>
                <a:gd name="connsiteX2" fmla="*/ 2797928 w 4645568"/>
                <a:gd name="connsiteY2" fmla="*/ 222938 h 3675998"/>
                <a:gd name="connsiteX3" fmla="*/ 3344374 w 4645568"/>
                <a:gd name="connsiteY3" fmla="*/ 648917 h 3675998"/>
                <a:gd name="connsiteX4" fmla="*/ 4645568 w 4645568"/>
                <a:gd name="connsiteY4" fmla="*/ 1914898 h 3675998"/>
                <a:gd name="connsiteX5" fmla="*/ 3571385 w 4645568"/>
                <a:gd name="connsiteY5" fmla="*/ 3675998 h 3675998"/>
                <a:gd name="connsiteX6" fmla="*/ 1750097 w 4645568"/>
                <a:gd name="connsiteY6" fmla="*/ 3675998 h 3675998"/>
                <a:gd name="connsiteX7" fmla="*/ 1391126 w 4645568"/>
                <a:gd name="connsiteY7" fmla="*/ 3557972 h 3675998"/>
                <a:gd name="connsiteX8" fmla="*/ 259139 w 4645568"/>
                <a:gd name="connsiteY8" fmla="*/ 3028721 h 3675998"/>
                <a:gd name="connsiteX9" fmla="*/ 61017 w 4645568"/>
                <a:gd name="connsiteY9" fmla="*/ 2584896 h 3675998"/>
                <a:gd name="connsiteX10" fmla="*/ 775982 w 4645568"/>
                <a:gd name="connsiteY10" fmla="*/ 2543579 h 3675998"/>
                <a:gd name="connsiteX11" fmla="*/ 1716068 w 4645568"/>
                <a:gd name="connsiteY11" fmla="*/ 2809499 h 3675998"/>
                <a:gd name="connsiteX12" fmla="*/ 2641819 w 4645568"/>
                <a:gd name="connsiteY12" fmla="*/ 2471287 h 3675998"/>
                <a:gd name="connsiteX13" fmla="*/ 2701725 w 4645568"/>
                <a:gd name="connsiteY13" fmla="*/ 1718363 h 3675998"/>
                <a:gd name="connsiteX14" fmla="*/ 2531228 w 4645568"/>
                <a:gd name="connsiteY14" fmla="*/ 1173533 h 3675998"/>
                <a:gd name="connsiteX15" fmla="*/ 2133082 w 4645568"/>
                <a:gd name="connsiteY15" fmla="*/ 714428 h 3675998"/>
                <a:gd name="connsiteX16" fmla="*/ 1703505 w 4645568"/>
                <a:gd name="connsiteY16" fmla="*/ 649658 h 3675998"/>
                <a:gd name="connsiteX17" fmla="*/ 1320600 w 4645568"/>
                <a:gd name="connsiteY17" fmla="*/ 669660 h 3675998"/>
                <a:gd name="connsiteX18" fmla="*/ 376672 w 4645568"/>
                <a:gd name="connsiteY18" fmla="*/ 701093 h 3675998"/>
                <a:gd name="connsiteX19" fmla="*/ 360480 w 4645568"/>
                <a:gd name="connsiteY19" fmla="*/ 388673 h 3675998"/>
                <a:gd name="connsiteX20" fmla="*/ 1326315 w 4645568"/>
                <a:gd name="connsiteY20" fmla="*/ 17198 h 3675998"/>
                <a:gd name="connsiteX21" fmla="*/ 1455855 w 4645568"/>
                <a:gd name="connsiteY21" fmla="*/ 53 h 3675998"/>
                <a:gd name="connsiteX0" fmla="*/ 1455855 w 4645568"/>
                <a:gd name="connsiteY0" fmla="*/ 53 h 3705683"/>
                <a:gd name="connsiteX1" fmla="*/ 2408355 w 4645568"/>
                <a:gd name="connsiteY1" fmla="*/ 10530 h 3705683"/>
                <a:gd name="connsiteX2" fmla="*/ 2797928 w 4645568"/>
                <a:gd name="connsiteY2" fmla="*/ 222938 h 3705683"/>
                <a:gd name="connsiteX3" fmla="*/ 3344374 w 4645568"/>
                <a:gd name="connsiteY3" fmla="*/ 648917 h 3705683"/>
                <a:gd name="connsiteX4" fmla="*/ 4645568 w 4645568"/>
                <a:gd name="connsiteY4" fmla="*/ 1914898 h 3705683"/>
                <a:gd name="connsiteX5" fmla="*/ 4569614 w 4645568"/>
                <a:gd name="connsiteY5" fmla="*/ 3705683 h 3705683"/>
                <a:gd name="connsiteX6" fmla="*/ 1750097 w 4645568"/>
                <a:gd name="connsiteY6" fmla="*/ 3675998 h 3705683"/>
                <a:gd name="connsiteX7" fmla="*/ 1391126 w 4645568"/>
                <a:gd name="connsiteY7" fmla="*/ 3557972 h 3705683"/>
                <a:gd name="connsiteX8" fmla="*/ 259139 w 4645568"/>
                <a:gd name="connsiteY8" fmla="*/ 3028721 h 3705683"/>
                <a:gd name="connsiteX9" fmla="*/ 61017 w 4645568"/>
                <a:gd name="connsiteY9" fmla="*/ 2584896 h 3705683"/>
                <a:gd name="connsiteX10" fmla="*/ 775982 w 4645568"/>
                <a:gd name="connsiteY10" fmla="*/ 2543579 h 3705683"/>
                <a:gd name="connsiteX11" fmla="*/ 1716068 w 4645568"/>
                <a:gd name="connsiteY11" fmla="*/ 2809499 h 3705683"/>
                <a:gd name="connsiteX12" fmla="*/ 2641819 w 4645568"/>
                <a:gd name="connsiteY12" fmla="*/ 2471287 h 3705683"/>
                <a:gd name="connsiteX13" fmla="*/ 2701725 w 4645568"/>
                <a:gd name="connsiteY13" fmla="*/ 1718363 h 3705683"/>
                <a:gd name="connsiteX14" fmla="*/ 2531228 w 4645568"/>
                <a:gd name="connsiteY14" fmla="*/ 1173533 h 3705683"/>
                <a:gd name="connsiteX15" fmla="*/ 2133082 w 4645568"/>
                <a:gd name="connsiteY15" fmla="*/ 714428 h 3705683"/>
                <a:gd name="connsiteX16" fmla="*/ 1703505 w 4645568"/>
                <a:gd name="connsiteY16" fmla="*/ 649658 h 3705683"/>
                <a:gd name="connsiteX17" fmla="*/ 1320600 w 4645568"/>
                <a:gd name="connsiteY17" fmla="*/ 669660 h 3705683"/>
                <a:gd name="connsiteX18" fmla="*/ 376672 w 4645568"/>
                <a:gd name="connsiteY18" fmla="*/ 701093 h 3705683"/>
                <a:gd name="connsiteX19" fmla="*/ 360480 w 4645568"/>
                <a:gd name="connsiteY19" fmla="*/ 388673 h 3705683"/>
                <a:gd name="connsiteX20" fmla="*/ 1326315 w 4645568"/>
                <a:gd name="connsiteY20" fmla="*/ 17198 h 3705683"/>
                <a:gd name="connsiteX21" fmla="*/ 1455855 w 4645568"/>
                <a:gd name="connsiteY21" fmla="*/ 53 h 3705683"/>
                <a:gd name="connsiteX0" fmla="*/ 1455855 w 4645568"/>
                <a:gd name="connsiteY0" fmla="*/ 53 h 3705683"/>
                <a:gd name="connsiteX1" fmla="*/ 2408355 w 4645568"/>
                <a:gd name="connsiteY1" fmla="*/ 10530 h 3705683"/>
                <a:gd name="connsiteX2" fmla="*/ 2797928 w 4645568"/>
                <a:gd name="connsiteY2" fmla="*/ 222938 h 3705683"/>
                <a:gd name="connsiteX3" fmla="*/ 3344374 w 4645568"/>
                <a:gd name="connsiteY3" fmla="*/ 648917 h 3705683"/>
                <a:gd name="connsiteX4" fmla="*/ 4645568 w 4645568"/>
                <a:gd name="connsiteY4" fmla="*/ 1914898 h 3705683"/>
                <a:gd name="connsiteX5" fmla="*/ 4569614 w 4645568"/>
                <a:gd name="connsiteY5" fmla="*/ 3705683 h 3705683"/>
                <a:gd name="connsiteX6" fmla="*/ 1750097 w 4645568"/>
                <a:gd name="connsiteY6" fmla="*/ 3675998 h 3705683"/>
                <a:gd name="connsiteX7" fmla="*/ 1391126 w 4645568"/>
                <a:gd name="connsiteY7" fmla="*/ 3557972 h 3705683"/>
                <a:gd name="connsiteX8" fmla="*/ 259139 w 4645568"/>
                <a:gd name="connsiteY8" fmla="*/ 3028721 h 3705683"/>
                <a:gd name="connsiteX9" fmla="*/ 61017 w 4645568"/>
                <a:gd name="connsiteY9" fmla="*/ 2584896 h 3705683"/>
                <a:gd name="connsiteX10" fmla="*/ 775982 w 4645568"/>
                <a:gd name="connsiteY10" fmla="*/ 2543579 h 3705683"/>
                <a:gd name="connsiteX11" fmla="*/ 1716068 w 4645568"/>
                <a:gd name="connsiteY11" fmla="*/ 2809499 h 3705683"/>
                <a:gd name="connsiteX12" fmla="*/ 2641819 w 4645568"/>
                <a:gd name="connsiteY12" fmla="*/ 2471287 h 3705683"/>
                <a:gd name="connsiteX13" fmla="*/ 2701725 w 4645568"/>
                <a:gd name="connsiteY13" fmla="*/ 1718363 h 3705683"/>
                <a:gd name="connsiteX14" fmla="*/ 2531228 w 4645568"/>
                <a:gd name="connsiteY14" fmla="*/ 1173533 h 3705683"/>
                <a:gd name="connsiteX15" fmla="*/ 2133082 w 4645568"/>
                <a:gd name="connsiteY15" fmla="*/ 714428 h 3705683"/>
                <a:gd name="connsiteX16" fmla="*/ 1703505 w 4645568"/>
                <a:gd name="connsiteY16" fmla="*/ 649658 h 3705683"/>
                <a:gd name="connsiteX17" fmla="*/ 1320600 w 4645568"/>
                <a:gd name="connsiteY17" fmla="*/ 669660 h 3705683"/>
                <a:gd name="connsiteX18" fmla="*/ 376672 w 4645568"/>
                <a:gd name="connsiteY18" fmla="*/ 701093 h 3705683"/>
                <a:gd name="connsiteX19" fmla="*/ 360480 w 4645568"/>
                <a:gd name="connsiteY19" fmla="*/ 388673 h 3705683"/>
                <a:gd name="connsiteX20" fmla="*/ 1326315 w 4645568"/>
                <a:gd name="connsiteY20" fmla="*/ 17198 h 3705683"/>
                <a:gd name="connsiteX21" fmla="*/ 1455855 w 4645568"/>
                <a:gd name="connsiteY21" fmla="*/ 53 h 3705683"/>
                <a:gd name="connsiteX0" fmla="*/ 1455855 w 4569615"/>
                <a:gd name="connsiteY0" fmla="*/ 53 h 3705683"/>
                <a:gd name="connsiteX1" fmla="*/ 2408355 w 4569615"/>
                <a:gd name="connsiteY1" fmla="*/ 10530 h 3705683"/>
                <a:gd name="connsiteX2" fmla="*/ 2797928 w 4569615"/>
                <a:gd name="connsiteY2" fmla="*/ 222938 h 3705683"/>
                <a:gd name="connsiteX3" fmla="*/ 3344374 w 4569615"/>
                <a:gd name="connsiteY3" fmla="*/ 648917 h 3705683"/>
                <a:gd name="connsiteX4" fmla="*/ 4569615 w 4569615"/>
                <a:gd name="connsiteY4" fmla="*/ 1855527 h 3705683"/>
                <a:gd name="connsiteX5" fmla="*/ 4569614 w 4569615"/>
                <a:gd name="connsiteY5" fmla="*/ 3705683 h 3705683"/>
                <a:gd name="connsiteX6" fmla="*/ 1750097 w 4569615"/>
                <a:gd name="connsiteY6" fmla="*/ 3675998 h 3705683"/>
                <a:gd name="connsiteX7" fmla="*/ 1391126 w 4569615"/>
                <a:gd name="connsiteY7" fmla="*/ 3557972 h 3705683"/>
                <a:gd name="connsiteX8" fmla="*/ 259139 w 4569615"/>
                <a:gd name="connsiteY8" fmla="*/ 3028721 h 3705683"/>
                <a:gd name="connsiteX9" fmla="*/ 61017 w 4569615"/>
                <a:gd name="connsiteY9" fmla="*/ 2584896 h 3705683"/>
                <a:gd name="connsiteX10" fmla="*/ 775982 w 4569615"/>
                <a:gd name="connsiteY10" fmla="*/ 2543579 h 3705683"/>
                <a:gd name="connsiteX11" fmla="*/ 1716068 w 4569615"/>
                <a:gd name="connsiteY11" fmla="*/ 2809499 h 3705683"/>
                <a:gd name="connsiteX12" fmla="*/ 2641819 w 4569615"/>
                <a:gd name="connsiteY12" fmla="*/ 2471287 h 3705683"/>
                <a:gd name="connsiteX13" fmla="*/ 2701725 w 4569615"/>
                <a:gd name="connsiteY13" fmla="*/ 1718363 h 3705683"/>
                <a:gd name="connsiteX14" fmla="*/ 2531228 w 4569615"/>
                <a:gd name="connsiteY14" fmla="*/ 1173533 h 3705683"/>
                <a:gd name="connsiteX15" fmla="*/ 2133082 w 4569615"/>
                <a:gd name="connsiteY15" fmla="*/ 714428 h 3705683"/>
                <a:gd name="connsiteX16" fmla="*/ 1703505 w 4569615"/>
                <a:gd name="connsiteY16" fmla="*/ 649658 h 3705683"/>
                <a:gd name="connsiteX17" fmla="*/ 1320600 w 4569615"/>
                <a:gd name="connsiteY17" fmla="*/ 669660 h 3705683"/>
                <a:gd name="connsiteX18" fmla="*/ 376672 w 4569615"/>
                <a:gd name="connsiteY18" fmla="*/ 701093 h 3705683"/>
                <a:gd name="connsiteX19" fmla="*/ 360480 w 4569615"/>
                <a:gd name="connsiteY19" fmla="*/ 388673 h 3705683"/>
                <a:gd name="connsiteX20" fmla="*/ 1326315 w 4569615"/>
                <a:gd name="connsiteY20" fmla="*/ 17198 h 3705683"/>
                <a:gd name="connsiteX21" fmla="*/ 1455855 w 4569615"/>
                <a:gd name="connsiteY21" fmla="*/ 53 h 370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69615" h="3705683">
                  <a:moveTo>
                    <a:pt x="1455855" y="53"/>
                  </a:moveTo>
                  <a:lnTo>
                    <a:pt x="2408355" y="10530"/>
                  </a:lnTo>
                  <a:cubicBezTo>
                    <a:pt x="2572185" y="17198"/>
                    <a:pt x="2641925" y="116540"/>
                    <a:pt x="2797928" y="222938"/>
                  </a:cubicBezTo>
                  <a:cubicBezTo>
                    <a:pt x="2953931" y="329336"/>
                    <a:pt x="3204357" y="502232"/>
                    <a:pt x="3344374" y="648917"/>
                  </a:cubicBezTo>
                  <a:cubicBezTo>
                    <a:pt x="3821507" y="1064314"/>
                    <a:pt x="4146733" y="1351074"/>
                    <a:pt x="4569615" y="1855527"/>
                  </a:cubicBezTo>
                  <a:cubicBezTo>
                    <a:pt x="4569615" y="2472246"/>
                    <a:pt x="4569614" y="3088964"/>
                    <a:pt x="4569614" y="3705683"/>
                  </a:cubicBezTo>
                  <a:lnTo>
                    <a:pt x="1750097" y="3675998"/>
                  </a:lnTo>
                  <a:cubicBezTo>
                    <a:pt x="1630440" y="3636656"/>
                    <a:pt x="1639619" y="3665851"/>
                    <a:pt x="1391126" y="3557972"/>
                  </a:cubicBezTo>
                  <a:cubicBezTo>
                    <a:pt x="1142633" y="3450093"/>
                    <a:pt x="480824" y="3190900"/>
                    <a:pt x="259139" y="3028721"/>
                  </a:cubicBezTo>
                  <a:cubicBezTo>
                    <a:pt x="37454" y="2866542"/>
                    <a:pt x="-79376" y="2709154"/>
                    <a:pt x="61017" y="2584896"/>
                  </a:cubicBezTo>
                  <a:cubicBezTo>
                    <a:pt x="201410" y="2460638"/>
                    <a:pt x="500140" y="2506145"/>
                    <a:pt x="775982" y="2543579"/>
                  </a:cubicBezTo>
                  <a:cubicBezTo>
                    <a:pt x="1051824" y="2581013"/>
                    <a:pt x="1555096" y="2709486"/>
                    <a:pt x="1716068" y="2809499"/>
                  </a:cubicBezTo>
                  <a:cubicBezTo>
                    <a:pt x="2031517" y="2961120"/>
                    <a:pt x="2488393" y="2718245"/>
                    <a:pt x="2641819" y="2471287"/>
                  </a:cubicBezTo>
                  <a:cubicBezTo>
                    <a:pt x="2795245" y="2224329"/>
                    <a:pt x="2696648" y="1992524"/>
                    <a:pt x="2701725" y="1718363"/>
                  </a:cubicBezTo>
                  <a:cubicBezTo>
                    <a:pt x="2695058" y="1566916"/>
                    <a:pt x="2575043" y="1264021"/>
                    <a:pt x="2531228" y="1173533"/>
                  </a:cubicBezTo>
                  <a:cubicBezTo>
                    <a:pt x="2396925" y="890640"/>
                    <a:pt x="2399782" y="820155"/>
                    <a:pt x="2133082" y="714428"/>
                  </a:cubicBezTo>
                  <a:cubicBezTo>
                    <a:pt x="1987350" y="656325"/>
                    <a:pt x="1848285" y="663945"/>
                    <a:pt x="1703505" y="649658"/>
                  </a:cubicBezTo>
                  <a:cubicBezTo>
                    <a:pt x="1562535" y="635370"/>
                    <a:pt x="1459665" y="609653"/>
                    <a:pt x="1320600" y="669660"/>
                  </a:cubicBezTo>
                  <a:cubicBezTo>
                    <a:pt x="1111050" y="759195"/>
                    <a:pt x="573840" y="779198"/>
                    <a:pt x="376672" y="701093"/>
                  </a:cubicBezTo>
                  <a:cubicBezTo>
                    <a:pt x="115687" y="596318"/>
                    <a:pt x="179505" y="498210"/>
                    <a:pt x="360480" y="388673"/>
                  </a:cubicBezTo>
                  <a:cubicBezTo>
                    <a:pt x="652897" y="210555"/>
                    <a:pt x="1012942" y="148643"/>
                    <a:pt x="1326315" y="17198"/>
                  </a:cubicBezTo>
                  <a:cubicBezTo>
                    <a:pt x="1372035" y="-1852"/>
                    <a:pt x="1411087" y="53"/>
                    <a:pt x="1455855" y="53"/>
                  </a:cubicBezTo>
                  <a:close/>
                </a:path>
              </a:pathLst>
            </a:custGeom>
            <a:solidFill>
              <a:srgbClr val="FBCA87"/>
            </a:solidFill>
            <a:ln w="2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061DDE9-A44E-4043-8047-78848833FA8B}"/>
                </a:ext>
              </a:extLst>
            </p:cNvPr>
            <p:cNvSpPr/>
            <p:nvPr/>
          </p:nvSpPr>
          <p:spPr>
            <a:xfrm>
              <a:off x="10083308" y="4518267"/>
              <a:ext cx="852511" cy="687015"/>
            </a:xfrm>
            <a:custGeom>
              <a:avLst/>
              <a:gdLst>
                <a:gd name="connsiteX0" fmla="*/ 396545 w 950899"/>
                <a:gd name="connsiteY0" fmla="*/ 17758 h 766303"/>
                <a:gd name="connsiteX1" fmla="*/ 950900 w 950899"/>
                <a:gd name="connsiteY1" fmla="*/ 209210 h 766303"/>
                <a:gd name="connsiteX2" fmla="*/ 576567 w 950899"/>
                <a:gd name="connsiteY2" fmla="*/ 392090 h 766303"/>
                <a:gd name="connsiteX3" fmla="*/ 54597 w 950899"/>
                <a:gd name="connsiteY3" fmla="*/ 764518 h 766303"/>
                <a:gd name="connsiteX4" fmla="*/ 3162 w 950899"/>
                <a:gd name="connsiteY4" fmla="*/ 644503 h 766303"/>
                <a:gd name="connsiteX5" fmla="*/ 208902 w 950899"/>
                <a:gd name="connsiteY5" fmla="*/ 127295 h 766303"/>
                <a:gd name="connsiteX6" fmla="*/ 396545 w 950899"/>
                <a:gd name="connsiteY6" fmla="*/ 17758 h 766303"/>
                <a:gd name="connsiteX7" fmla="*/ 396545 w 950899"/>
                <a:gd name="connsiteY7" fmla="*/ 17758 h 76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0899" h="766303">
                  <a:moveTo>
                    <a:pt x="396545" y="17758"/>
                  </a:moveTo>
                  <a:cubicBezTo>
                    <a:pt x="890892" y="-51775"/>
                    <a:pt x="845172" y="97768"/>
                    <a:pt x="950900" y="209210"/>
                  </a:cubicBezTo>
                  <a:cubicBezTo>
                    <a:pt x="872795" y="227308"/>
                    <a:pt x="605142" y="320653"/>
                    <a:pt x="576567" y="392090"/>
                  </a:cubicBezTo>
                  <a:cubicBezTo>
                    <a:pt x="504177" y="569255"/>
                    <a:pt x="247002" y="788330"/>
                    <a:pt x="54597" y="764518"/>
                  </a:cubicBezTo>
                  <a:cubicBezTo>
                    <a:pt x="-20650" y="755945"/>
                    <a:pt x="4115" y="704510"/>
                    <a:pt x="3162" y="644503"/>
                  </a:cubicBezTo>
                  <a:cubicBezTo>
                    <a:pt x="42215" y="477815"/>
                    <a:pt x="153657" y="288268"/>
                    <a:pt x="208902" y="127295"/>
                  </a:cubicBezTo>
                  <a:cubicBezTo>
                    <a:pt x="238430" y="46333"/>
                    <a:pt x="318440" y="51095"/>
                    <a:pt x="396545" y="17758"/>
                  </a:cubicBezTo>
                  <a:lnTo>
                    <a:pt x="396545" y="17758"/>
                  </a:ln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787383-505F-40C4-80FC-2FFC39E2DDDD}"/>
              </a:ext>
            </a:extLst>
          </p:cNvPr>
          <p:cNvGrpSpPr/>
          <p:nvPr/>
        </p:nvGrpSpPr>
        <p:grpSpPr>
          <a:xfrm>
            <a:off x="7998797" y="3865629"/>
            <a:ext cx="1952876" cy="1950658"/>
            <a:chOff x="4056136" y="43905"/>
            <a:chExt cx="4439320" cy="443427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143E3E-EE49-488D-AF41-F83F6BC2DC9C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DDE7C2-E5A6-4A25-B352-E8642F8C8602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F56B33-C1FF-450F-AA12-332678F93FDB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A76F03-BCBD-4D46-BEC1-ED6E981D48B4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098" name="Picture 2" descr="Wow, 20 FOLLOWERS?!?! 20 follower special Q&amp;amp;A - Scratch Studio">
            <a:extLst>
              <a:ext uri="{FF2B5EF4-FFF2-40B4-BE49-F238E27FC236}">
                <a16:creationId xmlns:a16="http://schemas.microsoft.com/office/drawing/2014/main" id="{2BD98090-4922-4174-8951-3AD877EE5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25" y="320268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B63683C-BE65-4DF4-971A-89A4A7BEEE39}"/>
              </a:ext>
            </a:extLst>
          </p:cNvPr>
          <p:cNvSpPr/>
          <p:nvPr/>
        </p:nvSpPr>
        <p:spPr>
          <a:xfrm flipH="1">
            <a:off x="4903299" y="421138"/>
            <a:ext cx="2221488" cy="173736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095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99B0E4F8-1B31-43E2-AA7E-57B2A2AF1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27" t="22596" r="8895" b="14527"/>
          <a:stretch/>
        </p:blipFill>
        <p:spPr>
          <a:xfrm>
            <a:off x="2030931" y="1597793"/>
            <a:ext cx="7199696" cy="4639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Graphic 17">
            <a:extLst>
              <a:ext uri="{FF2B5EF4-FFF2-40B4-BE49-F238E27FC236}">
                <a16:creationId xmlns:a16="http://schemas.microsoft.com/office/drawing/2014/main" id="{576B9ED2-C0D5-4380-8B42-79F1B70AF403}"/>
              </a:ext>
            </a:extLst>
          </p:cNvPr>
          <p:cNvSpPr/>
          <p:nvPr/>
        </p:nvSpPr>
        <p:spPr>
          <a:xfrm>
            <a:off x="9057372" y="510140"/>
            <a:ext cx="1434164" cy="1414913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71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B750C2-2B95-4E5A-8E18-E227B8587C67}"/>
              </a:ext>
            </a:extLst>
          </p:cNvPr>
          <p:cNvSpPr/>
          <p:nvPr/>
        </p:nvSpPr>
        <p:spPr>
          <a:xfrm>
            <a:off x="3870562" y="3301006"/>
            <a:ext cx="6980318" cy="2276475"/>
          </a:xfrm>
          <a:prstGeom prst="roundRect">
            <a:avLst>
              <a:gd name="adj" fmla="val 3602"/>
            </a:avLst>
          </a:prstGeom>
          <a:solidFill>
            <a:schemeClr val="accent4">
              <a:alpha val="4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DFE08-D1A3-4890-B395-3D514078D9E9}"/>
              </a:ext>
            </a:extLst>
          </p:cNvPr>
          <p:cNvSpPr txBox="1"/>
          <p:nvPr/>
        </p:nvSpPr>
        <p:spPr>
          <a:xfrm>
            <a:off x="3440350" y="618799"/>
            <a:ext cx="76658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Homework</a:t>
            </a:r>
            <a:endParaRPr lang="ko-KR" altLang="en-US" sz="8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id="{A99D8F33-90DA-40A6-A810-8BE23B47C3D7}"/>
              </a:ext>
            </a:extLst>
          </p:cNvPr>
          <p:cNvSpPr/>
          <p:nvPr/>
        </p:nvSpPr>
        <p:spPr>
          <a:xfrm>
            <a:off x="9007256" y="760303"/>
            <a:ext cx="855202" cy="104043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5D11F4D1-554C-4F89-B20D-DB10F6B36533}"/>
              </a:ext>
            </a:extLst>
          </p:cNvPr>
          <p:cNvSpPr txBox="1"/>
          <p:nvPr/>
        </p:nvSpPr>
        <p:spPr>
          <a:xfrm>
            <a:off x="3811706" y="3949628"/>
            <a:ext cx="456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Workbook page </a:t>
            </a: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(87) 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exercise 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 A )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489B1-0449-61B6-2652-932E9BBA5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1046048">
            <a:off x="7933568" y="2717037"/>
            <a:ext cx="2693292" cy="3313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9816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أكثر مقولة عجبتك وش هي💗💗؟؟. | ask.fm/ihsanteam">
            <a:extLst>
              <a:ext uri="{FF2B5EF4-FFF2-40B4-BE49-F238E27FC236}">
                <a16:creationId xmlns:a16="http://schemas.microsoft.com/office/drawing/2014/main" id="{2A612EEF-572F-466B-B79C-AA70B2270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614487"/>
            <a:ext cx="5153025" cy="3300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3369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5C7FAB23-50DB-4CC1-9EC1-73D7DDA29F30}"/>
              </a:ext>
            </a:extLst>
          </p:cNvPr>
          <p:cNvSpPr/>
          <p:nvPr/>
        </p:nvSpPr>
        <p:spPr>
          <a:xfrm>
            <a:off x="37123" y="3015663"/>
            <a:ext cx="12192000" cy="3842337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8C8DDB6-9A5B-4DE5-BF55-A397CA43115F}"/>
              </a:ext>
            </a:extLst>
          </p:cNvPr>
          <p:cNvSpPr/>
          <p:nvPr/>
        </p:nvSpPr>
        <p:spPr>
          <a:xfrm>
            <a:off x="0" y="1359815"/>
            <a:ext cx="12192000" cy="1655848"/>
          </a:xfrm>
          <a:custGeom>
            <a:avLst/>
            <a:gdLst>
              <a:gd name="connsiteX0" fmla="*/ 6096000 w 12192000"/>
              <a:gd name="connsiteY0" fmla="*/ 0 h 1655848"/>
              <a:gd name="connsiteX1" fmla="*/ 6641533 w 12192000"/>
              <a:gd name="connsiteY1" fmla="*/ 444622 h 1655848"/>
              <a:gd name="connsiteX2" fmla="*/ 6651365 w 12192000"/>
              <a:gd name="connsiteY2" fmla="*/ 542157 h 1655848"/>
              <a:gd name="connsiteX3" fmla="*/ 12192000 w 12192000"/>
              <a:gd name="connsiteY3" fmla="*/ 542157 h 1655848"/>
              <a:gd name="connsiteX4" fmla="*/ 12192000 w 12192000"/>
              <a:gd name="connsiteY4" fmla="*/ 1655848 h 1655848"/>
              <a:gd name="connsiteX5" fmla="*/ 0 w 12192000"/>
              <a:gd name="connsiteY5" fmla="*/ 1655848 h 1655848"/>
              <a:gd name="connsiteX6" fmla="*/ 0 w 12192000"/>
              <a:gd name="connsiteY6" fmla="*/ 542157 h 1655848"/>
              <a:gd name="connsiteX7" fmla="*/ 5540635 w 12192000"/>
              <a:gd name="connsiteY7" fmla="*/ 542157 h 1655848"/>
              <a:gd name="connsiteX8" fmla="*/ 5550468 w 12192000"/>
              <a:gd name="connsiteY8" fmla="*/ 444622 h 1655848"/>
              <a:gd name="connsiteX9" fmla="*/ 6096000 w 12192000"/>
              <a:gd name="connsiteY9" fmla="*/ 0 h 165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655848">
                <a:moveTo>
                  <a:pt x="6096000" y="0"/>
                </a:moveTo>
                <a:cubicBezTo>
                  <a:pt x="6365096" y="0"/>
                  <a:pt x="6589609" y="190876"/>
                  <a:pt x="6641533" y="444622"/>
                </a:cubicBezTo>
                <a:lnTo>
                  <a:pt x="6651365" y="542157"/>
                </a:lnTo>
                <a:lnTo>
                  <a:pt x="12192000" y="542157"/>
                </a:lnTo>
                <a:lnTo>
                  <a:pt x="12192000" y="1655848"/>
                </a:lnTo>
                <a:lnTo>
                  <a:pt x="0" y="1655848"/>
                </a:lnTo>
                <a:lnTo>
                  <a:pt x="0" y="542157"/>
                </a:lnTo>
                <a:lnTo>
                  <a:pt x="5540635" y="542157"/>
                </a:lnTo>
                <a:lnTo>
                  <a:pt x="5550468" y="444622"/>
                </a:lnTo>
                <a:cubicBezTo>
                  <a:pt x="5602391" y="190876"/>
                  <a:pt x="5826905" y="0"/>
                  <a:pt x="6096000" y="0"/>
                </a:cubicBez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>
              <a:solidFill>
                <a:schemeClr val="accent2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D0F370-0345-4248-B3FC-FFB3279033D6}"/>
              </a:ext>
            </a:extLst>
          </p:cNvPr>
          <p:cNvGrpSpPr/>
          <p:nvPr/>
        </p:nvGrpSpPr>
        <p:grpSpPr>
          <a:xfrm>
            <a:off x="5756146" y="1505070"/>
            <a:ext cx="679707" cy="678935"/>
            <a:chOff x="4056136" y="43905"/>
            <a:chExt cx="4439320" cy="4434279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DFA167-848F-4412-9C34-1D0845DA6FF1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F3B7669-8F22-42D0-928B-836D10CE223F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DFD6636-E033-45CC-B724-F7B568BE5B0F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A621753-BA14-4CC6-AFC7-CBAB32278058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074" name="Picture 2" descr="صحيفة أضواء الوطن | #اضواء_الوطن | مبادرة الشرق الأوسط الأخضر.. الأرض تتنفّس">
            <a:extLst>
              <a:ext uri="{FF2B5EF4-FFF2-40B4-BE49-F238E27FC236}">
                <a16:creationId xmlns:a16="http://schemas.microsoft.com/office/drawing/2014/main" id="{BA0A7AEE-5980-4D45-9715-532D6B8EB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2"/>
          <a:stretch/>
        </p:blipFill>
        <p:spPr bwMode="auto">
          <a:xfrm>
            <a:off x="6973700" y="278674"/>
            <a:ext cx="4891847" cy="5983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مبادرة السعودية الخضراء - Sputnik Arabic">
            <a:extLst>
              <a:ext uri="{FF2B5EF4-FFF2-40B4-BE49-F238E27FC236}">
                <a16:creationId xmlns:a16="http://schemas.microsoft.com/office/drawing/2014/main" id="{3DF4B286-745F-4E2A-B972-9E31243F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3" y="242886"/>
            <a:ext cx="4966640" cy="6059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AE48ABD-9430-4B17-8B9F-029751E4CC0C}"/>
              </a:ext>
            </a:extLst>
          </p:cNvPr>
          <p:cNvGrpSpPr/>
          <p:nvPr/>
        </p:nvGrpSpPr>
        <p:grpSpPr>
          <a:xfrm>
            <a:off x="6606542" y="509806"/>
            <a:ext cx="5585459" cy="1477994"/>
            <a:chOff x="6783945" y="2700556"/>
            <a:chExt cx="5761778" cy="14779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8EF26-7AD5-4E7F-95B3-9A57CF80C483}"/>
                </a:ext>
              </a:extLst>
            </p:cNvPr>
            <p:cNvSpPr txBox="1"/>
            <p:nvPr/>
          </p:nvSpPr>
          <p:spPr>
            <a:xfrm>
              <a:off x="7137700" y="2700556"/>
              <a:ext cx="5408023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7200" b="1" dirty="0">
                  <a:solidFill>
                    <a:schemeClr val="bg1"/>
                  </a:solidFill>
                  <a:cs typeface="Arial" pitchFamily="34" charset="0"/>
                </a:rPr>
                <a:t>Thanks!</a:t>
              </a:r>
              <a:endParaRPr lang="ko-KR" altLang="en-US" sz="7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DEB2CA-D11F-4CA5-BC5A-6C38FF4BF392}"/>
                </a:ext>
              </a:extLst>
            </p:cNvPr>
            <p:cNvSpPr txBox="1"/>
            <p:nvPr/>
          </p:nvSpPr>
          <p:spPr>
            <a:xfrm>
              <a:off x="6783945" y="3798894"/>
              <a:ext cx="5407958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7" name="Graphic 17">
            <a:extLst>
              <a:ext uri="{FF2B5EF4-FFF2-40B4-BE49-F238E27FC236}">
                <a16:creationId xmlns:a16="http://schemas.microsoft.com/office/drawing/2014/main" id="{71F6F437-5374-418C-8B43-93F8B5A97C83}"/>
              </a:ext>
            </a:extLst>
          </p:cNvPr>
          <p:cNvSpPr/>
          <p:nvPr/>
        </p:nvSpPr>
        <p:spPr>
          <a:xfrm>
            <a:off x="10663509" y="392141"/>
            <a:ext cx="1083350" cy="1317994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8" name="Picture 4" descr="Have a nice day">
            <a:extLst>
              <a:ext uri="{FF2B5EF4-FFF2-40B4-BE49-F238E27FC236}">
                <a16:creationId xmlns:a16="http://schemas.microsoft.com/office/drawing/2014/main" id="{4D65C5F0-1959-4E03-9504-01E985777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7145085" y="2252662"/>
            <a:ext cx="4601774" cy="3643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Business Free Download Clip Art Images｜Illustoon">
            <a:extLst>
              <a:ext uri="{FF2B5EF4-FFF2-40B4-BE49-F238E27FC236}">
                <a16:creationId xmlns:a16="http://schemas.microsoft.com/office/drawing/2014/main" id="{81B3A075-928C-4BE5-A965-7A147CE9D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5" y="196780"/>
            <a:ext cx="3486150" cy="29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17FC25C3-287E-414A-9167-71230C77C5D9}"/>
              </a:ext>
            </a:extLst>
          </p:cNvPr>
          <p:cNvSpPr/>
          <p:nvPr/>
        </p:nvSpPr>
        <p:spPr>
          <a:xfrm>
            <a:off x="3645056" y="342249"/>
            <a:ext cx="4375800" cy="1318010"/>
          </a:xfrm>
          <a:prstGeom prst="cloudCallout">
            <a:avLst>
              <a:gd name="adj1" fmla="val -63636"/>
              <a:gd name="adj2" fmla="val 69571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/>
              <a:t>What does this green symbol mean 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BABD700-BFD9-4E2B-BF78-C408CA6C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238" y="208269"/>
            <a:ext cx="1514474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emium Vector | Cute cartoon character boy, book point">
            <a:extLst>
              <a:ext uri="{FF2B5EF4-FFF2-40B4-BE49-F238E27FC236}">
                <a16:creationId xmlns:a16="http://schemas.microsoft.com/office/drawing/2014/main" id="{FF80AF1E-719B-4F51-8484-AE3F12068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3280" r="15496" b="6319"/>
          <a:stretch/>
        </p:blipFill>
        <p:spPr bwMode="auto">
          <a:xfrm>
            <a:off x="10144125" y="3953114"/>
            <a:ext cx="2047875" cy="25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1C2F93D9-756B-44C5-9C35-6EAC684E4A8E}"/>
              </a:ext>
            </a:extLst>
          </p:cNvPr>
          <p:cNvSpPr/>
          <p:nvPr/>
        </p:nvSpPr>
        <p:spPr>
          <a:xfrm>
            <a:off x="1751798" y="4302140"/>
            <a:ext cx="8193702" cy="774427"/>
          </a:xfrm>
          <a:prstGeom prst="wedgeRoundRectCallout">
            <a:avLst>
              <a:gd name="adj1" fmla="val 54755"/>
              <a:gd name="adj2" fmla="val -21559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700" b="1" dirty="0"/>
          </a:p>
          <a:p>
            <a:pPr algn="ctr"/>
            <a:r>
              <a:rPr lang="en-US" sz="2000" b="1" dirty="0"/>
              <a:t>The three arrows represent 'reducing', 'reusing', and 'recycling'</a:t>
            </a:r>
            <a:endParaRPr lang="ar-SA" dirty="0"/>
          </a:p>
        </p:txBody>
      </p:sp>
      <p:sp>
        <p:nvSpPr>
          <p:cNvPr id="28" name="فقاعة التفكير: على شكل سحابة 27">
            <a:extLst>
              <a:ext uri="{FF2B5EF4-FFF2-40B4-BE49-F238E27FC236}">
                <a16:creationId xmlns:a16="http://schemas.microsoft.com/office/drawing/2014/main" id="{70018605-5556-426F-8A01-C4D7DF3A4249}"/>
              </a:ext>
            </a:extLst>
          </p:cNvPr>
          <p:cNvSpPr/>
          <p:nvPr/>
        </p:nvSpPr>
        <p:spPr>
          <a:xfrm>
            <a:off x="3789356" y="1703328"/>
            <a:ext cx="4087200" cy="1236336"/>
          </a:xfrm>
          <a:prstGeom prst="cloudCallout">
            <a:avLst>
              <a:gd name="adj1" fmla="val -75734"/>
              <a:gd name="adj2" fmla="val 3776"/>
            </a:avLst>
          </a:prstGeom>
          <a:solidFill>
            <a:srgbClr val="4D97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/>
              <a:t>Where can you see this green symbol 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9" name="فقاعة التفكير: على شكل سحابة 28">
            <a:extLst>
              <a:ext uri="{FF2B5EF4-FFF2-40B4-BE49-F238E27FC236}">
                <a16:creationId xmlns:a16="http://schemas.microsoft.com/office/drawing/2014/main" id="{6264A55D-FDD0-4B89-81BF-E751F62743FE}"/>
              </a:ext>
            </a:extLst>
          </p:cNvPr>
          <p:cNvSpPr/>
          <p:nvPr/>
        </p:nvSpPr>
        <p:spPr>
          <a:xfrm>
            <a:off x="3709877" y="2982733"/>
            <a:ext cx="3316294" cy="1031997"/>
          </a:xfrm>
          <a:prstGeom prst="cloudCallout">
            <a:avLst>
              <a:gd name="adj1" fmla="val -77286"/>
              <a:gd name="adj2" fmla="val -101377"/>
            </a:avLst>
          </a:prstGeom>
          <a:solidFill>
            <a:srgbClr val="90B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/>
              <a:t>What is it for 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CB5BDB00-DE85-47A0-B995-471F04A49DB0}"/>
              </a:ext>
            </a:extLst>
          </p:cNvPr>
          <p:cNvSpPr/>
          <p:nvPr/>
        </p:nvSpPr>
        <p:spPr>
          <a:xfrm>
            <a:off x="4668253" y="5168253"/>
            <a:ext cx="5277247" cy="712044"/>
          </a:xfrm>
          <a:prstGeom prst="wedgeRoundRectCallout">
            <a:avLst>
              <a:gd name="adj1" fmla="val 54432"/>
              <a:gd name="adj2" fmla="val -45174"/>
              <a:gd name="adj3" fmla="val 16667"/>
            </a:avLst>
          </a:prstGeom>
          <a:solidFill>
            <a:srgbClr val="4D97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700" b="1" dirty="0"/>
          </a:p>
          <a:p>
            <a:pPr algn="ctr"/>
            <a:r>
              <a:rPr lang="en-US" sz="2000" b="1" dirty="0"/>
              <a:t>It appears on all sorts of packaging</a:t>
            </a:r>
            <a:endParaRPr lang="ar-SA" dirty="0"/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D9C123D1-D760-4B10-8866-7C43EB51F709}"/>
              </a:ext>
            </a:extLst>
          </p:cNvPr>
          <p:cNvSpPr/>
          <p:nvPr/>
        </p:nvSpPr>
        <p:spPr>
          <a:xfrm>
            <a:off x="2473693" y="5971983"/>
            <a:ext cx="7474410" cy="712044"/>
          </a:xfrm>
          <a:prstGeom prst="wedgeRoundRectCallout">
            <a:avLst>
              <a:gd name="adj1" fmla="val 54432"/>
              <a:gd name="adj2" fmla="val -45174"/>
              <a:gd name="adj3" fmla="val 16667"/>
            </a:avLst>
          </a:prstGeom>
          <a:solidFill>
            <a:srgbClr val="90B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700" b="1" dirty="0"/>
          </a:p>
          <a:p>
            <a:pPr algn="ctr"/>
            <a:r>
              <a:rPr lang="en-US" sz="2000" b="1" dirty="0"/>
              <a:t>This indicates that an object is capable of being recycled</a:t>
            </a:r>
            <a:endParaRPr lang="ar-SA" dirty="0"/>
          </a:p>
        </p:txBody>
      </p:sp>
      <p:pic>
        <p:nvPicPr>
          <p:cNvPr id="32" name="Picture 2" descr="Municipal Waste Reduction | Sandwich, MA">
            <a:extLst>
              <a:ext uri="{FF2B5EF4-FFF2-40B4-BE49-F238E27FC236}">
                <a16:creationId xmlns:a16="http://schemas.microsoft.com/office/drawing/2014/main" id="{9B64928E-5F74-4F62-A171-6B3494F89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95" y="1537767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Business Free Download Clip Art Images｜Illustoon">
            <a:extLst>
              <a:ext uri="{FF2B5EF4-FFF2-40B4-BE49-F238E27FC236}">
                <a16:creationId xmlns:a16="http://schemas.microsoft.com/office/drawing/2014/main" id="{81B3A075-928C-4BE5-A965-7A147CE9D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917882"/>
            <a:ext cx="3476625" cy="29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17FC25C3-287E-414A-9167-71230C77C5D9}"/>
              </a:ext>
            </a:extLst>
          </p:cNvPr>
          <p:cNvSpPr/>
          <p:nvPr/>
        </p:nvSpPr>
        <p:spPr>
          <a:xfrm>
            <a:off x="3863325" y="206513"/>
            <a:ext cx="5617874" cy="2057877"/>
          </a:xfrm>
          <a:prstGeom prst="cloudCallout">
            <a:avLst>
              <a:gd name="adj1" fmla="val -69949"/>
              <a:gd name="adj2" fmla="val 49336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What does 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Go GREEN </a:t>
            </a:r>
            <a:r>
              <a:rPr lang="en-US" sz="2800" dirty="0">
                <a:solidFill>
                  <a:schemeClr val="bg1"/>
                </a:solidFill>
              </a:rPr>
              <a:t>mean?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BABD700-BFD9-4E2B-BF78-C408CA6C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5" y="370998"/>
            <a:ext cx="1514474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o Green Vector Typography Banner Leaves Stock Vector (Royalty Free)  1520608922">
            <a:extLst>
              <a:ext uri="{FF2B5EF4-FFF2-40B4-BE49-F238E27FC236}">
                <a16:creationId xmlns:a16="http://schemas.microsoft.com/office/drawing/2014/main" id="{D7D0D79A-959B-4034-87EE-B5DE22BC8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 bwMode="auto">
          <a:xfrm>
            <a:off x="3362325" y="2734390"/>
            <a:ext cx="6118874" cy="2380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 descr="Premium Vector | Cute cartoon character boy, book point">
            <a:extLst>
              <a:ext uri="{FF2B5EF4-FFF2-40B4-BE49-F238E27FC236}">
                <a16:creationId xmlns:a16="http://schemas.microsoft.com/office/drawing/2014/main" id="{FF80AF1E-719B-4F51-8484-AE3F12068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3280" r="15496" b="6319"/>
          <a:stretch/>
        </p:blipFill>
        <p:spPr bwMode="auto">
          <a:xfrm>
            <a:off x="10134600" y="4229101"/>
            <a:ext cx="2047875" cy="25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1C2F93D9-756B-44C5-9C35-6EAC684E4A8E}"/>
              </a:ext>
            </a:extLst>
          </p:cNvPr>
          <p:cNvSpPr/>
          <p:nvPr/>
        </p:nvSpPr>
        <p:spPr>
          <a:xfrm>
            <a:off x="1047750" y="5718275"/>
            <a:ext cx="8943975" cy="897434"/>
          </a:xfrm>
          <a:prstGeom prst="wedgeRoundRectCallout">
            <a:avLst>
              <a:gd name="adj1" fmla="val 54432"/>
              <a:gd name="adj2" fmla="val -45174"/>
              <a:gd name="adj3" fmla="val 16667"/>
            </a:avLst>
          </a:prstGeom>
          <a:solidFill>
            <a:srgbClr val="448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To do things in a way that protects the natural environment</a:t>
            </a:r>
          </a:p>
          <a:p>
            <a:pPr algn="ctr"/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248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ICAR EUROPE 100% Energy Neutral - Dicar">
            <a:extLst>
              <a:ext uri="{FF2B5EF4-FFF2-40B4-BE49-F238E27FC236}">
                <a16:creationId xmlns:a16="http://schemas.microsoft.com/office/drawing/2014/main" id="{1787F96A-6CD3-4172-BCF3-D2C71AC14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429000"/>
            <a:ext cx="6010275" cy="282892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17FC25C3-287E-414A-9167-71230C77C5D9}"/>
              </a:ext>
            </a:extLst>
          </p:cNvPr>
          <p:cNvSpPr/>
          <p:nvPr/>
        </p:nvSpPr>
        <p:spPr>
          <a:xfrm>
            <a:off x="4088101" y="390048"/>
            <a:ext cx="5046376" cy="2243139"/>
          </a:xfrm>
          <a:prstGeom prst="cloudCallout">
            <a:avLst>
              <a:gd name="adj1" fmla="val -69949"/>
              <a:gd name="adj2" fmla="val 49336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List some ways help you to be 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GREEN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32" name="Picture 8" descr="Düşünen çocuk png 1 » PNG Image">
            <a:extLst>
              <a:ext uri="{FF2B5EF4-FFF2-40B4-BE49-F238E27FC236}">
                <a16:creationId xmlns:a16="http://schemas.microsoft.com/office/drawing/2014/main" id="{44597FA9-88A3-49C2-8FBB-0738B75C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228724"/>
            <a:ext cx="2400300" cy="33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BABD700-BFD9-4E2B-BF78-C408CA6C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5" y="390048"/>
            <a:ext cx="1514474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634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E0FFBED4-6577-405F-9436-A4658A514A86}"/>
              </a:ext>
            </a:extLst>
          </p:cNvPr>
          <p:cNvSpPr/>
          <p:nvPr/>
        </p:nvSpPr>
        <p:spPr>
          <a:xfrm>
            <a:off x="7157884" y="1541207"/>
            <a:ext cx="4276461" cy="4754324"/>
          </a:xfrm>
          <a:prstGeom prst="roundRect">
            <a:avLst>
              <a:gd name="adj" fmla="val 3602"/>
            </a:avLst>
          </a:prstGeom>
          <a:solidFill>
            <a:srgbClr val="CEDD46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228600">
              <a:srgbClr val="4D972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Graphic 17">
            <a:extLst>
              <a:ext uri="{FF2B5EF4-FFF2-40B4-BE49-F238E27FC236}">
                <a16:creationId xmlns:a16="http://schemas.microsoft.com/office/drawing/2014/main" id="{6D04F732-7817-4CE1-9732-3A6A3D2A21A9}"/>
              </a:ext>
            </a:extLst>
          </p:cNvPr>
          <p:cNvSpPr/>
          <p:nvPr/>
        </p:nvSpPr>
        <p:spPr>
          <a:xfrm>
            <a:off x="10812982" y="93932"/>
            <a:ext cx="1083350" cy="1317994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EE849143-538D-4079-B865-D092EFBCA01F}"/>
              </a:ext>
            </a:extLst>
          </p:cNvPr>
          <p:cNvSpPr/>
          <p:nvPr/>
        </p:nvSpPr>
        <p:spPr>
          <a:xfrm>
            <a:off x="5742038" y="344129"/>
            <a:ext cx="4621161" cy="867579"/>
          </a:xfrm>
          <a:prstGeom prst="wedgeRoundRectCallout">
            <a:avLst>
              <a:gd name="adj1" fmla="val 59904"/>
              <a:gd name="adj2" fmla="val 27009"/>
              <a:gd name="adj3" fmla="val 16667"/>
            </a:avLst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Some Ways to be </a:t>
            </a:r>
            <a:r>
              <a:rPr lang="en-US" sz="3400" b="1" dirty="0">
                <a:solidFill>
                  <a:srgbClr val="92D050"/>
                </a:solidFill>
              </a:rPr>
              <a:t>Green</a:t>
            </a:r>
            <a:r>
              <a:rPr lang="en-US" sz="2400" b="1" dirty="0"/>
              <a:t>…..</a:t>
            </a:r>
            <a:endParaRPr lang="ar-SA" sz="24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87FCA1F-88BC-4488-B286-4A008E239C05}"/>
              </a:ext>
            </a:extLst>
          </p:cNvPr>
          <p:cNvSpPr txBox="1"/>
          <p:nvPr/>
        </p:nvSpPr>
        <p:spPr>
          <a:xfrm>
            <a:off x="7265468" y="1695312"/>
            <a:ext cx="4168877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zh-CN" sz="2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Using renewable energy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Conserving 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water</a:t>
            </a:r>
          </a:p>
          <a:p>
            <a:pPr marL="285750" lvl="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turning devices off after using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Recycling garbage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Eating organic 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Reduce using plastic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Sitting AC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fairly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18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B750C2-2B95-4E5A-8E18-E227B8587C67}"/>
              </a:ext>
            </a:extLst>
          </p:cNvPr>
          <p:cNvSpPr/>
          <p:nvPr/>
        </p:nvSpPr>
        <p:spPr>
          <a:xfrm>
            <a:off x="6221676" y="88766"/>
            <a:ext cx="5881834" cy="6663506"/>
          </a:xfrm>
          <a:prstGeom prst="roundRect">
            <a:avLst>
              <a:gd name="adj" fmla="val 3602"/>
            </a:avLst>
          </a:prstGeom>
          <a:solidFill>
            <a:schemeClr val="accent4">
              <a:alpha val="4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id="{A99D8F33-90DA-40A6-A810-8BE23B47C3D7}"/>
              </a:ext>
            </a:extLst>
          </p:cNvPr>
          <p:cNvSpPr/>
          <p:nvPr/>
        </p:nvSpPr>
        <p:spPr>
          <a:xfrm flipH="1">
            <a:off x="575811" y="194266"/>
            <a:ext cx="1228856" cy="1248765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صورة 4" descr="صورة 4">
            <a:extLst>
              <a:ext uri="{FF2B5EF4-FFF2-40B4-BE49-F238E27FC236}">
                <a16:creationId xmlns:a16="http://schemas.microsoft.com/office/drawing/2014/main" id="{51978C6C-C5A9-451C-B41F-44925122C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376" b="20212"/>
          <a:stretch>
            <a:fillRect/>
          </a:stretch>
        </p:blipFill>
        <p:spPr>
          <a:xfrm>
            <a:off x="6373419" y="194266"/>
            <a:ext cx="5555225" cy="641284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1802;p59">
            <a:extLst>
              <a:ext uri="{FF2B5EF4-FFF2-40B4-BE49-F238E27FC236}">
                <a16:creationId xmlns:a16="http://schemas.microsoft.com/office/drawing/2014/main" id="{037E6A3F-2027-43B0-A680-5EDE507C79BD}"/>
              </a:ext>
            </a:extLst>
          </p:cNvPr>
          <p:cNvSpPr txBox="1">
            <a:spLocks/>
          </p:cNvSpPr>
          <p:nvPr/>
        </p:nvSpPr>
        <p:spPr>
          <a:xfrm>
            <a:off x="1886319" y="532299"/>
            <a:ext cx="3902209" cy="5727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Open UR book p.(82)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5B8C1511-7A35-4636-AA86-A7842CA1F105}"/>
              </a:ext>
            </a:extLst>
          </p:cNvPr>
          <p:cNvSpPr/>
          <p:nvPr/>
        </p:nvSpPr>
        <p:spPr>
          <a:xfrm>
            <a:off x="2317556" y="1600036"/>
            <a:ext cx="3466512" cy="779647"/>
          </a:xfrm>
          <a:prstGeom prst="wedgeRoundRectCallout">
            <a:avLst>
              <a:gd name="adj1" fmla="val 61224"/>
              <a:gd name="adj2" fmla="val 100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What is the title?</a:t>
            </a:r>
            <a:endParaRPr lang="ar-SA" sz="2200" b="1" dirty="0"/>
          </a:p>
        </p:txBody>
      </p:sp>
      <p:sp>
        <p:nvSpPr>
          <p:cNvPr id="16" name="Isosceles Triangle 1">
            <a:extLst>
              <a:ext uri="{FF2B5EF4-FFF2-40B4-BE49-F238E27FC236}">
                <a16:creationId xmlns:a16="http://schemas.microsoft.com/office/drawing/2014/main" id="{8B24DB78-46D2-4E27-8836-02E7FD89543A}"/>
              </a:ext>
            </a:extLst>
          </p:cNvPr>
          <p:cNvSpPr/>
          <p:nvPr/>
        </p:nvSpPr>
        <p:spPr>
          <a:xfrm rot="10800000">
            <a:off x="6587065" y="1944302"/>
            <a:ext cx="4318358" cy="507026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rgbClr val="4D97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Isosceles Triangle 1">
            <a:extLst>
              <a:ext uri="{FF2B5EF4-FFF2-40B4-BE49-F238E27FC236}">
                <a16:creationId xmlns:a16="http://schemas.microsoft.com/office/drawing/2014/main" id="{B73BF728-37B1-41B1-9D86-C2261FC8806B}"/>
              </a:ext>
            </a:extLst>
          </p:cNvPr>
          <p:cNvSpPr/>
          <p:nvPr/>
        </p:nvSpPr>
        <p:spPr>
          <a:xfrm rot="10800000">
            <a:off x="6871098" y="1437276"/>
            <a:ext cx="1875146" cy="507026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rgbClr val="4D97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: Rounded Corners 13">
            <a:extLst>
              <a:ext uri="{FF2B5EF4-FFF2-40B4-BE49-F238E27FC236}">
                <a16:creationId xmlns:a16="http://schemas.microsoft.com/office/drawing/2014/main" id="{EC13ACBA-6B76-4B79-8751-ABC0C7689D1E}"/>
              </a:ext>
            </a:extLst>
          </p:cNvPr>
          <p:cNvSpPr/>
          <p:nvPr/>
        </p:nvSpPr>
        <p:spPr>
          <a:xfrm>
            <a:off x="6373419" y="2550990"/>
            <a:ext cx="5725720" cy="4273862"/>
          </a:xfrm>
          <a:prstGeom prst="roundRect">
            <a:avLst>
              <a:gd name="adj" fmla="val 3602"/>
            </a:avLst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92D88F98-840D-43EF-8D43-DA2A3C6B593E}"/>
              </a:ext>
            </a:extLst>
          </p:cNvPr>
          <p:cNvSpPr/>
          <p:nvPr/>
        </p:nvSpPr>
        <p:spPr>
          <a:xfrm>
            <a:off x="1749048" y="2715742"/>
            <a:ext cx="4176749" cy="779647"/>
          </a:xfrm>
          <a:prstGeom prst="wedgeRoundRectCallout">
            <a:avLst>
              <a:gd name="adj1" fmla="val 58319"/>
              <a:gd name="adj2" fmla="val 100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What does the picture show?</a:t>
            </a:r>
            <a:endParaRPr lang="ar-SA" sz="2200" b="1" dirty="0"/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A6AAFEBE-1D76-4424-B074-04AB492E80DF}"/>
              </a:ext>
            </a:extLst>
          </p:cNvPr>
          <p:cNvSpPr/>
          <p:nvPr/>
        </p:nvSpPr>
        <p:spPr>
          <a:xfrm>
            <a:off x="6822710" y="2747449"/>
            <a:ext cx="4638424" cy="779647"/>
          </a:xfrm>
          <a:prstGeom prst="wedgeRoundRectCallout">
            <a:avLst>
              <a:gd name="adj1" fmla="val 58319"/>
              <a:gd name="adj2" fmla="val 1006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u="sng" dirty="0"/>
              <a:t>a wind farm</a:t>
            </a:r>
            <a:r>
              <a:rPr lang="en-US" sz="2400" b="1" dirty="0"/>
              <a:t>, </a:t>
            </a:r>
            <a:r>
              <a:rPr lang="en-US" sz="2400" dirty="0"/>
              <a:t>a non-polluting way of generating electricity</a:t>
            </a: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E9552F96-6EFA-4DBC-81CC-753CC58C8133}"/>
              </a:ext>
            </a:extLst>
          </p:cNvPr>
          <p:cNvSpPr/>
          <p:nvPr/>
        </p:nvSpPr>
        <p:spPr>
          <a:xfrm>
            <a:off x="1749049" y="3971887"/>
            <a:ext cx="4346952" cy="888871"/>
          </a:xfrm>
          <a:prstGeom prst="wedgeRoundRectCallout">
            <a:avLst>
              <a:gd name="adj1" fmla="val 58319"/>
              <a:gd name="adj2" fmla="val 100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600" b="1" dirty="0"/>
          </a:p>
          <a:p>
            <a:pPr algn="ctr"/>
            <a:r>
              <a:rPr lang="en-US" sz="2200" b="1" dirty="0"/>
              <a:t>Are there any wind farms near where we live?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2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B750C2-2B95-4E5A-8E18-E227B8587C67}"/>
              </a:ext>
            </a:extLst>
          </p:cNvPr>
          <p:cNvSpPr/>
          <p:nvPr/>
        </p:nvSpPr>
        <p:spPr>
          <a:xfrm>
            <a:off x="6221676" y="88766"/>
            <a:ext cx="5881834" cy="6663506"/>
          </a:xfrm>
          <a:prstGeom prst="roundRect">
            <a:avLst>
              <a:gd name="adj" fmla="val 3602"/>
            </a:avLst>
          </a:prstGeom>
          <a:solidFill>
            <a:schemeClr val="accent4">
              <a:alpha val="4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id="{A99D8F33-90DA-40A6-A810-8BE23B47C3D7}"/>
              </a:ext>
            </a:extLst>
          </p:cNvPr>
          <p:cNvSpPr/>
          <p:nvPr/>
        </p:nvSpPr>
        <p:spPr>
          <a:xfrm flipH="1">
            <a:off x="575811" y="194266"/>
            <a:ext cx="1228856" cy="1248765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صورة 4" descr="صورة 4">
            <a:extLst>
              <a:ext uri="{FF2B5EF4-FFF2-40B4-BE49-F238E27FC236}">
                <a16:creationId xmlns:a16="http://schemas.microsoft.com/office/drawing/2014/main" id="{51978C6C-C5A9-451C-B41F-44925122C6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76" b="20212"/>
          <a:stretch>
            <a:fillRect/>
          </a:stretch>
        </p:blipFill>
        <p:spPr>
          <a:xfrm>
            <a:off x="6384980" y="214096"/>
            <a:ext cx="5555225" cy="641284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: Rounded Corners 25">
            <a:extLst>
              <a:ext uri="{FF2B5EF4-FFF2-40B4-BE49-F238E27FC236}">
                <a16:creationId xmlns:a16="http://schemas.microsoft.com/office/drawing/2014/main" id="{4FA1459A-5014-4166-BBE4-45562D729296}"/>
              </a:ext>
            </a:extLst>
          </p:cNvPr>
          <p:cNvSpPr/>
          <p:nvPr/>
        </p:nvSpPr>
        <p:spPr>
          <a:xfrm>
            <a:off x="2609242" y="2633091"/>
            <a:ext cx="2877158" cy="5727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Questionnaire</a:t>
            </a:r>
          </a:p>
        </p:txBody>
      </p:sp>
      <p:pic>
        <p:nvPicPr>
          <p:cNvPr id="12" name="Picture 4" descr="animated transparent book gif - Clip Art Library">
            <a:extLst>
              <a:ext uri="{FF2B5EF4-FFF2-40B4-BE49-F238E27FC236}">
                <a16:creationId xmlns:a16="http://schemas.microsoft.com/office/drawing/2014/main" id="{FA3BD74B-80F1-4363-A720-7204F8CAF7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75" y="1104999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802;p59">
            <a:extLst>
              <a:ext uri="{FF2B5EF4-FFF2-40B4-BE49-F238E27FC236}">
                <a16:creationId xmlns:a16="http://schemas.microsoft.com/office/drawing/2014/main" id="{037E6A3F-2027-43B0-A680-5EDE507C79BD}"/>
              </a:ext>
            </a:extLst>
          </p:cNvPr>
          <p:cNvSpPr txBox="1">
            <a:spLocks/>
          </p:cNvSpPr>
          <p:nvPr/>
        </p:nvSpPr>
        <p:spPr>
          <a:xfrm>
            <a:off x="1886319" y="532299"/>
            <a:ext cx="3902209" cy="5727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Open UR book p.(82)</a:t>
            </a:r>
          </a:p>
        </p:txBody>
      </p:sp>
      <p:sp>
        <p:nvSpPr>
          <p:cNvPr id="21" name="Read and circle your answer">
            <a:extLst>
              <a:ext uri="{FF2B5EF4-FFF2-40B4-BE49-F238E27FC236}">
                <a16:creationId xmlns:a16="http://schemas.microsoft.com/office/drawing/2014/main" id="{3ABD8740-5738-4C4F-8338-49D8A5429650}"/>
              </a:ext>
            </a:extLst>
          </p:cNvPr>
          <p:cNvSpPr txBox="1"/>
          <p:nvPr/>
        </p:nvSpPr>
        <p:spPr>
          <a:xfrm>
            <a:off x="6118382" y="1152110"/>
            <a:ext cx="3288831" cy="370842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19" tIns="45719" rIns="45719" bIns="45719" numCol="1" anchor="ctr">
            <a:spAutoFit/>
          </a:bodyPr>
          <a:lstStyle>
            <a:lvl1pPr algn="ctr" rtl="0">
              <a:defRPr b="1"/>
            </a:lvl1pPr>
          </a:lstStyle>
          <a:p>
            <a:r>
              <a:rPr dirty="0"/>
              <a:t>Read and circle your answer</a:t>
            </a:r>
          </a:p>
        </p:txBody>
      </p:sp>
      <p:pic>
        <p:nvPicPr>
          <p:cNvPr id="10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28ACFB89-EFCE-49B1-A769-61C18F7D7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6633" y="3724977"/>
            <a:ext cx="1264937" cy="117174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05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44">
            <a:extLst>
              <a:ext uri="{FF2B5EF4-FFF2-40B4-BE49-F238E27FC236}">
                <a16:creationId xmlns:a16="http://schemas.microsoft.com/office/drawing/2014/main" id="{17428125-757E-453C-B70A-004117FB7BF9}"/>
              </a:ext>
            </a:extLst>
          </p:cNvPr>
          <p:cNvSpPr/>
          <p:nvPr/>
        </p:nvSpPr>
        <p:spPr>
          <a:xfrm>
            <a:off x="1435608" y="832104"/>
            <a:ext cx="10268712" cy="4882896"/>
          </a:xfrm>
          <a:custGeom>
            <a:avLst/>
            <a:gdLst>
              <a:gd name="connsiteX0" fmla="*/ 341309 w 5296915"/>
              <a:gd name="connsiteY0" fmla="*/ 0 h 2152509"/>
              <a:gd name="connsiteX1" fmla="*/ 2562917 w 5296915"/>
              <a:gd name="connsiteY1" fmla="*/ 0 h 2152509"/>
              <a:gd name="connsiteX2" fmla="*/ 2733998 w 5296915"/>
              <a:gd name="connsiteY2" fmla="*/ 0 h 2152509"/>
              <a:gd name="connsiteX3" fmla="*/ 4955607 w 5296915"/>
              <a:gd name="connsiteY3" fmla="*/ 0 h 2152509"/>
              <a:gd name="connsiteX4" fmla="*/ 5296915 w 5296915"/>
              <a:gd name="connsiteY4" fmla="*/ 358759 h 2152509"/>
              <a:gd name="connsiteX5" fmla="*/ 5296915 w 5296915"/>
              <a:gd name="connsiteY5" fmla="*/ 1793750 h 2152509"/>
              <a:gd name="connsiteX6" fmla="*/ 4955607 w 5296915"/>
              <a:gd name="connsiteY6" fmla="*/ 2152509 h 2152509"/>
              <a:gd name="connsiteX7" fmla="*/ 2733998 w 5296915"/>
              <a:gd name="connsiteY7" fmla="*/ 2152509 h 2152509"/>
              <a:gd name="connsiteX8" fmla="*/ 2562917 w 5296915"/>
              <a:gd name="connsiteY8" fmla="*/ 2152509 h 2152509"/>
              <a:gd name="connsiteX9" fmla="*/ 341309 w 5296915"/>
              <a:gd name="connsiteY9" fmla="*/ 2152509 h 2152509"/>
              <a:gd name="connsiteX10" fmla="*/ 0 w 5296915"/>
              <a:gd name="connsiteY10" fmla="*/ 1793750 h 2152509"/>
              <a:gd name="connsiteX11" fmla="*/ 0 w 5296915"/>
              <a:gd name="connsiteY11" fmla="*/ 1224655 h 2152509"/>
              <a:gd name="connsiteX12" fmla="*/ 511788 w 5296915"/>
              <a:gd name="connsiteY12" fmla="*/ 1224655 h 2152509"/>
              <a:gd name="connsiteX13" fmla="*/ 511788 w 5296915"/>
              <a:gd name="connsiteY13" fmla="*/ 1373055 h 2152509"/>
              <a:gd name="connsiteX14" fmla="*/ 813296 w 5296915"/>
              <a:gd name="connsiteY14" fmla="*/ 1076255 h 2152509"/>
              <a:gd name="connsiteX15" fmla="*/ 511788 w 5296915"/>
              <a:gd name="connsiteY15" fmla="*/ 779454 h 2152509"/>
              <a:gd name="connsiteX16" fmla="*/ 511788 w 5296915"/>
              <a:gd name="connsiteY16" fmla="*/ 927854 h 2152509"/>
              <a:gd name="connsiteX17" fmla="*/ 0 w 5296915"/>
              <a:gd name="connsiteY17" fmla="*/ 927854 h 2152509"/>
              <a:gd name="connsiteX18" fmla="*/ 0 w 5296915"/>
              <a:gd name="connsiteY18" fmla="*/ 358759 h 2152509"/>
              <a:gd name="connsiteX19" fmla="*/ 341309 w 5296915"/>
              <a:gd name="connsiteY19" fmla="*/ 0 h 215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96915" h="2152509">
                <a:moveTo>
                  <a:pt x="341309" y="0"/>
                </a:moveTo>
                <a:lnTo>
                  <a:pt x="2562917" y="0"/>
                </a:lnTo>
                <a:lnTo>
                  <a:pt x="2733998" y="0"/>
                </a:lnTo>
                <a:lnTo>
                  <a:pt x="4955607" y="0"/>
                </a:lnTo>
                <a:cubicBezTo>
                  <a:pt x="5144106" y="0"/>
                  <a:pt x="5296915" y="160622"/>
                  <a:pt x="5296915" y="358759"/>
                </a:cubicBezTo>
                <a:lnTo>
                  <a:pt x="5296915" y="1793750"/>
                </a:lnTo>
                <a:cubicBezTo>
                  <a:pt x="5296915" y="1991887"/>
                  <a:pt x="5144106" y="2152509"/>
                  <a:pt x="4955607" y="2152509"/>
                </a:cubicBezTo>
                <a:lnTo>
                  <a:pt x="2733998" y="2152509"/>
                </a:lnTo>
                <a:lnTo>
                  <a:pt x="2562917" y="2152509"/>
                </a:lnTo>
                <a:lnTo>
                  <a:pt x="341309" y="2152509"/>
                </a:lnTo>
                <a:cubicBezTo>
                  <a:pt x="152809" y="2152509"/>
                  <a:pt x="0" y="1991887"/>
                  <a:pt x="0" y="1793750"/>
                </a:cubicBezTo>
                <a:lnTo>
                  <a:pt x="0" y="1224655"/>
                </a:lnTo>
                <a:lnTo>
                  <a:pt x="511788" y="1224655"/>
                </a:lnTo>
                <a:lnTo>
                  <a:pt x="511788" y="1373055"/>
                </a:lnTo>
                <a:lnTo>
                  <a:pt x="813296" y="1076255"/>
                </a:lnTo>
                <a:lnTo>
                  <a:pt x="511788" y="779454"/>
                </a:lnTo>
                <a:lnTo>
                  <a:pt x="511788" y="927854"/>
                </a:lnTo>
                <a:lnTo>
                  <a:pt x="0" y="927854"/>
                </a:lnTo>
                <a:lnTo>
                  <a:pt x="0" y="358759"/>
                </a:lnTo>
                <a:cubicBezTo>
                  <a:pt x="0" y="160622"/>
                  <a:pt x="152809" y="0"/>
                  <a:pt x="3413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 dirty="0"/>
          </a:p>
        </p:txBody>
      </p:sp>
      <p:pic>
        <p:nvPicPr>
          <p:cNvPr id="37" name="صورة 6" descr="صورة 6">
            <a:extLst>
              <a:ext uri="{FF2B5EF4-FFF2-40B4-BE49-F238E27FC236}">
                <a16:creationId xmlns:a16="http://schemas.microsoft.com/office/drawing/2014/main" id="{48089B89-2D3C-4B95-AA9C-655A94650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"/>
          <a:stretch/>
        </p:blipFill>
        <p:spPr>
          <a:xfrm>
            <a:off x="3117514" y="1517340"/>
            <a:ext cx="7717536" cy="3512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D35B653B-A54C-4A38-8306-E88B300901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42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674" y="276344"/>
            <a:ext cx="1106424" cy="93268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محاضرة بعنوان الفرق بين تصميم المواقع باستخدام البرامج الجاهزة او لغات  البرمجة مركز التعليم المستمر">
            <a:extLst>
              <a:ext uri="{FF2B5EF4-FFF2-40B4-BE49-F238E27FC236}">
                <a16:creationId xmlns:a16="http://schemas.microsoft.com/office/drawing/2014/main" id="{92DD4DFB-B578-4B8A-9E03-5F5395E521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879" y="4532671"/>
            <a:ext cx="2711958" cy="208443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6">
            <a:extLst>
              <a:ext uri="{FF2B5EF4-FFF2-40B4-BE49-F238E27FC236}">
                <a16:creationId xmlns:a16="http://schemas.microsoft.com/office/drawing/2014/main" id="{B1A91563-D997-46FA-8D12-47DBD32301A2}"/>
              </a:ext>
            </a:extLst>
          </p:cNvPr>
          <p:cNvGrpSpPr/>
          <p:nvPr/>
        </p:nvGrpSpPr>
        <p:grpSpPr>
          <a:xfrm>
            <a:off x="10835050" y="59681"/>
            <a:ext cx="1199754" cy="1107063"/>
            <a:chOff x="5914772" y="-1274614"/>
            <a:chExt cx="6579339" cy="8102772"/>
          </a:xfrm>
        </p:grpSpPr>
        <p:sp>
          <p:nvSpPr>
            <p:cNvPr id="41" name="Freeform: Shape 7">
              <a:extLst>
                <a:ext uri="{FF2B5EF4-FFF2-40B4-BE49-F238E27FC236}">
                  <a16:creationId xmlns:a16="http://schemas.microsoft.com/office/drawing/2014/main" id="{D6622AC8-6C72-4A37-9CB4-6B938A9F7903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8">
              <a:extLst>
                <a:ext uri="{FF2B5EF4-FFF2-40B4-BE49-F238E27FC236}">
                  <a16:creationId xmlns:a16="http://schemas.microsoft.com/office/drawing/2014/main" id="{082FA603-4FC4-4F5E-ADE3-D77A66E95551}"/>
                </a:ext>
              </a:extLst>
            </p:cNvPr>
            <p:cNvSpPr/>
            <p:nvPr/>
          </p:nvSpPr>
          <p:spPr>
            <a:xfrm>
              <a:off x="6902069" y="-1274614"/>
              <a:ext cx="5592042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43" name="Rectangle: Rounded Corners 25">
            <a:extLst>
              <a:ext uri="{FF2B5EF4-FFF2-40B4-BE49-F238E27FC236}">
                <a16:creationId xmlns:a16="http://schemas.microsoft.com/office/drawing/2014/main" id="{44EA82E0-6FBA-4CDE-8AF9-5BF6A896610C}"/>
              </a:ext>
            </a:extLst>
          </p:cNvPr>
          <p:cNvSpPr/>
          <p:nvPr/>
        </p:nvSpPr>
        <p:spPr>
          <a:xfrm>
            <a:off x="9770965" y="6075899"/>
            <a:ext cx="2329227" cy="4115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computer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220" name="Picture 4" descr="Working Turn Off Sticker by Geo Law for iOS &amp;amp; Android | GIPHY">
            <a:extLst>
              <a:ext uri="{FF2B5EF4-FFF2-40B4-BE49-F238E27FC236}">
                <a16:creationId xmlns:a16="http://schemas.microsoft.com/office/drawing/2014/main" id="{34297568-DF24-4BC9-984E-91C9EBA985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503" y="3892345"/>
            <a:ext cx="4105432" cy="364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: Rounded Corners 25">
            <a:extLst>
              <a:ext uri="{FF2B5EF4-FFF2-40B4-BE49-F238E27FC236}">
                <a16:creationId xmlns:a16="http://schemas.microsoft.com/office/drawing/2014/main" id="{F9D70102-1064-43C5-8EA2-C13550D64070}"/>
              </a:ext>
            </a:extLst>
          </p:cNvPr>
          <p:cNvSpPr/>
          <p:nvPr/>
        </p:nvSpPr>
        <p:spPr>
          <a:xfrm>
            <a:off x="2689442" y="6194474"/>
            <a:ext cx="2329227" cy="4115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Turn on \off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6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876B"/>
      </a:accent1>
      <a:accent2>
        <a:srgbClr val="4D9724"/>
      </a:accent2>
      <a:accent3>
        <a:srgbClr val="90B141"/>
      </a:accent3>
      <a:accent4>
        <a:srgbClr val="CEDD46"/>
      </a:accent4>
      <a:accent5>
        <a:srgbClr val="1C4335"/>
      </a:accent5>
      <a:accent6>
        <a:srgbClr val="2E5B1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3678</TotalTime>
  <Words>300</Words>
  <Application>Microsoft Office PowerPoint</Application>
  <PresentationFormat>شاشة عريضة</PresentationFormat>
  <Paragraphs>79</Paragraphs>
  <Slides>25</Slides>
  <Notes>0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25</vt:i4>
      </vt:variant>
    </vt:vector>
  </HeadingPairs>
  <TitlesOfParts>
    <vt:vector size="33" baseType="lpstr">
      <vt:lpstr>Abadi</vt:lpstr>
      <vt:lpstr>Arial</vt:lpstr>
      <vt:lpstr>Calibri</vt:lpstr>
      <vt:lpstr>Handlee</vt:lpstr>
      <vt:lpstr>Wingdings</vt:lpstr>
      <vt:lpstr>Cover and End Slide Master</vt:lpstr>
      <vt:lpstr>Contents Slide Master</vt:lpstr>
      <vt:lpstr>Section Break Slide Master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انتصار بنت العبيدالله</cp:lastModifiedBy>
  <cp:revision>78</cp:revision>
  <dcterms:created xsi:type="dcterms:W3CDTF">2020-01-20T05:08:25Z</dcterms:created>
  <dcterms:modified xsi:type="dcterms:W3CDTF">2022-12-18T21:34:34Z</dcterms:modified>
</cp:coreProperties>
</file>