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375" r:id="rId2"/>
    <p:sldId id="878" r:id="rId3"/>
    <p:sldId id="311" r:id="rId4"/>
    <p:sldId id="880" r:id="rId5"/>
    <p:sldId id="879" r:id="rId6"/>
    <p:sldId id="882" r:id="rId7"/>
    <p:sldId id="881" r:id="rId8"/>
    <p:sldId id="883" r:id="rId9"/>
    <p:sldId id="884" r:id="rId10"/>
    <p:sldId id="885" r:id="rId11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2FX+rw3faI1+5ctFJRSVxQ==" hashData="GIe2F5anji4ShAqV1abfQldrwrBykY0pPe6bfDQyRyAzbK2wxCQWcdlkJrbWswryRVsOlhFOO7e2WgUNyn3yUA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2BB1AA"/>
    <a:srgbClr val="B2A28B"/>
    <a:srgbClr val="FFFFFF"/>
    <a:srgbClr val="FCA6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6" autoAdjust="0"/>
    <p:restoredTop sz="94660"/>
  </p:normalViewPr>
  <p:slideViewPr>
    <p:cSldViewPr snapToGrid="0">
      <p:cViewPr varScale="1">
        <p:scale>
          <a:sx n="87" d="100"/>
          <a:sy n="87" d="100"/>
        </p:scale>
        <p:origin x="61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1AAB799-1C8A-316C-7F55-2D8769764A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F5D5D46D-6F8C-BAFB-92D5-EECAC45C8C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F03ED3-5F93-49A7-EBE4-2B44823F0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B208E-BA9C-4BDB-BC9F-CBE87BA4941E}" type="datetimeFigureOut">
              <a:rPr lang="ar-SA" smtClean="0"/>
              <a:t>26/05/44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20EE1FD-454C-B079-66C4-8B38D7234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1F12B39-98C1-C649-BCE6-E6F139053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679D2-ACBF-4CFD-9A23-AB77DB15227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89902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8B02CDE-9396-8C1D-DF43-BA2354BC2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DC096E13-72DA-BDFD-09F2-CCCF35535E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1A107B9-B280-DAE1-75AF-C99D19BBE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B208E-BA9C-4BDB-BC9F-CBE87BA4941E}" type="datetimeFigureOut">
              <a:rPr lang="ar-SA" smtClean="0"/>
              <a:t>26/05/44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37D5823-BD1C-8CC3-F97B-D1F29A4CA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9D35F55-76EF-D7CF-5AE5-E41838620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679D2-ACBF-4CFD-9A23-AB77DB15227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59148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31792D27-3F4E-EE38-9C36-93A1F11956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6665A2A-90F4-32FF-72E4-6DB285B0F9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078703E-086F-4754-A274-440950FFA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B208E-BA9C-4BDB-BC9F-CBE87BA4941E}" type="datetimeFigureOut">
              <a:rPr lang="ar-SA" smtClean="0"/>
              <a:t>26/05/44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AF0968E-4DE5-D886-8A1C-D608D8D7D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3BB1AB3-FA2F-42F0-9509-CFF2CDA9E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679D2-ACBF-4CFD-9A23-AB77DB15227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471105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08F5A797-2E60-4E5F-868F-16A883DAE696}"/>
              </a:ext>
            </a:extLst>
          </p:cNvPr>
          <p:cNvSpPr txBox="1"/>
          <p:nvPr userDrawn="1"/>
        </p:nvSpPr>
        <p:spPr>
          <a:xfrm>
            <a:off x="62142" y="6879594"/>
            <a:ext cx="267882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sz="1100" dirty="0"/>
              <a:t>Done By: Essa Al-</a:t>
            </a:r>
            <a:r>
              <a:rPr lang="en-US" sz="1100" dirty="0" err="1"/>
              <a:t>Hussaini</a:t>
            </a:r>
            <a:endParaRPr lang="ar-SA" sz="1100" dirty="0"/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61612112-0052-72B3-161B-309598D7E9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81956" y="6123024"/>
            <a:ext cx="1021185" cy="448682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1A1CB215-E260-E23F-06D9-5907ADC778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8392" y="6521380"/>
            <a:ext cx="697484" cy="306456"/>
          </a:xfrm>
          <a:prstGeom prst="rect">
            <a:avLst/>
          </a:prstGeom>
        </p:spPr>
      </p:pic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E701546D-BBAA-312F-04D7-403BA727F431}"/>
              </a:ext>
            </a:extLst>
          </p:cNvPr>
          <p:cNvGrpSpPr/>
          <p:nvPr userDrawn="1"/>
        </p:nvGrpSpPr>
        <p:grpSpPr>
          <a:xfrm flipH="1">
            <a:off x="9974976" y="-311463"/>
            <a:ext cx="2217024" cy="2455589"/>
            <a:chOff x="-95600" y="-311463"/>
            <a:chExt cx="2217024" cy="2455589"/>
          </a:xfrm>
        </p:grpSpPr>
        <p:sp>
          <p:nvSpPr>
            <p:cNvPr id="8" name="شكل بيضاوي 7">
              <a:extLst>
                <a:ext uri="{FF2B5EF4-FFF2-40B4-BE49-F238E27FC236}">
                  <a16:creationId xmlns:a16="http://schemas.microsoft.com/office/drawing/2014/main" id="{7B48FE04-F0A2-64EF-3B45-35319F1452FD}"/>
                </a:ext>
              </a:extLst>
            </p:cNvPr>
            <p:cNvSpPr/>
            <p:nvPr userDrawn="1"/>
          </p:nvSpPr>
          <p:spPr>
            <a:xfrm>
              <a:off x="-95600" y="1107529"/>
              <a:ext cx="723976" cy="723976"/>
            </a:xfrm>
            <a:prstGeom prst="ellipse">
              <a:avLst/>
            </a:prstGeom>
            <a:solidFill>
              <a:srgbClr val="2BB1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" name="شكل بيضاوي 8">
              <a:extLst>
                <a:ext uri="{FF2B5EF4-FFF2-40B4-BE49-F238E27FC236}">
                  <a16:creationId xmlns:a16="http://schemas.microsoft.com/office/drawing/2014/main" id="{C096E038-5527-9D56-4822-E930B7746FAD}"/>
                </a:ext>
              </a:extLst>
            </p:cNvPr>
            <p:cNvSpPr/>
            <p:nvPr userDrawn="1"/>
          </p:nvSpPr>
          <p:spPr>
            <a:xfrm>
              <a:off x="333728" y="155375"/>
              <a:ext cx="1429384" cy="1429384"/>
            </a:xfrm>
            <a:prstGeom prst="ellipse">
              <a:avLst/>
            </a:prstGeom>
            <a:solidFill>
              <a:srgbClr val="B2A2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0" name="شكل بيضاوي 9">
              <a:extLst>
                <a:ext uri="{FF2B5EF4-FFF2-40B4-BE49-F238E27FC236}">
                  <a16:creationId xmlns:a16="http://schemas.microsoft.com/office/drawing/2014/main" id="{BB9AA7B8-21CC-EC79-4AED-6D4C7BF2CD61}"/>
                </a:ext>
              </a:extLst>
            </p:cNvPr>
            <p:cNvSpPr/>
            <p:nvPr userDrawn="1"/>
          </p:nvSpPr>
          <p:spPr>
            <a:xfrm>
              <a:off x="659805" y="1752262"/>
              <a:ext cx="247242" cy="247242"/>
            </a:xfrm>
            <a:prstGeom prst="ellipse">
              <a:avLst/>
            </a:prstGeom>
            <a:solidFill>
              <a:srgbClr val="16BC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1" name="شكل بيضاوي 10">
              <a:extLst>
                <a:ext uri="{FF2B5EF4-FFF2-40B4-BE49-F238E27FC236}">
                  <a16:creationId xmlns:a16="http://schemas.microsoft.com/office/drawing/2014/main" id="{F2F1A1E7-EBBE-B80D-D944-87BD1660A950}"/>
                </a:ext>
              </a:extLst>
            </p:cNvPr>
            <p:cNvSpPr/>
            <p:nvPr userDrawn="1"/>
          </p:nvSpPr>
          <p:spPr>
            <a:xfrm>
              <a:off x="333728" y="2036126"/>
              <a:ext cx="108000" cy="108000"/>
            </a:xfrm>
            <a:prstGeom prst="ellipse">
              <a:avLst/>
            </a:prstGeom>
            <a:solidFill>
              <a:srgbClr val="B2A2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2" name="شكل بيضاوي 11">
              <a:extLst>
                <a:ext uri="{FF2B5EF4-FFF2-40B4-BE49-F238E27FC236}">
                  <a16:creationId xmlns:a16="http://schemas.microsoft.com/office/drawing/2014/main" id="{E33E6440-0A96-A750-8024-83FF631B7DD6}"/>
                </a:ext>
              </a:extLst>
            </p:cNvPr>
            <p:cNvSpPr/>
            <p:nvPr userDrawn="1"/>
          </p:nvSpPr>
          <p:spPr>
            <a:xfrm>
              <a:off x="1509424" y="-311463"/>
              <a:ext cx="612000" cy="612000"/>
            </a:xfrm>
            <a:prstGeom prst="ellipse">
              <a:avLst/>
            </a:prstGeom>
            <a:solidFill>
              <a:srgbClr val="B2A2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pic>
        <p:nvPicPr>
          <p:cNvPr id="24" name="صورة 23">
            <a:extLst>
              <a:ext uri="{FF2B5EF4-FFF2-40B4-BE49-F238E27FC236}">
                <a16:creationId xmlns:a16="http://schemas.microsoft.com/office/drawing/2014/main" id="{99EEA1CB-9C0A-CDCE-00DB-E6A397204ED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49498"/>
            <a:ext cx="1976700" cy="2908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251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5D1B66B-3DD7-D0B0-010B-9FD15F37B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178601D-95C6-9218-A9C5-6F70243953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ECEBE06-7AEB-B31C-17CB-F15E9016C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B208E-BA9C-4BDB-BC9F-CBE87BA4941E}" type="datetimeFigureOut">
              <a:rPr lang="ar-SA" smtClean="0"/>
              <a:t>26/05/44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2BB5ADF-11A0-C9D5-A028-9B22C872B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167CCC0-CE3B-3BE2-22D1-7538D9934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679D2-ACBF-4CFD-9A23-AB77DB15227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39123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5FF51F5-EFF3-E45B-2202-A0AEB2F94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D4EBB5EC-A821-9A9D-785A-E3CB959FBC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4ACE455-C700-EFF0-4405-6CB3B5191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B208E-BA9C-4BDB-BC9F-CBE87BA4941E}" type="datetimeFigureOut">
              <a:rPr lang="ar-SA" smtClean="0"/>
              <a:t>26/05/44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E4F32AB-F22D-4259-D198-B94D63343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A7983A7-9323-8089-7654-13DB3EADE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679D2-ACBF-4CFD-9A23-AB77DB15227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60601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B6FEBAA-262E-2E58-1C1A-C72161E7E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A7838D1-0651-1D45-B345-7110FE6F8F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9D94043-9196-E427-2E40-01C91B655B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A1D8F734-FCDD-11F6-DB95-38FD467CF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B208E-BA9C-4BDB-BC9F-CBE87BA4941E}" type="datetimeFigureOut">
              <a:rPr lang="ar-SA" smtClean="0"/>
              <a:t>26/05/44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4D5A565-BB59-D690-29BB-E54FEDD7B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9564C1BD-6FA9-6DB3-F66F-4260F36A2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679D2-ACBF-4CFD-9A23-AB77DB15227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41301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5C8C031-4C2A-A966-0397-AE3CD3008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141C446-0A4D-9717-8FAC-227665D877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90201AAB-BEF2-DE2B-AF15-AABEFF8076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4FC63421-F299-CF54-F765-BD873F2C1C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BFDD1763-C0CE-142C-2531-73DC2DAC6F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79F54400-13FA-73B1-039F-FA9A3DE3E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B208E-BA9C-4BDB-BC9F-CBE87BA4941E}" type="datetimeFigureOut">
              <a:rPr lang="ar-SA" smtClean="0"/>
              <a:t>26/05/44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1BEF1CD7-F929-9DBD-0EB8-D60088786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A94BB29D-1FB2-7C2C-983B-71683DAB4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679D2-ACBF-4CFD-9A23-AB77DB15227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53247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9F5BAB6-3C0D-4708-4A17-23AA65BB9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F26C791A-0134-79B9-600E-CBD54FA7C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B208E-BA9C-4BDB-BC9F-CBE87BA4941E}" type="datetimeFigureOut">
              <a:rPr lang="ar-SA" smtClean="0"/>
              <a:t>26/05/44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FEF3DAD9-3AC3-F6A5-EA7B-8DEA44CC5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F5E822C7-9730-D638-B9D8-3BBF23E72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679D2-ACBF-4CFD-9A23-AB77DB15227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11393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04871AD3-0E0A-F895-6096-522E4FB96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B208E-BA9C-4BDB-BC9F-CBE87BA4941E}" type="datetimeFigureOut">
              <a:rPr lang="ar-SA" smtClean="0"/>
              <a:t>26/05/44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DDB9E2E5-BD66-22CF-6607-05D9C99F8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730219CB-0FC5-09C9-1E9D-4B8E7FF14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679D2-ACBF-4CFD-9A23-AB77DB15227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90252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709C316-98DE-673E-2A5C-48D3222D2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F0B6AB8-A06B-81F1-C59E-CDD5C00CBF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B74CFB0F-4D0E-BDCD-F02A-05AC46632F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0ACCF3B-0F3F-46CF-BD46-5DFA2EFBD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B208E-BA9C-4BDB-BC9F-CBE87BA4941E}" type="datetimeFigureOut">
              <a:rPr lang="ar-SA" smtClean="0"/>
              <a:t>26/05/44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6A66C080-D1C3-B9F1-89F0-FD806648B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DFC6FEF4-FD7B-DDBC-5CC8-7BB18F55E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679D2-ACBF-4CFD-9A23-AB77DB15227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22709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472E55F-C9C2-1DD9-5411-9F0EA9045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C96227C8-8861-3A37-77A8-205B8315F3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DBFBBCEA-07A9-30B4-0EA1-4B55602561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D1F994B0-DDFC-7B02-EB69-25E708CAD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B208E-BA9C-4BDB-BC9F-CBE87BA4941E}" type="datetimeFigureOut">
              <a:rPr lang="ar-SA" smtClean="0"/>
              <a:t>26/05/44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72A614A0-7A71-4674-CB90-EC3F711A4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48C4E912-211D-ECC3-D4EC-629BAAC2E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679D2-ACBF-4CFD-9A23-AB77DB15227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37190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>
            <a:extLst>
              <a:ext uri="{FF2B5EF4-FFF2-40B4-BE49-F238E27FC236}">
                <a16:creationId xmlns:a16="http://schemas.microsoft.com/office/drawing/2014/main" id="{AE2E7741-E83A-43D6-5503-44B6F3BD4D48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820" y="-30164"/>
            <a:ext cx="8211180" cy="6888122"/>
          </a:xfrm>
          <a:prstGeom prst="rect">
            <a:avLst/>
          </a:prstGeom>
        </p:spPr>
      </p:pic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0405A7E4-9AE0-5FE3-55B2-F95E35ACA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C0030B3B-E77F-353A-5C69-1A82A1DD59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A90F92A-106B-4336-4CAF-74F0A0E924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8B208E-BA9C-4BDB-BC9F-CBE87BA4941E}" type="datetimeFigureOut">
              <a:rPr lang="ar-SA" smtClean="0"/>
              <a:t>26/05/44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510E753-73DE-AD89-BB96-05A6E62C0F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15E3186-8862-AFD6-1DD3-88E1B4BD02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679D2-ACBF-4CFD-9A23-AB77DB152271}" type="slidenum">
              <a:rPr lang="ar-SA" smtClean="0"/>
              <a:t>‹#›</a:t>
            </a:fld>
            <a:endParaRPr lang="ar-SA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66FC4D42-CD7D-2151-DC60-1F8A0785D344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8392" y="6521380"/>
            <a:ext cx="697484" cy="306456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5BC1BEC4-8547-C5DD-D188-196BB8F3D729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81956" y="6123024"/>
            <a:ext cx="1021185" cy="448682"/>
          </a:xfrm>
          <a:prstGeom prst="rect">
            <a:avLst/>
          </a:prstGeom>
        </p:spPr>
      </p:pic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7FCFE912-BB16-22C7-4F68-CD2FA3FC4F09}"/>
              </a:ext>
            </a:extLst>
          </p:cNvPr>
          <p:cNvGrpSpPr/>
          <p:nvPr userDrawn="1"/>
        </p:nvGrpSpPr>
        <p:grpSpPr>
          <a:xfrm>
            <a:off x="239052" y="-535214"/>
            <a:ext cx="180054" cy="4237455"/>
            <a:chOff x="8888614" y="0"/>
            <a:chExt cx="180054" cy="4237455"/>
          </a:xfrm>
        </p:grpSpPr>
        <p:grpSp>
          <p:nvGrpSpPr>
            <p:cNvPr id="11" name="مجموعة 10">
              <a:extLst>
                <a:ext uri="{FF2B5EF4-FFF2-40B4-BE49-F238E27FC236}">
                  <a16:creationId xmlns:a16="http://schemas.microsoft.com/office/drawing/2014/main" id="{B2E3B65C-1EB6-D906-A39E-F6D58EE53BCC}"/>
                </a:ext>
              </a:extLst>
            </p:cNvPr>
            <p:cNvGrpSpPr/>
            <p:nvPr userDrawn="1"/>
          </p:nvGrpSpPr>
          <p:grpSpPr>
            <a:xfrm>
              <a:off x="8888614" y="0"/>
              <a:ext cx="180054" cy="3965314"/>
              <a:chOff x="8888614" y="0"/>
              <a:chExt cx="180054" cy="3965314"/>
            </a:xfrm>
          </p:grpSpPr>
          <p:sp>
            <p:nvSpPr>
              <p:cNvPr id="13" name="مستطيل 12">
                <a:extLst>
                  <a:ext uri="{FF2B5EF4-FFF2-40B4-BE49-F238E27FC236}">
                    <a16:creationId xmlns:a16="http://schemas.microsoft.com/office/drawing/2014/main" id="{3EF5E0D4-B26D-6393-DE51-C88D48C59A44}"/>
                  </a:ext>
                </a:extLst>
              </p:cNvPr>
              <p:cNvSpPr/>
              <p:nvPr userDrawn="1"/>
            </p:nvSpPr>
            <p:spPr>
              <a:xfrm>
                <a:off x="8888614" y="0"/>
                <a:ext cx="180054" cy="3875314"/>
              </a:xfrm>
              <a:prstGeom prst="rect">
                <a:avLst/>
              </a:prstGeom>
              <a:solidFill>
                <a:srgbClr val="B2A28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4" name="شكل بيضاوي 13">
                <a:extLst>
                  <a:ext uri="{FF2B5EF4-FFF2-40B4-BE49-F238E27FC236}">
                    <a16:creationId xmlns:a16="http://schemas.microsoft.com/office/drawing/2014/main" id="{729B8C73-CAE5-C5E6-096F-E73710812342}"/>
                  </a:ext>
                </a:extLst>
              </p:cNvPr>
              <p:cNvSpPr/>
              <p:nvPr userDrawn="1"/>
            </p:nvSpPr>
            <p:spPr>
              <a:xfrm>
                <a:off x="8888614" y="3785314"/>
                <a:ext cx="180000" cy="180000"/>
              </a:xfrm>
              <a:prstGeom prst="ellipse">
                <a:avLst/>
              </a:prstGeom>
              <a:solidFill>
                <a:srgbClr val="B2A28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12" name="شكل بيضاوي 11">
              <a:extLst>
                <a:ext uri="{FF2B5EF4-FFF2-40B4-BE49-F238E27FC236}">
                  <a16:creationId xmlns:a16="http://schemas.microsoft.com/office/drawing/2014/main" id="{4C6AAD77-D3A3-5760-1EC5-FBBBBD751929}"/>
                </a:ext>
              </a:extLst>
            </p:cNvPr>
            <p:cNvSpPr/>
            <p:nvPr userDrawn="1"/>
          </p:nvSpPr>
          <p:spPr>
            <a:xfrm>
              <a:off x="8888614" y="4057455"/>
              <a:ext cx="180000" cy="180000"/>
            </a:xfrm>
            <a:prstGeom prst="ellipse">
              <a:avLst/>
            </a:prstGeom>
            <a:solidFill>
              <a:srgbClr val="B2A2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06B958E8-E42C-8EF2-F0CF-77B6856C7CFD}"/>
              </a:ext>
            </a:extLst>
          </p:cNvPr>
          <p:cNvGrpSpPr/>
          <p:nvPr userDrawn="1"/>
        </p:nvGrpSpPr>
        <p:grpSpPr>
          <a:xfrm>
            <a:off x="497767" y="-12700"/>
            <a:ext cx="180054" cy="4237455"/>
            <a:chOff x="8888614" y="0"/>
            <a:chExt cx="180054" cy="4237455"/>
          </a:xfrm>
          <a:solidFill>
            <a:srgbClr val="44ADA3"/>
          </a:solidFill>
        </p:grpSpPr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85A3A551-FABD-CA39-0748-415C29F784FB}"/>
                </a:ext>
              </a:extLst>
            </p:cNvPr>
            <p:cNvGrpSpPr/>
            <p:nvPr userDrawn="1"/>
          </p:nvGrpSpPr>
          <p:grpSpPr>
            <a:xfrm>
              <a:off x="8888614" y="0"/>
              <a:ext cx="180054" cy="3980928"/>
              <a:chOff x="8888614" y="0"/>
              <a:chExt cx="180054" cy="3980928"/>
            </a:xfrm>
            <a:grpFill/>
          </p:grpSpPr>
          <p:sp>
            <p:nvSpPr>
              <p:cNvPr id="18" name="مستطيل 17">
                <a:extLst>
                  <a:ext uri="{FF2B5EF4-FFF2-40B4-BE49-F238E27FC236}">
                    <a16:creationId xmlns:a16="http://schemas.microsoft.com/office/drawing/2014/main" id="{C254ACFA-066F-4022-18A7-1D26EEA51285}"/>
                  </a:ext>
                </a:extLst>
              </p:cNvPr>
              <p:cNvSpPr/>
              <p:nvPr userDrawn="1"/>
            </p:nvSpPr>
            <p:spPr>
              <a:xfrm>
                <a:off x="8888614" y="0"/>
                <a:ext cx="180054" cy="387531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9" name="شكل بيضاوي 18">
                <a:extLst>
                  <a:ext uri="{FF2B5EF4-FFF2-40B4-BE49-F238E27FC236}">
                    <a16:creationId xmlns:a16="http://schemas.microsoft.com/office/drawing/2014/main" id="{D09116FD-0AC1-B640-A439-F6EE3D772E95}"/>
                  </a:ext>
                </a:extLst>
              </p:cNvPr>
              <p:cNvSpPr/>
              <p:nvPr userDrawn="1"/>
            </p:nvSpPr>
            <p:spPr>
              <a:xfrm>
                <a:off x="8888614" y="3800928"/>
                <a:ext cx="180000" cy="180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17" name="شكل بيضاوي 16">
              <a:extLst>
                <a:ext uri="{FF2B5EF4-FFF2-40B4-BE49-F238E27FC236}">
                  <a16:creationId xmlns:a16="http://schemas.microsoft.com/office/drawing/2014/main" id="{113F5C76-5C6B-0575-B228-F9D58FDD3C1F}"/>
                </a:ext>
              </a:extLst>
            </p:cNvPr>
            <p:cNvSpPr/>
            <p:nvPr userDrawn="1"/>
          </p:nvSpPr>
          <p:spPr>
            <a:xfrm>
              <a:off x="8888614" y="4057455"/>
              <a:ext cx="180000" cy="18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</p:spTree>
    <p:extLst>
      <p:ext uri="{BB962C8B-B14F-4D97-AF65-F5344CB8AC3E}">
        <p14:creationId xmlns:p14="http://schemas.microsoft.com/office/powerpoint/2010/main" val="4189608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audio" Target="../media/audio4.wav"/><Relationship Id="rId7" Type="http://schemas.openxmlformats.org/officeDocument/2006/relationships/image" Target="../media/image6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11" Type="http://schemas.openxmlformats.org/officeDocument/2006/relationships/audio" Target="../media/audio5.wav"/><Relationship Id="rId5" Type="http://schemas.openxmlformats.org/officeDocument/2006/relationships/image" Target="../media/image5.png"/><Relationship Id="rId10" Type="http://schemas.openxmlformats.org/officeDocument/2006/relationships/audio" Target="../media/audio4.wav"/><Relationship Id="rId4" Type="http://schemas.openxmlformats.org/officeDocument/2006/relationships/audio" Target="../media/audio5.wav"/><Relationship Id="rId9" Type="http://schemas.openxmlformats.org/officeDocument/2006/relationships/audio" Target="../media/audio3.wav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audio" Target="../media/audio4.wav"/><Relationship Id="rId7" Type="http://schemas.openxmlformats.org/officeDocument/2006/relationships/image" Target="../media/image6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11" Type="http://schemas.openxmlformats.org/officeDocument/2006/relationships/audio" Target="../media/audio5.wav"/><Relationship Id="rId5" Type="http://schemas.openxmlformats.org/officeDocument/2006/relationships/image" Target="../media/image5.png"/><Relationship Id="rId10" Type="http://schemas.openxmlformats.org/officeDocument/2006/relationships/audio" Target="../media/audio4.wav"/><Relationship Id="rId4" Type="http://schemas.openxmlformats.org/officeDocument/2006/relationships/audio" Target="../media/audio5.wav"/><Relationship Id="rId9" Type="http://schemas.openxmlformats.org/officeDocument/2006/relationships/audio" Target="../media/audio3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8">
            <a:extLst>
              <a:ext uri="{FF2B5EF4-FFF2-40B4-BE49-F238E27FC236}">
                <a16:creationId xmlns:a16="http://schemas.microsoft.com/office/drawing/2014/main" id="{3952DE68-3D31-15A9-E556-7F01C9290348}"/>
              </a:ext>
            </a:extLst>
          </p:cNvPr>
          <p:cNvSpPr/>
          <p:nvPr/>
        </p:nvSpPr>
        <p:spPr>
          <a:xfrm>
            <a:off x="3868418" y="1250072"/>
            <a:ext cx="5751832" cy="2234199"/>
          </a:xfrm>
          <a:custGeom>
            <a:avLst/>
            <a:gdLst/>
            <a:ahLst/>
            <a:cxnLst/>
            <a:rect l="l" t="t" r="r" b="b"/>
            <a:pathLst>
              <a:path w="3616960" h="1402079">
                <a:moveTo>
                  <a:pt x="0" y="233680"/>
                </a:moveTo>
                <a:lnTo>
                  <a:pt x="4747" y="186592"/>
                </a:lnTo>
                <a:lnTo>
                  <a:pt x="18363" y="142732"/>
                </a:lnTo>
                <a:lnTo>
                  <a:pt x="39909" y="103038"/>
                </a:lnTo>
                <a:lnTo>
                  <a:pt x="68443" y="68452"/>
                </a:lnTo>
                <a:lnTo>
                  <a:pt x="103027" y="39915"/>
                </a:lnTo>
                <a:lnTo>
                  <a:pt x="142721" y="18367"/>
                </a:lnTo>
                <a:lnTo>
                  <a:pt x="186585" y="4748"/>
                </a:lnTo>
                <a:lnTo>
                  <a:pt x="233680" y="0"/>
                </a:lnTo>
                <a:lnTo>
                  <a:pt x="3382772" y="0"/>
                </a:lnTo>
                <a:lnTo>
                  <a:pt x="3429859" y="4748"/>
                </a:lnTo>
                <a:lnTo>
                  <a:pt x="3473719" y="18367"/>
                </a:lnTo>
                <a:lnTo>
                  <a:pt x="3513413" y="39915"/>
                </a:lnTo>
                <a:lnTo>
                  <a:pt x="3547999" y="68452"/>
                </a:lnTo>
                <a:lnTo>
                  <a:pt x="3576536" y="103038"/>
                </a:lnTo>
                <a:lnTo>
                  <a:pt x="3598084" y="142732"/>
                </a:lnTo>
                <a:lnTo>
                  <a:pt x="3611703" y="186592"/>
                </a:lnTo>
                <a:lnTo>
                  <a:pt x="3616452" y="233680"/>
                </a:lnTo>
                <a:lnTo>
                  <a:pt x="3616452" y="1168400"/>
                </a:lnTo>
                <a:lnTo>
                  <a:pt x="3611703" y="1215487"/>
                </a:lnTo>
                <a:lnTo>
                  <a:pt x="3598084" y="1259347"/>
                </a:lnTo>
                <a:lnTo>
                  <a:pt x="3576536" y="1299041"/>
                </a:lnTo>
                <a:lnTo>
                  <a:pt x="3547999" y="1333627"/>
                </a:lnTo>
                <a:lnTo>
                  <a:pt x="3513413" y="1362164"/>
                </a:lnTo>
                <a:lnTo>
                  <a:pt x="3473719" y="1383712"/>
                </a:lnTo>
                <a:lnTo>
                  <a:pt x="3429859" y="1397331"/>
                </a:lnTo>
                <a:lnTo>
                  <a:pt x="3382772" y="1402080"/>
                </a:lnTo>
                <a:lnTo>
                  <a:pt x="233680" y="1402080"/>
                </a:lnTo>
                <a:lnTo>
                  <a:pt x="186585" y="1397331"/>
                </a:lnTo>
                <a:lnTo>
                  <a:pt x="142721" y="1383712"/>
                </a:lnTo>
                <a:lnTo>
                  <a:pt x="103027" y="1362164"/>
                </a:lnTo>
                <a:lnTo>
                  <a:pt x="68443" y="1333627"/>
                </a:lnTo>
                <a:lnTo>
                  <a:pt x="39909" y="1299041"/>
                </a:lnTo>
                <a:lnTo>
                  <a:pt x="18363" y="1259347"/>
                </a:lnTo>
                <a:lnTo>
                  <a:pt x="4747" y="1215487"/>
                </a:lnTo>
                <a:lnTo>
                  <a:pt x="0" y="1168400"/>
                </a:lnTo>
                <a:lnTo>
                  <a:pt x="0" y="233680"/>
                </a:lnTo>
                <a:close/>
              </a:path>
            </a:pathLst>
          </a:custGeom>
          <a:ln w="25400">
            <a:solidFill>
              <a:srgbClr val="B2A2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عنوان">
            <a:extLst>
              <a:ext uri="{FF2B5EF4-FFF2-40B4-BE49-F238E27FC236}">
                <a16:creationId xmlns:a16="http://schemas.microsoft.com/office/drawing/2014/main" id="{7A688597-5E80-B8F2-1568-169305E83807}"/>
              </a:ext>
            </a:extLst>
          </p:cNvPr>
          <p:cNvSpPr txBox="1">
            <a:spLocks/>
          </p:cNvSpPr>
          <p:nvPr/>
        </p:nvSpPr>
        <p:spPr>
          <a:xfrm>
            <a:off x="4320374" y="1428227"/>
            <a:ext cx="5206645" cy="9773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haroni" panose="02010803020104030203" pitchFamily="2" charset="-79"/>
                <a:ea typeface="黑体" panose="02010609060101010101" pitchFamily="49" charset="-122"/>
                <a:cs typeface="Aharoni" panose="02010803020104030203" pitchFamily="2" charset="-79"/>
              </a:rPr>
              <a:t>Mega Goal 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haroni" panose="02010803020104030203" pitchFamily="2" charset="-79"/>
                <a:ea typeface="黑体" panose="02010609060101010101" pitchFamily="49" charset="-122"/>
                <a:cs typeface="Aharoni" panose="02010803020104030203" pitchFamily="2" charset="-79"/>
              </a:rPr>
              <a:t>2.2</a:t>
            </a:r>
            <a:endParaRPr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latin typeface="Aharoni" panose="02010803020104030203" pitchFamily="2" charset="-79"/>
              <a:ea typeface="黑体" panose="02010609060101010101" pitchFamily="49" charset="-122"/>
              <a:cs typeface="Aharoni" panose="02010803020104030203" pitchFamily="2" charset="-79"/>
            </a:endParaRPr>
          </a:p>
          <a:p>
            <a:r>
              <a:rPr lang="en-US" altLang="zh-CN" dirty="0">
                <a:solidFill>
                  <a:srgbClr val="FF0000"/>
                </a:solidFill>
                <a:latin typeface="Aharoni" panose="02010803020104030203" pitchFamily="2" charset="-79"/>
                <a:ea typeface="黑体" panose="02010609060101010101" pitchFamily="49" charset="-122"/>
                <a:cs typeface="Aharoni" panose="02010803020104030203" pitchFamily="2" charset="-79"/>
              </a:rPr>
              <a:t>Unit </a:t>
            </a:r>
            <a:r>
              <a:rPr lang="en-US" altLang="zh-CN" sz="3000" b="1" dirty="0">
                <a:solidFill>
                  <a:srgbClr val="FF0000"/>
                </a:solidFill>
                <a:latin typeface="Abadi" panose="020B0604020104020204" pitchFamily="34" charset="0"/>
                <a:cs typeface="Aharoni" panose="02010803020104030203" pitchFamily="2" charset="-79"/>
              </a:rPr>
              <a:t>1</a:t>
            </a:r>
            <a:r>
              <a:rPr lang="en-US" altLang="zh-CN" dirty="0">
                <a:solidFill>
                  <a:srgbClr val="FF0000"/>
                </a:solidFill>
                <a:latin typeface="Aharoni" panose="02010803020104030203" pitchFamily="2" charset="-79"/>
                <a:ea typeface="黑体" panose="02010609060101010101" pitchFamily="49" charset="-122"/>
                <a:cs typeface="Aharoni" panose="02010803020104030203" pitchFamily="2" charset="-79"/>
              </a:rPr>
              <a:t>  -  Working </a:t>
            </a:r>
            <a:r>
              <a:rPr lang="en-US" altLang="zh-CN" sz="3000" b="1" dirty="0">
                <a:solidFill>
                  <a:srgbClr val="FF0000"/>
                </a:solidFill>
                <a:latin typeface="Abadi" panose="020B0604020104020204" pitchFamily="34" charset="0"/>
                <a:cs typeface="Aharoni" panose="02010803020104030203" pitchFamily="2" charset="-79"/>
              </a:rPr>
              <a:t>9</a:t>
            </a:r>
            <a:r>
              <a:rPr lang="en-US" altLang="zh-CN" dirty="0">
                <a:solidFill>
                  <a:srgbClr val="FF0000"/>
                </a:solidFill>
                <a:latin typeface="Aharoni" panose="02010803020104030203" pitchFamily="2" charset="-79"/>
                <a:ea typeface="黑体" panose="02010609060101010101" pitchFamily="49" charset="-122"/>
                <a:cs typeface="Aharoni" panose="02010803020104030203" pitchFamily="2" charset="-79"/>
              </a:rPr>
              <a:t> To </a:t>
            </a:r>
            <a:r>
              <a:rPr lang="en-US" altLang="zh-CN" sz="3000" b="1" dirty="0">
                <a:solidFill>
                  <a:srgbClr val="FF0000"/>
                </a:solidFill>
                <a:latin typeface="Abadi" panose="020B0604020104020204" pitchFamily="34" charset="0"/>
                <a:cs typeface="Aharoni" panose="02010803020104030203" pitchFamily="2" charset="-79"/>
              </a:rPr>
              <a:t>5</a:t>
            </a:r>
            <a:endParaRPr lang="zh-CN" altLang="en-US" sz="3600" b="1" dirty="0">
              <a:solidFill>
                <a:srgbClr val="FF0000"/>
              </a:solidFill>
              <a:latin typeface="Abadi" panose="020B0604020104020204" pitchFamily="34" charset="0"/>
              <a:cs typeface="Aharoni" panose="02010803020104030203" pitchFamily="2" charset="-79"/>
            </a:endParaRPr>
          </a:p>
          <a:p>
            <a:endParaRPr lang="en-US" altLang="zh-CN" sz="2400" dirty="0">
              <a:solidFill>
                <a:schemeClr val="tx1">
                  <a:lumMod val="65000"/>
                  <a:lumOff val="35000"/>
                </a:schemeClr>
              </a:solidFill>
              <a:latin typeface="Aharoni" panose="02010803020104030203" pitchFamily="2" charset="-79"/>
              <a:ea typeface="黑体" panose="02010609060101010101" pitchFamily="49" charset="-122"/>
              <a:cs typeface="Aharoni" panose="02010803020104030203" pitchFamily="2" charset="-79"/>
            </a:endParaRPr>
          </a:p>
        </p:txBody>
      </p:sp>
      <p:sp>
        <p:nvSpPr>
          <p:cNvPr id="16" name="عنوان">
            <a:extLst>
              <a:ext uri="{FF2B5EF4-FFF2-40B4-BE49-F238E27FC236}">
                <a16:creationId xmlns:a16="http://schemas.microsoft.com/office/drawing/2014/main" id="{3767B9B8-47BC-ADE5-B865-72C71CF0CDC0}"/>
              </a:ext>
            </a:extLst>
          </p:cNvPr>
          <p:cNvSpPr txBox="1">
            <a:spLocks/>
          </p:cNvSpPr>
          <p:nvPr/>
        </p:nvSpPr>
        <p:spPr>
          <a:xfrm>
            <a:off x="4598845" y="2356435"/>
            <a:ext cx="4953576" cy="11482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0070C0"/>
                </a:solidFill>
                <a:latin typeface="Aharoni" panose="02010803020104030203" pitchFamily="2" charset="-79"/>
                <a:ea typeface="黑体" panose="02010609060101010101" pitchFamily="49" charset="-122"/>
                <a:cs typeface="Aharoni" panose="02010803020104030203" pitchFamily="2" charset="-79"/>
              </a:rPr>
              <a:t>L. </a:t>
            </a:r>
            <a:r>
              <a:rPr lang="en-US" sz="2800" b="1" dirty="0">
                <a:solidFill>
                  <a:srgbClr val="0070C0"/>
                </a:solidFill>
                <a:latin typeface="Abadi" panose="020B0604020104020204" pitchFamily="34" charset="0"/>
                <a:cs typeface="Aharoni" panose="02010803020104030203" pitchFamily="2" charset="-79"/>
              </a:rPr>
              <a:t>11</a:t>
            </a:r>
            <a:r>
              <a:rPr lang="en-US" sz="2000" dirty="0">
                <a:solidFill>
                  <a:srgbClr val="0070C0"/>
                </a:solidFill>
                <a:latin typeface="Aharoni" panose="02010803020104030203" pitchFamily="2" charset="-79"/>
                <a:ea typeface="黑体" panose="02010609060101010101" pitchFamily="49" charset="-122"/>
                <a:cs typeface="Aharoni" panose="02010803020104030203" pitchFamily="2" charset="-79"/>
              </a:rPr>
              <a:t>  FORM MEANING FUNCTION</a:t>
            </a:r>
          </a:p>
        </p:txBody>
      </p:sp>
      <p:sp>
        <p:nvSpPr>
          <p:cNvPr id="17" name="إعداد">
            <a:extLst>
              <a:ext uri="{FF2B5EF4-FFF2-40B4-BE49-F238E27FC236}">
                <a16:creationId xmlns:a16="http://schemas.microsoft.com/office/drawing/2014/main" id="{EAFF3CE6-B123-C062-D424-B64251E1BF4B}"/>
              </a:ext>
            </a:extLst>
          </p:cNvPr>
          <p:cNvSpPr/>
          <p:nvPr/>
        </p:nvSpPr>
        <p:spPr>
          <a:xfrm>
            <a:off x="4868069" y="2953619"/>
            <a:ext cx="4219850" cy="39525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E9E9E9"/>
              </a:gs>
              <a:gs pos="34000">
                <a:srgbClr val="2BB1AA">
                  <a:alpha val="61000"/>
                </a:srgbClr>
              </a:gs>
              <a:gs pos="67000">
                <a:srgbClr val="16BCC8"/>
              </a:gs>
              <a:gs pos="100000">
                <a:srgbClr val="23A09A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مستطيل">
            <a:extLst>
              <a:ext uri="{FF2B5EF4-FFF2-40B4-BE49-F238E27FC236}">
                <a16:creationId xmlns:a16="http://schemas.microsoft.com/office/drawing/2014/main" id="{58AABD21-9997-1C84-59BA-A386F890D6D0}"/>
              </a:ext>
            </a:extLst>
          </p:cNvPr>
          <p:cNvSpPr/>
          <p:nvPr/>
        </p:nvSpPr>
        <p:spPr>
          <a:xfrm>
            <a:off x="4935661" y="2989551"/>
            <a:ext cx="4190998" cy="359321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By: Essa Al </a:t>
            </a:r>
            <a:r>
              <a:rPr lang="en-US" altLang="ko-KR" sz="1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Hussaini</a:t>
            </a:r>
            <a:endParaRPr lang="ko-KR" altLang="en-US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Group 11">
            <a:extLst>
              <a:ext uri="{FF2B5EF4-FFF2-40B4-BE49-F238E27FC236}">
                <a16:creationId xmlns:a16="http://schemas.microsoft.com/office/drawing/2014/main" id="{82985EE3-C30B-96E8-3765-1F6102256770}"/>
              </a:ext>
            </a:extLst>
          </p:cNvPr>
          <p:cNvGrpSpPr/>
          <p:nvPr/>
        </p:nvGrpSpPr>
        <p:grpSpPr>
          <a:xfrm>
            <a:off x="2238932" y="768959"/>
            <a:ext cx="2628900" cy="3587724"/>
            <a:chOff x="4781550" y="1347106"/>
            <a:chExt cx="2628900" cy="3587724"/>
          </a:xfrm>
        </p:grpSpPr>
        <p:sp>
          <p:nvSpPr>
            <p:cNvPr id="3" name="Triangle">
              <a:extLst>
                <a:ext uri="{FF2B5EF4-FFF2-40B4-BE49-F238E27FC236}">
                  <a16:creationId xmlns:a16="http://schemas.microsoft.com/office/drawing/2014/main" id="{37A2416F-899C-CC8F-1AC7-87DDA2591FAB}"/>
                </a:ext>
              </a:extLst>
            </p:cNvPr>
            <p:cNvSpPr/>
            <p:nvPr/>
          </p:nvSpPr>
          <p:spPr>
            <a:xfrm>
              <a:off x="6998969" y="1686197"/>
              <a:ext cx="411481" cy="4775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5974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" name="Triangle">
              <a:extLst>
                <a:ext uri="{FF2B5EF4-FFF2-40B4-BE49-F238E27FC236}">
                  <a16:creationId xmlns:a16="http://schemas.microsoft.com/office/drawing/2014/main" id="{7DEDF377-B008-A6C1-06B8-4794D7F5FA2A}"/>
                </a:ext>
              </a:extLst>
            </p:cNvPr>
            <p:cNvSpPr/>
            <p:nvPr/>
          </p:nvSpPr>
          <p:spPr>
            <a:xfrm>
              <a:off x="4872831" y="2977469"/>
              <a:ext cx="279400" cy="5791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3216"/>
                  </a:move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" name="Shape">
              <a:extLst>
                <a:ext uri="{FF2B5EF4-FFF2-40B4-BE49-F238E27FC236}">
                  <a16:creationId xmlns:a16="http://schemas.microsoft.com/office/drawing/2014/main" id="{EA165D42-287B-F32C-FC10-475CB5EA5DE0}"/>
                </a:ext>
              </a:extLst>
            </p:cNvPr>
            <p:cNvSpPr/>
            <p:nvPr/>
          </p:nvSpPr>
          <p:spPr>
            <a:xfrm>
              <a:off x="5858509" y="3428609"/>
              <a:ext cx="984250" cy="1506221"/>
            </a:xfrm>
            <a:custGeom>
              <a:avLst/>
              <a:gdLst>
                <a:gd name="connsiteX0" fmla="*/ 0 w 21600"/>
                <a:gd name="connsiteY0" fmla="*/ 21600 h 21600"/>
                <a:gd name="connsiteX1" fmla="*/ 21600 w 21600"/>
                <a:gd name="connsiteY1" fmla="*/ 13313 h 21600"/>
                <a:gd name="connsiteX2" fmla="*/ 0 w 21600"/>
                <a:gd name="connsiteY2" fmla="*/ 0 h 21600"/>
                <a:gd name="connsiteX3" fmla="*/ 0 w 21600"/>
                <a:gd name="connsiteY3" fmla="*/ 21600 h 2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3313"/>
                  </a:lnTo>
                  <a:lnTo>
                    <a:pt x="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B2A28B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6" name="Shape">
              <a:extLst>
                <a:ext uri="{FF2B5EF4-FFF2-40B4-BE49-F238E27FC236}">
                  <a16:creationId xmlns:a16="http://schemas.microsoft.com/office/drawing/2014/main" id="{D3E60387-FBC0-3028-EBA9-ECC1D31E1399}"/>
                </a:ext>
              </a:extLst>
            </p:cNvPr>
            <p:cNvSpPr/>
            <p:nvPr/>
          </p:nvSpPr>
          <p:spPr>
            <a:xfrm>
              <a:off x="5022849" y="2956831"/>
              <a:ext cx="1819910" cy="14008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1314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BB1AA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" name="Shape">
              <a:extLst>
                <a:ext uri="{FF2B5EF4-FFF2-40B4-BE49-F238E27FC236}">
                  <a16:creationId xmlns:a16="http://schemas.microsoft.com/office/drawing/2014/main" id="{7A64C61A-82D4-1891-5445-438C0F0F34A9}"/>
                </a:ext>
              </a:extLst>
            </p:cNvPr>
            <p:cNvSpPr/>
            <p:nvPr/>
          </p:nvSpPr>
          <p:spPr>
            <a:xfrm>
              <a:off x="5022850" y="1499507"/>
              <a:ext cx="2049779" cy="23075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164" y="21600"/>
                  </a:moveTo>
                  <a:lnTo>
                    <a:pt x="0" y="21600"/>
                  </a:lnTo>
                  <a:lnTo>
                    <a:pt x="0" y="5908"/>
                  </a:lnTo>
                  <a:cubicBezTo>
                    <a:pt x="0" y="2639"/>
                    <a:pt x="2984" y="0"/>
                    <a:pt x="6651" y="0"/>
                  </a:cubicBezTo>
                  <a:lnTo>
                    <a:pt x="21600" y="0"/>
                  </a:lnTo>
                  <a:lnTo>
                    <a:pt x="21600" y="19436"/>
                  </a:lnTo>
                  <a:cubicBezTo>
                    <a:pt x="21600" y="20637"/>
                    <a:pt x="20516" y="21600"/>
                    <a:pt x="19164" y="21600"/>
                  </a:cubicBezTo>
                  <a:close/>
                </a:path>
              </a:pathLst>
            </a:custGeom>
            <a:solidFill>
              <a:srgbClr val="EF8BB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" name="Shape">
              <a:extLst>
                <a:ext uri="{FF2B5EF4-FFF2-40B4-BE49-F238E27FC236}">
                  <a16:creationId xmlns:a16="http://schemas.microsoft.com/office/drawing/2014/main" id="{F74C99BA-36A6-48DB-8D71-656DE12DBC98}"/>
                </a:ext>
              </a:extLst>
            </p:cNvPr>
            <p:cNvSpPr/>
            <p:nvPr/>
          </p:nvSpPr>
          <p:spPr>
            <a:xfrm>
              <a:off x="5022850" y="1499507"/>
              <a:ext cx="2049779" cy="23075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164" y="21600"/>
                  </a:moveTo>
                  <a:lnTo>
                    <a:pt x="0" y="21600"/>
                  </a:lnTo>
                  <a:lnTo>
                    <a:pt x="0" y="5908"/>
                  </a:lnTo>
                  <a:cubicBezTo>
                    <a:pt x="0" y="2639"/>
                    <a:pt x="2984" y="0"/>
                    <a:pt x="6651" y="0"/>
                  </a:cubicBezTo>
                  <a:lnTo>
                    <a:pt x="21600" y="0"/>
                  </a:lnTo>
                  <a:lnTo>
                    <a:pt x="21600" y="19436"/>
                  </a:lnTo>
                  <a:cubicBezTo>
                    <a:pt x="21600" y="20637"/>
                    <a:pt x="20516" y="21600"/>
                    <a:pt x="19164" y="21600"/>
                  </a:cubicBezTo>
                  <a:close/>
                </a:path>
              </a:pathLst>
            </a:custGeom>
            <a:solidFill>
              <a:srgbClr val="B2A28B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9" name="Shape">
              <a:extLst>
                <a:ext uri="{FF2B5EF4-FFF2-40B4-BE49-F238E27FC236}">
                  <a16:creationId xmlns:a16="http://schemas.microsoft.com/office/drawing/2014/main" id="{2D9F6971-B39C-CD92-51F1-B22AEA0D3872}"/>
                </a:ext>
              </a:extLst>
            </p:cNvPr>
            <p:cNvSpPr/>
            <p:nvPr/>
          </p:nvSpPr>
          <p:spPr>
            <a:xfrm>
              <a:off x="4870449" y="1347106"/>
              <a:ext cx="2329181" cy="8293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4" y="21600"/>
                  </a:moveTo>
                  <a:lnTo>
                    <a:pt x="0" y="21600"/>
                  </a:lnTo>
                  <a:lnTo>
                    <a:pt x="0" y="17234"/>
                  </a:lnTo>
                  <a:cubicBezTo>
                    <a:pt x="0" y="7740"/>
                    <a:pt x="2756" y="0"/>
                    <a:pt x="6136" y="0"/>
                  </a:cubicBezTo>
                  <a:lnTo>
                    <a:pt x="21600" y="0"/>
                  </a:lnTo>
                  <a:lnTo>
                    <a:pt x="21600" y="7740"/>
                  </a:lnTo>
                  <a:lnTo>
                    <a:pt x="21506" y="7740"/>
                  </a:lnTo>
                  <a:lnTo>
                    <a:pt x="21506" y="265"/>
                  </a:lnTo>
                  <a:lnTo>
                    <a:pt x="6148" y="265"/>
                  </a:lnTo>
                  <a:cubicBezTo>
                    <a:pt x="2815" y="265"/>
                    <a:pt x="106" y="7873"/>
                    <a:pt x="106" y="17234"/>
                  </a:cubicBezTo>
                  <a:lnTo>
                    <a:pt x="106" y="21600"/>
                  </a:lnTo>
                  <a:close/>
                </a:path>
              </a:pathLst>
            </a:custGeom>
            <a:solidFill>
              <a:schemeClr val="tx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" name="Shape">
              <a:extLst>
                <a:ext uri="{FF2B5EF4-FFF2-40B4-BE49-F238E27FC236}">
                  <a16:creationId xmlns:a16="http://schemas.microsoft.com/office/drawing/2014/main" id="{2705347C-DF17-499C-4C3B-4E0DA50D9EA5}"/>
                </a:ext>
              </a:extLst>
            </p:cNvPr>
            <p:cNvSpPr/>
            <p:nvPr/>
          </p:nvSpPr>
          <p:spPr>
            <a:xfrm>
              <a:off x="4781550" y="1817007"/>
              <a:ext cx="2628900" cy="15379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51" y="21297"/>
                  </a:moveTo>
                  <a:lnTo>
                    <a:pt x="0" y="6992"/>
                  </a:lnTo>
                  <a:lnTo>
                    <a:pt x="21600" y="0"/>
                  </a:lnTo>
                  <a:lnTo>
                    <a:pt x="19805" y="21600"/>
                  </a:lnTo>
                  <a:close/>
                </a:path>
              </a:pathLst>
            </a:custGeom>
            <a:solidFill>
              <a:srgbClr val="F0F0F0"/>
            </a:solidFill>
            <a:ln w="12700">
              <a:miter lim="4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38100" tIns="38100" rIns="38100" bIns="38100" anchor="ctr"/>
            <a:lstStyle/>
            <a:p>
              <a:endParaRPr sz="3000" dirty="0">
                <a:solidFill>
                  <a:srgbClr val="FFFFFF"/>
                </a:solidFill>
              </a:endParaRPr>
            </a:p>
          </p:txBody>
        </p:sp>
      </p:grpSp>
      <p:sp>
        <p:nvSpPr>
          <p:cNvPr id="11" name="TextBox 59">
            <a:extLst>
              <a:ext uri="{FF2B5EF4-FFF2-40B4-BE49-F238E27FC236}">
                <a16:creationId xmlns:a16="http://schemas.microsoft.com/office/drawing/2014/main" id="{75F874F2-B272-B341-7372-876085DEC180}"/>
              </a:ext>
            </a:extLst>
          </p:cNvPr>
          <p:cNvSpPr txBox="1"/>
          <p:nvPr/>
        </p:nvSpPr>
        <p:spPr>
          <a:xfrm>
            <a:off x="2388792" y="653172"/>
            <a:ext cx="2329180" cy="2123658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ctr" rtl="0"/>
            <a:endParaRPr lang="en-US" sz="3600" b="1" dirty="0">
              <a:solidFill>
                <a:schemeClr val="bg1"/>
              </a:solidFill>
            </a:endParaRPr>
          </a:p>
          <a:p>
            <a:pPr algn="ctr" rtl="0"/>
            <a:endParaRPr lang="en-US" sz="2400" b="1" dirty="0">
              <a:solidFill>
                <a:schemeClr val="bg1"/>
              </a:solidFill>
            </a:endParaRPr>
          </a:p>
          <a:p>
            <a:pPr algn="ctr" rtl="0"/>
            <a:r>
              <a:rPr lang="en-US" sz="3600" b="1" dirty="0">
                <a:solidFill>
                  <a:srgbClr val="F15C4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Activity</a:t>
            </a:r>
          </a:p>
          <a:p>
            <a:pPr algn="ctr" rtl="0"/>
            <a:r>
              <a:rPr lang="en-US" sz="3600" b="1" dirty="0">
                <a:solidFill>
                  <a:srgbClr val="F15C4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1347914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FB67578C-186C-0C58-228F-C635B5B568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036" y="1001550"/>
            <a:ext cx="3519585" cy="3519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254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6">
            <a:extLst>
              <a:ext uri="{FF2B5EF4-FFF2-40B4-BE49-F238E27FC236}">
                <a16:creationId xmlns:a16="http://schemas.microsoft.com/office/drawing/2014/main" id="{788155C9-F25E-9544-74A2-1D035D218E02}"/>
              </a:ext>
            </a:extLst>
          </p:cNvPr>
          <p:cNvGrpSpPr/>
          <p:nvPr/>
        </p:nvGrpSpPr>
        <p:grpSpPr>
          <a:xfrm rot="21480000">
            <a:off x="782867" y="2177809"/>
            <a:ext cx="6525335" cy="2454850"/>
            <a:chOff x="1024382" y="3965702"/>
            <a:chExt cx="3642360" cy="1427480"/>
          </a:xfrm>
        </p:grpSpPr>
        <p:sp>
          <p:nvSpPr>
            <p:cNvPr id="3" name="object 7">
              <a:extLst>
                <a:ext uri="{FF2B5EF4-FFF2-40B4-BE49-F238E27FC236}">
                  <a16:creationId xmlns:a16="http://schemas.microsoft.com/office/drawing/2014/main" id="{BBD4F902-F4EF-2F23-5EB7-EAC6745AC47C}"/>
                </a:ext>
              </a:extLst>
            </p:cNvPr>
            <p:cNvSpPr/>
            <p:nvPr/>
          </p:nvSpPr>
          <p:spPr>
            <a:xfrm>
              <a:off x="1037082" y="3978402"/>
              <a:ext cx="3616960" cy="1402080"/>
            </a:xfrm>
            <a:custGeom>
              <a:avLst/>
              <a:gdLst/>
              <a:ahLst/>
              <a:cxnLst/>
              <a:rect l="l" t="t" r="r" b="b"/>
              <a:pathLst>
                <a:path w="3616960" h="1402079">
                  <a:moveTo>
                    <a:pt x="3382772" y="0"/>
                  </a:moveTo>
                  <a:lnTo>
                    <a:pt x="233680" y="0"/>
                  </a:lnTo>
                  <a:lnTo>
                    <a:pt x="186585" y="4748"/>
                  </a:lnTo>
                  <a:lnTo>
                    <a:pt x="142721" y="18367"/>
                  </a:lnTo>
                  <a:lnTo>
                    <a:pt x="103027" y="39915"/>
                  </a:lnTo>
                  <a:lnTo>
                    <a:pt x="68443" y="68452"/>
                  </a:lnTo>
                  <a:lnTo>
                    <a:pt x="39909" y="103038"/>
                  </a:lnTo>
                  <a:lnTo>
                    <a:pt x="18363" y="142732"/>
                  </a:lnTo>
                  <a:lnTo>
                    <a:pt x="4747" y="186592"/>
                  </a:lnTo>
                  <a:lnTo>
                    <a:pt x="0" y="233680"/>
                  </a:lnTo>
                  <a:lnTo>
                    <a:pt x="0" y="1168400"/>
                  </a:lnTo>
                  <a:lnTo>
                    <a:pt x="4747" y="1215487"/>
                  </a:lnTo>
                  <a:lnTo>
                    <a:pt x="18363" y="1259347"/>
                  </a:lnTo>
                  <a:lnTo>
                    <a:pt x="39909" y="1299041"/>
                  </a:lnTo>
                  <a:lnTo>
                    <a:pt x="68443" y="1333627"/>
                  </a:lnTo>
                  <a:lnTo>
                    <a:pt x="103027" y="1362164"/>
                  </a:lnTo>
                  <a:lnTo>
                    <a:pt x="142721" y="1383712"/>
                  </a:lnTo>
                  <a:lnTo>
                    <a:pt x="186585" y="1397331"/>
                  </a:lnTo>
                  <a:lnTo>
                    <a:pt x="233680" y="1402080"/>
                  </a:lnTo>
                  <a:lnTo>
                    <a:pt x="3382772" y="1402080"/>
                  </a:lnTo>
                  <a:lnTo>
                    <a:pt x="3429859" y="1397331"/>
                  </a:lnTo>
                  <a:lnTo>
                    <a:pt x="3473719" y="1383712"/>
                  </a:lnTo>
                  <a:lnTo>
                    <a:pt x="3513413" y="1362164"/>
                  </a:lnTo>
                  <a:lnTo>
                    <a:pt x="3547999" y="1333627"/>
                  </a:lnTo>
                  <a:lnTo>
                    <a:pt x="3576536" y="1299041"/>
                  </a:lnTo>
                  <a:lnTo>
                    <a:pt x="3598084" y="1259347"/>
                  </a:lnTo>
                  <a:lnTo>
                    <a:pt x="3611703" y="1215487"/>
                  </a:lnTo>
                  <a:lnTo>
                    <a:pt x="3616452" y="1168400"/>
                  </a:lnTo>
                  <a:lnTo>
                    <a:pt x="3616452" y="233680"/>
                  </a:lnTo>
                  <a:lnTo>
                    <a:pt x="3611703" y="186592"/>
                  </a:lnTo>
                  <a:lnTo>
                    <a:pt x="3598084" y="142732"/>
                  </a:lnTo>
                  <a:lnTo>
                    <a:pt x="3576536" y="103038"/>
                  </a:lnTo>
                  <a:lnTo>
                    <a:pt x="3547999" y="68452"/>
                  </a:lnTo>
                  <a:lnTo>
                    <a:pt x="3513413" y="39915"/>
                  </a:lnTo>
                  <a:lnTo>
                    <a:pt x="3473719" y="18367"/>
                  </a:lnTo>
                  <a:lnTo>
                    <a:pt x="3429859" y="4748"/>
                  </a:lnTo>
                  <a:lnTo>
                    <a:pt x="3382772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FFEA"/>
                </a:gs>
                <a:gs pos="74000">
                  <a:srgbClr val="FFFFCD"/>
                </a:gs>
                <a:gs pos="98000">
                  <a:srgbClr val="FFFFEA"/>
                </a:gs>
              </a:gsLst>
              <a:path path="shape">
                <a:fillToRect l="50000" t="50000" r="50000" b="50000"/>
              </a:path>
              <a:tileRect/>
            </a:gradFill>
            <a:ln w="38100">
              <a:solidFill>
                <a:srgbClr val="2BB1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8">
              <a:extLst>
                <a:ext uri="{FF2B5EF4-FFF2-40B4-BE49-F238E27FC236}">
                  <a16:creationId xmlns:a16="http://schemas.microsoft.com/office/drawing/2014/main" id="{861E035D-EA0F-BDCB-D66C-143E6127F03C}"/>
                </a:ext>
              </a:extLst>
            </p:cNvPr>
            <p:cNvSpPr/>
            <p:nvPr/>
          </p:nvSpPr>
          <p:spPr>
            <a:xfrm>
              <a:off x="1037082" y="3978402"/>
              <a:ext cx="3616960" cy="1402080"/>
            </a:xfrm>
            <a:custGeom>
              <a:avLst/>
              <a:gdLst/>
              <a:ahLst/>
              <a:cxnLst/>
              <a:rect l="l" t="t" r="r" b="b"/>
              <a:pathLst>
                <a:path w="3616960" h="1402079">
                  <a:moveTo>
                    <a:pt x="0" y="233680"/>
                  </a:moveTo>
                  <a:lnTo>
                    <a:pt x="4747" y="186592"/>
                  </a:lnTo>
                  <a:lnTo>
                    <a:pt x="18363" y="142732"/>
                  </a:lnTo>
                  <a:lnTo>
                    <a:pt x="39909" y="103038"/>
                  </a:lnTo>
                  <a:lnTo>
                    <a:pt x="68443" y="68452"/>
                  </a:lnTo>
                  <a:lnTo>
                    <a:pt x="103027" y="39915"/>
                  </a:lnTo>
                  <a:lnTo>
                    <a:pt x="142721" y="18367"/>
                  </a:lnTo>
                  <a:lnTo>
                    <a:pt x="186585" y="4748"/>
                  </a:lnTo>
                  <a:lnTo>
                    <a:pt x="233680" y="0"/>
                  </a:lnTo>
                  <a:lnTo>
                    <a:pt x="3382772" y="0"/>
                  </a:lnTo>
                  <a:lnTo>
                    <a:pt x="3429859" y="4748"/>
                  </a:lnTo>
                  <a:lnTo>
                    <a:pt x="3473719" y="18367"/>
                  </a:lnTo>
                  <a:lnTo>
                    <a:pt x="3513413" y="39915"/>
                  </a:lnTo>
                  <a:lnTo>
                    <a:pt x="3547999" y="68452"/>
                  </a:lnTo>
                  <a:lnTo>
                    <a:pt x="3576536" y="103038"/>
                  </a:lnTo>
                  <a:lnTo>
                    <a:pt x="3598084" y="142732"/>
                  </a:lnTo>
                  <a:lnTo>
                    <a:pt x="3611703" y="186592"/>
                  </a:lnTo>
                  <a:lnTo>
                    <a:pt x="3616452" y="233680"/>
                  </a:lnTo>
                  <a:lnTo>
                    <a:pt x="3616452" y="1168400"/>
                  </a:lnTo>
                  <a:lnTo>
                    <a:pt x="3611703" y="1215487"/>
                  </a:lnTo>
                  <a:lnTo>
                    <a:pt x="3598084" y="1259347"/>
                  </a:lnTo>
                  <a:lnTo>
                    <a:pt x="3576536" y="1299041"/>
                  </a:lnTo>
                  <a:lnTo>
                    <a:pt x="3547999" y="1333627"/>
                  </a:lnTo>
                  <a:lnTo>
                    <a:pt x="3513413" y="1362164"/>
                  </a:lnTo>
                  <a:lnTo>
                    <a:pt x="3473719" y="1383712"/>
                  </a:lnTo>
                  <a:lnTo>
                    <a:pt x="3429859" y="1397331"/>
                  </a:lnTo>
                  <a:lnTo>
                    <a:pt x="3382772" y="1402080"/>
                  </a:lnTo>
                  <a:lnTo>
                    <a:pt x="233680" y="1402080"/>
                  </a:lnTo>
                  <a:lnTo>
                    <a:pt x="186585" y="1397331"/>
                  </a:lnTo>
                  <a:lnTo>
                    <a:pt x="142721" y="1383712"/>
                  </a:lnTo>
                  <a:lnTo>
                    <a:pt x="103027" y="1362164"/>
                  </a:lnTo>
                  <a:lnTo>
                    <a:pt x="68443" y="1333627"/>
                  </a:lnTo>
                  <a:lnTo>
                    <a:pt x="39909" y="1299041"/>
                  </a:lnTo>
                  <a:lnTo>
                    <a:pt x="18363" y="1259347"/>
                  </a:lnTo>
                  <a:lnTo>
                    <a:pt x="4747" y="1215487"/>
                  </a:lnTo>
                  <a:lnTo>
                    <a:pt x="0" y="1168400"/>
                  </a:lnTo>
                  <a:lnTo>
                    <a:pt x="0" y="23368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FFEA"/>
                </a:gs>
                <a:gs pos="74000">
                  <a:srgbClr val="FFFFCD"/>
                </a:gs>
                <a:gs pos="98000">
                  <a:srgbClr val="FFFFEA"/>
                </a:gs>
              </a:gsLst>
              <a:path path="shape">
                <a:fillToRect l="50000" t="50000" r="50000" b="50000"/>
              </a:path>
              <a:tileRect/>
            </a:gradFill>
            <a:ln w="38100">
              <a:solidFill>
                <a:srgbClr val="2BB1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346B0746-E9D9-E633-F539-B16B9F1CD1B2}"/>
              </a:ext>
            </a:extLst>
          </p:cNvPr>
          <p:cNvSpPr txBox="1"/>
          <p:nvPr/>
        </p:nvSpPr>
        <p:spPr>
          <a:xfrm>
            <a:off x="852392" y="2445880"/>
            <a:ext cx="6386285" cy="125136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>
              <a:lnSpc>
                <a:spcPct val="150000"/>
              </a:lnSpc>
            </a:pPr>
            <a:r>
              <a:rPr lang="en-US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Complete the Question Tag</a:t>
            </a:r>
            <a:endParaRPr lang="en-US" sz="24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 rtl="0">
              <a:lnSpc>
                <a:spcPct val="150000"/>
              </a:lnSpc>
            </a:pP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You are not going home </a:t>
            </a:r>
            <a:r>
              <a:rPr lang="en-US" sz="3600" b="1" dirty="0">
                <a:solidFill>
                  <a:srgbClr val="FF0000"/>
                </a:solidFill>
                <a:latin typeface="Abadi" panose="020B0604020104020204" pitchFamily="34" charset="0"/>
                <a:cs typeface="Aharoni" panose="02010803020104030203" pitchFamily="2" charset="-79"/>
              </a:rPr>
              <a:t>,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________ </a:t>
            </a:r>
            <a:r>
              <a:rPr lang="en-US" sz="2000" b="1" dirty="0">
                <a:solidFill>
                  <a:srgbClr val="FF0000"/>
                </a:solidFill>
                <a:latin typeface="Abadi" panose="020B0604020104020204" pitchFamily="34" charset="0"/>
                <a:cs typeface="Aharoni" panose="02010803020104030203" pitchFamily="2" charset="-79"/>
              </a:rPr>
              <a:t>?</a:t>
            </a:r>
          </a:p>
        </p:txBody>
      </p:sp>
      <p:sp>
        <p:nvSpPr>
          <p:cNvPr id="14" name="AutoShape 4">
            <a:extLst>
              <a:ext uri="{FF2B5EF4-FFF2-40B4-BE49-F238E27FC236}">
                <a16:creationId xmlns:a16="http://schemas.microsoft.com/office/drawing/2014/main" id="{4515ADE7-B795-39A0-420C-22DC006848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0628" y="2110918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/>
            <a:r>
              <a:rPr lang="en-US" sz="2400" dirty="0">
                <a:latin typeface="Abadi Extra Light" panose="020B0204020104020204" pitchFamily="34" charset="0"/>
                <a:ea typeface="Times New Roman" panose="02020603050405020304" pitchFamily="18" charset="0"/>
                <a:cs typeface="Aharoni" panose="02010803020104030203" pitchFamily="2" charset="-79"/>
              </a:rPr>
              <a:t>1- </a:t>
            </a:r>
            <a:r>
              <a:rPr lang="en-US" sz="2400" dirty="0">
                <a:ea typeface="Times New Roman" panose="02020603050405020304" pitchFamily="18" charset="0"/>
              </a:rPr>
              <a:t>are you</a:t>
            </a:r>
          </a:p>
        </p:txBody>
      </p:sp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E25145EA-21A3-FD94-9B49-B79698E65CCE}"/>
              </a:ext>
            </a:extLst>
          </p:cNvPr>
          <p:cNvGrpSpPr/>
          <p:nvPr/>
        </p:nvGrpSpPr>
        <p:grpSpPr>
          <a:xfrm>
            <a:off x="62452" y="289727"/>
            <a:ext cx="4478559" cy="609324"/>
            <a:chOff x="62452" y="289727"/>
            <a:chExt cx="4478559" cy="609324"/>
          </a:xfrm>
        </p:grpSpPr>
        <p:grpSp>
          <p:nvGrpSpPr>
            <p:cNvPr id="16" name="4">
              <a:extLst>
                <a:ext uri="{FF2B5EF4-FFF2-40B4-BE49-F238E27FC236}">
                  <a16:creationId xmlns:a16="http://schemas.microsoft.com/office/drawing/2014/main" id="{43B3312B-8A16-8C1E-BBAC-D09A1F3A2696}"/>
                </a:ext>
              </a:extLst>
            </p:cNvPr>
            <p:cNvGrpSpPr/>
            <p:nvPr/>
          </p:nvGrpSpPr>
          <p:grpSpPr>
            <a:xfrm>
              <a:off x="853467" y="400196"/>
              <a:ext cx="2194477" cy="455119"/>
              <a:chOff x="3562350" y="-2391420"/>
              <a:chExt cx="4033224" cy="1060705"/>
            </a:xfrm>
            <a:solidFill>
              <a:srgbClr val="2BB1AA"/>
            </a:solidFill>
          </p:grpSpPr>
          <p:sp>
            <p:nvSpPr>
              <p:cNvPr id="17" name="4">
                <a:extLst>
                  <a:ext uri="{FF2B5EF4-FFF2-40B4-BE49-F238E27FC236}">
                    <a16:creationId xmlns:a16="http://schemas.microsoft.com/office/drawing/2014/main" id="{9D503E3E-3E01-B367-66F0-C7B81FE7F061}"/>
                  </a:ext>
                </a:extLst>
              </p:cNvPr>
              <p:cNvSpPr/>
              <p:nvPr/>
            </p:nvSpPr>
            <p:spPr>
              <a:xfrm>
                <a:off x="3562350" y="-2391373"/>
                <a:ext cx="3813259" cy="1060617"/>
              </a:xfrm>
              <a:prstGeom prst="flowChartProcess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 baseline="-25000">
                  <a:latin typeface="Calibri" panose="020F0502020204030204" pitchFamily="34" charset="0"/>
                </a:endParaRPr>
              </a:p>
            </p:txBody>
          </p:sp>
          <p:sp>
            <p:nvSpPr>
              <p:cNvPr id="18" name="4">
                <a:extLst>
                  <a:ext uri="{FF2B5EF4-FFF2-40B4-BE49-F238E27FC236}">
                    <a16:creationId xmlns:a16="http://schemas.microsoft.com/office/drawing/2014/main" id="{F292C569-643D-8F0D-1238-3ADA53EECDD0}"/>
                  </a:ext>
                </a:extLst>
              </p:cNvPr>
              <p:cNvSpPr/>
              <p:nvPr/>
            </p:nvSpPr>
            <p:spPr>
              <a:xfrm rot="5400000">
                <a:off x="6955239" y="-1971049"/>
                <a:ext cx="1060705" cy="21996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 baseline="-25000"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19" name="4">
              <a:extLst>
                <a:ext uri="{FF2B5EF4-FFF2-40B4-BE49-F238E27FC236}">
                  <a16:creationId xmlns:a16="http://schemas.microsoft.com/office/drawing/2014/main" id="{54B599BA-E1FB-96C4-7D25-E992EF0415F4}"/>
                </a:ext>
              </a:extLst>
            </p:cNvPr>
            <p:cNvSpPr/>
            <p:nvPr/>
          </p:nvSpPr>
          <p:spPr>
            <a:xfrm>
              <a:off x="62452" y="381489"/>
              <a:ext cx="362041" cy="468812"/>
            </a:xfrm>
            <a:prstGeom prst="chevron">
              <a:avLst>
                <a:gd name="adj" fmla="val 63060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0" name="4">
              <a:extLst>
                <a:ext uri="{FF2B5EF4-FFF2-40B4-BE49-F238E27FC236}">
                  <a16:creationId xmlns:a16="http://schemas.microsoft.com/office/drawing/2014/main" id="{1CCF647E-9D0E-1BCB-0795-168C8A72FDBA}"/>
                </a:ext>
              </a:extLst>
            </p:cNvPr>
            <p:cNvSpPr/>
            <p:nvPr/>
          </p:nvSpPr>
          <p:spPr>
            <a:xfrm>
              <a:off x="305387" y="386485"/>
              <a:ext cx="362041" cy="468812"/>
            </a:xfrm>
            <a:prstGeom prst="chevron">
              <a:avLst>
                <a:gd name="adj" fmla="val 63060"/>
              </a:avLst>
            </a:prstGeom>
            <a:solidFill>
              <a:srgbClr val="FF98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1" name="4">
              <a:extLst>
                <a:ext uri="{FF2B5EF4-FFF2-40B4-BE49-F238E27FC236}">
                  <a16:creationId xmlns:a16="http://schemas.microsoft.com/office/drawing/2014/main" id="{5C689254-A9F1-86DB-A06D-10D250229C12}"/>
                </a:ext>
              </a:extLst>
            </p:cNvPr>
            <p:cNvSpPr txBox="1">
              <a:spLocks/>
            </p:cNvSpPr>
            <p:nvPr/>
          </p:nvSpPr>
          <p:spPr>
            <a:xfrm>
              <a:off x="202481" y="387645"/>
              <a:ext cx="2742557" cy="413488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000" dirty="0">
                <a:solidFill>
                  <a:schemeClr val="bg1"/>
                </a:solidFill>
                <a:latin typeface="Calibri" panose="020F0502020204030204" pitchFamily="34" charset="0"/>
                <a:ea typeface="微软雅黑 Light" panose="020B0502040204020203" pitchFamily="34" charset="-122"/>
                <a:cs typeface="Segoe UI Black" panose="020B0A02040204020203" pitchFamily="34" charset="0"/>
              </a:endParaRPr>
            </a:p>
          </p:txBody>
        </p:sp>
        <p:grpSp>
          <p:nvGrpSpPr>
            <p:cNvPr id="22" name="Group 466">
              <a:extLst>
                <a:ext uri="{FF2B5EF4-FFF2-40B4-BE49-F238E27FC236}">
                  <a16:creationId xmlns:a16="http://schemas.microsoft.com/office/drawing/2014/main" id="{CE4DE66D-BA01-5FED-81AC-4EB5B9E0AACE}"/>
                </a:ext>
              </a:extLst>
            </p:cNvPr>
            <p:cNvGrpSpPr/>
            <p:nvPr/>
          </p:nvGrpSpPr>
          <p:grpSpPr>
            <a:xfrm>
              <a:off x="639126" y="289727"/>
              <a:ext cx="3901885" cy="609324"/>
              <a:chOff x="5047387" y="2192871"/>
              <a:chExt cx="2438798" cy="609324"/>
            </a:xfrm>
          </p:grpSpPr>
          <p:sp>
            <p:nvSpPr>
              <p:cNvPr id="23" name="Freeform: Shape 447">
                <a:extLst>
                  <a:ext uri="{FF2B5EF4-FFF2-40B4-BE49-F238E27FC236}">
                    <a16:creationId xmlns:a16="http://schemas.microsoft.com/office/drawing/2014/main" id="{04F452BB-B487-05CA-CCF4-507490B1BE94}"/>
                  </a:ext>
                </a:extLst>
              </p:cNvPr>
              <p:cNvSpPr/>
              <p:nvPr/>
            </p:nvSpPr>
            <p:spPr>
              <a:xfrm rot="10411499" flipH="1" flipV="1">
                <a:off x="5047387" y="2192871"/>
                <a:ext cx="1128952" cy="609324"/>
              </a:xfrm>
              <a:custGeom>
                <a:avLst/>
                <a:gdLst>
                  <a:gd name="connsiteX0" fmla="*/ 1341167 w 2220071"/>
                  <a:gd name="connsiteY0" fmla="*/ 493432 h 633294"/>
                  <a:gd name="connsiteX1" fmla="*/ 1299844 w 2220071"/>
                  <a:gd name="connsiteY1" fmla="*/ 520451 h 633294"/>
                  <a:gd name="connsiteX2" fmla="*/ 1341167 w 2220071"/>
                  <a:gd name="connsiteY2" fmla="*/ 493432 h 633294"/>
                  <a:gd name="connsiteX3" fmla="*/ 1180644 w 2220071"/>
                  <a:gd name="connsiteY3" fmla="*/ 481512 h 633294"/>
                  <a:gd name="connsiteX4" fmla="*/ 1130580 w 2220071"/>
                  <a:gd name="connsiteY4" fmla="*/ 503762 h 633294"/>
                  <a:gd name="connsiteX5" fmla="*/ 1183823 w 2220071"/>
                  <a:gd name="connsiteY5" fmla="*/ 490253 h 633294"/>
                  <a:gd name="connsiteX6" fmla="*/ 1180644 w 2220071"/>
                  <a:gd name="connsiteY6" fmla="*/ 481512 h 633294"/>
                  <a:gd name="connsiteX7" fmla="*/ 1223953 w 2220071"/>
                  <a:gd name="connsiteY7" fmla="*/ 466115 h 633294"/>
                  <a:gd name="connsiteX8" fmla="*/ 1283156 w 2220071"/>
                  <a:gd name="connsiteY8" fmla="*/ 479128 h 633294"/>
                  <a:gd name="connsiteX9" fmla="*/ 1266468 w 2220071"/>
                  <a:gd name="connsiteY9" fmla="*/ 518861 h 633294"/>
                  <a:gd name="connsiteX10" fmla="*/ 1246601 w 2220071"/>
                  <a:gd name="connsiteY10" fmla="*/ 538728 h 633294"/>
                  <a:gd name="connsiteX11" fmla="*/ 1220377 w 2220071"/>
                  <a:gd name="connsiteY11" fmla="*/ 542701 h 633294"/>
                  <a:gd name="connsiteX12" fmla="*/ 1217198 w 2220071"/>
                  <a:gd name="connsiteY12" fmla="*/ 514093 h 633294"/>
                  <a:gd name="connsiteX13" fmla="*/ 1180644 w 2220071"/>
                  <a:gd name="connsiteY13" fmla="*/ 529986 h 633294"/>
                  <a:gd name="connsiteX14" fmla="*/ 1105150 w 2220071"/>
                  <a:gd name="connsiteY14" fmla="*/ 513298 h 633294"/>
                  <a:gd name="connsiteX15" fmla="*/ 1152830 w 2220071"/>
                  <a:gd name="connsiteY15" fmla="*/ 475154 h 633294"/>
                  <a:gd name="connsiteX16" fmla="*/ 1223953 w 2220071"/>
                  <a:gd name="connsiteY16" fmla="*/ 466115 h 633294"/>
                  <a:gd name="connsiteX17" fmla="*/ 1431759 w 2220071"/>
                  <a:gd name="connsiteY17" fmla="*/ 447341 h 633294"/>
                  <a:gd name="connsiteX18" fmla="*/ 1424607 w 2220071"/>
                  <a:gd name="connsiteY18" fmla="*/ 461645 h 633294"/>
                  <a:gd name="connsiteX19" fmla="*/ 1413481 w 2220071"/>
                  <a:gd name="connsiteY19" fmla="*/ 460851 h 633294"/>
                  <a:gd name="connsiteX20" fmla="*/ 1410303 w 2220071"/>
                  <a:gd name="connsiteY20" fmla="*/ 451315 h 633294"/>
                  <a:gd name="connsiteX21" fmla="*/ 1431759 w 2220071"/>
                  <a:gd name="connsiteY21" fmla="*/ 447341 h 633294"/>
                  <a:gd name="connsiteX22" fmla="*/ 1563440 w 2220071"/>
                  <a:gd name="connsiteY22" fmla="*/ 353132 h 633294"/>
                  <a:gd name="connsiteX23" fmla="*/ 1559986 w 2220071"/>
                  <a:gd name="connsiteY23" fmla="*/ 362336 h 633294"/>
                  <a:gd name="connsiteX24" fmla="*/ 1535066 w 2220071"/>
                  <a:gd name="connsiteY24" fmla="*/ 371052 h 633294"/>
                  <a:gd name="connsiteX25" fmla="*/ 1562085 w 2220071"/>
                  <a:gd name="connsiteY25" fmla="*/ 351186 h 633294"/>
                  <a:gd name="connsiteX26" fmla="*/ 1562642 w 2220071"/>
                  <a:gd name="connsiteY26" fmla="*/ 351252 h 633294"/>
                  <a:gd name="connsiteX27" fmla="*/ 1562880 w 2220071"/>
                  <a:gd name="connsiteY27" fmla="*/ 351981 h 633294"/>
                  <a:gd name="connsiteX28" fmla="*/ 1678802 w 2220071"/>
                  <a:gd name="connsiteY28" fmla="*/ 325657 h 633294"/>
                  <a:gd name="connsiteX29" fmla="*/ 1701947 w 2220071"/>
                  <a:gd name="connsiteY29" fmla="*/ 327346 h 633294"/>
                  <a:gd name="connsiteX30" fmla="*/ 1703536 w 2220071"/>
                  <a:gd name="connsiteY30" fmla="*/ 336882 h 633294"/>
                  <a:gd name="connsiteX31" fmla="*/ 1652677 w 2220071"/>
                  <a:gd name="connsiteY31" fmla="*/ 342444 h 633294"/>
                  <a:gd name="connsiteX32" fmla="*/ 1678802 w 2220071"/>
                  <a:gd name="connsiteY32" fmla="*/ 325657 h 633294"/>
                  <a:gd name="connsiteX33" fmla="*/ 1717840 w 2220071"/>
                  <a:gd name="connsiteY33" fmla="*/ 228012 h 633294"/>
                  <a:gd name="connsiteX34" fmla="*/ 1681285 w 2220071"/>
                  <a:gd name="connsiteY34" fmla="*/ 244700 h 633294"/>
                  <a:gd name="connsiteX35" fmla="*/ 1681286 w 2220071"/>
                  <a:gd name="connsiteY35" fmla="*/ 244701 h 633294"/>
                  <a:gd name="connsiteX36" fmla="*/ 1681285 w 2220071"/>
                  <a:gd name="connsiteY36" fmla="*/ 244701 h 633294"/>
                  <a:gd name="connsiteX37" fmla="*/ 1682368 w 2220071"/>
                  <a:gd name="connsiteY37" fmla="*/ 247516 h 633294"/>
                  <a:gd name="connsiteX38" fmla="*/ 1685258 w 2220071"/>
                  <a:gd name="connsiteY38" fmla="*/ 255031 h 633294"/>
                  <a:gd name="connsiteX39" fmla="*/ 1685259 w 2220071"/>
                  <a:gd name="connsiteY39" fmla="*/ 255031 h 633294"/>
                  <a:gd name="connsiteX40" fmla="*/ 1685335 w 2220071"/>
                  <a:gd name="connsiteY40" fmla="*/ 255020 h 633294"/>
                  <a:gd name="connsiteX41" fmla="*/ 1707212 w 2220071"/>
                  <a:gd name="connsiteY41" fmla="*/ 251951 h 633294"/>
                  <a:gd name="connsiteX42" fmla="*/ 1717789 w 2220071"/>
                  <a:gd name="connsiteY42" fmla="*/ 228128 h 633294"/>
                  <a:gd name="connsiteX43" fmla="*/ 1717841 w 2220071"/>
                  <a:gd name="connsiteY43" fmla="*/ 228013 h 633294"/>
                  <a:gd name="connsiteX44" fmla="*/ 1717839 w 2220071"/>
                  <a:gd name="connsiteY44" fmla="*/ 228014 h 633294"/>
                  <a:gd name="connsiteX45" fmla="*/ 1944322 w 2220071"/>
                  <a:gd name="connsiteY45" fmla="*/ 211213 h 633294"/>
                  <a:gd name="connsiteX46" fmla="*/ 1901409 w 2220071"/>
                  <a:gd name="connsiteY46" fmla="*/ 225629 h 633294"/>
                  <a:gd name="connsiteX47" fmla="*/ 1903793 w 2220071"/>
                  <a:gd name="connsiteY47" fmla="*/ 234370 h 633294"/>
                  <a:gd name="connsiteX48" fmla="*/ 1961804 w 2220071"/>
                  <a:gd name="connsiteY48" fmla="*/ 217682 h 633294"/>
                  <a:gd name="connsiteX49" fmla="*/ 1944322 w 2220071"/>
                  <a:gd name="connsiteY49" fmla="*/ 211213 h 633294"/>
                  <a:gd name="connsiteX50" fmla="*/ 2220071 w 2220071"/>
                  <a:gd name="connsiteY50" fmla="*/ 169207 h 633294"/>
                  <a:gd name="connsiteX51" fmla="*/ 2104844 w 2220071"/>
                  <a:gd name="connsiteY51" fmla="*/ 200199 h 633294"/>
                  <a:gd name="connsiteX52" fmla="*/ 2220071 w 2220071"/>
                  <a:gd name="connsiteY52" fmla="*/ 169207 h 633294"/>
                  <a:gd name="connsiteX53" fmla="*/ 2042066 w 2220071"/>
                  <a:gd name="connsiteY53" fmla="*/ 168412 h 633294"/>
                  <a:gd name="connsiteX54" fmla="*/ 1993591 w 2220071"/>
                  <a:gd name="connsiteY54" fmla="*/ 204172 h 633294"/>
                  <a:gd name="connsiteX55" fmla="*/ 1995975 w 2220071"/>
                  <a:gd name="connsiteY55" fmla="*/ 214503 h 633294"/>
                  <a:gd name="connsiteX56" fmla="*/ 2054780 w 2220071"/>
                  <a:gd name="connsiteY56" fmla="*/ 204172 h 633294"/>
                  <a:gd name="connsiteX57" fmla="*/ 2042066 w 2220071"/>
                  <a:gd name="connsiteY57" fmla="*/ 168412 h 633294"/>
                  <a:gd name="connsiteX58" fmla="*/ 241344 w 2220071"/>
                  <a:gd name="connsiteY58" fmla="*/ 127089 h 633294"/>
                  <a:gd name="connsiteX59" fmla="*/ 229424 w 2220071"/>
                  <a:gd name="connsiteY59" fmla="*/ 131062 h 633294"/>
                  <a:gd name="connsiteX60" fmla="*/ 231013 w 2220071"/>
                  <a:gd name="connsiteY60" fmla="*/ 137420 h 633294"/>
                  <a:gd name="connsiteX61" fmla="*/ 231808 w 2220071"/>
                  <a:gd name="connsiteY61" fmla="*/ 137420 h 633294"/>
                  <a:gd name="connsiteX62" fmla="*/ 252469 w 2220071"/>
                  <a:gd name="connsiteY62" fmla="*/ 137420 h 633294"/>
                  <a:gd name="connsiteX63" fmla="*/ 254059 w 2220071"/>
                  <a:gd name="connsiteY63" fmla="*/ 131858 h 633294"/>
                  <a:gd name="connsiteX64" fmla="*/ 242139 w 2220071"/>
                  <a:gd name="connsiteY64" fmla="*/ 127089 h 633294"/>
                  <a:gd name="connsiteX65" fmla="*/ 241706 w 2220071"/>
                  <a:gd name="connsiteY65" fmla="*/ 127234 h 633294"/>
                  <a:gd name="connsiteX66" fmla="*/ 1691616 w 2220071"/>
                  <a:gd name="connsiteY66" fmla="*/ 88945 h 633294"/>
                  <a:gd name="connsiteX67" fmla="*/ 1717046 w 2220071"/>
                  <a:gd name="connsiteY67" fmla="*/ 120732 h 633294"/>
                  <a:gd name="connsiteX68" fmla="*/ 1691616 w 2220071"/>
                  <a:gd name="connsiteY68" fmla="*/ 88945 h 633294"/>
                  <a:gd name="connsiteX69" fmla="*/ 254059 w 2220071"/>
                  <a:gd name="connsiteY69" fmla="*/ 81793 h 633294"/>
                  <a:gd name="connsiteX70" fmla="*/ 254129 w 2220071"/>
                  <a:gd name="connsiteY70" fmla="*/ 81797 h 633294"/>
                  <a:gd name="connsiteX71" fmla="*/ 254122 w 2220071"/>
                  <a:gd name="connsiteY71" fmla="*/ 81801 h 633294"/>
                  <a:gd name="connsiteX72" fmla="*/ 1939653 w 2220071"/>
                  <a:gd name="connsiteY72" fmla="*/ 54166 h 633294"/>
                  <a:gd name="connsiteX73" fmla="*/ 1957036 w 2220071"/>
                  <a:gd name="connsiteY73" fmla="*/ 57953 h 633294"/>
                  <a:gd name="connsiteX74" fmla="*/ 1910150 w 2220071"/>
                  <a:gd name="connsiteY74" fmla="*/ 73051 h 633294"/>
                  <a:gd name="connsiteX75" fmla="*/ 1939653 w 2220071"/>
                  <a:gd name="connsiteY75" fmla="*/ 54166 h 633294"/>
                  <a:gd name="connsiteX76" fmla="*/ 1355608 w 2220071"/>
                  <a:gd name="connsiteY76" fmla="*/ 389 h 633294"/>
                  <a:gd name="connsiteX77" fmla="*/ 1457189 w 2220071"/>
                  <a:gd name="connsiteY77" fmla="*/ 14246 h 633294"/>
                  <a:gd name="connsiteX78" fmla="*/ 1467520 w 2220071"/>
                  <a:gd name="connsiteY78" fmla="*/ 48417 h 633294"/>
                  <a:gd name="connsiteX79" fmla="*/ 1528709 w 2220071"/>
                  <a:gd name="connsiteY79" fmla="*/ 5505 h 633294"/>
                  <a:gd name="connsiteX80" fmla="*/ 1526325 w 2220071"/>
                  <a:gd name="connsiteY80" fmla="*/ 32524 h 633294"/>
                  <a:gd name="connsiteX81" fmla="*/ 1570032 w 2220071"/>
                  <a:gd name="connsiteY81" fmla="*/ 22193 h 633294"/>
                  <a:gd name="connsiteX82" fmla="*/ 1620096 w 2220071"/>
                  <a:gd name="connsiteY82" fmla="*/ 7094 h 633294"/>
                  <a:gd name="connsiteX83" fmla="*/ 1696384 w 2220071"/>
                  <a:gd name="connsiteY83" fmla="*/ 46828 h 633294"/>
                  <a:gd name="connsiteX84" fmla="*/ 1727376 w 2220071"/>
                  <a:gd name="connsiteY84" fmla="*/ 61132 h 633294"/>
                  <a:gd name="connsiteX85" fmla="*/ 1790155 w 2220071"/>
                  <a:gd name="connsiteY85" fmla="*/ 36497 h 633294"/>
                  <a:gd name="connsiteX86" fmla="*/ 1852934 w 2220071"/>
                  <a:gd name="connsiteY86" fmla="*/ 22193 h 633294"/>
                  <a:gd name="connsiteX87" fmla="*/ 1764726 w 2220071"/>
                  <a:gd name="connsiteY87" fmla="*/ 100071 h 633294"/>
                  <a:gd name="connsiteX88" fmla="*/ 1806049 w 2220071"/>
                  <a:gd name="connsiteY88" fmla="*/ 95303 h 633294"/>
                  <a:gd name="connsiteX89" fmla="*/ 1777441 w 2220071"/>
                  <a:gd name="connsiteY89" fmla="*/ 129473 h 633294"/>
                  <a:gd name="connsiteX90" fmla="*/ 1849756 w 2220071"/>
                  <a:gd name="connsiteY90" fmla="*/ 103249 h 633294"/>
                  <a:gd name="connsiteX91" fmla="*/ 1894257 w 2220071"/>
                  <a:gd name="connsiteY91" fmla="*/ 88151 h 633294"/>
                  <a:gd name="connsiteX92" fmla="*/ 1863265 w 2220071"/>
                  <a:gd name="connsiteY92" fmla="*/ 107223 h 633294"/>
                  <a:gd name="connsiteX93" fmla="*/ 1864854 w 2220071"/>
                  <a:gd name="connsiteY93" fmla="*/ 114375 h 633294"/>
                  <a:gd name="connsiteX94" fmla="*/ 1939553 w 2220071"/>
                  <a:gd name="connsiteY94" fmla="*/ 107223 h 633294"/>
                  <a:gd name="connsiteX95" fmla="*/ 1957830 w 2220071"/>
                  <a:gd name="connsiteY95" fmla="*/ 142983 h 633294"/>
                  <a:gd name="connsiteX96" fmla="*/ 2044450 w 2220071"/>
                  <a:gd name="connsiteY96" fmla="*/ 149340 h 633294"/>
                  <a:gd name="connsiteX97" fmla="*/ 2081799 w 2220071"/>
                  <a:gd name="connsiteY97" fmla="*/ 133447 h 633294"/>
                  <a:gd name="connsiteX98" fmla="*/ 2088157 w 2220071"/>
                  <a:gd name="connsiteY98" fmla="*/ 203378 h 633294"/>
                  <a:gd name="connsiteX99" fmla="*/ 2019020 w 2220071"/>
                  <a:gd name="connsiteY99" fmla="*/ 230397 h 633294"/>
                  <a:gd name="connsiteX100" fmla="*/ 1985644 w 2220071"/>
                  <a:gd name="connsiteY100" fmla="*/ 245495 h 633294"/>
                  <a:gd name="connsiteX101" fmla="*/ 1951473 w 2220071"/>
                  <a:gd name="connsiteY101" fmla="*/ 250263 h 633294"/>
                  <a:gd name="connsiteX102" fmla="*/ 1914124 w 2220071"/>
                  <a:gd name="connsiteY102" fmla="*/ 259005 h 633294"/>
                  <a:gd name="connsiteX103" fmla="*/ 1859292 w 2220071"/>
                  <a:gd name="connsiteY103" fmla="*/ 288407 h 633294"/>
                  <a:gd name="connsiteX104" fmla="*/ 1768699 w 2220071"/>
                  <a:gd name="connsiteY104" fmla="*/ 317810 h 633294"/>
                  <a:gd name="connsiteX105" fmla="*/ 1736912 w 2220071"/>
                  <a:gd name="connsiteY105" fmla="*/ 324962 h 633294"/>
                  <a:gd name="connsiteX106" fmla="*/ 1716251 w 2220071"/>
                  <a:gd name="connsiteY106" fmla="*/ 277282 h 633294"/>
                  <a:gd name="connsiteX107" fmla="*/ 1651883 w 2220071"/>
                  <a:gd name="connsiteY107" fmla="*/ 314632 h 633294"/>
                  <a:gd name="connsiteX108" fmla="*/ 1611355 w 2220071"/>
                  <a:gd name="connsiteY108" fmla="*/ 326552 h 633294"/>
                  <a:gd name="connsiteX109" fmla="*/ 1643936 w 2220071"/>
                  <a:gd name="connsiteY109" fmla="*/ 363901 h 633294"/>
                  <a:gd name="connsiteX110" fmla="*/ 1604997 w 2220071"/>
                  <a:gd name="connsiteY110" fmla="*/ 376616 h 633294"/>
                  <a:gd name="connsiteX111" fmla="*/ 1588905 w 2220071"/>
                  <a:gd name="connsiteY111" fmla="*/ 354365 h 633294"/>
                  <a:gd name="connsiteX112" fmla="*/ 1565041 w 2220071"/>
                  <a:gd name="connsiteY112" fmla="*/ 351536 h 633294"/>
                  <a:gd name="connsiteX113" fmla="*/ 1565263 w 2220071"/>
                  <a:gd name="connsiteY113" fmla="*/ 351980 h 633294"/>
                  <a:gd name="connsiteX114" fmla="*/ 1563440 w 2220071"/>
                  <a:gd name="connsiteY114" fmla="*/ 353132 h 633294"/>
                  <a:gd name="connsiteX115" fmla="*/ 1564081 w 2220071"/>
                  <a:gd name="connsiteY115" fmla="*/ 351423 h 633294"/>
                  <a:gd name="connsiteX116" fmla="*/ 1562642 w 2220071"/>
                  <a:gd name="connsiteY116" fmla="*/ 351252 h 633294"/>
                  <a:gd name="connsiteX117" fmla="*/ 1556622 w 2220071"/>
                  <a:gd name="connsiteY117" fmla="*/ 332810 h 633294"/>
                  <a:gd name="connsiteX118" fmla="*/ 1548576 w 2220071"/>
                  <a:gd name="connsiteY118" fmla="*/ 308274 h 633294"/>
                  <a:gd name="connsiteX119" fmla="*/ 1484207 w 2220071"/>
                  <a:gd name="connsiteY119" fmla="*/ 375026 h 633294"/>
                  <a:gd name="connsiteX120" fmla="*/ 1425402 w 2220071"/>
                  <a:gd name="connsiteY120" fmla="*/ 398867 h 633294"/>
                  <a:gd name="connsiteX121" fmla="*/ 1291897 w 2220071"/>
                  <a:gd name="connsiteY121" fmla="*/ 437805 h 633294"/>
                  <a:gd name="connsiteX122" fmla="*/ 1276799 w 2220071"/>
                  <a:gd name="connsiteY122" fmla="*/ 444957 h 633294"/>
                  <a:gd name="connsiteX123" fmla="*/ 1259316 w 2220071"/>
                  <a:gd name="connsiteY123" fmla="*/ 446547 h 633294"/>
                  <a:gd name="connsiteX124" fmla="*/ 1260835 w 2220071"/>
                  <a:gd name="connsiteY124" fmla="*/ 430598 h 633294"/>
                  <a:gd name="connsiteX125" fmla="*/ 1262495 w 2220071"/>
                  <a:gd name="connsiteY125" fmla="*/ 430653 h 633294"/>
                  <a:gd name="connsiteX126" fmla="*/ 1263396 w 2220071"/>
                  <a:gd name="connsiteY126" fmla="*/ 428934 h 633294"/>
                  <a:gd name="connsiteX127" fmla="*/ 1296467 w 2220071"/>
                  <a:gd name="connsiteY127" fmla="*/ 416647 h 633294"/>
                  <a:gd name="connsiteX128" fmla="*/ 1323684 w 2220071"/>
                  <a:gd name="connsiteY128" fmla="*/ 386152 h 633294"/>
                  <a:gd name="connsiteX129" fmla="*/ 1305407 w 2220071"/>
                  <a:gd name="connsiteY129" fmla="*/ 384563 h 633294"/>
                  <a:gd name="connsiteX130" fmla="*/ 1277693 w 2220071"/>
                  <a:gd name="connsiteY130" fmla="*/ 401648 h 633294"/>
                  <a:gd name="connsiteX131" fmla="*/ 1263396 w 2220071"/>
                  <a:gd name="connsiteY131" fmla="*/ 428934 h 633294"/>
                  <a:gd name="connsiteX132" fmla="*/ 1260905 w 2220071"/>
                  <a:gd name="connsiteY132" fmla="*/ 429859 h 633294"/>
                  <a:gd name="connsiteX133" fmla="*/ 1260835 w 2220071"/>
                  <a:gd name="connsiteY133" fmla="*/ 430598 h 633294"/>
                  <a:gd name="connsiteX134" fmla="*/ 1241536 w 2220071"/>
                  <a:gd name="connsiteY134" fmla="*/ 429958 h 633294"/>
                  <a:gd name="connsiteX135" fmla="*/ 1221172 w 2220071"/>
                  <a:gd name="connsiteY135" fmla="*/ 432243 h 633294"/>
                  <a:gd name="connsiteX136" fmla="*/ 1080515 w 2220071"/>
                  <a:gd name="connsiteY136" fmla="*/ 474360 h 633294"/>
                  <a:gd name="connsiteX137" fmla="*/ 1099587 w 2220071"/>
                  <a:gd name="connsiteY137" fmla="*/ 490254 h 633294"/>
                  <a:gd name="connsiteX138" fmla="*/ 1081310 w 2220071"/>
                  <a:gd name="connsiteY138" fmla="*/ 511710 h 633294"/>
                  <a:gd name="connsiteX139" fmla="*/ 1090051 w 2220071"/>
                  <a:gd name="connsiteY139" fmla="*/ 537934 h 633294"/>
                  <a:gd name="connsiteX140" fmla="*/ 1076542 w 2220071"/>
                  <a:gd name="connsiteY140" fmla="*/ 546675 h 633294"/>
                  <a:gd name="connsiteX141" fmla="*/ 939859 w 2220071"/>
                  <a:gd name="connsiteY141" fmla="*/ 587998 h 633294"/>
                  <a:gd name="connsiteX142" fmla="*/ 846882 w 2220071"/>
                  <a:gd name="connsiteY142" fmla="*/ 599918 h 633294"/>
                  <a:gd name="connsiteX143" fmla="*/ 764237 w 2220071"/>
                  <a:gd name="connsiteY143" fmla="*/ 596739 h 633294"/>
                  <a:gd name="connsiteX144" fmla="*/ 757879 w 2220071"/>
                  <a:gd name="connsiteY144" fmla="*/ 626937 h 633294"/>
                  <a:gd name="connsiteX145" fmla="*/ 749933 w 2220071"/>
                  <a:gd name="connsiteY145" fmla="*/ 633294 h 633294"/>
                  <a:gd name="connsiteX146" fmla="*/ 723708 w 2220071"/>
                  <a:gd name="connsiteY146" fmla="*/ 607865 h 633294"/>
                  <a:gd name="connsiteX147" fmla="*/ 689538 w 2220071"/>
                  <a:gd name="connsiteY147" fmla="*/ 630115 h 633294"/>
                  <a:gd name="connsiteX148" fmla="*/ 674439 w 2220071"/>
                  <a:gd name="connsiteY148" fmla="*/ 618195 h 633294"/>
                  <a:gd name="connsiteX149" fmla="*/ 649009 w 2220071"/>
                  <a:gd name="connsiteY149" fmla="*/ 615017 h 633294"/>
                  <a:gd name="connsiteX150" fmla="*/ 604508 w 2220071"/>
                  <a:gd name="connsiteY150" fmla="*/ 626142 h 633294"/>
                  <a:gd name="connsiteX151" fmla="*/ 436833 w 2220071"/>
                  <a:gd name="connsiteY151" fmla="*/ 600713 h 633294"/>
                  <a:gd name="connsiteX152" fmla="*/ 394715 w 2220071"/>
                  <a:gd name="connsiteY152" fmla="*/ 570515 h 633294"/>
                  <a:gd name="connsiteX153" fmla="*/ 324784 w 2220071"/>
                  <a:gd name="connsiteY153" fmla="*/ 514094 h 633294"/>
                  <a:gd name="connsiteX154" fmla="*/ 296971 w 2220071"/>
                  <a:gd name="connsiteY154" fmla="*/ 480718 h 633294"/>
                  <a:gd name="connsiteX155" fmla="*/ 229424 w 2220071"/>
                  <a:gd name="connsiteY155" fmla="*/ 421912 h 633294"/>
                  <a:gd name="connsiteX156" fmla="*/ 189690 w 2220071"/>
                  <a:gd name="connsiteY156" fmla="*/ 416349 h 633294"/>
                  <a:gd name="connsiteX157" fmla="*/ 94330 w 2220071"/>
                  <a:gd name="connsiteY157" fmla="*/ 357544 h 633294"/>
                  <a:gd name="connsiteX158" fmla="*/ 27578 w 2220071"/>
                  <a:gd name="connsiteY158" fmla="*/ 303506 h 633294"/>
                  <a:gd name="connsiteX159" fmla="*/ 23604 w 2220071"/>
                  <a:gd name="connsiteY159" fmla="*/ 287613 h 633294"/>
                  <a:gd name="connsiteX160" fmla="*/ 2148 w 2220071"/>
                  <a:gd name="connsiteY160" fmla="*/ 247085 h 633294"/>
                  <a:gd name="connsiteX161" fmla="*/ 29962 w 2220071"/>
                  <a:gd name="connsiteY161" fmla="*/ 203378 h 633294"/>
                  <a:gd name="connsiteX162" fmla="*/ 54597 w 2220071"/>
                  <a:gd name="connsiteY162" fmla="*/ 204172 h 633294"/>
                  <a:gd name="connsiteX163" fmla="*/ 57775 w 2220071"/>
                  <a:gd name="connsiteY163" fmla="*/ 197020 h 633294"/>
                  <a:gd name="connsiteX164" fmla="*/ 15658 w 2220071"/>
                  <a:gd name="connsiteY164" fmla="*/ 170002 h 633294"/>
                  <a:gd name="connsiteX165" fmla="*/ 31551 w 2220071"/>
                  <a:gd name="connsiteY165" fmla="*/ 130268 h 633294"/>
                  <a:gd name="connsiteX166" fmla="*/ 77642 w 2220071"/>
                  <a:gd name="connsiteY166" fmla="*/ 158876 h 633294"/>
                  <a:gd name="connsiteX167" fmla="*/ 149162 w 2220071"/>
                  <a:gd name="connsiteY167" fmla="*/ 142983 h 633294"/>
                  <a:gd name="connsiteX168" fmla="*/ 67311 w 2220071"/>
                  <a:gd name="connsiteY168" fmla="*/ 119143 h 633294"/>
                  <a:gd name="connsiteX169" fmla="*/ 50623 w 2220071"/>
                  <a:gd name="connsiteY169" fmla="*/ 75436 h 633294"/>
                  <a:gd name="connsiteX170" fmla="*/ 141216 w 2220071"/>
                  <a:gd name="connsiteY170" fmla="*/ 65105 h 633294"/>
                  <a:gd name="connsiteX171" fmla="*/ 147573 w 2220071"/>
                  <a:gd name="connsiteY171" fmla="*/ 91329 h 633294"/>
                  <a:gd name="connsiteX172" fmla="*/ 219093 w 2220071"/>
                  <a:gd name="connsiteY172" fmla="*/ 80204 h 633294"/>
                  <a:gd name="connsiteX173" fmla="*/ 251550 w 2220071"/>
                  <a:gd name="connsiteY173" fmla="*/ 83155 h 633294"/>
                  <a:gd name="connsiteX174" fmla="*/ 225451 w 2220071"/>
                  <a:gd name="connsiteY174" fmla="*/ 96891 h 633294"/>
                  <a:gd name="connsiteX175" fmla="*/ 225924 w 2220071"/>
                  <a:gd name="connsiteY175" fmla="*/ 98191 h 633294"/>
                  <a:gd name="connsiteX176" fmla="*/ 223861 w 2220071"/>
                  <a:gd name="connsiteY176" fmla="*/ 99276 h 633294"/>
                  <a:gd name="connsiteX177" fmla="*/ 227040 w 2220071"/>
                  <a:gd name="connsiteY177" fmla="*/ 108017 h 633294"/>
                  <a:gd name="connsiteX178" fmla="*/ 291408 w 2220071"/>
                  <a:gd name="connsiteY178" fmla="*/ 86561 h 633294"/>
                  <a:gd name="connsiteX179" fmla="*/ 289194 w 2220071"/>
                  <a:gd name="connsiteY179" fmla="*/ 86278 h 633294"/>
                  <a:gd name="connsiteX180" fmla="*/ 292998 w 2220071"/>
                  <a:gd name="connsiteY180" fmla="*/ 84177 h 633294"/>
                  <a:gd name="connsiteX181" fmla="*/ 254129 w 2220071"/>
                  <a:gd name="connsiteY181" fmla="*/ 81797 h 633294"/>
                  <a:gd name="connsiteX182" fmla="*/ 255648 w 2220071"/>
                  <a:gd name="connsiteY182" fmla="*/ 80998 h 633294"/>
                  <a:gd name="connsiteX183" fmla="*/ 254059 w 2220071"/>
                  <a:gd name="connsiteY183" fmla="*/ 81793 h 633294"/>
                  <a:gd name="connsiteX184" fmla="*/ 271541 w 2220071"/>
                  <a:gd name="connsiteY184" fmla="*/ 50801 h 633294"/>
                  <a:gd name="connsiteX185" fmla="*/ 715762 w 2220071"/>
                  <a:gd name="connsiteY185" fmla="*/ 8684 h 633294"/>
                  <a:gd name="connsiteX186" fmla="*/ 877080 w 2220071"/>
                  <a:gd name="connsiteY186" fmla="*/ 11862 h 633294"/>
                  <a:gd name="connsiteX187" fmla="*/ 934296 w 2220071"/>
                  <a:gd name="connsiteY187" fmla="*/ 12657 h 633294"/>
                  <a:gd name="connsiteX188" fmla="*/ 991512 w 2220071"/>
                  <a:gd name="connsiteY188" fmla="*/ 24577 h 633294"/>
                  <a:gd name="connsiteX189" fmla="*/ 1015352 w 2220071"/>
                  <a:gd name="connsiteY189" fmla="*/ 11862 h 633294"/>
                  <a:gd name="connsiteX190" fmla="*/ 1020915 w 2220071"/>
                  <a:gd name="connsiteY190" fmla="*/ 11862 h 633294"/>
                  <a:gd name="connsiteX191" fmla="*/ 1078926 w 2220071"/>
                  <a:gd name="connsiteY191" fmla="*/ 11068 h 633294"/>
                  <a:gd name="connsiteX192" fmla="*/ 1086873 w 2220071"/>
                  <a:gd name="connsiteY192" fmla="*/ 9478 h 633294"/>
                  <a:gd name="connsiteX193" fmla="*/ 1300639 w 2220071"/>
                  <a:gd name="connsiteY193" fmla="*/ 8684 h 633294"/>
                  <a:gd name="connsiteX194" fmla="*/ 1321300 w 2220071"/>
                  <a:gd name="connsiteY194" fmla="*/ 7889 h 633294"/>
                  <a:gd name="connsiteX195" fmla="*/ 1355608 w 2220071"/>
                  <a:gd name="connsiteY195" fmla="*/ 389 h 633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</a:cxnLst>
                <a:rect l="l" t="t" r="r" b="b"/>
                <a:pathLst>
                  <a:path w="2220071" h="633294">
                    <a:moveTo>
                      <a:pt x="1341167" y="493432"/>
                    </a:moveTo>
                    <a:cubicBezTo>
                      <a:pt x="1333220" y="529192"/>
                      <a:pt x="1333220" y="529192"/>
                      <a:pt x="1299844" y="520451"/>
                    </a:cubicBezTo>
                    <a:cubicBezTo>
                      <a:pt x="1308585" y="502968"/>
                      <a:pt x="1324479" y="498995"/>
                      <a:pt x="1341167" y="493432"/>
                    </a:cubicBezTo>
                    <a:close/>
                    <a:moveTo>
                      <a:pt x="1180644" y="481512"/>
                    </a:moveTo>
                    <a:cubicBezTo>
                      <a:pt x="1164750" y="488664"/>
                      <a:pt x="1148062" y="495816"/>
                      <a:pt x="1130580" y="503762"/>
                    </a:cubicBezTo>
                    <a:cubicBezTo>
                      <a:pt x="1153625" y="524424"/>
                      <a:pt x="1153625" y="524424"/>
                      <a:pt x="1183823" y="490253"/>
                    </a:cubicBezTo>
                    <a:cubicBezTo>
                      <a:pt x="1183028" y="487074"/>
                      <a:pt x="1181438" y="484690"/>
                      <a:pt x="1180644" y="481512"/>
                    </a:cubicBezTo>
                    <a:close/>
                    <a:moveTo>
                      <a:pt x="1223953" y="466115"/>
                    </a:moveTo>
                    <a:cubicBezTo>
                      <a:pt x="1247793" y="467009"/>
                      <a:pt x="1269646" y="471579"/>
                      <a:pt x="1283156" y="479128"/>
                    </a:cubicBezTo>
                    <a:cubicBezTo>
                      <a:pt x="1276799" y="494226"/>
                      <a:pt x="1272825" y="507736"/>
                      <a:pt x="1266468" y="518861"/>
                    </a:cubicBezTo>
                    <a:cubicBezTo>
                      <a:pt x="1261700" y="526808"/>
                      <a:pt x="1254548" y="534754"/>
                      <a:pt x="1246601" y="538728"/>
                    </a:cubicBezTo>
                    <a:cubicBezTo>
                      <a:pt x="1239449" y="542701"/>
                      <a:pt x="1229119" y="541112"/>
                      <a:pt x="1220377" y="542701"/>
                    </a:cubicBezTo>
                    <a:cubicBezTo>
                      <a:pt x="1219583" y="533960"/>
                      <a:pt x="1218788" y="526013"/>
                      <a:pt x="1217198" y="514093"/>
                    </a:cubicBezTo>
                    <a:cubicBezTo>
                      <a:pt x="1205278" y="519656"/>
                      <a:pt x="1192564" y="524424"/>
                      <a:pt x="1180644" y="529986"/>
                    </a:cubicBezTo>
                    <a:cubicBezTo>
                      <a:pt x="1144089" y="547469"/>
                      <a:pt x="1132169" y="545085"/>
                      <a:pt x="1105150" y="513298"/>
                    </a:cubicBezTo>
                    <a:cubicBezTo>
                      <a:pt x="1108329" y="484690"/>
                      <a:pt x="1133758" y="482306"/>
                      <a:pt x="1152830" y="475154"/>
                    </a:cubicBezTo>
                    <a:cubicBezTo>
                      <a:pt x="1174286" y="468002"/>
                      <a:pt x="1200113" y="465221"/>
                      <a:pt x="1223953" y="466115"/>
                    </a:cubicBezTo>
                    <a:close/>
                    <a:moveTo>
                      <a:pt x="1431759" y="447341"/>
                    </a:moveTo>
                    <a:cubicBezTo>
                      <a:pt x="1440500" y="449725"/>
                      <a:pt x="1436527" y="460056"/>
                      <a:pt x="1424607" y="461645"/>
                    </a:cubicBezTo>
                    <a:cubicBezTo>
                      <a:pt x="1420634" y="462440"/>
                      <a:pt x="1417455" y="460851"/>
                      <a:pt x="1413481" y="460851"/>
                    </a:cubicBezTo>
                    <a:cubicBezTo>
                      <a:pt x="1411892" y="457672"/>
                      <a:pt x="1411097" y="454493"/>
                      <a:pt x="1410303" y="451315"/>
                    </a:cubicBezTo>
                    <a:cubicBezTo>
                      <a:pt x="1417455" y="449725"/>
                      <a:pt x="1425401" y="445752"/>
                      <a:pt x="1431759" y="447341"/>
                    </a:cubicBezTo>
                    <a:close/>
                    <a:moveTo>
                      <a:pt x="1563440" y="353132"/>
                    </a:moveTo>
                    <a:lnTo>
                      <a:pt x="1559986" y="362336"/>
                    </a:lnTo>
                    <a:cubicBezTo>
                      <a:pt x="1555927" y="371052"/>
                      <a:pt x="1551755" y="371052"/>
                      <a:pt x="1535066" y="371052"/>
                    </a:cubicBezTo>
                    <a:close/>
                    <a:moveTo>
                      <a:pt x="1562085" y="351186"/>
                    </a:moveTo>
                    <a:lnTo>
                      <a:pt x="1562642" y="351252"/>
                    </a:lnTo>
                    <a:lnTo>
                      <a:pt x="1562880" y="351981"/>
                    </a:lnTo>
                    <a:close/>
                    <a:moveTo>
                      <a:pt x="1678802" y="325657"/>
                    </a:moveTo>
                    <a:cubicBezTo>
                      <a:pt x="1686848" y="324167"/>
                      <a:pt x="1694398" y="325756"/>
                      <a:pt x="1701947" y="327346"/>
                    </a:cubicBezTo>
                    <a:cubicBezTo>
                      <a:pt x="1702741" y="331319"/>
                      <a:pt x="1702741" y="333703"/>
                      <a:pt x="1703536" y="336882"/>
                    </a:cubicBezTo>
                    <a:cubicBezTo>
                      <a:pt x="1689232" y="338471"/>
                      <a:pt x="1675722" y="340060"/>
                      <a:pt x="1652677" y="342444"/>
                    </a:cubicBezTo>
                    <a:cubicBezTo>
                      <a:pt x="1662213" y="331716"/>
                      <a:pt x="1670756" y="327147"/>
                      <a:pt x="1678802" y="325657"/>
                    </a:cubicBezTo>
                    <a:close/>
                    <a:moveTo>
                      <a:pt x="1717840" y="228012"/>
                    </a:moveTo>
                    <a:cubicBezTo>
                      <a:pt x="1705125" y="233575"/>
                      <a:pt x="1693205" y="239137"/>
                      <a:pt x="1681285" y="244700"/>
                    </a:cubicBezTo>
                    <a:lnTo>
                      <a:pt x="1681286" y="244701"/>
                    </a:lnTo>
                    <a:lnTo>
                      <a:pt x="1681285" y="244701"/>
                    </a:lnTo>
                    <a:lnTo>
                      <a:pt x="1682368" y="247516"/>
                    </a:lnTo>
                    <a:lnTo>
                      <a:pt x="1685258" y="255031"/>
                    </a:lnTo>
                    <a:lnTo>
                      <a:pt x="1685259" y="255031"/>
                    </a:lnTo>
                    <a:lnTo>
                      <a:pt x="1685335" y="255020"/>
                    </a:lnTo>
                    <a:lnTo>
                      <a:pt x="1707212" y="251951"/>
                    </a:lnTo>
                    <a:lnTo>
                      <a:pt x="1717789" y="228128"/>
                    </a:lnTo>
                    <a:lnTo>
                      <a:pt x="1717841" y="228013"/>
                    </a:lnTo>
                    <a:lnTo>
                      <a:pt x="1717839" y="228014"/>
                    </a:lnTo>
                    <a:close/>
                    <a:moveTo>
                      <a:pt x="1944322" y="211213"/>
                    </a:moveTo>
                    <a:cubicBezTo>
                      <a:pt x="1928230" y="209536"/>
                      <a:pt x="1915713" y="220265"/>
                      <a:pt x="1901409" y="225629"/>
                    </a:cubicBezTo>
                    <a:cubicBezTo>
                      <a:pt x="1902204" y="228807"/>
                      <a:pt x="1902999" y="231191"/>
                      <a:pt x="1903793" y="234370"/>
                    </a:cubicBezTo>
                    <a:cubicBezTo>
                      <a:pt x="1923660" y="228807"/>
                      <a:pt x="1942732" y="223245"/>
                      <a:pt x="1961804" y="217682"/>
                    </a:cubicBezTo>
                    <a:cubicBezTo>
                      <a:pt x="1955447" y="213709"/>
                      <a:pt x="1949686" y="211771"/>
                      <a:pt x="1944322" y="211213"/>
                    </a:cubicBezTo>
                    <a:close/>
                    <a:moveTo>
                      <a:pt x="2220071" y="169207"/>
                    </a:moveTo>
                    <a:cubicBezTo>
                      <a:pt x="2185106" y="193047"/>
                      <a:pt x="2149346" y="212914"/>
                      <a:pt x="2104844" y="200199"/>
                    </a:cubicBezTo>
                    <a:cubicBezTo>
                      <a:pt x="2142989" y="189868"/>
                      <a:pt x="2181927" y="179538"/>
                      <a:pt x="2220071" y="169207"/>
                    </a:cubicBezTo>
                    <a:close/>
                    <a:moveTo>
                      <a:pt x="2042066" y="168412"/>
                    </a:moveTo>
                    <a:cubicBezTo>
                      <a:pt x="2022993" y="182716"/>
                      <a:pt x="2008690" y="193842"/>
                      <a:pt x="1993591" y="204172"/>
                    </a:cubicBezTo>
                    <a:cubicBezTo>
                      <a:pt x="1994386" y="207351"/>
                      <a:pt x="1995180" y="211324"/>
                      <a:pt x="1995975" y="214503"/>
                    </a:cubicBezTo>
                    <a:cubicBezTo>
                      <a:pt x="2014252" y="211324"/>
                      <a:pt x="2032530" y="208146"/>
                      <a:pt x="2054780" y="204172"/>
                    </a:cubicBezTo>
                    <a:cubicBezTo>
                      <a:pt x="2049217" y="189074"/>
                      <a:pt x="2046039" y="178743"/>
                      <a:pt x="2042066" y="168412"/>
                    </a:cubicBezTo>
                    <a:close/>
                    <a:moveTo>
                      <a:pt x="241344" y="127089"/>
                    </a:moveTo>
                    <a:cubicBezTo>
                      <a:pt x="237371" y="127089"/>
                      <a:pt x="233397" y="129473"/>
                      <a:pt x="229424" y="131062"/>
                    </a:cubicBezTo>
                    <a:cubicBezTo>
                      <a:pt x="230219" y="133446"/>
                      <a:pt x="230219" y="135036"/>
                      <a:pt x="231013" y="137420"/>
                    </a:cubicBezTo>
                    <a:lnTo>
                      <a:pt x="231808" y="137420"/>
                    </a:lnTo>
                    <a:cubicBezTo>
                      <a:pt x="238165" y="137420"/>
                      <a:pt x="245317" y="137420"/>
                      <a:pt x="252469" y="137420"/>
                    </a:cubicBezTo>
                    <a:cubicBezTo>
                      <a:pt x="253264" y="135831"/>
                      <a:pt x="253264" y="133447"/>
                      <a:pt x="254059" y="131858"/>
                    </a:cubicBezTo>
                    <a:cubicBezTo>
                      <a:pt x="250085" y="130268"/>
                      <a:pt x="246112" y="127884"/>
                      <a:pt x="242139" y="127089"/>
                    </a:cubicBezTo>
                    <a:lnTo>
                      <a:pt x="241706" y="127234"/>
                    </a:lnTo>
                    <a:close/>
                    <a:moveTo>
                      <a:pt x="1691616" y="88945"/>
                    </a:moveTo>
                    <a:cubicBezTo>
                      <a:pt x="1687643" y="112785"/>
                      <a:pt x="1693206" y="124705"/>
                      <a:pt x="1717046" y="120732"/>
                    </a:cubicBezTo>
                    <a:cubicBezTo>
                      <a:pt x="1725787" y="97687"/>
                      <a:pt x="1720224" y="86561"/>
                      <a:pt x="1691616" y="88945"/>
                    </a:cubicBezTo>
                    <a:close/>
                    <a:moveTo>
                      <a:pt x="254059" y="81793"/>
                    </a:moveTo>
                    <a:lnTo>
                      <a:pt x="254129" y="81797"/>
                    </a:lnTo>
                    <a:lnTo>
                      <a:pt x="254122" y="81801"/>
                    </a:lnTo>
                    <a:close/>
                    <a:moveTo>
                      <a:pt x="1939653" y="54166"/>
                    </a:moveTo>
                    <a:cubicBezTo>
                      <a:pt x="1944570" y="54228"/>
                      <a:pt x="1950281" y="55370"/>
                      <a:pt x="1957036" y="57953"/>
                    </a:cubicBezTo>
                    <a:cubicBezTo>
                      <a:pt x="1935580" y="65105"/>
                      <a:pt x="1922865" y="69078"/>
                      <a:pt x="1910150" y="73051"/>
                    </a:cubicBezTo>
                    <a:cubicBezTo>
                      <a:pt x="1917302" y="63515"/>
                      <a:pt x="1924901" y="53979"/>
                      <a:pt x="1939653" y="54166"/>
                    </a:cubicBezTo>
                    <a:close/>
                    <a:moveTo>
                      <a:pt x="1355608" y="389"/>
                    </a:moveTo>
                    <a:cubicBezTo>
                      <a:pt x="1389692" y="-2144"/>
                      <a:pt x="1423217" y="8287"/>
                      <a:pt x="1457189" y="14246"/>
                    </a:cubicBezTo>
                    <a:cubicBezTo>
                      <a:pt x="1459573" y="22193"/>
                      <a:pt x="1461957" y="30934"/>
                      <a:pt x="1467520" y="48417"/>
                    </a:cubicBezTo>
                    <a:cubicBezTo>
                      <a:pt x="1480234" y="17425"/>
                      <a:pt x="1500895" y="8684"/>
                      <a:pt x="1528709" y="5505"/>
                    </a:cubicBezTo>
                    <a:cubicBezTo>
                      <a:pt x="1527914" y="15041"/>
                      <a:pt x="1527120" y="22988"/>
                      <a:pt x="1526325" y="32524"/>
                    </a:cubicBezTo>
                    <a:cubicBezTo>
                      <a:pt x="1543808" y="46828"/>
                      <a:pt x="1563674" y="35702"/>
                      <a:pt x="1570032" y="22193"/>
                    </a:cubicBezTo>
                    <a:cubicBezTo>
                      <a:pt x="1582747" y="-7210"/>
                      <a:pt x="1604202" y="1532"/>
                      <a:pt x="1620096" y="7094"/>
                    </a:cubicBezTo>
                    <a:cubicBezTo>
                      <a:pt x="1647115" y="16630"/>
                      <a:pt x="1670955" y="33318"/>
                      <a:pt x="1696384" y="46828"/>
                    </a:cubicBezTo>
                    <a:cubicBezTo>
                      <a:pt x="1706715" y="52391"/>
                      <a:pt x="1718635" y="63516"/>
                      <a:pt x="1727376" y="61132"/>
                    </a:cubicBezTo>
                    <a:cubicBezTo>
                      <a:pt x="1749627" y="56364"/>
                      <a:pt x="1778235" y="51596"/>
                      <a:pt x="1790155" y="36497"/>
                    </a:cubicBezTo>
                    <a:cubicBezTo>
                      <a:pt x="1810022" y="9478"/>
                      <a:pt x="1828299" y="9478"/>
                      <a:pt x="1852934" y="22193"/>
                    </a:cubicBezTo>
                    <a:cubicBezTo>
                      <a:pt x="1845782" y="73847"/>
                      <a:pt x="1797308" y="76231"/>
                      <a:pt x="1764726" y="100071"/>
                    </a:cubicBezTo>
                    <a:cubicBezTo>
                      <a:pt x="1778235" y="98481"/>
                      <a:pt x="1791745" y="96892"/>
                      <a:pt x="1806049" y="95303"/>
                    </a:cubicBezTo>
                    <a:cubicBezTo>
                      <a:pt x="1813201" y="120732"/>
                      <a:pt x="1788566" y="119143"/>
                      <a:pt x="1777441" y="129473"/>
                    </a:cubicBezTo>
                    <a:cubicBezTo>
                      <a:pt x="1825121" y="145367"/>
                      <a:pt x="1825915" y="145367"/>
                      <a:pt x="1849756" y="103249"/>
                    </a:cubicBezTo>
                    <a:cubicBezTo>
                      <a:pt x="1858497" y="88151"/>
                      <a:pt x="1870417" y="84177"/>
                      <a:pt x="1894257" y="88151"/>
                    </a:cubicBezTo>
                    <a:cubicBezTo>
                      <a:pt x="1879953" y="96892"/>
                      <a:pt x="1871212" y="102455"/>
                      <a:pt x="1863265" y="107223"/>
                    </a:cubicBezTo>
                    <a:cubicBezTo>
                      <a:pt x="1864060" y="109607"/>
                      <a:pt x="1864060" y="111991"/>
                      <a:pt x="1864854" y="114375"/>
                    </a:cubicBezTo>
                    <a:cubicBezTo>
                      <a:pt x="1888695" y="111991"/>
                      <a:pt x="1913329" y="109607"/>
                      <a:pt x="1939553" y="107223"/>
                    </a:cubicBezTo>
                    <a:cubicBezTo>
                      <a:pt x="1945116" y="119143"/>
                      <a:pt x="1951473" y="131063"/>
                      <a:pt x="1957830" y="142983"/>
                    </a:cubicBezTo>
                    <a:cubicBezTo>
                      <a:pt x="1985644" y="151724"/>
                      <a:pt x="2017431" y="113580"/>
                      <a:pt x="2044450" y="149340"/>
                    </a:cubicBezTo>
                    <a:cubicBezTo>
                      <a:pt x="2054780" y="144572"/>
                      <a:pt x="2065906" y="139804"/>
                      <a:pt x="2081799" y="133447"/>
                    </a:cubicBezTo>
                    <a:cubicBezTo>
                      <a:pt x="2069879" y="166823"/>
                      <a:pt x="2069879" y="166823"/>
                      <a:pt x="2088157" y="203378"/>
                    </a:cubicBezTo>
                    <a:cubicBezTo>
                      <a:pt x="2071469" y="227218"/>
                      <a:pt x="2043655" y="228807"/>
                      <a:pt x="2019020" y="230397"/>
                    </a:cubicBezTo>
                    <a:cubicBezTo>
                      <a:pt x="2003922" y="231191"/>
                      <a:pt x="1993591" y="228807"/>
                      <a:pt x="1985644" y="245495"/>
                    </a:cubicBezTo>
                    <a:cubicBezTo>
                      <a:pt x="1977697" y="262183"/>
                      <a:pt x="1964983" y="258210"/>
                      <a:pt x="1951473" y="250263"/>
                    </a:cubicBezTo>
                    <a:cubicBezTo>
                      <a:pt x="1926839" y="235165"/>
                      <a:pt x="1926044" y="235959"/>
                      <a:pt x="1914124" y="259005"/>
                    </a:cubicBezTo>
                    <a:cubicBezTo>
                      <a:pt x="1902999" y="282050"/>
                      <a:pt x="1881542" y="289997"/>
                      <a:pt x="1859292" y="288407"/>
                    </a:cubicBezTo>
                    <a:cubicBezTo>
                      <a:pt x="1823532" y="285229"/>
                      <a:pt x="1794923" y="292381"/>
                      <a:pt x="1768699" y="317810"/>
                    </a:cubicBezTo>
                    <a:cubicBezTo>
                      <a:pt x="1761547" y="324962"/>
                      <a:pt x="1746449" y="323373"/>
                      <a:pt x="1736912" y="324962"/>
                    </a:cubicBezTo>
                    <a:cubicBezTo>
                      <a:pt x="1721814" y="309069"/>
                      <a:pt x="1748832" y="281255"/>
                      <a:pt x="1716251" y="277282"/>
                    </a:cubicBezTo>
                    <a:cubicBezTo>
                      <a:pt x="1701947" y="301122"/>
                      <a:pt x="1687643" y="324168"/>
                      <a:pt x="1651883" y="314632"/>
                    </a:cubicBezTo>
                    <a:cubicBezTo>
                      <a:pt x="1642347" y="312248"/>
                      <a:pt x="1629632" y="320989"/>
                      <a:pt x="1611355" y="326552"/>
                    </a:cubicBezTo>
                    <a:cubicBezTo>
                      <a:pt x="1628043" y="338472"/>
                      <a:pt x="1654267" y="335293"/>
                      <a:pt x="1643936" y="363901"/>
                    </a:cubicBezTo>
                    <a:cubicBezTo>
                      <a:pt x="1633605" y="367080"/>
                      <a:pt x="1620891" y="371053"/>
                      <a:pt x="1604997" y="376616"/>
                    </a:cubicBezTo>
                    <a:cubicBezTo>
                      <a:pt x="1603805" y="361120"/>
                      <a:pt x="1597249" y="356153"/>
                      <a:pt x="1588905" y="354365"/>
                    </a:cubicBezTo>
                    <a:lnTo>
                      <a:pt x="1565041" y="351536"/>
                    </a:lnTo>
                    <a:lnTo>
                      <a:pt x="1565263" y="351980"/>
                    </a:lnTo>
                    <a:lnTo>
                      <a:pt x="1563440" y="353132"/>
                    </a:lnTo>
                    <a:lnTo>
                      <a:pt x="1564081" y="351423"/>
                    </a:lnTo>
                    <a:lnTo>
                      <a:pt x="1562642" y="351252"/>
                    </a:lnTo>
                    <a:lnTo>
                      <a:pt x="1556622" y="332810"/>
                    </a:lnTo>
                    <a:cubicBezTo>
                      <a:pt x="1554338" y="325757"/>
                      <a:pt x="1551755" y="317810"/>
                      <a:pt x="1548576" y="308274"/>
                    </a:cubicBezTo>
                    <a:cubicBezTo>
                      <a:pt x="1523146" y="334498"/>
                      <a:pt x="1504074" y="355160"/>
                      <a:pt x="1484207" y="375026"/>
                    </a:cubicBezTo>
                    <a:cubicBezTo>
                      <a:pt x="1468314" y="390125"/>
                      <a:pt x="1451626" y="400456"/>
                      <a:pt x="1425402" y="398867"/>
                    </a:cubicBezTo>
                    <a:cubicBezTo>
                      <a:pt x="1377722" y="396483"/>
                      <a:pt x="1330042" y="403635"/>
                      <a:pt x="1291897" y="437805"/>
                    </a:cubicBezTo>
                    <a:cubicBezTo>
                      <a:pt x="1287924" y="440984"/>
                      <a:pt x="1282361" y="443368"/>
                      <a:pt x="1276799" y="444957"/>
                    </a:cubicBezTo>
                    <a:cubicBezTo>
                      <a:pt x="1271236" y="446547"/>
                      <a:pt x="1265673" y="445752"/>
                      <a:pt x="1259316" y="446547"/>
                    </a:cubicBezTo>
                    <a:lnTo>
                      <a:pt x="1260835" y="430598"/>
                    </a:lnTo>
                    <a:lnTo>
                      <a:pt x="1262495" y="430653"/>
                    </a:lnTo>
                    <a:lnTo>
                      <a:pt x="1263396" y="428934"/>
                    </a:lnTo>
                    <a:lnTo>
                      <a:pt x="1296467" y="416647"/>
                    </a:lnTo>
                    <a:cubicBezTo>
                      <a:pt x="1307394" y="410389"/>
                      <a:pt x="1316930" y="401251"/>
                      <a:pt x="1323684" y="386152"/>
                    </a:cubicBezTo>
                    <a:cubicBezTo>
                      <a:pt x="1315737" y="385357"/>
                      <a:pt x="1310175" y="383768"/>
                      <a:pt x="1305407" y="384563"/>
                    </a:cubicBezTo>
                    <a:cubicBezTo>
                      <a:pt x="1292295" y="386550"/>
                      <a:pt x="1283951" y="393106"/>
                      <a:pt x="1277693" y="401648"/>
                    </a:cubicBezTo>
                    <a:lnTo>
                      <a:pt x="1263396" y="428934"/>
                    </a:lnTo>
                    <a:lnTo>
                      <a:pt x="1260905" y="429859"/>
                    </a:lnTo>
                    <a:lnTo>
                      <a:pt x="1260835" y="430598"/>
                    </a:lnTo>
                    <a:lnTo>
                      <a:pt x="1241536" y="429958"/>
                    </a:lnTo>
                    <a:cubicBezTo>
                      <a:pt x="1234483" y="429859"/>
                      <a:pt x="1227530" y="430256"/>
                      <a:pt x="1221172" y="432243"/>
                    </a:cubicBezTo>
                    <a:cubicBezTo>
                      <a:pt x="1175081" y="444957"/>
                      <a:pt x="1128990" y="459261"/>
                      <a:pt x="1080515" y="474360"/>
                    </a:cubicBezTo>
                    <a:cubicBezTo>
                      <a:pt x="1086078" y="479128"/>
                      <a:pt x="1091641" y="483896"/>
                      <a:pt x="1099587" y="490254"/>
                    </a:cubicBezTo>
                    <a:cubicBezTo>
                      <a:pt x="1093230" y="496611"/>
                      <a:pt x="1083694" y="502968"/>
                      <a:pt x="1081310" y="511710"/>
                    </a:cubicBezTo>
                    <a:cubicBezTo>
                      <a:pt x="1079721" y="518862"/>
                      <a:pt x="1086873" y="528398"/>
                      <a:pt x="1090051" y="537934"/>
                    </a:cubicBezTo>
                    <a:cubicBezTo>
                      <a:pt x="1085283" y="541112"/>
                      <a:pt x="1081310" y="545880"/>
                      <a:pt x="1076542" y="546675"/>
                    </a:cubicBezTo>
                    <a:cubicBezTo>
                      <a:pt x="1028862" y="553827"/>
                      <a:pt x="988334" y="582435"/>
                      <a:pt x="939859" y="587998"/>
                    </a:cubicBezTo>
                    <a:cubicBezTo>
                      <a:pt x="908867" y="591177"/>
                      <a:pt x="879464" y="600713"/>
                      <a:pt x="846882" y="599918"/>
                    </a:cubicBezTo>
                    <a:cubicBezTo>
                      <a:pt x="825426" y="599123"/>
                      <a:pt x="780130" y="601507"/>
                      <a:pt x="764237" y="596739"/>
                    </a:cubicBezTo>
                    <a:cubicBezTo>
                      <a:pt x="761853" y="607070"/>
                      <a:pt x="760263" y="617401"/>
                      <a:pt x="757879" y="626937"/>
                    </a:cubicBezTo>
                    <a:cubicBezTo>
                      <a:pt x="757085" y="629321"/>
                      <a:pt x="753906" y="630115"/>
                      <a:pt x="749933" y="633294"/>
                    </a:cubicBezTo>
                    <a:cubicBezTo>
                      <a:pt x="741191" y="624553"/>
                      <a:pt x="733245" y="608659"/>
                      <a:pt x="723708" y="607865"/>
                    </a:cubicBezTo>
                    <a:cubicBezTo>
                      <a:pt x="714172" y="607070"/>
                      <a:pt x="703047" y="620579"/>
                      <a:pt x="689538" y="630115"/>
                    </a:cubicBezTo>
                    <a:cubicBezTo>
                      <a:pt x="686359" y="626937"/>
                      <a:pt x="681591" y="620579"/>
                      <a:pt x="674439" y="618195"/>
                    </a:cubicBezTo>
                    <a:cubicBezTo>
                      <a:pt x="666492" y="615017"/>
                      <a:pt x="651394" y="611838"/>
                      <a:pt x="649009" y="615017"/>
                    </a:cubicBezTo>
                    <a:cubicBezTo>
                      <a:pt x="637089" y="634884"/>
                      <a:pt x="619607" y="628526"/>
                      <a:pt x="604508" y="626142"/>
                    </a:cubicBezTo>
                    <a:cubicBezTo>
                      <a:pt x="548087" y="618195"/>
                      <a:pt x="492460" y="608659"/>
                      <a:pt x="436833" y="600713"/>
                    </a:cubicBezTo>
                    <a:cubicBezTo>
                      <a:pt x="416966" y="597534"/>
                      <a:pt x="404251" y="586409"/>
                      <a:pt x="394715" y="570515"/>
                    </a:cubicBezTo>
                    <a:cubicBezTo>
                      <a:pt x="378027" y="543496"/>
                      <a:pt x="358160" y="529192"/>
                      <a:pt x="324784" y="514094"/>
                    </a:cubicBezTo>
                    <a:cubicBezTo>
                      <a:pt x="314453" y="509326"/>
                      <a:pt x="308096" y="494227"/>
                      <a:pt x="296971" y="480718"/>
                    </a:cubicBezTo>
                    <a:cubicBezTo>
                      <a:pt x="262005" y="482307"/>
                      <a:pt x="237371" y="462440"/>
                      <a:pt x="229424" y="421912"/>
                    </a:cubicBezTo>
                    <a:cubicBezTo>
                      <a:pt x="216709" y="420323"/>
                      <a:pt x="203994" y="417939"/>
                      <a:pt x="189690" y="416349"/>
                    </a:cubicBezTo>
                    <a:cubicBezTo>
                      <a:pt x="181744" y="361517"/>
                      <a:pt x="135653" y="362312"/>
                      <a:pt x="94330" y="357544"/>
                    </a:cubicBezTo>
                    <a:cubicBezTo>
                      <a:pt x="56186" y="352776"/>
                      <a:pt x="37908" y="339266"/>
                      <a:pt x="27578" y="303506"/>
                    </a:cubicBezTo>
                    <a:cubicBezTo>
                      <a:pt x="25988" y="297944"/>
                      <a:pt x="24399" y="292381"/>
                      <a:pt x="23604" y="287613"/>
                    </a:cubicBezTo>
                    <a:cubicBezTo>
                      <a:pt x="22015" y="270925"/>
                      <a:pt x="-8182" y="268541"/>
                      <a:pt x="2148" y="247085"/>
                    </a:cubicBezTo>
                    <a:cubicBezTo>
                      <a:pt x="9300" y="231986"/>
                      <a:pt x="19631" y="219271"/>
                      <a:pt x="29962" y="203378"/>
                    </a:cubicBezTo>
                    <a:cubicBezTo>
                      <a:pt x="37114" y="203378"/>
                      <a:pt x="45855" y="204172"/>
                      <a:pt x="54597" y="204172"/>
                    </a:cubicBezTo>
                    <a:cubicBezTo>
                      <a:pt x="55391" y="201788"/>
                      <a:pt x="56980" y="199404"/>
                      <a:pt x="57775" y="197020"/>
                    </a:cubicBezTo>
                    <a:cubicBezTo>
                      <a:pt x="45060" y="189074"/>
                      <a:pt x="32346" y="180332"/>
                      <a:pt x="15658" y="170002"/>
                    </a:cubicBezTo>
                    <a:cubicBezTo>
                      <a:pt x="20426" y="158876"/>
                      <a:pt x="24399" y="146956"/>
                      <a:pt x="31551" y="130268"/>
                    </a:cubicBezTo>
                    <a:cubicBezTo>
                      <a:pt x="50623" y="142188"/>
                      <a:pt x="65722" y="151724"/>
                      <a:pt x="77642" y="158876"/>
                    </a:cubicBezTo>
                    <a:cubicBezTo>
                      <a:pt x="100687" y="154108"/>
                      <a:pt x="121349" y="149340"/>
                      <a:pt x="149162" y="142983"/>
                    </a:cubicBezTo>
                    <a:cubicBezTo>
                      <a:pt x="120554" y="126295"/>
                      <a:pt x="95919" y="118348"/>
                      <a:pt x="67311" y="119143"/>
                    </a:cubicBezTo>
                    <a:cubicBezTo>
                      <a:pt x="61749" y="105633"/>
                      <a:pt x="56980" y="92124"/>
                      <a:pt x="50623" y="75436"/>
                    </a:cubicBezTo>
                    <a:cubicBezTo>
                      <a:pt x="81615" y="72257"/>
                      <a:pt x="110223" y="69079"/>
                      <a:pt x="141216" y="65105"/>
                    </a:cubicBezTo>
                    <a:cubicBezTo>
                      <a:pt x="142805" y="72257"/>
                      <a:pt x="145189" y="79409"/>
                      <a:pt x="147573" y="91329"/>
                    </a:cubicBezTo>
                    <a:cubicBezTo>
                      <a:pt x="171413" y="87356"/>
                      <a:pt x="195253" y="82588"/>
                      <a:pt x="219093" y="80204"/>
                    </a:cubicBezTo>
                    <a:lnTo>
                      <a:pt x="251550" y="83155"/>
                    </a:lnTo>
                    <a:lnTo>
                      <a:pt x="225451" y="96891"/>
                    </a:lnTo>
                    <a:lnTo>
                      <a:pt x="225924" y="98191"/>
                    </a:lnTo>
                    <a:lnTo>
                      <a:pt x="223861" y="99276"/>
                    </a:lnTo>
                    <a:cubicBezTo>
                      <a:pt x="224656" y="102455"/>
                      <a:pt x="226245" y="104839"/>
                      <a:pt x="227040" y="108017"/>
                    </a:cubicBezTo>
                    <a:cubicBezTo>
                      <a:pt x="249291" y="108017"/>
                      <a:pt x="271541" y="104839"/>
                      <a:pt x="291408" y="86561"/>
                    </a:cubicBezTo>
                    <a:lnTo>
                      <a:pt x="289194" y="86278"/>
                    </a:lnTo>
                    <a:lnTo>
                      <a:pt x="292998" y="84177"/>
                    </a:lnTo>
                    <a:lnTo>
                      <a:pt x="254129" y="81797"/>
                    </a:lnTo>
                    <a:lnTo>
                      <a:pt x="255648" y="80998"/>
                    </a:lnTo>
                    <a:cubicBezTo>
                      <a:pt x="255648" y="80998"/>
                      <a:pt x="254059" y="81793"/>
                      <a:pt x="254059" y="81793"/>
                    </a:cubicBezTo>
                    <a:cubicBezTo>
                      <a:pt x="258827" y="73052"/>
                      <a:pt x="263595" y="65105"/>
                      <a:pt x="271541" y="50801"/>
                    </a:cubicBezTo>
                    <a:cubicBezTo>
                      <a:pt x="417761" y="36497"/>
                      <a:pt x="566364" y="20604"/>
                      <a:pt x="715762" y="8684"/>
                    </a:cubicBezTo>
                    <a:cubicBezTo>
                      <a:pt x="769005" y="4710"/>
                      <a:pt x="823042" y="10273"/>
                      <a:pt x="877080" y="11862"/>
                    </a:cubicBezTo>
                    <a:cubicBezTo>
                      <a:pt x="896152" y="12657"/>
                      <a:pt x="915224" y="10273"/>
                      <a:pt x="934296" y="12657"/>
                    </a:cubicBezTo>
                    <a:cubicBezTo>
                      <a:pt x="950984" y="14246"/>
                      <a:pt x="967672" y="19809"/>
                      <a:pt x="991512" y="24577"/>
                    </a:cubicBezTo>
                    <a:cubicBezTo>
                      <a:pt x="995486" y="22988"/>
                      <a:pt x="1005816" y="17425"/>
                      <a:pt x="1015352" y="11862"/>
                    </a:cubicBezTo>
                    <a:cubicBezTo>
                      <a:pt x="1018531" y="11862"/>
                      <a:pt x="1020915" y="11068"/>
                      <a:pt x="1020915" y="11862"/>
                    </a:cubicBezTo>
                    <a:cubicBezTo>
                      <a:pt x="1040782" y="44444"/>
                      <a:pt x="1059854" y="22193"/>
                      <a:pt x="1078926" y="11068"/>
                    </a:cubicBezTo>
                    <a:cubicBezTo>
                      <a:pt x="1081310" y="9478"/>
                      <a:pt x="1084489" y="8684"/>
                      <a:pt x="1086873" y="9478"/>
                    </a:cubicBezTo>
                    <a:cubicBezTo>
                      <a:pt x="1158393" y="26166"/>
                      <a:pt x="1229118" y="-4031"/>
                      <a:pt x="1300639" y="8684"/>
                    </a:cubicBezTo>
                    <a:cubicBezTo>
                      <a:pt x="1306996" y="9478"/>
                      <a:pt x="1314943" y="10273"/>
                      <a:pt x="1321300" y="7889"/>
                    </a:cubicBezTo>
                    <a:cubicBezTo>
                      <a:pt x="1332823" y="3518"/>
                      <a:pt x="1344246" y="1234"/>
                      <a:pt x="1355608" y="389"/>
                    </a:cubicBezTo>
                    <a:close/>
                  </a:path>
                </a:pathLst>
              </a:custGeom>
              <a:solidFill>
                <a:srgbClr val="2BB1AA"/>
              </a:solidFill>
              <a:ln w="79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TextBox 451">
                <a:extLst>
                  <a:ext uri="{FF2B5EF4-FFF2-40B4-BE49-F238E27FC236}">
                    <a16:creationId xmlns:a16="http://schemas.microsoft.com/office/drawing/2014/main" id="{BF12F2DD-48C5-FA59-2D97-91957C37B49E}"/>
                  </a:ext>
                </a:extLst>
              </p:cNvPr>
              <p:cNvSpPr txBox="1"/>
              <p:nvPr/>
            </p:nvSpPr>
            <p:spPr>
              <a:xfrm>
                <a:off x="5171432" y="2308510"/>
                <a:ext cx="2314753" cy="461665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l" rtl="0"/>
                <a:r>
                  <a:rPr lang="en-US" altLang="zh-CN" sz="2400" b="1" dirty="0" err="1">
                    <a:solidFill>
                      <a:schemeClr val="bg1"/>
                    </a:solidFill>
                    <a:latin typeface="MV Boli" pitchFamily="2" charset="0"/>
                    <a:cs typeface="MV Boli" pitchFamily="2" charset="0"/>
                  </a:rPr>
                  <a:t>Activity</a:t>
                </a:r>
                <a:r>
                  <a:rPr lang="en-US" altLang="zh-CN" sz="2400" b="1" dirty="0" err="1">
                    <a:solidFill>
                      <a:srgbClr val="FFFF00"/>
                    </a:solidFill>
                    <a:latin typeface="MV Boli" pitchFamily="2" charset="0"/>
                    <a:cs typeface="MV Boli" pitchFamily="2" charset="0"/>
                  </a:rPr>
                  <a:t>TIME</a:t>
                </a:r>
                <a:endParaRPr lang="zh-CN" altLang="en-US" sz="2400" b="1" dirty="0">
                  <a:solidFill>
                    <a:srgbClr val="FFFF00"/>
                  </a:solidFill>
                  <a:latin typeface="MV Boli" pitchFamily="2" charset="0"/>
                  <a:cs typeface="MV Boli" pitchFamily="2" charset="0"/>
                </a:endParaRPr>
              </a:p>
            </p:txBody>
          </p:sp>
        </p:grpSp>
      </p:grpSp>
      <p:sp>
        <p:nvSpPr>
          <p:cNvPr id="4" name="AutoShape 4">
            <a:extLst>
              <a:ext uri="{FF2B5EF4-FFF2-40B4-BE49-F238E27FC236}">
                <a16:creationId xmlns:a16="http://schemas.microsoft.com/office/drawing/2014/main" id="{97A7D609-E83A-0F96-6CDC-1A5B78B38E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0628" y="3020941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/>
            <a:r>
              <a:rPr lang="en-US" sz="2400" dirty="0">
                <a:latin typeface="Abadi Extra Light" panose="020B0204020104020204" pitchFamily="34" charset="0"/>
                <a:ea typeface="Times New Roman" panose="02020603050405020304" pitchFamily="18" charset="0"/>
                <a:cs typeface="Aharoni" panose="02010803020104030203" pitchFamily="2" charset="-79"/>
              </a:rPr>
              <a:t>2- </a:t>
            </a:r>
            <a:r>
              <a:rPr lang="en-US" sz="2400" dirty="0">
                <a:ea typeface="Times New Roman" panose="02020603050405020304" pitchFamily="18" charset="0"/>
              </a:rPr>
              <a:t>aren’t you</a:t>
            </a:r>
            <a:endParaRPr lang="en-US" sz="2400" u="sng" dirty="0">
              <a:solidFill>
                <a:srgbClr val="FF3686"/>
              </a:solidFill>
              <a:latin typeface="Aharoni" panose="02010803020104030203" pitchFamily="2" charset="-79"/>
              <a:ea typeface="Times New Roman" panose="02020603050405020304" pitchFamily="18" charset="0"/>
              <a:cs typeface="Aharoni" panose="02010803020104030203" pitchFamily="2" charset="-79"/>
            </a:endParaRPr>
          </a:p>
        </p:txBody>
      </p:sp>
      <p:sp>
        <p:nvSpPr>
          <p:cNvPr id="6" name="AutoShape 4">
            <a:extLst>
              <a:ext uri="{FF2B5EF4-FFF2-40B4-BE49-F238E27FC236}">
                <a16:creationId xmlns:a16="http://schemas.microsoft.com/office/drawing/2014/main" id="{8361C923-A8E6-9AEF-D7B7-12032BB939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0628" y="3930967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/>
            <a:r>
              <a:rPr lang="en-US" sz="2400" dirty="0">
                <a:latin typeface="Abadi Extra Light" panose="020B0204020104020204" pitchFamily="34" charset="0"/>
                <a:ea typeface="Times New Roman" panose="02020603050405020304" pitchFamily="18" charset="0"/>
                <a:cs typeface="Aharoni" panose="02010803020104030203" pitchFamily="2" charset="-79"/>
              </a:rPr>
              <a:t>3-</a:t>
            </a:r>
            <a:r>
              <a:rPr lang="en-US" sz="2400" dirty="0"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 </a:t>
            </a:r>
            <a:r>
              <a:rPr lang="en-US" sz="2400" dirty="0">
                <a:ea typeface="Times New Roman" panose="02020603050405020304" pitchFamily="18" charset="0"/>
              </a:rPr>
              <a:t>didn’t you</a:t>
            </a:r>
          </a:p>
        </p:txBody>
      </p:sp>
    </p:spTree>
    <p:extLst>
      <p:ext uri="{BB962C8B-B14F-4D97-AF65-F5344CB8AC3E}">
        <p14:creationId xmlns:p14="http://schemas.microsoft.com/office/powerpoint/2010/main" val="1708330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33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" fill="hold">
                                          <p:stCondLst>
                                            <p:cond delay="29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1" grpId="0"/>
      <p:bldP spid="14" grpId="0" animBg="1"/>
      <p:bldP spid="4" grpId="0" animBg="1"/>
      <p:bldP spid="4" grpId="1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6">
            <a:extLst>
              <a:ext uri="{FF2B5EF4-FFF2-40B4-BE49-F238E27FC236}">
                <a16:creationId xmlns:a16="http://schemas.microsoft.com/office/drawing/2014/main" id="{788155C9-F25E-9544-74A2-1D035D218E02}"/>
              </a:ext>
            </a:extLst>
          </p:cNvPr>
          <p:cNvGrpSpPr/>
          <p:nvPr/>
        </p:nvGrpSpPr>
        <p:grpSpPr>
          <a:xfrm rot="21480000">
            <a:off x="782867" y="2177809"/>
            <a:ext cx="6525335" cy="2454850"/>
            <a:chOff x="1024382" y="3965702"/>
            <a:chExt cx="3642360" cy="1427480"/>
          </a:xfrm>
        </p:grpSpPr>
        <p:sp>
          <p:nvSpPr>
            <p:cNvPr id="3" name="object 7">
              <a:extLst>
                <a:ext uri="{FF2B5EF4-FFF2-40B4-BE49-F238E27FC236}">
                  <a16:creationId xmlns:a16="http://schemas.microsoft.com/office/drawing/2014/main" id="{BBD4F902-F4EF-2F23-5EB7-EAC6745AC47C}"/>
                </a:ext>
              </a:extLst>
            </p:cNvPr>
            <p:cNvSpPr/>
            <p:nvPr/>
          </p:nvSpPr>
          <p:spPr>
            <a:xfrm>
              <a:off x="1037082" y="3978402"/>
              <a:ext cx="3616960" cy="1402080"/>
            </a:xfrm>
            <a:custGeom>
              <a:avLst/>
              <a:gdLst/>
              <a:ahLst/>
              <a:cxnLst/>
              <a:rect l="l" t="t" r="r" b="b"/>
              <a:pathLst>
                <a:path w="3616960" h="1402079">
                  <a:moveTo>
                    <a:pt x="3382772" y="0"/>
                  </a:moveTo>
                  <a:lnTo>
                    <a:pt x="233680" y="0"/>
                  </a:lnTo>
                  <a:lnTo>
                    <a:pt x="186585" y="4748"/>
                  </a:lnTo>
                  <a:lnTo>
                    <a:pt x="142721" y="18367"/>
                  </a:lnTo>
                  <a:lnTo>
                    <a:pt x="103027" y="39915"/>
                  </a:lnTo>
                  <a:lnTo>
                    <a:pt x="68443" y="68452"/>
                  </a:lnTo>
                  <a:lnTo>
                    <a:pt x="39909" y="103038"/>
                  </a:lnTo>
                  <a:lnTo>
                    <a:pt x="18363" y="142732"/>
                  </a:lnTo>
                  <a:lnTo>
                    <a:pt x="4747" y="186592"/>
                  </a:lnTo>
                  <a:lnTo>
                    <a:pt x="0" y="233680"/>
                  </a:lnTo>
                  <a:lnTo>
                    <a:pt x="0" y="1168400"/>
                  </a:lnTo>
                  <a:lnTo>
                    <a:pt x="4747" y="1215487"/>
                  </a:lnTo>
                  <a:lnTo>
                    <a:pt x="18363" y="1259347"/>
                  </a:lnTo>
                  <a:lnTo>
                    <a:pt x="39909" y="1299041"/>
                  </a:lnTo>
                  <a:lnTo>
                    <a:pt x="68443" y="1333627"/>
                  </a:lnTo>
                  <a:lnTo>
                    <a:pt x="103027" y="1362164"/>
                  </a:lnTo>
                  <a:lnTo>
                    <a:pt x="142721" y="1383712"/>
                  </a:lnTo>
                  <a:lnTo>
                    <a:pt x="186585" y="1397331"/>
                  </a:lnTo>
                  <a:lnTo>
                    <a:pt x="233680" y="1402080"/>
                  </a:lnTo>
                  <a:lnTo>
                    <a:pt x="3382772" y="1402080"/>
                  </a:lnTo>
                  <a:lnTo>
                    <a:pt x="3429859" y="1397331"/>
                  </a:lnTo>
                  <a:lnTo>
                    <a:pt x="3473719" y="1383712"/>
                  </a:lnTo>
                  <a:lnTo>
                    <a:pt x="3513413" y="1362164"/>
                  </a:lnTo>
                  <a:lnTo>
                    <a:pt x="3547999" y="1333627"/>
                  </a:lnTo>
                  <a:lnTo>
                    <a:pt x="3576536" y="1299041"/>
                  </a:lnTo>
                  <a:lnTo>
                    <a:pt x="3598084" y="1259347"/>
                  </a:lnTo>
                  <a:lnTo>
                    <a:pt x="3611703" y="1215487"/>
                  </a:lnTo>
                  <a:lnTo>
                    <a:pt x="3616452" y="1168400"/>
                  </a:lnTo>
                  <a:lnTo>
                    <a:pt x="3616452" y="233680"/>
                  </a:lnTo>
                  <a:lnTo>
                    <a:pt x="3611703" y="186592"/>
                  </a:lnTo>
                  <a:lnTo>
                    <a:pt x="3598084" y="142732"/>
                  </a:lnTo>
                  <a:lnTo>
                    <a:pt x="3576536" y="103038"/>
                  </a:lnTo>
                  <a:lnTo>
                    <a:pt x="3547999" y="68452"/>
                  </a:lnTo>
                  <a:lnTo>
                    <a:pt x="3513413" y="39915"/>
                  </a:lnTo>
                  <a:lnTo>
                    <a:pt x="3473719" y="18367"/>
                  </a:lnTo>
                  <a:lnTo>
                    <a:pt x="3429859" y="4748"/>
                  </a:lnTo>
                  <a:lnTo>
                    <a:pt x="3382772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FFEA"/>
                </a:gs>
                <a:gs pos="74000">
                  <a:srgbClr val="FFFFCD"/>
                </a:gs>
                <a:gs pos="98000">
                  <a:srgbClr val="FFFFEA"/>
                </a:gs>
              </a:gsLst>
              <a:path path="shape">
                <a:fillToRect l="50000" t="50000" r="50000" b="50000"/>
              </a:path>
              <a:tileRect/>
            </a:gradFill>
            <a:ln w="38100">
              <a:solidFill>
                <a:srgbClr val="2BB1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8">
              <a:extLst>
                <a:ext uri="{FF2B5EF4-FFF2-40B4-BE49-F238E27FC236}">
                  <a16:creationId xmlns:a16="http://schemas.microsoft.com/office/drawing/2014/main" id="{861E035D-EA0F-BDCB-D66C-143E6127F03C}"/>
                </a:ext>
              </a:extLst>
            </p:cNvPr>
            <p:cNvSpPr/>
            <p:nvPr/>
          </p:nvSpPr>
          <p:spPr>
            <a:xfrm>
              <a:off x="1037082" y="3978402"/>
              <a:ext cx="3616960" cy="1402080"/>
            </a:xfrm>
            <a:custGeom>
              <a:avLst/>
              <a:gdLst/>
              <a:ahLst/>
              <a:cxnLst/>
              <a:rect l="l" t="t" r="r" b="b"/>
              <a:pathLst>
                <a:path w="3616960" h="1402079">
                  <a:moveTo>
                    <a:pt x="0" y="233680"/>
                  </a:moveTo>
                  <a:lnTo>
                    <a:pt x="4747" y="186592"/>
                  </a:lnTo>
                  <a:lnTo>
                    <a:pt x="18363" y="142732"/>
                  </a:lnTo>
                  <a:lnTo>
                    <a:pt x="39909" y="103038"/>
                  </a:lnTo>
                  <a:lnTo>
                    <a:pt x="68443" y="68452"/>
                  </a:lnTo>
                  <a:lnTo>
                    <a:pt x="103027" y="39915"/>
                  </a:lnTo>
                  <a:lnTo>
                    <a:pt x="142721" y="18367"/>
                  </a:lnTo>
                  <a:lnTo>
                    <a:pt x="186585" y="4748"/>
                  </a:lnTo>
                  <a:lnTo>
                    <a:pt x="233680" y="0"/>
                  </a:lnTo>
                  <a:lnTo>
                    <a:pt x="3382772" y="0"/>
                  </a:lnTo>
                  <a:lnTo>
                    <a:pt x="3429859" y="4748"/>
                  </a:lnTo>
                  <a:lnTo>
                    <a:pt x="3473719" y="18367"/>
                  </a:lnTo>
                  <a:lnTo>
                    <a:pt x="3513413" y="39915"/>
                  </a:lnTo>
                  <a:lnTo>
                    <a:pt x="3547999" y="68452"/>
                  </a:lnTo>
                  <a:lnTo>
                    <a:pt x="3576536" y="103038"/>
                  </a:lnTo>
                  <a:lnTo>
                    <a:pt x="3598084" y="142732"/>
                  </a:lnTo>
                  <a:lnTo>
                    <a:pt x="3611703" y="186592"/>
                  </a:lnTo>
                  <a:lnTo>
                    <a:pt x="3616452" y="233680"/>
                  </a:lnTo>
                  <a:lnTo>
                    <a:pt x="3616452" y="1168400"/>
                  </a:lnTo>
                  <a:lnTo>
                    <a:pt x="3611703" y="1215487"/>
                  </a:lnTo>
                  <a:lnTo>
                    <a:pt x="3598084" y="1259347"/>
                  </a:lnTo>
                  <a:lnTo>
                    <a:pt x="3576536" y="1299041"/>
                  </a:lnTo>
                  <a:lnTo>
                    <a:pt x="3547999" y="1333627"/>
                  </a:lnTo>
                  <a:lnTo>
                    <a:pt x="3513413" y="1362164"/>
                  </a:lnTo>
                  <a:lnTo>
                    <a:pt x="3473719" y="1383712"/>
                  </a:lnTo>
                  <a:lnTo>
                    <a:pt x="3429859" y="1397331"/>
                  </a:lnTo>
                  <a:lnTo>
                    <a:pt x="3382772" y="1402080"/>
                  </a:lnTo>
                  <a:lnTo>
                    <a:pt x="233680" y="1402080"/>
                  </a:lnTo>
                  <a:lnTo>
                    <a:pt x="186585" y="1397331"/>
                  </a:lnTo>
                  <a:lnTo>
                    <a:pt x="142721" y="1383712"/>
                  </a:lnTo>
                  <a:lnTo>
                    <a:pt x="103027" y="1362164"/>
                  </a:lnTo>
                  <a:lnTo>
                    <a:pt x="68443" y="1333627"/>
                  </a:lnTo>
                  <a:lnTo>
                    <a:pt x="39909" y="1299041"/>
                  </a:lnTo>
                  <a:lnTo>
                    <a:pt x="18363" y="1259347"/>
                  </a:lnTo>
                  <a:lnTo>
                    <a:pt x="4747" y="1215487"/>
                  </a:lnTo>
                  <a:lnTo>
                    <a:pt x="0" y="1168400"/>
                  </a:lnTo>
                  <a:lnTo>
                    <a:pt x="0" y="23368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FFEA"/>
                </a:gs>
                <a:gs pos="74000">
                  <a:srgbClr val="FFFFCD"/>
                </a:gs>
                <a:gs pos="98000">
                  <a:srgbClr val="FFFFEA"/>
                </a:gs>
              </a:gsLst>
              <a:path path="shape">
                <a:fillToRect l="50000" t="50000" r="50000" b="50000"/>
              </a:path>
              <a:tileRect/>
            </a:gradFill>
            <a:ln w="38100">
              <a:solidFill>
                <a:srgbClr val="2BB1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346B0746-E9D9-E633-F539-B16B9F1CD1B2}"/>
              </a:ext>
            </a:extLst>
          </p:cNvPr>
          <p:cNvSpPr txBox="1"/>
          <p:nvPr/>
        </p:nvSpPr>
        <p:spPr>
          <a:xfrm>
            <a:off x="852392" y="2445880"/>
            <a:ext cx="6386285" cy="184665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>
              <a:lnSpc>
                <a:spcPct val="150000"/>
              </a:lnSpc>
            </a:pPr>
            <a:r>
              <a:rPr lang="en-US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Complete the Question Tag</a:t>
            </a:r>
          </a:p>
          <a:p>
            <a:pPr algn="ctr" rtl="0">
              <a:lnSpc>
                <a:spcPct val="150000"/>
              </a:lnSpc>
            </a:pP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We ______ have another meeting today </a:t>
            </a:r>
            <a:r>
              <a:rPr lang="en-US" sz="3600" b="1" dirty="0">
                <a:solidFill>
                  <a:srgbClr val="FF0000"/>
                </a:solidFill>
                <a:latin typeface="Abadi" panose="020B0604020104020204" pitchFamily="34" charset="0"/>
                <a:cs typeface="Aharoni" panose="02010803020104030203" pitchFamily="2" charset="-79"/>
              </a:rPr>
              <a:t>,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will we </a:t>
            </a:r>
            <a:r>
              <a:rPr lang="en-US" sz="2000" b="1" dirty="0">
                <a:solidFill>
                  <a:srgbClr val="FF0000"/>
                </a:solidFill>
                <a:latin typeface="Abadi" panose="020B0604020104020204" pitchFamily="34" charset="0"/>
                <a:cs typeface="Aharoni" panose="02010803020104030203" pitchFamily="2" charset="-79"/>
              </a:rPr>
              <a:t>?</a:t>
            </a:r>
          </a:p>
        </p:txBody>
      </p:sp>
      <p:sp>
        <p:nvSpPr>
          <p:cNvPr id="12" name="AutoShape 4">
            <a:extLst>
              <a:ext uri="{FF2B5EF4-FFF2-40B4-BE49-F238E27FC236}">
                <a16:creationId xmlns:a16="http://schemas.microsoft.com/office/drawing/2014/main" id="{5AFF9C30-EEEB-4DCC-EFBE-C48FAAA4F6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0628" y="3020942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/>
            <a:r>
              <a:rPr lang="en-US" sz="2400" dirty="0">
                <a:latin typeface="Abadi Extra Light" panose="020B0204020104020204" pitchFamily="34" charset="0"/>
                <a:ea typeface="Times New Roman" panose="02020603050405020304" pitchFamily="18" charset="0"/>
                <a:cs typeface="Aharoni" panose="02010803020104030203" pitchFamily="2" charset="-79"/>
              </a:rPr>
              <a:t>2-</a:t>
            </a:r>
            <a:r>
              <a:rPr lang="en-US" sz="2400" dirty="0"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 </a:t>
            </a:r>
            <a:r>
              <a:rPr lang="en-US" sz="2400" dirty="0">
                <a:ea typeface="Times New Roman" panose="02020603050405020304" pitchFamily="18" charset="0"/>
              </a:rPr>
              <a:t>won’t we</a:t>
            </a:r>
          </a:p>
        </p:txBody>
      </p:sp>
      <p:sp>
        <p:nvSpPr>
          <p:cNvPr id="13" name="AutoShape 4">
            <a:extLst>
              <a:ext uri="{FF2B5EF4-FFF2-40B4-BE49-F238E27FC236}">
                <a16:creationId xmlns:a16="http://schemas.microsoft.com/office/drawing/2014/main" id="{06874D77-ECC3-E23B-47E6-D2EBF248C7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0628" y="3930967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/>
            <a:r>
              <a:rPr lang="en-US" sz="2400" dirty="0">
                <a:latin typeface="Abadi Extra Light" panose="020B0204020104020204" pitchFamily="34" charset="0"/>
                <a:ea typeface="Times New Roman" panose="02020603050405020304" pitchFamily="18" charset="0"/>
                <a:cs typeface="Aharoni" panose="02010803020104030203" pitchFamily="2" charset="-79"/>
              </a:rPr>
              <a:t>3- </a:t>
            </a:r>
            <a:r>
              <a:rPr lang="en-US" sz="2400" dirty="0">
                <a:ea typeface="Times New Roman" panose="02020603050405020304" pitchFamily="18" charset="0"/>
              </a:rPr>
              <a:t>won’t</a:t>
            </a:r>
            <a:endParaRPr lang="en-US" sz="2400" u="sng" dirty="0">
              <a:solidFill>
                <a:srgbClr val="FF3686"/>
              </a:solidFill>
              <a:latin typeface="Aharoni" panose="02010803020104030203" pitchFamily="2" charset="-79"/>
              <a:ea typeface="Times New Roman" panose="02020603050405020304" pitchFamily="18" charset="0"/>
              <a:cs typeface="Aharoni" panose="02010803020104030203" pitchFamily="2" charset="-79"/>
            </a:endParaRPr>
          </a:p>
        </p:txBody>
      </p:sp>
      <p:sp>
        <p:nvSpPr>
          <p:cNvPr id="14" name="AutoShape 4">
            <a:extLst>
              <a:ext uri="{FF2B5EF4-FFF2-40B4-BE49-F238E27FC236}">
                <a16:creationId xmlns:a16="http://schemas.microsoft.com/office/drawing/2014/main" id="{4515ADE7-B795-39A0-420C-22DC006848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0628" y="2110918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/>
            <a:r>
              <a:rPr lang="en-US" sz="2400" dirty="0">
                <a:latin typeface="Abadi Extra Light" panose="020B0204020104020204" pitchFamily="34" charset="0"/>
                <a:ea typeface="Times New Roman" panose="02020603050405020304" pitchFamily="18" charset="0"/>
                <a:cs typeface="Aharoni" panose="02010803020104030203" pitchFamily="2" charset="-79"/>
              </a:rPr>
              <a:t>1- </a:t>
            </a:r>
            <a:r>
              <a:rPr lang="en-US" sz="2400" dirty="0">
                <a:ea typeface="Times New Roman" panose="02020603050405020304" pitchFamily="18" charset="0"/>
              </a:rPr>
              <a:t>will</a:t>
            </a:r>
          </a:p>
        </p:txBody>
      </p:sp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C3932E59-273F-C779-FDF7-CADF89BFC252}"/>
              </a:ext>
            </a:extLst>
          </p:cNvPr>
          <p:cNvGrpSpPr/>
          <p:nvPr/>
        </p:nvGrpSpPr>
        <p:grpSpPr>
          <a:xfrm>
            <a:off x="62452" y="289727"/>
            <a:ext cx="4478559" cy="609324"/>
            <a:chOff x="62452" y="289727"/>
            <a:chExt cx="4478559" cy="609324"/>
          </a:xfrm>
        </p:grpSpPr>
        <p:grpSp>
          <p:nvGrpSpPr>
            <p:cNvPr id="25" name="4">
              <a:extLst>
                <a:ext uri="{FF2B5EF4-FFF2-40B4-BE49-F238E27FC236}">
                  <a16:creationId xmlns:a16="http://schemas.microsoft.com/office/drawing/2014/main" id="{D5B2712F-4185-F9EC-BE07-A932FEB0FECF}"/>
                </a:ext>
              </a:extLst>
            </p:cNvPr>
            <p:cNvGrpSpPr/>
            <p:nvPr/>
          </p:nvGrpSpPr>
          <p:grpSpPr>
            <a:xfrm>
              <a:off x="853467" y="400196"/>
              <a:ext cx="2194477" cy="455119"/>
              <a:chOff x="3562350" y="-2391420"/>
              <a:chExt cx="4033224" cy="1060705"/>
            </a:xfrm>
            <a:solidFill>
              <a:srgbClr val="2BB1AA"/>
            </a:solidFill>
          </p:grpSpPr>
          <p:sp>
            <p:nvSpPr>
              <p:cNvPr id="32" name="4">
                <a:extLst>
                  <a:ext uri="{FF2B5EF4-FFF2-40B4-BE49-F238E27FC236}">
                    <a16:creationId xmlns:a16="http://schemas.microsoft.com/office/drawing/2014/main" id="{24D364BA-21BF-BBAC-9102-0180CC160637}"/>
                  </a:ext>
                </a:extLst>
              </p:cNvPr>
              <p:cNvSpPr/>
              <p:nvPr/>
            </p:nvSpPr>
            <p:spPr>
              <a:xfrm>
                <a:off x="3562350" y="-2391373"/>
                <a:ext cx="3813259" cy="1060617"/>
              </a:xfrm>
              <a:prstGeom prst="flowChartProcess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 baseline="-25000">
                  <a:latin typeface="Calibri" panose="020F0502020204030204" pitchFamily="34" charset="0"/>
                </a:endParaRPr>
              </a:p>
            </p:txBody>
          </p:sp>
          <p:sp>
            <p:nvSpPr>
              <p:cNvPr id="33" name="4">
                <a:extLst>
                  <a:ext uri="{FF2B5EF4-FFF2-40B4-BE49-F238E27FC236}">
                    <a16:creationId xmlns:a16="http://schemas.microsoft.com/office/drawing/2014/main" id="{5678B211-264D-D8B7-57D4-0CEC00EEC8F2}"/>
                  </a:ext>
                </a:extLst>
              </p:cNvPr>
              <p:cNvSpPr/>
              <p:nvPr/>
            </p:nvSpPr>
            <p:spPr>
              <a:xfrm rot="5400000">
                <a:off x="6955239" y="-1971049"/>
                <a:ext cx="1060705" cy="21996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 baseline="-25000"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26" name="4">
              <a:extLst>
                <a:ext uri="{FF2B5EF4-FFF2-40B4-BE49-F238E27FC236}">
                  <a16:creationId xmlns:a16="http://schemas.microsoft.com/office/drawing/2014/main" id="{8DCFD6BB-87AE-FED4-3C8E-EAA67B7C662A}"/>
                </a:ext>
              </a:extLst>
            </p:cNvPr>
            <p:cNvSpPr/>
            <p:nvPr/>
          </p:nvSpPr>
          <p:spPr>
            <a:xfrm>
              <a:off x="62452" y="381489"/>
              <a:ext cx="362041" cy="468812"/>
            </a:xfrm>
            <a:prstGeom prst="chevron">
              <a:avLst>
                <a:gd name="adj" fmla="val 63060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7" name="4">
              <a:extLst>
                <a:ext uri="{FF2B5EF4-FFF2-40B4-BE49-F238E27FC236}">
                  <a16:creationId xmlns:a16="http://schemas.microsoft.com/office/drawing/2014/main" id="{00B53E5A-A5E6-A77D-6C94-3AD5B1CA4B70}"/>
                </a:ext>
              </a:extLst>
            </p:cNvPr>
            <p:cNvSpPr/>
            <p:nvPr/>
          </p:nvSpPr>
          <p:spPr>
            <a:xfrm>
              <a:off x="305387" y="386485"/>
              <a:ext cx="362041" cy="468812"/>
            </a:xfrm>
            <a:prstGeom prst="chevron">
              <a:avLst>
                <a:gd name="adj" fmla="val 63060"/>
              </a:avLst>
            </a:prstGeom>
            <a:solidFill>
              <a:srgbClr val="FF98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" name="4">
              <a:extLst>
                <a:ext uri="{FF2B5EF4-FFF2-40B4-BE49-F238E27FC236}">
                  <a16:creationId xmlns:a16="http://schemas.microsoft.com/office/drawing/2014/main" id="{B8B9C314-30C4-72C3-3B92-ABC31F9A959F}"/>
                </a:ext>
              </a:extLst>
            </p:cNvPr>
            <p:cNvSpPr txBox="1">
              <a:spLocks/>
            </p:cNvSpPr>
            <p:nvPr/>
          </p:nvSpPr>
          <p:spPr>
            <a:xfrm>
              <a:off x="202481" y="387645"/>
              <a:ext cx="2742557" cy="413488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000" dirty="0">
                <a:solidFill>
                  <a:schemeClr val="bg1"/>
                </a:solidFill>
                <a:latin typeface="Calibri" panose="020F0502020204030204" pitchFamily="34" charset="0"/>
                <a:ea typeface="微软雅黑 Light" panose="020B0502040204020203" pitchFamily="34" charset="-122"/>
                <a:cs typeface="Segoe UI Black" panose="020B0A02040204020203" pitchFamily="34" charset="0"/>
              </a:endParaRPr>
            </a:p>
          </p:txBody>
        </p:sp>
        <p:grpSp>
          <p:nvGrpSpPr>
            <p:cNvPr id="29" name="Group 466">
              <a:extLst>
                <a:ext uri="{FF2B5EF4-FFF2-40B4-BE49-F238E27FC236}">
                  <a16:creationId xmlns:a16="http://schemas.microsoft.com/office/drawing/2014/main" id="{D5A8678E-AA24-FD5A-95D1-16B6865C1BF6}"/>
                </a:ext>
              </a:extLst>
            </p:cNvPr>
            <p:cNvGrpSpPr/>
            <p:nvPr/>
          </p:nvGrpSpPr>
          <p:grpSpPr>
            <a:xfrm>
              <a:off x="639126" y="289727"/>
              <a:ext cx="3901885" cy="609324"/>
              <a:chOff x="5047387" y="2192871"/>
              <a:chExt cx="2438798" cy="609324"/>
            </a:xfrm>
          </p:grpSpPr>
          <p:sp>
            <p:nvSpPr>
              <p:cNvPr id="30" name="Freeform: Shape 447">
                <a:extLst>
                  <a:ext uri="{FF2B5EF4-FFF2-40B4-BE49-F238E27FC236}">
                    <a16:creationId xmlns:a16="http://schemas.microsoft.com/office/drawing/2014/main" id="{BF8D75F9-617E-9D69-AB71-F41DEB86F439}"/>
                  </a:ext>
                </a:extLst>
              </p:cNvPr>
              <p:cNvSpPr/>
              <p:nvPr/>
            </p:nvSpPr>
            <p:spPr>
              <a:xfrm rot="10411499" flipH="1" flipV="1">
                <a:off x="5047387" y="2192871"/>
                <a:ext cx="1128952" cy="609324"/>
              </a:xfrm>
              <a:custGeom>
                <a:avLst/>
                <a:gdLst>
                  <a:gd name="connsiteX0" fmla="*/ 1341167 w 2220071"/>
                  <a:gd name="connsiteY0" fmla="*/ 493432 h 633294"/>
                  <a:gd name="connsiteX1" fmla="*/ 1299844 w 2220071"/>
                  <a:gd name="connsiteY1" fmla="*/ 520451 h 633294"/>
                  <a:gd name="connsiteX2" fmla="*/ 1341167 w 2220071"/>
                  <a:gd name="connsiteY2" fmla="*/ 493432 h 633294"/>
                  <a:gd name="connsiteX3" fmla="*/ 1180644 w 2220071"/>
                  <a:gd name="connsiteY3" fmla="*/ 481512 h 633294"/>
                  <a:gd name="connsiteX4" fmla="*/ 1130580 w 2220071"/>
                  <a:gd name="connsiteY4" fmla="*/ 503762 h 633294"/>
                  <a:gd name="connsiteX5" fmla="*/ 1183823 w 2220071"/>
                  <a:gd name="connsiteY5" fmla="*/ 490253 h 633294"/>
                  <a:gd name="connsiteX6" fmla="*/ 1180644 w 2220071"/>
                  <a:gd name="connsiteY6" fmla="*/ 481512 h 633294"/>
                  <a:gd name="connsiteX7" fmla="*/ 1223953 w 2220071"/>
                  <a:gd name="connsiteY7" fmla="*/ 466115 h 633294"/>
                  <a:gd name="connsiteX8" fmla="*/ 1283156 w 2220071"/>
                  <a:gd name="connsiteY8" fmla="*/ 479128 h 633294"/>
                  <a:gd name="connsiteX9" fmla="*/ 1266468 w 2220071"/>
                  <a:gd name="connsiteY9" fmla="*/ 518861 h 633294"/>
                  <a:gd name="connsiteX10" fmla="*/ 1246601 w 2220071"/>
                  <a:gd name="connsiteY10" fmla="*/ 538728 h 633294"/>
                  <a:gd name="connsiteX11" fmla="*/ 1220377 w 2220071"/>
                  <a:gd name="connsiteY11" fmla="*/ 542701 h 633294"/>
                  <a:gd name="connsiteX12" fmla="*/ 1217198 w 2220071"/>
                  <a:gd name="connsiteY12" fmla="*/ 514093 h 633294"/>
                  <a:gd name="connsiteX13" fmla="*/ 1180644 w 2220071"/>
                  <a:gd name="connsiteY13" fmla="*/ 529986 h 633294"/>
                  <a:gd name="connsiteX14" fmla="*/ 1105150 w 2220071"/>
                  <a:gd name="connsiteY14" fmla="*/ 513298 h 633294"/>
                  <a:gd name="connsiteX15" fmla="*/ 1152830 w 2220071"/>
                  <a:gd name="connsiteY15" fmla="*/ 475154 h 633294"/>
                  <a:gd name="connsiteX16" fmla="*/ 1223953 w 2220071"/>
                  <a:gd name="connsiteY16" fmla="*/ 466115 h 633294"/>
                  <a:gd name="connsiteX17" fmla="*/ 1431759 w 2220071"/>
                  <a:gd name="connsiteY17" fmla="*/ 447341 h 633294"/>
                  <a:gd name="connsiteX18" fmla="*/ 1424607 w 2220071"/>
                  <a:gd name="connsiteY18" fmla="*/ 461645 h 633294"/>
                  <a:gd name="connsiteX19" fmla="*/ 1413481 w 2220071"/>
                  <a:gd name="connsiteY19" fmla="*/ 460851 h 633294"/>
                  <a:gd name="connsiteX20" fmla="*/ 1410303 w 2220071"/>
                  <a:gd name="connsiteY20" fmla="*/ 451315 h 633294"/>
                  <a:gd name="connsiteX21" fmla="*/ 1431759 w 2220071"/>
                  <a:gd name="connsiteY21" fmla="*/ 447341 h 633294"/>
                  <a:gd name="connsiteX22" fmla="*/ 1563440 w 2220071"/>
                  <a:gd name="connsiteY22" fmla="*/ 353132 h 633294"/>
                  <a:gd name="connsiteX23" fmla="*/ 1559986 w 2220071"/>
                  <a:gd name="connsiteY23" fmla="*/ 362336 h 633294"/>
                  <a:gd name="connsiteX24" fmla="*/ 1535066 w 2220071"/>
                  <a:gd name="connsiteY24" fmla="*/ 371052 h 633294"/>
                  <a:gd name="connsiteX25" fmla="*/ 1562085 w 2220071"/>
                  <a:gd name="connsiteY25" fmla="*/ 351186 h 633294"/>
                  <a:gd name="connsiteX26" fmla="*/ 1562642 w 2220071"/>
                  <a:gd name="connsiteY26" fmla="*/ 351252 h 633294"/>
                  <a:gd name="connsiteX27" fmla="*/ 1562880 w 2220071"/>
                  <a:gd name="connsiteY27" fmla="*/ 351981 h 633294"/>
                  <a:gd name="connsiteX28" fmla="*/ 1678802 w 2220071"/>
                  <a:gd name="connsiteY28" fmla="*/ 325657 h 633294"/>
                  <a:gd name="connsiteX29" fmla="*/ 1701947 w 2220071"/>
                  <a:gd name="connsiteY29" fmla="*/ 327346 h 633294"/>
                  <a:gd name="connsiteX30" fmla="*/ 1703536 w 2220071"/>
                  <a:gd name="connsiteY30" fmla="*/ 336882 h 633294"/>
                  <a:gd name="connsiteX31" fmla="*/ 1652677 w 2220071"/>
                  <a:gd name="connsiteY31" fmla="*/ 342444 h 633294"/>
                  <a:gd name="connsiteX32" fmla="*/ 1678802 w 2220071"/>
                  <a:gd name="connsiteY32" fmla="*/ 325657 h 633294"/>
                  <a:gd name="connsiteX33" fmla="*/ 1717840 w 2220071"/>
                  <a:gd name="connsiteY33" fmla="*/ 228012 h 633294"/>
                  <a:gd name="connsiteX34" fmla="*/ 1681285 w 2220071"/>
                  <a:gd name="connsiteY34" fmla="*/ 244700 h 633294"/>
                  <a:gd name="connsiteX35" fmla="*/ 1681286 w 2220071"/>
                  <a:gd name="connsiteY35" fmla="*/ 244701 h 633294"/>
                  <a:gd name="connsiteX36" fmla="*/ 1681285 w 2220071"/>
                  <a:gd name="connsiteY36" fmla="*/ 244701 h 633294"/>
                  <a:gd name="connsiteX37" fmla="*/ 1682368 w 2220071"/>
                  <a:gd name="connsiteY37" fmla="*/ 247516 h 633294"/>
                  <a:gd name="connsiteX38" fmla="*/ 1685258 w 2220071"/>
                  <a:gd name="connsiteY38" fmla="*/ 255031 h 633294"/>
                  <a:gd name="connsiteX39" fmla="*/ 1685259 w 2220071"/>
                  <a:gd name="connsiteY39" fmla="*/ 255031 h 633294"/>
                  <a:gd name="connsiteX40" fmla="*/ 1685335 w 2220071"/>
                  <a:gd name="connsiteY40" fmla="*/ 255020 h 633294"/>
                  <a:gd name="connsiteX41" fmla="*/ 1707212 w 2220071"/>
                  <a:gd name="connsiteY41" fmla="*/ 251951 h 633294"/>
                  <a:gd name="connsiteX42" fmla="*/ 1717789 w 2220071"/>
                  <a:gd name="connsiteY42" fmla="*/ 228128 h 633294"/>
                  <a:gd name="connsiteX43" fmla="*/ 1717841 w 2220071"/>
                  <a:gd name="connsiteY43" fmla="*/ 228013 h 633294"/>
                  <a:gd name="connsiteX44" fmla="*/ 1717839 w 2220071"/>
                  <a:gd name="connsiteY44" fmla="*/ 228014 h 633294"/>
                  <a:gd name="connsiteX45" fmla="*/ 1944322 w 2220071"/>
                  <a:gd name="connsiteY45" fmla="*/ 211213 h 633294"/>
                  <a:gd name="connsiteX46" fmla="*/ 1901409 w 2220071"/>
                  <a:gd name="connsiteY46" fmla="*/ 225629 h 633294"/>
                  <a:gd name="connsiteX47" fmla="*/ 1903793 w 2220071"/>
                  <a:gd name="connsiteY47" fmla="*/ 234370 h 633294"/>
                  <a:gd name="connsiteX48" fmla="*/ 1961804 w 2220071"/>
                  <a:gd name="connsiteY48" fmla="*/ 217682 h 633294"/>
                  <a:gd name="connsiteX49" fmla="*/ 1944322 w 2220071"/>
                  <a:gd name="connsiteY49" fmla="*/ 211213 h 633294"/>
                  <a:gd name="connsiteX50" fmla="*/ 2220071 w 2220071"/>
                  <a:gd name="connsiteY50" fmla="*/ 169207 h 633294"/>
                  <a:gd name="connsiteX51" fmla="*/ 2104844 w 2220071"/>
                  <a:gd name="connsiteY51" fmla="*/ 200199 h 633294"/>
                  <a:gd name="connsiteX52" fmla="*/ 2220071 w 2220071"/>
                  <a:gd name="connsiteY52" fmla="*/ 169207 h 633294"/>
                  <a:gd name="connsiteX53" fmla="*/ 2042066 w 2220071"/>
                  <a:gd name="connsiteY53" fmla="*/ 168412 h 633294"/>
                  <a:gd name="connsiteX54" fmla="*/ 1993591 w 2220071"/>
                  <a:gd name="connsiteY54" fmla="*/ 204172 h 633294"/>
                  <a:gd name="connsiteX55" fmla="*/ 1995975 w 2220071"/>
                  <a:gd name="connsiteY55" fmla="*/ 214503 h 633294"/>
                  <a:gd name="connsiteX56" fmla="*/ 2054780 w 2220071"/>
                  <a:gd name="connsiteY56" fmla="*/ 204172 h 633294"/>
                  <a:gd name="connsiteX57" fmla="*/ 2042066 w 2220071"/>
                  <a:gd name="connsiteY57" fmla="*/ 168412 h 633294"/>
                  <a:gd name="connsiteX58" fmla="*/ 241344 w 2220071"/>
                  <a:gd name="connsiteY58" fmla="*/ 127089 h 633294"/>
                  <a:gd name="connsiteX59" fmla="*/ 229424 w 2220071"/>
                  <a:gd name="connsiteY59" fmla="*/ 131062 h 633294"/>
                  <a:gd name="connsiteX60" fmla="*/ 231013 w 2220071"/>
                  <a:gd name="connsiteY60" fmla="*/ 137420 h 633294"/>
                  <a:gd name="connsiteX61" fmla="*/ 231808 w 2220071"/>
                  <a:gd name="connsiteY61" fmla="*/ 137420 h 633294"/>
                  <a:gd name="connsiteX62" fmla="*/ 252469 w 2220071"/>
                  <a:gd name="connsiteY62" fmla="*/ 137420 h 633294"/>
                  <a:gd name="connsiteX63" fmla="*/ 254059 w 2220071"/>
                  <a:gd name="connsiteY63" fmla="*/ 131858 h 633294"/>
                  <a:gd name="connsiteX64" fmla="*/ 242139 w 2220071"/>
                  <a:gd name="connsiteY64" fmla="*/ 127089 h 633294"/>
                  <a:gd name="connsiteX65" fmla="*/ 241706 w 2220071"/>
                  <a:gd name="connsiteY65" fmla="*/ 127234 h 633294"/>
                  <a:gd name="connsiteX66" fmla="*/ 1691616 w 2220071"/>
                  <a:gd name="connsiteY66" fmla="*/ 88945 h 633294"/>
                  <a:gd name="connsiteX67" fmla="*/ 1717046 w 2220071"/>
                  <a:gd name="connsiteY67" fmla="*/ 120732 h 633294"/>
                  <a:gd name="connsiteX68" fmla="*/ 1691616 w 2220071"/>
                  <a:gd name="connsiteY68" fmla="*/ 88945 h 633294"/>
                  <a:gd name="connsiteX69" fmla="*/ 254059 w 2220071"/>
                  <a:gd name="connsiteY69" fmla="*/ 81793 h 633294"/>
                  <a:gd name="connsiteX70" fmla="*/ 254129 w 2220071"/>
                  <a:gd name="connsiteY70" fmla="*/ 81797 h 633294"/>
                  <a:gd name="connsiteX71" fmla="*/ 254122 w 2220071"/>
                  <a:gd name="connsiteY71" fmla="*/ 81801 h 633294"/>
                  <a:gd name="connsiteX72" fmla="*/ 1939653 w 2220071"/>
                  <a:gd name="connsiteY72" fmla="*/ 54166 h 633294"/>
                  <a:gd name="connsiteX73" fmla="*/ 1957036 w 2220071"/>
                  <a:gd name="connsiteY73" fmla="*/ 57953 h 633294"/>
                  <a:gd name="connsiteX74" fmla="*/ 1910150 w 2220071"/>
                  <a:gd name="connsiteY74" fmla="*/ 73051 h 633294"/>
                  <a:gd name="connsiteX75" fmla="*/ 1939653 w 2220071"/>
                  <a:gd name="connsiteY75" fmla="*/ 54166 h 633294"/>
                  <a:gd name="connsiteX76" fmla="*/ 1355608 w 2220071"/>
                  <a:gd name="connsiteY76" fmla="*/ 389 h 633294"/>
                  <a:gd name="connsiteX77" fmla="*/ 1457189 w 2220071"/>
                  <a:gd name="connsiteY77" fmla="*/ 14246 h 633294"/>
                  <a:gd name="connsiteX78" fmla="*/ 1467520 w 2220071"/>
                  <a:gd name="connsiteY78" fmla="*/ 48417 h 633294"/>
                  <a:gd name="connsiteX79" fmla="*/ 1528709 w 2220071"/>
                  <a:gd name="connsiteY79" fmla="*/ 5505 h 633294"/>
                  <a:gd name="connsiteX80" fmla="*/ 1526325 w 2220071"/>
                  <a:gd name="connsiteY80" fmla="*/ 32524 h 633294"/>
                  <a:gd name="connsiteX81" fmla="*/ 1570032 w 2220071"/>
                  <a:gd name="connsiteY81" fmla="*/ 22193 h 633294"/>
                  <a:gd name="connsiteX82" fmla="*/ 1620096 w 2220071"/>
                  <a:gd name="connsiteY82" fmla="*/ 7094 h 633294"/>
                  <a:gd name="connsiteX83" fmla="*/ 1696384 w 2220071"/>
                  <a:gd name="connsiteY83" fmla="*/ 46828 h 633294"/>
                  <a:gd name="connsiteX84" fmla="*/ 1727376 w 2220071"/>
                  <a:gd name="connsiteY84" fmla="*/ 61132 h 633294"/>
                  <a:gd name="connsiteX85" fmla="*/ 1790155 w 2220071"/>
                  <a:gd name="connsiteY85" fmla="*/ 36497 h 633294"/>
                  <a:gd name="connsiteX86" fmla="*/ 1852934 w 2220071"/>
                  <a:gd name="connsiteY86" fmla="*/ 22193 h 633294"/>
                  <a:gd name="connsiteX87" fmla="*/ 1764726 w 2220071"/>
                  <a:gd name="connsiteY87" fmla="*/ 100071 h 633294"/>
                  <a:gd name="connsiteX88" fmla="*/ 1806049 w 2220071"/>
                  <a:gd name="connsiteY88" fmla="*/ 95303 h 633294"/>
                  <a:gd name="connsiteX89" fmla="*/ 1777441 w 2220071"/>
                  <a:gd name="connsiteY89" fmla="*/ 129473 h 633294"/>
                  <a:gd name="connsiteX90" fmla="*/ 1849756 w 2220071"/>
                  <a:gd name="connsiteY90" fmla="*/ 103249 h 633294"/>
                  <a:gd name="connsiteX91" fmla="*/ 1894257 w 2220071"/>
                  <a:gd name="connsiteY91" fmla="*/ 88151 h 633294"/>
                  <a:gd name="connsiteX92" fmla="*/ 1863265 w 2220071"/>
                  <a:gd name="connsiteY92" fmla="*/ 107223 h 633294"/>
                  <a:gd name="connsiteX93" fmla="*/ 1864854 w 2220071"/>
                  <a:gd name="connsiteY93" fmla="*/ 114375 h 633294"/>
                  <a:gd name="connsiteX94" fmla="*/ 1939553 w 2220071"/>
                  <a:gd name="connsiteY94" fmla="*/ 107223 h 633294"/>
                  <a:gd name="connsiteX95" fmla="*/ 1957830 w 2220071"/>
                  <a:gd name="connsiteY95" fmla="*/ 142983 h 633294"/>
                  <a:gd name="connsiteX96" fmla="*/ 2044450 w 2220071"/>
                  <a:gd name="connsiteY96" fmla="*/ 149340 h 633294"/>
                  <a:gd name="connsiteX97" fmla="*/ 2081799 w 2220071"/>
                  <a:gd name="connsiteY97" fmla="*/ 133447 h 633294"/>
                  <a:gd name="connsiteX98" fmla="*/ 2088157 w 2220071"/>
                  <a:gd name="connsiteY98" fmla="*/ 203378 h 633294"/>
                  <a:gd name="connsiteX99" fmla="*/ 2019020 w 2220071"/>
                  <a:gd name="connsiteY99" fmla="*/ 230397 h 633294"/>
                  <a:gd name="connsiteX100" fmla="*/ 1985644 w 2220071"/>
                  <a:gd name="connsiteY100" fmla="*/ 245495 h 633294"/>
                  <a:gd name="connsiteX101" fmla="*/ 1951473 w 2220071"/>
                  <a:gd name="connsiteY101" fmla="*/ 250263 h 633294"/>
                  <a:gd name="connsiteX102" fmla="*/ 1914124 w 2220071"/>
                  <a:gd name="connsiteY102" fmla="*/ 259005 h 633294"/>
                  <a:gd name="connsiteX103" fmla="*/ 1859292 w 2220071"/>
                  <a:gd name="connsiteY103" fmla="*/ 288407 h 633294"/>
                  <a:gd name="connsiteX104" fmla="*/ 1768699 w 2220071"/>
                  <a:gd name="connsiteY104" fmla="*/ 317810 h 633294"/>
                  <a:gd name="connsiteX105" fmla="*/ 1736912 w 2220071"/>
                  <a:gd name="connsiteY105" fmla="*/ 324962 h 633294"/>
                  <a:gd name="connsiteX106" fmla="*/ 1716251 w 2220071"/>
                  <a:gd name="connsiteY106" fmla="*/ 277282 h 633294"/>
                  <a:gd name="connsiteX107" fmla="*/ 1651883 w 2220071"/>
                  <a:gd name="connsiteY107" fmla="*/ 314632 h 633294"/>
                  <a:gd name="connsiteX108" fmla="*/ 1611355 w 2220071"/>
                  <a:gd name="connsiteY108" fmla="*/ 326552 h 633294"/>
                  <a:gd name="connsiteX109" fmla="*/ 1643936 w 2220071"/>
                  <a:gd name="connsiteY109" fmla="*/ 363901 h 633294"/>
                  <a:gd name="connsiteX110" fmla="*/ 1604997 w 2220071"/>
                  <a:gd name="connsiteY110" fmla="*/ 376616 h 633294"/>
                  <a:gd name="connsiteX111" fmla="*/ 1588905 w 2220071"/>
                  <a:gd name="connsiteY111" fmla="*/ 354365 h 633294"/>
                  <a:gd name="connsiteX112" fmla="*/ 1565041 w 2220071"/>
                  <a:gd name="connsiteY112" fmla="*/ 351536 h 633294"/>
                  <a:gd name="connsiteX113" fmla="*/ 1565263 w 2220071"/>
                  <a:gd name="connsiteY113" fmla="*/ 351980 h 633294"/>
                  <a:gd name="connsiteX114" fmla="*/ 1563440 w 2220071"/>
                  <a:gd name="connsiteY114" fmla="*/ 353132 h 633294"/>
                  <a:gd name="connsiteX115" fmla="*/ 1564081 w 2220071"/>
                  <a:gd name="connsiteY115" fmla="*/ 351423 h 633294"/>
                  <a:gd name="connsiteX116" fmla="*/ 1562642 w 2220071"/>
                  <a:gd name="connsiteY116" fmla="*/ 351252 h 633294"/>
                  <a:gd name="connsiteX117" fmla="*/ 1556622 w 2220071"/>
                  <a:gd name="connsiteY117" fmla="*/ 332810 h 633294"/>
                  <a:gd name="connsiteX118" fmla="*/ 1548576 w 2220071"/>
                  <a:gd name="connsiteY118" fmla="*/ 308274 h 633294"/>
                  <a:gd name="connsiteX119" fmla="*/ 1484207 w 2220071"/>
                  <a:gd name="connsiteY119" fmla="*/ 375026 h 633294"/>
                  <a:gd name="connsiteX120" fmla="*/ 1425402 w 2220071"/>
                  <a:gd name="connsiteY120" fmla="*/ 398867 h 633294"/>
                  <a:gd name="connsiteX121" fmla="*/ 1291897 w 2220071"/>
                  <a:gd name="connsiteY121" fmla="*/ 437805 h 633294"/>
                  <a:gd name="connsiteX122" fmla="*/ 1276799 w 2220071"/>
                  <a:gd name="connsiteY122" fmla="*/ 444957 h 633294"/>
                  <a:gd name="connsiteX123" fmla="*/ 1259316 w 2220071"/>
                  <a:gd name="connsiteY123" fmla="*/ 446547 h 633294"/>
                  <a:gd name="connsiteX124" fmla="*/ 1260835 w 2220071"/>
                  <a:gd name="connsiteY124" fmla="*/ 430598 h 633294"/>
                  <a:gd name="connsiteX125" fmla="*/ 1262495 w 2220071"/>
                  <a:gd name="connsiteY125" fmla="*/ 430653 h 633294"/>
                  <a:gd name="connsiteX126" fmla="*/ 1263396 w 2220071"/>
                  <a:gd name="connsiteY126" fmla="*/ 428934 h 633294"/>
                  <a:gd name="connsiteX127" fmla="*/ 1296467 w 2220071"/>
                  <a:gd name="connsiteY127" fmla="*/ 416647 h 633294"/>
                  <a:gd name="connsiteX128" fmla="*/ 1323684 w 2220071"/>
                  <a:gd name="connsiteY128" fmla="*/ 386152 h 633294"/>
                  <a:gd name="connsiteX129" fmla="*/ 1305407 w 2220071"/>
                  <a:gd name="connsiteY129" fmla="*/ 384563 h 633294"/>
                  <a:gd name="connsiteX130" fmla="*/ 1277693 w 2220071"/>
                  <a:gd name="connsiteY130" fmla="*/ 401648 h 633294"/>
                  <a:gd name="connsiteX131" fmla="*/ 1263396 w 2220071"/>
                  <a:gd name="connsiteY131" fmla="*/ 428934 h 633294"/>
                  <a:gd name="connsiteX132" fmla="*/ 1260905 w 2220071"/>
                  <a:gd name="connsiteY132" fmla="*/ 429859 h 633294"/>
                  <a:gd name="connsiteX133" fmla="*/ 1260835 w 2220071"/>
                  <a:gd name="connsiteY133" fmla="*/ 430598 h 633294"/>
                  <a:gd name="connsiteX134" fmla="*/ 1241536 w 2220071"/>
                  <a:gd name="connsiteY134" fmla="*/ 429958 h 633294"/>
                  <a:gd name="connsiteX135" fmla="*/ 1221172 w 2220071"/>
                  <a:gd name="connsiteY135" fmla="*/ 432243 h 633294"/>
                  <a:gd name="connsiteX136" fmla="*/ 1080515 w 2220071"/>
                  <a:gd name="connsiteY136" fmla="*/ 474360 h 633294"/>
                  <a:gd name="connsiteX137" fmla="*/ 1099587 w 2220071"/>
                  <a:gd name="connsiteY137" fmla="*/ 490254 h 633294"/>
                  <a:gd name="connsiteX138" fmla="*/ 1081310 w 2220071"/>
                  <a:gd name="connsiteY138" fmla="*/ 511710 h 633294"/>
                  <a:gd name="connsiteX139" fmla="*/ 1090051 w 2220071"/>
                  <a:gd name="connsiteY139" fmla="*/ 537934 h 633294"/>
                  <a:gd name="connsiteX140" fmla="*/ 1076542 w 2220071"/>
                  <a:gd name="connsiteY140" fmla="*/ 546675 h 633294"/>
                  <a:gd name="connsiteX141" fmla="*/ 939859 w 2220071"/>
                  <a:gd name="connsiteY141" fmla="*/ 587998 h 633294"/>
                  <a:gd name="connsiteX142" fmla="*/ 846882 w 2220071"/>
                  <a:gd name="connsiteY142" fmla="*/ 599918 h 633294"/>
                  <a:gd name="connsiteX143" fmla="*/ 764237 w 2220071"/>
                  <a:gd name="connsiteY143" fmla="*/ 596739 h 633294"/>
                  <a:gd name="connsiteX144" fmla="*/ 757879 w 2220071"/>
                  <a:gd name="connsiteY144" fmla="*/ 626937 h 633294"/>
                  <a:gd name="connsiteX145" fmla="*/ 749933 w 2220071"/>
                  <a:gd name="connsiteY145" fmla="*/ 633294 h 633294"/>
                  <a:gd name="connsiteX146" fmla="*/ 723708 w 2220071"/>
                  <a:gd name="connsiteY146" fmla="*/ 607865 h 633294"/>
                  <a:gd name="connsiteX147" fmla="*/ 689538 w 2220071"/>
                  <a:gd name="connsiteY147" fmla="*/ 630115 h 633294"/>
                  <a:gd name="connsiteX148" fmla="*/ 674439 w 2220071"/>
                  <a:gd name="connsiteY148" fmla="*/ 618195 h 633294"/>
                  <a:gd name="connsiteX149" fmla="*/ 649009 w 2220071"/>
                  <a:gd name="connsiteY149" fmla="*/ 615017 h 633294"/>
                  <a:gd name="connsiteX150" fmla="*/ 604508 w 2220071"/>
                  <a:gd name="connsiteY150" fmla="*/ 626142 h 633294"/>
                  <a:gd name="connsiteX151" fmla="*/ 436833 w 2220071"/>
                  <a:gd name="connsiteY151" fmla="*/ 600713 h 633294"/>
                  <a:gd name="connsiteX152" fmla="*/ 394715 w 2220071"/>
                  <a:gd name="connsiteY152" fmla="*/ 570515 h 633294"/>
                  <a:gd name="connsiteX153" fmla="*/ 324784 w 2220071"/>
                  <a:gd name="connsiteY153" fmla="*/ 514094 h 633294"/>
                  <a:gd name="connsiteX154" fmla="*/ 296971 w 2220071"/>
                  <a:gd name="connsiteY154" fmla="*/ 480718 h 633294"/>
                  <a:gd name="connsiteX155" fmla="*/ 229424 w 2220071"/>
                  <a:gd name="connsiteY155" fmla="*/ 421912 h 633294"/>
                  <a:gd name="connsiteX156" fmla="*/ 189690 w 2220071"/>
                  <a:gd name="connsiteY156" fmla="*/ 416349 h 633294"/>
                  <a:gd name="connsiteX157" fmla="*/ 94330 w 2220071"/>
                  <a:gd name="connsiteY157" fmla="*/ 357544 h 633294"/>
                  <a:gd name="connsiteX158" fmla="*/ 27578 w 2220071"/>
                  <a:gd name="connsiteY158" fmla="*/ 303506 h 633294"/>
                  <a:gd name="connsiteX159" fmla="*/ 23604 w 2220071"/>
                  <a:gd name="connsiteY159" fmla="*/ 287613 h 633294"/>
                  <a:gd name="connsiteX160" fmla="*/ 2148 w 2220071"/>
                  <a:gd name="connsiteY160" fmla="*/ 247085 h 633294"/>
                  <a:gd name="connsiteX161" fmla="*/ 29962 w 2220071"/>
                  <a:gd name="connsiteY161" fmla="*/ 203378 h 633294"/>
                  <a:gd name="connsiteX162" fmla="*/ 54597 w 2220071"/>
                  <a:gd name="connsiteY162" fmla="*/ 204172 h 633294"/>
                  <a:gd name="connsiteX163" fmla="*/ 57775 w 2220071"/>
                  <a:gd name="connsiteY163" fmla="*/ 197020 h 633294"/>
                  <a:gd name="connsiteX164" fmla="*/ 15658 w 2220071"/>
                  <a:gd name="connsiteY164" fmla="*/ 170002 h 633294"/>
                  <a:gd name="connsiteX165" fmla="*/ 31551 w 2220071"/>
                  <a:gd name="connsiteY165" fmla="*/ 130268 h 633294"/>
                  <a:gd name="connsiteX166" fmla="*/ 77642 w 2220071"/>
                  <a:gd name="connsiteY166" fmla="*/ 158876 h 633294"/>
                  <a:gd name="connsiteX167" fmla="*/ 149162 w 2220071"/>
                  <a:gd name="connsiteY167" fmla="*/ 142983 h 633294"/>
                  <a:gd name="connsiteX168" fmla="*/ 67311 w 2220071"/>
                  <a:gd name="connsiteY168" fmla="*/ 119143 h 633294"/>
                  <a:gd name="connsiteX169" fmla="*/ 50623 w 2220071"/>
                  <a:gd name="connsiteY169" fmla="*/ 75436 h 633294"/>
                  <a:gd name="connsiteX170" fmla="*/ 141216 w 2220071"/>
                  <a:gd name="connsiteY170" fmla="*/ 65105 h 633294"/>
                  <a:gd name="connsiteX171" fmla="*/ 147573 w 2220071"/>
                  <a:gd name="connsiteY171" fmla="*/ 91329 h 633294"/>
                  <a:gd name="connsiteX172" fmla="*/ 219093 w 2220071"/>
                  <a:gd name="connsiteY172" fmla="*/ 80204 h 633294"/>
                  <a:gd name="connsiteX173" fmla="*/ 251550 w 2220071"/>
                  <a:gd name="connsiteY173" fmla="*/ 83155 h 633294"/>
                  <a:gd name="connsiteX174" fmla="*/ 225451 w 2220071"/>
                  <a:gd name="connsiteY174" fmla="*/ 96891 h 633294"/>
                  <a:gd name="connsiteX175" fmla="*/ 225924 w 2220071"/>
                  <a:gd name="connsiteY175" fmla="*/ 98191 h 633294"/>
                  <a:gd name="connsiteX176" fmla="*/ 223861 w 2220071"/>
                  <a:gd name="connsiteY176" fmla="*/ 99276 h 633294"/>
                  <a:gd name="connsiteX177" fmla="*/ 227040 w 2220071"/>
                  <a:gd name="connsiteY177" fmla="*/ 108017 h 633294"/>
                  <a:gd name="connsiteX178" fmla="*/ 291408 w 2220071"/>
                  <a:gd name="connsiteY178" fmla="*/ 86561 h 633294"/>
                  <a:gd name="connsiteX179" fmla="*/ 289194 w 2220071"/>
                  <a:gd name="connsiteY179" fmla="*/ 86278 h 633294"/>
                  <a:gd name="connsiteX180" fmla="*/ 292998 w 2220071"/>
                  <a:gd name="connsiteY180" fmla="*/ 84177 h 633294"/>
                  <a:gd name="connsiteX181" fmla="*/ 254129 w 2220071"/>
                  <a:gd name="connsiteY181" fmla="*/ 81797 h 633294"/>
                  <a:gd name="connsiteX182" fmla="*/ 255648 w 2220071"/>
                  <a:gd name="connsiteY182" fmla="*/ 80998 h 633294"/>
                  <a:gd name="connsiteX183" fmla="*/ 254059 w 2220071"/>
                  <a:gd name="connsiteY183" fmla="*/ 81793 h 633294"/>
                  <a:gd name="connsiteX184" fmla="*/ 271541 w 2220071"/>
                  <a:gd name="connsiteY184" fmla="*/ 50801 h 633294"/>
                  <a:gd name="connsiteX185" fmla="*/ 715762 w 2220071"/>
                  <a:gd name="connsiteY185" fmla="*/ 8684 h 633294"/>
                  <a:gd name="connsiteX186" fmla="*/ 877080 w 2220071"/>
                  <a:gd name="connsiteY186" fmla="*/ 11862 h 633294"/>
                  <a:gd name="connsiteX187" fmla="*/ 934296 w 2220071"/>
                  <a:gd name="connsiteY187" fmla="*/ 12657 h 633294"/>
                  <a:gd name="connsiteX188" fmla="*/ 991512 w 2220071"/>
                  <a:gd name="connsiteY188" fmla="*/ 24577 h 633294"/>
                  <a:gd name="connsiteX189" fmla="*/ 1015352 w 2220071"/>
                  <a:gd name="connsiteY189" fmla="*/ 11862 h 633294"/>
                  <a:gd name="connsiteX190" fmla="*/ 1020915 w 2220071"/>
                  <a:gd name="connsiteY190" fmla="*/ 11862 h 633294"/>
                  <a:gd name="connsiteX191" fmla="*/ 1078926 w 2220071"/>
                  <a:gd name="connsiteY191" fmla="*/ 11068 h 633294"/>
                  <a:gd name="connsiteX192" fmla="*/ 1086873 w 2220071"/>
                  <a:gd name="connsiteY192" fmla="*/ 9478 h 633294"/>
                  <a:gd name="connsiteX193" fmla="*/ 1300639 w 2220071"/>
                  <a:gd name="connsiteY193" fmla="*/ 8684 h 633294"/>
                  <a:gd name="connsiteX194" fmla="*/ 1321300 w 2220071"/>
                  <a:gd name="connsiteY194" fmla="*/ 7889 h 633294"/>
                  <a:gd name="connsiteX195" fmla="*/ 1355608 w 2220071"/>
                  <a:gd name="connsiteY195" fmla="*/ 389 h 633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</a:cxnLst>
                <a:rect l="l" t="t" r="r" b="b"/>
                <a:pathLst>
                  <a:path w="2220071" h="633294">
                    <a:moveTo>
                      <a:pt x="1341167" y="493432"/>
                    </a:moveTo>
                    <a:cubicBezTo>
                      <a:pt x="1333220" y="529192"/>
                      <a:pt x="1333220" y="529192"/>
                      <a:pt x="1299844" y="520451"/>
                    </a:cubicBezTo>
                    <a:cubicBezTo>
                      <a:pt x="1308585" y="502968"/>
                      <a:pt x="1324479" y="498995"/>
                      <a:pt x="1341167" y="493432"/>
                    </a:cubicBezTo>
                    <a:close/>
                    <a:moveTo>
                      <a:pt x="1180644" y="481512"/>
                    </a:moveTo>
                    <a:cubicBezTo>
                      <a:pt x="1164750" y="488664"/>
                      <a:pt x="1148062" y="495816"/>
                      <a:pt x="1130580" y="503762"/>
                    </a:cubicBezTo>
                    <a:cubicBezTo>
                      <a:pt x="1153625" y="524424"/>
                      <a:pt x="1153625" y="524424"/>
                      <a:pt x="1183823" y="490253"/>
                    </a:cubicBezTo>
                    <a:cubicBezTo>
                      <a:pt x="1183028" y="487074"/>
                      <a:pt x="1181438" y="484690"/>
                      <a:pt x="1180644" y="481512"/>
                    </a:cubicBezTo>
                    <a:close/>
                    <a:moveTo>
                      <a:pt x="1223953" y="466115"/>
                    </a:moveTo>
                    <a:cubicBezTo>
                      <a:pt x="1247793" y="467009"/>
                      <a:pt x="1269646" y="471579"/>
                      <a:pt x="1283156" y="479128"/>
                    </a:cubicBezTo>
                    <a:cubicBezTo>
                      <a:pt x="1276799" y="494226"/>
                      <a:pt x="1272825" y="507736"/>
                      <a:pt x="1266468" y="518861"/>
                    </a:cubicBezTo>
                    <a:cubicBezTo>
                      <a:pt x="1261700" y="526808"/>
                      <a:pt x="1254548" y="534754"/>
                      <a:pt x="1246601" y="538728"/>
                    </a:cubicBezTo>
                    <a:cubicBezTo>
                      <a:pt x="1239449" y="542701"/>
                      <a:pt x="1229119" y="541112"/>
                      <a:pt x="1220377" y="542701"/>
                    </a:cubicBezTo>
                    <a:cubicBezTo>
                      <a:pt x="1219583" y="533960"/>
                      <a:pt x="1218788" y="526013"/>
                      <a:pt x="1217198" y="514093"/>
                    </a:cubicBezTo>
                    <a:cubicBezTo>
                      <a:pt x="1205278" y="519656"/>
                      <a:pt x="1192564" y="524424"/>
                      <a:pt x="1180644" y="529986"/>
                    </a:cubicBezTo>
                    <a:cubicBezTo>
                      <a:pt x="1144089" y="547469"/>
                      <a:pt x="1132169" y="545085"/>
                      <a:pt x="1105150" y="513298"/>
                    </a:cubicBezTo>
                    <a:cubicBezTo>
                      <a:pt x="1108329" y="484690"/>
                      <a:pt x="1133758" y="482306"/>
                      <a:pt x="1152830" y="475154"/>
                    </a:cubicBezTo>
                    <a:cubicBezTo>
                      <a:pt x="1174286" y="468002"/>
                      <a:pt x="1200113" y="465221"/>
                      <a:pt x="1223953" y="466115"/>
                    </a:cubicBezTo>
                    <a:close/>
                    <a:moveTo>
                      <a:pt x="1431759" y="447341"/>
                    </a:moveTo>
                    <a:cubicBezTo>
                      <a:pt x="1440500" y="449725"/>
                      <a:pt x="1436527" y="460056"/>
                      <a:pt x="1424607" y="461645"/>
                    </a:cubicBezTo>
                    <a:cubicBezTo>
                      <a:pt x="1420634" y="462440"/>
                      <a:pt x="1417455" y="460851"/>
                      <a:pt x="1413481" y="460851"/>
                    </a:cubicBezTo>
                    <a:cubicBezTo>
                      <a:pt x="1411892" y="457672"/>
                      <a:pt x="1411097" y="454493"/>
                      <a:pt x="1410303" y="451315"/>
                    </a:cubicBezTo>
                    <a:cubicBezTo>
                      <a:pt x="1417455" y="449725"/>
                      <a:pt x="1425401" y="445752"/>
                      <a:pt x="1431759" y="447341"/>
                    </a:cubicBezTo>
                    <a:close/>
                    <a:moveTo>
                      <a:pt x="1563440" y="353132"/>
                    </a:moveTo>
                    <a:lnTo>
                      <a:pt x="1559986" y="362336"/>
                    </a:lnTo>
                    <a:cubicBezTo>
                      <a:pt x="1555927" y="371052"/>
                      <a:pt x="1551755" y="371052"/>
                      <a:pt x="1535066" y="371052"/>
                    </a:cubicBezTo>
                    <a:close/>
                    <a:moveTo>
                      <a:pt x="1562085" y="351186"/>
                    </a:moveTo>
                    <a:lnTo>
                      <a:pt x="1562642" y="351252"/>
                    </a:lnTo>
                    <a:lnTo>
                      <a:pt x="1562880" y="351981"/>
                    </a:lnTo>
                    <a:close/>
                    <a:moveTo>
                      <a:pt x="1678802" y="325657"/>
                    </a:moveTo>
                    <a:cubicBezTo>
                      <a:pt x="1686848" y="324167"/>
                      <a:pt x="1694398" y="325756"/>
                      <a:pt x="1701947" y="327346"/>
                    </a:cubicBezTo>
                    <a:cubicBezTo>
                      <a:pt x="1702741" y="331319"/>
                      <a:pt x="1702741" y="333703"/>
                      <a:pt x="1703536" y="336882"/>
                    </a:cubicBezTo>
                    <a:cubicBezTo>
                      <a:pt x="1689232" y="338471"/>
                      <a:pt x="1675722" y="340060"/>
                      <a:pt x="1652677" y="342444"/>
                    </a:cubicBezTo>
                    <a:cubicBezTo>
                      <a:pt x="1662213" y="331716"/>
                      <a:pt x="1670756" y="327147"/>
                      <a:pt x="1678802" y="325657"/>
                    </a:cubicBezTo>
                    <a:close/>
                    <a:moveTo>
                      <a:pt x="1717840" y="228012"/>
                    </a:moveTo>
                    <a:cubicBezTo>
                      <a:pt x="1705125" y="233575"/>
                      <a:pt x="1693205" y="239137"/>
                      <a:pt x="1681285" y="244700"/>
                    </a:cubicBezTo>
                    <a:lnTo>
                      <a:pt x="1681286" y="244701"/>
                    </a:lnTo>
                    <a:lnTo>
                      <a:pt x="1681285" y="244701"/>
                    </a:lnTo>
                    <a:lnTo>
                      <a:pt x="1682368" y="247516"/>
                    </a:lnTo>
                    <a:lnTo>
                      <a:pt x="1685258" y="255031"/>
                    </a:lnTo>
                    <a:lnTo>
                      <a:pt x="1685259" y="255031"/>
                    </a:lnTo>
                    <a:lnTo>
                      <a:pt x="1685335" y="255020"/>
                    </a:lnTo>
                    <a:lnTo>
                      <a:pt x="1707212" y="251951"/>
                    </a:lnTo>
                    <a:lnTo>
                      <a:pt x="1717789" y="228128"/>
                    </a:lnTo>
                    <a:lnTo>
                      <a:pt x="1717841" y="228013"/>
                    </a:lnTo>
                    <a:lnTo>
                      <a:pt x="1717839" y="228014"/>
                    </a:lnTo>
                    <a:close/>
                    <a:moveTo>
                      <a:pt x="1944322" y="211213"/>
                    </a:moveTo>
                    <a:cubicBezTo>
                      <a:pt x="1928230" y="209536"/>
                      <a:pt x="1915713" y="220265"/>
                      <a:pt x="1901409" y="225629"/>
                    </a:cubicBezTo>
                    <a:cubicBezTo>
                      <a:pt x="1902204" y="228807"/>
                      <a:pt x="1902999" y="231191"/>
                      <a:pt x="1903793" y="234370"/>
                    </a:cubicBezTo>
                    <a:cubicBezTo>
                      <a:pt x="1923660" y="228807"/>
                      <a:pt x="1942732" y="223245"/>
                      <a:pt x="1961804" y="217682"/>
                    </a:cubicBezTo>
                    <a:cubicBezTo>
                      <a:pt x="1955447" y="213709"/>
                      <a:pt x="1949686" y="211771"/>
                      <a:pt x="1944322" y="211213"/>
                    </a:cubicBezTo>
                    <a:close/>
                    <a:moveTo>
                      <a:pt x="2220071" y="169207"/>
                    </a:moveTo>
                    <a:cubicBezTo>
                      <a:pt x="2185106" y="193047"/>
                      <a:pt x="2149346" y="212914"/>
                      <a:pt x="2104844" y="200199"/>
                    </a:cubicBezTo>
                    <a:cubicBezTo>
                      <a:pt x="2142989" y="189868"/>
                      <a:pt x="2181927" y="179538"/>
                      <a:pt x="2220071" y="169207"/>
                    </a:cubicBezTo>
                    <a:close/>
                    <a:moveTo>
                      <a:pt x="2042066" y="168412"/>
                    </a:moveTo>
                    <a:cubicBezTo>
                      <a:pt x="2022993" y="182716"/>
                      <a:pt x="2008690" y="193842"/>
                      <a:pt x="1993591" y="204172"/>
                    </a:cubicBezTo>
                    <a:cubicBezTo>
                      <a:pt x="1994386" y="207351"/>
                      <a:pt x="1995180" y="211324"/>
                      <a:pt x="1995975" y="214503"/>
                    </a:cubicBezTo>
                    <a:cubicBezTo>
                      <a:pt x="2014252" y="211324"/>
                      <a:pt x="2032530" y="208146"/>
                      <a:pt x="2054780" y="204172"/>
                    </a:cubicBezTo>
                    <a:cubicBezTo>
                      <a:pt x="2049217" y="189074"/>
                      <a:pt x="2046039" y="178743"/>
                      <a:pt x="2042066" y="168412"/>
                    </a:cubicBezTo>
                    <a:close/>
                    <a:moveTo>
                      <a:pt x="241344" y="127089"/>
                    </a:moveTo>
                    <a:cubicBezTo>
                      <a:pt x="237371" y="127089"/>
                      <a:pt x="233397" y="129473"/>
                      <a:pt x="229424" y="131062"/>
                    </a:cubicBezTo>
                    <a:cubicBezTo>
                      <a:pt x="230219" y="133446"/>
                      <a:pt x="230219" y="135036"/>
                      <a:pt x="231013" y="137420"/>
                    </a:cubicBezTo>
                    <a:lnTo>
                      <a:pt x="231808" y="137420"/>
                    </a:lnTo>
                    <a:cubicBezTo>
                      <a:pt x="238165" y="137420"/>
                      <a:pt x="245317" y="137420"/>
                      <a:pt x="252469" y="137420"/>
                    </a:cubicBezTo>
                    <a:cubicBezTo>
                      <a:pt x="253264" y="135831"/>
                      <a:pt x="253264" y="133447"/>
                      <a:pt x="254059" y="131858"/>
                    </a:cubicBezTo>
                    <a:cubicBezTo>
                      <a:pt x="250085" y="130268"/>
                      <a:pt x="246112" y="127884"/>
                      <a:pt x="242139" y="127089"/>
                    </a:cubicBezTo>
                    <a:lnTo>
                      <a:pt x="241706" y="127234"/>
                    </a:lnTo>
                    <a:close/>
                    <a:moveTo>
                      <a:pt x="1691616" y="88945"/>
                    </a:moveTo>
                    <a:cubicBezTo>
                      <a:pt x="1687643" y="112785"/>
                      <a:pt x="1693206" y="124705"/>
                      <a:pt x="1717046" y="120732"/>
                    </a:cubicBezTo>
                    <a:cubicBezTo>
                      <a:pt x="1725787" y="97687"/>
                      <a:pt x="1720224" y="86561"/>
                      <a:pt x="1691616" y="88945"/>
                    </a:cubicBezTo>
                    <a:close/>
                    <a:moveTo>
                      <a:pt x="254059" y="81793"/>
                    </a:moveTo>
                    <a:lnTo>
                      <a:pt x="254129" y="81797"/>
                    </a:lnTo>
                    <a:lnTo>
                      <a:pt x="254122" y="81801"/>
                    </a:lnTo>
                    <a:close/>
                    <a:moveTo>
                      <a:pt x="1939653" y="54166"/>
                    </a:moveTo>
                    <a:cubicBezTo>
                      <a:pt x="1944570" y="54228"/>
                      <a:pt x="1950281" y="55370"/>
                      <a:pt x="1957036" y="57953"/>
                    </a:cubicBezTo>
                    <a:cubicBezTo>
                      <a:pt x="1935580" y="65105"/>
                      <a:pt x="1922865" y="69078"/>
                      <a:pt x="1910150" y="73051"/>
                    </a:cubicBezTo>
                    <a:cubicBezTo>
                      <a:pt x="1917302" y="63515"/>
                      <a:pt x="1924901" y="53979"/>
                      <a:pt x="1939653" y="54166"/>
                    </a:cubicBezTo>
                    <a:close/>
                    <a:moveTo>
                      <a:pt x="1355608" y="389"/>
                    </a:moveTo>
                    <a:cubicBezTo>
                      <a:pt x="1389692" y="-2144"/>
                      <a:pt x="1423217" y="8287"/>
                      <a:pt x="1457189" y="14246"/>
                    </a:cubicBezTo>
                    <a:cubicBezTo>
                      <a:pt x="1459573" y="22193"/>
                      <a:pt x="1461957" y="30934"/>
                      <a:pt x="1467520" y="48417"/>
                    </a:cubicBezTo>
                    <a:cubicBezTo>
                      <a:pt x="1480234" y="17425"/>
                      <a:pt x="1500895" y="8684"/>
                      <a:pt x="1528709" y="5505"/>
                    </a:cubicBezTo>
                    <a:cubicBezTo>
                      <a:pt x="1527914" y="15041"/>
                      <a:pt x="1527120" y="22988"/>
                      <a:pt x="1526325" y="32524"/>
                    </a:cubicBezTo>
                    <a:cubicBezTo>
                      <a:pt x="1543808" y="46828"/>
                      <a:pt x="1563674" y="35702"/>
                      <a:pt x="1570032" y="22193"/>
                    </a:cubicBezTo>
                    <a:cubicBezTo>
                      <a:pt x="1582747" y="-7210"/>
                      <a:pt x="1604202" y="1532"/>
                      <a:pt x="1620096" y="7094"/>
                    </a:cubicBezTo>
                    <a:cubicBezTo>
                      <a:pt x="1647115" y="16630"/>
                      <a:pt x="1670955" y="33318"/>
                      <a:pt x="1696384" y="46828"/>
                    </a:cubicBezTo>
                    <a:cubicBezTo>
                      <a:pt x="1706715" y="52391"/>
                      <a:pt x="1718635" y="63516"/>
                      <a:pt x="1727376" y="61132"/>
                    </a:cubicBezTo>
                    <a:cubicBezTo>
                      <a:pt x="1749627" y="56364"/>
                      <a:pt x="1778235" y="51596"/>
                      <a:pt x="1790155" y="36497"/>
                    </a:cubicBezTo>
                    <a:cubicBezTo>
                      <a:pt x="1810022" y="9478"/>
                      <a:pt x="1828299" y="9478"/>
                      <a:pt x="1852934" y="22193"/>
                    </a:cubicBezTo>
                    <a:cubicBezTo>
                      <a:pt x="1845782" y="73847"/>
                      <a:pt x="1797308" y="76231"/>
                      <a:pt x="1764726" y="100071"/>
                    </a:cubicBezTo>
                    <a:cubicBezTo>
                      <a:pt x="1778235" y="98481"/>
                      <a:pt x="1791745" y="96892"/>
                      <a:pt x="1806049" y="95303"/>
                    </a:cubicBezTo>
                    <a:cubicBezTo>
                      <a:pt x="1813201" y="120732"/>
                      <a:pt x="1788566" y="119143"/>
                      <a:pt x="1777441" y="129473"/>
                    </a:cubicBezTo>
                    <a:cubicBezTo>
                      <a:pt x="1825121" y="145367"/>
                      <a:pt x="1825915" y="145367"/>
                      <a:pt x="1849756" y="103249"/>
                    </a:cubicBezTo>
                    <a:cubicBezTo>
                      <a:pt x="1858497" y="88151"/>
                      <a:pt x="1870417" y="84177"/>
                      <a:pt x="1894257" y="88151"/>
                    </a:cubicBezTo>
                    <a:cubicBezTo>
                      <a:pt x="1879953" y="96892"/>
                      <a:pt x="1871212" y="102455"/>
                      <a:pt x="1863265" y="107223"/>
                    </a:cubicBezTo>
                    <a:cubicBezTo>
                      <a:pt x="1864060" y="109607"/>
                      <a:pt x="1864060" y="111991"/>
                      <a:pt x="1864854" y="114375"/>
                    </a:cubicBezTo>
                    <a:cubicBezTo>
                      <a:pt x="1888695" y="111991"/>
                      <a:pt x="1913329" y="109607"/>
                      <a:pt x="1939553" y="107223"/>
                    </a:cubicBezTo>
                    <a:cubicBezTo>
                      <a:pt x="1945116" y="119143"/>
                      <a:pt x="1951473" y="131063"/>
                      <a:pt x="1957830" y="142983"/>
                    </a:cubicBezTo>
                    <a:cubicBezTo>
                      <a:pt x="1985644" y="151724"/>
                      <a:pt x="2017431" y="113580"/>
                      <a:pt x="2044450" y="149340"/>
                    </a:cubicBezTo>
                    <a:cubicBezTo>
                      <a:pt x="2054780" y="144572"/>
                      <a:pt x="2065906" y="139804"/>
                      <a:pt x="2081799" y="133447"/>
                    </a:cubicBezTo>
                    <a:cubicBezTo>
                      <a:pt x="2069879" y="166823"/>
                      <a:pt x="2069879" y="166823"/>
                      <a:pt x="2088157" y="203378"/>
                    </a:cubicBezTo>
                    <a:cubicBezTo>
                      <a:pt x="2071469" y="227218"/>
                      <a:pt x="2043655" y="228807"/>
                      <a:pt x="2019020" y="230397"/>
                    </a:cubicBezTo>
                    <a:cubicBezTo>
                      <a:pt x="2003922" y="231191"/>
                      <a:pt x="1993591" y="228807"/>
                      <a:pt x="1985644" y="245495"/>
                    </a:cubicBezTo>
                    <a:cubicBezTo>
                      <a:pt x="1977697" y="262183"/>
                      <a:pt x="1964983" y="258210"/>
                      <a:pt x="1951473" y="250263"/>
                    </a:cubicBezTo>
                    <a:cubicBezTo>
                      <a:pt x="1926839" y="235165"/>
                      <a:pt x="1926044" y="235959"/>
                      <a:pt x="1914124" y="259005"/>
                    </a:cubicBezTo>
                    <a:cubicBezTo>
                      <a:pt x="1902999" y="282050"/>
                      <a:pt x="1881542" y="289997"/>
                      <a:pt x="1859292" y="288407"/>
                    </a:cubicBezTo>
                    <a:cubicBezTo>
                      <a:pt x="1823532" y="285229"/>
                      <a:pt x="1794923" y="292381"/>
                      <a:pt x="1768699" y="317810"/>
                    </a:cubicBezTo>
                    <a:cubicBezTo>
                      <a:pt x="1761547" y="324962"/>
                      <a:pt x="1746449" y="323373"/>
                      <a:pt x="1736912" y="324962"/>
                    </a:cubicBezTo>
                    <a:cubicBezTo>
                      <a:pt x="1721814" y="309069"/>
                      <a:pt x="1748832" y="281255"/>
                      <a:pt x="1716251" y="277282"/>
                    </a:cubicBezTo>
                    <a:cubicBezTo>
                      <a:pt x="1701947" y="301122"/>
                      <a:pt x="1687643" y="324168"/>
                      <a:pt x="1651883" y="314632"/>
                    </a:cubicBezTo>
                    <a:cubicBezTo>
                      <a:pt x="1642347" y="312248"/>
                      <a:pt x="1629632" y="320989"/>
                      <a:pt x="1611355" y="326552"/>
                    </a:cubicBezTo>
                    <a:cubicBezTo>
                      <a:pt x="1628043" y="338472"/>
                      <a:pt x="1654267" y="335293"/>
                      <a:pt x="1643936" y="363901"/>
                    </a:cubicBezTo>
                    <a:cubicBezTo>
                      <a:pt x="1633605" y="367080"/>
                      <a:pt x="1620891" y="371053"/>
                      <a:pt x="1604997" y="376616"/>
                    </a:cubicBezTo>
                    <a:cubicBezTo>
                      <a:pt x="1603805" y="361120"/>
                      <a:pt x="1597249" y="356153"/>
                      <a:pt x="1588905" y="354365"/>
                    </a:cubicBezTo>
                    <a:lnTo>
                      <a:pt x="1565041" y="351536"/>
                    </a:lnTo>
                    <a:lnTo>
                      <a:pt x="1565263" y="351980"/>
                    </a:lnTo>
                    <a:lnTo>
                      <a:pt x="1563440" y="353132"/>
                    </a:lnTo>
                    <a:lnTo>
                      <a:pt x="1564081" y="351423"/>
                    </a:lnTo>
                    <a:lnTo>
                      <a:pt x="1562642" y="351252"/>
                    </a:lnTo>
                    <a:lnTo>
                      <a:pt x="1556622" y="332810"/>
                    </a:lnTo>
                    <a:cubicBezTo>
                      <a:pt x="1554338" y="325757"/>
                      <a:pt x="1551755" y="317810"/>
                      <a:pt x="1548576" y="308274"/>
                    </a:cubicBezTo>
                    <a:cubicBezTo>
                      <a:pt x="1523146" y="334498"/>
                      <a:pt x="1504074" y="355160"/>
                      <a:pt x="1484207" y="375026"/>
                    </a:cubicBezTo>
                    <a:cubicBezTo>
                      <a:pt x="1468314" y="390125"/>
                      <a:pt x="1451626" y="400456"/>
                      <a:pt x="1425402" y="398867"/>
                    </a:cubicBezTo>
                    <a:cubicBezTo>
                      <a:pt x="1377722" y="396483"/>
                      <a:pt x="1330042" y="403635"/>
                      <a:pt x="1291897" y="437805"/>
                    </a:cubicBezTo>
                    <a:cubicBezTo>
                      <a:pt x="1287924" y="440984"/>
                      <a:pt x="1282361" y="443368"/>
                      <a:pt x="1276799" y="444957"/>
                    </a:cubicBezTo>
                    <a:cubicBezTo>
                      <a:pt x="1271236" y="446547"/>
                      <a:pt x="1265673" y="445752"/>
                      <a:pt x="1259316" y="446547"/>
                    </a:cubicBezTo>
                    <a:lnTo>
                      <a:pt x="1260835" y="430598"/>
                    </a:lnTo>
                    <a:lnTo>
                      <a:pt x="1262495" y="430653"/>
                    </a:lnTo>
                    <a:lnTo>
                      <a:pt x="1263396" y="428934"/>
                    </a:lnTo>
                    <a:lnTo>
                      <a:pt x="1296467" y="416647"/>
                    </a:lnTo>
                    <a:cubicBezTo>
                      <a:pt x="1307394" y="410389"/>
                      <a:pt x="1316930" y="401251"/>
                      <a:pt x="1323684" y="386152"/>
                    </a:cubicBezTo>
                    <a:cubicBezTo>
                      <a:pt x="1315737" y="385357"/>
                      <a:pt x="1310175" y="383768"/>
                      <a:pt x="1305407" y="384563"/>
                    </a:cubicBezTo>
                    <a:cubicBezTo>
                      <a:pt x="1292295" y="386550"/>
                      <a:pt x="1283951" y="393106"/>
                      <a:pt x="1277693" y="401648"/>
                    </a:cubicBezTo>
                    <a:lnTo>
                      <a:pt x="1263396" y="428934"/>
                    </a:lnTo>
                    <a:lnTo>
                      <a:pt x="1260905" y="429859"/>
                    </a:lnTo>
                    <a:lnTo>
                      <a:pt x="1260835" y="430598"/>
                    </a:lnTo>
                    <a:lnTo>
                      <a:pt x="1241536" y="429958"/>
                    </a:lnTo>
                    <a:cubicBezTo>
                      <a:pt x="1234483" y="429859"/>
                      <a:pt x="1227530" y="430256"/>
                      <a:pt x="1221172" y="432243"/>
                    </a:cubicBezTo>
                    <a:cubicBezTo>
                      <a:pt x="1175081" y="444957"/>
                      <a:pt x="1128990" y="459261"/>
                      <a:pt x="1080515" y="474360"/>
                    </a:cubicBezTo>
                    <a:cubicBezTo>
                      <a:pt x="1086078" y="479128"/>
                      <a:pt x="1091641" y="483896"/>
                      <a:pt x="1099587" y="490254"/>
                    </a:cubicBezTo>
                    <a:cubicBezTo>
                      <a:pt x="1093230" y="496611"/>
                      <a:pt x="1083694" y="502968"/>
                      <a:pt x="1081310" y="511710"/>
                    </a:cubicBezTo>
                    <a:cubicBezTo>
                      <a:pt x="1079721" y="518862"/>
                      <a:pt x="1086873" y="528398"/>
                      <a:pt x="1090051" y="537934"/>
                    </a:cubicBezTo>
                    <a:cubicBezTo>
                      <a:pt x="1085283" y="541112"/>
                      <a:pt x="1081310" y="545880"/>
                      <a:pt x="1076542" y="546675"/>
                    </a:cubicBezTo>
                    <a:cubicBezTo>
                      <a:pt x="1028862" y="553827"/>
                      <a:pt x="988334" y="582435"/>
                      <a:pt x="939859" y="587998"/>
                    </a:cubicBezTo>
                    <a:cubicBezTo>
                      <a:pt x="908867" y="591177"/>
                      <a:pt x="879464" y="600713"/>
                      <a:pt x="846882" y="599918"/>
                    </a:cubicBezTo>
                    <a:cubicBezTo>
                      <a:pt x="825426" y="599123"/>
                      <a:pt x="780130" y="601507"/>
                      <a:pt x="764237" y="596739"/>
                    </a:cubicBezTo>
                    <a:cubicBezTo>
                      <a:pt x="761853" y="607070"/>
                      <a:pt x="760263" y="617401"/>
                      <a:pt x="757879" y="626937"/>
                    </a:cubicBezTo>
                    <a:cubicBezTo>
                      <a:pt x="757085" y="629321"/>
                      <a:pt x="753906" y="630115"/>
                      <a:pt x="749933" y="633294"/>
                    </a:cubicBezTo>
                    <a:cubicBezTo>
                      <a:pt x="741191" y="624553"/>
                      <a:pt x="733245" y="608659"/>
                      <a:pt x="723708" y="607865"/>
                    </a:cubicBezTo>
                    <a:cubicBezTo>
                      <a:pt x="714172" y="607070"/>
                      <a:pt x="703047" y="620579"/>
                      <a:pt x="689538" y="630115"/>
                    </a:cubicBezTo>
                    <a:cubicBezTo>
                      <a:pt x="686359" y="626937"/>
                      <a:pt x="681591" y="620579"/>
                      <a:pt x="674439" y="618195"/>
                    </a:cubicBezTo>
                    <a:cubicBezTo>
                      <a:pt x="666492" y="615017"/>
                      <a:pt x="651394" y="611838"/>
                      <a:pt x="649009" y="615017"/>
                    </a:cubicBezTo>
                    <a:cubicBezTo>
                      <a:pt x="637089" y="634884"/>
                      <a:pt x="619607" y="628526"/>
                      <a:pt x="604508" y="626142"/>
                    </a:cubicBezTo>
                    <a:cubicBezTo>
                      <a:pt x="548087" y="618195"/>
                      <a:pt x="492460" y="608659"/>
                      <a:pt x="436833" y="600713"/>
                    </a:cubicBezTo>
                    <a:cubicBezTo>
                      <a:pt x="416966" y="597534"/>
                      <a:pt x="404251" y="586409"/>
                      <a:pt x="394715" y="570515"/>
                    </a:cubicBezTo>
                    <a:cubicBezTo>
                      <a:pt x="378027" y="543496"/>
                      <a:pt x="358160" y="529192"/>
                      <a:pt x="324784" y="514094"/>
                    </a:cubicBezTo>
                    <a:cubicBezTo>
                      <a:pt x="314453" y="509326"/>
                      <a:pt x="308096" y="494227"/>
                      <a:pt x="296971" y="480718"/>
                    </a:cubicBezTo>
                    <a:cubicBezTo>
                      <a:pt x="262005" y="482307"/>
                      <a:pt x="237371" y="462440"/>
                      <a:pt x="229424" y="421912"/>
                    </a:cubicBezTo>
                    <a:cubicBezTo>
                      <a:pt x="216709" y="420323"/>
                      <a:pt x="203994" y="417939"/>
                      <a:pt x="189690" y="416349"/>
                    </a:cubicBezTo>
                    <a:cubicBezTo>
                      <a:pt x="181744" y="361517"/>
                      <a:pt x="135653" y="362312"/>
                      <a:pt x="94330" y="357544"/>
                    </a:cubicBezTo>
                    <a:cubicBezTo>
                      <a:pt x="56186" y="352776"/>
                      <a:pt x="37908" y="339266"/>
                      <a:pt x="27578" y="303506"/>
                    </a:cubicBezTo>
                    <a:cubicBezTo>
                      <a:pt x="25988" y="297944"/>
                      <a:pt x="24399" y="292381"/>
                      <a:pt x="23604" y="287613"/>
                    </a:cubicBezTo>
                    <a:cubicBezTo>
                      <a:pt x="22015" y="270925"/>
                      <a:pt x="-8182" y="268541"/>
                      <a:pt x="2148" y="247085"/>
                    </a:cubicBezTo>
                    <a:cubicBezTo>
                      <a:pt x="9300" y="231986"/>
                      <a:pt x="19631" y="219271"/>
                      <a:pt x="29962" y="203378"/>
                    </a:cubicBezTo>
                    <a:cubicBezTo>
                      <a:pt x="37114" y="203378"/>
                      <a:pt x="45855" y="204172"/>
                      <a:pt x="54597" y="204172"/>
                    </a:cubicBezTo>
                    <a:cubicBezTo>
                      <a:pt x="55391" y="201788"/>
                      <a:pt x="56980" y="199404"/>
                      <a:pt x="57775" y="197020"/>
                    </a:cubicBezTo>
                    <a:cubicBezTo>
                      <a:pt x="45060" y="189074"/>
                      <a:pt x="32346" y="180332"/>
                      <a:pt x="15658" y="170002"/>
                    </a:cubicBezTo>
                    <a:cubicBezTo>
                      <a:pt x="20426" y="158876"/>
                      <a:pt x="24399" y="146956"/>
                      <a:pt x="31551" y="130268"/>
                    </a:cubicBezTo>
                    <a:cubicBezTo>
                      <a:pt x="50623" y="142188"/>
                      <a:pt x="65722" y="151724"/>
                      <a:pt x="77642" y="158876"/>
                    </a:cubicBezTo>
                    <a:cubicBezTo>
                      <a:pt x="100687" y="154108"/>
                      <a:pt x="121349" y="149340"/>
                      <a:pt x="149162" y="142983"/>
                    </a:cubicBezTo>
                    <a:cubicBezTo>
                      <a:pt x="120554" y="126295"/>
                      <a:pt x="95919" y="118348"/>
                      <a:pt x="67311" y="119143"/>
                    </a:cubicBezTo>
                    <a:cubicBezTo>
                      <a:pt x="61749" y="105633"/>
                      <a:pt x="56980" y="92124"/>
                      <a:pt x="50623" y="75436"/>
                    </a:cubicBezTo>
                    <a:cubicBezTo>
                      <a:pt x="81615" y="72257"/>
                      <a:pt x="110223" y="69079"/>
                      <a:pt x="141216" y="65105"/>
                    </a:cubicBezTo>
                    <a:cubicBezTo>
                      <a:pt x="142805" y="72257"/>
                      <a:pt x="145189" y="79409"/>
                      <a:pt x="147573" y="91329"/>
                    </a:cubicBezTo>
                    <a:cubicBezTo>
                      <a:pt x="171413" y="87356"/>
                      <a:pt x="195253" y="82588"/>
                      <a:pt x="219093" y="80204"/>
                    </a:cubicBezTo>
                    <a:lnTo>
                      <a:pt x="251550" y="83155"/>
                    </a:lnTo>
                    <a:lnTo>
                      <a:pt x="225451" y="96891"/>
                    </a:lnTo>
                    <a:lnTo>
                      <a:pt x="225924" y="98191"/>
                    </a:lnTo>
                    <a:lnTo>
                      <a:pt x="223861" y="99276"/>
                    </a:lnTo>
                    <a:cubicBezTo>
                      <a:pt x="224656" y="102455"/>
                      <a:pt x="226245" y="104839"/>
                      <a:pt x="227040" y="108017"/>
                    </a:cubicBezTo>
                    <a:cubicBezTo>
                      <a:pt x="249291" y="108017"/>
                      <a:pt x="271541" y="104839"/>
                      <a:pt x="291408" y="86561"/>
                    </a:cubicBezTo>
                    <a:lnTo>
                      <a:pt x="289194" y="86278"/>
                    </a:lnTo>
                    <a:lnTo>
                      <a:pt x="292998" y="84177"/>
                    </a:lnTo>
                    <a:lnTo>
                      <a:pt x="254129" y="81797"/>
                    </a:lnTo>
                    <a:lnTo>
                      <a:pt x="255648" y="80998"/>
                    </a:lnTo>
                    <a:cubicBezTo>
                      <a:pt x="255648" y="80998"/>
                      <a:pt x="254059" y="81793"/>
                      <a:pt x="254059" y="81793"/>
                    </a:cubicBezTo>
                    <a:cubicBezTo>
                      <a:pt x="258827" y="73052"/>
                      <a:pt x="263595" y="65105"/>
                      <a:pt x="271541" y="50801"/>
                    </a:cubicBezTo>
                    <a:cubicBezTo>
                      <a:pt x="417761" y="36497"/>
                      <a:pt x="566364" y="20604"/>
                      <a:pt x="715762" y="8684"/>
                    </a:cubicBezTo>
                    <a:cubicBezTo>
                      <a:pt x="769005" y="4710"/>
                      <a:pt x="823042" y="10273"/>
                      <a:pt x="877080" y="11862"/>
                    </a:cubicBezTo>
                    <a:cubicBezTo>
                      <a:pt x="896152" y="12657"/>
                      <a:pt x="915224" y="10273"/>
                      <a:pt x="934296" y="12657"/>
                    </a:cubicBezTo>
                    <a:cubicBezTo>
                      <a:pt x="950984" y="14246"/>
                      <a:pt x="967672" y="19809"/>
                      <a:pt x="991512" y="24577"/>
                    </a:cubicBezTo>
                    <a:cubicBezTo>
                      <a:pt x="995486" y="22988"/>
                      <a:pt x="1005816" y="17425"/>
                      <a:pt x="1015352" y="11862"/>
                    </a:cubicBezTo>
                    <a:cubicBezTo>
                      <a:pt x="1018531" y="11862"/>
                      <a:pt x="1020915" y="11068"/>
                      <a:pt x="1020915" y="11862"/>
                    </a:cubicBezTo>
                    <a:cubicBezTo>
                      <a:pt x="1040782" y="44444"/>
                      <a:pt x="1059854" y="22193"/>
                      <a:pt x="1078926" y="11068"/>
                    </a:cubicBezTo>
                    <a:cubicBezTo>
                      <a:pt x="1081310" y="9478"/>
                      <a:pt x="1084489" y="8684"/>
                      <a:pt x="1086873" y="9478"/>
                    </a:cubicBezTo>
                    <a:cubicBezTo>
                      <a:pt x="1158393" y="26166"/>
                      <a:pt x="1229118" y="-4031"/>
                      <a:pt x="1300639" y="8684"/>
                    </a:cubicBezTo>
                    <a:cubicBezTo>
                      <a:pt x="1306996" y="9478"/>
                      <a:pt x="1314943" y="10273"/>
                      <a:pt x="1321300" y="7889"/>
                    </a:cubicBezTo>
                    <a:cubicBezTo>
                      <a:pt x="1332823" y="3518"/>
                      <a:pt x="1344246" y="1234"/>
                      <a:pt x="1355608" y="389"/>
                    </a:cubicBezTo>
                    <a:close/>
                  </a:path>
                </a:pathLst>
              </a:custGeom>
              <a:solidFill>
                <a:srgbClr val="2BB1AA"/>
              </a:solidFill>
              <a:ln w="79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TextBox 451">
                <a:extLst>
                  <a:ext uri="{FF2B5EF4-FFF2-40B4-BE49-F238E27FC236}">
                    <a16:creationId xmlns:a16="http://schemas.microsoft.com/office/drawing/2014/main" id="{B288E35C-C96D-95E0-3C90-776451CDC901}"/>
                  </a:ext>
                </a:extLst>
              </p:cNvPr>
              <p:cNvSpPr txBox="1"/>
              <p:nvPr/>
            </p:nvSpPr>
            <p:spPr>
              <a:xfrm>
                <a:off x="5171432" y="2308510"/>
                <a:ext cx="2314753" cy="461665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l" rtl="0"/>
                <a:r>
                  <a:rPr lang="en-US" altLang="zh-CN" sz="2400" b="1" dirty="0" err="1">
                    <a:solidFill>
                      <a:schemeClr val="bg1"/>
                    </a:solidFill>
                    <a:latin typeface="MV Boli" pitchFamily="2" charset="0"/>
                    <a:cs typeface="MV Boli" pitchFamily="2" charset="0"/>
                  </a:rPr>
                  <a:t>Activity</a:t>
                </a:r>
                <a:r>
                  <a:rPr lang="en-US" altLang="zh-CN" sz="2400" b="1" dirty="0" err="1">
                    <a:solidFill>
                      <a:srgbClr val="FFFF00"/>
                    </a:solidFill>
                    <a:latin typeface="MV Boli" pitchFamily="2" charset="0"/>
                    <a:cs typeface="MV Boli" pitchFamily="2" charset="0"/>
                  </a:rPr>
                  <a:t>TIME</a:t>
                </a:r>
                <a:endParaRPr lang="zh-CN" altLang="en-US" sz="2400" b="1" dirty="0">
                  <a:solidFill>
                    <a:srgbClr val="FFFF00"/>
                  </a:solidFill>
                  <a:latin typeface="MV Boli" pitchFamily="2" charset="0"/>
                  <a:cs typeface="MV Boli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98093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33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" fill="hold">
                                          <p:stCondLst>
                                            <p:cond delay="29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 animBg="1"/>
      <p:bldP spid="13" grpId="1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6">
            <a:extLst>
              <a:ext uri="{FF2B5EF4-FFF2-40B4-BE49-F238E27FC236}">
                <a16:creationId xmlns:a16="http://schemas.microsoft.com/office/drawing/2014/main" id="{788155C9-F25E-9544-74A2-1D035D218E02}"/>
              </a:ext>
            </a:extLst>
          </p:cNvPr>
          <p:cNvGrpSpPr/>
          <p:nvPr/>
        </p:nvGrpSpPr>
        <p:grpSpPr>
          <a:xfrm rot="21480000">
            <a:off x="782867" y="2177809"/>
            <a:ext cx="6525335" cy="2454850"/>
            <a:chOff x="1024382" y="3965702"/>
            <a:chExt cx="3642360" cy="1427480"/>
          </a:xfrm>
        </p:grpSpPr>
        <p:sp>
          <p:nvSpPr>
            <p:cNvPr id="3" name="object 7">
              <a:extLst>
                <a:ext uri="{FF2B5EF4-FFF2-40B4-BE49-F238E27FC236}">
                  <a16:creationId xmlns:a16="http://schemas.microsoft.com/office/drawing/2014/main" id="{BBD4F902-F4EF-2F23-5EB7-EAC6745AC47C}"/>
                </a:ext>
              </a:extLst>
            </p:cNvPr>
            <p:cNvSpPr/>
            <p:nvPr/>
          </p:nvSpPr>
          <p:spPr>
            <a:xfrm>
              <a:off x="1037082" y="3978402"/>
              <a:ext cx="3616960" cy="1402080"/>
            </a:xfrm>
            <a:custGeom>
              <a:avLst/>
              <a:gdLst/>
              <a:ahLst/>
              <a:cxnLst/>
              <a:rect l="l" t="t" r="r" b="b"/>
              <a:pathLst>
                <a:path w="3616960" h="1402079">
                  <a:moveTo>
                    <a:pt x="3382772" y="0"/>
                  </a:moveTo>
                  <a:lnTo>
                    <a:pt x="233680" y="0"/>
                  </a:lnTo>
                  <a:lnTo>
                    <a:pt x="186585" y="4748"/>
                  </a:lnTo>
                  <a:lnTo>
                    <a:pt x="142721" y="18367"/>
                  </a:lnTo>
                  <a:lnTo>
                    <a:pt x="103027" y="39915"/>
                  </a:lnTo>
                  <a:lnTo>
                    <a:pt x="68443" y="68452"/>
                  </a:lnTo>
                  <a:lnTo>
                    <a:pt x="39909" y="103038"/>
                  </a:lnTo>
                  <a:lnTo>
                    <a:pt x="18363" y="142732"/>
                  </a:lnTo>
                  <a:lnTo>
                    <a:pt x="4747" y="186592"/>
                  </a:lnTo>
                  <a:lnTo>
                    <a:pt x="0" y="233680"/>
                  </a:lnTo>
                  <a:lnTo>
                    <a:pt x="0" y="1168400"/>
                  </a:lnTo>
                  <a:lnTo>
                    <a:pt x="4747" y="1215487"/>
                  </a:lnTo>
                  <a:lnTo>
                    <a:pt x="18363" y="1259347"/>
                  </a:lnTo>
                  <a:lnTo>
                    <a:pt x="39909" y="1299041"/>
                  </a:lnTo>
                  <a:lnTo>
                    <a:pt x="68443" y="1333627"/>
                  </a:lnTo>
                  <a:lnTo>
                    <a:pt x="103027" y="1362164"/>
                  </a:lnTo>
                  <a:lnTo>
                    <a:pt x="142721" y="1383712"/>
                  </a:lnTo>
                  <a:lnTo>
                    <a:pt x="186585" y="1397331"/>
                  </a:lnTo>
                  <a:lnTo>
                    <a:pt x="233680" y="1402080"/>
                  </a:lnTo>
                  <a:lnTo>
                    <a:pt x="3382772" y="1402080"/>
                  </a:lnTo>
                  <a:lnTo>
                    <a:pt x="3429859" y="1397331"/>
                  </a:lnTo>
                  <a:lnTo>
                    <a:pt x="3473719" y="1383712"/>
                  </a:lnTo>
                  <a:lnTo>
                    <a:pt x="3513413" y="1362164"/>
                  </a:lnTo>
                  <a:lnTo>
                    <a:pt x="3547999" y="1333627"/>
                  </a:lnTo>
                  <a:lnTo>
                    <a:pt x="3576536" y="1299041"/>
                  </a:lnTo>
                  <a:lnTo>
                    <a:pt x="3598084" y="1259347"/>
                  </a:lnTo>
                  <a:lnTo>
                    <a:pt x="3611703" y="1215487"/>
                  </a:lnTo>
                  <a:lnTo>
                    <a:pt x="3616452" y="1168400"/>
                  </a:lnTo>
                  <a:lnTo>
                    <a:pt x="3616452" y="233680"/>
                  </a:lnTo>
                  <a:lnTo>
                    <a:pt x="3611703" y="186592"/>
                  </a:lnTo>
                  <a:lnTo>
                    <a:pt x="3598084" y="142732"/>
                  </a:lnTo>
                  <a:lnTo>
                    <a:pt x="3576536" y="103038"/>
                  </a:lnTo>
                  <a:lnTo>
                    <a:pt x="3547999" y="68452"/>
                  </a:lnTo>
                  <a:lnTo>
                    <a:pt x="3513413" y="39915"/>
                  </a:lnTo>
                  <a:lnTo>
                    <a:pt x="3473719" y="18367"/>
                  </a:lnTo>
                  <a:lnTo>
                    <a:pt x="3429859" y="4748"/>
                  </a:lnTo>
                  <a:lnTo>
                    <a:pt x="3382772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FFEA"/>
                </a:gs>
                <a:gs pos="74000">
                  <a:srgbClr val="FFFFCD"/>
                </a:gs>
                <a:gs pos="98000">
                  <a:srgbClr val="FFFFEA"/>
                </a:gs>
              </a:gsLst>
              <a:path path="shape">
                <a:fillToRect l="50000" t="50000" r="50000" b="50000"/>
              </a:path>
              <a:tileRect/>
            </a:gradFill>
            <a:ln w="38100">
              <a:solidFill>
                <a:srgbClr val="2BB1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8">
              <a:extLst>
                <a:ext uri="{FF2B5EF4-FFF2-40B4-BE49-F238E27FC236}">
                  <a16:creationId xmlns:a16="http://schemas.microsoft.com/office/drawing/2014/main" id="{861E035D-EA0F-BDCB-D66C-143E6127F03C}"/>
                </a:ext>
              </a:extLst>
            </p:cNvPr>
            <p:cNvSpPr/>
            <p:nvPr/>
          </p:nvSpPr>
          <p:spPr>
            <a:xfrm>
              <a:off x="1037082" y="3978402"/>
              <a:ext cx="3616960" cy="1402080"/>
            </a:xfrm>
            <a:custGeom>
              <a:avLst/>
              <a:gdLst/>
              <a:ahLst/>
              <a:cxnLst/>
              <a:rect l="l" t="t" r="r" b="b"/>
              <a:pathLst>
                <a:path w="3616960" h="1402079">
                  <a:moveTo>
                    <a:pt x="0" y="233680"/>
                  </a:moveTo>
                  <a:lnTo>
                    <a:pt x="4747" y="186592"/>
                  </a:lnTo>
                  <a:lnTo>
                    <a:pt x="18363" y="142732"/>
                  </a:lnTo>
                  <a:lnTo>
                    <a:pt x="39909" y="103038"/>
                  </a:lnTo>
                  <a:lnTo>
                    <a:pt x="68443" y="68452"/>
                  </a:lnTo>
                  <a:lnTo>
                    <a:pt x="103027" y="39915"/>
                  </a:lnTo>
                  <a:lnTo>
                    <a:pt x="142721" y="18367"/>
                  </a:lnTo>
                  <a:lnTo>
                    <a:pt x="186585" y="4748"/>
                  </a:lnTo>
                  <a:lnTo>
                    <a:pt x="233680" y="0"/>
                  </a:lnTo>
                  <a:lnTo>
                    <a:pt x="3382772" y="0"/>
                  </a:lnTo>
                  <a:lnTo>
                    <a:pt x="3429859" y="4748"/>
                  </a:lnTo>
                  <a:lnTo>
                    <a:pt x="3473719" y="18367"/>
                  </a:lnTo>
                  <a:lnTo>
                    <a:pt x="3513413" y="39915"/>
                  </a:lnTo>
                  <a:lnTo>
                    <a:pt x="3547999" y="68452"/>
                  </a:lnTo>
                  <a:lnTo>
                    <a:pt x="3576536" y="103038"/>
                  </a:lnTo>
                  <a:lnTo>
                    <a:pt x="3598084" y="142732"/>
                  </a:lnTo>
                  <a:lnTo>
                    <a:pt x="3611703" y="186592"/>
                  </a:lnTo>
                  <a:lnTo>
                    <a:pt x="3616452" y="233680"/>
                  </a:lnTo>
                  <a:lnTo>
                    <a:pt x="3616452" y="1168400"/>
                  </a:lnTo>
                  <a:lnTo>
                    <a:pt x="3611703" y="1215487"/>
                  </a:lnTo>
                  <a:lnTo>
                    <a:pt x="3598084" y="1259347"/>
                  </a:lnTo>
                  <a:lnTo>
                    <a:pt x="3576536" y="1299041"/>
                  </a:lnTo>
                  <a:lnTo>
                    <a:pt x="3547999" y="1333627"/>
                  </a:lnTo>
                  <a:lnTo>
                    <a:pt x="3513413" y="1362164"/>
                  </a:lnTo>
                  <a:lnTo>
                    <a:pt x="3473719" y="1383712"/>
                  </a:lnTo>
                  <a:lnTo>
                    <a:pt x="3429859" y="1397331"/>
                  </a:lnTo>
                  <a:lnTo>
                    <a:pt x="3382772" y="1402080"/>
                  </a:lnTo>
                  <a:lnTo>
                    <a:pt x="233680" y="1402080"/>
                  </a:lnTo>
                  <a:lnTo>
                    <a:pt x="186585" y="1397331"/>
                  </a:lnTo>
                  <a:lnTo>
                    <a:pt x="142721" y="1383712"/>
                  </a:lnTo>
                  <a:lnTo>
                    <a:pt x="103027" y="1362164"/>
                  </a:lnTo>
                  <a:lnTo>
                    <a:pt x="68443" y="1333627"/>
                  </a:lnTo>
                  <a:lnTo>
                    <a:pt x="39909" y="1299041"/>
                  </a:lnTo>
                  <a:lnTo>
                    <a:pt x="18363" y="1259347"/>
                  </a:lnTo>
                  <a:lnTo>
                    <a:pt x="4747" y="1215487"/>
                  </a:lnTo>
                  <a:lnTo>
                    <a:pt x="0" y="1168400"/>
                  </a:lnTo>
                  <a:lnTo>
                    <a:pt x="0" y="23368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FFEA"/>
                </a:gs>
                <a:gs pos="74000">
                  <a:srgbClr val="FFFFCD"/>
                </a:gs>
                <a:gs pos="98000">
                  <a:srgbClr val="FFFFEA"/>
                </a:gs>
              </a:gsLst>
              <a:path path="shape">
                <a:fillToRect l="50000" t="50000" r="50000" b="50000"/>
              </a:path>
              <a:tileRect/>
            </a:gradFill>
            <a:ln w="38100">
              <a:solidFill>
                <a:srgbClr val="2BB1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346B0746-E9D9-E633-F539-B16B9F1CD1B2}"/>
              </a:ext>
            </a:extLst>
          </p:cNvPr>
          <p:cNvSpPr txBox="1"/>
          <p:nvPr/>
        </p:nvSpPr>
        <p:spPr>
          <a:xfrm>
            <a:off x="852392" y="2445880"/>
            <a:ext cx="6386285" cy="125136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>
              <a:lnSpc>
                <a:spcPct val="150000"/>
              </a:lnSpc>
            </a:pPr>
            <a:r>
              <a:rPr lang="en-US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Complete the Question Tag</a:t>
            </a:r>
          </a:p>
          <a:p>
            <a:pPr algn="ctr" rtl="0">
              <a:lnSpc>
                <a:spcPct val="150000"/>
              </a:lnSpc>
            </a:pP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___________ works in a bank </a:t>
            </a:r>
            <a:r>
              <a:rPr lang="en-US" sz="3600" b="1" dirty="0">
                <a:solidFill>
                  <a:srgbClr val="FF0000"/>
                </a:solidFill>
                <a:latin typeface="Abadi" panose="020B0604020104020204" pitchFamily="34" charset="0"/>
                <a:cs typeface="Aharoni" panose="02010803020104030203" pitchFamily="2" charset="-79"/>
              </a:rPr>
              <a:t>,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doesn’t he</a:t>
            </a:r>
            <a:r>
              <a:rPr lang="en-US" sz="2000" b="1" dirty="0">
                <a:solidFill>
                  <a:srgbClr val="FF0000"/>
                </a:solidFill>
                <a:latin typeface="Abadi" panose="020B0604020104020204" pitchFamily="34" charset="0"/>
                <a:cs typeface="Aharoni" panose="02010803020104030203" pitchFamily="2" charset="-79"/>
              </a:rPr>
              <a:t>?</a:t>
            </a:r>
          </a:p>
        </p:txBody>
      </p:sp>
      <p:sp>
        <p:nvSpPr>
          <p:cNvPr id="12" name="AutoShape 4">
            <a:extLst>
              <a:ext uri="{FF2B5EF4-FFF2-40B4-BE49-F238E27FC236}">
                <a16:creationId xmlns:a16="http://schemas.microsoft.com/office/drawing/2014/main" id="{5AFF9C30-EEEB-4DCC-EFBE-C48FAAA4F6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0628" y="3020942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/>
            <a:r>
              <a:rPr lang="en-US" sz="2400" dirty="0">
                <a:latin typeface="Abadi Extra Light" panose="020B0204020104020204" pitchFamily="34" charset="0"/>
                <a:ea typeface="Times New Roman" panose="02020603050405020304" pitchFamily="18" charset="0"/>
                <a:cs typeface="Aharoni" panose="02010803020104030203" pitchFamily="2" charset="-79"/>
              </a:rPr>
              <a:t>2-</a:t>
            </a:r>
            <a:r>
              <a:rPr lang="en-US" sz="2400" dirty="0"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 </a:t>
            </a:r>
            <a:r>
              <a:rPr lang="en-US" sz="2400" dirty="0">
                <a:ea typeface="Times New Roman" panose="02020603050405020304" pitchFamily="18" charset="0"/>
              </a:rPr>
              <a:t>He doesn’t</a:t>
            </a:r>
          </a:p>
        </p:txBody>
      </p:sp>
      <p:sp>
        <p:nvSpPr>
          <p:cNvPr id="13" name="AutoShape 4">
            <a:extLst>
              <a:ext uri="{FF2B5EF4-FFF2-40B4-BE49-F238E27FC236}">
                <a16:creationId xmlns:a16="http://schemas.microsoft.com/office/drawing/2014/main" id="{06874D77-ECC3-E23B-47E6-D2EBF248C7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0628" y="3930967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/>
            <a:r>
              <a:rPr lang="en-US" sz="2400" dirty="0">
                <a:latin typeface="Abadi Extra Light" panose="020B0204020104020204" pitchFamily="34" charset="0"/>
                <a:ea typeface="Times New Roman" panose="02020603050405020304" pitchFamily="18" charset="0"/>
                <a:cs typeface="Aharoni" panose="02010803020104030203" pitchFamily="2" charset="-79"/>
              </a:rPr>
              <a:t>3- </a:t>
            </a:r>
            <a:r>
              <a:rPr lang="en-US" sz="2400" dirty="0">
                <a:ea typeface="Times New Roman" panose="02020603050405020304" pitchFamily="18" charset="0"/>
              </a:rPr>
              <a:t>He</a:t>
            </a:r>
            <a:endParaRPr lang="en-US" sz="2400" u="sng" dirty="0">
              <a:solidFill>
                <a:srgbClr val="FF3686"/>
              </a:solidFill>
              <a:latin typeface="Aharoni" panose="02010803020104030203" pitchFamily="2" charset="-79"/>
              <a:ea typeface="Times New Roman" panose="02020603050405020304" pitchFamily="18" charset="0"/>
              <a:cs typeface="Aharoni" panose="02010803020104030203" pitchFamily="2" charset="-79"/>
            </a:endParaRPr>
          </a:p>
        </p:txBody>
      </p:sp>
      <p:sp>
        <p:nvSpPr>
          <p:cNvPr id="14" name="AutoShape 4">
            <a:extLst>
              <a:ext uri="{FF2B5EF4-FFF2-40B4-BE49-F238E27FC236}">
                <a16:creationId xmlns:a16="http://schemas.microsoft.com/office/drawing/2014/main" id="{4515ADE7-B795-39A0-420C-22DC006848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0628" y="2110918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/>
            <a:r>
              <a:rPr lang="en-US" sz="2400" dirty="0">
                <a:latin typeface="Abadi Extra Light" panose="020B0204020104020204" pitchFamily="34" charset="0"/>
                <a:ea typeface="Times New Roman" panose="02020603050405020304" pitchFamily="18" charset="0"/>
                <a:cs typeface="Aharoni" panose="02010803020104030203" pitchFamily="2" charset="-79"/>
              </a:rPr>
              <a:t>1- </a:t>
            </a:r>
            <a:r>
              <a:rPr lang="en-US" sz="2400" dirty="0">
                <a:ea typeface="Times New Roman" panose="02020603050405020304" pitchFamily="18" charset="0"/>
              </a:rPr>
              <a:t>He does</a:t>
            </a:r>
          </a:p>
        </p:txBody>
      </p:sp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A52D635E-CE97-8F29-3C68-D6176F7BFAEC}"/>
              </a:ext>
            </a:extLst>
          </p:cNvPr>
          <p:cNvGrpSpPr/>
          <p:nvPr/>
        </p:nvGrpSpPr>
        <p:grpSpPr>
          <a:xfrm>
            <a:off x="62452" y="289727"/>
            <a:ext cx="4478559" cy="609324"/>
            <a:chOff x="62452" y="289727"/>
            <a:chExt cx="4478559" cy="609324"/>
          </a:xfrm>
        </p:grpSpPr>
        <p:grpSp>
          <p:nvGrpSpPr>
            <p:cNvPr id="6" name="4">
              <a:extLst>
                <a:ext uri="{FF2B5EF4-FFF2-40B4-BE49-F238E27FC236}">
                  <a16:creationId xmlns:a16="http://schemas.microsoft.com/office/drawing/2014/main" id="{E13414CD-53B0-4D14-A188-27FFD363E19C}"/>
                </a:ext>
              </a:extLst>
            </p:cNvPr>
            <p:cNvGrpSpPr/>
            <p:nvPr/>
          </p:nvGrpSpPr>
          <p:grpSpPr>
            <a:xfrm>
              <a:off x="853467" y="400196"/>
              <a:ext cx="2194477" cy="455119"/>
              <a:chOff x="3562350" y="-2391420"/>
              <a:chExt cx="4033224" cy="1060705"/>
            </a:xfrm>
            <a:solidFill>
              <a:srgbClr val="2BB1AA"/>
            </a:solidFill>
          </p:grpSpPr>
          <p:sp>
            <p:nvSpPr>
              <p:cNvPr id="26" name="4">
                <a:extLst>
                  <a:ext uri="{FF2B5EF4-FFF2-40B4-BE49-F238E27FC236}">
                    <a16:creationId xmlns:a16="http://schemas.microsoft.com/office/drawing/2014/main" id="{0C27C1CF-EC3A-E514-EEE3-354DAA8F3C0A}"/>
                  </a:ext>
                </a:extLst>
              </p:cNvPr>
              <p:cNvSpPr/>
              <p:nvPr/>
            </p:nvSpPr>
            <p:spPr>
              <a:xfrm>
                <a:off x="3562350" y="-2391373"/>
                <a:ext cx="3813259" cy="1060617"/>
              </a:xfrm>
              <a:prstGeom prst="flowChartProcess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 baseline="-25000">
                  <a:latin typeface="Calibri" panose="020F0502020204030204" pitchFamily="34" charset="0"/>
                </a:endParaRPr>
              </a:p>
            </p:txBody>
          </p:sp>
          <p:sp>
            <p:nvSpPr>
              <p:cNvPr id="27" name="4">
                <a:extLst>
                  <a:ext uri="{FF2B5EF4-FFF2-40B4-BE49-F238E27FC236}">
                    <a16:creationId xmlns:a16="http://schemas.microsoft.com/office/drawing/2014/main" id="{AECC3DF1-DCFE-B49F-450D-DA72AAA038F8}"/>
                  </a:ext>
                </a:extLst>
              </p:cNvPr>
              <p:cNvSpPr/>
              <p:nvPr/>
            </p:nvSpPr>
            <p:spPr>
              <a:xfrm rot="5400000">
                <a:off x="6955239" y="-1971049"/>
                <a:ext cx="1060705" cy="21996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 baseline="-25000"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7" name="4">
              <a:extLst>
                <a:ext uri="{FF2B5EF4-FFF2-40B4-BE49-F238E27FC236}">
                  <a16:creationId xmlns:a16="http://schemas.microsoft.com/office/drawing/2014/main" id="{3EE04209-49D1-EA9F-30FA-624F82F93326}"/>
                </a:ext>
              </a:extLst>
            </p:cNvPr>
            <p:cNvSpPr/>
            <p:nvPr/>
          </p:nvSpPr>
          <p:spPr>
            <a:xfrm>
              <a:off x="62452" y="381489"/>
              <a:ext cx="362041" cy="468812"/>
            </a:xfrm>
            <a:prstGeom prst="chevron">
              <a:avLst>
                <a:gd name="adj" fmla="val 63060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" name="4">
              <a:extLst>
                <a:ext uri="{FF2B5EF4-FFF2-40B4-BE49-F238E27FC236}">
                  <a16:creationId xmlns:a16="http://schemas.microsoft.com/office/drawing/2014/main" id="{66DFB2C1-555A-3CB0-008D-458091FB531D}"/>
                </a:ext>
              </a:extLst>
            </p:cNvPr>
            <p:cNvSpPr/>
            <p:nvPr/>
          </p:nvSpPr>
          <p:spPr>
            <a:xfrm>
              <a:off x="305387" y="386485"/>
              <a:ext cx="362041" cy="468812"/>
            </a:xfrm>
            <a:prstGeom prst="chevron">
              <a:avLst>
                <a:gd name="adj" fmla="val 63060"/>
              </a:avLst>
            </a:prstGeom>
            <a:solidFill>
              <a:srgbClr val="FF98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" name="4">
              <a:extLst>
                <a:ext uri="{FF2B5EF4-FFF2-40B4-BE49-F238E27FC236}">
                  <a16:creationId xmlns:a16="http://schemas.microsoft.com/office/drawing/2014/main" id="{289D4054-C4FD-63CA-6277-49FFBCA7E58F}"/>
                </a:ext>
              </a:extLst>
            </p:cNvPr>
            <p:cNvSpPr txBox="1">
              <a:spLocks/>
            </p:cNvSpPr>
            <p:nvPr/>
          </p:nvSpPr>
          <p:spPr>
            <a:xfrm>
              <a:off x="202481" y="387645"/>
              <a:ext cx="2742557" cy="413488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000" dirty="0">
                <a:solidFill>
                  <a:schemeClr val="bg1"/>
                </a:solidFill>
                <a:latin typeface="Calibri" panose="020F0502020204030204" pitchFamily="34" charset="0"/>
                <a:ea typeface="微软雅黑 Light" panose="020B0502040204020203" pitchFamily="34" charset="-122"/>
                <a:cs typeface="Segoe UI Black" panose="020B0A02040204020203" pitchFamily="34" charset="0"/>
              </a:endParaRPr>
            </a:p>
          </p:txBody>
        </p:sp>
        <p:grpSp>
          <p:nvGrpSpPr>
            <p:cNvPr id="10" name="Group 466">
              <a:extLst>
                <a:ext uri="{FF2B5EF4-FFF2-40B4-BE49-F238E27FC236}">
                  <a16:creationId xmlns:a16="http://schemas.microsoft.com/office/drawing/2014/main" id="{798EB163-6EE8-CF1F-B3E6-C848B6C96FF6}"/>
                </a:ext>
              </a:extLst>
            </p:cNvPr>
            <p:cNvGrpSpPr/>
            <p:nvPr/>
          </p:nvGrpSpPr>
          <p:grpSpPr>
            <a:xfrm>
              <a:off x="639126" y="289727"/>
              <a:ext cx="3901885" cy="609324"/>
              <a:chOff x="5047387" y="2192871"/>
              <a:chExt cx="2438798" cy="609324"/>
            </a:xfrm>
          </p:grpSpPr>
          <p:sp>
            <p:nvSpPr>
              <p:cNvPr id="15" name="Freeform: Shape 447">
                <a:extLst>
                  <a:ext uri="{FF2B5EF4-FFF2-40B4-BE49-F238E27FC236}">
                    <a16:creationId xmlns:a16="http://schemas.microsoft.com/office/drawing/2014/main" id="{41E8A8E2-B95A-E2AB-3B64-03270FB81D9E}"/>
                  </a:ext>
                </a:extLst>
              </p:cNvPr>
              <p:cNvSpPr/>
              <p:nvPr/>
            </p:nvSpPr>
            <p:spPr>
              <a:xfrm rot="10411499" flipH="1" flipV="1">
                <a:off x="5047387" y="2192871"/>
                <a:ext cx="1128952" cy="609324"/>
              </a:xfrm>
              <a:custGeom>
                <a:avLst/>
                <a:gdLst>
                  <a:gd name="connsiteX0" fmla="*/ 1341167 w 2220071"/>
                  <a:gd name="connsiteY0" fmla="*/ 493432 h 633294"/>
                  <a:gd name="connsiteX1" fmla="*/ 1299844 w 2220071"/>
                  <a:gd name="connsiteY1" fmla="*/ 520451 h 633294"/>
                  <a:gd name="connsiteX2" fmla="*/ 1341167 w 2220071"/>
                  <a:gd name="connsiteY2" fmla="*/ 493432 h 633294"/>
                  <a:gd name="connsiteX3" fmla="*/ 1180644 w 2220071"/>
                  <a:gd name="connsiteY3" fmla="*/ 481512 h 633294"/>
                  <a:gd name="connsiteX4" fmla="*/ 1130580 w 2220071"/>
                  <a:gd name="connsiteY4" fmla="*/ 503762 h 633294"/>
                  <a:gd name="connsiteX5" fmla="*/ 1183823 w 2220071"/>
                  <a:gd name="connsiteY5" fmla="*/ 490253 h 633294"/>
                  <a:gd name="connsiteX6" fmla="*/ 1180644 w 2220071"/>
                  <a:gd name="connsiteY6" fmla="*/ 481512 h 633294"/>
                  <a:gd name="connsiteX7" fmla="*/ 1223953 w 2220071"/>
                  <a:gd name="connsiteY7" fmla="*/ 466115 h 633294"/>
                  <a:gd name="connsiteX8" fmla="*/ 1283156 w 2220071"/>
                  <a:gd name="connsiteY8" fmla="*/ 479128 h 633294"/>
                  <a:gd name="connsiteX9" fmla="*/ 1266468 w 2220071"/>
                  <a:gd name="connsiteY9" fmla="*/ 518861 h 633294"/>
                  <a:gd name="connsiteX10" fmla="*/ 1246601 w 2220071"/>
                  <a:gd name="connsiteY10" fmla="*/ 538728 h 633294"/>
                  <a:gd name="connsiteX11" fmla="*/ 1220377 w 2220071"/>
                  <a:gd name="connsiteY11" fmla="*/ 542701 h 633294"/>
                  <a:gd name="connsiteX12" fmla="*/ 1217198 w 2220071"/>
                  <a:gd name="connsiteY12" fmla="*/ 514093 h 633294"/>
                  <a:gd name="connsiteX13" fmla="*/ 1180644 w 2220071"/>
                  <a:gd name="connsiteY13" fmla="*/ 529986 h 633294"/>
                  <a:gd name="connsiteX14" fmla="*/ 1105150 w 2220071"/>
                  <a:gd name="connsiteY14" fmla="*/ 513298 h 633294"/>
                  <a:gd name="connsiteX15" fmla="*/ 1152830 w 2220071"/>
                  <a:gd name="connsiteY15" fmla="*/ 475154 h 633294"/>
                  <a:gd name="connsiteX16" fmla="*/ 1223953 w 2220071"/>
                  <a:gd name="connsiteY16" fmla="*/ 466115 h 633294"/>
                  <a:gd name="connsiteX17" fmla="*/ 1431759 w 2220071"/>
                  <a:gd name="connsiteY17" fmla="*/ 447341 h 633294"/>
                  <a:gd name="connsiteX18" fmla="*/ 1424607 w 2220071"/>
                  <a:gd name="connsiteY18" fmla="*/ 461645 h 633294"/>
                  <a:gd name="connsiteX19" fmla="*/ 1413481 w 2220071"/>
                  <a:gd name="connsiteY19" fmla="*/ 460851 h 633294"/>
                  <a:gd name="connsiteX20" fmla="*/ 1410303 w 2220071"/>
                  <a:gd name="connsiteY20" fmla="*/ 451315 h 633294"/>
                  <a:gd name="connsiteX21" fmla="*/ 1431759 w 2220071"/>
                  <a:gd name="connsiteY21" fmla="*/ 447341 h 633294"/>
                  <a:gd name="connsiteX22" fmla="*/ 1563440 w 2220071"/>
                  <a:gd name="connsiteY22" fmla="*/ 353132 h 633294"/>
                  <a:gd name="connsiteX23" fmla="*/ 1559986 w 2220071"/>
                  <a:gd name="connsiteY23" fmla="*/ 362336 h 633294"/>
                  <a:gd name="connsiteX24" fmla="*/ 1535066 w 2220071"/>
                  <a:gd name="connsiteY24" fmla="*/ 371052 h 633294"/>
                  <a:gd name="connsiteX25" fmla="*/ 1562085 w 2220071"/>
                  <a:gd name="connsiteY25" fmla="*/ 351186 h 633294"/>
                  <a:gd name="connsiteX26" fmla="*/ 1562642 w 2220071"/>
                  <a:gd name="connsiteY26" fmla="*/ 351252 h 633294"/>
                  <a:gd name="connsiteX27" fmla="*/ 1562880 w 2220071"/>
                  <a:gd name="connsiteY27" fmla="*/ 351981 h 633294"/>
                  <a:gd name="connsiteX28" fmla="*/ 1678802 w 2220071"/>
                  <a:gd name="connsiteY28" fmla="*/ 325657 h 633294"/>
                  <a:gd name="connsiteX29" fmla="*/ 1701947 w 2220071"/>
                  <a:gd name="connsiteY29" fmla="*/ 327346 h 633294"/>
                  <a:gd name="connsiteX30" fmla="*/ 1703536 w 2220071"/>
                  <a:gd name="connsiteY30" fmla="*/ 336882 h 633294"/>
                  <a:gd name="connsiteX31" fmla="*/ 1652677 w 2220071"/>
                  <a:gd name="connsiteY31" fmla="*/ 342444 h 633294"/>
                  <a:gd name="connsiteX32" fmla="*/ 1678802 w 2220071"/>
                  <a:gd name="connsiteY32" fmla="*/ 325657 h 633294"/>
                  <a:gd name="connsiteX33" fmla="*/ 1717840 w 2220071"/>
                  <a:gd name="connsiteY33" fmla="*/ 228012 h 633294"/>
                  <a:gd name="connsiteX34" fmla="*/ 1681285 w 2220071"/>
                  <a:gd name="connsiteY34" fmla="*/ 244700 h 633294"/>
                  <a:gd name="connsiteX35" fmla="*/ 1681286 w 2220071"/>
                  <a:gd name="connsiteY35" fmla="*/ 244701 h 633294"/>
                  <a:gd name="connsiteX36" fmla="*/ 1681285 w 2220071"/>
                  <a:gd name="connsiteY36" fmla="*/ 244701 h 633294"/>
                  <a:gd name="connsiteX37" fmla="*/ 1682368 w 2220071"/>
                  <a:gd name="connsiteY37" fmla="*/ 247516 h 633294"/>
                  <a:gd name="connsiteX38" fmla="*/ 1685258 w 2220071"/>
                  <a:gd name="connsiteY38" fmla="*/ 255031 h 633294"/>
                  <a:gd name="connsiteX39" fmla="*/ 1685259 w 2220071"/>
                  <a:gd name="connsiteY39" fmla="*/ 255031 h 633294"/>
                  <a:gd name="connsiteX40" fmla="*/ 1685335 w 2220071"/>
                  <a:gd name="connsiteY40" fmla="*/ 255020 h 633294"/>
                  <a:gd name="connsiteX41" fmla="*/ 1707212 w 2220071"/>
                  <a:gd name="connsiteY41" fmla="*/ 251951 h 633294"/>
                  <a:gd name="connsiteX42" fmla="*/ 1717789 w 2220071"/>
                  <a:gd name="connsiteY42" fmla="*/ 228128 h 633294"/>
                  <a:gd name="connsiteX43" fmla="*/ 1717841 w 2220071"/>
                  <a:gd name="connsiteY43" fmla="*/ 228013 h 633294"/>
                  <a:gd name="connsiteX44" fmla="*/ 1717839 w 2220071"/>
                  <a:gd name="connsiteY44" fmla="*/ 228014 h 633294"/>
                  <a:gd name="connsiteX45" fmla="*/ 1944322 w 2220071"/>
                  <a:gd name="connsiteY45" fmla="*/ 211213 h 633294"/>
                  <a:gd name="connsiteX46" fmla="*/ 1901409 w 2220071"/>
                  <a:gd name="connsiteY46" fmla="*/ 225629 h 633294"/>
                  <a:gd name="connsiteX47" fmla="*/ 1903793 w 2220071"/>
                  <a:gd name="connsiteY47" fmla="*/ 234370 h 633294"/>
                  <a:gd name="connsiteX48" fmla="*/ 1961804 w 2220071"/>
                  <a:gd name="connsiteY48" fmla="*/ 217682 h 633294"/>
                  <a:gd name="connsiteX49" fmla="*/ 1944322 w 2220071"/>
                  <a:gd name="connsiteY49" fmla="*/ 211213 h 633294"/>
                  <a:gd name="connsiteX50" fmla="*/ 2220071 w 2220071"/>
                  <a:gd name="connsiteY50" fmla="*/ 169207 h 633294"/>
                  <a:gd name="connsiteX51" fmla="*/ 2104844 w 2220071"/>
                  <a:gd name="connsiteY51" fmla="*/ 200199 h 633294"/>
                  <a:gd name="connsiteX52" fmla="*/ 2220071 w 2220071"/>
                  <a:gd name="connsiteY52" fmla="*/ 169207 h 633294"/>
                  <a:gd name="connsiteX53" fmla="*/ 2042066 w 2220071"/>
                  <a:gd name="connsiteY53" fmla="*/ 168412 h 633294"/>
                  <a:gd name="connsiteX54" fmla="*/ 1993591 w 2220071"/>
                  <a:gd name="connsiteY54" fmla="*/ 204172 h 633294"/>
                  <a:gd name="connsiteX55" fmla="*/ 1995975 w 2220071"/>
                  <a:gd name="connsiteY55" fmla="*/ 214503 h 633294"/>
                  <a:gd name="connsiteX56" fmla="*/ 2054780 w 2220071"/>
                  <a:gd name="connsiteY56" fmla="*/ 204172 h 633294"/>
                  <a:gd name="connsiteX57" fmla="*/ 2042066 w 2220071"/>
                  <a:gd name="connsiteY57" fmla="*/ 168412 h 633294"/>
                  <a:gd name="connsiteX58" fmla="*/ 241344 w 2220071"/>
                  <a:gd name="connsiteY58" fmla="*/ 127089 h 633294"/>
                  <a:gd name="connsiteX59" fmla="*/ 229424 w 2220071"/>
                  <a:gd name="connsiteY59" fmla="*/ 131062 h 633294"/>
                  <a:gd name="connsiteX60" fmla="*/ 231013 w 2220071"/>
                  <a:gd name="connsiteY60" fmla="*/ 137420 h 633294"/>
                  <a:gd name="connsiteX61" fmla="*/ 231808 w 2220071"/>
                  <a:gd name="connsiteY61" fmla="*/ 137420 h 633294"/>
                  <a:gd name="connsiteX62" fmla="*/ 252469 w 2220071"/>
                  <a:gd name="connsiteY62" fmla="*/ 137420 h 633294"/>
                  <a:gd name="connsiteX63" fmla="*/ 254059 w 2220071"/>
                  <a:gd name="connsiteY63" fmla="*/ 131858 h 633294"/>
                  <a:gd name="connsiteX64" fmla="*/ 242139 w 2220071"/>
                  <a:gd name="connsiteY64" fmla="*/ 127089 h 633294"/>
                  <a:gd name="connsiteX65" fmla="*/ 241706 w 2220071"/>
                  <a:gd name="connsiteY65" fmla="*/ 127234 h 633294"/>
                  <a:gd name="connsiteX66" fmla="*/ 1691616 w 2220071"/>
                  <a:gd name="connsiteY66" fmla="*/ 88945 h 633294"/>
                  <a:gd name="connsiteX67" fmla="*/ 1717046 w 2220071"/>
                  <a:gd name="connsiteY67" fmla="*/ 120732 h 633294"/>
                  <a:gd name="connsiteX68" fmla="*/ 1691616 w 2220071"/>
                  <a:gd name="connsiteY68" fmla="*/ 88945 h 633294"/>
                  <a:gd name="connsiteX69" fmla="*/ 254059 w 2220071"/>
                  <a:gd name="connsiteY69" fmla="*/ 81793 h 633294"/>
                  <a:gd name="connsiteX70" fmla="*/ 254129 w 2220071"/>
                  <a:gd name="connsiteY70" fmla="*/ 81797 h 633294"/>
                  <a:gd name="connsiteX71" fmla="*/ 254122 w 2220071"/>
                  <a:gd name="connsiteY71" fmla="*/ 81801 h 633294"/>
                  <a:gd name="connsiteX72" fmla="*/ 1939653 w 2220071"/>
                  <a:gd name="connsiteY72" fmla="*/ 54166 h 633294"/>
                  <a:gd name="connsiteX73" fmla="*/ 1957036 w 2220071"/>
                  <a:gd name="connsiteY73" fmla="*/ 57953 h 633294"/>
                  <a:gd name="connsiteX74" fmla="*/ 1910150 w 2220071"/>
                  <a:gd name="connsiteY74" fmla="*/ 73051 h 633294"/>
                  <a:gd name="connsiteX75" fmla="*/ 1939653 w 2220071"/>
                  <a:gd name="connsiteY75" fmla="*/ 54166 h 633294"/>
                  <a:gd name="connsiteX76" fmla="*/ 1355608 w 2220071"/>
                  <a:gd name="connsiteY76" fmla="*/ 389 h 633294"/>
                  <a:gd name="connsiteX77" fmla="*/ 1457189 w 2220071"/>
                  <a:gd name="connsiteY77" fmla="*/ 14246 h 633294"/>
                  <a:gd name="connsiteX78" fmla="*/ 1467520 w 2220071"/>
                  <a:gd name="connsiteY78" fmla="*/ 48417 h 633294"/>
                  <a:gd name="connsiteX79" fmla="*/ 1528709 w 2220071"/>
                  <a:gd name="connsiteY79" fmla="*/ 5505 h 633294"/>
                  <a:gd name="connsiteX80" fmla="*/ 1526325 w 2220071"/>
                  <a:gd name="connsiteY80" fmla="*/ 32524 h 633294"/>
                  <a:gd name="connsiteX81" fmla="*/ 1570032 w 2220071"/>
                  <a:gd name="connsiteY81" fmla="*/ 22193 h 633294"/>
                  <a:gd name="connsiteX82" fmla="*/ 1620096 w 2220071"/>
                  <a:gd name="connsiteY82" fmla="*/ 7094 h 633294"/>
                  <a:gd name="connsiteX83" fmla="*/ 1696384 w 2220071"/>
                  <a:gd name="connsiteY83" fmla="*/ 46828 h 633294"/>
                  <a:gd name="connsiteX84" fmla="*/ 1727376 w 2220071"/>
                  <a:gd name="connsiteY84" fmla="*/ 61132 h 633294"/>
                  <a:gd name="connsiteX85" fmla="*/ 1790155 w 2220071"/>
                  <a:gd name="connsiteY85" fmla="*/ 36497 h 633294"/>
                  <a:gd name="connsiteX86" fmla="*/ 1852934 w 2220071"/>
                  <a:gd name="connsiteY86" fmla="*/ 22193 h 633294"/>
                  <a:gd name="connsiteX87" fmla="*/ 1764726 w 2220071"/>
                  <a:gd name="connsiteY87" fmla="*/ 100071 h 633294"/>
                  <a:gd name="connsiteX88" fmla="*/ 1806049 w 2220071"/>
                  <a:gd name="connsiteY88" fmla="*/ 95303 h 633294"/>
                  <a:gd name="connsiteX89" fmla="*/ 1777441 w 2220071"/>
                  <a:gd name="connsiteY89" fmla="*/ 129473 h 633294"/>
                  <a:gd name="connsiteX90" fmla="*/ 1849756 w 2220071"/>
                  <a:gd name="connsiteY90" fmla="*/ 103249 h 633294"/>
                  <a:gd name="connsiteX91" fmla="*/ 1894257 w 2220071"/>
                  <a:gd name="connsiteY91" fmla="*/ 88151 h 633294"/>
                  <a:gd name="connsiteX92" fmla="*/ 1863265 w 2220071"/>
                  <a:gd name="connsiteY92" fmla="*/ 107223 h 633294"/>
                  <a:gd name="connsiteX93" fmla="*/ 1864854 w 2220071"/>
                  <a:gd name="connsiteY93" fmla="*/ 114375 h 633294"/>
                  <a:gd name="connsiteX94" fmla="*/ 1939553 w 2220071"/>
                  <a:gd name="connsiteY94" fmla="*/ 107223 h 633294"/>
                  <a:gd name="connsiteX95" fmla="*/ 1957830 w 2220071"/>
                  <a:gd name="connsiteY95" fmla="*/ 142983 h 633294"/>
                  <a:gd name="connsiteX96" fmla="*/ 2044450 w 2220071"/>
                  <a:gd name="connsiteY96" fmla="*/ 149340 h 633294"/>
                  <a:gd name="connsiteX97" fmla="*/ 2081799 w 2220071"/>
                  <a:gd name="connsiteY97" fmla="*/ 133447 h 633294"/>
                  <a:gd name="connsiteX98" fmla="*/ 2088157 w 2220071"/>
                  <a:gd name="connsiteY98" fmla="*/ 203378 h 633294"/>
                  <a:gd name="connsiteX99" fmla="*/ 2019020 w 2220071"/>
                  <a:gd name="connsiteY99" fmla="*/ 230397 h 633294"/>
                  <a:gd name="connsiteX100" fmla="*/ 1985644 w 2220071"/>
                  <a:gd name="connsiteY100" fmla="*/ 245495 h 633294"/>
                  <a:gd name="connsiteX101" fmla="*/ 1951473 w 2220071"/>
                  <a:gd name="connsiteY101" fmla="*/ 250263 h 633294"/>
                  <a:gd name="connsiteX102" fmla="*/ 1914124 w 2220071"/>
                  <a:gd name="connsiteY102" fmla="*/ 259005 h 633294"/>
                  <a:gd name="connsiteX103" fmla="*/ 1859292 w 2220071"/>
                  <a:gd name="connsiteY103" fmla="*/ 288407 h 633294"/>
                  <a:gd name="connsiteX104" fmla="*/ 1768699 w 2220071"/>
                  <a:gd name="connsiteY104" fmla="*/ 317810 h 633294"/>
                  <a:gd name="connsiteX105" fmla="*/ 1736912 w 2220071"/>
                  <a:gd name="connsiteY105" fmla="*/ 324962 h 633294"/>
                  <a:gd name="connsiteX106" fmla="*/ 1716251 w 2220071"/>
                  <a:gd name="connsiteY106" fmla="*/ 277282 h 633294"/>
                  <a:gd name="connsiteX107" fmla="*/ 1651883 w 2220071"/>
                  <a:gd name="connsiteY107" fmla="*/ 314632 h 633294"/>
                  <a:gd name="connsiteX108" fmla="*/ 1611355 w 2220071"/>
                  <a:gd name="connsiteY108" fmla="*/ 326552 h 633294"/>
                  <a:gd name="connsiteX109" fmla="*/ 1643936 w 2220071"/>
                  <a:gd name="connsiteY109" fmla="*/ 363901 h 633294"/>
                  <a:gd name="connsiteX110" fmla="*/ 1604997 w 2220071"/>
                  <a:gd name="connsiteY110" fmla="*/ 376616 h 633294"/>
                  <a:gd name="connsiteX111" fmla="*/ 1588905 w 2220071"/>
                  <a:gd name="connsiteY111" fmla="*/ 354365 h 633294"/>
                  <a:gd name="connsiteX112" fmla="*/ 1565041 w 2220071"/>
                  <a:gd name="connsiteY112" fmla="*/ 351536 h 633294"/>
                  <a:gd name="connsiteX113" fmla="*/ 1565263 w 2220071"/>
                  <a:gd name="connsiteY113" fmla="*/ 351980 h 633294"/>
                  <a:gd name="connsiteX114" fmla="*/ 1563440 w 2220071"/>
                  <a:gd name="connsiteY114" fmla="*/ 353132 h 633294"/>
                  <a:gd name="connsiteX115" fmla="*/ 1564081 w 2220071"/>
                  <a:gd name="connsiteY115" fmla="*/ 351423 h 633294"/>
                  <a:gd name="connsiteX116" fmla="*/ 1562642 w 2220071"/>
                  <a:gd name="connsiteY116" fmla="*/ 351252 h 633294"/>
                  <a:gd name="connsiteX117" fmla="*/ 1556622 w 2220071"/>
                  <a:gd name="connsiteY117" fmla="*/ 332810 h 633294"/>
                  <a:gd name="connsiteX118" fmla="*/ 1548576 w 2220071"/>
                  <a:gd name="connsiteY118" fmla="*/ 308274 h 633294"/>
                  <a:gd name="connsiteX119" fmla="*/ 1484207 w 2220071"/>
                  <a:gd name="connsiteY119" fmla="*/ 375026 h 633294"/>
                  <a:gd name="connsiteX120" fmla="*/ 1425402 w 2220071"/>
                  <a:gd name="connsiteY120" fmla="*/ 398867 h 633294"/>
                  <a:gd name="connsiteX121" fmla="*/ 1291897 w 2220071"/>
                  <a:gd name="connsiteY121" fmla="*/ 437805 h 633294"/>
                  <a:gd name="connsiteX122" fmla="*/ 1276799 w 2220071"/>
                  <a:gd name="connsiteY122" fmla="*/ 444957 h 633294"/>
                  <a:gd name="connsiteX123" fmla="*/ 1259316 w 2220071"/>
                  <a:gd name="connsiteY123" fmla="*/ 446547 h 633294"/>
                  <a:gd name="connsiteX124" fmla="*/ 1260835 w 2220071"/>
                  <a:gd name="connsiteY124" fmla="*/ 430598 h 633294"/>
                  <a:gd name="connsiteX125" fmla="*/ 1262495 w 2220071"/>
                  <a:gd name="connsiteY125" fmla="*/ 430653 h 633294"/>
                  <a:gd name="connsiteX126" fmla="*/ 1263396 w 2220071"/>
                  <a:gd name="connsiteY126" fmla="*/ 428934 h 633294"/>
                  <a:gd name="connsiteX127" fmla="*/ 1296467 w 2220071"/>
                  <a:gd name="connsiteY127" fmla="*/ 416647 h 633294"/>
                  <a:gd name="connsiteX128" fmla="*/ 1323684 w 2220071"/>
                  <a:gd name="connsiteY128" fmla="*/ 386152 h 633294"/>
                  <a:gd name="connsiteX129" fmla="*/ 1305407 w 2220071"/>
                  <a:gd name="connsiteY129" fmla="*/ 384563 h 633294"/>
                  <a:gd name="connsiteX130" fmla="*/ 1277693 w 2220071"/>
                  <a:gd name="connsiteY130" fmla="*/ 401648 h 633294"/>
                  <a:gd name="connsiteX131" fmla="*/ 1263396 w 2220071"/>
                  <a:gd name="connsiteY131" fmla="*/ 428934 h 633294"/>
                  <a:gd name="connsiteX132" fmla="*/ 1260905 w 2220071"/>
                  <a:gd name="connsiteY132" fmla="*/ 429859 h 633294"/>
                  <a:gd name="connsiteX133" fmla="*/ 1260835 w 2220071"/>
                  <a:gd name="connsiteY133" fmla="*/ 430598 h 633294"/>
                  <a:gd name="connsiteX134" fmla="*/ 1241536 w 2220071"/>
                  <a:gd name="connsiteY134" fmla="*/ 429958 h 633294"/>
                  <a:gd name="connsiteX135" fmla="*/ 1221172 w 2220071"/>
                  <a:gd name="connsiteY135" fmla="*/ 432243 h 633294"/>
                  <a:gd name="connsiteX136" fmla="*/ 1080515 w 2220071"/>
                  <a:gd name="connsiteY136" fmla="*/ 474360 h 633294"/>
                  <a:gd name="connsiteX137" fmla="*/ 1099587 w 2220071"/>
                  <a:gd name="connsiteY137" fmla="*/ 490254 h 633294"/>
                  <a:gd name="connsiteX138" fmla="*/ 1081310 w 2220071"/>
                  <a:gd name="connsiteY138" fmla="*/ 511710 h 633294"/>
                  <a:gd name="connsiteX139" fmla="*/ 1090051 w 2220071"/>
                  <a:gd name="connsiteY139" fmla="*/ 537934 h 633294"/>
                  <a:gd name="connsiteX140" fmla="*/ 1076542 w 2220071"/>
                  <a:gd name="connsiteY140" fmla="*/ 546675 h 633294"/>
                  <a:gd name="connsiteX141" fmla="*/ 939859 w 2220071"/>
                  <a:gd name="connsiteY141" fmla="*/ 587998 h 633294"/>
                  <a:gd name="connsiteX142" fmla="*/ 846882 w 2220071"/>
                  <a:gd name="connsiteY142" fmla="*/ 599918 h 633294"/>
                  <a:gd name="connsiteX143" fmla="*/ 764237 w 2220071"/>
                  <a:gd name="connsiteY143" fmla="*/ 596739 h 633294"/>
                  <a:gd name="connsiteX144" fmla="*/ 757879 w 2220071"/>
                  <a:gd name="connsiteY144" fmla="*/ 626937 h 633294"/>
                  <a:gd name="connsiteX145" fmla="*/ 749933 w 2220071"/>
                  <a:gd name="connsiteY145" fmla="*/ 633294 h 633294"/>
                  <a:gd name="connsiteX146" fmla="*/ 723708 w 2220071"/>
                  <a:gd name="connsiteY146" fmla="*/ 607865 h 633294"/>
                  <a:gd name="connsiteX147" fmla="*/ 689538 w 2220071"/>
                  <a:gd name="connsiteY147" fmla="*/ 630115 h 633294"/>
                  <a:gd name="connsiteX148" fmla="*/ 674439 w 2220071"/>
                  <a:gd name="connsiteY148" fmla="*/ 618195 h 633294"/>
                  <a:gd name="connsiteX149" fmla="*/ 649009 w 2220071"/>
                  <a:gd name="connsiteY149" fmla="*/ 615017 h 633294"/>
                  <a:gd name="connsiteX150" fmla="*/ 604508 w 2220071"/>
                  <a:gd name="connsiteY150" fmla="*/ 626142 h 633294"/>
                  <a:gd name="connsiteX151" fmla="*/ 436833 w 2220071"/>
                  <a:gd name="connsiteY151" fmla="*/ 600713 h 633294"/>
                  <a:gd name="connsiteX152" fmla="*/ 394715 w 2220071"/>
                  <a:gd name="connsiteY152" fmla="*/ 570515 h 633294"/>
                  <a:gd name="connsiteX153" fmla="*/ 324784 w 2220071"/>
                  <a:gd name="connsiteY153" fmla="*/ 514094 h 633294"/>
                  <a:gd name="connsiteX154" fmla="*/ 296971 w 2220071"/>
                  <a:gd name="connsiteY154" fmla="*/ 480718 h 633294"/>
                  <a:gd name="connsiteX155" fmla="*/ 229424 w 2220071"/>
                  <a:gd name="connsiteY155" fmla="*/ 421912 h 633294"/>
                  <a:gd name="connsiteX156" fmla="*/ 189690 w 2220071"/>
                  <a:gd name="connsiteY156" fmla="*/ 416349 h 633294"/>
                  <a:gd name="connsiteX157" fmla="*/ 94330 w 2220071"/>
                  <a:gd name="connsiteY157" fmla="*/ 357544 h 633294"/>
                  <a:gd name="connsiteX158" fmla="*/ 27578 w 2220071"/>
                  <a:gd name="connsiteY158" fmla="*/ 303506 h 633294"/>
                  <a:gd name="connsiteX159" fmla="*/ 23604 w 2220071"/>
                  <a:gd name="connsiteY159" fmla="*/ 287613 h 633294"/>
                  <a:gd name="connsiteX160" fmla="*/ 2148 w 2220071"/>
                  <a:gd name="connsiteY160" fmla="*/ 247085 h 633294"/>
                  <a:gd name="connsiteX161" fmla="*/ 29962 w 2220071"/>
                  <a:gd name="connsiteY161" fmla="*/ 203378 h 633294"/>
                  <a:gd name="connsiteX162" fmla="*/ 54597 w 2220071"/>
                  <a:gd name="connsiteY162" fmla="*/ 204172 h 633294"/>
                  <a:gd name="connsiteX163" fmla="*/ 57775 w 2220071"/>
                  <a:gd name="connsiteY163" fmla="*/ 197020 h 633294"/>
                  <a:gd name="connsiteX164" fmla="*/ 15658 w 2220071"/>
                  <a:gd name="connsiteY164" fmla="*/ 170002 h 633294"/>
                  <a:gd name="connsiteX165" fmla="*/ 31551 w 2220071"/>
                  <a:gd name="connsiteY165" fmla="*/ 130268 h 633294"/>
                  <a:gd name="connsiteX166" fmla="*/ 77642 w 2220071"/>
                  <a:gd name="connsiteY166" fmla="*/ 158876 h 633294"/>
                  <a:gd name="connsiteX167" fmla="*/ 149162 w 2220071"/>
                  <a:gd name="connsiteY167" fmla="*/ 142983 h 633294"/>
                  <a:gd name="connsiteX168" fmla="*/ 67311 w 2220071"/>
                  <a:gd name="connsiteY168" fmla="*/ 119143 h 633294"/>
                  <a:gd name="connsiteX169" fmla="*/ 50623 w 2220071"/>
                  <a:gd name="connsiteY169" fmla="*/ 75436 h 633294"/>
                  <a:gd name="connsiteX170" fmla="*/ 141216 w 2220071"/>
                  <a:gd name="connsiteY170" fmla="*/ 65105 h 633294"/>
                  <a:gd name="connsiteX171" fmla="*/ 147573 w 2220071"/>
                  <a:gd name="connsiteY171" fmla="*/ 91329 h 633294"/>
                  <a:gd name="connsiteX172" fmla="*/ 219093 w 2220071"/>
                  <a:gd name="connsiteY172" fmla="*/ 80204 h 633294"/>
                  <a:gd name="connsiteX173" fmla="*/ 251550 w 2220071"/>
                  <a:gd name="connsiteY173" fmla="*/ 83155 h 633294"/>
                  <a:gd name="connsiteX174" fmla="*/ 225451 w 2220071"/>
                  <a:gd name="connsiteY174" fmla="*/ 96891 h 633294"/>
                  <a:gd name="connsiteX175" fmla="*/ 225924 w 2220071"/>
                  <a:gd name="connsiteY175" fmla="*/ 98191 h 633294"/>
                  <a:gd name="connsiteX176" fmla="*/ 223861 w 2220071"/>
                  <a:gd name="connsiteY176" fmla="*/ 99276 h 633294"/>
                  <a:gd name="connsiteX177" fmla="*/ 227040 w 2220071"/>
                  <a:gd name="connsiteY177" fmla="*/ 108017 h 633294"/>
                  <a:gd name="connsiteX178" fmla="*/ 291408 w 2220071"/>
                  <a:gd name="connsiteY178" fmla="*/ 86561 h 633294"/>
                  <a:gd name="connsiteX179" fmla="*/ 289194 w 2220071"/>
                  <a:gd name="connsiteY179" fmla="*/ 86278 h 633294"/>
                  <a:gd name="connsiteX180" fmla="*/ 292998 w 2220071"/>
                  <a:gd name="connsiteY180" fmla="*/ 84177 h 633294"/>
                  <a:gd name="connsiteX181" fmla="*/ 254129 w 2220071"/>
                  <a:gd name="connsiteY181" fmla="*/ 81797 h 633294"/>
                  <a:gd name="connsiteX182" fmla="*/ 255648 w 2220071"/>
                  <a:gd name="connsiteY182" fmla="*/ 80998 h 633294"/>
                  <a:gd name="connsiteX183" fmla="*/ 254059 w 2220071"/>
                  <a:gd name="connsiteY183" fmla="*/ 81793 h 633294"/>
                  <a:gd name="connsiteX184" fmla="*/ 271541 w 2220071"/>
                  <a:gd name="connsiteY184" fmla="*/ 50801 h 633294"/>
                  <a:gd name="connsiteX185" fmla="*/ 715762 w 2220071"/>
                  <a:gd name="connsiteY185" fmla="*/ 8684 h 633294"/>
                  <a:gd name="connsiteX186" fmla="*/ 877080 w 2220071"/>
                  <a:gd name="connsiteY186" fmla="*/ 11862 h 633294"/>
                  <a:gd name="connsiteX187" fmla="*/ 934296 w 2220071"/>
                  <a:gd name="connsiteY187" fmla="*/ 12657 h 633294"/>
                  <a:gd name="connsiteX188" fmla="*/ 991512 w 2220071"/>
                  <a:gd name="connsiteY188" fmla="*/ 24577 h 633294"/>
                  <a:gd name="connsiteX189" fmla="*/ 1015352 w 2220071"/>
                  <a:gd name="connsiteY189" fmla="*/ 11862 h 633294"/>
                  <a:gd name="connsiteX190" fmla="*/ 1020915 w 2220071"/>
                  <a:gd name="connsiteY190" fmla="*/ 11862 h 633294"/>
                  <a:gd name="connsiteX191" fmla="*/ 1078926 w 2220071"/>
                  <a:gd name="connsiteY191" fmla="*/ 11068 h 633294"/>
                  <a:gd name="connsiteX192" fmla="*/ 1086873 w 2220071"/>
                  <a:gd name="connsiteY192" fmla="*/ 9478 h 633294"/>
                  <a:gd name="connsiteX193" fmla="*/ 1300639 w 2220071"/>
                  <a:gd name="connsiteY193" fmla="*/ 8684 h 633294"/>
                  <a:gd name="connsiteX194" fmla="*/ 1321300 w 2220071"/>
                  <a:gd name="connsiteY194" fmla="*/ 7889 h 633294"/>
                  <a:gd name="connsiteX195" fmla="*/ 1355608 w 2220071"/>
                  <a:gd name="connsiteY195" fmla="*/ 389 h 633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</a:cxnLst>
                <a:rect l="l" t="t" r="r" b="b"/>
                <a:pathLst>
                  <a:path w="2220071" h="633294">
                    <a:moveTo>
                      <a:pt x="1341167" y="493432"/>
                    </a:moveTo>
                    <a:cubicBezTo>
                      <a:pt x="1333220" y="529192"/>
                      <a:pt x="1333220" y="529192"/>
                      <a:pt x="1299844" y="520451"/>
                    </a:cubicBezTo>
                    <a:cubicBezTo>
                      <a:pt x="1308585" y="502968"/>
                      <a:pt x="1324479" y="498995"/>
                      <a:pt x="1341167" y="493432"/>
                    </a:cubicBezTo>
                    <a:close/>
                    <a:moveTo>
                      <a:pt x="1180644" y="481512"/>
                    </a:moveTo>
                    <a:cubicBezTo>
                      <a:pt x="1164750" y="488664"/>
                      <a:pt x="1148062" y="495816"/>
                      <a:pt x="1130580" y="503762"/>
                    </a:cubicBezTo>
                    <a:cubicBezTo>
                      <a:pt x="1153625" y="524424"/>
                      <a:pt x="1153625" y="524424"/>
                      <a:pt x="1183823" y="490253"/>
                    </a:cubicBezTo>
                    <a:cubicBezTo>
                      <a:pt x="1183028" y="487074"/>
                      <a:pt x="1181438" y="484690"/>
                      <a:pt x="1180644" y="481512"/>
                    </a:cubicBezTo>
                    <a:close/>
                    <a:moveTo>
                      <a:pt x="1223953" y="466115"/>
                    </a:moveTo>
                    <a:cubicBezTo>
                      <a:pt x="1247793" y="467009"/>
                      <a:pt x="1269646" y="471579"/>
                      <a:pt x="1283156" y="479128"/>
                    </a:cubicBezTo>
                    <a:cubicBezTo>
                      <a:pt x="1276799" y="494226"/>
                      <a:pt x="1272825" y="507736"/>
                      <a:pt x="1266468" y="518861"/>
                    </a:cubicBezTo>
                    <a:cubicBezTo>
                      <a:pt x="1261700" y="526808"/>
                      <a:pt x="1254548" y="534754"/>
                      <a:pt x="1246601" y="538728"/>
                    </a:cubicBezTo>
                    <a:cubicBezTo>
                      <a:pt x="1239449" y="542701"/>
                      <a:pt x="1229119" y="541112"/>
                      <a:pt x="1220377" y="542701"/>
                    </a:cubicBezTo>
                    <a:cubicBezTo>
                      <a:pt x="1219583" y="533960"/>
                      <a:pt x="1218788" y="526013"/>
                      <a:pt x="1217198" y="514093"/>
                    </a:cubicBezTo>
                    <a:cubicBezTo>
                      <a:pt x="1205278" y="519656"/>
                      <a:pt x="1192564" y="524424"/>
                      <a:pt x="1180644" y="529986"/>
                    </a:cubicBezTo>
                    <a:cubicBezTo>
                      <a:pt x="1144089" y="547469"/>
                      <a:pt x="1132169" y="545085"/>
                      <a:pt x="1105150" y="513298"/>
                    </a:cubicBezTo>
                    <a:cubicBezTo>
                      <a:pt x="1108329" y="484690"/>
                      <a:pt x="1133758" y="482306"/>
                      <a:pt x="1152830" y="475154"/>
                    </a:cubicBezTo>
                    <a:cubicBezTo>
                      <a:pt x="1174286" y="468002"/>
                      <a:pt x="1200113" y="465221"/>
                      <a:pt x="1223953" y="466115"/>
                    </a:cubicBezTo>
                    <a:close/>
                    <a:moveTo>
                      <a:pt x="1431759" y="447341"/>
                    </a:moveTo>
                    <a:cubicBezTo>
                      <a:pt x="1440500" y="449725"/>
                      <a:pt x="1436527" y="460056"/>
                      <a:pt x="1424607" y="461645"/>
                    </a:cubicBezTo>
                    <a:cubicBezTo>
                      <a:pt x="1420634" y="462440"/>
                      <a:pt x="1417455" y="460851"/>
                      <a:pt x="1413481" y="460851"/>
                    </a:cubicBezTo>
                    <a:cubicBezTo>
                      <a:pt x="1411892" y="457672"/>
                      <a:pt x="1411097" y="454493"/>
                      <a:pt x="1410303" y="451315"/>
                    </a:cubicBezTo>
                    <a:cubicBezTo>
                      <a:pt x="1417455" y="449725"/>
                      <a:pt x="1425401" y="445752"/>
                      <a:pt x="1431759" y="447341"/>
                    </a:cubicBezTo>
                    <a:close/>
                    <a:moveTo>
                      <a:pt x="1563440" y="353132"/>
                    </a:moveTo>
                    <a:lnTo>
                      <a:pt x="1559986" y="362336"/>
                    </a:lnTo>
                    <a:cubicBezTo>
                      <a:pt x="1555927" y="371052"/>
                      <a:pt x="1551755" y="371052"/>
                      <a:pt x="1535066" y="371052"/>
                    </a:cubicBezTo>
                    <a:close/>
                    <a:moveTo>
                      <a:pt x="1562085" y="351186"/>
                    </a:moveTo>
                    <a:lnTo>
                      <a:pt x="1562642" y="351252"/>
                    </a:lnTo>
                    <a:lnTo>
                      <a:pt x="1562880" y="351981"/>
                    </a:lnTo>
                    <a:close/>
                    <a:moveTo>
                      <a:pt x="1678802" y="325657"/>
                    </a:moveTo>
                    <a:cubicBezTo>
                      <a:pt x="1686848" y="324167"/>
                      <a:pt x="1694398" y="325756"/>
                      <a:pt x="1701947" y="327346"/>
                    </a:cubicBezTo>
                    <a:cubicBezTo>
                      <a:pt x="1702741" y="331319"/>
                      <a:pt x="1702741" y="333703"/>
                      <a:pt x="1703536" y="336882"/>
                    </a:cubicBezTo>
                    <a:cubicBezTo>
                      <a:pt x="1689232" y="338471"/>
                      <a:pt x="1675722" y="340060"/>
                      <a:pt x="1652677" y="342444"/>
                    </a:cubicBezTo>
                    <a:cubicBezTo>
                      <a:pt x="1662213" y="331716"/>
                      <a:pt x="1670756" y="327147"/>
                      <a:pt x="1678802" y="325657"/>
                    </a:cubicBezTo>
                    <a:close/>
                    <a:moveTo>
                      <a:pt x="1717840" y="228012"/>
                    </a:moveTo>
                    <a:cubicBezTo>
                      <a:pt x="1705125" y="233575"/>
                      <a:pt x="1693205" y="239137"/>
                      <a:pt x="1681285" y="244700"/>
                    </a:cubicBezTo>
                    <a:lnTo>
                      <a:pt x="1681286" y="244701"/>
                    </a:lnTo>
                    <a:lnTo>
                      <a:pt x="1681285" y="244701"/>
                    </a:lnTo>
                    <a:lnTo>
                      <a:pt x="1682368" y="247516"/>
                    </a:lnTo>
                    <a:lnTo>
                      <a:pt x="1685258" y="255031"/>
                    </a:lnTo>
                    <a:lnTo>
                      <a:pt x="1685259" y="255031"/>
                    </a:lnTo>
                    <a:lnTo>
                      <a:pt x="1685335" y="255020"/>
                    </a:lnTo>
                    <a:lnTo>
                      <a:pt x="1707212" y="251951"/>
                    </a:lnTo>
                    <a:lnTo>
                      <a:pt x="1717789" y="228128"/>
                    </a:lnTo>
                    <a:lnTo>
                      <a:pt x="1717841" y="228013"/>
                    </a:lnTo>
                    <a:lnTo>
                      <a:pt x="1717839" y="228014"/>
                    </a:lnTo>
                    <a:close/>
                    <a:moveTo>
                      <a:pt x="1944322" y="211213"/>
                    </a:moveTo>
                    <a:cubicBezTo>
                      <a:pt x="1928230" y="209536"/>
                      <a:pt x="1915713" y="220265"/>
                      <a:pt x="1901409" y="225629"/>
                    </a:cubicBezTo>
                    <a:cubicBezTo>
                      <a:pt x="1902204" y="228807"/>
                      <a:pt x="1902999" y="231191"/>
                      <a:pt x="1903793" y="234370"/>
                    </a:cubicBezTo>
                    <a:cubicBezTo>
                      <a:pt x="1923660" y="228807"/>
                      <a:pt x="1942732" y="223245"/>
                      <a:pt x="1961804" y="217682"/>
                    </a:cubicBezTo>
                    <a:cubicBezTo>
                      <a:pt x="1955447" y="213709"/>
                      <a:pt x="1949686" y="211771"/>
                      <a:pt x="1944322" y="211213"/>
                    </a:cubicBezTo>
                    <a:close/>
                    <a:moveTo>
                      <a:pt x="2220071" y="169207"/>
                    </a:moveTo>
                    <a:cubicBezTo>
                      <a:pt x="2185106" y="193047"/>
                      <a:pt x="2149346" y="212914"/>
                      <a:pt x="2104844" y="200199"/>
                    </a:cubicBezTo>
                    <a:cubicBezTo>
                      <a:pt x="2142989" y="189868"/>
                      <a:pt x="2181927" y="179538"/>
                      <a:pt x="2220071" y="169207"/>
                    </a:cubicBezTo>
                    <a:close/>
                    <a:moveTo>
                      <a:pt x="2042066" y="168412"/>
                    </a:moveTo>
                    <a:cubicBezTo>
                      <a:pt x="2022993" y="182716"/>
                      <a:pt x="2008690" y="193842"/>
                      <a:pt x="1993591" y="204172"/>
                    </a:cubicBezTo>
                    <a:cubicBezTo>
                      <a:pt x="1994386" y="207351"/>
                      <a:pt x="1995180" y="211324"/>
                      <a:pt x="1995975" y="214503"/>
                    </a:cubicBezTo>
                    <a:cubicBezTo>
                      <a:pt x="2014252" y="211324"/>
                      <a:pt x="2032530" y="208146"/>
                      <a:pt x="2054780" y="204172"/>
                    </a:cubicBezTo>
                    <a:cubicBezTo>
                      <a:pt x="2049217" y="189074"/>
                      <a:pt x="2046039" y="178743"/>
                      <a:pt x="2042066" y="168412"/>
                    </a:cubicBezTo>
                    <a:close/>
                    <a:moveTo>
                      <a:pt x="241344" y="127089"/>
                    </a:moveTo>
                    <a:cubicBezTo>
                      <a:pt x="237371" y="127089"/>
                      <a:pt x="233397" y="129473"/>
                      <a:pt x="229424" y="131062"/>
                    </a:cubicBezTo>
                    <a:cubicBezTo>
                      <a:pt x="230219" y="133446"/>
                      <a:pt x="230219" y="135036"/>
                      <a:pt x="231013" y="137420"/>
                    </a:cubicBezTo>
                    <a:lnTo>
                      <a:pt x="231808" y="137420"/>
                    </a:lnTo>
                    <a:cubicBezTo>
                      <a:pt x="238165" y="137420"/>
                      <a:pt x="245317" y="137420"/>
                      <a:pt x="252469" y="137420"/>
                    </a:cubicBezTo>
                    <a:cubicBezTo>
                      <a:pt x="253264" y="135831"/>
                      <a:pt x="253264" y="133447"/>
                      <a:pt x="254059" y="131858"/>
                    </a:cubicBezTo>
                    <a:cubicBezTo>
                      <a:pt x="250085" y="130268"/>
                      <a:pt x="246112" y="127884"/>
                      <a:pt x="242139" y="127089"/>
                    </a:cubicBezTo>
                    <a:lnTo>
                      <a:pt x="241706" y="127234"/>
                    </a:lnTo>
                    <a:close/>
                    <a:moveTo>
                      <a:pt x="1691616" y="88945"/>
                    </a:moveTo>
                    <a:cubicBezTo>
                      <a:pt x="1687643" y="112785"/>
                      <a:pt x="1693206" y="124705"/>
                      <a:pt x="1717046" y="120732"/>
                    </a:cubicBezTo>
                    <a:cubicBezTo>
                      <a:pt x="1725787" y="97687"/>
                      <a:pt x="1720224" y="86561"/>
                      <a:pt x="1691616" y="88945"/>
                    </a:cubicBezTo>
                    <a:close/>
                    <a:moveTo>
                      <a:pt x="254059" y="81793"/>
                    </a:moveTo>
                    <a:lnTo>
                      <a:pt x="254129" y="81797"/>
                    </a:lnTo>
                    <a:lnTo>
                      <a:pt x="254122" y="81801"/>
                    </a:lnTo>
                    <a:close/>
                    <a:moveTo>
                      <a:pt x="1939653" y="54166"/>
                    </a:moveTo>
                    <a:cubicBezTo>
                      <a:pt x="1944570" y="54228"/>
                      <a:pt x="1950281" y="55370"/>
                      <a:pt x="1957036" y="57953"/>
                    </a:cubicBezTo>
                    <a:cubicBezTo>
                      <a:pt x="1935580" y="65105"/>
                      <a:pt x="1922865" y="69078"/>
                      <a:pt x="1910150" y="73051"/>
                    </a:cubicBezTo>
                    <a:cubicBezTo>
                      <a:pt x="1917302" y="63515"/>
                      <a:pt x="1924901" y="53979"/>
                      <a:pt x="1939653" y="54166"/>
                    </a:cubicBezTo>
                    <a:close/>
                    <a:moveTo>
                      <a:pt x="1355608" y="389"/>
                    </a:moveTo>
                    <a:cubicBezTo>
                      <a:pt x="1389692" y="-2144"/>
                      <a:pt x="1423217" y="8287"/>
                      <a:pt x="1457189" y="14246"/>
                    </a:cubicBezTo>
                    <a:cubicBezTo>
                      <a:pt x="1459573" y="22193"/>
                      <a:pt x="1461957" y="30934"/>
                      <a:pt x="1467520" y="48417"/>
                    </a:cubicBezTo>
                    <a:cubicBezTo>
                      <a:pt x="1480234" y="17425"/>
                      <a:pt x="1500895" y="8684"/>
                      <a:pt x="1528709" y="5505"/>
                    </a:cubicBezTo>
                    <a:cubicBezTo>
                      <a:pt x="1527914" y="15041"/>
                      <a:pt x="1527120" y="22988"/>
                      <a:pt x="1526325" y="32524"/>
                    </a:cubicBezTo>
                    <a:cubicBezTo>
                      <a:pt x="1543808" y="46828"/>
                      <a:pt x="1563674" y="35702"/>
                      <a:pt x="1570032" y="22193"/>
                    </a:cubicBezTo>
                    <a:cubicBezTo>
                      <a:pt x="1582747" y="-7210"/>
                      <a:pt x="1604202" y="1532"/>
                      <a:pt x="1620096" y="7094"/>
                    </a:cubicBezTo>
                    <a:cubicBezTo>
                      <a:pt x="1647115" y="16630"/>
                      <a:pt x="1670955" y="33318"/>
                      <a:pt x="1696384" y="46828"/>
                    </a:cubicBezTo>
                    <a:cubicBezTo>
                      <a:pt x="1706715" y="52391"/>
                      <a:pt x="1718635" y="63516"/>
                      <a:pt x="1727376" y="61132"/>
                    </a:cubicBezTo>
                    <a:cubicBezTo>
                      <a:pt x="1749627" y="56364"/>
                      <a:pt x="1778235" y="51596"/>
                      <a:pt x="1790155" y="36497"/>
                    </a:cubicBezTo>
                    <a:cubicBezTo>
                      <a:pt x="1810022" y="9478"/>
                      <a:pt x="1828299" y="9478"/>
                      <a:pt x="1852934" y="22193"/>
                    </a:cubicBezTo>
                    <a:cubicBezTo>
                      <a:pt x="1845782" y="73847"/>
                      <a:pt x="1797308" y="76231"/>
                      <a:pt x="1764726" y="100071"/>
                    </a:cubicBezTo>
                    <a:cubicBezTo>
                      <a:pt x="1778235" y="98481"/>
                      <a:pt x="1791745" y="96892"/>
                      <a:pt x="1806049" y="95303"/>
                    </a:cubicBezTo>
                    <a:cubicBezTo>
                      <a:pt x="1813201" y="120732"/>
                      <a:pt x="1788566" y="119143"/>
                      <a:pt x="1777441" y="129473"/>
                    </a:cubicBezTo>
                    <a:cubicBezTo>
                      <a:pt x="1825121" y="145367"/>
                      <a:pt x="1825915" y="145367"/>
                      <a:pt x="1849756" y="103249"/>
                    </a:cubicBezTo>
                    <a:cubicBezTo>
                      <a:pt x="1858497" y="88151"/>
                      <a:pt x="1870417" y="84177"/>
                      <a:pt x="1894257" y="88151"/>
                    </a:cubicBezTo>
                    <a:cubicBezTo>
                      <a:pt x="1879953" y="96892"/>
                      <a:pt x="1871212" y="102455"/>
                      <a:pt x="1863265" y="107223"/>
                    </a:cubicBezTo>
                    <a:cubicBezTo>
                      <a:pt x="1864060" y="109607"/>
                      <a:pt x="1864060" y="111991"/>
                      <a:pt x="1864854" y="114375"/>
                    </a:cubicBezTo>
                    <a:cubicBezTo>
                      <a:pt x="1888695" y="111991"/>
                      <a:pt x="1913329" y="109607"/>
                      <a:pt x="1939553" y="107223"/>
                    </a:cubicBezTo>
                    <a:cubicBezTo>
                      <a:pt x="1945116" y="119143"/>
                      <a:pt x="1951473" y="131063"/>
                      <a:pt x="1957830" y="142983"/>
                    </a:cubicBezTo>
                    <a:cubicBezTo>
                      <a:pt x="1985644" y="151724"/>
                      <a:pt x="2017431" y="113580"/>
                      <a:pt x="2044450" y="149340"/>
                    </a:cubicBezTo>
                    <a:cubicBezTo>
                      <a:pt x="2054780" y="144572"/>
                      <a:pt x="2065906" y="139804"/>
                      <a:pt x="2081799" y="133447"/>
                    </a:cubicBezTo>
                    <a:cubicBezTo>
                      <a:pt x="2069879" y="166823"/>
                      <a:pt x="2069879" y="166823"/>
                      <a:pt x="2088157" y="203378"/>
                    </a:cubicBezTo>
                    <a:cubicBezTo>
                      <a:pt x="2071469" y="227218"/>
                      <a:pt x="2043655" y="228807"/>
                      <a:pt x="2019020" y="230397"/>
                    </a:cubicBezTo>
                    <a:cubicBezTo>
                      <a:pt x="2003922" y="231191"/>
                      <a:pt x="1993591" y="228807"/>
                      <a:pt x="1985644" y="245495"/>
                    </a:cubicBezTo>
                    <a:cubicBezTo>
                      <a:pt x="1977697" y="262183"/>
                      <a:pt x="1964983" y="258210"/>
                      <a:pt x="1951473" y="250263"/>
                    </a:cubicBezTo>
                    <a:cubicBezTo>
                      <a:pt x="1926839" y="235165"/>
                      <a:pt x="1926044" y="235959"/>
                      <a:pt x="1914124" y="259005"/>
                    </a:cubicBezTo>
                    <a:cubicBezTo>
                      <a:pt x="1902999" y="282050"/>
                      <a:pt x="1881542" y="289997"/>
                      <a:pt x="1859292" y="288407"/>
                    </a:cubicBezTo>
                    <a:cubicBezTo>
                      <a:pt x="1823532" y="285229"/>
                      <a:pt x="1794923" y="292381"/>
                      <a:pt x="1768699" y="317810"/>
                    </a:cubicBezTo>
                    <a:cubicBezTo>
                      <a:pt x="1761547" y="324962"/>
                      <a:pt x="1746449" y="323373"/>
                      <a:pt x="1736912" y="324962"/>
                    </a:cubicBezTo>
                    <a:cubicBezTo>
                      <a:pt x="1721814" y="309069"/>
                      <a:pt x="1748832" y="281255"/>
                      <a:pt x="1716251" y="277282"/>
                    </a:cubicBezTo>
                    <a:cubicBezTo>
                      <a:pt x="1701947" y="301122"/>
                      <a:pt x="1687643" y="324168"/>
                      <a:pt x="1651883" y="314632"/>
                    </a:cubicBezTo>
                    <a:cubicBezTo>
                      <a:pt x="1642347" y="312248"/>
                      <a:pt x="1629632" y="320989"/>
                      <a:pt x="1611355" y="326552"/>
                    </a:cubicBezTo>
                    <a:cubicBezTo>
                      <a:pt x="1628043" y="338472"/>
                      <a:pt x="1654267" y="335293"/>
                      <a:pt x="1643936" y="363901"/>
                    </a:cubicBezTo>
                    <a:cubicBezTo>
                      <a:pt x="1633605" y="367080"/>
                      <a:pt x="1620891" y="371053"/>
                      <a:pt x="1604997" y="376616"/>
                    </a:cubicBezTo>
                    <a:cubicBezTo>
                      <a:pt x="1603805" y="361120"/>
                      <a:pt x="1597249" y="356153"/>
                      <a:pt x="1588905" y="354365"/>
                    </a:cubicBezTo>
                    <a:lnTo>
                      <a:pt x="1565041" y="351536"/>
                    </a:lnTo>
                    <a:lnTo>
                      <a:pt x="1565263" y="351980"/>
                    </a:lnTo>
                    <a:lnTo>
                      <a:pt x="1563440" y="353132"/>
                    </a:lnTo>
                    <a:lnTo>
                      <a:pt x="1564081" y="351423"/>
                    </a:lnTo>
                    <a:lnTo>
                      <a:pt x="1562642" y="351252"/>
                    </a:lnTo>
                    <a:lnTo>
                      <a:pt x="1556622" y="332810"/>
                    </a:lnTo>
                    <a:cubicBezTo>
                      <a:pt x="1554338" y="325757"/>
                      <a:pt x="1551755" y="317810"/>
                      <a:pt x="1548576" y="308274"/>
                    </a:cubicBezTo>
                    <a:cubicBezTo>
                      <a:pt x="1523146" y="334498"/>
                      <a:pt x="1504074" y="355160"/>
                      <a:pt x="1484207" y="375026"/>
                    </a:cubicBezTo>
                    <a:cubicBezTo>
                      <a:pt x="1468314" y="390125"/>
                      <a:pt x="1451626" y="400456"/>
                      <a:pt x="1425402" y="398867"/>
                    </a:cubicBezTo>
                    <a:cubicBezTo>
                      <a:pt x="1377722" y="396483"/>
                      <a:pt x="1330042" y="403635"/>
                      <a:pt x="1291897" y="437805"/>
                    </a:cubicBezTo>
                    <a:cubicBezTo>
                      <a:pt x="1287924" y="440984"/>
                      <a:pt x="1282361" y="443368"/>
                      <a:pt x="1276799" y="444957"/>
                    </a:cubicBezTo>
                    <a:cubicBezTo>
                      <a:pt x="1271236" y="446547"/>
                      <a:pt x="1265673" y="445752"/>
                      <a:pt x="1259316" y="446547"/>
                    </a:cubicBezTo>
                    <a:lnTo>
                      <a:pt x="1260835" y="430598"/>
                    </a:lnTo>
                    <a:lnTo>
                      <a:pt x="1262495" y="430653"/>
                    </a:lnTo>
                    <a:lnTo>
                      <a:pt x="1263396" y="428934"/>
                    </a:lnTo>
                    <a:lnTo>
                      <a:pt x="1296467" y="416647"/>
                    </a:lnTo>
                    <a:cubicBezTo>
                      <a:pt x="1307394" y="410389"/>
                      <a:pt x="1316930" y="401251"/>
                      <a:pt x="1323684" y="386152"/>
                    </a:cubicBezTo>
                    <a:cubicBezTo>
                      <a:pt x="1315737" y="385357"/>
                      <a:pt x="1310175" y="383768"/>
                      <a:pt x="1305407" y="384563"/>
                    </a:cubicBezTo>
                    <a:cubicBezTo>
                      <a:pt x="1292295" y="386550"/>
                      <a:pt x="1283951" y="393106"/>
                      <a:pt x="1277693" y="401648"/>
                    </a:cubicBezTo>
                    <a:lnTo>
                      <a:pt x="1263396" y="428934"/>
                    </a:lnTo>
                    <a:lnTo>
                      <a:pt x="1260905" y="429859"/>
                    </a:lnTo>
                    <a:lnTo>
                      <a:pt x="1260835" y="430598"/>
                    </a:lnTo>
                    <a:lnTo>
                      <a:pt x="1241536" y="429958"/>
                    </a:lnTo>
                    <a:cubicBezTo>
                      <a:pt x="1234483" y="429859"/>
                      <a:pt x="1227530" y="430256"/>
                      <a:pt x="1221172" y="432243"/>
                    </a:cubicBezTo>
                    <a:cubicBezTo>
                      <a:pt x="1175081" y="444957"/>
                      <a:pt x="1128990" y="459261"/>
                      <a:pt x="1080515" y="474360"/>
                    </a:cubicBezTo>
                    <a:cubicBezTo>
                      <a:pt x="1086078" y="479128"/>
                      <a:pt x="1091641" y="483896"/>
                      <a:pt x="1099587" y="490254"/>
                    </a:cubicBezTo>
                    <a:cubicBezTo>
                      <a:pt x="1093230" y="496611"/>
                      <a:pt x="1083694" y="502968"/>
                      <a:pt x="1081310" y="511710"/>
                    </a:cubicBezTo>
                    <a:cubicBezTo>
                      <a:pt x="1079721" y="518862"/>
                      <a:pt x="1086873" y="528398"/>
                      <a:pt x="1090051" y="537934"/>
                    </a:cubicBezTo>
                    <a:cubicBezTo>
                      <a:pt x="1085283" y="541112"/>
                      <a:pt x="1081310" y="545880"/>
                      <a:pt x="1076542" y="546675"/>
                    </a:cubicBezTo>
                    <a:cubicBezTo>
                      <a:pt x="1028862" y="553827"/>
                      <a:pt x="988334" y="582435"/>
                      <a:pt x="939859" y="587998"/>
                    </a:cubicBezTo>
                    <a:cubicBezTo>
                      <a:pt x="908867" y="591177"/>
                      <a:pt x="879464" y="600713"/>
                      <a:pt x="846882" y="599918"/>
                    </a:cubicBezTo>
                    <a:cubicBezTo>
                      <a:pt x="825426" y="599123"/>
                      <a:pt x="780130" y="601507"/>
                      <a:pt x="764237" y="596739"/>
                    </a:cubicBezTo>
                    <a:cubicBezTo>
                      <a:pt x="761853" y="607070"/>
                      <a:pt x="760263" y="617401"/>
                      <a:pt x="757879" y="626937"/>
                    </a:cubicBezTo>
                    <a:cubicBezTo>
                      <a:pt x="757085" y="629321"/>
                      <a:pt x="753906" y="630115"/>
                      <a:pt x="749933" y="633294"/>
                    </a:cubicBezTo>
                    <a:cubicBezTo>
                      <a:pt x="741191" y="624553"/>
                      <a:pt x="733245" y="608659"/>
                      <a:pt x="723708" y="607865"/>
                    </a:cubicBezTo>
                    <a:cubicBezTo>
                      <a:pt x="714172" y="607070"/>
                      <a:pt x="703047" y="620579"/>
                      <a:pt x="689538" y="630115"/>
                    </a:cubicBezTo>
                    <a:cubicBezTo>
                      <a:pt x="686359" y="626937"/>
                      <a:pt x="681591" y="620579"/>
                      <a:pt x="674439" y="618195"/>
                    </a:cubicBezTo>
                    <a:cubicBezTo>
                      <a:pt x="666492" y="615017"/>
                      <a:pt x="651394" y="611838"/>
                      <a:pt x="649009" y="615017"/>
                    </a:cubicBezTo>
                    <a:cubicBezTo>
                      <a:pt x="637089" y="634884"/>
                      <a:pt x="619607" y="628526"/>
                      <a:pt x="604508" y="626142"/>
                    </a:cubicBezTo>
                    <a:cubicBezTo>
                      <a:pt x="548087" y="618195"/>
                      <a:pt x="492460" y="608659"/>
                      <a:pt x="436833" y="600713"/>
                    </a:cubicBezTo>
                    <a:cubicBezTo>
                      <a:pt x="416966" y="597534"/>
                      <a:pt x="404251" y="586409"/>
                      <a:pt x="394715" y="570515"/>
                    </a:cubicBezTo>
                    <a:cubicBezTo>
                      <a:pt x="378027" y="543496"/>
                      <a:pt x="358160" y="529192"/>
                      <a:pt x="324784" y="514094"/>
                    </a:cubicBezTo>
                    <a:cubicBezTo>
                      <a:pt x="314453" y="509326"/>
                      <a:pt x="308096" y="494227"/>
                      <a:pt x="296971" y="480718"/>
                    </a:cubicBezTo>
                    <a:cubicBezTo>
                      <a:pt x="262005" y="482307"/>
                      <a:pt x="237371" y="462440"/>
                      <a:pt x="229424" y="421912"/>
                    </a:cubicBezTo>
                    <a:cubicBezTo>
                      <a:pt x="216709" y="420323"/>
                      <a:pt x="203994" y="417939"/>
                      <a:pt x="189690" y="416349"/>
                    </a:cubicBezTo>
                    <a:cubicBezTo>
                      <a:pt x="181744" y="361517"/>
                      <a:pt x="135653" y="362312"/>
                      <a:pt x="94330" y="357544"/>
                    </a:cubicBezTo>
                    <a:cubicBezTo>
                      <a:pt x="56186" y="352776"/>
                      <a:pt x="37908" y="339266"/>
                      <a:pt x="27578" y="303506"/>
                    </a:cubicBezTo>
                    <a:cubicBezTo>
                      <a:pt x="25988" y="297944"/>
                      <a:pt x="24399" y="292381"/>
                      <a:pt x="23604" y="287613"/>
                    </a:cubicBezTo>
                    <a:cubicBezTo>
                      <a:pt x="22015" y="270925"/>
                      <a:pt x="-8182" y="268541"/>
                      <a:pt x="2148" y="247085"/>
                    </a:cubicBezTo>
                    <a:cubicBezTo>
                      <a:pt x="9300" y="231986"/>
                      <a:pt x="19631" y="219271"/>
                      <a:pt x="29962" y="203378"/>
                    </a:cubicBezTo>
                    <a:cubicBezTo>
                      <a:pt x="37114" y="203378"/>
                      <a:pt x="45855" y="204172"/>
                      <a:pt x="54597" y="204172"/>
                    </a:cubicBezTo>
                    <a:cubicBezTo>
                      <a:pt x="55391" y="201788"/>
                      <a:pt x="56980" y="199404"/>
                      <a:pt x="57775" y="197020"/>
                    </a:cubicBezTo>
                    <a:cubicBezTo>
                      <a:pt x="45060" y="189074"/>
                      <a:pt x="32346" y="180332"/>
                      <a:pt x="15658" y="170002"/>
                    </a:cubicBezTo>
                    <a:cubicBezTo>
                      <a:pt x="20426" y="158876"/>
                      <a:pt x="24399" y="146956"/>
                      <a:pt x="31551" y="130268"/>
                    </a:cubicBezTo>
                    <a:cubicBezTo>
                      <a:pt x="50623" y="142188"/>
                      <a:pt x="65722" y="151724"/>
                      <a:pt x="77642" y="158876"/>
                    </a:cubicBezTo>
                    <a:cubicBezTo>
                      <a:pt x="100687" y="154108"/>
                      <a:pt x="121349" y="149340"/>
                      <a:pt x="149162" y="142983"/>
                    </a:cubicBezTo>
                    <a:cubicBezTo>
                      <a:pt x="120554" y="126295"/>
                      <a:pt x="95919" y="118348"/>
                      <a:pt x="67311" y="119143"/>
                    </a:cubicBezTo>
                    <a:cubicBezTo>
                      <a:pt x="61749" y="105633"/>
                      <a:pt x="56980" y="92124"/>
                      <a:pt x="50623" y="75436"/>
                    </a:cubicBezTo>
                    <a:cubicBezTo>
                      <a:pt x="81615" y="72257"/>
                      <a:pt x="110223" y="69079"/>
                      <a:pt x="141216" y="65105"/>
                    </a:cubicBezTo>
                    <a:cubicBezTo>
                      <a:pt x="142805" y="72257"/>
                      <a:pt x="145189" y="79409"/>
                      <a:pt x="147573" y="91329"/>
                    </a:cubicBezTo>
                    <a:cubicBezTo>
                      <a:pt x="171413" y="87356"/>
                      <a:pt x="195253" y="82588"/>
                      <a:pt x="219093" y="80204"/>
                    </a:cubicBezTo>
                    <a:lnTo>
                      <a:pt x="251550" y="83155"/>
                    </a:lnTo>
                    <a:lnTo>
                      <a:pt x="225451" y="96891"/>
                    </a:lnTo>
                    <a:lnTo>
                      <a:pt x="225924" y="98191"/>
                    </a:lnTo>
                    <a:lnTo>
                      <a:pt x="223861" y="99276"/>
                    </a:lnTo>
                    <a:cubicBezTo>
                      <a:pt x="224656" y="102455"/>
                      <a:pt x="226245" y="104839"/>
                      <a:pt x="227040" y="108017"/>
                    </a:cubicBezTo>
                    <a:cubicBezTo>
                      <a:pt x="249291" y="108017"/>
                      <a:pt x="271541" y="104839"/>
                      <a:pt x="291408" y="86561"/>
                    </a:cubicBezTo>
                    <a:lnTo>
                      <a:pt x="289194" y="86278"/>
                    </a:lnTo>
                    <a:lnTo>
                      <a:pt x="292998" y="84177"/>
                    </a:lnTo>
                    <a:lnTo>
                      <a:pt x="254129" y="81797"/>
                    </a:lnTo>
                    <a:lnTo>
                      <a:pt x="255648" y="80998"/>
                    </a:lnTo>
                    <a:cubicBezTo>
                      <a:pt x="255648" y="80998"/>
                      <a:pt x="254059" y="81793"/>
                      <a:pt x="254059" y="81793"/>
                    </a:cubicBezTo>
                    <a:cubicBezTo>
                      <a:pt x="258827" y="73052"/>
                      <a:pt x="263595" y="65105"/>
                      <a:pt x="271541" y="50801"/>
                    </a:cubicBezTo>
                    <a:cubicBezTo>
                      <a:pt x="417761" y="36497"/>
                      <a:pt x="566364" y="20604"/>
                      <a:pt x="715762" y="8684"/>
                    </a:cubicBezTo>
                    <a:cubicBezTo>
                      <a:pt x="769005" y="4710"/>
                      <a:pt x="823042" y="10273"/>
                      <a:pt x="877080" y="11862"/>
                    </a:cubicBezTo>
                    <a:cubicBezTo>
                      <a:pt x="896152" y="12657"/>
                      <a:pt x="915224" y="10273"/>
                      <a:pt x="934296" y="12657"/>
                    </a:cubicBezTo>
                    <a:cubicBezTo>
                      <a:pt x="950984" y="14246"/>
                      <a:pt x="967672" y="19809"/>
                      <a:pt x="991512" y="24577"/>
                    </a:cubicBezTo>
                    <a:cubicBezTo>
                      <a:pt x="995486" y="22988"/>
                      <a:pt x="1005816" y="17425"/>
                      <a:pt x="1015352" y="11862"/>
                    </a:cubicBezTo>
                    <a:cubicBezTo>
                      <a:pt x="1018531" y="11862"/>
                      <a:pt x="1020915" y="11068"/>
                      <a:pt x="1020915" y="11862"/>
                    </a:cubicBezTo>
                    <a:cubicBezTo>
                      <a:pt x="1040782" y="44444"/>
                      <a:pt x="1059854" y="22193"/>
                      <a:pt x="1078926" y="11068"/>
                    </a:cubicBezTo>
                    <a:cubicBezTo>
                      <a:pt x="1081310" y="9478"/>
                      <a:pt x="1084489" y="8684"/>
                      <a:pt x="1086873" y="9478"/>
                    </a:cubicBezTo>
                    <a:cubicBezTo>
                      <a:pt x="1158393" y="26166"/>
                      <a:pt x="1229118" y="-4031"/>
                      <a:pt x="1300639" y="8684"/>
                    </a:cubicBezTo>
                    <a:cubicBezTo>
                      <a:pt x="1306996" y="9478"/>
                      <a:pt x="1314943" y="10273"/>
                      <a:pt x="1321300" y="7889"/>
                    </a:cubicBezTo>
                    <a:cubicBezTo>
                      <a:pt x="1332823" y="3518"/>
                      <a:pt x="1344246" y="1234"/>
                      <a:pt x="1355608" y="389"/>
                    </a:cubicBezTo>
                    <a:close/>
                  </a:path>
                </a:pathLst>
              </a:custGeom>
              <a:solidFill>
                <a:srgbClr val="2BB1AA"/>
              </a:solidFill>
              <a:ln w="79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TextBox 451">
                <a:extLst>
                  <a:ext uri="{FF2B5EF4-FFF2-40B4-BE49-F238E27FC236}">
                    <a16:creationId xmlns:a16="http://schemas.microsoft.com/office/drawing/2014/main" id="{8BFCC014-FB24-DEBB-A13F-9046A3662181}"/>
                  </a:ext>
                </a:extLst>
              </p:cNvPr>
              <p:cNvSpPr txBox="1"/>
              <p:nvPr/>
            </p:nvSpPr>
            <p:spPr>
              <a:xfrm>
                <a:off x="5171432" y="2308510"/>
                <a:ext cx="2314753" cy="461665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l" rtl="0"/>
                <a:r>
                  <a:rPr lang="en-US" altLang="zh-CN" sz="2400" b="1" dirty="0" err="1">
                    <a:solidFill>
                      <a:schemeClr val="bg1"/>
                    </a:solidFill>
                    <a:latin typeface="MV Boli" pitchFamily="2" charset="0"/>
                    <a:cs typeface="MV Boli" pitchFamily="2" charset="0"/>
                  </a:rPr>
                  <a:t>Activity</a:t>
                </a:r>
                <a:r>
                  <a:rPr lang="en-US" altLang="zh-CN" sz="2400" b="1" dirty="0" err="1">
                    <a:solidFill>
                      <a:srgbClr val="FFFF00"/>
                    </a:solidFill>
                    <a:latin typeface="MV Boli" pitchFamily="2" charset="0"/>
                    <a:cs typeface="MV Boli" pitchFamily="2" charset="0"/>
                  </a:rPr>
                  <a:t>TIME</a:t>
                </a:r>
                <a:endParaRPr lang="zh-CN" altLang="en-US" sz="2400" b="1" dirty="0">
                  <a:solidFill>
                    <a:srgbClr val="FFFF00"/>
                  </a:solidFill>
                  <a:latin typeface="MV Boli" pitchFamily="2" charset="0"/>
                  <a:cs typeface="MV Boli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97199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33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" fill="hold">
                                          <p:stCondLst>
                                            <p:cond delay="29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 animBg="1"/>
      <p:bldP spid="13" grpId="1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6">
            <a:extLst>
              <a:ext uri="{FF2B5EF4-FFF2-40B4-BE49-F238E27FC236}">
                <a16:creationId xmlns:a16="http://schemas.microsoft.com/office/drawing/2014/main" id="{788155C9-F25E-9544-74A2-1D035D218E02}"/>
              </a:ext>
            </a:extLst>
          </p:cNvPr>
          <p:cNvGrpSpPr/>
          <p:nvPr/>
        </p:nvGrpSpPr>
        <p:grpSpPr>
          <a:xfrm rot="21480000">
            <a:off x="782867" y="2177809"/>
            <a:ext cx="6525335" cy="2454850"/>
            <a:chOff x="1024382" y="3965702"/>
            <a:chExt cx="3642360" cy="1427480"/>
          </a:xfrm>
        </p:grpSpPr>
        <p:sp>
          <p:nvSpPr>
            <p:cNvPr id="3" name="object 7">
              <a:extLst>
                <a:ext uri="{FF2B5EF4-FFF2-40B4-BE49-F238E27FC236}">
                  <a16:creationId xmlns:a16="http://schemas.microsoft.com/office/drawing/2014/main" id="{BBD4F902-F4EF-2F23-5EB7-EAC6745AC47C}"/>
                </a:ext>
              </a:extLst>
            </p:cNvPr>
            <p:cNvSpPr/>
            <p:nvPr/>
          </p:nvSpPr>
          <p:spPr>
            <a:xfrm>
              <a:off x="1037082" y="3978402"/>
              <a:ext cx="3616960" cy="1402080"/>
            </a:xfrm>
            <a:custGeom>
              <a:avLst/>
              <a:gdLst/>
              <a:ahLst/>
              <a:cxnLst/>
              <a:rect l="l" t="t" r="r" b="b"/>
              <a:pathLst>
                <a:path w="3616960" h="1402079">
                  <a:moveTo>
                    <a:pt x="3382772" y="0"/>
                  </a:moveTo>
                  <a:lnTo>
                    <a:pt x="233680" y="0"/>
                  </a:lnTo>
                  <a:lnTo>
                    <a:pt x="186585" y="4748"/>
                  </a:lnTo>
                  <a:lnTo>
                    <a:pt x="142721" y="18367"/>
                  </a:lnTo>
                  <a:lnTo>
                    <a:pt x="103027" y="39915"/>
                  </a:lnTo>
                  <a:lnTo>
                    <a:pt x="68443" y="68452"/>
                  </a:lnTo>
                  <a:lnTo>
                    <a:pt x="39909" y="103038"/>
                  </a:lnTo>
                  <a:lnTo>
                    <a:pt x="18363" y="142732"/>
                  </a:lnTo>
                  <a:lnTo>
                    <a:pt x="4747" y="186592"/>
                  </a:lnTo>
                  <a:lnTo>
                    <a:pt x="0" y="233680"/>
                  </a:lnTo>
                  <a:lnTo>
                    <a:pt x="0" y="1168400"/>
                  </a:lnTo>
                  <a:lnTo>
                    <a:pt x="4747" y="1215487"/>
                  </a:lnTo>
                  <a:lnTo>
                    <a:pt x="18363" y="1259347"/>
                  </a:lnTo>
                  <a:lnTo>
                    <a:pt x="39909" y="1299041"/>
                  </a:lnTo>
                  <a:lnTo>
                    <a:pt x="68443" y="1333627"/>
                  </a:lnTo>
                  <a:lnTo>
                    <a:pt x="103027" y="1362164"/>
                  </a:lnTo>
                  <a:lnTo>
                    <a:pt x="142721" y="1383712"/>
                  </a:lnTo>
                  <a:lnTo>
                    <a:pt x="186585" y="1397331"/>
                  </a:lnTo>
                  <a:lnTo>
                    <a:pt x="233680" y="1402080"/>
                  </a:lnTo>
                  <a:lnTo>
                    <a:pt x="3382772" y="1402080"/>
                  </a:lnTo>
                  <a:lnTo>
                    <a:pt x="3429859" y="1397331"/>
                  </a:lnTo>
                  <a:lnTo>
                    <a:pt x="3473719" y="1383712"/>
                  </a:lnTo>
                  <a:lnTo>
                    <a:pt x="3513413" y="1362164"/>
                  </a:lnTo>
                  <a:lnTo>
                    <a:pt x="3547999" y="1333627"/>
                  </a:lnTo>
                  <a:lnTo>
                    <a:pt x="3576536" y="1299041"/>
                  </a:lnTo>
                  <a:lnTo>
                    <a:pt x="3598084" y="1259347"/>
                  </a:lnTo>
                  <a:lnTo>
                    <a:pt x="3611703" y="1215487"/>
                  </a:lnTo>
                  <a:lnTo>
                    <a:pt x="3616452" y="1168400"/>
                  </a:lnTo>
                  <a:lnTo>
                    <a:pt x="3616452" y="233680"/>
                  </a:lnTo>
                  <a:lnTo>
                    <a:pt x="3611703" y="186592"/>
                  </a:lnTo>
                  <a:lnTo>
                    <a:pt x="3598084" y="142732"/>
                  </a:lnTo>
                  <a:lnTo>
                    <a:pt x="3576536" y="103038"/>
                  </a:lnTo>
                  <a:lnTo>
                    <a:pt x="3547999" y="68452"/>
                  </a:lnTo>
                  <a:lnTo>
                    <a:pt x="3513413" y="39915"/>
                  </a:lnTo>
                  <a:lnTo>
                    <a:pt x="3473719" y="18367"/>
                  </a:lnTo>
                  <a:lnTo>
                    <a:pt x="3429859" y="4748"/>
                  </a:lnTo>
                  <a:lnTo>
                    <a:pt x="3382772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FFEA"/>
                </a:gs>
                <a:gs pos="74000">
                  <a:srgbClr val="FFFFCD"/>
                </a:gs>
                <a:gs pos="98000">
                  <a:srgbClr val="FFFFEA"/>
                </a:gs>
              </a:gsLst>
              <a:path path="shape">
                <a:fillToRect l="50000" t="50000" r="50000" b="50000"/>
              </a:path>
              <a:tileRect/>
            </a:gradFill>
            <a:ln w="38100">
              <a:solidFill>
                <a:srgbClr val="2BB1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8">
              <a:extLst>
                <a:ext uri="{FF2B5EF4-FFF2-40B4-BE49-F238E27FC236}">
                  <a16:creationId xmlns:a16="http://schemas.microsoft.com/office/drawing/2014/main" id="{861E035D-EA0F-BDCB-D66C-143E6127F03C}"/>
                </a:ext>
              </a:extLst>
            </p:cNvPr>
            <p:cNvSpPr/>
            <p:nvPr/>
          </p:nvSpPr>
          <p:spPr>
            <a:xfrm>
              <a:off x="1037082" y="3978402"/>
              <a:ext cx="3616960" cy="1402080"/>
            </a:xfrm>
            <a:custGeom>
              <a:avLst/>
              <a:gdLst/>
              <a:ahLst/>
              <a:cxnLst/>
              <a:rect l="l" t="t" r="r" b="b"/>
              <a:pathLst>
                <a:path w="3616960" h="1402079">
                  <a:moveTo>
                    <a:pt x="0" y="233680"/>
                  </a:moveTo>
                  <a:lnTo>
                    <a:pt x="4747" y="186592"/>
                  </a:lnTo>
                  <a:lnTo>
                    <a:pt x="18363" y="142732"/>
                  </a:lnTo>
                  <a:lnTo>
                    <a:pt x="39909" y="103038"/>
                  </a:lnTo>
                  <a:lnTo>
                    <a:pt x="68443" y="68452"/>
                  </a:lnTo>
                  <a:lnTo>
                    <a:pt x="103027" y="39915"/>
                  </a:lnTo>
                  <a:lnTo>
                    <a:pt x="142721" y="18367"/>
                  </a:lnTo>
                  <a:lnTo>
                    <a:pt x="186585" y="4748"/>
                  </a:lnTo>
                  <a:lnTo>
                    <a:pt x="233680" y="0"/>
                  </a:lnTo>
                  <a:lnTo>
                    <a:pt x="3382772" y="0"/>
                  </a:lnTo>
                  <a:lnTo>
                    <a:pt x="3429859" y="4748"/>
                  </a:lnTo>
                  <a:lnTo>
                    <a:pt x="3473719" y="18367"/>
                  </a:lnTo>
                  <a:lnTo>
                    <a:pt x="3513413" y="39915"/>
                  </a:lnTo>
                  <a:lnTo>
                    <a:pt x="3547999" y="68452"/>
                  </a:lnTo>
                  <a:lnTo>
                    <a:pt x="3576536" y="103038"/>
                  </a:lnTo>
                  <a:lnTo>
                    <a:pt x="3598084" y="142732"/>
                  </a:lnTo>
                  <a:lnTo>
                    <a:pt x="3611703" y="186592"/>
                  </a:lnTo>
                  <a:lnTo>
                    <a:pt x="3616452" y="233680"/>
                  </a:lnTo>
                  <a:lnTo>
                    <a:pt x="3616452" y="1168400"/>
                  </a:lnTo>
                  <a:lnTo>
                    <a:pt x="3611703" y="1215487"/>
                  </a:lnTo>
                  <a:lnTo>
                    <a:pt x="3598084" y="1259347"/>
                  </a:lnTo>
                  <a:lnTo>
                    <a:pt x="3576536" y="1299041"/>
                  </a:lnTo>
                  <a:lnTo>
                    <a:pt x="3547999" y="1333627"/>
                  </a:lnTo>
                  <a:lnTo>
                    <a:pt x="3513413" y="1362164"/>
                  </a:lnTo>
                  <a:lnTo>
                    <a:pt x="3473719" y="1383712"/>
                  </a:lnTo>
                  <a:lnTo>
                    <a:pt x="3429859" y="1397331"/>
                  </a:lnTo>
                  <a:lnTo>
                    <a:pt x="3382772" y="1402080"/>
                  </a:lnTo>
                  <a:lnTo>
                    <a:pt x="233680" y="1402080"/>
                  </a:lnTo>
                  <a:lnTo>
                    <a:pt x="186585" y="1397331"/>
                  </a:lnTo>
                  <a:lnTo>
                    <a:pt x="142721" y="1383712"/>
                  </a:lnTo>
                  <a:lnTo>
                    <a:pt x="103027" y="1362164"/>
                  </a:lnTo>
                  <a:lnTo>
                    <a:pt x="68443" y="1333627"/>
                  </a:lnTo>
                  <a:lnTo>
                    <a:pt x="39909" y="1299041"/>
                  </a:lnTo>
                  <a:lnTo>
                    <a:pt x="18363" y="1259347"/>
                  </a:lnTo>
                  <a:lnTo>
                    <a:pt x="4747" y="1215487"/>
                  </a:lnTo>
                  <a:lnTo>
                    <a:pt x="0" y="1168400"/>
                  </a:lnTo>
                  <a:lnTo>
                    <a:pt x="0" y="23368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FFEA"/>
                </a:gs>
                <a:gs pos="74000">
                  <a:srgbClr val="FFFFCD"/>
                </a:gs>
                <a:gs pos="98000">
                  <a:srgbClr val="FFFFEA"/>
                </a:gs>
              </a:gsLst>
              <a:path path="shape">
                <a:fillToRect l="50000" t="50000" r="50000" b="50000"/>
              </a:path>
              <a:tileRect/>
            </a:gradFill>
            <a:ln w="38100">
              <a:solidFill>
                <a:srgbClr val="2BB1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346B0746-E9D9-E633-F539-B16B9F1CD1B2}"/>
              </a:ext>
            </a:extLst>
          </p:cNvPr>
          <p:cNvSpPr txBox="1"/>
          <p:nvPr/>
        </p:nvSpPr>
        <p:spPr>
          <a:xfrm>
            <a:off x="852392" y="2445880"/>
            <a:ext cx="6386285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>
              <a:lnSpc>
                <a:spcPct val="150000"/>
              </a:lnSpc>
            </a:pPr>
            <a:r>
              <a:rPr lang="en-US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Complete with Obligation</a:t>
            </a:r>
          </a:p>
          <a:p>
            <a:pPr algn="ctr" rtl="0">
              <a:lnSpc>
                <a:spcPct val="150000"/>
              </a:lnSpc>
            </a:pP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He ________ go shopping with some cash.</a:t>
            </a:r>
          </a:p>
        </p:txBody>
      </p:sp>
      <p:sp>
        <p:nvSpPr>
          <p:cNvPr id="6" name="AutoShape 4">
            <a:extLst>
              <a:ext uri="{FF2B5EF4-FFF2-40B4-BE49-F238E27FC236}">
                <a16:creationId xmlns:a16="http://schemas.microsoft.com/office/drawing/2014/main" id="{8361C923-A8E6-9AEF-D7B7-12032BB939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0628" y="3930967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/>
            <a:r>
              <a:rPr lang="en-US" sz="2400" dirty="0">
                <a:latin typeface="Abadi Extra Light" panose="020B0204020104020204" pitchFamily="34" charset="0"/>
                <a:ea typeface="Times New Roman" panose="02020603050405020304" pitchFamily="18" charset="0"/>
                <a:cs typeface="Aharoni" panose="02010803020104030203" pitchFamily="2" charset="-79"/>
              </a:rPr>
              <a:t>3-</a:t>
            </a:r>
            <a:r>
              <a:rPr lang="en-US" sz="2400" dirty="0"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 </a:t>
            </a:r>
            <a:r>
              <a:rPr lang="en-US" sz="2400" dirty="0">
                <a:ea typeface="Times New Roman" panose="02020603050405020304" pitchFamily="18" charset="0"/>
              </a:rPr>
              <a:t>could you</a:t>
            </a:r>
          </a:p>
        </p:txBody>
      </p:sp>
      <p:sp>
        <p:nvSpPr>
          <p:cNvPr id="8" name="AutoShape 4">
            <a:extLst>
              <a:ext uri="{FF2B5EF4-FFF2-40B4-BE49-F238E27FC236}">
                <a16:creationId xmlns:a16="http://schemas.microsoft.com/office/drawing/2014/main" id="{5A9D47ED-30DB-0100-4946-73C8CE9F9E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0628" y="3020941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/>
            <a:r>
              <a:rPr lang="en-US" sz="2400" dirty="0">
                <a:latin typeface="Abadi Extra Light" panose="020B0204020104020204" pitchFamily="34" charset="0"/>
                <a:ea typeface="Times New Roman" panose="02020603050405020304" pitchFamily="18" charset="0"/>
                <a:cs typeface="Aharoni" panose="02010803020104030203" pitchFamily="2" charset="-79"/>
              </a:rPr>
              <a:t>2- </a:t>
            </a:r>
            <a:r>
              <a:rPr lang="en-US" sz="2400" dirty="0">
                <a:ea typeface="Times New Roman" panose="02020603050405020304" pitchFamily="18" charset="0"/>
              </a:rPr>
              <a:t>need to</a:t>
            </a:r>
          </a:p>
        </p:txBody>
      </p:sp>
      <p:sp>
        <p:nvSpPr>
          <p:cNvPr id="9" name="AutoShape 4">
            <a:extLst>
              <a:ext uri="{FF2B5EF4-FFF2-40B4-BE49-F238E27FC236}">
                <a16:creationId xmlns:a16="http://schemas.microsoft.com/office/drawing/2014/main" id="{4599D3A4-88DA-094F-1269-8F7D5E0499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0628" y="2110918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/>
            <a:r>
              <a:rPr lang="en-US" sz="2400" dirty="0">
                <a:latin typeface="Abadi Extra Light" panose="020B0204020104020204" pitchFamily="34" charset="0"/>
                <a:ea typeface="Times New Roman" panose="02020603050405020304" pitchFamily="18" charset="0"/>
                <a:cs typeface="Aharoni" panose="02010803020104030203" pitchFamily="2" charset="-79"/>
              </a:rPr>
              <a:t>1- </a:t>
            </a:r>
            <a:r>
              <a:rPr lang="en-US" sz="2400" dirty="0">
                <a:ea typeface="Times New Roman" panose="02020603050405020304" pitchFamily="18" charset="0"/>
              </a:rPr>
              <a:t>must</a:t>
            </a:r>
            <a:endParaRPr lang="en-US" sz="2400" u="sng" dirty="0">
              <a:solidFill>
                <a:srgbClr val="FF3686"/>
              </a:solidFill>
              <a:latin typeface="Aharoni" panose="02010803020104030203" pitchFamily="2" charset="-79"/>
              <a:ea typeface="Times New Roman" panose="02020603050405020304" pitchFamily="18" charset="0"/>
              <a:cs typeface="Aharoni" panose="02010803020104030203" pitchFamily="2" charset="-79"/>
            </a:endParaRPr>
          </a:p>
        </p:txBody>
      </p:sp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D6D0D3C5-19DF-E614-94AC-B0C227E41DC8}"/>
              </a:ext>
            </a:extLst>
          </p:cNvPr>
          <p:cNvGrpSpPr/>
          <p:nvPr/>
        </p:nvGrpSpPr>
        <p:grpSpPr>
          <a:xfrm>
            <a:off x="62452" y="289727"/>
            <a:ext cx="4478559" cy="609324"/>
            <a:chOff x="62452" y="289727"/>
            <a:chExt cx="4478559" cy="609324"/>
          </a:xfrm>
        </p:grpSpPr>
        <p:grpSp>
          <p:nvGrpSpPr>
            <p:cNvPr id="7" name="4">
              <a:extLst>
                <a:ext uri="{FF2B5EF4-FFF2-40B4-BE49-F238E27FC236}">
                  <a16:creationId xmlns:a16="http://schemas.microsoft.com/office/drawing/2014/main" id="{015329B6-03CD-49F0-8AAD-3B7A17109C87}"/>
                </a:ext>
              </a:extLst>
            </p:cNvPr>
            <p:cNvGrpSpPr/>
            <p:nvPr/>
          </p:nvGrpSpPr>
          <p:grpSpPr>
            <a:xfrm>
              <a:off x="853467" y="400196"/>
              <a:ext cx="2194477" cy="455119"/>
              <a:chOff x="3562350" y="-2391420"/>
              <a:chExt cx="4033224" cy="1060705"/>
            </a:xfrm>
            <a:solidFill>
              <a:srgbClr val="2BB1AA"/>
            </a:solidFill>
          </p:grpSpPr>
          <p:sp>
            <p:nvSpPr>
              <p:cNvPr id="26" name="4">
                <a:extLst>
                  <a:ext uri="{FF2B5EF4-FFF2-40B4-BE49-F238E27FC236}">
                    <a16:creationId xmlns:a16="http://schemas.microsoft.com/office/drawing/2014/main" id="{BAF235E2-B0F1-0834-E9B5-75B02CBCEFA8}"/>
                  </a:ext>
                </a:extLst>
              </p:cNvPr>
              <p:cNvSpPr/>
              <p:nvPr/>
            </p:nvSpPr>
            <p:spPr>
              <a:xfrm>
                <a:off x="3562350" y="-2391373"/>
                <a:ext cx="3813259" cy="1060617"/>
              </a:xfrm>
              <a:prstGeom prst="flowChartProcess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 baseline="-25000">
                  <a:latin typeface="Calibri" panose="020F0502020204030204" pitchFamily="34" charset="0"/>
                </a:endParaRPr>
              </a:p>
            </p:txBody>
          </p:sp>
          <p:sp>
            <p:nvSpPr>
              <p:cNvPr id="27" name="4">
                <a:extLst>
                  <a:ext uri="{FF2B5EF4-FFF2-40B4-BE49-F238E27FC236}">
                    <a16:creationId xmlns:a16="http://schemas.microsoft.com/office/drawing/2014/main" id="{7C2B2AC2-1BAB-88F3-4927-8FEB1A37E512}"/>
                  </a:ext>
                </a:extLst>
              </p:cNvPr>
              <p:cNvSpPr/>
              <p:nvPr/>
            </p:nvSpPr>
            <p:spPr>
              <a:xfrm rot="5400000">
                <a:off x="6955239" y="-1971049"/>
                <a:ext cx="1060705" cy="21996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 baseline="-25000"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10" name="4">
              <a:extLst>
                <a:ext uri="{FF2B5EF4-FFF2-40B4-BE49-F238E27FC236}">
                  <a16:creationId xmlns:a16="http://schemas.microsoft.com/office/drawing/2014/main" id="{938CA275-4D7E-221D-E7EF-3CCE46B13CB8}"/>
                </a:ext>
              </a:extLst>
            </p:cNvPr>
            <p:cNvSpPr/>
            <p:nvPr/>
          </p:nvSpPr>
          <p:spPr>
            <a:xfrm>
              <a:off x="62452" y="381489"/>
              <a:ext cx="362041" cy="468812"/>
            </a:xfrm>
            <a:prstGeom prst="chevron">
              <a:avLst>
                <a:gd name="adj" fmla="val 63060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" name="4">
              <a:extLst>
                <a:ext uri="{FF2B5EF4-FFF2-40B4-BE49-F238E27FC236}">
                  <a16:creationId xmlns:a16="http://schemas.microsoft.com/office/drawing/2014/main" id="{D7CAA666-6A11-9051-CFC1-DB8AE4225724}"/>
                </a:ext>
              </a:extLst>
            </p:cNvPr>
            <p:cNvSpPr/>
            <p:nvPr/>
          </p:nvSpPr>
          <p:spPr>
            <a:xfrm>
              <a:off x="305387" y="386485"/>
              <a:ext cx="362041" cy="468812"/>
            </a:xfrm>
            <a:prstGeom prst="chevron">
              <a:avLst>
                <a:gd name="adj" fmla="val 63060"/>
              </a:avLst>
            </a:prstGeom>
            <a:solidFill>
              <a:srgbClr val="FF98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" name="4">
              <a:extLst>
                <a:ext uri="{FF2B5EF4-FFF2-40B4-BE49-F238E27FC236}">
                  <a16:creationId xmlns:a16="http://schemas.microsoft.com/office/drawing/2014/main" id="{BD611691-28D6-5CF0-7BCF-F784A148CDEB}"/>
                </a:ext>
              </a:extLst>
            </p:cNvPr>
            <p:cNvSpPr txBox="1">
              <a:spLocks/>
            </p:cNvSpPr>
            <p:nvPr/>
          </p:nvSpPr>
          <p:spPr>
            <a:xfrm>
              <a:off x="202481" y="387645"/>
              <a:ext cx="2742557" cy="413488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000" dirty="0">
                <a:solidFill>
                  <a:schemeClr val="bg1"/>
                </a:solidFill>
                <a:latin typeface="Calibri" panose="020F0502020204030204" pitchFamily="34" charset="0"/>
                <a:ea typeface="微软雅黑 Light" panose="020B0502040204020203" pitchFamily="34" charset="-122"/>
                <a:cs typeface="Segoe UI Black" panose="020B0A02040204020203" pitchFamily="34" charset="0"/>
              </a:endParaRPr>
            </a:p>
          </p:txBody>
        </p:sp>
        <p:grpSp>
          <p:nvGrpSpPr>
            <p:cNvPr id="14" name="Group 466">
              <a:extLst>
                <a:ext uri="{FF2B5EF4-FFF2-40B4-BE49-F238E27FC236}">
                  <a16:creationId xmlns:a16="http://schemas.microsoft.com/office/drawing/2014/main" id="{0392A269-FD24-66DC-78C8-F2781C1F885C}"/>
                </a:ext>
              </a:extLst>
            </p:cNvPr>
            <p:cNvGrpSpPr/>
            <p:nvPr/>
          </p:nvGrpSpPr>
          <p:grpSpPr>
            <a:xfrm>
              <a:off x="639126" y="289727"/>
              <a:ext cx="3901885" cy="609324"/>
              <a:chOff x="5047387" y="2192871"/>
              <a:chExt cx="2438798" cy="609324"/>
            </a:xfrm>
          </p:grpSpPr>
          <p:sp>
            <p:nvSpPr>
              <p:cNvPr id="15" name="Freeform: Shape 447">
                <a:extLst>
                  <a:ext uri="{FF2B5EF4-FFF2-40B4-BE49-F238E27FC236}">
                    <a16:creationId xmlns:a16="http://schemas.microsoft.com/office/drawing/2014/main" id="{434235E4-DEB9-79CD-C4F4-8AA12D47D8C2}"/>
                  </a:ext>
                </a:extLst>
              </p:cNvPr>
              <p:cNvSpPr/>
              <p:nvPr/>
            </p:nvSpPr>
            <p:spPr>
              <a:xfrm rot="10411499" flipH="1" flipV="1">
                <a:off x="5047387" y="2192871"/>
                <a:ext cx="1128952" cy="609324"/>
              </a:xfrm>
              <a:custGeom>
                <a:avLst/>
                <a:gdLst>
                  <a:gd name="connsiteX0" fmla="*/ 1341167 w 2220071"/>
                  <a:gd name="connsiteY0" fmla="*/ 493432 h 633294"/>
                  <a:gd name="connsiteX1" fmla="*/ 1299844 w 2220071"/>
                  <a:gd name="connsiteY1" fmla="*/ 520451 h 633294"/>
                  <a:gd name="connsiteX2" fmla="*/ 1341167 w 2220071"/>
                  <a:gd name="connsiteY2" fmla="*/ 493432 h 633294"/>
                  <a:gd name="connsiteX3" fmla="*/ 1180644 w 2220071"/>
                  <a:gd name="connsiteY3" fmla="*/ 481512 h 633294"/>
                  <a:gd name="connsiteX4" fmla="*/ 1130580 w 2220071"/>
                  <a:gd name="connsiteY4" fmla="*/ 503762 h 633294"/>
                  <a:gd name="connsiteX5" fmla="*/ 1183823 w 2220071"/>
                  <a:gd name="connsiteY5" fmla="*/ 490253 h 633294"/>
                  <a:gd name="connsiteX6" fmla="*/ 1180644 w 2220071"/>
                  <a:gd name="connsiteY6" fmla="*/ 481512 h 633294"/>
                  <a:gd name="connsiteX7" fmla="*/ 1223953 w 2220071"/>
                  <a:gd name="connsiteY7" fmla="*/ 466115 h 633294"/>
                  <a:gd name="connsiteX8" fmla="*/ 1283156 w 2220071"/>
                  <a:gd name="connsiteY8" fmla="*/ 479128 h 633294"/>
                  <a:gd name="connsiteX9" fmla="*/ 1266468 w 2220071"/>
                  <a:gd name="connsiteY9" fmla="*/ 518861 h 633294"/>
                  <a:gd name="connsiteX10" fmla="*/ 1246601 w 2220071"/>
                  <a:gd name="connsiteY10" fmla="*/ 538728 h 633294"/>
                  <a:gd name="connsiteX11" fmla="*/ 1220377 w 2220071"/>
                  <a:gd name="connsiteY11" fmla="*/ 542701 h 633294"/>
                  <a:gd name="connsiteX12" fmla="*/ 1217198 w 2220071"/>
                  <a:gd name="connsiteY12" fmla="*/ 514093 h 633294"/>
                  <a:gd name="connsiteX13" fmla="*/ 1180644 w 2220071"/>
                  <a:gd name="connsiteY13" fmla="*/ 529986 h 633294"/>
                  <a:gd name="connsiteX14" fmla="*/ 1105150 w 2220071"/>
                  <a:gd name="connsiteY14" fmla="*/ 513298 h 633294"/>
                  <a:gd name="connsiteX15" fmla="*/ 1152830 w 2220071"/>
                  <a:gd name="connsiteY15" fmla="*/ 475154 h 633294"/>
                  <a:gd name="connsiteX16" fmla="*/ 1223953 w 2220071"/>
                  <a:gd name="connsiteY16" fmla="*/ 466115 h 633294"/>
                  <a:gd name="connsiteX17" fmla="*/ 1431759 w 2220071"/>
                  <a:gd name="connsiteY17" fmla="*/ 447341 h 633294"/>
                  <a:gd name="connsiteX18" fmla="*/ 1424607 w 2220071"/>
                  <a:gd name="connsiteY18" fmla="*/ 461645 h 633294"/>
                  <a:gd name="connsiteX19" fmla="*/ 1413481 w 2220071"/>
                  <a:gd name="connsiteY19" fmla="*/ 460851 h 633294"/>
                  <a:gd name="connsiteX20" fmla="*/ 1410303 w 2220071"/>
                  <a:gd name="connsiteY20" fmla="*/ 451315 h 633294"/>
                  <a:gd name="connsiteX21" fmla="*/ 1431759 w 2220071"/>
                  <a:gd name="connsiteY21" fmla="*/ 447341 h 633294"/>
                  <a:gd name="connsiteX22" fmla="*/ 1563440 w 2220071"/>
                  <a:gd name="connsiteY22" fmla="*/ 353132 h 633294"/>
                  <a:gd name="connsiteX23" fmla="*/ 1559986 w 2220071"/>
                  <a:gd name="connsiteY23" fmla="*/ 362336 h 633294"/>
                  <a:gd name="connsiteX24" fmla="*/ 1535066 w 2220071"/>
                  <a:gd name="connsiteY24" fmla="*/ 371052 h 633294"/>
                  <a:gd name="connsiteX25" fmla="*/ 1562085 w 2220071"/>
                  <a:gd name="connsiteY25" fmla="*/ 351186 h 633294"/>
                  <a:gd name="connsiteX26" fmla="*/ 1562642 w 2220071"/>
                  <a:gd name="connsiteY26" fmla="*/ 351252 h 633294"/>
                  <a:gd name="connsiteX27" fmla="*/ 1562880 w 2220071"/>
                  <a:gd name="connsiteY27" fmla="*/ 351981 h 633294"/>
                  <a:gd name="connsiteX28" fmla="*/ 1678802 w 2220071"/>
                  <a:gd name="connsiteY28" fmla="*/ 325657 h 633294"/>
                  <a:gd name="connsiteX29" fmla="*/ 1701947 w 2220071"/>
                  <a:gd name="connsiteY29" fmla="*/ 327346 h 633294"/>
                  <a:gd name="connsiteX30" fmla="*/ 1703536 w 2220071"/>
                  <a:gd name="connsiteY30" fmla="*/ 336882 h 633294"/>
                  <a:gd name="connsiteX31" fmla="*/ 1652677 w 2220071"/>
                  <a:gd name="connsiteY31" fmla="*/ 342444 h 633294"/>
                  <a:gd name="connsiteX32" fmla="*/ 1678802 w 2220071"/>
                  <a:gd name="connsiteY32" fmla="*/ 325657 h 633294"/>
                  <a:gd name="connsiteX33" fmla="*/ 1717840 w 2220071"/>
                  <a:gd name="connsiteY33" fmla="*/ 228012 h 633294"/>
                  <a:gd name="connsiteX34" fmla="*/ 1681285 w 2220071"/>
                  <a:gd name="connsiteY34" fmla="*/ 244700 h 633294"/>
                  <a:gd name="connsiteX35" fmla="*/ 1681286 w 2220071"/>
                  <a:gd name="connsiteY35" fmla="*/ 244701 h 633294"/>
                  <a:gd name="connsiteX36" fmla="*/ 1681285 w 2220071"/>
                  <a:gd name="connsiteY36" fmla="*/ 244701 h 633294"/>
                  <a:gd name="connsiteX37" fmla="*/ 1682368 w 2220071"/>
                  <a:gd name="connsiteY37" fmla="*/ 247516 h 633294"/>
                  <a:gd name="connsiteX38" fmla="*/ 1685258 w 2220071"/>
                  <a:gd name="connsiteY38" fmla="*/ 255031 h 633294"/>
                  <a:gd name="connsiteX39" fmla="*/ 1685259 w 2220071"/>
                  <a:gd name="connsiteY39" fmla="*/ 255031 h 633294"/>
                  <a:gd name="connsiteX40" fmla="*/ 1685335 w 2220071"/>
                  <a:gd name="connsiteY40" fmla="*/ 255020 h 633294"/>
                  <a:gd name="connsiteX41" fmla="*/ 1707212 w 2220071"/>
                  <a:gd name="connsiteY41" fmla="*/ 251951 h 633294"/>
                  <a:gd name="connsiteX42" fmla="*/ 1717789 w 2220071"/>
                  <a:gd name="connsiteY42" fmla="*/ 228128 h 633294"/>
                  <a:gd name="connsiteX43" fmla="*/ 1717841 w 2220071"/>
                  <a:gd name="connsiteY43" fmla="*/ 228013 h 633294"/>
                  <a:gd name="connsiteX44" fmla="*/ 1717839 w 2220071"/>
                  <a:gd name="connsiteY44" fmla="*/ 228014 h 633294"/>
                  <a:gd name="connsiteX45" fmla="*/ 1944322 w 2220071"/>
                  <a:gd name="connsiteY45" fmla="*/ 211213 h 633294"/>
                  <a:gd name="connsiteX46" fmla="*/ 1901409 w 2220071"/>
                  <a:gd name="connsiteY46" fmla="*/ 225629 h 633294"/>
                  <a:gd name="connsiteX47" fmla="*/ 1903793 w 2220071"/>
                  <a:gd name="connsiteY47" fmla="*/ 234370 h 633294"/>
                  <a:gd name="connsiteX48" fmla="*/ 1961804 w 2220071"/>
                  <a:gd name="connsiteY48" fmla="*/ 217682 h 633294"/>
                  <a:gd name="connsiteX49" fmla="*/ 1944322 w 2220071"/>
                  <a:gd name="connsiteY49" fmla="*/ 211213 h 633294"/>
                  <a:gd name="connsiteX50" fmla="*/ 2220071 w 2220071"/>
                  <a:gd name="connsiteY50" fmla="*/ 169207 h 633294"/>
                  <a:gd name="connsiteX51" fmla="*/ 2104844 w 2220071"/>
                  <a:gd name="connsiteY51" fmla="*/ 200199 h 633294"/>
                  <a:gd name="connsiteX52" fmla="*/ 2220071 w 2220071"/>
                  <a:gd name="connsiteY52" fmla="*/ 169207 h 633294"/>
                  <a:gd name="connsiteX53" fmla="*/ 2042066 w 2220071"/>
                  <a:gd name="connsiteY53" fmla="*/ 168412 h 633294"/>
                  <a:gd name="connsiteX54" fmla="*/ 1993591 w 2220071"/>
                  <a:gd name="connsiteY54" fmla="*/ 204172 h 633294"/>
                  <a:gd name="connsiteX55" fmla="*/ 1995975 w 2220071"/>
                  <a:gd name="connsiteY55" fmla="*/ 214503 h 633294"/>
                  <a:gd name="connsiteX56" fmla="*/ 2054780 w 2220071"/>
                  <a:gd name="connsiteY56" fmla="*/ 204172 h 633294"/>
                  <a:gd name="connsiteX57" fmla="*/ 2042066 w 2220071"/>
                  <a:gd name="connsiteY57" fmla="*/ 168412 h 633294"/>
                  <a:gd name="connsiteX58" fmla="*/ 241344 w 2220071"/>
                  <a:gd name="connsiteY58" fmla="*/ 127089 h 633294"/>
                  <a:gd name="connsiteX59" fmla="*/ 229424 w 2220071"/>
                  <a:gd name="connsiteY59" fmla="*/ 131062 h 633294"/>
                  <a:gd name="connsiteX60" fmla="*/ 231013 w 2220071"/>
                  <a:gd name="connsiteY60" fmla="*/ 137420 h 633294"/>
                  <a:gd name="connsiteX61" fmla="*/ 231808 w 2220071"/>
                  <a:gd name="connsiteY61" fmla="*/ 137420 h 633294"/>
                  <a:gd name="connsiteX62" fmla="*/ 252469 w 2220071"/>
                  <a:gd name="connsiteY62" fmla="*/ 137420 h 633294"/>
                  <a:gd name="connsiteX63" fmla="*/ 254059 w 2220071"/>
                  <a:gd name="connsiteY63" fmla="*/ 131858 h 633294"/>
                  <a:gd name="connsiteX64" fmla="*/ 242139 w 2220071"/>
                  <a:gd name="connsiteY64" fmla="*/ 127089 h 633294"/>
                  <a:gd name="connsiteX65" fmla="*/ 241706 w 2220071"/>
                  <a:gd name="connsiteY65" fmla="*/ 127234 h 633294"/>
                  <a:gd name="connsiteX66" fmla="*/ 1691616 w 2220071"/>
                  <a:gd name="connsiteY66" fmla="*/ 88945 h 633294"/>
                  <a:gd name="connsiteX67" fmla="*/ 1717046 w 2220071"/>
                  <a:gd name="connsiteY67" fmla="*/ 120732 h 633294"/>
                  <a:gd name="connsiteX68" fmla="*/ 1691616 w 2220071"/>
                  <a:gd name="connsiteY68" fmla="*/ 88945 h 633294"/>
                  <a:gd name="connsiteX69" fmla="*/ 254059 w 2220071"/>
                  <a:gd name="connsiteY69" fmla="*/ 81793 h 633294"/>
                  <a:gd name="connsiteX70" fmla="*/ 254129 w 2220071"/>
                  <a:gd name="connsiteY70" fmla="*/ 81797 h 633294"/>
                  <a:gd name="connsiteX71" fmla="*/ 254122 w 2220071"/>
                  <a:gd name="connsiteY71" fmla="*/ 81801 h 633294"/>
                  <a:gd name="connsiteX72" fmla="*/ 1939653 w 2220071"/>
                  <a:gd name="connsiteY72" fmla="*/ 54166 h 633294"/>
                  <a:gd name="connsiteX73" fmla="*/ 1957036 w 2220071"/>
                  <a:gd name="connsiteY73" fmla="*/ 57953 h 633294"/>
                  <a:gd name="connsiteX74" fmla="*/ 1910150 w 2220071"/>
                  <a:gd name="connsiteY74" fmla="*/ 73051 h 633294"/>
                  <a:gd name="connsiteX75" fmla="*/ 1939653 w 2220071"/>
                  <a:gd name="connsiteY75" fmla="*/ 54166 h 633294"/>
                  <a:gd name="connsiteX76" fmla="*/ 1355608 w 2220071"/>
                  <a:gd name="connsiteY76" fmla="*/ 389 h 633294"/>
                  <a:gd name="connsiteX77" fmla="*/ 1457189 w 2220071"/>
                  <a:gd name="connsiteY77" fmla="*/ 14246 h 633294"/>
                  <a:gd name="connsiteX78" fmla="*/ 1467520 w 2220071"/>
                  <a:gd name="connsiteY78" fmla="*/ 48417 h 633294"/>
                  <a:gd name="connsiteX79" fmla="*/ 1528709 w 2220071"/>
                  <a:gd name="connsiteY79" fmla="*/ 5505 h 633294"/>
                  <a:gd name="connsiteX80" fmla="*/ 1526325 w 2220071"/>
                  <a:gd name="connsiteY80" fmla="*/ 32524 h 633294"/>
                  <a:gd name="connsiteX81" fmla="*/ 1570032 w 2220071"/>
                  <a:gd name="connsiteY81" fmla="*/ 22193 h 633294"/>
                  <a:gd name="connsiteX82" fmla="*/ 1620096 w 2220071"/>
                  <a:gd name="connsiteY82" fmla="*/ 7094 h 633294"/>
                  <a:gd name="connsiteX83" fmla="*/ 1696384 w 2220071"/>
                  <a:gd name="connsiteY83" fmla="*/ 46828 h 633294"/>
                  <a:gd name="connsiteX84" fmla="*/ 1727376 w 2220071"/>
                  <a:gd name="connsiteY84" fmla="*/ 61132 h 633294"/>
                  <a:gd name="connsiteX85" fmla="*/ 1790155 w 2220071"/>
                  <a:gd name="connsiteY85" fmla="*/ 36497 h 633294"/>
                  <a:gd name="connsiteX86" fmla="*/ 1852934 w 2220071"/>
                  <a:gd name="connsiteY86" fmla="*/ 22193 h 633294"/>
                  <a:gd name="connsiteX87" fmla="*/ 1764726 w 2220071"/>
                  <a:gd name="connsiteY87" fmla="*/ 100071 h 633294"/>
                  <a:gd name="connsiteX88" fmla="*/ 1806049 w 2220071"/>
                  <a:gd name="connsiteY88" fmla="*/ 95303 h 633294"/>
                  <a:gd name="connsiteX89" fmla="*/ 1777441 w 2220071"/>
                  <a:gd name="connsiteY89" fmla="*/ 129473 h 633294"/>
                  <a:gd name="connsiteX90" fmla="*/ 1849756 w 2220071"/>
                  <a:gd name="connsiteY90" fmla="*/ 103249 h 633294"/>
                  <a:gd name="connsiteX91" fmla="*/ 1894257 w 2220071"/>
                  <a:gd name="connsiteY91" fmla="*/ 88151 h 633294"/>
                  <a:gd name="connsiteX92" fmla="*/ 1863265 w 2220071"/>
                  <a:gd name="connsiteY92" fmla="*/ 107223 h 633294"/>
                  <a:gd name="connsiteX93" fmla="*/ 1864854 w 2220071"/>
                  <a:gd name="connsiteY93" fmla="*/ 114375 h 633294"/>
                  <a:gd name="connsiteX94" fmla="*/ 1939553 w 2220071"/>
                  <a:gd name="connsiteY94" fmla="*/ 107223 h 633294"/>
                  <a:gd name="connsiteX95" fmla="*/ 1957830 w 2220071"/>
                  <a:gd name="connsiteY95" fmla="*/ 142983 h 633294"/>
                  <a:gd name="connsiteX96" fmla="*/ 2044450 w 2220071"/>
                  <a:gd name="connsiteY96" fmla="*/ 149340 h 633294"/>
                  <a:gd name="connsiteX97" fmla="*/ 2081799 w 2220071"/>
                  <a:gd name="connsiteY97" fmla="*/ 133447 h 633294"/>
                  <a:gd name="connsiteX98" fmla="*/ 2088157 w 2220071"/>
                  <a:gd name="connsiteY98" fmla="*/ 203378 h 633294"/>
                  <a:gd name="connsiteX99" fmla="*/ 2019020 w 2220071"/>
                  <a:gd name="connsiteY99" fmla="*/ 230397 h 633294"/>
                  <a:gd name="connsiteX100" fmla="*/ 1985644 w 2220071"/>
                  <a:gd name="connsiteY100" fmla="*/ 245495 h 633294"/>
                  <a:gd name="connsiteX101" fmla="*/ 1951473 w 2220071"/>
                  <a:gd name="connsiteY101" fmla="*/ 250263 h 633294"/>
                  <a:gd name="connsiteX102" fmla="*/ 1914124 w 2220071"/>
                  <a:gd name="connsiteY102" fmla="*/ 259005 h 633294"/>
                  <a:gd name="connsiteX103" fmla="*/ 1859292 w 2220071"/>
                  <a:gd name="connsiteY103" fmla="*/ 288407 h 633294"/>
                  <a:gd name="connsiteX104" fmla="*/ 1768699 w 2220071"/>
                  <a:gd name="connsiteY104" fmla="*/ 317810 h 633294"/>
                  <a:gd name="connsiteX105" fmla="*/ 1736912 w 2220071"/>
                  <a:gd name="connsiteY105" fmla="*/ 324962 h 633294"/>
                  <a:gd name="connsiteX106" fmla="*/ 1716251 w 2220071"/>
                  <a:gd name="connsiteY106" fmla="*/ 277282 h 633294"/>
                  <a:gd name="connsiteX107" fmla="*/ 1651883 w 2220071"/>
                  <a:gd name="connsiteY107" fmla="*/ 314632 h 633294"/>
                  <a:gd name="connsiteX108" fmla="*/ 1611355 w 2220071"/>
                  <a:gd name="connsiteY108" fmla="*/ 326552 h 633294"/>
                  <a:gd name="connsiteX109" fmla="*/ 1643936 w 2220071"/>
                  <a:gd name="connsiteY109" fmla="*/ 363901 h 633294"/>
                  <a:gd name="connsiteX110" fmla="*/ 1604997 w 2220071"/>
                  <a:gd name="connsiteY110" fmla="*/ 376616 h 633294"/>
                  <a:gd name="connsiteX111" fmla="*/ 1588905 w 2220071"/>
                  <a:gd name="connsiteY111" fmla="*/ 354365 h 633294"/>
                  <a:gd name="connsiteX112" fmla="*/ 1565041 w 2220071"/>
                  <a:gd name="connsiteY112" fmla="*/ 351536 h 633294"/>
                  <a:gd name="connsiteX113" fmla="*/ 1565263 w 2220071"/>
                  <a:gd name="connsiteY113" fmla="*/ 351980 h 633294"/>
                  <a:gd name="connsiteX114" fmla="*/ 1563440 w 2220071"/>
                  <a:gd name="connsiteY114" fmla="*/ 353132 h 633294"/>
                  <a:gd name="connsiteX115" fmla="*/ 1564081 w 2220071"/>
                  <a:gd name="connsiteY115" fmla="*/ 351423 h 633294"/>
                  <a:gd name="connsiteX116" fmla="*/ 1562642 w 2220071"/>
                  <a:gd name="connsiteY116" fmla="*/ 351252 h 633294"/>
                  <a:gd name="connsiteX117" fmla="*/ 1556622 w 2220071"/>
                  <a:gd name="connsiteY117" fmla="*/ 332810 h 633294"/>
                  <a:gd name="connsiteX118" fmla="*/ 1548576 w 2220071"/>
                  <a:gd name="connsiteY118" fmla="*/ 308274 h 633294"/>
                  <a:gd name="connsiteX119" fmla="*/ 1484207 w 2220071"/>
                  <a:gd name="connsiteY119" fmla="*/ 375026 h 633294"/>
                  <a:gd name="connsiteX120" fmla="*/ 1425402 w 2220071"/>
                  <a:gd name="connsiteY120" fmla="*/ 398867 h 633294"/>
                  <a:gd name="connsiteX121" fmla="*/ 1291897 w 2220071"/>
                  <a:gd name="connsiteY121" fmla="*/ 437805 h 633294"/>
                  <a:gd name="connsiteX122" fmla="*/ 1276799 w 2220071"/>
                  <a:gd name="connsiteY122" fmla="*/ 444957 h 633294"/>
                  <a:gd name="connsiteX123" fmla="*/ 1259316 w 2220071"/>
                  <a:gd name="connsiteY123" fmla="*/ 446547 h 633294"/>
                  <a:gd name="connsiteX124" fmla="*/ 1260835 w 2220071"/>
                  <a:gd name="connsiteY124" fmla="*/ 430598 h 633294"/>
                  <a:gd name="connsiteX125" fmla="*/ 1262495 w 2220071"/>
                  <a:gd name="connsiteY125" fmla="*/ 430653 h 633294"/>
                  <a:gd name="connsiteX126" fmla="*/ 1263396 w 2220071"/>
                  <a:gd name="connsiteY126" fmla="*/ 428934 h 633294"/>
                  <a:gd name="connsiteX127" fmla="*/ 1296467 w 2220071"/>
                  <a:gd name="connsiteY127" fmla="*/ 416647 h 633294"/>
                  <a:gd name="connsiteX128" fmla="*/ 1323684 w 2220071"/>
                  <a:gd name="connsiteY128" fmla="*/ 386152 h 633294"/>
                  <a:gd name="connsiteX129" fmla="*/ 1305407 w 2220071"/>
                  <a:gd name="connsiteY129" fmla="*/ 384563 h 633294"/>
                  <a:gd name="connsiteX130" fmla="*/ 1277693 w 2220071"/>
                  <a:gd name="connsiteY130" fmla="*/ 401648 h 633294"/>
                  <a:gd name="connsiteX131" fmla="*/ 1263396 w 2220071"/>
                  <a:gd name="connsiteY131" fmla="*/ 428934 h 633294"/>
                  <a:gd name="connsiteX132" fmla="*/ 1260905 w 2220071"/>
                  <a:gd name="connsiteY132" fmla="*/ 429859 h 633294"/>
                  <a:gd name="connsiteX133" fmla="*/ 1260835 w 2220071"/>
                  <a:gd name="connsiteY133" fmla="*/ 430598 h 633294"/>
                  <a:gd name="connsiteX134" fmla="*/ 1241536 w 2220071"/>
                  <a:gd name="connsiteY134" fmla="*/ 429958 h 633294"/>
                  <a:gd name="connsiteX135" fmla="*/ 1221172 w 2220071"/>
                  <a:gd name="connsiteY135" fmla="*/ 432243 h 633294"/>
                  <a:gd name="connsiteX136" fmla="*/ 1080515 w 2220071"/>
                  <a:gd name="connsiteY136" fmla="*/ 474360 h 633294"/>
                  <a:gd name="connsiteX137" fmla="*/ 1099587 w 2220071"/>
                  <a:gd name="connsiteY137" fmla="*/ 490254 h 633294"/>
                  <a:gd name="connsiteX138" fmla="*/ 1081310 w 2220071"/>
                  <a:gd name="connsiteY138" fmla="*/ 511710 h 633294"/>
                  <a:gd name="connsiteX139" fmla="*/ 1090051 w 2220071"/>
                  <a:gd name="connsiteY139" fmla="*/ 537934 h 633294"/>
                  <a:gd name="connsiteX140" fmla="*/ 1076542 w 2220071"/>
                  <a:gd name="connsiteY140" fmla="*/ 546675 h 633294"/>
                  <a:gd name="connsiteX141" fmla="*/ 939859 w 2220071"/>
                  <a:gd name="connsiteY141" fmla="*/ 587998 h 633294"/>
                  <a:gd name="connsiteX142" fmla="*/ 846882 w 2220071"/>
                  <a:gd name="connsiteY142" fmla="*/ 599918 h 633294"/>
                  <a:gd name="connsiteX143" fmla="*/ 764237 w 2220071"/>
                  <a:gd name="connsiteY143" fmla="*/ 596739 h 633294"/>
                  <a:gd name="connsiteX144" fmla="*/ 757879 w 2220071"/>
                  <a:gd name="connsiteY144" fmla="*/ 626937 h 633294"/>
                  <a:gd name="connsiteX145" fmla="*/ 749933 w 2220071"/>
                  <a:gd name="connsiteY145" fmla="*/ 633294 h 633294"/>
                  <a:gd name="connsiteX146" fmla="*/ 723708 w 2220071"/>
                  <a:gd name="connsiteY146" fmla="*/ 607865 h 633294"/>
                  <a:gd name="connsiteX147" fmla="*/ 689538 w 2220071"/>
                  <a:gd name="connsiteY147" fmla="*/ 630115 h 633294"/>
                  <a:gd name="connsiteX148" fmla="*/ 674439 w 2220071"/>
                  <a:gd name="connsiteY148" fmla="*/ 618195 h 633294"/>
                  <a:gd name="connsiteX149" fmla="*/ 649009 w 2220071"/>
                  <a:gd name="connsiteY149" fmla="*/ 615017 h 633294"/>
                  <a:gd name="connsiteX150" fmla="*/ 604508 w 2220071"/>
                  <a:gd name="connsiteY150" fmla="*/ 626142 h 633294"/>
                  <a:gd name="connsiteX151" fmla="*/ 436833 w 2220071"/>
                  <a:gd name="connsiteY151" fmla="*/ 600713 h 633294"/>
                  <a:gd name="connsiteX152" fmla="*/ 394715 w 2220071"/>
                  <a:gd name="connsiteY152" fmla="*/ 570515 h 633294"/>
                  <a:gd name="connsiteX153" fmla="*/ 324784 w 2220071"/>
                  <a:gd name="connsiteY153" fmla="*/ 514094 h 633294"/>
                  <a:gd name="connsiteX154" fmla="*/ 296971 w 2220071"/>
                  <a:gd name="connsiteY154" fmla="*/ 480718 h 633294"/>
                  <a:gd name="connsiteX155" fmla="*/ 229424 w 2220071"/>
                  <a:gd name="connsiteY155" fmla="*/ 421912 h 633294"/>
                  <a:gd name="connsiteX156" fmla="*/ 189690 w 2220071"/>
                  <a:gd name="connsiteY156" fmla="*/ 416349 h 633294"/>
                  <a:gd name="connsiteX157" fmla="*/ 94330 w 2220071"/>
                  <a:gd name="connsiteY157" fmla="*/ 357544 h 633294"/>
                  <a:gd name="connsiteX158" fmla="*/ 27578 w 2220071"/>
                  <a:gd name="connsiteY158" fmla="*/ 303506 h 633294"/>
                  <a:gd name="connsiteX159" fmla="*/ 23604 w 2220071"/>
                  <a:gd name="connsiteY159" fmla="*/ 287613 h 633294"/>
                  <a:gd name="connsiteX160" fmla="*/ 2148 w 2220071"/>
                  <a:gd name="connsiteY160" fmla="*/ 247085 h 633294"/>
                  <a:gd name="connsiteX161" fmla="*/ 29962 w 2220071"/>
                  <a:gd name="connsiteY161" fmla="*/ 203378 h 633294"/>
                  <a:gd name="connsiteX162" fmla="*/ 54597 w 2220071"/>
                  <a:gd name="connsiteY162" fmla="*/ 204172 h 633294"/>
                  <a:gd name="connsiteX163" fmla="*/ 57775 w 2220071"/>
                  <a:gd name="connsiteY163" fmla="*/ 197020 h 633294"/>
                  <a:gd name="connsiteX164" fmla="*/ 15658 w 2220071"/>
                  <a:gd name="connsiteY164" fmla="*/ 170002 h 633294"/>
                  <a:gd name="connsiteX165" fmla="*/ 31551 w 2220071"/>
                  <a:gd name="connsiteY165" fmla="*/ 130268 h 633294"/>
                  <a:gd name="connsiteX166" fmla="*/ 77642 w 2220071"/>
                  <a:gd name="connsiteY166" fmla="*/ 158876 h 633294"/>
                  <a:gd name="connsiteX167" fmla="*/ 149162 w 2220071"/>
                  <a:gd name="connsiteY167" fmla="*/ 142983 h 633294"/>
                  <a:gd name="connsiteX168" fmla="*/ 67311 w 2220071"/>
                  <a:gd name="connsiteY168" fmla="*/ 119143 h 633294"/>
                  <a:gd name="connsiteX169" fmla="*/ 50623 w 2220071"/>
                  <a:gd name="connsiteY169" fmla="*/ 75436 h 633294"/>
                  <a:gd name="connsiteX170" fmla="*/ 141216 w 2220071"/>
                  <a:gd name="connsiteY170" fmla="*/ 65105 h 633294"/>
                  <a:gd name="connsiteX171" fmla="*/ 147573 w 2220071"/>
                  <a:gd name="connsiteY171" fmla="*/ 91329 h 633294"/>
                  <a:gd name="connsiteX172" fmla="*/ 219093 w 2220071"/>
                  <a:gd name="connsiteY172" fmla="*/ 80204 h 633294"/>
                  <a:gd name="connsiteX173" fmla="*/ 251550 w 2220071"/>
                  <a:gd name="connsiteY173" fmla="*/ 83155 h 633294"/>
                  <a:gd name="connsiteX174" fmla="*/ 225451 w 2220071"/>
                  <a:gd name="connsiteY174" fmla="*/ 96891 h 633294"/>
                  <a:gd name="connsiteX175" fmla="*/ 225924 w 2220071"/>
                  <a:gd name="connsiteY175" fmla="*/ 98191 h 633294"/>
                  <a:gd name="connsiteX176" fmla="*/ 223861 w 2220071"/>
                  <a:gd name="connsiteY176" fmla="*/ 99276 h 633294"/>
                  <a:gd name="connsiteX177" fmla="*/ 227040 w 2220071"/>
                  <a:gd name="connsiteY177" fmla="*/ 108017 h 633294"/>
                  <a:gd name="connsiteX178" fmla="*/ 291408 w 2220071"/>
                  <a:gd name="connsiteY178" fmla="*/ 86561 h 633294"/>
                  <a:gd name="connsiteX179" fmla="*/ 289194 w 2220071"/>
                  <a:gd name="connsiteY179" fmla="*/ 86278 h 633294"/>
                  <a:gd name="connsiteX180" fmla="*/ 292998 w 2220071"/>
                  <a:gd name="connsiteY180" fmla="*/ 84177 h 633294"/>
                  <a:gd name="connsiteX181" fmla="*/ 254129 w 2220071"/>
                  <a:gd name="connsiteY181" fmla="*/ 81797 h 633294"/>
                  <a:gd name="connsiteX182" fmla="*/ 255648 w 2220071"/>
                  <a:gd name="connsiteY182" fmla="*/ 80998 h 633294"/>
                  <a:gd name="connsiteX183" fmla="*/ 254059 w 2220071"/>
                  <a:gd name="connsiteY183" fmla="*/ 81793 h 633294"/>
                  <a:gd name="connsiteX184" fmla="*/ 271541 w 2220071"/>
                  <a:gd name="connsiteY184" fmla="*/ 50801 h 633294"/>
                  <a:gd name="connsiteX185" fmla="*/ 715762 w 2220071"/>
                  <a:gd name="connsiteY185" fmla="*/ 8684 h 633294"/>
                  <a:gd name="connsiteX186" fmla="*/ 877080 w 2220071"/>
                  <a:gd name="connsiteY186" fmla="*/ 11862 h 633294"/>
                  <a:gd name="connsiteX187" fmla="*/ 934296 w 2220071"/>
                  <a:gd name="connsiteY187" fmla="*/ 12657 h 633294"/>
                  <a:gd name="connsiteX188" fmla="*/ 991512 w 2220071"/>
                  <a:gd name="connsiteY188" fmla="*/ 24577 h 633294"/>
                  <a:gd name="connsiteX189" fmla="*/ 1015352 w 2220071"/>
                  <a:gd name="connsiteY189" fmla="*/ 11862 h 633294"/>
                  <a:gd name="connsiteX190" fmla="*/ 1020915 w 2220071"/>
                  <a:gd name="connsiteY190" fmla="*/ 11862 h 633294"/>
                  <a:gd name="connsiteX191" fmla="*/ 1078926 w 2220071"/>
                  <a:gd name="connsiteY191" fmla="*/ 11068 h 633294"/>
                  <a:gd name="connsiteX192" fmla="*/ 1086873 w 2220071"/>
                  <a:gd name="connsiteY192" fmla="*/ 9478 h 633294"/>
                  <a:gd name="connsiteX193" fmla="*/ 1300639 w 2220071"/>
                  <a:gd name="connsiteY193" fmla="*/ 8684 h 633294"/>
                  <a:gd name="connsiteX194" fmla="*/ 1321300 w 2220071"/>
                  <a:gd name="connsiteY194" fmla="*/ 7889 h 633294"/>
                  <a:gd name="connsiteX195" fmla="*/ 1355608 w 2220071"/>
                  <a:gd name="connsiteY195" fmla="*/ 389 h 633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</a:cxnLst>
                <a:rect l="l" t="t" r="r" b="b"/>
                <a:pathLst>
                  <a:path w="2220071" h="633294">
                    <a:moveTo>
                      <a:pt x="1341167" y="493432"/>
                    </a:moveTo>
                    <a:cubicBezTo>
                      <a:pt x="1333220" y="529192"/>
                      <a:pt x="1333220" y="529192"/>
                      <a:pt x="1299844" y="520451"/>
                    </a:cubicBezTo>
                    <a:cubicBezTo>
                      <a:pt x="1308585" y="502968"/>
                      <a:pt x="1324479" y="498995"/>
                      <a:pt x="1341167" y="493432"/>
                    </a:cubicBezTo>
                    <a:close/>
                    <a:moveTo>
                      <a:pt x="1180644" y="481512"/>
                    </a:moveTo>
                    <a:cubicBezTo>
                      <a:pt x="1164750" y="488664"/>
                      <a:pt x="1148062" y="495816"/>
                      <a:pt x="1130580" y="503762"/>
                    </a:cubicBezTo>
                    <a:cubicBezTo>
                      <a:pt x="1153625" y="524424"/>
                      <a:pt x="1153625" y="524424"/>
                      <a:pt x="1183823" y="490253"/>
                    </a:cubicBezTo>
                    <a:cubicBezTo>
                      <a:pt x="1183028" y="487074"/>
                      <a:pt x="1181438" y="484690"/>
                      <a:pt x="1180644" y="481512"/>
                    </a:cubicBezTo>
                    <a:close/>
                    <a:moveTo>
                      <a:pt x="1223953" y="466115"/>
                    </a:moveTo>
                    <a:cubicBezTo>
                      <a:pt x="1247793" y="467009"/>
                      <a:pt x="1269646" y="471579"/>
                      <a:pt x="1283156" y="479128"/>
                    </a:cubicBezTo>
                    <a:cubicBezTo>
                      <a:pt x="1276799" y="494226"/>
                      <a:pt x="1272825" y="507736"/>
                      <a:pt x="1266468" y="518861"/>
                    </a:cubicBezTo>
                    <a:cubicBezTo>
                      <a:pt x="1261700" y="526808"/>
                      <a:pt x="1254548" y="534754"/>
                      <a:pt x="1246601" y="538728"/>
                    </a:cubicBezTo>
                    <a:cubicBezTo>
                      <a:pt x="1239449" y="542701"/>
                      <a:pt x="1229119" y="541112"/>
                      <a:pt x="1220377" y="542701"/>
                    </a:cubicBezTo>
                    <a:cubicBezTo>
                      <a:pt x="1219583" y="533960"/>
                      <a:pt x="1218788" y="526013"/>
                      <a:pt x="1217198" y="514093"/>
                    </a:cubicBezTo>
                    <a:cubicBezTo>
                      <a:pt x="1205278" y="519656"/>
                      <a:pt x="1192564" y="524424"/>
                      <a:pt x="1180644" y="529986"/>
                    </a:cubicBezTo>
                    <a:cubicBezTo>
                      <a:pt x="1144089" y="547469"/>
                      <a:pt x="1132169" y="545085"/>
                      <a:pt x="1105150" y="513298"/>
                    </a:cubicBezTo>
                    <a:cubicBezTo>
                      <a:pt x="1108329" y="484690"/>
                      <a:pt x="1133758" y="482306"/>
                      <a:pt x="1152830" y="475154"/>
                    </a:cubicBezTo>
                    <a:cubicBezTo>
                      <a:pt x="1174286" y="468002"/>
                      <a:pt x="1200113" y="465221"/>
                      <a:pt x="1223953" y="466115"/>
                    </a:cubicBezTo>
                    <a:close/>
                    <a:moveTo>
                      <a:pt x="1431759" y="447341"/>
                    </a:moveTo>
                    <a:cubicBezTo>
                      <a:pt x="1440500" y="449725"/>
                      <a:pt x="1436527" y="460056"/>
                      <a:pt x="1424607" y="461645"/>
                    </a:cubicBezTo>
                    <a:cubicBezTo>
                      <a:pt x="1420634" y="462440"/>
                      <a:pt x="1417455" y="460851"/>
                      <a:pt x="1413481" y="460851"/>
                    </a:cubicBezTo>
                    <a:cubicBezTo>
                      <a:pt x="1411892" y="457672"/>
                      <a:pt x="1411097" y="454493"/>
                      <a:pt x="1410303" y="451315"/>
                    </a:cubicBezTo>
                    <a:cubicBezTo>
                      <a:pt x="1417455" y="449725"/>
                      <a:pt x="1425401" y="445752"/>
                      <a:pt x="1431759" y="447341"/>
                    </a:cubicBezTo>
                    <a:close/>
                    <a:moveTo>
                      <a:pt x="1563440" y="353132"/>
                    </a:moveTo>
                    <a:lnTo>
                      <a:pt x="1559986" y="362336"/>
                    </a:lnTo>
                    <a:cubicBezTo>
                      <a:pt x="1555927" y="371052"/>
                      <a:pt x="1551755" y="371052"/>
                      <a:pt x="1535066" y="371052"/>
                    </a:cubicBezTo>
                    <a:close/>
                    <a:moveTo>
                      <a:pt x="1562085" y="351186"/>
                    </a:moveTo>
                    <a:lnTo>
                      <a:pt x="1562642" y="351252"/>
                    </a:lnTo>
                    <a:lnTo>
                      <a:pt x="1562880" y="351981"/>
                    </a:lnTo>
                    <a:close/>
                    <a:moveTo>
                      <a:pt x="1678802" y="325657"/>
                    </a:moveTo>
                    <a:cubicBezTo>
                      <a:pt x="1686848" y="324167"/>
                      <a:pt x="1694398" y="325756"/>
                      <a:pt x="1701947" y="327346"/>
                    </a:cubicBezTo>
                    <a:cubicBezTo>
                      <a:pt x="1702741" y="331319"/>
                      <a:pt x="1702741" y="333703"/>
                      <a:pt x="1703536" y="336882"/>
                    </a:cubicBezTo>
                    <a:cubicBezTo>
                      <a:pt x="1689232" y="338471"/>
                      <a:pt x="1675722" y="340060"/>
                      <a:pt x="1652677" y="342444"/>
                    </a:cubicBezTo>
                    <a:cubicBezTo>
                      <a:pt x="1662213" y="331716"/>
                      <a:pt x="1670756" y="327147"/>
                      <a:pt x="1678802" y="325657"/>
                    </a:cubicBezTo>
                    <a:close/>
                    <a:moveTo>
                      <a:pt x="1717840" y="228012"/>
                    </a:moveTo>
                    <a:cubicBezTo>
                      <a:pt x="1705125" y="233575"/>
                      <a:pt x="1693205" y="239137"/>
                      <a:pt x="1681285" y="244700"/>
                    </a:cubicBezTo>
                    <a:lnTo>
                      <a:pt x="1681286" y="244701"/>
                    </a:lnTo>
                    <a:lnTo>
                      <a:pt x="1681285" y="244701"/>
                    </a:lnTo>
                    <a:lnTo>
                      <a:pt x="1682368" y="247516"/>
                    </a:lnTo>
                    <a:lnTo>
                      <a:pt x="1685258" y="255031"/>
                    </a:lnTo>
                    <a:lnTo>
                      <a:pt x="1685259" y="255031"/>
                    </a:lnTo>
                    <a:lnTo>
                      <a:pt x="1685335" y="255020"/>
                    </a:lnTo>
                    <a:lnTo>
                      <a:pt x="1707212" y="251951"/>
                    </a:lnTo>
                    <a:lnTo>
                      <a:pt x="1717789" y="228128"/>
                    </a:lnTo>
                    <a:lnTo>
                      <a:pt x="1717841" y="228013"/>
                    </a:lnTo>
                    <a:lnTo>
                      <a:pt x="1717839" y="228014"/>
                    </a:lnTo>
                    <a:close/>
                    <a:moveTo>
                      <a:pt x="1944322" y="211213"/>
                    </a:moveTo>
                    <a:cubicBezTo>
                      <a:pt x="1928230" y="209536"/>
                      <a:pt x="1915713" y="220265"/>
                      <a:pt x="1901409" y="225629"/>
                    </a:cubicBezTo>
                    <a:cubicBezTo>
                      <a:pt x="1902204" y="228807"/>
                      <a:pt x="1902999" y="231191"/>
                      <a:pt x="1903793" y="234370"/>
                    </a:cubicBezTo>
                    <a:cubicBezTo>
                      <a:pt x="1923660" y="228807"/>
                      <a:pt x="1942732" y="223245"/>
                      <a:pt x="1961804" y="217682"/>
                    </a:cubicBezTo>
                    <a:cubicBezTo>
                      <a:pt x="1955447" y="213709"/>
                      <a:pt x="1949686" y="211771"/>
                      <a:pt x="1944322" y="211213"/>
                    </a:cubicBezTo>
                    <a:close/>
                    <a:moveTo>
                      <a:pt x="2220071" y="169207"/>
                    </a:moveTo>
                    <a:cubicBezTo>
                      <a:pt x="2185106" y="193047"/>
                      <a:pt x="2149346" y="212914"/>
                      <a:pt x="2104844" y="200199"/>
                    </a:cubicBezTo>
                    <a:cubicBezTo>
                      <a:pt x="2142989" y="189868"/>
                      <a:pt x="2181927" y="179538"/>
                      <a:pt x="2220071" y="169207"/>
                    </a:cubicBezTo>
                    <a:close/>
                    <a:moveTo>
                      <a:pt x="2042066" y="168412"/>
                    </a:moveTo>
                    <a:cubicBezTo>
                      <a:pt x="2022993" y="182716"/>
                      <a:pt x="2008690" y="193842"/>
                      <a:pt x="1993591" y="204172"/>
                    </a:cubicBezTo>
                    <a:cubicBezTo>
                      <a:pt x="1994386" y="207351"/>
                      <a:pt x="1995180" y="211324"/>
                      <a:pt x="1995975" y="214503"/>
                    </a:cubicBezTo>
                    <a:cubicBezTo>
                      <a:pt x="2014252" y="211324"/>
                      <a:pt x="2032530" y="208146"/>
                      <a:pt x="2054780" y="204172"/>
                    </a:cubicBezTo>
                    <a:cubicBezTo>
                      <a:pt x="2049217" y="189074"/>
                      <a:pt x="2046039" y="178743"/>
                      <a:pt x="2042066" y="168412"/>
                    </a:cubicBezTo>
                    <a:close/>
                    <a:moveTo>
                      <a:pt x="241344" y="127089"/>
                    </a:moveTo>
                    <a:cubicBezTo>
                      <a:pt x="237371" y="127089"/>
                      <a:pt x="233397" y="129473"/>
                      <a:pt x="229424" y="131062"/>
                    </a:cubicBezTo>
                    <a:cubicBezTo>
                      <a:pt x="230219" y="133446"/>
                      <a:pt x="230219" y="135036"/>
                      <a:pt x="231013" y="137420"/>
                    </a:cubicBezTo>
                    <a:lnTo>
                      <a:pt x="231808" y="137420"/>
                    </a:lnTo>
                    <a:cubicBezTo>
                      <a:pt x="238165" y="137420"/>
                      <a:pt x="245317" y="137420"/>
                      <a:pt x="252469" y="137420"/>
                    </a:cubicBezTo>
                    <a:cubicBezTo>
                      <a:pt x="253264" y="135831"/>
                      <a:pt x="253264" y="133447"/>
                      <a:pt x="254059" y="131858"/>
                    </a:cubicBezTo>
                    <a:cubicBezTo>
                      <a:pt x="250085" y="130268"/>
                      <a:pt x="246112" y="127884"/>
                      <a:pt x="242139" y="127089"/>
                    </a:cubicBezTo>
                    <a:lnTo>
                      <a:pt x="241706" y="127234"/>
                    </a:lnTo>
                    <a:close/>
                    <a:moveTo>
                      <a:pt x="1691616" y="88945"/>
                    </a:moveTo>
                    <a:cubicBezTo>
                      <a:pt x="1687643" y="112785"/>
                      <a:pt x="1693206" y="124705"/>
                      <a:pt x="1717046" y="120732"/>
                    </a:cubicBezTo>
                    <a:cubicBezTo>
                      <a:pt x="1725787" y="97687"/>
                      <a:pt x="1720224" y="86561"/>
                      <a:pt x="1691616" y="88945"/>
                    </a:cubicBezTo>
                    <a:close/>
                    <a:moveTo>
                      <a:pt x="254059" y="81793"/>
                    </a:moveTo>
                    <a:lnTo>
                      <a:pt x="254129" y="81797"/>
                    </a:lnTo>
                    <a:lnTo>
                      <a:pt x="254122" y="81801"/>
                    </a:lnTo>
                    <a:close/>
                    <a:moveTo>
                      <a:pt x="1939653" y="54166"/>
                    </a:moveTo>
                    <a:cubicBezTo>
                      <a:pt x="1944570" y="54228"/>
                      <a:pt x="1950281" y="55370"/>
                      <a:pt x="1957036" y="57953"/>
                    </a:cubicBezTo>
                    <a:cubicBezTo>
                      <a:pt x="1935580" y="65105"/>
                      <a:pt x="1922865" y="69078"/>
                      <a:pt x="1910150" y="73051"/>
                    </a:cubicBezTo>
                    <a:cubicBezTo>
                      <a:pt x="1917302" y="63515"/>
                      <a:pt x="1924901" y="53979"/>
                      <a:pt x="1939653" y="54166"/>
                    </a:cubicBezTo>
                    <a:close/>
                    <a:moveTo>
                      <a:pt x="1355608" y="389"/>
                    </a:moveTo>
                    <a:cubicBezTo>
                      <a:pt x="1389692" y="-2144"/>
                      <a:pt x="1423217" y="8287"/>
                      <a:pt x="1457189" y="14246"/>
                    </a:cubicBezTo>
                    <a:cubicBezTo>
                      <a:pt x="1459573" y="22193"/>
                      <a:pt x="1461957" y="30934"/>
                      <a:pt x="1467520" y="48417"/>
                    </a:cubicBezTo>
                    <a:cubicBezTo>
                      <a:pt x="1480234" y="17425"/>
                      <a:pt x="1500895" y="8684"/>
                      <a:pt x="1528709" y="5505"/>
                    </a:cubicBezTo>
                    <a:cubicBezTo>
                      <a:pt x="1527914" y="15041"/>
                      <a:pt x="1527120" y="22988"/>
                      <a:pt x="1526325" y="32524"/>
                    </a:cubicBezTo>
                    <a:cubicBezTo>
                      <a:pt x="1543808" y="46828"/>
                      <a:pt x="1563674" y="35702"/>
                      <a:pt x="1570032" y="22193"/>
                    </a:cubicBezTo>
                    <a:cubicBezTo>
                      <a:pt x="1582747" y="-7210"/>
                      <a:pt x="1604202" y="1532"/>
                      <a:pt x="1620096" y="7094"/>
                    </a:cubicBezTo>
                    <a:cubicBezTo>
                      <a:pt x="1647115" y="16630"/>
                      <a:pt x="1670955" y="33318"/>
                      <a:pt x="1696384" y="46828"/>
                    </a:cubicBezTo>
                    <a:cubicBezTo>
                      <a:pt x="1706715" y="52391"/>
                      <a:pt x="1718635" y="63516"/>
                      <a:pt x="1727376" y="61132"/>
                    </a:cubicBezTo>
                    <a:cubicBezTo>
                      <a:pt x="1749627" y="56364"/>
                      <a:pt x="1778235" y="51596"/>
                      <a:pt x="1790155" y="36497"/>
                    </a:cubicBezTo>
                    <a:cubicBezTo>
                      <a:pt x="1810022" y="9478"/>
                      <a:pt x="1828299" y="9478"/>
                      <a:pt x="1852934" y="22193"/>
                    </a:cubicBezTo>
                    <a:cubicBezTo>
                      <a:pt x="1845782" y="73847"/>
                      <a:pt x="1797308" y="76231"/>
                      <a:pt x="1764726" y="100071"/>
                    </a:cubicBezTo>
                    <a:cubicBezTo>
                      <a:pt x="1778235" y="98481"/>
                      <a:pt x="1791745" y="96892"/>
                      <a:pt x="1806049" y="95303"/>
                    </a:cubicBezTo>
                    <a:cubicBezTo>
                      <a:pt x="1813201" y="120732"/>
                      <a:pt x="1788566" y="119143"/>
                      <a:pt x="1777441" y="129473"/>
                    </a:cubicBezTo>
                    <a:cubicBezTo>
                      <a:pt x="1825121" y="145367"/>
                      <a:pt x="1825915" y="145367"/>
                      <a:pt x="1849756" y="103249"/>
                    </a:cubicBezTo>
                    <a:cubicBezTo>
                      <a:pt x="1858497" y="88151"/>
                      <a:pt x="1870417" y="84177"/>
                      <a:pt x="1894257" y="88151"/>
                    </a:cubicBezTo>
                    <a:cubicBezTo>
                      <a:pt x="1879953" y="96892"/>
                      <a:pt x="1871212" y="102455"/>
                      <a:pt x="1863265" y="107223"/>
                    </a:cubicBezTo>
                    <a:cubicBezTo>
                      <a:pt x="1864060" y="109607"/>
                      <a:pt x="1864060" y="111991"/>
                      <a:pt x="1864854" y="114375"/>
                    </a:cubicBezTo>
                    <a:cubicBezTo>
                      <a:pt x="1888695" y="111991"/>
                      <a:pt x="1913329" y="109607"/>
                      <a:pt x="1939553" y="107223"/>
                    </a:cubicBezTo>
                    <a:cubicBezTo>
                      <a:pt x="1945116" y="119143"/>
                      <a:pt x="1951473" y="131063"/>
                      <a:pt x="1957830" y="142983"/>
                    </a:cubicBezTo>
                    <a:cubicBezTo>
                      <a:pt x="1985644" y="151724"/>
                      <a:pt x="2017431" y="113580"/>
                      <a:pt x="2044450" y="149340"/>
                    </a:cubicBezTo>
                    <a:cubicBezTo>
                      <a:pt x="2054780" y="144572"/>
                      <a:pt x="2065906" y="139804"/>
                      <a:pt x="2081799" y="133447"/>
                    </a:cubicBezTo>
                    <a:cubicBezTo>
                      <a:pt x="2069879" y="166823"/>
                      <a:pt x="2069879" y="166823"/>
                      <a:pt x="2088157" y="203378"/>
                    </a:cubicBezTo>
                    <a:cubicBezTo>
                      <a:pt x="2071469" y="227218"/>
                      <a:pt x="2043655" y="228807"/>
                      <a:pt x="2019020" y="230397"/>
                    </a:cubicBezTo>
                    <a:cubicBezTo>
                      <a:pt x="2003922" y="231191"/>
                      <a:pt x="1993591" y="228807"/>
                      <a:pt x="1985644" y="245495"/>
                    </a:cubicBezTo>
                    <a:cubicBezTo>
                      <a:pt x="1977697" y="262183"/>
                      <a:pt x="1964983" y="258210"/>
                      <a:pt x="1951473" y="250263"/>
                    </a:cubicBezTo>
                    <a:cubicBezTo>
                      <a:pt x="1926839" y="235165"/>
                      <a:pt x="1926044" y="235959"/>
                      <a:pt x="1914124" y="259005"/>
                    </a:cubicBezTo>
                    <a:cubicBezTo>
                      <a:pt x="1902999" y="282050"/>
                      <a:pt x="1881542" y="289997"/>
                      <a:pt x="1859292" y="288407"/>
                    </a:cubicBezTo>
                    <a:cubicBezTo>
                      <a:pt x="1823532" y="285229"/>
                      <a:pt x="1794923" y="292381"/>
                      <a:pt x="1768699" y="317810"/>
                    </a:cubicBezTo>
                    <a:cubicBezTo>
                      <a:pt x="1761547" y="324962"/>
                      <a:pt x="1746449" y="323373"/>
                      <a:pt x="1736912" y="324962"/>
                    </a:cubicBezTo>
                    <a:cubicBezTo>
                      <a:pt x="1721814" y="309069"/>
                      <a:pt x="1748832" y="281255"/>
                      <a:pt x="1716251" y="277282"/>
                    </a:cubicBezTo>
                    <a:cubicBezTo>
                      <a:pt x="1701947" y="301122"/>
                      <a:pt x="1687643" y="324168"/>
                      <a:pt x="1651883" y="314632"/>
                    </a:cubicBezTo>
                    <a:cubicBezTo>
                      <a:pt x="1642347" y="312248"/>
                      <a:pt x="1629632" y="320989"/>
                      <a:pt x="1611355" y="326552"/>
                    </a:cubicBezTo>
                    <a:cubicBezTo>
                      <a:pt x="1628043" y="338472"/>
                      <a:pt x="1654267" y="335293"/>
                      <a:pt x="1643936" y="363901"/>
                    </a:cubicBezTo>
                    <a:cubicBezTo>
                      <a:pt x="1633605" y="367080"/>
                      <a:pt x="1620891" y="371053"/>
                      <a:pt x="1604997" y="376616"/>
                    </a:cubicBezTo>
                    <a:cubicBezTo>
                      <a:pt x="1603805" y="361120"/>
                      <a:pt x="1597249" y="356153"/>
                      <a:pt x="1588905" y="354365"/>
                    </a:cubicBezTo>
                    <a:lnTo>
                      <a:pt x="1565041" y="351536"/>
                    </a:lnTo>
                    <a:lnTo>
                      <a:pt x="1565263" y="351980"/>
                    </a:lnTo>
                    <a:lnTo>
                      <a:pt x="1563440" y="353132"/>
                    </a:lnTo>
                    <a:lnTo>
                      <a:pt x="1564081" y="351423"/>
                    </a:lnTo>
                    <a:lnTo>
                      <a:pt x="1562642" y="351252"/>
                    </a:lnTo>
                    <a:lnTo>
                      <a:pt x="1556622" y="332810"/>
                    </a:lnTo>
                    <a:cubicBezTo>
                      <a:pt x="1554338" y="325757"/>
                      <a:pt x="1551755" y="317810"/>
                      <a:pt x="1548576" y="308274"/>
                    </a:cubicBezTo>
                    <a:cubicBezTo>
                      <a:pt x="1523146" y="334498"/>
                      <a:pt x="1504074" y="355160"/>
                      <a:pt x="1484207" y="375026"/>
                    </a:cubicBezTo>
                    <a:cubicBezTo>
                      <a:pt x="1468314" y="390125"/>
                      <a:pt x="1451626" y="400456"/>
                      <a:pt x="1425402" y="398867"/>
                    </a:cubicBezTo>
                    <a:cubicBezTo>
                      <a:pt x="1377722" y="396483"/>
                      <a:pt x="1330042" y="403635"/>
                      <a:pt x="1291897" y="437805"/>
                    </a:cubicBezTo>
                    <a:cubicBezTo>
                      <a:pt x="1287924" y="440984"/>
                      <a:pt x="1282361" y="443368"/>
                      <a:pt x="1276799" y="444957"/>
                    </a:cubicBezTo>
                    <a:cubicBezTo>
                      <a:pt x="1271236" y="446547"/>
                      <a:pt x="1265673" y="445752"/>
                      <a:pt x="1259316" y="446547"/>
                    </a:cubicBezTo>
                    <a:lnTo>
                      <a:pt x="1260835" y="430598"/>
                    </a:lnTo>
                    <a:lnTo>
                      <a:pt x="1262495" y="430653"/>
                    </a:lnTo>
                    <a:lnTo>
                      <a:pt x="1263396" y="428934"/>
                    </a:lnTo>
                    <a:lnTo>
                      <a:pt x="1296467" y="416647"/>
                    </a:lnTo>
                    <a:cubicBezTo>
                      <a:pt x="1307394" y="410389"/>
                      <a:pt x="1316930" y="401251"/>
                      <a:pt x="1323684" y="386152"/>
                    </a:cubicBezTo>
                    <a:cubicBezTo>
                      <a:pt x="1315737" y="385357"/>
                      <a:pt x="1310175" y="383768"/>
                      <a:pt x="1305407" y="384563"/>
                    </a:cubicBezTo>
                    <a:cubicBezTo>
                      <a:pt x="1292295" y="386550"/>
                      <a:pt x="1283951" y="393106"/>
                      <a:pt x="1277693" y="401648"/>
                    </a:cubicBezTo>
                    <a:lnTo>
                      <a:pt x="1263396" y="428934"/>
                    </a:lnTo>
                    <a:lnTo>
                      <a:pt x="1260905" y="429859"/>
                    </a:lnTo>
                    <a:lnTo>
                      <a:pt x="1260835" y="430598"/>
                    </a:lnTo>
                    <a:lnTo>
                      <a:pt x="1241536" y="429958"/>
                    </a:lnTo>
                    <a:cubicBezTo>
                      <a:pt x="1234483" y="429859"/>
                      <a:pt x="1227530" y="430256"/>
                      <a:pt x="1221172" y="432243"/>
                    </a:cubicBezTo>
                    <a:cubicBezTo>
                      <a:pt x="1175081" y="444957"/>
                      <a:pt x="1128990" y="459261"/>
                      <a:pt x="1080515" y="474360"/>
                    </a:cubicBezTo>
                    <a:cubicBezTo>
                      <a:pt x="1086078" y="479128"/>
                      <a:pt x="1091641" y="483896"/>
                      <a:pt x="1099587" y="490254"/>
                    </a:cubicBezTo>
                    <a:cubicBezTo>
                      <a:pt x="1093230" y="496611"/>
                      <a:pt x="1083694" y="502968"/>
                      <a:pt x="1081310" y="511710"/>
                    </a:cubicBezTo>
                    <a:cubicBezTo>
                      <a:pt x="1079721" y="518862"/>
                      <a:pt x="1086873" y="528398"/>
                      <a:pt x="1090051" y="537934"/>
                    </a:cubicBezTo>
                    <a:cubicBezTo>
                      <a:pt x="1085283" y="541112"/>
                      <a:pt x="1081310" y="545880"/>
                      <a:pt x="1076542" y="546675"/>
                    </a:cubicBezTo>
                    <a:cubicBezTo>
                      <a:pt x="1028862" y="553827"/>
                      <a:pt x="988334" y="582435"/>
                      <a:pt x="939859" y="587998"/>
                    </a:cubicBezTo>
                    <a:cubicBezTo>
                      <a:pt x="908867" y="591177"/>
                      <a:pt x="879464" y="600713"/>
                      <a:pt x="846882" y="599918"/>
                    </a:cubicBezTo>
                    <a:cubicBezTo>
                      <a:pt x="825426" y="599123"/>
                      <a:pt x="780130" y="601507"/>
                      <a:pt x="764237" y="596739"/>
                    </a:cubicBezTo>
                    <a:cubicBezTo>
                      <a:pt x="761853" y="607070"/>
                      <a:pt x="760263" y="617401"/>
                      <a:pt x="757879" y="626937"/>
                    </a:cubicBezTo>
                    <a:cubicBezTo>
                      <a:pt x="757085" y="629321"/>
                      <a:pt x="753906" y="630115"/>
                      <a:pt x="749933" y="633294"/>
                    </a:cubicBezTo>
                    <a:cubicBezTo>
                      <a:pt x="741191" y="624553"/>
                      <a:pt x="733245" y="608659"/>
                      <a:pt x="723708" y="607865"/>
                    </a:cubicBezTo>
                    <a:cubicBezTo>
                      <a:pt x="714172" y="607070"/>
                      <a:pt x="703047" y="620579"/>
                      <a:pt x="689538" y="630115"/>
                    </a:cubicBezTo>
                    <a:cubicBezTo>
                      <a:pt x="686359" y="626937"/>
                      <a:pt x="681591" y="620579"/>
                      <a:pt x="674439" y="618195"/>
                    </a:cubicBezTo>
                    <a:cubicBezTo>
                      <a:pt x="666492" y="615017"/>
                      <a:pt x="651394" y="611838"/>
                      <a:pt x="649009" y="615017"/>
                    </a:cubicBezTo>
                    <a:cubicBezTo>
                      <a:pt x="637089" y="634884"/>
                      <a:pt x="619607" y="628526"/>
                      <a:pt x="604508" y="626142"/>
                    </a:cubicBezTo>
                    <a:cubicBezTo>
                      <a:pt x="548087" y="618195"/>
                      <a:pt x="492460" y="608659"/>
                      <a:pt x="436833" y="600713"/>
                    </a:cubicBezTo>
                    <a:cubicBezTo>
                      <a:pt x="416966" y="597534"/>
                      <a:pt x="404251" y="586409"/>
                      <a:pt x="394715" y="570515"/>
                    </a:cubicBezTo>
                    <a:cubicBezTo>
                      <a:pt x="378027" y="543496"/>
                      <a:pt x="358160" y="529192"/>
                      <a:pt x="324784" y="514094"/>
                    </a:cubicBezTo>
                    <a:cubicBezTo>
                      <a:pt x="314453" y="509326"/>
                      <a:pt x="308096" y="494227"/>
                      <a:pt x="296971" y="480718"/>
                    </a:cubicBezTo>
                    <a:cubicBezTo>
                      <a:pt x="262005" y="482307"/>
                      <a:pt x="237371" y="462440"/>
                      <a:pt x="229424" y="421912"/>
                    </a:cubicBezTo>
                    <a:cubicBezTo>
                      <a:pt x="216709" y="420323"/>
                      <a:pt x="203994" y="417939"/>
                      <a:pt x="189690" y="416349"/>
                    </a:cubicBezTo>
                    <a:cubicBezTo>
                      <a:pt x="181744" y="361517"/>
                      <a:pt x="135653" y="362312"/>
                      <a:pt x="94330" y="357544"/>
                    </a:cubicBezTo>
                    <a:cubicBezTo>
                      <a:pt x="56186" y="352776"/>
                      <a:pt x="37908" y="339266"/>
                      <a:pt x="27578" y="303506"/>
                    </a:cubicBezTo>
                    <a:cubicBezTo>
                      <a:pt x="25988" y="297944"/>
                      <a:pt x="24399" y="292381"/>
                      <a:pt x="23604" y="287613"/>
                    </a:cubicBezTo>
                    <a:cubicBezTo>
                      <a:pt x="22015" y="270925"/>
                      <a:pt x="-8182" y="268541"/>
                      <a:pt x="2148" y="247085"/>
                    </a:cubicBezTo>
                    <a:cubicBezTo>
                      <a:pt x="9300" y="231986"/>
                      <a:pt x="19631" y="219271"/>
                      <a:pt x="29962" y="203378"/>
                    </a:cubicBezTo>
                    <a:cubicBezTo>
                      <a:pt x="37114" y="203378"/>
                      <a:pt x="45855" y="204172"/>
                      <a:pt x="54597" y="204172"/>
                    </a:cubicBezTo>
                    <a:cubicBezTo>
                      <a:pt x="55391" y="201788"/>
                      <a:pt x="56980" y="199404"/>
                      <a:pt x="57775" y="197020"/>
                    </a:cubicBezTo>
                    <a:cubicBezTo>
                      <a:pt x="45060" y="189074"/>
                      <a:pt x="32346" y="180332"/>
                      <a:pt x="15658" y="170002"/>
                    </a:cubicBezTo>
                    <a:cubicBezTo>
                      <a:pt x="20426" y="158876"/>
                      <a:pt x="24399" y="146956"/>
                      <a:pt x="31551" y="130268"/>
                    </a:cubicBezTo>
                    <a:cubicBezTo>
                      <a:pt x="50623" y="142188"/>
                      <a:pt x="65722" y="151724"/>
                      <a:pt x="77642" y="158876"/>
                    </a:cubicBezTo>
                    <a:cubicBezTo>
                      <a:pt x="100687" y="154108"/>
                      <a:pt x="121349" y="149340"/>
                      <a:pt x="149162" y="142983"/>
                    </a:cubicBezTo>
                    <a:cubicBezTo>
                      <a:pt x="120554" y="126295"/>
                      <a:pt x="95919" y="118348"/>
                      <a:pt x="67311" y="119143"/>
                    </a:cubicBezTo>
                    <a:cubicBezTo>
                      <a:pt x="61749" y="105633"/>
                      <a:pt x="56980" y="92124"/>
                      <a:pt x="50623" y="75436"/>
                    </a:cubicBezTo>
                    <a:cubicBezTo>
                      <a:pt x="81615" y="72257"/>
                      <a:pt x="110223" y="69079"/>
                      <a:pt x="141216" y="65105"/>
                    </a:cubicBezTo>
                    <a:cubicBezTo>
                      <a:pt x="142805" y="72257"/>
                      <a:pt x="145189" y="79409"/>
                      <a:pt x="147573" y="91329"/>
                    </a:cubicBezTo>
                    <a:cubicBezTo>
                      <a:pt x="171413" y="87356"/>
                      <a:pt x="195253" y="82588"/>
                      <a:pt x="219093" y="80204"/>
                    </a:cubicBezTo>
                    <a:lnTo>
                      <a:pt x="251550" y="83155"/>
                    </a:lnTo>
                    <a:lnTo>
                      <a:pt x="225451" y="96891"/>
                    </a:lnTo>
                    <a:lnTo>
                      <a:pt x="225924" y="98191"/>
                    </a:lnTo>
                    <a:lnTo>
                      <a:pt x="223861" y="99276"/>
                    </a:lnTo>
                    <a:cubicBezTo>
                      <a:pt x="224656" y="102455"/>
                      <a:pt x="226245" y="104839"/>
                      <a:pt x="227040" y="108017"/>
                    </a:cubicBezTo>
                    <a:cubicBezTo>
                      <a:pt x="249291" y="108017"/>
                      <a:pt x="271541" y="104839"/>
                      <a:pt x="291408" y="86561"/>
                    </a:cubicBezTo>
                    <a:lnTo>
                      <a:pt x="289194" y="86278"/>
                    </a:lnTo>
                    <a:lnTo>
                      <a:pt x="292998" y="84177"/>
                    </a:lnTo>
                    <a:lnTo>
                      <a:pt x="254129" y="81797"/>
                    </a:lnTo>
                    <a:lnTo>
                      <a:pt x="255648" y="80998"/>
                    </a:lnTo>
                    <a:cubicBezTo>
                      <a:pt x="255648" y="80998"/>
                      <a:pt x="254059" y="81793"/>
                      <a:pt x="254059" y="81793"/>
                    </a:cubicBezTo>
                    <a:cubicBezTo>
                      <a:pt x="258827" y="73052"/>
                      <a:pt x="263595" y="65105"/>
                      <a:pt x="271541" y="50801"/>
                    </a:cubicBezTo>
                    <a:cubicBezTo>
                      <a:pt x="417761" y="36497"/>
                      <a:pt x="566364" y="20604"/>
                      <a:pt x="715762" y="8684"/>
                    </a:cubicBezTo>
                    <a:cubicBezTo>
                      <a:pt x="769005" y="4710"/>
                      <a:pt x="823042" y="10273"/>
                      <a:pt x="877080" y="11862"/>
                    </a:cubicBezTo>
                    <a:cubicBezTo>
                      <a:pt x="896152" y="12657"/>
                      <a:pt x="915224" y="10273"/>
                      <a:pt x="934296" y="12657"/>
                    </a:cubicBezTo>
                    <a:cubicBezTo>
                      <a:pt x="950984" y="14246"/>
                      <a:pt x="967672" y="19809"/>
                      <a:pt x="991512" y="24577"/>
                    </a:cubicBezTo>
                    <a:cubicBezTo>
                      <a:pt x="995486" y="22988"/>
                      <a:pt x="1005816" y="17425"/>
                      <a:pt x="1015352" y="11862"/>
                    </a:cubicBezTo>
                    <a:cubicBezTo>
                      <a:pt x="1018531" y="11862"/>
                      <a:pt x="1020915" y="11068"/>
                      <a:pt x="1020915" y="11862"/>
                    </a:cubicBezTo>
                    <a:cubicBezTo>
                      <a:pt x="1040782" y="44444"/>
                      <a:pt x="1059854" y="22193"/>
                      <a:pt x="1078926" y="11068"/>
                    </a:cubicBezTo>
                    <a:cubicBezTo>
                      <a:pt x="1081310" y="9478"/>
                      <a:pt x="1084489" y="8684"/>
                      <a:pt x="1086873" y="9478"/>
                    </a:cubicBezTo>
                    <a:cubicBezTo>
                      <a:pt x="1158393" y="26166"/>
                      <a:pt x="1229118" y="-4031"/>
                      <a:pt x="1300639" y="8684"/>
                    </a:cubicBezTo>
                    <a:cubicBezTo>
                      <a:pt x="1306996" y="9478"/>
                      <a:pt x="1314943" y="10273"/>
                      <a:pt x="1321300" y="7889"/>
                    </a:cubicBezTo>
                    <a:cubicBezTo>
                      <a:pt x="1332823" y="3518"/>
                      <a:pt x="1344246" y="1234"/>
                      <a:pt x="1355608" y="389"/>
                    </a:cubicBezTo>
                    <a:close/>
                  </a:path>
                </a:pathLst>
              </a:custGeom>
              <a:solidFill>
                <a:srgbClr val="2BB1AA"/>
              </a:solidFill>
              <a:ln w="79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TextBox 451">
                <a:extLst>
                  <a:ext uri="{FF2B5EF4-FFF2-40B4-BE49-F238E27FC236}">
                    <a16:creationId xmlns:a16="http://schemas.microsoft.com/office/drawing/2014/main" id="{73DFF95C-4232-8707-8AC8-A5FE1FA4F9BE}"/>
                  </a:ext>
                </a:extLst>
              </p:cNvPr>
              <p:cNvSpPr txBox="1"/>
              <p:nvPr/>
            </p:nvSpPr>
            <p:spPr>
              <a:xfrm>
                <a:off x="5171432" y="2308510"/>
                <a:ext cx="2314753" cy="461665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l" rtl="0"/>
                <a:r>
                  <a:rPr lang="en-US" altLang="zh-CN" sz="2400" b="1" dirty="0" err="1">
                    <a:solidFill>
                      <a:schemeClr val="bg1"/>
                    </a:solidFill>
                    <a:latin typeface="MV Boli" pitchFamily="2" charset="0"/>
                    <a:cs typeface="MV Boli" pitchFamily="2" charset="0"/>
                  </a:rPr>
                  <a:t>Activity</a:t>
                </a:r>
                <a:r>
                  <a:rPr lang="en-US" altLang="zh-CN" sz="2400" b="1" dirty="0" err="1">
                    <a:solidFill>
                      <a:srgbClr val="FFFF00"/>
                    </a:solidFill>
                    <a:latin typeface="MV Boli" pitchFamily="2" charset="0"/>
                    <a:cs typeface="MV Boli" pitchFamily="2" charset="0"/>
                  </a:rPr>
                  <a:t>TIME</a:t>
                </a:r>
                <a:endParaRPr lang="zh-CN" altLang="en-US" sz="2400" b="1" dirty="0">
                  <a:solidFill>
                    <a:srgbClr val="FFFF00"/>
                  </a:solidFill>
                  <a:latin typeface="MV Boli" pitchFamily="2" charset="0"/>
                  <a:cs typeface="MV Boli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5296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33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" fill="hold">
                                          <p:stCondLst>
                                            <p:cond delay="29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1" grpId="0"/>
      <p:bldP spid="6" grpId="0" animBg="1"/>
      <p:bldP spid="8" grpId="0" animBg="1"/>
      <p:bldP spid="9" grpId="0" animBg="1"/>
      <p:bldP spid="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6">
            <a:extLst>
              <a:ext uri="{FF2B5EF4-FFF2-40B4-BE49-F238E27FC236}">
                <a16:creationId xmlns:a16="http://schemas.microsoft.com/office/drawing/2014/main" id="{788155C9-F25E-9544-74A2-1D035D218E02}"/>
              </a:ext>
            </a:extLst>
          </p:cNvPr>
          <p:cNvGrpSpPr/>
          <p:nvPr/>
        </p:nvGrpSpPr>
        <p:grpSpPr>
          <a:xfrm rot="21480000">
            <a:off x="782867" y="2177809"/>
            <a:ext cx="6525335" cy="2454850"/>
            <a:chOff x="1024382" y="3965702"/>
            <a:chExt cx="3642360" cy="1427480"/>
          </a:xfrm>
        </p:grpSpPr>
        <p:sp>
          <p:nvSpPr>
            <p:cNvPr id="3" name="object 7">
              <a:extLst>
                <a:ext uri="{FF2B5EF4-FFF2-40B4-BE49-F238E27FC236}">
                  <a16:creationId xmlns:a16="http://schemas.microsoft.com/office/drawing/2014/main" id="{BBD4F902-F4EF-2F23-5EB7-EAC6745AC47C}"/>
                </a:ext>
              </a:extLst>
            </p:cNvPr>
            <p:cNvSpPr/>
            <p:nvPr/>
          </p:nvSpPr>
          <p:spPr>
            <a:xfrm>
              <a:off x="1037082" y="3978402"/>
              <a:ext cx="3616960" cy="1402080"/>
            </a:xfrm>
            <a:custGeom>
              <a:avLst/>
              <a:gdLst/>
              <a:ahLst/>
              <a:cxnLst/>
              <a:rect l="l" t="t" r="r" b="b"/>
              <a:pathLst>
                <a:path w="3616960" h="1402079">
                  <a:moveTo>
                    <a:pt x="3382772" y="0"/>
                  </a:moveTo>
                  <a:lnTo>
                    <a:pt x="233680" y="0"/>
                  </a:lnTo>
                  <a:lnTo>
                    <a:pt x="186585" y="4748"/>
                  </a:lnTo>
                  <a:lnTo>
                    <a:pt x="142721" y="18367"/>
                  </a:lnTo>
                  <a:lnTo>
                    <a:pt x="103027" y="39915"/>
                  </a:lnTo>
                  <a:lnTo>
                    <a:pt x="68443" y="68452"/>
                  </a:lnTo>
                  <a:lnTo>
                    <a:pt x="39909" y="103038"/>
                  </a:lnTo>
                  <a:lnTo>
                    <a:pt x="18363" y="142732"/>
                  </a:lnTo>
                  <a:lnTo>
                    <a:pt x="4747" y="186592"/>
                  </a:lnTo>
                  <a:lnTo>
                    <a:pt x="0" y="233680"/>
                  </a:lnTo>
                  <a:lnTo>
                    <a:pt x="0" y="1168400"/>
                  </a:lnTo>
                  <a:lnTo>
                    <a:pt x="4747" y="1215487"/>
                  </a:lnTo>
                  <a:lnTo>
                    <a:pt x="18363" y="1259347"/>
                  </a:lnTo>
                  <a:lnTo>
                    <a:pt x="39909" y="1299041"/>
                  </a:lnTo>
                  <a:lnTo>
                    <a:pt x="68443" y="1333627"/>
                  </a:lnTo>
                  <a:lnTo>
                    <a:pt x="103027" y="1362164"/>
                  </a:lnTo>
                  <a:lnTo>
                    <a:pt x="142721" y="1383712"/>
                  </a:lnTo>
                  <a:lnTo>
                    <a:pt x="186585" y="1397331"/>
                  </a:lnTo>
                  <a:lnTo>
                    <a:pt x="233680" y="1402080"/>
                  </a:lnTo>
                  <a:lnTo>
                    <a:pt x="3382772" y="1402080"/>
                  </a:lnTo>
                  <a:lnTo>
                    <a:pt x="3429859" y="1397331"/>
                  </a:lnTo>
                  <a:lnTo>
                    <a:pt x="3473719" y="1383712"/>
                  </a:lnTo>
                  <a:lnTo>
                    <a:pt x="3513413" y="1362164"/>
                  </a:lnTo>
                  <a:lnTo>
                    <a:pt x="3547999" y="1333627"/>
                  </a:lnTo>
                  <a:lnTo>
                    <a:pt x="3576536" y="1299041"/>
                  </a:lnTo>
                  <a:lnTo>
                    <a:pt x="3598084" y="1259347"/>
                  </a:lnTo>
                  <a:lnTo>
                    <a:pt x="3611703" y="1215487"/>
                  </a:lnTo>
                  <a:lnTo>
                    <a:pt x="3616452" y="1168400"/>
                  </a:lnTo>
                  <a:lnTo>
                    <a:pt x="3616452" y="233680"/>
                  </a:lnTo>
                  <a:lnTo>
                    <a:pt x="3611703" y="186592"/>
                  </a:lnTo>
                  <a:lnTo>
                    <a:pt x="3598084" y="142732"/>
                  </a:lnTo>
                  <a:lnTo>
                    <a:pt x="3576536" y="103038"/>
                  </a:lnTo>
                  <a:lnTo>
                    <a:pt x="3547999" y="68452"/>
                  </a:lnTo>
                  <a:lnTo>
                    <a:pt x="3513413" y="39915"/>
                  </a:lnTo>
                  <a:lnTo>
                    <a:pt x="3473719" y="18367"/>
                  </a:lnTo>
                  <a:lnTo>
                    <a:pt x="3429859" y="4748"/>
                  </a:lnTo>
                  <a:lnTo>
                    <a:pt x="3382772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FFEA"/>
                </a:gs>
                <a:gs pos="74000">
                  <a:srgbClr val="FFFFCD"/>
                </a:gs>
                <a:gs pos="98000">
                  <a:srgbClr val="FFFFEA"/>
                </a:gs>
              </a:gsLst>
              <a:path path="shape">
                <a:fillToRect l="50000" t="50000" r="50000" b="50000"/>
              </a:path>
              <a:tileRect/>
            </a:gradFill>
            <a:ln w="38100">
              <a:solidFill>
                <a:srgbClr val="2BB1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8">
              <a:extLst>
                <a:ext uri="{FF2B5EF4-FFF2-40B4-BE49-F238E27FC236}">
                  <a16:creationId xmlns:a16="http://schemas.microsoft.com/office/drawing/2014/main" id="{861E035D-EA0F-BDCB-D66C-143E6127F03C}"/>
                </a:ext>
              </a:extLst>
            </p:cNvPr>
            <p:cNvSpPr/>
            <p:nvPr/>
          </p:nvSpPr>
          <p:spPr>
            <a:xfrm>
              <a:off x="1037082" y="3978402"/>
              <a:ext cx="3616960" cy="1402080"/>
            </a:xfrm>
            <a:custGeom>
              <a:avLst/>
              <a:gdLst/>
              <a:ahLst/>
              <a:cxnLst/>
              <a:rect l="l" t="t" r="r" b="b"/>
              <a:pathLst>
                <a:path w="3616960" h="1402079">
                  <a:moveTo>
                    <a:pt x="0" y="233680"/>
                  </a:moveTo>
                  <a:lnTo>
                    <a:pt x="4747" y="186592"/>
                  </a:lnTo>
                  <a:lnTo>
                    <a:pt x="18363" y="142732"/>
                  </a:lnTo>
                  <a:lnTo>
                    <a:pt x="39909" y="103038"/>
                  </a:lnTo>
                  <a:lnTo>
                    <a:pt x="68443" y="68452"/>
                  </a:lnTo>
                  <a:lnTo>
                    <a:pt x="103027" y="39915"/>
                  </a:lnTo>
                  <a:lnTo>
                    <a:pt x="142721" y="18367"/>
                  </a:lnTo>
                  <a:lnTo>
                    <a:pt x="186585" y="4748"/>
                  </a:lnTo>
                  <a:lnTo>
                    <a:pt x="233680" y="0"/>
                  </a:lnTo>
                  <a:lnTo>
                    <a:pt x="3382772" y="0"/>
                  </a:lnTo>
                  <a:lnTo>
                    <a:pt x="3429859" y="4748"/>
                  </a:lnTo>
                  <a:lnTo>
                    <a:pt x="3473719" y="18367"/>
                  </a:lnTo>
                  <a:lnTo>
                    <a:pt x="3513413" y="39915"/>
                  </a:lnTo>
                  <a:lnTo>
                    <a:pt x="3547999" y="68452"/>
                  </a:lnTo>
                  <a:lnTo>
                    <a:pt x="3576536" y="103038"/>
                  </a:lnTo>
                  <a:lnTo>
                    <a:pt x="3598084" y="142732"/>
                  </a:lnTo>
                  <a:lnTo>
                    <a:pt x="3611703" y="186592"/>
                  </a:lnTo>
                  <a:lnTo>
                    <a:pt x="3616452" y="233680"/>
                  </a:lnTo>
                  <a:lnTo>
                    <a:pt x="3616452" y="1168400"/>
                  </a:lnTo>
                  <a:lnTo>
                    <a:pt x="3611703" y="1215487"/>
                  </a:lnTo>
                  <a:lnTo>
                    <a:pt x="3598084" y="1259347"/>
                  </a:lnTo>
                  <a:lnTo>
                    <a:pt x="3576536" y="1299041"/>
                  </a:lnTo>
                  <a:lnTo>
                    <a:pt x="3547999" y="1333627"/>
                  </a:lnTo>
                  <a:lnTo>
                    <a:pt x="3513413" y="1362164"/>
                  </a:lnTo>
                  <a:lnTo>
                    <a:pt x="3473719" y="1383712"/>
                  </a:lnTo>
                  <a:lnTo>
                    <a:pt x="3429859" y="1397331"/>
                  </a:lnTo>
                  <a:lnTo>
                    <a:pt x="3382772" y="1402080"/>
                  </a:lnTo>
                  <a:lnTo>
                    <a:pt x="233680" y="1402080"/>
                  </a:lnTo>
                  <a:lnTo>
                    <a:pt x="186585" y="1397331"/>
                  </a:lnTo>
                  <a:lnTo>
                    <a:pt x="142721" y="1383712"/>
                  </a:lnTo>
                  <a:lnTo>
                    <a:pt x="103027" y="1362164"/>
                  </a:lnTo>
                  <a:lnTo>
                    <a:pt x="68443" y="1333627"/>
                  </a:lnTo>
                  <a:lnTo>
                    <a:pt x="39909" y="1299041"/>
                  </a:lnTo>
                  <a:lnTo>
                    <a:pt x="18363" y="1259347"/>
                  </a:lnTo>
                  <a:lnTo>
                    <a:pt x="4747" y="1215487"/>
                  </a:lnTo>
                  <a:lnTo>
                    <a:pt x="0" y="1168400"/>
                  </a:lnTo>
                  <a:lnTo>
                    <a:pt x="0" y="23368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FFEA"/>
                </a:gs>
                <a:gs pos="74000">
                  <a:srgbClr val="FFFFCD"/>
                </a:gs>
                <a:gs pos="98000">
                  <a:srgbClr val="FFFFEA"/>
                </a:gs>
              </a:gsLst>
              <a:path path="shape">
                <a:fillToRect l="50000" t="50000" r="50000" b="50000"/>
              </a:path>
              <a:tileRect/>
            </a:gradFill>
            <a:ln w="38100">
              <a:solidFill>
                <a:srgbClr val="2BB1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346B0746-E9D9-E633-F539-B16B9F1CD1B2}"/>
              </a:ext>
            </a:extLst>
          </p:cNvPr>
          <p:cNvSpPr txBox="1"/>
          <p:nvPr/>
        </p:nvSpPr>
        <p:spPr>
          <a:xfrm>
            <a:off x="852392" y="2445880"/>
            <a:ext cx="6386285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>
              <a:lnSpc>
                <a:spcPct val="150000"/>
              </a:lnSpc>
            </a:pPr>
            <a:r>
              <a:rPr lang="en-US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Complete with Lack of Necessity</a:t>
            </a:r>
          </a:p>
          <a:p>
            <a:pPr algn="l" rtl="0">
              <a:lnSpc>
                <a:spcPct val="150000"/>
              </a:lnSpc>
            </a:pP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	They ___________ go to work today. </a:t>
            </a:r>
          </a:p>
          <a:p>
            <a:pPr algn="l" rtl="0">
              <a:lnSpc>
                <a:spcPct val="150000"/>
              </a:lnSpc>
            </a:pP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	It is Saturday.</a:t>
            </a:r>
          </a:p>
        </p:txBody>
      </p:sp>
      <p:sp>
        <p:nvSpPr>
          <p:cNvPr id="12" name="AutoShape 4">
            <a:extLst>
              <a:ext uri="{FF2B5EF4-FFF2-40B4-BE49-F238E27FC236}">
                <a16:creationId xmlns:a16="http://schemas.microsoft.com/office/drawing/2014/main" id="{5AFF9C30-EEEB-4DCC-EFBE-C48FAAA4F6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0628" y="3020942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/>
            <a:r>
              <a:rPr lang="en-US" sz="2400" dirty="0">
                <a:latin typeface="Abadi Extra Light" panose="020B0204020104020204" pitchFamily="34" charset="0"/>
                <a:ea typeface="Times New Roman" panose="02020603050405020304" pitchFamily="18" charset="0"/>
                <a:cs typeface="Aharoni" panose="02010803020104030203" pitchFamily="2" charset="-79"/>
              </a:rPr>
              <a:t>2-</a:t>
            </a:r>
            <a:r>
              <a:rPr lang="en-US" sz="2400" dirty="0"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 </a:t>
            </a:r>
            <a:r>
              <a:rPr lang="en-US" sz="2400" dirty="0">
                <a:ea typeface="Times New Roman" panose="02020603050405020304" pitchFamily="18" charset="0"/>
              </a:rPr>
              <a:t>have to</a:t>
            </a:r>
          </a:p>
        </p:txBody>
      </p:sp>
      <p:sp>
        <p:nvSpPr>
          <p:cNvPr id="13" name="AutoShape 4">
            <a:extLst>
              <a:ext uri="{FF2B5EF4-FFF2-40B4-BE49-F238E27FC236}">
                <a16:creationId xmlns:a16="http://schemas.microsoft.com/office/drawing/2014/main" id="{06874D77-ECC3-E23B-47E6-D2EBF248C7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0628" y="3930967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/>
            <a:r>
              <a:rPr lang="en-US" sz="2400" dirty="0">
                <a:latin typeface="Abadi Extra Light" panose="020B0204020104020204" pitchFamily="34" charset="0"/>
                <a:ea typeface="Times New Roman" panose="02020603050405020304" pitchFamily="18" charset="0"/>
                <a:cs typeface="Aharoni" panose="02010803020104030203" pitchFamily="2" charset="-79"/>
              </a:rPr>
              <a:t>3- </a:t>
            </a:r>
            <a:r>
              <a:rPr lang="en-US" sz="2400" dirty="0">
                <a:ea typeface="Times New Roman" panose="02020603050405020304" pitchFamily="18" charset="0"/>
              </a:rPr>
              <a:t>needn’t</a:t>
            </a:r>
            <a:endParaRPr lang="en-US" sz="2400" u="sng" dirty="0">
              <a:solidFill>
                <a:srgbClr val="FF3686"/>
              </a:solidFill>
              <a:latin typeface="Aharoni" panose="02010803020104030203" pitchFamily="2" charset="-79"/>
              <a:ea typeface="Times New Roman" panose="02020603050405020304" pitchFamily="18" charset="0"/>
              <a:cs typeface="Aharoni" panose="02010803020104030203" pitchFamily="2" charset="-79"/>
            </a:endParaRPr>
          </a:p>
        </p:txBody>
      </p:sp>
      <p:sp>
        <p:nvSpPr>
          <p:cNvPr id="14" name="AutoShape 4">
            <a:extLst>
              <a:ext uri="{FF2B5EF4-FFF2-40B4-BE49-F238E27FC236}">
                <a16:creationId xmlns:a16="http://schemas.microsoft.com/office/drawing/2014/main" id="{4515ADE7-B795-39A0-420C-22DC006848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0628" y="2110918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/>
            <a:r>
              <a:rPr lang="en-US" sz="2400" dirty="0">
                <a:latin typeface="Abadi Extra Light" panose="020B0204020104020204" pitchFamily="34" charset="0"/>
                <a:ea typeface="Times New Roman" panose="02020603050405020304" pitchFamily="18" charset="0"/>
                <a:cs typeface="Aharoni" panose="02010803020104030203" pitchFamily="2" charset="-79"/>
              </a:rPr>
              <a:t>1- </a:t>
            </a:r>
            <a:r>
              <a:rPr lang="en-US" sz="2400" dirty="0">
                <a:ea typeface="Times New Roman" panose="02020603050405020304" pitchFamily="18" charset="0"/>
              </a:rPr>
              <a:t>must</a:t>
            </a:r>
          </a:p>
        </p:txBody>
      </p:sp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EB5C9A23-7434-DF5F-282B-A425B4E4BED5}"/>
              </a:ext>
            </a:extLst>
          </p:cNvPr>
          <p:cNvGrpSpPr/>
          <p:nvPr/>
        </p:nvGrpSpPr>
        <p:grpSpPr>
          <a:xfrm>
            <a:off x="62452" y="289727"/>
            <a:ext cx="4478559" cy="609324"/>
            <a:chOff x="62452" y="289727"/>
            <a:chExt cx="4478559" cy="609324"/>
          </a:xfrm>
        </p:grpSpPr>
        <p:grpSp>
          <p:nvGrpSpPr>
            <p:cNvPr id="6" name="4">
              <a:extLst>
                <a:ext uri="{FF2B5EF4-FFF2-40B4-BE49-F238E27FC236}">
                  <a16:creationId xmlns:a16="http://schemas.microsoft.com/office/drawing/2014/main" id="{CB20437A-88F9-3F24-4D56-8116965C785A}"/>
                </a:ext>
              </a:extLst>
            </p:cNvPr>
            <p:cNvGrpSpPr/>
            <p:nvPr/>
          </p:nvGrpSpPr>
          <p:grpSpPr>
            <a:xfrm>
              <a:off x="853467" y="400196"/>
              <a:ext cx="2194477" cy="455119"/>
              <a:chOff x="3562350" y="-2391420"/>
              <a:chExt cx="4033224" cy="1060705"/>
            </a:xfrm>
            <a:solidFill>
              <a:srgbClr val="2BB1AA"/>
            </a:solidFill>
          </p:grpSpPr>
          <p:sp>
            <p:nvSpPr>
              <p:cNvPr id="26" name="4">
                <a:extLst>
                  <a:ext uri="{FF2B5EF4-FFF2-40B4-BE49-F238E27FC236}">
                    <a16:creationId xmlns:a16="http://schemas.microsoft.com/office/drawing/2014/main" id="{41AF435A-72EC-FF58-B6CE-E2C2F4C27101}"/>
                  </a:ext>
                </a:extLst>
              </p:cNvPr>
              <p:cNvSpPr/>
              <p:nvPr/>
            </p:nvSpPr>
            <p:spPr>
              <a:xfrm>
                <a:off x="3562350" y="-2391373"/>
                <a:ext cx="3813259" cy="1060617"/>
              </a:xfrm>
              <a:prstGeom prst="flowChartProcess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 baseline="-25000">
                  <a:latin typeface="Calibri" panose="020F0502020204030204" pitchFamily="34" charset="0"/>
                </a:endParaRPr>
              </a:p>
            </p:txBody>
          </p:sp>
          <p:sp>
            <p:nvSpPr>
              <p:cNvPr id="27" name="4">
                <a:extLst>
                  <a:ext uri="{FF2B5EF4-FFF2-40B4-BE49-F238E27FC236}">
                    <a16:creationId xmlns:a16="http://schemas.microsoft.com/office/drawing/2014/main" id="{6C7EA8BB-A241-26A7-C9F5-9962FB507ECB}"/>
                  </a:ext>
                </a:extLst>
              </p:cNvPr>
              <p:cNvSpPr/>
              <p:nvPr/>
            </p:nvSpPr>
            <p:spPr>
              <a:xfrm rot="5400000">
                <a:off x="6955239" y="-1971049"/>
                <a:ext cx="1060705" cy="21996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 baseline="-25000"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7" name="4">
              <a:extLst>
                <a:ext uri="{FF2B5EF4-FFF2-40B4-BE49-F238E27FC236}">
                  <a16:creationId xmlns:a16="http://schemas.microsoft.com/office/drawing/2014/main" id="{0D91BB5B-6BCB-2911-2D4D-E5E4A424CE03}"/>
                </a:ext>
              </a:extLst>
            </p:cNvPr>
            <p:cNvSpPr/>
            <p:nvPr/>
          </p:nvSpPr>
          <p:spPr>
            <a:xfrm>
              <a:off x="62452" y="381489"/>
              <a:ext cx="362041" cy="468812"/>
            </a:xfrm>
            <a:prstGeom prst="chevron">
              <a:avLst>
                <a:gd name="adj" fmla="val 63060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" name="4">
              <a:extLst>
                <a:ext uri="{FF2B5EF4-FFF2-40B4-BE49-F238E27FC236}">
                  <a16:creationId xmlns:a16="http://schemas.microsoft.com/office/drawing/2014/main" id="{AAC064AF-DEDD-4FC0-CF09-4F4A632E33ED}"/>
                </a:ext>
              </a:extLst>
            </p:cNvPr>
            <p:cNvSpPr/>
            <p:nvPr/>
          </p:nvSpPr>
          <p:spPr>
            <a:xfrm>
              <a:off x="305387" y="386485"/>
              <a:ext cx="362041" cy="468812"/>
            </a:xfrm>
            <a:prstGeom prst="chevron">
              <a:avLst>
                <a:gd name="adj" fmla="val 63060"/>
              </a:avLst>
            </a:prstGeom>
            <a:solidFill>
              <a:srgbClr val="FF98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" name="4">
              <a:extLst>
                <a:ext uri="{FF2B5EF4-FFF2-40B4-BE49-F238E27FC236}">
                  <a16:creationId xmlns:a16="http://schemas.microsoft.com/office/drawing/2014/main" id="{A3AE2FE9-BEB3-0DBF-1A00-7217B85515CA}"/>
                </a:ext>
              </a:extLst>
            </p:cNvPr>
            <p:cNvSpPr txBox="1">
              <a:spLocks/>
            </p:cNvSpPr>
            <p:nvPr/>
          </p:nvSpPr>
          <p:spPr>
            <a:xfrm>
              <a:off x="202481" y="387645"/>
              <a:ext cx="2742557" cy="413488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000" dirty="0">
                <a:solidFill>
                  <a:schemeClr val="bg1"/>
                </a:solidFill>
                <a:latin typeface="Calibri" panose="020F0502020204030204" pitchFamily="34" charset="0"/>
                <a:ea typeface="微软雅黑 Light" panose="020B0502040204020203" pitchFamily="34" charset="-122"/>
                <a:cs typeface="Segoe UI Black" panose="020B0A02040204020203" pitchFamily="34" charset="0"/>
              </a:endParaRPr>
            </a:p>
          </p:txBody>
        </p:sp>
        <p:grpSp>
          <p:nvGrpSpPr>
            <p:cNvPr id="10" name="Group 466">
              <a:extLst>
                <a:ext uri="{FF2B5EF4-FFF2-40B4-BE49-F238E27FC236}">
                  <a16:creationId xmlns:a16="http://schemas.microsoft.com/office/drawing/2014/main" id="{78D93077-11CE-F63D-2E57-1949703D7428}"/>
                </a:ext>
              </a:extLst>
            </p:cNvPr>
            <p:cNvGrpSpPr/>
            <p:nvPr/>
          </p:nvGrpSpPr>
          <p:grpSpPr>
            <a:xfrm>
              <a:off x="639126" y="289727"/>
              <a:ext cx="3901885" cy="609324"/>
              <a:chOff x="5047387" y="2192871"/>
              <a:chExt cx="2438798" cy="609324"/>
            </a:xfrm>
          </p:grpSpPr>
          <p:sp>
            <p:nvSpPr>
              <p:cNvPr id="15" name="Freeform: Shape 447">
                <a:extLst>
                  <a:ext uri="{FF2B5EF4-FFF2-40B4-BE49-F238E27FC236}">
                    <a16:creationId xmlns:a16="http://schemas.microsoft.com/office/drawing/2014/main" id="{843DE963-A497-0D5B-1D14-5ED4EDFE8442}"/>
                  </a:ext>
                </a:extLst>
              </p:cNvPr>
              <p:cNvSpPr/>
              <p:nvPr/>
            </p:nvSpPr>
            <p:spPr>
              <a:xfrm rot="10411499" flipH="1" flipV="1">
                <a:off x="5047387" y="2192871"/>
                <a:ext cx="1128952" cy="609324"/>
              </a:xfrm>
              <a:custGeom>
                <a:avLst/>
                <a:gdLst>
                  <a:gd name="connsiteX0" fmla="*/ 1341167 w 2220071"/>
                  <a:gd name="connsiteY0" fmla="*/ 493432 h 633294"/>
                  <a:gd name="connsiteX1" fmla="*/ 1299844 w 2220071"/>
                  <a:gd name="connsiteY1" fmla="*/ 520451 h 633294"/>
                  <a:gd name="connsiteX2" fmla="*/ 1341167 w 2220071"/>
                  <a:gd name="connsiteY2" fmla="*/ 493432 h 633294"/>
                  <a:gd name="connsiteX3" fmla="*/ 1180644 w 2220071"/>
                  <a:gd name="connsiteY3" fmla="*/ 481512 h 633294"/>
                  <a:gd name="connsiteX4" fmla="*/ 1130580 w 2220071"/>
                  <a:gd name="connsiteY4" fmla="*/ 503762 h 633294"/>
                  <a:gd name="connsiteX5" fmla="*/ 1183823 w 2220071"/>
                  <a:gd name="connsiteY5" fmla="*/ 490253 h 633294"/>
                  <a:gd name="connsiteX6" fmla="*/ 1180644 w 2220071"/>
                  <a:gd name="connsiteY6" fmla="*/ 481512 h 633294"/>
                  <a:gd name="connsiteX7" fmla="*/ 1223953 w 2220071"/>
                  <a:gd name="connsiteY7" fmla="*/ 466115 h 633294"/>
                  <a:gd name="connsiteX8" fmla="*/ 1283156 w 2220071"/>
                  <a:gd name="connsiteY8" fmla="*/ 479128 h 633294"/>
                  <a:gd name="connsiteX9" fmla="*/ 1266468 w 2220071"/>
                  <a:gd name="connsiteY9" fmla="*/ 518861 h 633294"/>
                  <a:gd name="connsiteX10" fmla="*/ 1246601 w 2220071"/>
                  <a:gd name="connsiteY10" fmla="*/ 538728 h 633294"/>
                  <a:gd name="connsiteX11" fmla="*/ 1220377 w 2220071"/>
                  <a:gd name="connsiteY11" fmla="*/ 542701 h 633294"/>
                  <a:gd name="connsiteX12" fmla="*/ 1217198 w 2220071"/>
                  <a:gd name="connsiteY12" fmla="*/ 514093 h 633294"/>
                  <a:gd name="connsiteX13" fmla="*/ 1180644 w 2220071"/>
                  <a:gd name="connsiteY13" fmla="*/ 529986 h 633294"/>
                  <a:gd name="connsiteX14" fmla="*/ 1105150 w 2220071"/>
                  <a:gd name="connsiteY14" fmla="*/ 513298 h 633294"/>
                  <a:gd name="connsiteX15" fmla="*/ 1152830 w 2220071"/>
                  <a:gd name="connsiteY15" fmla="*/ 475154 h 633294"/>
                  <a:gd name="connsiteX16" fmla="*/ 1223953 w 2220071"/>
                  <a:gd name="connsiteY16" fmla="*/ 466115 h 633294"/>
                  <a:gd name="connsiteX17" fmla="*/ 1431759 w 2220071"/>
                  <a:gd name="connsiteY17" fmla="*/ 447341 h 633294"/>
                  <a:gd name="connsiteX18" fmla="*/ 1424607 w 2220071"/>
                  <a:gd name="connsiteY18" fmla="*/ 461645 h 633294"/>
                  <a:gd name="connsiteX19" fmla="*/ 1413481 w 2220071"/>
                  <a:gd name="connsiteY19" fmla="*/ 460851 h 633294"/>
                  <a:gd name="connsiteX20" fmla="*/ 1410303 w 2220071"/>
                  <a:gd name="connsiteY20" fmla="*/ 451315 h 633294"/>
                  <a:gd name="connsiteX21" fmla="*/ 1431759 w 2220071"/>
                  <a:gd name="connsiteY21" fmla="*/ 447341 h 633294"/>
                  <a:gd name="connsiteX22" fmla="*/ 1563440 w 2220071"/>
                  <a:gd name="connsiteY22" fmla="*/ 353132 h 633294"/>
                  <a:gd name="connsiteX23" fmla="*/ 1559986 w 2220071"/>
                  <a:gd name="connsiteY23" fmla="*/ 362336 h 633294"/>
                  <a:gd name="connsiteX24" fmla="*/ 1535066 w 2220071"/>
                  <a:gd name="connsiteY24" fmla="*/ 371052 h 633294"/>
                  <a:gd name="connsiteX25" fmla="*/ 1562085 w 2220071"/>
                  <a:gd name="connsiteY25" fmla="*/ 351186 h 633294"/>
                  <a:gd name="connsiteX26" fmla="*/ 1562642 w 2220071"/>
                  <a:gd name="connsiteY26" fmla="*/ 351252 h 633294"/>
                  <a:gd name="connsiteX27" fmla="*/ 1562880 w 2220071"/>
                  <a:gd name="connsiteY27" fmla="*/ 351981 h 633294"/>
                  <a:gd name="connsiteX28" fmla="*/ 1678802 w 2220071"/>
                  <a:gd name="connsiteY28" fmla="*/ 325657 h 633294"/>
                  <a:gd name="connsiteX29" fmla="*/ 1701947 w 2220071"/>
                  <a:gd name="connsiteY29" fmla="*/ 327346 h 633294"/>
                  <a:gd name="connsiteX30" fmla="*/ 1703536 w 2220071"/>
                  <a:gd name="connsiteY30" fmla="*/ 336882 h 633294"/>
                  <a:gd name="connsiteX31" fmla="*/ 1652677 w 2220071"/>
                  <a:gd name="connsiteY31" fmla="*/ 342444 h 633294"/>
                  <a:gd name="connsiteX32" fmla="*/ 1678802 w 2220071"/>
                  <a:gd name="connsiteY32" fmla="*/ 325657 h 633294"/>
                  <a:gd name="connsiteX33" fmla="*/ 1717840 w 2220071"/>
                  <a:gd name="connsiteY33" fmla="*/ 228012 h 633294"/>
                  <a:gd name="connsiteX34" fmla="*/ 1681285 w 2220071"/>
                  <a:gd name="connsiteY34" fmla="*/ 244700 h 633294"/>
                  <a:gd name="connsiteX35" fmla="*/ 1681286 w 2220071"/>
                  <a:gd name="connsiteY35" fmla="*/ 244701 h 633294"/>
                  <a:gd name="connsiteX36" fmla="*/ 1681285 w 2220071"/>
                  <a:gd name="connsiteY36" fmla="*/ 244701 h 633294"/>
                  <a:gd name="connsiteX37" fmla="*/ 1682368 w 2220071"/>
                  <a:gd name="connsiteY37" fmla="*/ 247516 h 633294"/>
                  <a:gd name="connsiteX38" fmla="*/ 1685258 w 2220071"/>
                  <a:gd name="connsiteY38" fmla="*/ 255031 h 633294"/>
                  <a:gd name="connsiteX39" fmla="*/ 1685259 w 2220071"/>
                  <a:gd name="connsiteY39" fmla="*/ 255031 h 633294"/>
                  <a:gd name="connsiteX40" fmla="*/ 1685335 w 2220071"/>
                  <a:gd name="connsiteY40" fmla="*/ 255020 h 633294"/>
                  <a:gd name="connsiteX41" fmla="*/ 1707212 w 2220071"/>
                  <a:gd name="connsiteY41" fmla="*/ 251951 h 633294"/>
                  <a:gd name="connsiteX42" fmla="*/ 1717789 w 2220071"/>
                  <a:gd name="connsiteY42" fmla="*/ 228128 h 633294"/>
                  <a:gd name="connsiteX43" fmla="*/ 1717841 w 2220071"/>
                  <a:gd name="connsiteY43" fmla="*/ 228013 h 633294"/>
                  <a:gd name="connsiteX44" fmla="*/ 1717839 w 2220071"/>
                  <a:gd name="connsiteY44" fmla="*/ 228014 h 633294"/>
                  <a:gd name="connsiteX45" fmla="*/ 1944322 w 2220071"/>
                  <a:gd name="connsiteY45" fmla="*/ 211213 h 633294"/>
                  <a:gd name="connsiteX46" fmla="*/ 1901409 w 2220071"/>
                  <a:gd name="connsiteY46" fmla="*/ 225629 h 633294"/>
                  <a:gd name="connsiteX47" fmla="*/ 1903793 w 2220071"/>
                  <a:gd name="connsiteY47" fmla="*/ 234370 h 633294"/>
                  <a:gd name="connsiteX48" fmla="*/ 1961804 w 2220071"/>
                  <a:gd name="connsiteY48" fmla="*/ 217682 h 633294"/>
                  <a:gd name="connsiteX49" fmla="*/ 1944322 w 2220071"/>
                  <a:gd name="connsiteY49" fmla="*/ 211213 h 633294"/>
                  <a:gd name="connsiteX50" fmla="*/ 2220071 w 2220071"/>
                  <a:gd name="connsiteY50" fmla="*/ 169207 h 633294"/>
                  <a:gd name="connsiteX51" fmla="*/ 2104844 w 2220071"/>
                  <a:gd name="connsiteY51" fmla="*/ 200199 h 633294"/>
                  <a:gd name="connsiteX52" fmla="*/ 2220071 w 2220071"/>
                  <a:gd name="connsiteY52" fmla="*/ 169207 h 633294"/>
                  <a:gd name="connsiteX53" fmla="*/ 2042066 w 2220071"/>
                  <a:gd name="connsiteY53" fmla="*/ 168412 h 633294"/>
                  <a:gd name="connsiteX54" fmla="*/ 1993591 w 2220071"/>
                  <a:gd name="connsiteY54" fmla="*/ 204172 h 633294"/>
                  <a:gd name="connsiteX55" fmla="*/ 1995975 w 2220071"/>
                  <a:gd name="connsiteY55" fmla="*/ 214503 h 633294"/>
                  <a:gd name="connsiteX56" fmla="*/ 2054780 w 2220071"/>
                  <a:gd name="connsiteY56" fmla="*/ 204172 h 633294"/>
                  <a:gd name="connsiteX57" fmla="*/ 2042066 w 2220071"/>
                  <a:gd name="connsiteY57" fmla="*/ 168412 h 633294"/>
                  <a:gd name="connsiteX58" fmla="*/ 241344 w 2220071"/>
                  <a:gd name="connsiteY58" fmla="*/ 127089 h 633294"/>
                  <a:gd name="connsiteX59" fmla="*/ 229424 w 2220071"/>
                  <a:gd name="connsiteY59" fmla="*/ 131062 h 633294"/>
                  <a:gd name="connsiteX60" fmla="*/ 231013 w 2220071"/>
                  <a:gd name="connsiteY60" fmla="*/ 137420 h 633294"/>
                  <a:gd name="connsiteX61" fmla="*/ 231808 w 2220071"/>
                  <a:gd name="connsiteY61" fmla="*/ 137420 h 633294"/>
                  <a:gd name="connsiteX62" fmla="*/ 252469 w 2220071"/>
                  <a:gd name="connsiteY62" fmla="*/ 137420 h 633294"/>
                  <a:gd name="connsiteX63" fmla="*/ 254059 w 2220071"/>
                  <a:gd name="connsiteY63" fmla="*/ 131858 h 633294"/>
                  <a:gd name="connsiteX64" fmla="*/ 242139 w 2220071"/>
                  <a:gd name="connsiteY64" fmla="*/ 127089 h 633294"/>
                  <a:gd name="connsiteX65" fmla="*/ 241706 w 2220071"/>
                  <a:gd name="connsiteY65" fmla="*/ 127234 h 633294"/>
                  <a:gd name="connsiteX66" fmla="*/ 1691616 w 2220071"/>
                  <a:gd name="connsiteY66" fmla="*/ 88945 h 633294"/>
                  <a:gd name="connsiteX67" fmla="*/ 1717046 w 2220071"/>
                  <a:gd name="connsiteY67" fmla="*/ 120732 h 633294"/>
                  <a:gd name="connsiteX68" fmla="*/ 1691616 w 2220071"/>
                  <a:gd name="connsiteY68" fmla="*/ 88945 h 633294"/>
                  <a:gd name="connsiteX69" fmla="*/ 254059 w 2220071"/>
                  <a:gd name="connsiteY69" fmla="*/ 81793 h 633294"/>
                  <a:gd name="connsiteX70" fmla="*/ 254129 w 2220071"/>
                  <a:gd name="connsiteY70" fmla="*/ 81797 h 633294"/>
                  <a:gd name="connsiteX71" fmla="*/ 254122 w 2220071"/>
                  <a:gd name="connsiteY71" fmla="*/ 81801 h 633294"/>
                  <a:gd name="connsiteX72" fmla="*/ 1939653 w 2220071"/>
                  <a:gd name="connsiteY72" fmla="*/ 54166 h 633294"/>
                  <a:gd name="connsiteX73" fmla="*/ 1957036 w 2220071"/>
                  <a:gd name="connsiteY73" fmla="*/ 57953 h 633294"/>
                  <a:gd name="connsiteX74" fmla="*/ 1910150 w 2220071"/>
                  <a:gd name="connsiteY74" fmla="*/ 73051 h 633294"/>
                  <a:gd name="connsiteX75" fmla="*/ 1939653 w 2220071"/>
                  <a:gd name="connsiteY75" fmla="*/ 54166 h 633294"/>
                  <a:gd name="connsiteX76" fmla="*/ 1355608 w 2220071"/>
                  <a:gd name="connsiteY76" fmla="*/ 389 h 633294"/>
                  <a:gd name="connsiteX77" fmla="*/ 1457189 w 2220071"/>
                  <a:gd name="connsiteY77" fmla="*/ 14246 h 633294"/>
                  <a:gd name="connsiteX78" fmla="*/ 1467520 w 2220071"/>
                  <a:gd name="connsiteY78" fmla="*/ 48417 h 633294"/>
                  <a:gd name="connsiteX79" fmla="*/ 1528709 w 2220071"/>
                  <a:gd name="connsiteY79" fmla="*/ 5505 h 633294"/>
                  <a:gd name="connsiteX80" fmla="*/ 1526325 w 2220071"/>
                  <a:gd name="connsiteY80" fmla="*/ 32524 h 633294"/>
                  <a:gd name="connsiteX81" fmla="*/ 1570032 w 2220071"/>
                  <a:gd name="connsiteY81" fmla="*/ 22193 h 633294"/>
                  <a:gd name="connsiteX82" fmla="*/ 1620096 w 2220071"/>
                  <a:gd name="connsiteY82" fmla="*/ 7094 h 633294"/>
                  <a:gd name="connsiteX83" fmla="*/ 1696384 w 2220071"/>
                  <a:gd name="connsiteY83" fmla="*/ 46828 h 633294"/>
                  <a:gd name="connsiteX84" fmla="*/ 1727376 w 2220071"/>
                  <a:gd name="connsiteY84" fmla="*/ 61132 h 633294"/>
                  <a:gd name="connsiteX85" fmla="*/ 1790155 w 2220071"/>
                  <a:gd name="connsiteY85" fmla="*/ 36497 h 633294"/>
                  <a:gd name="connsiteX86" fmla="*/ 1852934 w 2220071"/>
                  <a:gd name="connsiteY86" fmla="*/ 22193 h 633294"/>
                  <a:gd name="connsiteX87" fmla="*/ 1764726 w 2220071"/>
                  <a:gd name="connsiteY87" fmla="*/ 100071 h 633294"/>
                  <a:gd name="connsiteX88" fmla="*/ 1806049 w 2220071"/>
                  <a:gd name="connsiteY88" fmla="*/ 95303 h 633294"/>
                  <a:gd name="connsiteX89" fmla="*/ 1777441 w 2220071"/>
                  <a:gd name="connsiteY89" fmla="*/ 129473 h 633294"/>
                  <a:gd name="connsiteX90" fmla="*/ 1849756 w 2220071"/>
                  <a:gd name="connsiteY90" fmla="*/ 103249 h 633294"/>
                  <a:gd name="connsiteX91" fmla="*/ 1894257 w 2220071"/>
                  <a:gd name="connsiteY91" fmla="*/ 88151 h 633294"/>
                  <a:gd name="connsiteX92" fmla="*/ 1863265 w 2220071"/>
                  <a:gd name="connsiteY92" fmla="*/ 107223 h 633294"/>
                  <a:gd name="connsiteX93" fmla="*/ 1864854 w 2220071"/>
                  <a:gd name="connsiteY93" fmla="*/ 114375 h 633294"/>
                  <a:gd name="connsiteX94" fmla="*/ 1939553 w 2220071"/>
                  <a:gd name="connsiteY94" fmla="*/ 107223 h 633294"/>
                  <a:gd name="connsiteX95" fmla="*/ 1957830 w 2220071"/>
                  <a:gd name="connsiteY95" fmla="*/ 142983 h 633294"/>
                  <a:gd name="connsiteX96" fmla="*/ 2044450 w 2220071"/>
                  <a:gd name="connsiteY96" fmla="*/ 149340 h 633294"/>
                  <a:gd name="connsiteX97" fmla="*/ 2081799 w 2220071"/>
                  <a:gd name="connsiteY97" fmla="*/ 133447 h 633294"/>
                  <a:gd name="connsiteX98" fmla="*/ 2088157 w 2220071"/>
                  <a:gd name="connsiteY98" fmla="*/ 203378 h 633294"/>
                  <a:gd name="connsiteX99" fmla="*/ 2019020 w 2220071"/>
                  <a:gd name="connsiteY99" fmla="*/ 230397 h 633294"/>
                  <a:gd name="connsiteX100" fmla="*/ 1985644 w 2220071"/>
                  <a:gd name="connsiteY100" fmla="*/ 245495 h 633294"/>
                  <a:gd name="connsiteX101" fmla="*/ 1951473 w 2220071"/>
                  <a:gd name="connsiteY101" fmla="*/ 250263 h 633294"/>
                  <a:gd name="connsiteX102" fmla="*/ 1914124 w 2220071"/>
                  <a:gd name="connsiteY102" fmla="*/ 259005 h 633294"/>
                  <a:gd name="connsiteX103" fmla="*/ 1859292 w 2220071"/>
                  <a:gd name="connsiteY103" fmla="*/ 288407 h 633294"/>
                  <a:gd name="connsiteX104" fmla="*/ 1768699 w 2220071"/>
                  <a:gd name="connsiteY104" fmla="*/ 317810 h 633294"/>
                  <a:gd name="connsiteX105" fmla="*/ 1736912 w 2220071"/>
                  <a:gd name="connsiteY105" fmla="*/ 324962 h 633294"/>
                  <a:gd name="connsiteX106" fmla="*/ 1716251 w 2220071"/>
                  <a:gd name="connsiteY106" fmla="*/ 277282 h 633294"/>
                  <a:gd name="connsiteX107" fmla="*/ 1651883 w 2220071"/>
                  <a:gd name="connsiteY107" fmla="*/ 314632 h 633294"/>
                  <a:gd name="connsiteX108" fmla="*/ 1611355 w 2220071"/>
                  <a:gd name="connsiteY108" fmla="*/ 326552 h 633294"/>
                  <a:gd name="connsiteX109" fmla="*/ 1643936 w 2220071"/>
                  <a:gd name="connsiteY109" fmla="*/ 363901 h 633294"/>
                  <a:gd name="connsiteX110" fmla="*/ 1604997 w 2220071"/>
                  <a:gd name="connsiteY110" fmla="*/ 376616 h 633294"/>
                  <a:gd name="connsiteX111" fmla="*/ 1588905 w 2220071"/>
                  <a:gd name="connsiteY111" fmla="*/ 354365 h 633294"/>
                  <a:gd name="connsiteX112" fmla="*/ 1565041 w 2220071"/>
                  <a:gd name="connsiteY112" fmla="*/ 351536 h 633294"/>
                  <a:gd name="connsiteX113" fmla="*/ 1565263 w 2220071"/>
                  <a:gd name="connsiteY113" fmla="*/ 351980 h 633294"/>
                  <a:gd name="connsiteX114" fmla="*/ 1563440 w 2220071"/>
                  <a:gd name="connsiteY114" fmla="*/ 353132 h 633294"/>
                  <a:gd name="connsiteX115" fmla="*/ 1564081 w 2220071"/>
                  <a:gd name="connsiteY115" fmla="*/ 351423 h 633294"/>
                  <a:gd name="connsiteX116" fmla="*/ 1562642 w 2220071"/>
                  <a:gd name="connsiteY116" fmla="*/ 351252 h 633294"/>
                  <a:gd name="connsiteX117" fmla="*/ 1556622 w 2220071"/>
                  <a:gd name="connsiteY117" fmla="*/ 332810 h 633294"/>
                  <a:gd name="connsiteX118" fmla="*/ 1548576 w 2220071"/>
                  <a:gd name="connsiteY118" fmla="*/ 308274 h 633294"/>
                  <a:gd name="connsiteX119" fmla="*/ 1484207 w 2220071"/>
                  <a:gd name="connsiteY119" fmla="*/ 375026 h 633294"/>
                  <a:gd name="connsiteX120" fmla="*/ 1425402 w 2220071"/>
                  <a:gd name="connsiteY120" fmla="*/ 398867 h 633294"/>
                  <a:gd name="connsiteX121" fmla="*/ 1291897 w 2220071"/>
                  <a:gd name="connsiteY121" fmla="*/ 437805 h 633294"/>
                  <a:gd name="connsiteX122" fmla="*/ 1276799 w 2220071"/>
                  <a:gd name="connsiteY122" fmla="*/ 444957 h 633294"/>
                  <a:gd name="connsiteX123" fmla="*/ 1259316 w 2220071"/>
                  <a:gd name="connsiteY123" fmla="*/ 446547 h 633294"/>
                  <a:gd name="connsiteX124" fmla="*/ 1260835 w 2220071"/>
                  <a:gd name="connsiteY124" fmla="*/ 430598 h 633294"/>
                  <a:gd name="connsiteX125" fmla="*/ 1262495 w 2220071"/>
                  <a:gd name="connsiteY125" fmla="*/ 430653 h 633294"/>
                  <a:gd name="connsiteX126" fmla="*/ 1263396 w 2220071"/>
                  <a:gd name="connsiteY126" fmla="*/ 428934 h 633294"/>
                  <a:gd name="connsiteX127" fmla="*/ 1296467 w 2220071"/>
                  <a:gd name="connsiteY127" fmla="*/ 416647 h 633294"/>
                  <a:gd name="connsiteX128" fmla="*/ 1323684 w 2220071"/>
                  <a:gd name="connsiteY128" fmla="*/ 386152 h 633294"/>
                  <a:gd name="connsiteX129" fmla="*/ 1305407 w 2220071"/>
                  <a:gd name="connsiteY129" fmla="*/ 384563 h 633294"/>
                  <a:gd name="connsiteX130" fmla="*/ 1277693 w 2220071"/>
                  <a:gd name="connsiteY130" fmla="*/ 401648 h 633294"/>
                  <a:gd name="connsiteX131" fmla="*/ 1263396 w 2220071"/>
                  <a:gd name="connsiteY131" fmla="*/ 428934 h 633294"/>
                  <a:gd name="connsiteX132" fmla="*/ 1260905 w 2220071"/>
                  <a:gd name="connsiteY132" fmla="*/ 429859 h 633294"/>
                  <a:gd name="connsiteX133" fmla="*/ 1260835 w 2220071"/>
                  <a:gd name="connsiteY133" fmla="*/ 430598 h 633294"/>
                  <a:gd name="connsiteX134" fmla="*/ 1241536 w 2220071"/>
                  <a:gd name="connsiteY134" fmla="*/ 429958 h 633294"/>
                  <a:gd name="connsiteX135" fmla="*/ 1221172 w 2220071"/>
                  <a:gd name="connsiteY135" fmla="*/ 432243 h 633294"/>
                  <a:gd name="connsiteX136" fmla="*/ 1080515 w 2220071"/>
                  <a:gd name="connsiteY136" fmla="*/ 474360 h 633294"/>
                  <a:gd name="connsiteX137" fmla="*/ 1099587 w 2220071"/>
                  <a:gd name="connsiteY137" fmla="*/ 490254 h 633294"/>
                  <a:gd name="connsiteX138" fmla="*/ 1081310 w 2220071"/>
                  <a:gd name="connsiteY138" fmla="*/ 511710 h 633294"/>
                  <a:gd name="connsiteX139" fmla="*/ 1090051 w 2220071"/>
                  <a:gd name="connsiteY139" fmla="*/ 537934 h 633294"/>
                  <a:gd name="connsiteX140" fmla="*/ 1076542 w 2220071"/>
                  <a:gd name="connsiteY140" fmla="*/ 546675 h 633294"/>
                  <a:gd name="connsiteX141" fmla="*/ 939859 w 2220071"/>
                  <a:gd name="connsiteY141" fmla="*/ 587998 h 633294"/>
                  <a:gd name="connsiteX142" fmla="*/ 846882 w 2220071"/>
                  <a:gd name="connsiteY142" fmla="*/ 599918 h 633294"/>
                  <a:gd name="connsiteX143" fmla="*/ 764237 w 2220071"/>
                  <a:gd name="connsiteY143" fmla="*/ 596739 h 633294"/>
                  <a:gd name="connsiteX144" fmla="*/ 757879 w 2220071"/>
                  <a:gd name="connsiteY144" fmla="*/ 626937 h 633294"/>
                  <a:gd name="connsiteX145" fmla="*/ 749933 w 2220071"/>
                  <a:gd name="connsiteY145" fmla="*/ 633294 h 633294"/>
                  <a:gd name="connsiteX146" fmla="*/ 723708 w 2220071"/>
                  <a:gd name="connsiteY146" fmla="*/ 607865 h 633294"/>
                  <a:gd name="connsiteX147" fmla="*/ 689538 w 2220071"/>
                  <a:gd name="connsiteY147" fmla="*/ 630115 h 633294"/>
                  <a:gd name="connsiteX148" fmla="*/ 674439 w 2220071"/>
                  <a:gd name="connsiteY148" fmla="*/ 618195 h 633294"/>
                  <a:gd name="connsiteX149" fmla="*/ 649009 w 2220071"/>
                  <a:gd name="connsiteY149" fmla="*/ 615017 h 633294"/>
                  <a:gd name="connsiteX150" fmla="*/ 604508 w 2220071"/>
                  <a:gd name="connsiteY150" fmla="*/ 626142 h 633294"/>
                  <a:gd name="connsiteX151" fmla="*/ 436833 w 2220071"/>
                  <a:gd name="connsiteY151" fmla="*/ 600713 h 633294"/>
                  <a:gd name="connsiteX152" fmla="*/ 394715 w 2220071"/>
                  <a:gd name="connsiteY152" fmla="*/ 570515 h 633294"/>
                  <a:gd name="connsiteX153" fmla="*/ 324784 w 2220071"/>
                  <a:gd name="connsiteY153" fmla="*/ 514094 h 633294"/>
                  <a:gd name="connsiteX154" fmla="*/ 296971 w 2220071"/>
                  <a:gd name="connsiteY154" fmla="*/ 480718 h 633294"/>
                  <a:gd name="connsiteX155" fmla="*/ 229424 w 2220071"/>
                  <a:gd name="connsiteY155" fmla="*/ 421912 h 633294"/>
                  <a:gd name="connsiteX156" fmla="*/ 189690 w 2220071"/>
                  <a:gd name="connsiteY156" fmla="*/ 416349 h 633294"/>
                  <a:gd name="connsiteX157" fmla="*/ 94330 w 2220071"/>
                  <a:gd name="connsiteY157" fmla="*/ 357544 h 633294"/>
                  <a:gd name="connsiteX158" fmla="*/ 27578 w 2220071"/>
                  <a:gd name="connsiteY158" fmla="*/ 303506 h 633294"/>
                  <a:gd name="connsiteX159" fmla="*/ 23604 w 2220071"/>
                  <a:gd name="connsiteY159" fmla="*/ 287613 h 633294"/>
                  <a:gd name="connsiteX160" fmla="*/ 2148 w 2220071"/>
                  <a:gd name="connsiteY160" fmla="*/ 247085 h 633294"/>
                  <a:gd name="connsiteX161" fmla="*/ 29962 w 2220071"/>
                  <a:gd name="connsiteY161" fmla="*/ 203378 h 633294"/>
                  <a:gd name="connsiteX162" fmla="*/ 54597 w 2220071"/>
                  <a:gd name="connsiteY162" fmla="*/ 204172 h 633294"/>
                  <a:gd name="connsiteX163" fmla="*/ 57775 w 2220071"/>
                  <a:gd name="connsiteY163" fmla="*/ 197020 h 633294"/>
                  <a:gd name="connsiteX164" fmla="*/ 15658 w 2220071"/>
                  <a:gd name="connsiteY164" fmla="*/ 170002 h 633294"/>
                  <a:gd name="connsiteX165" fmla="*/ 31551 w 2220071"/>
                  <a:gd name="connsiteY165" fmla="*/ 130268 h 633294"/>
                  <a:gd name="connsiteX166" fmla="*/ 77642 w 2220071"/>
                  <a:gd name="connsiteY166" fmla="*/ 158876 h 633294"/>
                  <a:gd name="connsiteX167" fmla="*/ 149162 w 2220071"/>
                  <a:gd name="connsiteY167" fmla="*/ 142983 h 633294"/>
                  <a:gd name="connsiteX168" fmla="*/ 67311 w 2220071"/>
                  <a:gd name="connsiteY168" fmla="*/ 119143 h 633294"/>
                  <a:gd name="connsiteX169" fmla="*/ 50623 w 2220071"/>
                  <a:gd name="connsiteY169" fmla="*/ 75436 h 633294"/>
                  <a:gd name="connsiteX170" fmla="*/ 141216 w 2220071"/>
                  <a:gd name="connsiteY170" fmla="*/ 65105 h 633294"/>
                  <a:gd name="connsiteX171" fmla="*/ 147573 w 2220071"/>
                  <a:gd name="connsiteY171" fmla="*/ 91329 h 633294"/>
                  <a:gd name="connsiteX172" fmla="*/ 219093 w 2220071"/>
                  <a:gd name="connsiteY172" fmla="*/ 80204 h 633294"/>
                  <a:gd name="connsiteX173" fmla="*/ 251550 w 2220071"/>
                  <a:gd name="connsiteY173" fmla="*/ 83155 h 633294"/>
                  <a:gd name="connsiteX174" fmla="*/ 225451 w 2220071"/>
                  <a:gd name="connsiteY174" fmla="*/ 96891 h 633294"/>
                  <a:gd name="connsiteX175" fmla="*/ 225924 w 2220071"/>
                  <a:gd name="connsiteY175" fmla="*/ 98191 h 633294"/>
                  <a:gd name="connsiteX176" fmla="*/ 223861 w 2220071"/>
                  <a:gd name="connsiteY176" fmla="*/ 99276 h 633294"/>
                  <a:gd name="connsiteX177" fmla="*/ 227040 w 2220071"/>
                  <a:gd name="connsiteY177" fmla="*/ 108017 h 633294"/>
                  <a:gd name="connsiteX178" fmla="*/ 291408 w 2220071"/>
                  <a:gd name="connsiteY178" fmla="*/ 86561 h 633294"/>
                  <a:gd name="connsiteX179" fmla="*/ 289194 w 2220071"/>
                  <a:gd name="connsiteY179" fmla="*/ 86278 h 633294"/>
                  <a:gd name="connsiteX180" fmla="*/ 292998 w 2220071"/>
                  <a:gd name="connsiteY180" fmla="*/ 84177 h 633294"/>
                  <a:gd name="connsiteX181" fmla="*/ 254129 w 2220071"/>
                  <a:gd name="connsiteY181" fmla="*/ 81797 h 633294"/>
                  <a:gd name="connsiteX182" fmla="*/ 255648 w 2220071"/>
                  <a:gd name="connsiteY182" fmla="*/ 80998 h 633294"/>
                  <a:gd name="connsiteX183" fmla="*/ 254059 w 2220071"/>
                  <a:gd name="connsiteY183" fmla="*/ 81793 h 633294"/>
                  <a:gd name="connsiteX184" fmla="*/ 271541 w 2220071"/>
                  <a:gd name="connsiteY184" fmla="*/ 50801 h 633294"/>
                  <a:gd name="connsiteX185" fmla="*/ 715762 w 2220071"/>
                  <a:gd name="connsiteY185" fmla="*/ 8684 h 633294"/>
                  <a:gd name="connsiteX186" fmla="*/ 877080 w 2220071"/>
                  <a:gd name="connsiteY186" fmla="*/ 11862 h 633294"/>
                  <a:gd name="connsiteX187" fmla="*/ 934296 w 2220071"/>
                  <a:gd name="connsiteY187" fmla="*/ 12657 h 633294"/>
                  <a:gd name="connsiteX188" fmla="*/ 991512 w 2220071"/>
                  <a:gd name="connsiteY188" fmla="*/ 24577 h 633294"/>
                  <a:gd name="connsiteX189" fmla="*/ 1015352 w 2220071"/>
                  <a:gd name="connsiteY189" fmla="*/ 11862 h 633294"/>
                  <a:gd name="connsiteX190" fmla="*/ 1020915 w 2220071"/>
                  <a:gd name="connsiteY190" fmla="*/ 11862 h 633294"/>
                  <a:gd name="connsiteX191" fmla="*/ 1078926 w 2220071"/>
                  <a:gd name="connsiteY191" fmla="*/ 11068 h 633294"/>
                  <a:gd name="connsiteX192" fmla="*/ 1086873 w 2220071"/>
                  <a:gd name="connsiteY192" fmla="*/ 9478 h 633294"/>
                  <a:gd name="connsiteX193" fmla="*/ 1300639 w 2220071"/>
                  <a:gd name="connsiteY193" fmla="*/ 8684 h 633294"/>
                  <a:gd name="connsiteX194" fmla="*/ 1321300 w 2220071"/>
                  <a:gd name="connsiteY194" fmla="*/ 7889 h 633294"/>
                  <a:gd name="connsiteX195" fmla="*/ 1355608 w 2220071"/>
                  <a:gd name="connsiteY195" fmla="*/ 389 h 633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</a:cxnLst>
                <a:rect l="l" t="t" r="r" b="b"/>
                <a:pathLst>
                  <a:path w="2220071" h="633294">
                    <a:moveTo>
                      <a:pt x="1341167" y="493432"/>
                    </a:moveTo>
                    <a:cubicBezTo>
                      <a:pt x="1333220" y="529192"/>
                      <a:pt x="1333220" y="529192"/>
                      <a:pt x="1299844" y="520451"/>
                    </a:cubicBezTo>
                    <a:cubicBezTo>
                      <a:pt x="1308585" y="502968"/>
                      <a:pt x="1324479" y="498995"/>
                      <a:pt x="1341167" y="493432"/>
                    </a:cubicBezTo>
                    <a:close/>
                    <a:moveTo>
                      <a:pt x="1180644" y="481512"/>
                    </a:moveTo>
                    <a:cubicBezTo>
                      <a:pt x="1164750" y="488664"/>
                      <a:pt x="1148062" y="495816"/>
                      <a:pt x="1130580" y="503762"/>
                    </a:cubicBezTo>
                    <a:cubicBezTo>
                      <a:pt x="1153625" y="524424"/>
                      <a:pt x="1153625" y="524424"/>
                      <a:pt x="1183823" y="490253"/>
                    </a:cubicBezTo>
                    <a:cubicBezTo>
                      <a:pt x="1183028" y="487074"/>
                      <a:pt x="1181438" y="484690"/>
                      <a:pt x="1180644" y="481512"/>
                    </a:cubicBezTo>
                    <a:close/>
                    <a:moveTo>
                      <a:pt x="1223953" y="466115"/>
                    </a:moveTo>
                    <a:cubicBezTo>
                      <a:pt x="1247793" y="467009"/>
                      <a:pt x="1269646" y="471579"/>
                      <a:pt x="1283156" y="479128"/>
                    </a:cubicBezTo>
                    <a:cubicBezTo>
                      <a:pt x="1276799" y="494226"/>
                      <a:pt x="1272825" y="507736"/>
                      <a:pt x="1266468" y="518861"/>
                    </a:cubicBezTo>
                    <a:cubicBezTo>
                      <a:pt x="1261700" y="526808"/>
                      <a:pt x="1254548" y="534754"/>
                      <a:pt x="1246601" y="538728"/>
                    </a:cubicBezTo>
                    <a:cubicBezTo>
                      <a:pt x="1239449" y="542701"/>
                      <a:pt x="1229119" y="541112"/>
                      <a:pt x="1220377" y="542701"/>
                    </a:cubicBezTo>
                    <a:cubicBezTo>
                      <a:pt x="1219583" y="533960"/>
                      <a:pt x="1218788" y="526013"/>
                      <a:pt x="1217198" y="514093"/>
                    </a:cubicBezTo>
                    <a:cubicBezTo>
                      <a:pt x="1205278" y="519656"/>
                      <a:pt x="1192564" y="524424"/>
                      <a:pt x="1180644" y="529986"/>
                    </a:cubicBezTo>
                    <a:cubicBezTo>
                      <a:pt x="1144089" y="547469"/>
                      <a:pt x="1132169" y="545085"/>
                      <a:pt x="1105150" y="513298"/>
                    </a:cubicBezTo>
                    <a:cubicBezTo>
                      <a:pt x="1108329" y="484690"/>
                      <a:pt x="1133758" y="482306"/>
                      <a:pt x="1152830" y="475154"/>
                    </a:cubicBezTo>
                    <a:cubicBezTo>
                      <a:pt x="1174286" y="468002"/>
                      <a:pt x="1200113" y="465221"/>
                      <a:pt x="1223953" y="466115"/>
                    </a:cubicBezTo>
                    <a:close/>
                    <a:moveTo>
                      <a:pt x="1431759" y="447341"/>
                    </a:moveTo>
                    <a:cubicBezTo>
                      <a:pt x="1440500" y="449725"/>
                      <a:pt x="1436527" y="460056"/>
                      <a:pt x="1424607" y="461645"/>
                    </a:cubicBezTo>
                    <a:cubicBezTo>
                      <a:pt x="1420634" y="462440"/>
                      <a:pt x="1417455" y="460851"/>
                      <a:pt x="1413481" y="460851"/>
                    </a:cubicBezTo>
                    <a:cubicBezTo>
                      <a:pt x="1411892" y="457672"/>
                      <a:pt x="1411097" y="454493"/>
                      <a:pt x="1410303" y="451315"/>
                    </a:cubicBezTo>
                    <a:cubicBezTo>
                      <a:pt x="1417455" y="449725"/>
                      <a:pt x="1425401" y="445752"/>
                      <a:pt x="1431759" y="447341"/>
                    </a:cubicBezTo>
                    <a:close/>
                    <a:moveTo>
                      <a:pt x="1563440" y="353132"/>
                    </a:moveTo>
                    <a:lnTo>
                      <a:pt x="1559986" y="362336"/>
                    </a:lnTo>
                    <a:cubicBezTo>
                      <a:pt x="1555927" y="371052"/>
                      <a:pt x="1551755" y="371052"/>
                      <a:pt x="1535066" y="371052"/>
                    </a:cubicBezTo>
                    <a:close/>
                    <a:moveTo>
                      <a:pt x="1562085" y="351186"/>
                    </a:moveTo>
                    <a:lnTo>
                      <a:pt x="1562642" y="351252"/>
                    </a:lnTo>
                    <a:lnTo>
                      <a:pt x="1562880" y="351981"/>
                    </a:lnTo>
                    <a:close/>
                    <a:moveTo>
                      <a:pt x="1678802" y="325657"/>
                    </a:moveTo>
                    <a:cubicBezTo>
                      <a:pt x="1686848" y="324167"/>
                      <a:pt x="1694398" y="325756"/>
                      <a:pt x="1701947" y="327346"/>
                    </a:cubicBezTo>
                    <a:cubicBezTo>
                      <a:pt x="1702741" y="331319"/>
                      <a:pt x="1702741" y="333703"/>
                      <a:pt x="1703536" y="336882"/>
                    </a:cubicBezTo>
                    <a:cubicBezTo>
                      <a:pt x="1689232" y="338471"/>
                      <a:pt x="1675722" y="340060"/>
                      <a:pt x="1652677" y="342444"/>
                    </a:cubicBezTo>
                    <a:cubicBezTo>
                      <a:pt x="1662213" y="331716"/>
                      <a:pt x="1670756" y="327147"/>
                      <a:pt x="1678802" y="325657"/>
                    </a:cubicBezTo>
                    <a:close/>
                    <a:moveTo>
                      <a:pt x="1717840" y="228012"/>
                    </a:moveTo>
                    <a:cubicBezTo>
                      <a:pt x="1705125" y="233575"/>
                      <a:pt x="1693205" y="239137"/>
                      <a:pt x="1681285" y="244700"/>
                    </a:cubicBezTo>
                    <a:lnTo>
                      <a:pt x="1681286" y="244701"/>
                    </a:lnTo>
                    <a:lnTo>
                      <a:pt x="1681285" y="244701"/>
                    </a:lnTo>
                    <a:lnTo>
                      <a:pt x="1682368" y="247516"/>
                    </a:lnTo>
                    <a:lnTo>
                      <a:pt x="1685258" y="255031"/>
                    </a:lnTo>
                    <a:lnTo>
                      <a:pt x="1685259" y="255031"/>
                    </a:lnTo>
                    <a:lnTo>
                      <a:pt x="1685335" y="255020"/>
                    </a:lnTo>
                    <a:lnTo>
                      <a:pt x="1707212" y="251951"/>
                    </a:lnTo>
                    <a:lnTo>
                      <a:pt x="1717789" y="228128"/>
                    </a:lnTo>
                    <a:lnTo>
                      <a:pt x="1717841" y="228013"/>
                    </a:lnTo>
                    <a:lnTo>
                      <a:pt x="1717839" y="228014"/>
                    </a:lnTo>
                    <a:close/>
                    <a:moveTo>
                      <a:pt x="1944322" y="211213"/>
                    </a:moveTo>
                    <a:cubicBezTo>
                      <a:pt x="1928230" y="209536"/>
                      <a:pt x="1915713" y="220265"/>
                      <a:pt x="1901409" y="225629"/>
                    </a:cubicBezTo>
                    <a:cubicBezTo>
                      <a:pt x="1902204" y="228807"/>
                      <a:pt x="1902999" y="231191"/>
                      <a:pt x="1903793" y="234370"/>
                    </a:cubicBezTo>
                    <a:cubicBezTo>
                      <a:pt x="1923660" y="228807"/>
                      <a:pt x="1942732" y="223245"/>
                      <a:pt x="1961804" y="217682"/>
                    </a:cubicBezTo>
                    <a:cubicBezTo>
                      <a:pt x="1955447" y="213709"/>
                      <a:pt x="1949686" y="211771"/>
                      <a:pt x="1944322" y="211213"/>
                    </a:cubicBezTo>
                    <a:close/>
                    <a:moveTo>
                      <a:pt x="2220071" y="169207"/>
                    </a:moveTo>
                    <a:cubicBezTo>
                      <a:pt x="2185106" y="193047"/>
                      <a:pt x="2149346" y="212914"/>
                      <a:pt x="2104844" y="200199"/>
                    </a:cubicBezTo>
                    <a:cubicBezTo>
                      <a:pt x="2142989" y="189868"/>
                      <a:pt x="2181927" y="179538"/>
                      <a:pt x="2220071" y="169207"/>
                    </a:cubicBezTo>
                    <a:close/>
                    <a:moveTo>
                      <a:pt x="2042066" y="168412"/>
                    </a:moveTo>
                    <a:cubicBezTo>
                      <a:pt x="2022993" y="182716"/>
                      <a:pt x="2008690" y="193842"/>
                      <a:pt x="1993591" y="204172"/>
                    </a:cubicBezTo>
                    <a:cubicBezTo>
                      <a:pt x="1994386" y="207351"/>
                      <a:pt x="1995180" y="211324"/>
                      <a:pt x="1995975" y="214503"/>
                    </a:cubicBezTo>
                    <a:cubicBezTo>
                      <a:pt x="2014252" y="211324"/>
                      <a:pt x="2032530" y="208146"/>
                      <a:pt x="2054780" y="204172"/>
                    </a:cubicBezTo>
                    <a:cubicBezTo>
                      <a:pt x="2049217" y="189074"/>
                      <a:pt x="2046039" y="178743"/>
                      <a:pt x="2042066" y="168412"/>
                    </a:cubicBezTo>
                    <a:close/>
                    <a:moveTo>
                      <a:pt x="241344" y="127089"/>
                    </a:moveTo>
                    <a:cubicBezTo>
                      <a:pt x="237371" y="127089"/>
                      <a:pt x="233397" y="129473"/>
                      <a:pt x="229424" y="131062"/>
                    </a:cubicBezTo>
                    <a:cubicBezTo>
                      <a:pt x="230219" y="133446"/>
                      <a:pt x="230219" y="135036"/>
                      <a:pt x="231013" y="137420"/>
                    </a:cubicBezTo>
                    <a:lnTo>
                      <a:pt x="231808" y="137420"/>
                    </a:lnTo>
                    <a:cubicBezTo>
                      <a:pt x="238165" y="137420"/>
                      <a:pt x="245317" y="137420"/>
                      <a:pt x="252469" y="137420"/>
                    </a:cubicBezTo>
                    <a:cubicBezTo>
                      <a:pt x="253264" y="135831"/>
                      <a:pt x="253264" y="133447"/>
                      <a:pt x="254059" y="131858"/>
                    </a:cubicBezTo>
                    <a:cubicBezTo>
                      <a:pt x="250085" y="130268"/>
                      <a:pt x="246112" y="127884"/>
                      <a:pt x="242139" y="127089"/>
                    </a:cubicBezTo>
                    <a:lnTo>
                      <a:pt x="241706" y="127234"/>
                    </a:lnTo>
                    <a:close/>
                    <a:moveTo>
                      <a:pt x="1691616" y="88945"/>
                    </a:moveTo>
                    <a:cubicBezTo>
                      <a:pt x="1687643" y="112785"/>
                      <a:pt x="1693206" y="124705"/>
                      <a:pt x="1717046" y="120732"/>
                    </a:cubicBezTo>
                    <a:cubicBezTo>
                      <a:pt x="1725787" y="97687"/>
                      <a:pt x="1720224" y="86561"/>
                      <a:pt x="1691616" y="88945"/>
                    </a:cubicBezTo>
                    <a:close/>
                    <a:moveTo>
                      <a:pt x="254059" y="81793"/>
                    </a:moveTo>
                    <a:lnTo>
                      <a:pt x="254129" y="81797"/>
                    </a:lnTo>
                    <a:lnTo>
                      <a:pt x="254122" y="81801"/>
                    </a:lnTo>
                    <a:close/>
                    <a:moveTo>
                      <a:pt x="1939653" y="54166"/>
                    </a:moveTo>
                    <a:cubicBezTo>
                      <a:pt x="1944570" y="54228"/>
                      <a:pt x="1950281" y="55370"/>
                      <a:pt x="1957036" y="57953"/>
                    </a:cubicBezTo>
                    <a:cubicBezTo>
                      <a:pt x="1935580" y="65105"/>
                      <a:pt x="1922865" y="69078"/>
                      <a:pt x="1910150" y="73051"/>
                    </a:cubicBezTo>
                    <a:cubicBezTo>
                      <a:pt x="1917302" y="63515"/>
                      <a:pt x="1924901" y="53979"/>
                      <a:pt x="1939653" y="54166"/>
                    </a:cubicBezTo>
                    <a:close/>
                    <a:moveTo>
                      <a:pt x="1355608" y="389"/>
                    </a:moveTo>
                    <a:cubicBezTo>
                      <a:pt x="1389692" y="-2144"/>
                      <a:pt x="1423217" y="8287"/>
                      <a:pt x="1457189" y="14246"/>
                    </a:cubicBezTo>
                    <a:cubicBezTo>
                      <a:pt x="1459573" y="22193"/>
                      <a:pt x="1461957" y="30934"/>
                      <a:pt x="1467520" y="48417"/>
                    </a:cubicBezTo>
                    <a:cubicBezTo>
                      <a:pt x="1480234" y="17425"/>
                      <a:pt x="1500895" y="8684"/>
                      <a:pt x="1528709" y="5505"/>
                    </a:cubicBezTo>
                    <a:cubicBezTo>
                      <a:pt x="1527914" y="15041"/>
                      <a:pt x="1527120" y="22988"/>
                      <a:pt x="1526325" y="32524"/>
                    </a:cubicBezTo>
                    <a:cubicBezTo>
                      <a:pt x="1543808" y="46828"/>
                      <a:pt x="1563674" y="35702"/>
                      <a:pt x="1570032" y="22193"/>
                    </a:cubicBezTo>
                    <a:cubicBezTo>
                      <a:pt x="1582747" y="-7210"/>
                      <a:pt x="1604202" y="1532"/>
                      <a:pt x="1620096" y="7094"/>
                    </a:cubicBezTo>
                    <a:cubicBezTo>
                      <a:pt x="1647115" y="16630"/>
                      <a:pt x="1670955" y="33318"/>
                      <a:pt x="1696384" y="46828"/>
                    </a:cubicBezTo>
                    <a:cubicBezTo>
                      <a:pt x="1706715" y="52391"/>
                      <a:pt x="1718635" y="63516"/>
                      <a:pt x="1727376" y="61132"/>
                    </a:cubicBezTo>
                    <a:cubicBezTo>
                      <a:pt x="1749627" y="56364"/>
                      <a:pt x="1778235" y="51596"/>
                      <a:pt x="1790155" y="36497"/>
                    </a:cubicBezTo>
                    <a:cubicBezTo>
                      <a:pt x="1810022" y="9478"/>
                      <a:pt x="1828299" y="9478"/>
                      <a:pt x="1852934" y="22193"/>
                    </a:cubicBezTo>
                    <a:cubicBezTo>
                      <a:pt x="1845782" y="73847"/>
                      <a:pt x="1797308" y="76231"/>
                      <a:pt x="1764726" y="100071"/>
                    </a:cubicBezTo>
                    <a:cubicBezTo>
                      <a:pt x="1778235" y="98481"/>
                      <a:pt x="1791745" y="96892"/>
                      <a:pt x="1806049" y="95303"/>
                    </a:cubicBezTo>
                    <a:cubicBezTo>
                      <a:pt x="1813201" y="120732"/>
                      <a:pt x="1788566" y="119143"/>
                      <a:pt x="1777441" y="129473"/>
                    </a:cubicBezTo>
                    <a:cubicBezTo>
                      <a:pt x="1825121" y="145367"/>
                      <a:pt x="1825915" y="145367"/>
                      <a:pt x="1849756" y="103249"/>
                    </a:cubicBezTo>
                    <a:cubicBezTo>
                      <a:pt x="1858497" y="88151"/>
                      <a:pt x="1870417" y="84177"/>
                      <a:pt x="1894257" y="88151"/>
                    </a:cubicBezTo>
                    <a:cubicBezTo>
                      <a:pt x="1879953" y="96892"/>
                      <a:pt x="1871212" y="102455"/>
                      <a:pt x="1863265" y="107223"/>
                    </a:cubicBezTo>
                    <a:cubicBezTo>
                      <a:pt x="1864060" y="109607"/>
                      <a:pt x="1864060" y="111991"/>
                      <a:pt x="1864854" y="114375"/>
                    </a:cubicBezTo>
                    <a:cubicBezTo>
                      <a:pt x="1888695" y="111991"/>
                      <a:pt x="1913329" y="109607"/>
                      <a:pt x="1939553" y="107223"/>
                    </a:cubicBezTo>
                    <a:cubicBezTo>
                      <a:pt x="1945116" y="119143"/>
                      <a:pt x="1951473" y="131063"/>
                      <a:pt x="1957830" y="142983"/>
                    </a:cubicBezTo>
                    <a:cubicBezTo>
                      <a:pt x="1985644" y="151724"/>
                      <a:pt x="2017431" y="113580"/>
                      <a:pt x="2044450" y="149340"/>
                    </a:cubicBezTo>
                    <a:cubicBezTo>
                      <a:pt x="2054780" y="144572"/>
                      <a:pt x="2065906" y="139804"/>
                      <a:pt x="2081799" y="133447"/>
                    </a:cubicBezTo>
                    <a:cubicBezTo>
                      <a:pt x="2069879" y="166823"/>
                      <a:pt x="2069879" y="166823"/>
                      <a:pt x="2088157" y="203378"/>
                    </a:cubicBezTo>
                    <a:cubicBezTo>
                      <a:pt x="2071469" y="227218"/>
                      <a:pt x="2043655" y="228807"/>
                      <a:pt x="2019020" y="230397"/>
                    </a:cubicBezTo>
                    <a:cubicBezTo>
                      <a:pt x="2003922" y="231191"/>
                      <a:pt x="1993591" y="228807"/>
                      <a:pt x="1985644" y="245495"/>
                    </a:cubicBezTo>
                    <a:cubicBezTo>
                      <a:pt x="1977697" y="262183"/>
                      <a:pt x="1964983" y="258210"/>
                      <a:pt x="1951473" y="250263"/>
                    </a:cubicBezTo>
                    <a:cubicBezTo>
                      <a:pt x="1926839" y="235165"/>
                      <a:pt x="1926044" y="235959"/>
                      <a:pt x="1914124" y="259005"/>
                    </a:cubicBezTo>
                    <a:cubicBezTo>
                      <a:pt x="1902999" y="282050"/>
                      <a:pt x="1881542" y="289997"/>
                      <a:pt x="1859292" y="288407"/>
                    </a:cubicBezTo>
                    <a:cubicBezTo>
                      <a:pt x="1823532" y="285229"/>
                      <a:pt x="1794923" y="292381"/>
                      <a:pt x="1768699" y="317810"/>
                    </a:cubicBezTo>
                    <a:cubicBezTo>
                      <a:pt x="1761547" y="324962"/>
                      <a:pt x="1746449" y="323373"/>
                      <a:pt x="1736912" y="324962"/>
                    </a:cubicBezTo>
                    <a:cubicBezTo>
                      <a:pt x="1721814" y="309069"/>
                      <a:pt x="1748832" y="281255"/>
                      <a:pt x="1716251" y="277282"/>
                    </a:cubicBezTo>
                    <a:cubicBezTo>
                      <a:pt x="1701947" y="301122"/>
                      <a:pt x="1687643" y="324168"/>
                      <a:pt x="1651883" y="314632"/>
                    </a:cubicBezTo>
                    <a:cubicBezTo>
                      <a:pt x="1642347" y="312248"/>
                      <a:pt x="1629632" y="320989"/>
                      <a:pt x="1611355" y="326552"/>
                    </a:cubicBezTo>
                    <a:cubicBezTo>
                      <a:pt x="1628043" y="338472"/>
                      <a:pt x="1654267" y="335293"/>
                      <a:pt x="1643936" y="363901"/>
                    </a:cubicBezTo>
                    <a:cubicBezTo>
                      <a:pt x="1633605" y="367080"/>
                      <a:pt x="1620891" y="371053"/>
                      <a:pt x="1604997" y="376616"/>
                    </a:cubicBezTo>
                    <a:cubicBezTo>
                      <a:pt x="1603805" y="361120"/>
                      <a:pt x="1597249" y="356153"/>
                      <a:pt x="1588905" y="354365"/>
                    </a:cubicBezTo>
                    <a:lnTo>
                      <a:pt x="1565041" y="351536"/>
                    </a:lnTo>
                    <a:lnTo>
                      <a:pt x="1565263" y="351980"/>
                    </a:lnTo>
                    <a:lnTo>
                      <a:pt x="1563440" y="353132"/>
                    </a:lnTo>
                    <a:lnTo>
                      <a:pt x="1564081" y="351423"/>
                    </a:lnTo>
                    <a:lnTo>
                      <a:pt x="1562642" y="351252"/>
                    </a:lnTo>
                    <a:lnTo>
                      <a:pt x="1556622" y="332810"/>
                    </a:lnTo>
                    <a:cubicBezTo>
                      <a:pt x="1554338" y="325757"/>
                      <a:pt x="1551755" y="317810"/>
                      <a:pt x="1548576" y="308274"/>
                    </a:cubicBezTo>
                    <a:cubicBezTo>
                      <a:pt x="1523146" y="334498"/>
                      <a:pt x="1504074" y="355160"/>
                      <a:pt x="1484207" y="375026"/>
                    </a:cubicBezTo>
                    <a:cubicBezTo>
                      <a:pt x="1468314" y="390125"/>
                      <a:pt x="1451626" y="400456"/>
                      <a:pt x="1425402" y="398867"/>
                    </a:cubicBezTo>
                    <a:cubicBezTo>
                      <a:pt x="1377722" y="396483"/>
                      <a:pt x="1330042" y="403635"/>
                      <a:pt x="1291897" y="437805"/>
                    </a:cubicBezTo>
                    <a:cubicBezTo>
                      <a:pt x="1287924" y="440984"/>
                      <a:pt x="1282361" y="443368"/>
                      <a:pt x="1276799" y="444957"/>
                    </a:cubicBezTo>
                    <a:cubicBezTo>
                      <a:pt x="1271236" y="446547"/>
                      <a:pt x="1265673" y="445752"/>
                      <a:pt x="1259316" y="446547"/>
                    </a:cubicBezTo>
                    <a:lnTo>
                      <a:pt x="1260835" y="430598"/>
                    </a:lnTo>
                    <a:lnTo>
                      <a:pt x="1262495" y="430653"/>
                    </a:lnTo>
                    <a:lnTo>
                      <a:pt x="1263396" y="428934"/>
                    </a:lnTo>
                    <a:lnTo>
                      <a:pt x="1296467" y="416647"/>
                    </a:lnTo>
                    <a:cubicBezTo>
                      <a:pt x="1307394" y="410389"/>
                      <a:pt x="1316930" y="401251"/>
                      <a:pt x="1323684" y="386152"/>
                    </a:cubicBezTo>
                    <a:cubicBezTo>
                      <a:pt x="1315737" y="385357"/>
                      <a:pt x="1310175" y="383768"/>
                      <a:pt x="1305407" y="384563"/>
                    </a:cubicBezTo>
                    <a:cubicBezTo>
                      <a:pt x="1292295" y="386550"/>
                      <a:pt x="1283951" y="393106"/>
                      <a:pt x="1277693" y="401648"/>
                    </a:cubicBezTo>
                    <a:lnTo>
                      <a:pt x="1263396" y="428934"/>
                    </a:lnTo>
                    <a:lnTo>
                      <a:pt x="1260905" y="429859"/>
                    </a:lnTo>
                    <a:lnTo>
                      <a:pt x="1260835" y="430598"/>
                    </a:lnTo>
                    <a:lnTo>
                      <a:pt x="1241536" y="429958"/>
                    </a:lnTo>
                    <a:cubicBezTo>
                      <a:pt x="1234483" y="429859"/>
                      <a:pt x="1227530" y="430256"/>
                      <a:pt x="1221172" y="432243"/>
                    </a:cubicBezTo>
                    <a:cubicBezTo>
                      <a:pt x="1175081" y="444957"/>
                      <a:pt x="1128990" y="459261"/>
                      <a:pt x="1080515" y="474360"/>
                    </a:cubicBezTo>
                    <a:cubicBezTo>
                      <a:pt x="1086078" y="479128"/>
                      <a:pt x="1091641" y="483896"/>
                      <a:pt x="1099587" y="490254"/>
                    </a:cubicBezTo>
                    <a:cubicBezTo>
                      <a:pt x="1093230" y="496611"/>
                      <a:pt x="1083694" y="502968"/>
                      <a:pt x="1081310" y="511710"/>
                    </a:cubicBezTo>
                    <a:cubicBezTo>
                      <a:pt x="1079721" y="518862"/>
                      <a:pt x="1086873" y="528398"/>
                      <a:pt x="1090051" y="537934"/>
                    </a:cubicBezTo>
                    <a:cubicBezTo>
                      <a:pt x="1085283" y="541112"/>
                      <a:pt x="1081310" y="545880"/>
                      <a:pt x="1076542" y="546675"/>
                    </a:cubicBezTo>
                    <a:cubicBezTo>
                      <a:pt x="1028862" y="553827"/>
                      <a:pt x="988334" y="582435"/>
                      <a:pt x="939859" y="587998"/>
                    </a:cubicBezTo>
                    <a:cubicBezTo>
                      <a:pt x="908867" y="591177"/>
                      <a:pt x="879464" y="600713"/>
                      <a:pt x="846882" y="599918"/>
                    </a:cubicBezTo>
                    <a:cubicBezTo>
                      <a:pt x="825426" y="599123"/>
                      <a:pt x="780130" y="601507"/>
                      <a:pt x="764237" y="596739"/>
                    </a:cubicBezTo>
                    <a:cubicBezTo>
                      <a:pt x="761853" y="607070"/>
                      <a:pt x="760263" y="617401"/>
                      <a:pt x="757879" y="626937"/>
                    </a:cubicBezTo>
                    <a:cubicBezTo>
                      <a:pt x="757085" y="629321"/>
                      <a:pt x="753906" y="630115"/>
                      <a:pt x="749933" y="633294"/>
                    </a:cubicBezTo>
                    <a:cubicBezTo>
                      <a:pt x="741191" y="624553"/>
                      <a:pt x="733245" y="608659"/>
                      <a:pt x="723708" y="607865"/>
                    </a:cubicBezTo>
                    <a:cubicBezTo>
                      <a:pt x="714172" y="607070"/>
                      <a:pt x="703047" y="620579"/>
                      <a:pt x="689538" y="630115"/>
                    </a:cubicBezTo>
                    <a:cubicBezTo>
                      <a:pt x="686359" y="626937"/>
                      <a:pt x="681591" y="620579"/>
                      <a:pt x="674439" y="618195"/>
                    </a:cubicBezTo>
                    <a:cubicBezTo>
                      <a:pt x="666492" y="615017"/>
                      <a:pt x="651394" y="611838"/>
                      <a:pt x="649009" y="615017"/>
                    </a:cubicBezTo>
                    <a:cubicBezTo>
                      <a:pt x="637089" y="634884"/>
                      <a:pt x="619607" y="628526"/>
                      <a:pt x="604508" y="626142"/>
                    </a:cubicBezTo>
                    <a:cubicBezTo>
                      <a:pt x="548087" y="618195"/>
                      <a:pt x="492460" y="608659"/>
                      <a:pt x="436833" y="600713"/>
                    </a:cubicBezTo>
                    <a:cubicBezTo>
                      <a:pt x="416966" y="597534"/>
                      <a:pt x="404251" y="586409"/>
                      <a:pt x="394715" y="570515"/>
                    </a:cubicBezTo>
                    <a:cubicBezTo>
                      <a:pt x="378027" y="543496"/>
                      <a:pt x="358160" y="529192"/>
                      <a:pt x="324784" y="514094"/>
                    </a:cubicBezTo>
                    <a:cubicBezTo>
                      <a:pt x="314453" y="509326"/>
                      <a:pt x="308096" y="494227"/>
                      <a:pt x="296971" y="480718"/>
                    </a:cubicBezTo>
                    <a:cubicBezTo>
                      <a:pt x="262005" y="482307"/>
                      <a:pt x="237371" y="462440"/>
                      <a:pt x="229424" y="421912"/>
                    </a:cubicBezTo>
                    <a:cubicBezTo>
                      <a:pt x="216709" y="420323"/>
                      <a:pt x="203994" y="417939"/>
                      <a:pt x="189690" y="416349"/>
                    </a:cubicBezTo>
                    <a:cubicBezTo>
                      <a:pt x="181744" y="361517"/>
                      <a:pt x="135653" y="362312"/>
                      <a:pt x="94330" y="357544"/>
                    </a:cubicBezTo>
                    <a:cubicBezTo>
                      <a:pt x="56186" y="352776"/>
                      <a:pt x="37908" y="339266"/>
                      <a:pt x="27578" y="303506"/>
                    </a:cubicBezTo>
                    <a:cubicBezTo>
                      <a:pt x="25988" y="297944"/>
                      <a:pt x="24399" y="292381"/>
                      <a:pt x="23604" y="287613"/>
                    </a:cubicBezTo>
                    <a:cubicBezTo>
                      <a:pt x="22015" y="270925"/>
                      <a:pt x="-8182" y="268541"/>
                      <a:pt x="2148" y="247085"/>
                    </a:cubicBezTo>
                    <a:cubicBezTo>
                      <a:pt x="9300" y="231986"/>
                      <a:pt x="19631" y="219271"/>
                      <a:pt x="29962" y="203378"/>
                    </a:cubicBezTo>
                    <a:cubicBezTo>
                      <a:pt x="37114" y="203378"/>
                      <a:pt x="45855" y="204172"/>
                      <a:pt x="54597" y="204172"/>
                    </a:cubicBezTo>
                    <a:cubicBezTo>
                      <a:pt x="55391" y="201788"/>
                      <a:pt x="56980" y="199404"/>
                      <a:pt x="57775" y="197020"/>
                    </a:cubicBezTo>
                    <a:cubicBezTo>
                      <a:pt x="45060" y="189074"/>
                      <a:pt x="32346" y="180332"/>
                      <a:pt x="15658" y="170002"/>
                    </a:cubicBezTo>
                    <a:cubicBezTo>
                      <a:pt x="20426" y="158876"/>
                      <a:pt x="24399" y="146956"/>
                      <a:pt x="31551" y="130268"/>
                    </a:cubicBezTo>
                    <a:cubicBezTo>
                      <a:pt x="50623" y="142188"/>
                      <a:pt x="65722" y="151724"/>
                      <a:pt x="77642" y="158876"/>
                    </a:cubicBezTo>
                    <a:cubicBezTo>
                      <a:pt x="100687" y="154108"/>
                      <a:pt x="121349" y="149340"/>
                      <a:pt x="149162" y="142983"/>
                    </a:cubicBezTo>
                    <a:cubicBezTo>
                      <a:pt x="120554" y="126295"/>
                      <a:pt x="95919" y="118348"/>
                      <a:pt x="67311" y="119143"/>
                    </a:cubicBezTo>
                    <a:cubicBezTo>
                      <a:pt x="61749" y="105633"/>
                      <a:pt x="56980" y="92124"/>
                      <a:pt x="50623" y="75436"/>
                    </a:cubicBezTo>
                    <a:cubicBezTo>
                      <a:pt x="81615" y="72257"/>
                      <a:pt x="110223" y="69079"/>
                      <a:pt x="141216" y="65105"/>
                    </a:cubicBezTo>
                    <a:cubicBezTo>
                      <a:pt x="142805" y="72257"/>
                      <a:pt x="145189" y="79409"/>
                      <a:pt x="147573" y="91329"/>
                    </a:cubicBezTo>
                    <a:cubicBezTo>
                      <a:pt x="171413" y="87356"/>
                      <a:pt x="195253" y="82588"/>
                      <a:pt x="219093" y="80204"/>
                    </a:cubicBezTo>
                    <a:lnTo>
                      <a:pt x="251550" y="83155"/>
                    </a:lnTo>
                    <a:lnTo>
                      <a:pt x="225451" y="96891"/>
                    </a:lnTo>
                    <a:lnTo>
                      <a:pt x="225924" y="98191"/>
                    </a:lnTo>
                    <a:lnTo>
                      <a:pt x="223861" y="99276"/>
                    </a:lnTo>
                    <a:cubicBezTo>
                      <a:pt x="224656" y="102455"/>
                      <a:pt x="226245" y="104839"/>
                      <a:pt x="227040" y="108017"/>
                    </a:cubicBezTo>
                    <a:cubicBezTo>
                      <a:pt x="249291" y="108017"/>
                      <a:pt x="271541" y="104839"/>
                      <a:pt x="291408" y="86561"/>
                    </a:cubicBezTo>
                    <a:lnTo>
                      <a:pt x="289194" y="86278"/>
                    </a:lnTo>
                    <a:lnTo>
                      <a:pt x="292998" y="84177"/>
                    </a:lnTo>
                    <a:lnTo>
                      <a:pt x="254129" y="81797"/>
                    </a:lnTo>
                    <a:lnTo>
                      <a:pt x="255648" y="80998"/>
                    </a:lnTo>
                    <a:cubicBezTo>
                      <a:pt x="255648" y="80998"/>
                      <a:pt x="254059" y="81793"/>
                      <a:pt x="254059" y="81793"/>
                    </a:cubicBezTo>
                    <a:cubicBezTo>
                      <a:pt x="258827" y="73052"/>
                      <a:pt x="263595" y="65105"/>
                      <a:pt x="271541" y="50801"/>
                    </a:cubicBezTo>
                    <a:cubicBezTo>
                      <a:pt x="417761" y="36497"/>
                      <a:pt x="566364" y="20604"/>
                      <a:pt x="715762" y="8684"/>
                    </a:cubicBezTo>
                    <a:cubicBezTo>
                      <a:pt x="769005" y="4710"/>
                      <a:pt x="823042" y="10273"/>
                      <a:pt x="877080" y="11862"/>
                    </a:cubicBezTo>
                    <a:cubicBezTo>
                      <a:pt x="896152" y="12657"/>
                      <a:pt x="915224" y="10273"/>
                      <a:pt x="934296" y="12657"/>
                    </a:cubicBezTo>
                    <a:cubicBezTo>
                      <a:pt x="950984" y="14246"/>
                      <a:pt x="967672" y="19809"/>
                      <a:pt x="991512" y="24577"/>
                    </a:cubicBezTo>
                    <a:cubicBezTo>
                      <a:pt x="995486" y="22988"/>
                      <a:pt x="1005816" y="17425"/>
                      <a:pt x="1015352" y="11862"/>
                    </a:cubicBezTo>
                    <a:cubicBezTo>
                      <a:pt x="1018531" y="11862"/>
                      <a:pt x="1020915" y="11068"/>
                      <a:pt x="1020915" y="11862"/>
                    </a:cubicBezTo>
                    <a:cubicBezTo>
                      <a:pt x="1040782" y="44444"/>
                      <a:pt x="1059854" y="22193"/>
                      <a:pt x="1078926" y="11068"/>
                    </a:cubicBezTo>
                    <a:cubicBezTo>
                      <a:pt x="1081310" y="9478"/>
                      <a:pt x="1084489" y="8684"/>
                      <a:pt x="1086873" y="9478"/>
                    </a:cubicBezTo>
                    <a:cubicBezTo>
                      <a:pt x="1158393" y="26166"/>
                      <a:pt x="1229118" y="-4031"/>
                      <a:pt x="1300639" y="8684"/>
                    </a:cubicBezTo>
                    <a:cubicBezTo>
                      <a:pt x="1306996" y="9478"/>
                      <a:pt x="1314943" y="10273"/>
                      <a:pt x="1321300" y="7889"/>
                    </a:cubicBezTo>
                    <a:cubicBezTo>
                      <a:pt x="1332823" y="3518"/>
                      <a:pt x="1344246" y="1234"/>
                      <a:pt x="1355608" y="389"/>
                    </a:cubicBezTo>
                    <a:close/>
                  </a:path>
                </a:pathLst>
              </a:custGeom>
              <a:solidFill>
                <a:srgbClr val="2BB1AA"/>
              </a:solidFill>
              <a:ln w="79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TextBox 451">
                <a:extLst>
                  <a:ext uri="{FF2B5EF4-FFF2-40B4-BE49-F238E27FC236}">
                    <a16:creationId xmlns:a16="http://schemas.microsoft.com/office/drawing/2014/main" id="{27340CDF-FBEC-ADF7-2A49-0E973DF603D3}"/>
                  </a:ext>
                </a:extLst>
              </p:cNvPr>
              <p:cNvSpPr txBox="1"/>
              <p:nvPr/>
            </p:nvSpPr>
            <p:spPr>
              <a:xfrm>
                <a:off x="5171432" y="2308510"/>
                <a:ext cx="2314753" cy="461665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l" rtl="0"/>
                <a:r>
                  <a:rPr lang="en-US" altLang="zh-CN" sz="2400" b="1" dirty="0" err="1">
                    <a:solidFill>
                      <a:schemeClr val="bg1"/>
                    </a:solidFill>
                    <a:latin typeface="MV Boli" pitchFamily="2" charset="0"/>
                    <a:cs typeface="MV Boli" pitchFamily="2" charset="0"/>
                  </a:rPr>
                  <a:t>Activity</a:t>
                </a:r>
                <a:r>
                  <a:rPr lang="en-US" altLang="zh-CN" sz="2400" b="1" dirty="0" err="1">
                    <a:solidFill>
                      <a:srgbClr val="FFFF00"/>
                    </a:solidFill>
                    <a:latin typeface="MV Boli" pitchFamily="2" charset="0"/>
                    <a:cs typeface="MV Boli" pitchFamily="2" charset="0"/>
                  </a:rPr>
                  <a:t>TIME</a:t>
                </a:r>
                <a:endParaRPr lang="zh-CN" altLang="en-US" sz="2400" b="1" dirty="0">
                  <a:solidFill>
                    <a:srgbClr val="FFFF00"/>
                  </a:solidFill>
                  <a:latin typeface="MV Boli" pitchFamily="2" charset="0"/>
                  <a:cs typeface="MV Boli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31125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33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" fill="hold">
                                          <p:stCondLst>
                                            <p:cond delay="29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 animBg="1"/>
      <p:bldP spid="13" grpId="1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6">
            <a:extLst>
              <a:ext uri="{FF2B5EF4-FFF2-40B4-BE49-F238E27FC236}">
                <a16:creationId xmlns:a16="http://schemas.microsoft.com/office/drawing/2014/main" id="{788155C9-F25E-9544-74A2-1D035D218E02}"/>
              </a:ext>
            </a:extLst>
          </p:cNvPr>
          <p:cNvGrpSpPr/>
          <p:nvPr/>
        </p:nvGrpSpPr>
        <p:grpSpPr>
          <a:xfrm rot="21480000">
            <a:off x="782867" y="2177809"/>
            <a:ext cx="6525335" cy="2454850"/>
            <a:chOff x="1024382" y="3965702"/>
            <a:chExt cx="3642360" cy="1427480"/>
          </a:xfrm>
        </p:grpSpPr>
        <p:sp>
          <p:nvSpPr>
            <p:cNvPr id="3" name="object 7">
              <a:extLst>
                <a:ext uri="{FF2B5EF4-FFF2-40B4-BE49-F238E27FC236}">
                  <a16:creationId xmlns:a16="http://schemas.microsoft.com/office/drawing/2014/main" id="{BBD4F902-F4EF-2F23-5EB7-EAC6745AC47C}"/>
                </a:ext>
              </a:extLst>
            </p:cNvPr>
            <p:cNvSpPr/>
            <p:nvPr/>
          </p:nvSpPr>
          <p:spPr>
            <a:xfrm>
              <a:off x="1037082" y="3978402"/>
              <a:ext cx="3616960" cy="1402080"/>
            </a:xfrm>
            <a:custGeom>
              <a:avLst/>
              <a:gdLst/>
              <a:ahLst/>
              <a:cxnLst/>
              <a:rect l="l" t="t" r="r" b="b"/>
              <a:pathLst>
                <a:path w="3616960" h="1402079">
                  <a:moveTo>
                    <a:pt x="3382772" y="0"/>
                  </a:moveTo>
                  <a:lnTo>
                    <a:pt x="233680" y="0"/>
                  </a:lnTo>
                  <a:lnTo>
                    <a:pt x="186585" y="4748"/>
                  </a:lnTo>
                  <a:lnTo>
                    <a:pt x="142721" y="18367"/>
                  </a:lnTo>
                  <a:lnTo>
                    <a:pt x="103027" y="39915"/>
                  </a:lnTo>
                  <a:lnTo>
                    <a:pt x="68443" y="68452"/>
                  </a:lnTo>
                  <a:lnTo>
                    <a:pt x="39909" y="103038"/>
                  </a:lnTo>
                  <a:lnTo>
                    <a:pt x="18363" y="142732"/>
                  </a:lnTo>
                  <a:lnTo>
                    <a:pt x="4747" y="186592"/>
                  </a:lnTo>
                  <a:lnTo>
                    <a:pt x="0" y="233680"/>
                  </a:lnTo>
                  <a:lnTo>
                    <a:pt x="0" y="1168400"/>
                  </a:lnTo>
                  <a:lnTo>
                    <a:pt x="4747" y="1215487"/>
                  </a:lnTo>
                  <a:lnTo>
                    <a:pt x="18363" y="1259347"/>
                  </a:lnTo>
                  <a:lnTo>
                    <a:pt x="39909" y="1299041"/>
                  </a:lnTo>
                  <a:lnTo>
                    <a:pt x="68443" y="1333627"/>
                  </a:lnTo>
                  <a:lnTo>
                    <a:pt x="103027" y="1362164"/>
                  </a:lnTo>
                  <a:lnTo>
                    <a:pt x="142721" y="1383712"/>
                  </a:lnTo>
                  <a:lnTo>
                    <a:pt x="186585" y="1397331"/>
                  </a:lnTo>
                  <a:lnTo>
                    <a:pt x="233680" y="1402080"/>
                  </a:lnTo>
                  <a:lnTo>
                    <a:pt x="3382772" y="1402080"/>
                  </a:lnTo>
                  <a:lnTo>
                    <a:pt x="3429859" y="1397331"/>
                  </a:lnTo>
                  <a:lnTo>
                    <a:pt x="3473719" y="1383712"/>
                  </a:lnTo>
                  <a:lnTo>
                    <a:pt x="3513413" y="1362164"/>
                  </a:lnTo>
                  <a:lnTo>
                    <a:pt x="3547999" y="1333627"/>
                  </a:lnTo>
                  <a:lnTo>
                    <a:pt x="3576536" y="1299041"/>
                  </a:lnTo>
                  <a:lnTo>
                    <a:pt x="3598084" y="1259347"/>
                  </a:lnTo>
                  <a:lnTo>
                    <a:pt x="3611703" y="1215487"/>
                  </a:lnTo>
                  <a:lnTo>
                    <a:pt x="3616452" y="1168400"/>
                  </a:lnTo>
                  <a:lnTo>
                    <a:pt x="3616452" y="233680"/>
                  </a:lnTo>
                  <a:lnTo>
                    <a:pt x="3611703" y="186592"/>
                  </a:lnTo>
                  <a:lnTo>
                    <a:pt x="3598084" y="142732"/>
                  </a:lnTo>
                  <a:lnTo>
                    <a:pt x="3576536" y="103038"/>
                  </a:lnTo>
                  <a:lnTo>
                    <a:pt x="3547999" y="68452"/>
                  </a:lnTo>
                  <a:lnTo>
                    <a:pt x="3513413" y="39915"/>
                  </a:lnTo>
                  <a:lnTo>
                    <a:pt x="3473719" y="18367"/>
                  </a:lnTo>
                  <a:lnTo>
                    <a:pt x="3429859" y="4748"/>
                  </a:lnTo>
                  <a:lnTo>
                    <a:pt x="3382772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FFEA"/>
                </a:gs>
                <a:gs pos="74000">
                  <a:srgbClr val="FFFFCD"/>
                </a:gs>
                <a:gs pos="98000">
                  <a:srgbClr val="FFFFEA"/>
                </a:gs>
              </a:gsLst>
              <a:path path="shape">
                <a:fillToRect l="50000" t="50000" r="50000" b="50000"/>
              </a:path>
              <a:tileRect/>
            </a:gradFill>
            <a:ln w="38100">
              <a:solidFill>
                <a:srgbClr val="2BB1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8">
              <a:extLst>
                <a:ext uri="{FF2B5EF4-FFF2-40B4-BE49-F238E27FC236}">
                  <a16:creationId xmlns:a16="http://schemas.microsoft.com/office/drawing/2014/main" id="{861E035D-EA0F-BDCB-D66C-143E6127F03C}"/>
                </a:ext>
              </a:extLst>
            </p:cNvPr>
            <p:cNvSpPr/>
            <p:nvPr/>
          </p:nvSpPr>
          <p:spPr>
            <a:xfrm>
              <a:off x="1037082" y="3978402"/>
              <a:ext cx="3616960" cy="1402080"/>
            </a:xfrm>
            <a:custGeom>
              <a:avLst/>
              <a:gdLst/>
              <a:ahLst/>
              <a:cxnLst/>
              <a:rect l="l" t="t" r="r" b="b"/>
              <a:pathLst>
                <a:path w="3616960" h="1402079">
                  <a:moveTo>
                    <a:pt x="0" y="233680"/>
                  </a:moveTo>
                  <a:lnTo>
                    <a:pt x="4747" y="186592"/>
                  </a:lnTo>
                  <a:lnTo>
                    <a:pt x="18363" y="142732"/>
                  </a:lnTo>
                  <a:lnTo>
                    <a:pt x="39909" y="103038"/>
                  </a:lnTo>
                  <a:lnTo>
                    <a:pt x="68443" y="68452"/>
                  </a:lnTo>
                  <a:lnTo>
                    <a:pt x="103027" y="39915"/>
                  </a:lnTo>
                  <a:lnTo>
                    <a:pt x="142721" y="18367"/>
                  </a:lnTo>
                  <a:lnTo>
                    <a:pt x="186585" y="4748"/>
                  </a:lnTo>
                  <a:lnTo>
                    <a:pt x="233680" y="0"/>
                  </a:lnTo>
                  <a:lnTo>
                    <a:pt x="3382772" y="0"/>
                  </a:lnTo>
                  <a:lnTo>
                    <a:pt x="3429859" y="4748"/>
                  </a:lnTo>
                  <a:lnTo>
                    <a:pt x="3473719" y="18367"/>
                  </a:lnTo>
                  <a:lnTo>
                    <a:pt x="3513413" y="39915"/>
                  </a:lnTo>
                  <a:lnTo>
                    <a:pt x="3547999" y="68452"/>
                  </a:lnTo>
                  <a:lnTo>
                    <a:pt x="3576536" y="103038"/>
                  </a:lnTo>
                  <a:lnTo>
                    <a:pt x="3598084" y="142732"/>
                  </a:lnTo>
                  <a:lnTo>
                    <a:pt x="3611703" y="186592"/>
                  </a:lnTo>
                  <a:lnTo>
                    <a:pt x="3616452" y="233680"/>
                  </a:lnTo>
                  <a:lnTo>
                    <a:pt x="3616452" y="1168400"/>
                  </a:lnTo>
                  <a:lnTo>
                    <a:pt x="3611703" y="1215487"/>
                  </a:lnTo>
                  <a:lnTo>
                    <a:pt x="3598084" y="1259347"/>
                  </a:lnTo>
                  <a:lnTo>
                    <a:pt x="3576536" y="1299041"/>
                  </a:lnTo>
                  <a:lnTo>
                    <a:pt x="3547999" y="1333627"/>
                  </a:lnTo>
                  <a:lnTo>
                    <a:pt x="3513413" y="1362164"/>
                  </a:lnTo>
                  <a:lnTo>
                    <a:pt x="3473719" y="1383712"/>
                  </a:lnTo>
                  <a:lnTo>
                    <a:pt x="3429859" y="1397331"/>
                  </a:lnTo>
                  <a:lnTo>
                    <a:pt x="3382772" y="1402080"/>
                  </a:lnTo>
                  <a:lnTo>
                    <a:pt x="233680" y="1402080"/>
                  </a:lnTo>
                  <a:lnTo>
                    <a:pt x="186585" y="1397331"/>
                  </a:lnTo>
                  <a:lnTo>
                    <a:pt x="142721" y="1383712"/>
                  </a:lnTo>
                  <a:lnTo>
                    <a:pt x="103027" y="1362164"/>
                  </a:lnTo>
                  <a:lnTo>
                    <a:pt x="68443" y="1333627"/>
                  </a:lnTo>
                  <a:lnTo>
                    <a:pt x="39909" y="1299041"/>
                  </a:lnTo>
                  <a:lnTo>
                    <a:pt x="18363" y="1259347"/>
                  </a:lnTo>
                  <a:lnTo>
                    <a:pt x="4747" y="1215487"/>
                  </a:lnTo>
                  <a:lnTo>
                    <a:pt x="0" y="1168400"/>
                  </a:lnTo>
                  <a:lnTo>
                    <a:pt x="0" y="23368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FFEA"/>
                </a:gs>
                <a:gs pos="74000">
                  <a:srgbClr val="FFFFCD"/>
                </a:gs>
                <a:gs pos="98000">
                  <a:srgbClr val="FFFFEA"/>
                </a:gs>
              </a:gsLst>
              <a:path path="shape">
                <a:fillToRect l="50000" t="50000" r="50000" b="50000"/>
              </a:path>
              <a:tileRect/>
            </a:gradFill>
            <a:ln w="38100">
              <a:solidFill>
                <a:srgbClr val="2BB1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AutoShape 4">
            <a:extLst>
              <a:ext uri="{FF2B5EF4-FFF2-40B4-BE49-F238E27FC236}">
                <a16:creationId xmlns:a16="http://schemas.microsoft.com/office/drawing/2014/main" id="{4515ADE7-B795-39A0-420C-22DC006848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0628" y="2110918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/>
            <a:r>
              <a:rPr lang="en-US" sz="2400" dirty="0">
                <a:latin typeface="Abadi Extra Light" panose="020B0204020104020204" pitchFamily="34" charset="0"/>
                <a:ea typeface="Times New Roman" panose="02020603050405020304" pitchFamily="18" charset="0"/>
                <a:cs typeface="Aharoni" panose="02010803020104030203" pitchFamily="2" charset="-79"/>
              </a:rPr>
              <a:t>1- </a:t>
            </a:r>
            <a:r>
              <a:rPr lang="en-US" sz="2400" dirty="0">
                <a:ea typeface="Times New Roman" panose="02020603050405020304" pitchFamily="18" charset="0"/>
              </a:rPr>
              <a:t>have</a:t>
            </a:r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97A7D609-E83A-0F96-6CDC-1A5B78B38E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0628" y="3020941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/>
            <a:r>
              <a:rPr lang="en-US" sz="2400" dirty="0">
                <a:latin typeface="Abadi Extra Light" panose="020B0204020104020204" pitchFamily="34" charset="0"/>
                <a:ea typeface="Times New Roman" panose="02020603050405020304" pitchFamily="18" charset="0"/>
                <a:cs typeface="Aharoni" panose="02010803020104030203" pitchFamily="2" charset="-79"/>
              </a:rPr>
              <a:t>2- </a:t>
            </a:r>
            <a:r>
              <a:rPr lang="en-US" sz="2400" dirty="0">
                <a:ea typeface="Times New Roman" panose="02020603050405020304" pitchFamily="18" charset="0"/>
              </a:rPr>
              <a:t>need to</a:t>
            </a:r>
            <a:endParaRPr lang="en-US" sz="2400" u="sng" dirty="0">
              <a:solidFill>
                <a:srgbClr val="FF3686"/>
              </a:solidFill>
              <a:latin typeface="Aharoni" panose="02010803020104030203" pitchFamily="2" charset="-79"/>
              <a:ea typeface="Times New Roman" panose="02020603050405020304" pitchFamily="18" charset="0"/>
              <a:cs typeface="Aharoni" panose="02010803020104030203" pitchFamily="2" charset="-79"/>
            </a:endParaRPr>
          </a:p>
        </p:txBody>
      </p:sp>
      <p:sp>
        <p:nvSpPr>
          <p:cNvPr id="6" name="AutoShape 4">
            <a:extLst>
              <a:ext uri="{FF2B5EF4-FFF2-40B4-BE49-F238E27FC236}">
                <a16:creationId xmlns:a16="http://schemas.microsoft.com/office/drawing/2014/main" id="{8361C923-A8E6-9AEF-D7B7-12032BB939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0628" y="3930967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/>
            <a:r>
              <a:rPr lang="en-US" sz="2400" dirty="0">
                <a:latin typeface="Abadi Extra Light" panose="020B0204020104020204" pitchFamily="34" charset="0"/>
                <a:ea typeface="Times New Roman" panose="02020603050405020304" pitchFamily="18" charset="0"/>
                <a:cs typeface="Aharoni" panose="02010803020104030203" pitchFamily="2" charset="-79"/>
              </a:rPr>
              <a:t>3-</a:t>
            </a:r>
            <a:r>
              <a:rPr lang="en-US" sz="2400" dirty="0"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 </a:t>
            </a:r>
            <a:r>
              <a:rPr lang="en-US" sz="2400" dirty="0">
                <a:ea typeface="Times New Roman" panose="02020603050405020304" pitchFamily="18" charset="0"/>
              </a:rPr>
              <a:t>must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66539CAB-1CE3-4A10-017A-EADCE22B6E0C}"/>
              </a:ext>
            </a:extLst>
          </p:cNvPr>
          <p:cNvSpPr txBox="1"/>
          <p:nvPr/>
        </p:nvSpPr>
        <p:spPr>
          <a:xfrm>
            <a:off x="852392" y="2445880"/>
            <a:ext cx="6386285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>
              <a:lnSpc>
                <a:spcPct val="150000"/>
              </a:lnSpc>
            </a:pPr>
            <a:r>
              <a:rPr lang="en-US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Complete with Necessity</a:t>
            </a:r>
          </a:p>
          <a:p>
            <a:pPr algn="l" rtl="0">
              <a:lnSpc>
                <a:spcPct val="150000"/>
              </a:lnSpc>
            </a:pP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	You ___________ eat something.</a:t>
            </a:r>
          </a:p>
          <a:p>
            <a:pPr algn="l" rtl="0">
              <a:lnSpc>
                <a:spcPct val="150000"/>
              </a:lnSpc>
            </a:pP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	You are starving.</a:t>
            </a:r>
          </a:p>
        </p:txBody>
      </p:sp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B6D3B46E-CECB-685B-56EE-CF379EF44B35}"/>
              </a:ext>
            </a:extLst>
          </p:cNvPr>
          <p:cNvGrpSpPr/>
          <p:nvPr/>
        </p:nvGrpSpPr>
        <p:grpSpPr>
          <a:xfrm>
            <a:off x="62452" y="289727"/>
            <a:ext cx="4478559" cy="609324"/>
            <a:chOff x="62452" y="289727"/>
            <a:chExt cx="4478559" cy="609324"/>
          </a:xfrm>
        </p:grpSpPr>
        <p:grpSp>
          <p:nvGrpSpPr>
            <p:cNvPr id="9" name="4">
              <a:extLst>
                <a:ext uri="{FF2B5EF4-FFF2-40B4-BE49-F238E27FC236}">
                  <a16:creationId xmlns:a16="http://schemas.microsoft.com/office/drawing/2014/main" id="{101DE718-637C-7FB4-A6CE-282F2FC8BE7B}"/>
                </a:ext>
              </a:extLst>
            </p:cNvPr>
            <p:cNvGrpSpPr/>
            <p:nvPr/>
          </p:nvGrpSpPr>
          <p:grpSpPr>
            <a:xfrm>
              <a:off x="853467" y="400196"/>
              <a:ext cx="2194477" cy="455119"/>
              <a:chOff x="3562350" y="-2391420"/>
              <a:chExt cx="4033224" cy="1060705"/>
            </a:xfrm>
            <a:solidFill>
              <a:srgbClr val="2BB1AA"/>
            </a:solidFill>
          </p:grpSpPr>
          <p:sp>
            <p:nvSpPr>
              <p:cNvPr id="27" name="4">
                <a:extLst>
                  <a:ext uri="{FF2B5EF4-FFF2-40B4-BE49-F238E27FC236}">
                    <a16:creationId xmlns:a16="http://schemas.microsoft.com/office/drawing/2014/main" id="{80C125AD-74A4-1373-3C05-DCACEC77246C}"/>
                  </a:ext>
                </a:extLst>
              </p:cNvPr>
              <p:cNvSpPr/>
              <p:nvPr/>
            </p:nvSpPr>
            <p:spPr>
              <a:xfrm>
                <a:off x="3562350" y="-2391373"/>
                <a:ext cx="3813259" cy="1060617"/>
              </a:xfrm>
              <a:prstGeom prst="flowChartProcess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 baseline="-25000">
                  <a:latin typeface="Calibri" panose="020F0502020204030204" pitchFamily="34" charset="0"/>
                </a:endParaRPr>
              </a:p>
            </p:txBody>
          </p:sp>
          <p:sp>
            <p:nvSpPr>
              <p:cNvPr id="28" name="4">
                <a:extLst>
                  <a:ext uri="{FF2B5EF4-FFF2-40B4-BE49-F238E27FC236}">
                    <a16:creationId xmlns:a16="http://schemas.microsoft.com/office/drawing/2014/main" id="{B5325D0D-3D76-83D1-29CB-1F535912FDB1}"/>
                  </a:ext>
                </a:extLst>
              </p:cNvPr>
              <p:cNvSpPr/>
              <p:nvPr/>
            </p:nvSpPr>
            <p:spPr>
              <a:xfrm rot="5400000">
                <a:off x="6955239" y="-1971049"/>
                <a:ext cx="1060705" cy="21996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 baseline="-25000"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10" name="4">
              <a:extLst>
                <a:ext uri="{FF2B5EF4-FFF2-40B4-BE49-F238E27FC236}">
                  <a16:creationId xmlns:a16="http://schemas.microsoft.com/office/drawing/2014/main" id="{0990C14E-3856-C1B9-BA88-C2AD35AC7F54}"/>
                </a:ext>
              </a:extLst>
            </p:cNvPr>
            <p:cNvSpPr/>
            <p:nvPr/>
          </p:nvSpPr>
          <p:spPr>
            <a:xfrm>
              <a:off x="62452" y="381489"/>
              <a:ext cx="362041" cy="468812"/>
            </a:xfrm>
            <a:prstGeom prst="chevron">
              <a:avLst>
                <a:gd name="adj" fmla="val 63060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" name="4">
              <a:extLst>
                <a:ext uri="{FF2B5EF4-FFF2-40B4-BE49-F238E27FC236}">
                  <a16:creationId xmlns:a16="http://schemas.microsoft.com/office/drawing/2014/main" id="{67E9EC02-0D69-4ABC-CD00-7B920F1B8835}"/>
                </a:ext>
              </a:extLst>
            </p:cNvPr>
            <p:cNvSpPr/>
            <p:nvPr/>
          </p:nvSpPr>
          <p:spPr>
            <a:xfrm>
              <a:off x="305387" y="386485"/>
              <a:ext cx="362041" cy="468812"/>
            </a:xfrm>
            <a:prstGeom prst="chevron">
              <a:avLst>
                <a:gd name="adj" fmla="val 63060"/>
              </a:avLst>
            </a:prstGeom>
            <a:solidFill>
              <a:srgbClr val="FF98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" name="4">
              <a:extLst>
                <a:ext uri="{FF2B5EF4-FFF2-40B4-BE49-F238E27FC236}">
                  <a16:creationId xmlns:a16="http://schemas.microsoft.com/office/drawing/2014/main" id="{47BC5268-6767-42FD-DDA7-034F647F2C92}"/>
                </a:ext>
              </a:extLst>
            </p:cNvPr>
            <p:cNvSpPr txBox="1">
              <a:spLocks/>
            </p:cNvSpPr>
            <p:nvPr/>
          </p:nvSpPr>
          <p:spPr>
            <a:xfrm>
              <a:off x="202481" y="387645"/>
              <a:ext cx="2742557" cy="413488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000" dirty="0">
                <a:solidFill>
                  <a:schemeClr val="bg1"/>
                </a:solidFill>
                <a:latin typeface="Calibri" panose="020F0502020204030204" pitchFamily="34" charset="0"/>
                <a:ea typeface="微软雅黑 Light" panose="020B0502040204020203" pitchFamily="34" charset="-122"/>
                <a:cs typeface="Segoe UI Black" panose="020B0A02040204020203" pitchFamily="34" charset="0"/>
              </a:endParaRPr>
            </a:p>
          </p:txBody>
        </p:sp>
        <p:grpSp>
          <p:nvGrpSpPr>
            <p:cNvPr id="15" name="Group 466">
              <a:extLst>
                <a:ext uri="{FF2B5EF4-FFF2-40B4-BE49-F238E27FC236}">
                  <a16:creationId xmlns:a16="http://schemas.microsoft.com/office/drawing/2014/main" id="{1F1ABD30-8D67-3A2E-B08A-36A111B96F47}"/>
                </a:ext>
              </a:extLst>
            </p:cNvPr>
            <p:cNvGrpSpPr/>
            <p:nvPr/>
          </p:nvGrpSpPr>
          <p:grpSpPr>
            <a:xfrm>
              <a:off x="639126" y="289727"/>
              <a:ext cx="3901885" cy="609324"/>
              <a:chOff x="5047387" y="2192871"/>
              <a:chExt cx="2438798" cy="609324"/>
            </a:xfrm>
          </p:grpSpPr>
          <p:sp>
            <p:nvSpPr>
              <p:cNvPr id="25" name="Freeform: Shape 447">
                <a:extLst>
                  <a:ext uri="{FF2B5EF4-FFF2-40B4-BE49-F238E27FC236}">
                    <a16:creationId xmlns:a16="http://schemas.microsoft.com/office/drawing/2014/main" id="{4F37AA93-7173-14FC-B6F9-BD576318EEA8}"/>
                  </a:ext>
                </a:extLst>
              </p:cNvPr>
              <p:cNvSpPr/>
              <p:nvPr/>
            </p:nvSpPr>
            <p:spPr>
              <a:xfrm rot="10411499" flipH="1" flipV="1">
                <a:off x="5047387" y="2192871"/>
                <a:ext cx="1128952" cy="609324"/>
              </a:xfrm>
              <a:custGeom>
                <a:avLst/>
                <a:gdLst>
                  <a:gd name="connsiteX0" fmla="*/ 1341167 w 2220071"/>
                  <a:gd name="connsiteY0" fmla="*/ 493432 h 633294"/>
                  <a:gd name="connsiteX1" fmla="*/ 1299844 w 2220071"/>
                  <a:gd name="connsiteY1" fmla="*/ 520451 h 633294"/>
                  <a:gd name="connsiteX2" fmla="*/ 1341167 w 2220071"/>
                  <a:gd name="connsiteY2" fmla="*/ 493432 h 633294"/>
                  <a:gd name="connsiteX3" fmla="*/ 1180644 w 2220071"/>
                  <a:gd name="connsiteY3" fmla="*/ 481512 h 633294"/>
                  <a:gd name="connsiteX4" fmla="*/ 1130580 w 2220071"/>
                  <a:gd name="connsiteY4" fmla="*/ 503762 h 633294"/>
                  <a:gd name="connsiteX5" fmla="*/ 1183823 w 2220071"/>
                  <a:gd name="connsiteY5" fmla="*/ 490253 h 633294"/>
                  <a:gd name="connsiteX6" fmla="*/ 1180644 w 2220071"/>
                  <a:gd name="connsiteY6" fmla="*/ 481512 h 633294"/>
                  <a:gd name="connsiteX7" fmla="*/ 1223953 w 2220071"/>
                  <a:gd name="connsiteY7" fmla="*/ 466115 h 633294"/>
                  <a:gd name="connsiteX8" fmla="*/ 1283156 w 2220071"/>
                  <a:gd name="connsiteY8" fmla="*/ 479128 h 633294"/>
                  <a:gd name="connsiteX9" fmla="*/ 1266468 w 2220071"/>
                  <a:gd name="connsiteY9" fmla="*/ 518861 h 633294"/>
                  <a:gd name="connsiteX10" fmla="*/ 1246601 w 2220071"/>
                  <a:gd name="connsiteY10" fmla="*/ 538728 h 633294"/>
                  <a:gd name="connsiteX11" fmla="*/ 1220377 w 2220071"/>
                  <a:gd name="connsiteY11" fmla="*/ 542701 h 633294"/>
                  <a:gd name="connsiteX12" fmla="*/ 1217198 w 2220071"/>
                  <a:gd name="connsiteY12" fmla="*/ 514093 h 633294"/>
                  <a:gd name="connsiteX13" fmla="*/ 1180644 w 2220071"/>
                  <a:gd name="connsiteY13" fmla="*/ 529986 h 633294"/>
                  <a:gd name="connsiteX14" fmla="*/ 1105150 w 2220071"/>
                  <a:gd name="connsiteY14" fmla="*/ 513298 h 633294"/>
                  <a:gd name="connsiteX15" fmla="*/ 1152830 w 2220071"/>
                  <a:gd name="connsiteY15" fmla="*/ 475154 h 633294"/>
                  <a:gd name="connsiteX16" fmla="*/ 1223953 w 2220071"/>
                  <a:gd name="connsiteY16" fmla="*/ 466115 h 633294"/>
                  <a:gd name="connsiteX17" fmla="*/ 1431759 w 2220071"/>
                  <a:gd name="connsiteY17" fmla="*/ 447341 h 633294"/>
                  <a:gd name="connsiteX18" fmla="*/ 1424607 w 2220071"/>
                  <a:gd name="connsiteY18" fmla="*/ 461645 h 633294"/>
                  <a:gd name="connsiteX19" fmla="*/ 1413481 w 2220071"/>
                  <a:gd name="connsiteY19" fmla="*/ 460851 h 633294"/>
                  <a:gd name="connsiteX20" fmla="*/ 1410303 w 2220071"/>
                  <a:gd name="connsiteY20" fmla="*/ 451315 h 633294"/>
                  <a:gd name="connsiteX21" fmla="*/ 1431759 w 2220071"/>
                  <a:gd name="connsiteY21" fmla="*/ 447341 h 633294"/>
                  <a:gd name="connsiteX22" fmla="*/ 1563440 w 2220071"/>
                  <a:gd name="connsiteY22" fmla="*/ 353132 h 633294"/>
                  <a:gd name="connsiteX23" fmla="*/ 1559986 w 2220071"/>
                  <a:gd name="connsiteY23" fmla="*/ 362336 h 633294"/>
                  <a:gd name="connsiteX24" fmla="*/ 1535066 w 2220071"/>
                  <a:gd name="connsiteY24" fmla="*/ 371052 h 633294"/>
                  <a:gd name="connsiteX25" fmla="*/ 1562085 w 2220071"/>
                  <a:gd name="connsiteY25" fmla="*/ 351186 h 633294"/>
                  <a:gd name="connsiteX26" fmla="*/ 1562642 w 2220071"/>
                  <a:gd name="connsiteY26" fmla="*/ 351252 h 633294"/>
                  <a:gd name="connsiteX27" fmla="*/ 1562880 w 2220071"/>
                  <a:gd name="connsiteY27" fmla="*/ 351981 h 633294"/>
                  <a:gd name="connsiteX28" fmla="*/ 1678802 w 2220071"/>
                  <a:gd name="connsiteY28" fmla="*/ 325657 h 633294"/>
                  <a:gd name="connsiteX29" fmla="*/ 1701947 w 2220071"/>
                  <a:gd name="connsiteY29" fmla="*/ 327346 h 633294"/>
                  <a:gd name="connsiteX30" fmla="*/ 1703536 w 2220071"/>
                  <a:gd name="connsiteY30" fmla="*/ 336882 h 633294"/>
                  <a:gd name="connsiteX31" fmla="*/ 1652677 w 2220071"/>
                  <a:gd name="connsiteY31" fmla="*/ 342444 h 633294"/>
                  <a:gd name="connsiteX32" fmla="*/ 1678802 w 2220071"/>
                  <a:gd name="connsiteY32" fmla="*/ 325657 h 633294"/>
                  <a:gd name="connsiteX33" fmla="*/ 1717840 w 2220071"/>
                  <a:gd name="connsiteY33" fmla="*/ 228012 h 633294"/>
                  <a:gd name="connsiteX34" fmla="*/ 1681285 w 2220071"/>
                  <a:gd name="connsiteY34" fmla="*/ 244700 h 633294"/>
                  <a:gd name="connsiteX35" fmla="*/ 1681286 w 2220071"/>
                  <a:gd name="connsiteY35" fmla="*/ 244701 h 633294"/>
                  <a:gd name="connsiteX36" fmla="*/ 1681285 w 2220071"/>
                  <a:gd name="connsiteY36" fmla="*/ 244701 h 633294"/>
                  <a:gd name="connsiteX37" fmla="*/ 1682368 w 2220071"/>
                  <a:gd name="connsiteY37" fmla="*/ 247516 h 633294"/>
                  <a:gd name="connsiteX38" fmla="*/ 1685258 w 2220071"/>
                  <a:gd name="connsiteY38" fmla="*/ 255031 h 633294"/>
                  <a:gd name="connsiteX39" fmla="*/ 1685259 w 2220071"/>
                  <a:gd name="connsiteY39" fmla="*/ 255031 h 633294"/>
                  <a:gd name="connsiteX40" fmla="*/ 1685335 w 2220071"/>
                  <a:gd name="connsiteY40" fmla="*/ 255020 h 633294"/>
                  <a:gd name="connsiteX41" fmla="*/ 1707212 w 2220071"/>
                  <a:gd name="connsiteY41" fmla="*/ 251951 h 633294"/>
                  <a:gd name="connsiteX42" fmla="*/ 1717789 w 2220071"/>
                  <a:gd name="connsiteY42" fmla="*/ 228128 h 633294"/>
                  <a:gd name="connsiteX43" fmla="*/ 1717841 w 2220071"/>
                  <a:gd name="connsiteY43" fmla="*/ 228013 h 633294"/>
                  <a:gd name="connsiteX44" fmla="*/ 1717839 w 2220071"/>
                  <a:gd name="connsiteY44" fmla="*/ 228014 h 633294"/>
                  <a:gd name="connsiteX45" fmla="*/ 1944322 w 2220071"/>
                  <a:gd name="connsiteY45" fmla="*/ 211213 h 633294"/>
                  <a:gd name="connsiteX46" fmla="*/ 1901409 w 2220071"/>
                  <a:gd name="connsiteY46" fmla="*/ 225629 h 633294"/>
                  <a:gd name="connsiteX47" fmla="*/ 1903793 w 2220071"/>
                  <a:gd name="connsiteY47" fmla="*/ 234370 h 633294"/>
                  <a:gd name="connsiteX48" fmla="*/ 1961804 w 2220071"/>
                  <a:gd name="connsiteY48" fmla="*/ 217682 h 633294"/>
                  <a:gd name="connsiteX49" fmla="*/ 1944322 w 2220071"/>
                  <a:gd name="connsiteY49" fmla="*/ 211213 h 633294"/>
                  <a:gd name="connsiteX50" fmla="*/ 2220071 w 2220071"/>
                  <a:gd name="connsiteY50" fmla="*/ 169207 h 633294"/>
                  <a:gd name="connsiteX51" fmla="*/ 2104844 w 2220071"/>
                  <a:gd name="connsiteY51" fmla="*/ 200199 h 633294"/>
                  <a:gd name="connsiteX52" fmla="*/ 2220071 w 2220071"/>
                  <a:gd name="connsiteY52" fmla="*/ 169207 h 633294"/>
                  <a:gd name="connsiteX53" fmla="*/ 2042066 w 2220071"/>
                  <a:gd name="connsiteY53" fmla="*/ 168412 h 633294"/>
                  <a:gd name="connsiteX54" fmla="*/ 1993591 w 2220071"/>
                  <a:gd name="connsiteY54" fmla="*/ 204172 h 633294"/>
                  <a:gd name="connsiteX55" fmla="*/ 1995975 w 2220071"/>
                  <a:gd name="connsiteY55" fmla="*/ 214503 h 633294"/>
                  <a:gd name="connsiteX56" fmla="*/ 2054780 w 2220071"/>
                  <a:gd name="connsiteY56" fmla="*/ 204172 h 633294"/>
                  <a:gd name="connsiteX57" fmla="*/ 2042066 w 2220071"/>
                  <a:gd name="connsiteY57" fmla="*/ 168412 h 633294"/>
                  <a:gd name="connsiteX58" fmla="*/ 241344 w 2220071"/>
                  <a:gd name="connsiteY58" fmla="*/ 127089 h 633294"/>
                  <a:gd name="connsiteX59" fmla="*/ 229424 w 2220071"/>
                  <a:gd name="connsiteY59" fmla="*/ 131062 h 633294"/>
                  <a:gd name="connsiteX60" fmla="*/ 231013 w 2220071"/>
                  <a:gd name="connsiteY60" fmla="*/ 137420 h 633294"/>
                  <a:gd name="connsiteX61" fmla="*/ 231808 w 2220071"/>
                  <a:gd name="connsiteY61" fmla="*/ 137420 h 633294"/>
                  <a:gd name="connsiteX62" fmla="*/ 252469 w 2220071"/>
                  <a:gd name="connsiteY62" fmla="*/ 137420 h 633294"/>
                  <a:gd name="connsiteX63" fmla="*/ 254059 w 2220071"/>
                  <a:gd name="connsiteY63" fmla="*/ 131858 h 633294"/>
                  <a:gd name="connsiteX64" fmla="*/ 242139 w 2220071"/>
                  <a:gd name="connsiteY64" fmla="*/ 127089 h 633294"/>
                  <a:gd name="connsiteX65" fmla="*/ 241706 w 2220071"/>
                  <a:gd name="connsiteY65" fmla="*/ 127234 h 633294"/>
                  <a:gd name="connsiteX66" fmla="*/ 1691616 w 2220071"/>
                  <a:gd name="connsiteY66" fmla="*/ 88945 h 633294"/>
                  <a:gd name="connsiteX67" fmla="*/ 1717046 w 2220071"/>
                  <a:gd name="connsiteY67" fmla="*/ 120732 h 633294"/>
                  <a:gd name="connsiteX68" fmla="*/ 1691616 w 2220071"/>
                  <a:gd name="connsiteY68" fmla="*/ 88945 h 633294"/>
                  <a:gd name="connsiteX69" fmla="*/ 254059 w 2220071"/>
                  <a:gd name="connsiteY69" fmla="*/ 81793 h 633294"/>
                  <a:gd name="connsiteX70" fmla="*/ 254129 w 2220071"/>
                  <a:gd name="connsiteY70" fmla="*/ 81797 h 633294"/>
                  <a:gd name="connsiteX71" fmla="*/ 254122 w 2220071"/>
                  <a:gd name="connsiteY71" fmla="*/ 81801 h 633294"/>
                  <a:gd name="connsiteX72" fmla="*/ 1939653 w 2220071"/>
                  <a:gd name="connsiteY72" fmla="*/ 54166 h 633294"/>
                  <a:gd name="connsiteX73" fmla="*/ 1957036 w 2220071"/>
                  <a:gd name="connsiteY73" fmla="*/ 57953 h 633294"/>
                  <a:gd name="connsiteX74" fmla="*/ 1910150 w 2220071"/>
                  <a:gd name="connsiteY74" fmla="*/ 73051 h 633294"/>
                  <a:gd name="connsiteX75" fmla="*/ 1939653 w 2220071"/>
                  <a:gd name="connsiteY75" fmla="*/ 54166 h 633294"/>
                  <a:gd name="connsiteX76" fmla="*/ 1355608 w 2220071"/>
                  <a:gd name="connsiteY76" fmla="*/ 389 h 633294"/>
                  <a:gd name="connsiteX77" fmla="*/ 1457189 w 2220071"/>
                  <a:gd name="connsiteY77" fmla="*/ 14246 h 633294"/>
                  <a:gd name="connsiteX78" fmla="*/ 1467520 w 2220071"/>
                  <a:gd name="connsiteY78" fmla="*/ 48417 h 633294"/>
                  <a:gd name="connsiteX79" fmla="*/ 1528709 w 2220071"/>
                  <a:gd name="connsiteY79" fmla="*/ 5505 h 633294"/>
                  <a:gd name="connsiteX80" fmla="*/ 1526325 w 2220071"/>
                  <a:gd name="connsiteY80" fmla="*/ 32524 h 633294"/>
                  <a:gd name="connsiteX81" fmla="*/ 1570032 w 2220071"/>
                  <a:gd name="connsiteY81" fmla="*/ 22193 h 633294"/>
                  <a:gd name="connsiteX82" fmla="*/ 1620096 w 2220071"/>
                  <a:gd name="connsiteY82" fmla="*/ 7094 h 633294"/>
                  <a:gd name="connsiteX83" fmla="*/ 1696384 w 2220071"/>
                  <a:gd name="connsiteY83" fmla="*/ 46828 h 633294"/>
                  <a:gd name="connsiteX84" fmla="*/ 1727376 w 2220071"/>
                  <a:gd name="connsiteY84" fmla="*/ 61132 h 633294"/>
                  <a:gd name="connsiteX85" fmla="*/ 1790155 w 2220071"/>
                  <a:gd name="connsiteY85" fmla="*/ 36497 h 633294"/>
                  <a:gd name="connsiteX86" fmla="*/ 1852934 w 2220071"/>
                  <a:gd name="connsiteY86" fmla="*/ 22193 h 633294"/>
                  <a:gd name="connsiteX87" fmla="*/ 1764726 w 2220071"/>
                  <a:gd name="connsiteY87" fmla="*/ 100071 h 633294"/>
                  <a:gd name="connsiteX88" fmla="*/ 1806049 w 2220071"/>
                  <a:gd name="connsiteY88" fmla="*/ 95303 h 633294"/>
                  <a:gd name="connsiteX89" fmla="*/ 1777441 w 2220071"/>
                  <a:gd name="connsiteY89" fmla="*/ 129473 h 633294"/>
                  <a:gd name="connsiteX90" fmla="*/ 1849756 w 2220071"/>
                  <a:gd name="connsiteY90" fmla="*/ 103249 h 633294"/>
                  <a:gd name="connsiteX91" fmla="*/ 1894257 w 2220071"/>
                  <a:gd name="connsiteY91" fmla="*/ 88151 h 633294"/>
                  <a:gd name="connsiteX92" fmla="*/ 1863265 w 2220071"/>
                  <a:gd name="connsiteY92" fmla="*/ 107223 h 633294"/>
                  <a:gd name="connsiteX93" fmla="*/ 1864854 w 2220071"/>
                  <a:gd name="connsiteY93" fmla="*/ 114375 h 633294"/>
                  <a:gd name="connsiteX94" fmla="*/ 1939553 w 2220071"/>
                  <a:gd name="connsiteY94" fmla="*/ 107223 h 633294"/>
                  <a:gd name="connsiteX95" fmla="*/ 1957830 w 2220071"/>
                  <a:gd name="connsiteY95" fmla="*/ 142983 h 633294"/>
                  <a:gd name="connsiteX96" fmla="*/ 2044450 w 2220071"/>
                  <a:gd name="connsiteY96" fmla="*/ 149340 h 633294"/>
                  <a:gd name="connsiteX97" fmla="*/ 2081799 w 2220071"/>
                  <a:gd name="connsiteY97" fmla="*/ 133447 h 633294"/>
                  <a:gd name="connsiteX98" fmla="*/ 2088157 w 2220071"/>
                  <a:gd name="connsiteY98" fmla="*/ 203378 h 633294"/>
                  <a:gd name="connsiteX99" fmla="*/ 2019020 w 2220071"/>
                  <a:gd name="connsiteY99" fmla="*/ 230397 h 633294"/>
                  <a:gd name="connsiteX100" fmla="*/ 1985644 w 2220071"/>
                  <a:gd name="connsiteY100" fmla="*/ 245495 h 633294"/>
                  <a:gd name="connsiteX101" fmla="*/ 1951473 w 2220071"/>
                  <a:gd name="connsiteY101" fmla="*/ 250263 h 633294"/>
                  <a:gd name="connsiteX102" fmla="*/ 1914124 w 2220071"/>
                  <a:gd name="connsiteY102" fmla="*/ 259005 h 633294"/>
                  <a:gd name="connsiteX103" fmla="*/ 1859292 w 2220071"/>
                  <a:gd name="connsiteY103" fmla="*/ 288407 h 633294"/>
                  <a:gd name="connsiteX104" fmla="*/ 1768699 w 2220071"/>
                  <a:gd name="connsiteY104" fmla="*/ 317810 h 633294"/>
                  <a:gd name="connsiteX105" fmla="*/ 1736912 w 2220071"/>
                  <a:gd name="connsiteY105" fmla="*/ 324962 h 633294"/>
                  <a:gd name="connsiteX106" fmla="*/ 1716251 w 2220071"/>
                  <a:gd name="connsiteY106" fmla="*/ 277282 h 633294"/>
                  <a:gd name="connsiteX107" fmla="*/ 1651883 w 2220071"/>
                  <a:gd name="connsiteY107" fmla="*/ 314632 h 633294"/>
                  <a:gd name="connsiteX108" fmla="*/ 1611355 w 2220071"/>
                  <a:gd name="connsiteY108" fmla="*/ 326552 h 633294"/>
                  <a:gd name="connsiteX109" fmla="*/ 1643936 w 2220071"/>
                  <a:gd name="connsiteY109" fmla="*/ 363901 h 633294"/>
                  <a:gd name="connsiteX110" fmla="*/ 1604997 w 2220071"/>
                  <a:gd name="connsiteY110" fmla="*/ 376616 h 633294"/>
                  <a:gd name="connsiteX111" fmla="*/ 1588905 w 2220071"/>
                  <a:gd name="connsiteY111" fmla="*/ 354365 h 633294"/>
                  <a:gd name="connsiteX112" fmla="*/ 1565041 w 2220071"/>
                  <a:gd name="connsiteY112" fmla="*/ 351536 h 633294"/>
                  <a:gd name="connsiteX113" fmla="*/ 1565263 w 2220071"/>
                  <a:gd name="connsiteY113" fmla="*/ 351980 h 633294"/>
                  <a:gd name="connsiteX114" fmla="*/ 1563440 w 2220071"/>
                  <a:gd name="connsiteY114" fmla="*/ 353132 h 633294"/>
                  <a:gd name="connsiteX115" fmla="*/ 1564081 w 2220071"/>
                  <a:gd name="connsiteY115" fmla="*/ 351423 h 633294"/>
                  <a:gd name="connsiteX116" fmla="*/ 1562642 w 2220071"/>
                  <a:gd name="connsiteY116" fmla="*/ 351252 h 633294"/>
                  <a:gd name="connsiteX117" fmla="*/ 1556622 w 2220071"/>
                  <a:gd name="connsiteY117" fmla="*/ 332810 h 633294"/>
                  <a:gd name="connsiteX118" fmla="*/ 1548576 w 2220071"/>
                  <a:gd name="connsiteY118" fmla="*/ 308274 h 633294"/>
                  <a:gd name="connsiteX119" fmla="*/ 1484207 w 2220071"/>
                  <a:gd name="connsiteY119" fmla="*/ 375026 h 633294"/>
                  <a:gd name="connsiteX120" fmla="*/ 1425402 w 2220071"/>
                  <a:gd name="connsiteY120" fmla="*/ 398867 h 633294"/>
                  <a:gd name="connsiteX121" fmla="*/ 1291897 w 2220071"/>
                  <a:gd name="connsiteY121" fmla="*/ 437805 h 633294"/>
                  <a:gd name="connsiteX122" fmla="*/ 1276799 w 2220071"/>
                  <a:gd name="connsiteY122" fmla="*/ 444957 h 633294"/>
                  <a:gd name="connsiteX123" fmla="*/ 1259316 w 2220071"/>
                  <a:gd name="connsiteY123" fmla="*/ 446547 h 633294"/>
                  <a:gd name="connsiteX124" fmla="*/ 1260835 w 2220071"/>
                  <a:gd name="connsiteY124" fmla="*/ 430598 h 633294"/>
                  <a:gd name="connsiteX125" fmla="*/ 1262495 w 2220071"/>
                  <a:gd name="connsiteY125" fmla="*/ 430653 h 633294"/>
                  <a:gd name="connsiteX126" fmla="*/ 1263396 w 2220071"/>
                  <a:gd name="connsiteY126" fmla="*/ 428934 h 633294"/>
                  <a:gd name="connsiteX127" fmla="*/ 1296467 w 2220071"/>
                  <a:gd name="connsiteY127" fmla="*/ 416647 h 633294"/>
                  <a:gd name="connsiteX128" fmla="*/ 1323684 w 2220071"/>
                  <a:gd name="connsiteY128" fmla="*/ 386152 h 633294"/>
                  <a:gd name="connsiteX129" fmla="*/ 1305407 w 2220071"/>
                  <a:gd name="connsiteY129" fmla="*/ 384563 h 633294"/>
                  <a:gd name="connsiteX130" fmla="*/ 1277693 w 2220071"/>
                  <a:gd name="connsiteY130" fmla="*/ 401648 h 633294"/>
                  <a:gd name="connsiteX131" fmla="*/ 1263396 w 2220071"/>
                  <a:gd name="connsiteY131" fmla="*/ 428934 h 633294"/>
                  <a:gd name="connsiteX132" fmla="*/ 1260905 w 2220071"/>
                  <a:gd name="connsiteY132" fmla="*/ 429859 h 633294"/>
                  <a:gd name="connsiteX133" fmla="*/ 1260835 w 2220071"/>
                  <a:gd name="connsiteY133" fmla="*/ 430598 h 633294"/>
                  <a:gd name="connsiteX134" fmla="*/ 1241536 w 2220071"/>
                  <a:gd name="connsiteY134" fmla="*/ 429958 h 633294"/>
                  <a:gd name="connsiteX135" fmla="*/ 1221172 w 2220071"/>
                  <a:gd name="connsiteY135" fmla="*/ 432243 h 633294"/>
                  <a:gd name="connsiteX136" fmla="*/ 1080515 w 2220071"/>
                  <a:gd name="connsiteY136" fmla="*/ 474360 h 633294"/>
                  <a:gd name="connsiteX137" fmla="*/ 1099587 w 2220071"/>
                  <a:gd name="connsiteY137" fmla="*/ 490254 h 633294"/>
                  <a:gd name="connsiteX138" fmla="*/ 1081310 w 2220071"/>
                  <a:gd name="connsiteY138" fmla="*/ 511710 h 633294"/>
                  <a:gd name="connsiteX139" fmla="*/ 1090051 w 2220071"/>
                  <a:gd name="connsiteY139" fmla="*/ 537934 h 633294"/>
                  <a:gd name="connsiteX140" fmla="*/ 1076542 w 2220071"/>
                  <a:gd name="connsiteY140" fmla="*/ 546675 h 633294"/>
                  <a:gd name="connsiteX141" fmla="*/ 939859 w 2220071"/>
                  <a:gd name="connsiteY141" fmla="*/ 587998 h 633294"/>
                  <a:gd name="connsiteX142" fmla="*/ 846882 w 2220071"/>
                  <a:gd name="connsiteY142" fmla="*/ 599918 h 633294"/>
                  <a:gd name="connsiteX143" fmla="*/ 764237 w 2220071"/>
                  <a:gd name="connsiteY143" fmla="*/ 596739 h 633294"/>
                  <a:gd name="connsiteX144" fmla="*/ 757879 w 2220071"/>
                  <a:gd name="connsiteY144" fmla="*/ 626937 h 633294"/>
                  <a:gd name="connsiteX145" fmla="*/ 749933 w 2220071"/>
                  <a:gd name="connsiteY145" fmla="*/ 633294 h 633294"/>
                  <a:gd name="connsiteX146" fmla="*/ 723708 w 2220071"/>
                  <a:gd name="connsiteY146" fmla="*/ 607865 h 633294"/>
                  <a:gd name="connsiteX147" fmla="*/ 689538 w 2220071"/>
                  <a:gd name="connsiteY147" fmla="*/ 630115 h 633294"/>
                  <a:gd name="connsiteX148" fmla="*/ 674439 w 2220071"/>
                  <a:gd name="connsiteY148" fmla="*/ 618195 h 633294"/>
                  <a:gd name="connsiteX149" fmla="*/ 649009 w 2220071"/>
                  <a:gd name="connsiteY149" fmla="*/ 615017 h 633294"/>
                  <a:gd name="connsiteX150" fmla="*/ 604508 w 2220071"/>
                  <a:gd name="connsiteY150" fmla="*/ 626142 h 633294"/>
                  <a:gd name="connsiteX151" fmla="*/ 436833 w 2220071"/>
                  <a:gd name="connsiteY151" fmla="*/ 600713 h 633294"/>
                  <a:gd name="connsiteX152" fmla="*/ 394715 w 2220071"/>
                  <a:gd name="connsiteY152" fmla="*/ 570515 h 633294"/>
                  <a:gd name="connsiteX153" fmla="*/ 324784 w 2220071"/>
                  <a:gd name="connsiteY153" fmla="*/ 514094 h 633294"/>
                  <a:gd name="connsiteX154" fmla="*/ 296971 w 2220071"/>
                  <a:gd name="connsiteY154" fmla="*/ 480718 h 633294"/>
                  <a:gd name="connsiteX155" fmla="*/ 229424 w 2220071"/>
                  <a:gd name="connsiteY155" fmla="*/ 421912 h 633294"/>
                  <a:gd name="connsiteX156" fmla="*/ 189690 w 2220071"/>
                  <a:gd name="connsiteY156" fmla="*/ 416349 h 633294"/>
                  <a:gd name="connsiteX157" fmla="*/ 94330 w 2220071"/>
                  <a:gd name="connsiteY157" fmla="*/ 357544 h 633294"/>
                  <a:gd name="connsiteX158" fmla="*/ 27578 w 2220071"/>
                  <a:gd name="connsiteY158" fmla="*/ 303506 h 633294"/>
                  <a:gd name="connsiteX159" fmla="*/ 23604 w 2220071"/>
                  <a:gd name="connsiteY159" fmla="*/ 287613 h 633294"/>
                  <a:gd name="connsiteX160" fmla="*/ 2148 w 2220071"/>
                  <a:gd name="connsiteY160" fmla="*/ 247085 h 633294"/>
                  <a:gd name="connsiteX161" fmla="*/ 29962 w 2220071"/>
                  <a:gd name="connsiteY161" fmla="*/ 203378 h 633294"/>
                  <a:gd name="connsiteX162" fmla="*/ 54597 w 2220071"/>
                  <a:gd name="connsiteY162" fmla="*/ 204172 h 633294"/>
                  <a:gd name="connsiteX163" fmla="*/ 57775 w 2220071"/>
                  <a:gd name="connsiteY163" fmla="*/ 197020 h 633294"/>
                  <a:gd name="connsiteX164" fmla="*/ 15658 w 2220071"/>
                  <a:gd name="connsiteY164" fmla="*/ 170002 h 633294"/>
                  <a:gd name="connsiteX165" fmla="*/ 31551 w 2220071"/>
                  <a:gd name="connsiteY165" fmla="*/ 130268 h 633294"/>
                  <a:gd name="connsiteX166" fmla="*/ 77642 w 2220071"/>
                  <a:gd name="connsiteY166" fmla="*/ 158876 h 633294"/>
                  <a:gd name="connsiteX167" fmla="*/ 149162 w 2220071"/>
                  <a:gd name="connsiteY167" fmla="*/ 142983 h 633294"/>
                  <a:gd name="connsiteX168" fmla="*/ 67311 w 2220071"/>
                  <a:gd name="connsiteY168" fmla="*/ 119143 h 633294"/>
                  <a:gd name="connsiteX169" fmla="*/ 50623 w 2220071"/>
                  <a:gd name="connsiteY169" fmla="*/ 75436 h 633294"/>
                  <a:gd name="connsiteX170" fmla="*/ 141216 w 2220071"/>
                  <a:gd name="connsiteY170" fmla="*/ 65105 h 633294"/>
                  <a:gd name="connsiteX171" fmla="*/ 147573 w 2220071"/>
                  <a:gd name="connsiteY171" fmla="*/ 91329 h 633294"/>
                  <a:gd name="connsiteX172" fmla="*/ 219093 w 2220071"/>
                  <a:gd name="connsiteY172" fmla="*/ 80204 h 633294"/>
                  <a:gd name="connsiteX173" fmla="*/ 251550 w 2220071"/>
                  <a:gd name="connsiteY173" fmla="*/ 83155 h 633294"/>
                  <a:gd name="connsiteX174" fmla="*/ 225451 w 2220071"/>
                  <a:gd name="connsiteY174" fmla="*/ 96891 h 633294"/>
                  <a:gd name="connsiteX175" fmla="*/ 225924 w 2220071"/>
                  <a:gd name="connsiteY175" fmla="*/ 98191 h 633294"/>
                  <a:gd name="connsiteX176" fmla="*/ 223861 w 2220071"/>
                  <a:gd name="connsiteY176" fmla="*/ 99276 h 633294"/>
                  <a:gd name="connsiteX177" fmla="*/ 227040 w 2220071"/>
                  <a:gd name="connsiteY177" fmla="*/ 108017 h 633294"/>
                  <a:gd name="connsiteX178" fmla="*/ 291408 w 2220071"/>
                  <a:gd name="connsiteY178" fmla="*/ 86561 h 633294"/>
                  <a:gd name="connsiteX179" fmla="*/ 289194 w 2220071"/>
                  <a:gd name="connsiteY179" fmla="*/ 86278 h 633294"/>
                  <a:gd name="connsiteX180" fmla="*/ 292998 w 2220071"/>
                  <a:gd name="connsiteY180" fmla="*/ 84177 h 633294"/>
                  <a:gd name="connsiteX181" fmla="*/ 254129 w 2220071"/>
                  <a:gd name="connsiteY181" fmla="*/ 81797 h 633294"/>
                  <a:gd name="connsiteX182" fmla="*/ 255648 w 2220071"/>
                  <a:gd name="connsiteY182" fmla="*/ 80998 h 633294"/>
                  <a:gd name="connsiteX183" fmla="*/ 254059 w 2220071"/>
                  <a:gd name="connsiteY183" fmla="*/ 81793 h 633294"/>
                  <a:gd name="connsiteX184" fmla="*/ 271541 w 2220071"/>
                  <a:gd name="connsiteY184" fmla="*/ 50801 h 633294"/>
                  <a:gd name="connsiteX185" fmla="*/ 715762 w 2220071"/>
                  <a:gd name="connsiteY185" fmla="*/ 8684 h 633294"/>
                  <a:gd name="connsiteX186" fmla="*/ 877080 w 2220071"/>
                  <a:gd name="connsiteY186" fmla="*/ 11862 h 633294"/>
                  <a:gd name="connsiteX187" fmla="*/ 934296 w 2220071"/>
                  <a:gd name="connsiteY187" fmla="*/ 12657 h 633294"/>
                  <a:gd name="connsiteX188" fmla="*/ 991512 w 2220071"/>
                  <a:gd name="connsiteY188" fmla="*/ 24577 h 633294"/>
                  <a:gd name="connsiteX189" fmla="*/ 1015352 w 2220071"/>
                  <a:gd name="connsiteY189" fmla="*/ 11862 h 633294"/>
                  <a:gd name="connsiteX190" fmla="*/ 1020915 w 2220071"/>
                  <a:gd name="connsiteY190" fmla="*/ 11862 h 633294"/>
                  <a:gd name="connsiteX191" fmla="*/ 1078926 w 2220071"/>
                  <a:gd name="connsiteY191" fmla="*/ 11068 h 633294"/>
                  <a:gd name="connsiteX192" fmla="*/ 1086873 w 2220071"/>
                  <a:gd name="connsiteY192" fmla="*/ 9478 h 633294"/>
                  <a:gd name="connsiteX193" fmla="*/ 1300639 w 2220071"/>
                  <a:gd name="connsiteY193" fmla="*/ 8684 h 633294"/>
                  <a:gd name="connsiteX194" fmla="*/ 1321300 w 2220071"/>
                  <a:gd name="connsiteY194" fmla="*/ 7889 h 633294"/>
                  <a:gd name="connsiteX195" fmla="*/ 1355608 w 2220071"/>
                  <a:gd name="connsiteY195" fmla="*/ 389 h 633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</a:cxnLst>
                <a:rect l="l" t="t" r="r" b="b"/>
                <a:pathLst>
                  <a:path w="2220071" h="633294">
                    <a:moveTo>
                      <a:pt x="1341167" y="493432"/>
                    </a:moveTo>
                    <a:cubicBezTo>
                      <a:pt x="1333220" y="529192"/>
                      <a:pt x="1333220" y="529192"/>
                      <a:pt x="1299844" y="520451"/>
                    </a:cubicBezTo>
                    <a:cubicBezTo>
                      <a:pt x="1308585" y="502968"/>
                      <a:pt x="1324479" y="498995"/>
                      <a:pt x="1341167" y="493432"/>
                    </a:cubicBezTo>
                    <a:close/>
                    <a:moveTo>
                      <a:pt x="1180644" y="481512"/>
                    </a:moveTo>
                    <a:cubicBezTo>
                      <a:pt x="1164750" y="488664"/>
                      <a:pt x="1148062" y="495816"/>
                      <a:pt x="1130580" y="503762"/>
                    </a:cubicBezTo>
                    <a:cubicBezTo>
                      <a:pt x="1153625" y="524424"/>
                      <a:pt x="1153625" y="524424"/>
                      <a:pt x="1183823" y="490253"/>
                    </a:cubicBezTo>
                    <a:cubicBezTo>
                      <a:pt x="1183028" y="487074"/>
                      <a:pt x="1181438" y="484690"/>
                      <a:pt x="1180644" y="481512"/>
                    </a:cubicBezTo>
                    <a:close/>
                    <a:moveTo>
                      <a:pt x="1223953" y="466115"/>
                    </a:moveTo>
                    <a:cubicBezTo>
                      <a:pt x="1247793" y="467009"/>
                      <a:pt x="1269646" y="471579"/>
                      <a:pt x="1283156" y="479128"/>
                    </a:cubicBezTo>
                    <a:cubicBezTo>
                      <a:pt x="1276799" y="494226"/>
                      <a:pt x="1272825" y="507736"/>
                      <a:pt x="1266468" y="518861"/>
                    </a:cubicBezTo>
                    <a:cubicBezTo>
                      <a:pt x="1261700" y="526808"/>
                      <a:pt x="1254548" y="534754"/>
                      <a:pt x="1246601" y="538728"/>
                    </a:cubicBezTo>
                    <a:cubicBezTo>
                      <a:pt x="1239449" y="542701"/>
                      <a:pt x="1229119" y="541112"/>
                      <a:pt x="1220377" y="542701"/>
                    </a:cubicBezTo>
                    <a:cubicBezTo>
                      <a:pt x="1219583" y="533960"/>
                      <a:pt x="1218788" y="526013"/>
                      <a:pt x="1217198" y="514093"/>
                    </a:cubicBezTo>
                    <a:cubicBezTo>
                      <a:pt x="1205278" y="519656"/>
                      <a:pt x="1192564" y="524424"/>
                      <a:pt x="1180644" y="529986"/>
                    </a:cubicBezTo>
                    <a:cubicBezTo>
                      <a:pt x="1144089" y="547469"/>
                      <a:pt x="1132169" y="545085"/>
                      <a:pt x="1105150" y="513298"/>
                    </a:cubicBezTo>
                    <a:cubicBezTo>
                      <a:pt x="1108329" y="484690"/>
                      <a:pt x="1133758" y="482306"/>
                      <a:pt x="1152830" y="475154"/>
                    </a:cubicBezTo>
                    <a:cubicBezTo>
                      <a:pt x="1174286" y="468002"/>
                      <a:pt x="1200113" y="465221"/>
                      <a:pt x="1223953" y="466115"/>
                    </a:cubicBezTo>
                    <a:close/>
                    <a:moveTo>
                      <a:pt x="1431759" y="447341"/>
                    </a:moveTo>
                    <a:cubicBezTo>
                      <a:pt x="1440500" y="449725"/>
                      <a:pt x="1436527" y="460056"/>
                      <a:pt x="1424607" y="461645"/>
                    </a:cubicBezTo>
                    <a:cubicBezTo>
                      <a:pt x="1420634" y="462440"/>
                      <a:pt x="1417455" y="460851"/>
                      <a:pt x="1413481" y="460851"/>
                    </a:cubicBezTo>
                    <a:cubicBezTo>
                      <a:pt x="1411892" y="457672"/>
                      <a:pt x="1411097" y="454493"/>
                      <a:pt x="1410303" y="451315"/>
                    </a:cubicBezTo>
                    <a:cubicBezTo>
                      <a:pt x="1417455" y="449725"/>
                      <a:pt x="1425401" y="445752"/>
                      <a:pt x="1431759" y="447341"/>
                    </a:cubicBezTo>
                    <a:close/>
                    <a:moveTo>
                      <a:pt x="1563440" y="353132"/>
                    </a:moveTo>
                    <a:lnTo>
                      <a:pt x="1559986" y="362336"/>
                    </a:lnTo>
                    <a:cubicBezTo>
                      <a:pt x="1555927" y="371052"/>
                      <a:pt x="1551755" y="371052"/>
                      <a:pt x="1535066" y="371052"/>
                    </a:cubicBezTo>
                    <a:close/>
                    <a:moveTo>
                      <a:pt x="1562085" y="351186"/>
                    </a:moveTo>
                    <a:lnTo>
                      <a:pt x="1562642" y="351252"/>
                    </a:lnTo>
                    <a:lnTo>
                      <a:pt x="1562880" y="351981"/>
                    </a:lnTo>
                    <a:close/>
                    <a:moveTo>
                      <a:pt x="1678802" y="325657"/>
                    </a:moveTo>
                    <a:cubicBezTo>
                      <a:pt x="1686848" y="324167"/>
                      <a:pt x="1694398" y="325756"/>
                      <a:pt x="1701947" y="327346"/>
                    </a:cubicBezTo>
                    <a:cubicBezTo>
                      <a:pt x="1702741" y="331319"/>
                      <a:pt x="1702741" y="333703"/>
                      <a:pt x="1703536" y="336882"/>
                    </a:cubicBezTo>
                    <a:cubicBezTo>
                      <a:pt x="1689232" y="338471"/>
                      <a:pt x="1675722" y="340060"/>
                      <a:pt x="1652677" y="342444"/>
                    </a:cubicBezTo>
                    <a:cubicBezTo>
                      <a:pt x="1662213" y="331716"/>
                      <a:pt x="1670756" y="327147"/>
                      <a:pt x="1678802" y="325657"/>
                    </a:cubicBezTo>
                    <a:close/>
                    <a:moveTo>
                      <a:pt x="1717840" y="228012"/>
                    </a:moveTo>
                    <a:cubicBezTo>
                      <a:pt x="1705125" y="233575"/>
                      <a:pt x="1693205" y="239137"/>
                      <a:pt x="1681285" y="244700"/>
                    </a:cubicBezTo>
                    <a:lnTo>
                      <a:pt x="1681286" y="244701"/>
                    </a:lnTo>
                    <a:lnTo>
                      <a:pt x="1681285" y="244701"/>
                    </a:lnTo>
                    <a:lnTo>
                      <a:pt x="1682368" y="247516"/>
                    </a:lnTo>
                    <a:lnTo>
                      <a:pt x="1685258" y="255031"/>
                    </a:lnTo>
                    <a:lnTo>
                      <a:pt x="1685259" y="255031"/>
                    </a:lnTo>
                    <a:lnTo>
                      <a:pt x="1685335" y="255020"/>
                    </a:lnTo>
                    <a:lnTo>
                      <a:pt x="1707212" y="251951"/>
                    </a:lnTo>
                    <a:lnTo>
                      <a:pt x="1717789" y="228128"/>
                    </a:lnTo>
                    <a:lnTo>
                      <a:pt x="1717841" y="228013"/>
                    </a:lnTo>
                    <a:lnTo>
                      <a:pt x="1717839" y="228014"/>
                    </a:lnTo>
                    <a:close/>
                    <a:moveTo>
                      <a:pt x="1944322" y="211213"/>
                    </a:moveTo>
                    <a:cubicBezTo>
                      <a:pt x="1928230" y="209536"/>
                      <a:pt x="1915713" y="220265"/>
                      <a:pt x="1901409" y="225629"/>
                    </a:cubicBezTo>
                    <a:cubicBezTo>
                      <a:pt x="1902204" y="228807"/>
                      <a:pt x="1902999" y="231191"/>
                      <a:pt x="1903793" y="234370"/>
                    </a:cubicBezTo>
                    <a:cubicBezTo>
                      <a:pt x="1923660" y="228807"/>
                      <a:pt x="1942732" y="223245"/>
                      <a:pt x="1961804" y="217682"/>
                    </a:cubicBezTo>
                    <a:cubicBezTo>
                      <a:pt x="1955447" y="213709"/>
                      <a:pt x="1949686" y="211771"/>
                      <a:pt x="1944322" y="211213"/>
                    </a:cubicBezTo>
                    <a:close/>
                    <a:moveTo>
                      <a:pt x="2220071" y="169207"/>
                    </a:moveTo>
                    <a:cubicBezTo>
                      <a:pt x="2185106" y="193047"/>
                      <a:pt x="2149346" y="212914"/>
                      <a:pt x="2104844" y="200199"/>
                    </a:cubicBezTo>
                    <a:cubicBezTo>
                      <a:pt x="2142989" y="189868"/>
                      <a:pt x="2181927" y="179538"/>
                      <a:pt x="2220071" y="169207"/>
                    </a:cubicBezTo>
                    <a:close/>
                    <a:moveTo>
                      <a:pt x="2042066" y="168412"/>
                    </a:moveTo>
                    <a:cubicBezTo>
                      <a:pt x="2022993" y="182716"/>
                      <a:pt x="2008690" y="193842"/>
                      <a:pt x="1993591" y="204172"/>
                    </a:cubicBezTo>
                    <a:cubicBezTo>
                      <a:pt x="1994386" y="207351"/>
                      <a:pt x="1995180" y="211324"/>
                      <a:pt x="1995975" y="214503"/>
                    </a:cubicBezTo>
                    <a:cubicBezTo>
                      <a:pt x="2014252" y="211324"/>
                      <a:pt x="2032530" y="208146"/>
                      <a:pt x="2054780" y="204172"/>
                    </a:cubicBezTo>
                    <a:cubicBezTo>
                      <a:pt x="2049217" y="189074"/>
                      <a:pt x="2046039" y="178743"/>
                      <a:pt x="2042066" y="168412"/>
                    </a:cubicBezTo>
                    <a:close/>
                    <a:moveTo>
                      <a:pt x="241344" y="127089"/>
                    </a:moveTo>
                    <a:cubicBezTo>
                      <a:pt x="237371" y="127089"/>
                      <a:pt x="233397" y="129473"/>
                      <a:pt x="229424" y="131062"/>
                    </a:cubicBezTo>
                    <a:cubicBezTo>
                      <a:pt x="230219" y="133446"/>
                      <a:pt x="230219" y="135036"/>
                      <a:pt x="231013" y="137420"/>
                    </a:cubicBezTo>
                    <a:lnTo>
                      <a:pt x="231808" y="137420"/>
                    </a:lnTo>
                    <a:cubicBezTo>
                      <a:pt x="238165" y="137420"/>
                      <a:pt x="245317" y="137420"/>
                      <a:pt x="252469" y="137420"/>
                    </a:cubicBezTo>
                    <a:cubicBezTo>
                      <a:pt x="253264" y="135831"/>
                      <a:pt x="253264" y="133447"/>
                      <a:pt x="254059" y="131858"/>
                    </a:cubicBezTo>
                    <a:cubicBezTo>
                      <a:pt x="250085" y="130268"/>
                      <a:pt x="246112" y="127884"/>
                      <a:pt x="242139" y="127089"/>
                    </a:cubicBezTo>
                    <a:lnTo>
                      <a:pt x="241706" y="127234"/>
                    </a:lnTo>
                    <a:close/>
                    <a:moveTo>
                      <a:pt x="1691616" y="88945"/>
                    </a:moveTo>
                    <a:cubicBezTo>
                      <a:pt x="1687643" y="112785"/>
                      <a:pt x="1693206" y="124705"/>
                      <a:pt x="1717046" y="120732"/>
                    </a:cubicBezTo>
                    <a:cubicBezTo>
                      <a:pt x="1725787" y="97687"/>
                      <a:pt x="1720224" y="86561"/>
                      <a:pt x="1691616" y="88945"/>
                    </a:cubicBezTo>
                    <a:close/>
                    <a:moveTo>
                      <a:pt x="254059" y="81793"/>
                    </a:moveTo>
                    <a:lnTo>
                      <a:pt x="254129" y="81797"/>
                    </a:lnTo>
                    <a:lnTo>
                      <a:pt x="254122" y="81801"/>
                    </a:lnTo>
                    <a:close/>
                    <a:moveTo>
                      <a:pt x="1939653" y="54166"/>
                    </a:moveTo>
                    <a:cubicBezTo>
                      <a:pt x="1944570" y="54228"/>
                      <a:pt x="1950281" y="55370"/>
                      <a:pt x="1957036" y="57953"/>
                    </a:cubicBezTo>
                    <a:cubicBezTo>
                      <a:pt x="1935580" y="65105"/>
                      <a:pt x="1922865" y="69078"/>
                      <a:pt x="1910150" y="73051"/>
                    </a:cubicBezTo>
                    <a:cubicBezTo>
                      <a:pt x="1917302" y="63515"/>
                      <a:pt x="1924901" y="53979"/>
                      <a:pt x="1939653" y="54166"/>
                    </a:cubicBezTo>
                    <a:close/>
                    <a:moveTo>
                      <a:pt x="1355608" y="389"/>
                    </a:moveTo>
                    <a:cubicBezTo>
                      <a:pt x="1389692" y="-2144"/>
                      <a:pt x="1423217" y="8287"/>
                      <a:pt x="1457189" y="14246"/>
                    </a:cubicBezTo>
                    <a:cubicBezTo>
                      <a:pt x="1459573" y="22193"/>
                      <a:pt x="1461957" y="30934"/>
                      <a:pt x="1467520" y="48417"/>
                    </a:cubicBezTo>
                    <a:cubicBezTo>
                      <a:pt x="1480234" y="17425"/>
                      <a:pt x="1500895" y="8684"/>
                      <a:pt x="1528709" y="5505"/>
                    </a:cubicBezTo>
                    <a:cubicBezTo>
                      <a:pt x="1527914" y="15041"/>
                      <a:pt x="1527120" y="22988"/>
                      <a:pt x="1526325" y="32524"/>
                    </a:cubicBezTo>
                    <a:cubicBezTo>
                      <a:pt x="1543808" y="46828"/>
                      <a:pt x="1563674" y="35702"/>
                      <a:pt x="1570032" y="22193"/>
                    </a:cubicBezTo>
                    <a:cubicBezTo>
                      <a:pt x="1582747" y="-7210"/>
                      <a:pt x="1604202" y="1532"/>
                      <a:pt x="1620096" y="7094"/>
                    </a:cubicBezTo>
                    <a:cubicBezTo>
                      <a:pt x="1647115" y="16630"/>
                      <a:pt x="1670955" y="33318"/>
                      <a:pt x="1696384" y="46828"/>
                    </a:cubicBezTo>
                    <a:cubicBezTo>
                      <a:pt x="1706715" y="52391"/>
                      <a:pt x="1718635" y="63516"/>
                      <a:pt x="1727376" y="61132"/>
                    </a:cubicBezTo>
                    <a:cubicBezTo>
                      <a:pt x="1749627" y="56364"/>
                      <a:pt x="1778235" y="51596"/>
                      <a:pt x="1790155" y="36497"/>
                    </a:cubicBezTo>
                    <a:cubicBezTo>
                      <a:pt x="1810022" y="9478"/>
                      <a:pt x="1828299" y="9478"/>
                      <a:pt x="1852934" y="22193"/>
                    </a:cubicBezTo>
                    <a:cubicBezTo>
                      <a:pt x="1845782" y="73847"/>
                      <a:pt x="1797308" y="76231"/>
                      <a:pt x="1764726" y="100071"/>
                    </a:cubicBezTo>
                    <a:cubicBezTo>
                      <a:pt x="1778235" y="98481"/>
                      <a:pt x="1791745" y="96892"/>
                      <a:pt x="1806049" y="95303"/>
                    </a:cubicBezTo>
                    <a:cubicBezTo>
                      <a:pt x="1813201" y="120732"/>
                      <a:pt x="1788566" y="119143"/>
                      <a:pt x="1777441" y="129473"/>
                    </a:cubicBezTo>
                    <a:cubicBezTo>
                      <a:pt x="1825121" y="145367"/>
                      <a:pt x="1825915" y="145367"/>
                      <a:pt x="1849756" y="103249"/>
                    </a:cubicBezTo>
                    <a:cubicBezTo>
                      <a:pt x="1858497" y="88151"/>
                      <a:pt x="1870417" y="84177"/>
                      <a:pt x="1894257" y="88151"/>
                    </a:cubicBezTo>
                    <a:cubicBezTo>
                      <a:pt x="1879953" y="96892"/>
                      <a:pt x="1871212" y="102455"/>
                      <a:pt x="1863265" y="107223"/>
                    </a:cubicBezTo>
                    <a:cubicBezTo>
                      <a:pt x="1864060" y="109607"/>
                      <a:pt x="1864060" y="111991"/>
                      <a:pt x="1864854" y="114375"/>
                    </a:cubicBezTo>
                    <a:cubicBezTo>
                      <a:pt x="1888695" y="111991"/>
                      <a:pt x="1913329" y="109607"/>
                      <a:pt x="1939553" y="107223"/>
                    </a:cubicBezTo>
                    <a:cubicBezTo>
                      <a:pt x="1945116" y="119143"/>
                      <a:pt x="1951473" y="131063"/>
                      <a:pt x="1957830" y="142983"/>
                    </a:cubicBezTo>
                    <a:cubicBezTo>
                      <a:pt x="1985644" y="151724"/>
                      <a:pt x="2017431" y="113580"/>
                      <a:pt x="2044450" y="149340"/>
                    </a:cubicBezTo>
                    <a:cubicBezTo>
                      <a:pt x="2054780" y="144572"/>
                      <a:pt x="2065906" y="139804"/>
                      <a:pt x="2081799" y="133447"/>
                    </a:cubicBezTo>
                    <a:cubicBezTo>
                      <a:pt x="2069879" y="166823"/>
                      <a:pt x="2069879" y="166823"/>
                      <a:pt x="2088157" y="203378"/>
                    </a:cubicBezTo>
                    <a:cubicBezTo>
                      <a:pt x="2071469" y="227218"/>
                      <a:pt x="2043655" y="228807"/>
                      <a:pt x="2019020" y="230397"/>
                    </a:cubicBezTo>
                    <a:cubicBezTo>
                      <a:pt x="2003922" y="231191"/>
                      <a:pt x="1993591" y="228807"/>
                      <a:pt x="1985644" y="245495"/>
                    </a:cubicBezTo>
                    <a:cubicBezTo>
                      <a:pt x="1977697" y="262183"/>
                      <a:pt x="1964983" y="258210"/>
                      <a:pt x="1951473" y="250263"/>
                    </a:cubicBezTo>
                    <a:cubicBezTo>
                      <a:pt x="1926839" y="235165"/>
                      <a:pt x="1926044" y="235959"/>
                      <a:pt x="1914124" y="259005"/>
                    </a:cubicBezTo>
                    <a:cubicBezTo>
                      <a:pt x="1902999" y="282050"/>
                      <a:pt x="1881542" y="289997"/>
                      <a:pt x="1859292" y="288407"/>
                    </a:cubicBezTo>
                    <a:cubicBezTo>
                      <a:pt x="1823532" y="285229"/>
                      <a:pt x="1794923" y="292381"/>
                      <a:pt x="1768699" y="317810"/>
                    </a:cubicBezTo>
                    <a:cubicBezTo>
                      <a:pt x="1761547" y="324962"/>
                      <a:pt x="1746449" y="323373"/>
                      <a:pt x="1736912" y="324962"/>
                    </a:cubicBezTo>
                    <a:cubicBezTo>
                      <a:pt x="1721814" y="309069"/>
                      <a:pt x="1748832" y="281255"/>
                      <a:pt x="1716251" y="277282"/>
                    </a:cubicBezTo>
                    <a:cubicBezTo>
                      <a:pt x="1701947" y="301122"/>
                      <a:pt x="1687643" y="324168"/>
                      <a:pt x="1651883" y="314632"/>
                    </a:cubicBezTo>
                    <a:cubicBezTo>
                      <a:pt x="1642347" y="312248"/>
                      <a:pt x="1629632" y="320989"/>
                      <a:pt x="1611355" y="326552"/>
                    </a:cubicBezTo>
                    <a:cubicBezTo>
                      <a:pt x="1628043" y="338472"/>
                      <a:pt x="1654267" y="335293"/>
                      <a:pt x="1643936" y="363901"/>
                    </a:cubicBezTo>
                    <a:cubicBezTo>
                      <a:pt x="1633605" y="367080"/>
                      <a:pt x="1620891" y="371053"/>
                      <a:pt x="1604997" y="376616"/>
                    </a:cubicBezTo>
                    <a:cubicBezTo>
                      <a:pt x="1603805" y="361120"/>
                      <a:pt x="1597249" y="356153"/>
                      <a:pt x="1588905" y="354365"/>
                    </a:cubicBezTo>
                    <a:lnTo>
                      <a:pt x="1565041" y="351536"/>
                    </a:lnTo>
                    <a:lnTo>
                      <a:pt x="1565263" y="351980"/>
                    </a:lnTo>
                    <a:lnTo>
                      <a:pt x="1563440" y="353132"/>
                    </a:lnTo>
                    <a:lnTo>
                      <a:pt x="1564081" y="351423"/>
                    </a:lnTo>
                    <a:lnTo>
                      <a:pt x="1562642" y="351252"/>
                    </a:lnTo>
                    <a:lnTo>
                      <a:pt x="1556622" y="332810"/>
                    </a:lnTo>
                    <a:cubicBezTo>
                      <a:pt x="1554338" y="325757"/>
                      <a:pt x="1551755" y="317810"/>
                      <a:pt x="1548576" y="308274"/>
                    </a:cubicBezTo>
                    <a:cubicBezTo>
                      <a:pt x="1523146" y="334498"/>
                      <a:pt x="1504074" y="355160"/>
                      <a:pt x="1484207" y="375026"/>
                    </a:cubicBezTo>
                    <a:cubicBezTo>
                      <a:pt x="1468314" y="390125"/>
                      <a:pt x="1451626" y="400456"/>
                      <a:pt x="1425402" y="398867"/>
                    </a:cubicBezTo>
                    <a:cubicBezTo>
                      <a:pt x="1377722" y="396483"/>
                      <a:pt x="1330042" y="403635"/>
                      <a:pt x="1291897" y="437805"/>
                    </a:cubicBezTo>
                    <a:cubicBezTo>
                      <a:pt x="1287924" y="440984"/>
                      <a:pt x="1282361" y="443368"/>
                      <a:pt x="1276799" y="444957"/>
                    </a:cubicBezTo>
                    <a:cubicBezTo>
                      <a:pt x="1271236" y="446547"/>
                      <a:pt x="1265673" y="445752"/>
                      <a:pt x="1259316" y="446547"/>
                    </a:cubicBezTo>
                    <a:lnTo>
                      <a:pt x="1260835" y="430598"/>
                    </a:lnTo>
                    <a:lnTo>
                      <a:pt x="1262495" y="430653"/>
                    </a:lnTo>
                    <a:lnTo>
                      <a:pt x="1263396" y="428934"/>
                    </a:lnTo>
                    <a:lnTo>
                      <a:pt x="1296467" y="416647"/>
                    </a:lnTo>
                    <a:cubicBezTo>
                      <a:pt x="1307394" y="410389"/>
                      <a:pt x="1316930" y="401251"/>
                      <a:pt x="1323684" y="386152"/>
                    </a:cubicBezTo>
                    <a:cubicBezTo>
                      <a:pt x="1315737" y="385357"/>
                      <a:pt x="1310175" y="383768"/>
                      <a:pt x="1305407" y="384563"/>
                    </a:cubicBezTo>
                    <a:cubicBezTo>
                      <a:pt x="1292295" y="386550"/>
                      <a:pt x="1283951" y="393106"/>
                      <a:pt x="1277693" y="401648"/>
                    </a:cubicBezTo>
                    <a:lnTo>
                      <a:pt x="1263396" y="428934"/>
                    </a:lnTo>
                    <a:lnTo>
                      <a:pt x="1260905" y="429859"/>
                    </a:lnTo>
                    <a:lnTo>
                      <a:pt x="1260835" y="430598"/>
                    </a:lnTo>
                    <a:lnTo>
                      <a:pt x="1241536" y="429958"/>
                    </a:lnTo>
                    <a:cubicBezTo>
                      <a:pt x="1234483" y="429859"/>
                      <a:pt x="1227530" y="430256"/>
                      <a:pt x="1221172" y="432243"/>
                    </a:cubicBezTo>
                    <a:cubicBezTo>
                      <a:pt x="1175081" y="444957"/>
                      <a:pt x="1128990" y="459261"/>
                      <a:pt x="1080515" y="474360"/>
                    </a:cubicBezTo>
                    <a:cubicBezTo>
                      <a:pt x="1086078" y="479128"/>
                      <a:pt x="1091641" y="483896"/>
                      <a:pt x="1099587" y="490254"/>
                    </a:cubicBezTo>
                    <a:cubicBezTo>
                      <a:pt x="1093230" y="496611"/>
                      <a:pt x="1083694" y="502968"/>
                      <a:pt x="1081310" y="511710"/>
                    </a:cubicBezTo>
                    <a:cubicBezTo>
                      <a:pt x="1079721" y="518862"/>
                      <a:pt x="1086873" y="528398"/>
                      <a:pt x="1090051" y="537934"/>
                    </a:cubicBezTo>
                    <a:cubicBezTo>
                      <a:pt x="1085283" y="541112"/>
                      <a:pt x="1081310" y="545880"/>
                      <a:pt x="1076542" y="546675"/>
                    </a:cubicBezTo>
                    <a:cubicBezTo>
                      <a:pt x="1028862" y="553827"/>
                      <a:pt x="988334" y="582435"/>
                      <a:pt x="939859" y="587998"/>
                    </a:cubicBezTo>
                    <a:cubicBezTo>
                      <a:pt x="908867" y="591177"/>
                      <a:pt x="879464" y="600713"/>
                      <a:pt x="846882" y="599918"/>
                    </a:cubicBezTo>
                    <a:cubicBezTo>
                      <a:pt x="825426" y="599123"/>
                      <a:pt x="780130" y="601507"/>
                      <a:pt x="764237" y="596739"/>
                    </a:cubicBezTo>
                    <a:cubicBezTo>
                      <a:pt x="761853" y="607070"/>
                      <a:pt x="760263" y="617401"/>
                      <a:pt x="757879" y="626937"/>
                    </a:cubicBezTo>
                    <a:cubicBezTo>
                      <a:pt x="757085" y="629321"/>
                      <a:pt x="753906" y="630115"/>
                      <a:pt x="749933" y="633294"/>
                    </a:cubicBezTo>
                    <a:cubicBezTo>
                      <a:pt x="741191" y="624553"/>
                      <a:pt x="733245" y="608659"/>
                      <a:pt x="723708" y="607865"/>
                    </a:cubicBezTo>
                    <a:cubicBezTo>
                      <a:pt x="714172" y="607070"/>
                      <a:pt x="703047" y="620579"/>
                      <a:pt x="689538" y="630115"/>
                    </a:cubicBezTo>
                    <a:cubicBezTo>
                      <a:pt x="686359" y="626937"/>
                      <a:pt x="681591" y="620579"/>
                      <a:pt x="674439" y="618195"/>
                    </a:cubicBezTo>
                    <a:cubicBezTo>
                      <a:pt x="666492" y="615017"/>
                      <a:pt x="651394" y="611838"/>
                      <a:pt x="649009" y="615017"/>
                    </a:cubicBezTo>
                    <a:cubicBezTo>
                      <a:pt x="637089" y="634884"/>
                      <a:pt x="619607" y="628526"/>
                      <a:pt x="604508" y="626142"/>
                    </a:cubicBezTo>
                    <a:cubicBezTo>
                      <a:pt x="548087" y="618195"/>
                      <a:pt x="492460" y="608659"/>
                      <a:pt x="436833" y="600713"/>
                    </a:cubicBezTo>
                    <a:cubicBezTo>
                      <a:pt x="416966" y="597534"/>
                      <a:pt x="404251" y="586409"/>
                      <a:pt x="394715" y="570515"/>
                    </a:cubicBezTo>
                    <a:cubicBezTo>
                      <a:pt x="378027" y="543496"/>
                      <a:pt x="358160" y="529192"/>
                      <a:pt x="324784" y="514094"/>
                    </a:cubicBezTo>
                    <a:cubicBezTo>
                      <a:pt x="314453" y="509326"/>
                      <a:pt x="308096" y="494227"/>
                      <a:pt x="296971" y="480718"/>
                    </a:cubicBezTo>
                    <a:cubicBezTo>
                      <a:pt x="262005" y="482307"/>
                      <a:pt x="237371" y="462440"/>
                      <a:pt x="229424" y="421912"/>
                    </a:cubicBezTo>
                    <a:cubicBezTo>
                      <a:pt x="216709" y="420323"/>
                      <a:pt x="203994" y="417939"/>
                      <a:pt x="189690" y="416349"/>
                    </a:cubicBezTo>
                    <a:cubicBezTo>
                      <a:pt x="181744" y="361517"/>
                      <a:pt x="135653" y="362312"/>
                      <a:pt x="94330" y="357544"/>
                    </a:cubicBezTo>
                    <a:cubicBezTo>
                      <a:pt x="56186" y="352776"/>
                      <a:pt x="37908" y="339266"/>
                      <a:pt x="27578" y="303506"/>
                    </a:cubicBezTo>
                    <a:cubicBezTo>
                      <a:pt x="25988" y="297944"/>
                      <a:pt x="24399" y="292381"/>
                      <a:pt x="23604" y="287613"/>
                    </a:cubicBezTo>
                    <a:cubicBezTo>
                      <a:pt x="22015" y="270925"/>
                      <a:pt x="-8182" y="268541"/>
                      <a:pt x="2148" y="247085"/>
                    </a:cubicBezTo>
                    <a:cubicBezTo>
                      <a:pt x="9300" y="231986"/>
                      <a:pt x="19631" y="219271"/>
                      <a:pt x="29962" y="203378"/>
                    </a:cubicBezTo>
                    <a:cubicBezTo>
                      <a:pt x="37114" y="203378"/>
                      <a:pt x="45855" y="204172"/>
                      <a:pt x="54597" y="204172"/>
                    </a:cubicBezTo>
                    <a:cubicBezTo>
                      <a:pt x="55391" y="201788"/>
                      <a:pt x="56980" y="199404"/>
                      <a:pt x="57775" y="197020"/>
                    </a:cubicBezTo>
                    <a:cubicBezTo>
                      <a:pt x="45060" y="189074"/>
                      <a:pt x="32346" y="180332"/>
                      <a:pt x="15658" y="170002"/>
                    </a:cubicBezTo>
                    <a:cubicBezTo>
                      <a:pt x="20426" y="158876"/>
                      <a:pt x="24399" y="146956"/>
                      <a:pt x="31551" y="130268"/>
                    </a:cubicBezTo>
                    <a:cubicBezTo>
                      <a:pt x="50623" y="142188"/>
                      <a:pt x="65722" y="151724"/>
                      <a:pt x="77642" y="158876"/>
                    </a:cubicBezTo>
                    <a:cubicBezTo>
                      <a:pt x="100687" y="154108"/>
                      <a:pt x="121349" y="149340"/>
                      <a:pt x="149162" y="142983"/>
                    </a:cubicBezTo>
                    <a:cubicBezTo>
                      <a:pt x="120554" y="126295"/>
                      <a:pt x="95919" y="118348"/>
                      <a:pt x="67311" y="119143"/>
                    </a:cubicBezTo>
                    <a:cubicBezTo>
                      <a:pt x="61749" y="105633"/>
                      <a:pt x="56980" y="92124"/>
                      <a:pt x="50623" y="75436"/>
                    </a:cubicBezTo>
                    <a:cubicBezTo>
                      <a:pt x="81615" y="72257"/>
                      <a:pt x="110223" y="69079"/>
                      <a:pt x="141216" y="65105"/>
                    </a:cubicBezTo>
                    <a:cubicBezTo>
                      <a:pt x="142805" y="72257"/>
                      <a:pt x="145189" y="79409"/>
                      <a:pt x="147573" y="91329"/>
                    </a:cubicBezTo>
                    <a:cubicBezTo>
                      <a:pt x="171413" y="87356"/>
                      <a:pt x="195253" y="82588"/>
                      <a:pt x="219093" y="80204"/>
                    </a:cubicBezTo>
                    <a:lnTo>
                      <a:pt x="251550" y="83155"/>
                    </a:lnTo>
                    <a:lnTo>
                      <a:pt x="225451" y="96891"/>
                    </a:lnTo>
                    <a:lnTo>
                      <a:pt x="225924" y="98191"/>
                    </a:lnTo>
                    <a:lnTo>
                      <a:pt x="223861" y="99276"/>
                    </a:lnTo>
                    <a:cubicBezTo>
                      <a:pt x="224656" y="102455"/>
                      <a:pt x="226245" y="104839"/>
                      <a:pt x="227040" y="108017"/>
                    </a:cubicBezTo>
                    <a:cubicBezTo>
                      <a:pt x="249291" y="108017"/>
                      <a:pt x="271541" y="104839"/>
                      <a:pt x="291408" y="86561"/>
                    </a:cubicBezTo>
                    <a:lnTo>
                      <a:pt x="289194" y="86278"/>
                    </a:lnTo>
                    <a:lnTo>
                      <a:pt x="292998" y="84177"/>
                    </a:lnTo>
                    <a:lnTo>
                      <a:pt x="254129" y="81797"/>
                    </a:lnTo>
                    <a:lnTo>
                      <a:pt x="255648" y="80998"/>
                    </a:lnTo>
                    <a:cubicBezTo>
                      <a:pt x="255648" y="80998"/>
                      <a:pt x="254059" y="81793"/>
                      <a:pt x="254059" y="81793"/>
                    </a:cubicBezTo>
                    <a:cubicBezTo>
                      <a:pt x="258827" y="73052"/>
                      <a:pt x="263595" y="65105"/>
                      <a:pt x="271541" y="50801"/>
                    </a:cubicBezTo>
                    <a:cubicBezTo>
                      <a:pt x="417761" y="36497"/>
                      <a:pt x="566364" y="20604"/>
                      <a:pt x="715762" y="8684"/>
                    </a:cubicBezTo>
                    <a:cubicBezTo>
                      <a:pt x="769005" y="4710"/>
                      <a:pt x="823042" y="10273"/>
                      <a:pt x="877080" y="11862"/>
                    </a:cubicBezTo>
                    <a:cubicBezTo>
                      <a:pt x="896152" y="12657"/>
                      <a:pt x="915224" y="10273"/>
                      <a:pt x="934296" y="12657"/>
                    </a:cubicBezTo>
                    <a:cubicBezTo>
                      <a:pt x="950984" y="14246"/>
                      <a:pt x="967672" y="19809"/>
                      <a:pt x="991512" y="24577"/>
                    </a:cubicBezTo>
                    <a:cubicBezTo>
                      <a:pt x="995486" y="22988"/>
                      <a:pt x="1005816" y="17425"/>
                      <a:pt x="1015352" y="11862"/>
                    </a:cubicBezTo>
                    <a:cubicBezTo>
                      <a:pt x="1018531" y="11862"/>
                      <a:pt x="1020915" y="11068"/>
                      <a:pt x="1020915" y="11862"/>
                    </a:cubicBezTo>
                    <a:cubicBezTo>
                      <a:pt x="1040782" y="44444"/>
                      <a:pt x="1059854" y="22193"/>
                      <a:pt x="1078926" y="11068"/>
                    </a:cubicBezTo>
                    <a:cubicBezTo>
                      <a:pt x="1081310" y="9478"/>
                      <a:pt x="1084489" y="8684"/>
                      <a:pt x="1086873" y="9478"/>
                    </a:cubicBezTo>
                    <a:cubicBezTo>
                      <a:pt x="1158393" y="26166"/>
                      <a:pt x="1229118" y="-4031"/>
                      <a:pt x="1300639" y="8684"/>
                    </a:cubicBezTo>
                    <a:cubicBezTo>
                      <a:pt x="1306996" y="9478"/>
                      <a:pt x="1314943" y="10273"/>
                      <a:pt x="1321300" y="7889"/>
                    </a:cubicBezTo>
                    <a:cubicBezTo>
                      <a:pt x="1332823" y="3518"/>
                      <a:pt x="1344246" y="1234"/>
                      <a:pt x="1355608" y="389"/>
                    </a:cubicBezTo>
                    <a:close/>
                  </a:path>
                </a:pathLst>
              </a:custGeom>
              <a:solidFill>
                <a:srgbClr val="2BB1AA"/>
              </a:solidFill>
              <a:ln w="79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TextBox 451">
                <a:extLst>
                  <a:ext uri="{FF2B5EF4-FFF2-40B4-BE49-F238E27FC236}">
                    <a16:creationId xmlns:a16="http://schemas.microsoft.com/office/drawing/2014/main" id="{AE26DC73-F6D7-E262-E3A2-08B525677245}"/>
                  </a:ext>
                </a:extLst>
              </p:cNvPr>
              <p:cNvSpPr txBox="1"/>
              <p:nvPr/>
            </p:nvSpPr>
            <p:spPr>
              <a:xfrm>
                <a:off x="5171432" y="2308510"/>
                <a:ext cx="2314753" cy="461665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l" rtl="0"/>
                <a:r>
                  <a:rPr lang="en-US" altLang="zh-CN" sz="2400" b="1" dirty="0" err="1">
                    <a:solidFill>
                      <a:schemeClr val="bg1"/>
                    </a:solidFill>
                    <a:latin typeface="MV Boli" pitchFamily="2" charset="0"/>
                    <a:cs typeface="MV Boli" pitchFamily="2" charset="0"/>
                  </a:rPr>
                  <a:t>Activity</a:t>
                </a:r>
                <a:r>
                  <a:rPr lang="en-US" altLang="zh-CN" sz="2400" b="1" dirty="0" err="1">
                    <a:solidFill>
                      <a:srgbClr val="FFFF00"/>
                    </a:solidFill>
                    <a:latin typeface="MV Boli" pitchFamily="2" charset="0"/>
                    <a:cs typeface="MV Boli" pitchFamily="2" charset="0"/>
                  </a:rPr>
                  <a:t>TIME</a:t>
                </a:r>
                <a:endParaRPr lang="zh-CN" altLang="en-US" sz="2400" b="1" dirty="0">
                  <a:solidFill>
                    <a:srgbClr val="FFFF00"/>
                  </a:solidFill>
                  <a:latin typeface="MV Boli" pitchFamily="2" charset="0"/>
                  <a:cs typeface="MV Boli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65194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33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" fill="hold">
                                          <p:stCondLst>
                                            <p:cond delay="29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4" grpId="0" animBg="1"/>
      <p:bldP spid="4" grpId="0" animBg="1"/>
      <p:bldP spid="4" grpId="1" animBg="1"/>
      <p:bldP spid="6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AN1">
            <a:extLst>
              <a:ext uri="{FF2B5EF4-FFF2-40B4-BE49-F238E27FC236}">
                <a16:creationId xmlns:a16="http://schemas.microsoft.com/office/drawing/2014/main" id="{694CFF21-D15F-A6F3-59F8-C53F23F39B75}"/>
              </a:ext>
            </a:extLst>
          </p:cNvPr>
          <p:cNvSpPr/>
          <p:nvPr/>
        </p:nvSpPr>
        <p:spPr>
          <a:xfrm>
            <a:off x="1941624" y="2076006"/>
            <a:ext cx="1863426" cy="69465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Ins="216000" rtlCol="1" anchor="ctr"/>
          <a:lstStyle/>
          <a:p>
            <a:pPr algn="ctr" rtl="0"/>
            <a:r>
              <a:rPr lang="en-US" sz="2000" b="1" dirty="0">
                <a:solidFill>
                  <a:schemeClr val="tx1"/>
                </a:solidFill>
                <a:latin typeface="Abadi" panose="020B0604020104020204" pitchFamily="34" charset="0"/>
                <a:cs typeface="Aharoni" panose="02010803020104030203" pitchFamily="2" charset="-79"/>
              </a:rPr>
              <a:t> Tag Question</a:t>
            </a:r>
            <a:endParaRPr lang="ar-SA" sz="2000" b="1" dirty="0">
              <a:solidFill>
                <a:schemeClr val="tx1"/>
              </a:solidFill>
              <a:latin typeface="Abadi" panose="020B0604020104020204" pitchFamily="34" charset="0"/>
              <a:cs typeface="Aharoni" panose="02010803020104030203" pitchFamily="2" charset="-79"/>
            </a:endParaRPr>
          </a:p>
        </p:txBody>
      </p:sp>
      <p:sp>
        <p:nvSpPr>
          <p:cNvPr id="135" name="AN1">
            <a:extLst>
              <a:ext uri="{FF2B5EF4-FFF2-40B4-BE49-F238E27FC236}">
                <a16:creationId xmlns:a16="http://schemas.microsoft.com/office/drawing/2014/main" id="{E06D35E9-AA76-C24D-F92B-192E406EAC22}"/>
              </a:ext>
            </a:extLst>
          </p:cNvPr>
          <p:cNvSpPr/>
          <p:nvPr/>
        </p:nvSpPr>
        <p:spPr>
          <a:xfrm>
            <a:off x="1941624" y="3066653"/>
            <a:ext cx="1863426" cy="69465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Ins="216000" rtlCol="1" anchor="ctr"/>
          <a:lstStyle/>
          <a:p>
            <a:pPr algn="ctr" rtl="0"/>
            <a:r>
              <a:rPr lang="en-US" sz="2000" b="1" dirty="0">
                <a:solidFill>
                  <a:schemeClr val="tx1"/>
                </a:solidFill>
                <a:latin typeface="Abadi" panose="020B0604020104020204" pitchFamily="34" charset="0"/>
                <a:cs typeface="Aharoni" panose="02010803020104030203" pitchFamily="2" charset="-79"/>
              </a:rPr>
              <a:t> Request</a:t>
            </a:r>
            <a:endParaRPr lang="ar-SA" sz="2000" b="1" dirty="0">
              <a:solidFill>
                <a:schemeClr val="tx1"/>
              </a:solidFill>
              <a:latin typeface="Abadi" panose="020B0604020104020204" pitchFamily="34" charset="0"/>
              <a:cs typeface="Aharoni" panose="02010803020104030203" pitchFamily="2" charset="-79"/>
            </a:endParaRPr>
          </a:p>
        </p:txBody>
      </p:sp>
      <p:sp>
        <p:nvSpPr>
          <p:cNvPr id="137" name="AN1">
            <a:extLst>
              <a:ext uri="{FF2B5EF4-FFF2-40B4-BE49-F238E27FC236}">
                <a16:creationId xmlns:a16="http://schemas.microsoft.com/office/drawing/2014/main" id="{85623D78-AC32-0A01-C29C-4954674E8373}"/>
              </a:ext>
            </a:extLst>
          </p:cNvPr>
          <p:cNvSpPr/>
          <p:nvPr/>
        </p:nvSpPr>
        <p:spPr>
          <a:xfrm>
            <a:off x="1941624" y="4057299"/>
            <a:ext cx="1863426" cy="69465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Ins="216000" rtlCol="1" anchor="ctr"/>
          <a:lstStyle/>
          <a:p>
            <a:pPr algn="ctr" rtl="0"/>
            <a:r>
              <a:rPr lang="en-US" sz="2000" b="1" dirty="0">
                <a:solidFill>
                  <a:schemeClr val="tx1"/>
                </a:solidFill>
                <a:latin typeface="Abadi" panose="020B0604020104020204" pitchFamily="34" charset="0"/>
                <a:cs typeface="Aharoni" panose="02010803020104030203" pitchFamily="2" charset="-79"/>
              </a:rPr>
              <a:t> Obligation</a:t>
            </a:r>
            <a:endParaRPr lang="ar-SA" sz="2000" b="1" dirty="0">
              <a:solidFill>
                <a:schemeClr val="tx1"/>
              </a:solidFill>
              <a:latin typeface="Abadi" panose="020B0604020104020204" pitchFamily="34" charset="0"/>
              <a:cs typeface="Aharoni" panose="02010803020104030203" pitchFamily="2" charset="-79"/>
            </a:endParaRPr>
          </a:p>
        </p:txBody>
      </p:sp>
      <p:sp>
        <p:nvSpPr>
          <p:cNvPr id="103" name="AN1">
            <a:extLst>
              <a:ext uri="{FF2B5EF4-FFF2-40B4-BE49-F238E27FC236}">
                <a16:creationId xmlns:a16="http://schemas.microsoft.com/office/drawing/2014/main" id="{B7A820B9-D981-F9C4-4282-6B0CA1339E65}"/>
              </a:ext>
            </a:extLst>
          </p:cNvPr>
          <p:cNvSpPr/>
          <p:nvPr/>
        </p:nvSpPr>
        <p:spPr>
          <a:xfrm>
            <a:off x="6635998" y="1920537"/>
            <a:ext cx="4346152" cy="694650"/>
          </a:xfrm>
          <a:prstGeom prst="roundRect">
            <a:avLst/>
          </a:prstGeom>
          <a:solidFill>
            <a:srgbClr val="F0D4E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Ins="216000" rtlCol="1" anchor="ctr"/>
          <a:lstStyle/>
          <a:p>
            <a:pPr algn="l" rtl="0"/>
            <a:r>
              <a:rPr lang="en-US" sz="2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A- </a:t>
            </a:r>
            <a:r>
              <a:rPr lang="en-US" sz="20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Would you cook something for me </a:t>
            </a:r>
            <a:r>
              <a:rPr lang="en-US" sz="2000" b="1" dirty="0">
                <a:solidFill>
                  <a:srgbClr val="FF0000"/>
                </a:solidFill>
                <a:latin typeface="Abadi" panose="020B0604020104020204" pitchFamily="34" charset="0"/>
                <a:cs typeface="Aharoni" panose="02010803020104030203" pitchFamily="2" charset="-79"/>
              </a:rPr>
              <a:t>?</a:t>
            </a:r>
            <a:endParaRPr lang="ar-SA" sz="2000" b="1" dirty="0">
              <a:solidFill>
                <a:srgbClr val="FF0000"/>
              </a:solidFill>
              <a:latin typeface="Abadi" panose="020B0604020104020204" pitchFamily="34" charset="0"/>
              <a:cs typeface="Aharoni" panose="02010803020104030203" pitchFamily="2" charset="-79"/>
            </a:endParaRPr>
          </a:p>
        </p:txBody>
      </p:sp>
      <p:sp>
        <p:nvSpPr>
          <p:cNvPr id="104" name="AN2">
            <a:extLst>
              <a:ext uri="{FF2B5EF4-FFF2-40B4-BE49-F238E27FC236}">
                <a16:creationId xmlns:a16="http://schemas.microsoft.com/office/drawing/2014/main" id="{E18DA018-5D9C-B034-94DE-F528A251213B}"/>
              </a:ext>
            </a:extLst>
          </p:cNvPr>
          <p:cNvSpPr/>
          <p:nvPr/>
        </p:nvSpPr>
        <p:spPr>
          <a:xfrm>
            <a:off x="6635998" y="2758167"/>
            <a:ext cx="4346152" cy="694650"/>
          </a:xfrm>
          <a:prstGeom prst="roundRect">
            <a:avLst/>
          </a:prstGeom>
          <a:solidFill>
            <a:srgbClr val="F0D4E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Ins="216000" rtlCol="1" anchor="ctr"/>
          <a:lstStyle/>
          <a:p>
            <a:pPr algn="l" rtl="0"/>
            <a:r>
              <a:rPr lang="en-US" sz="2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B- </a:t>
            </a:r>
            <a:r>
              <a:rPr lang="en-US" sz="20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 need to drink some water. I’m thirsty.</a:t>
            </a:r>
            <a:endParaRPr lang="ar-SA" sz="2000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5" name="AN3">
            <a:extLst>
              <a:ext uri="{FF2B5EF4-FFF2-40B4-BE49-F238E27FC236}">
                <a16:creationId xmlns:a16="http://schemas.microsoft.com/office/drawing/2014/main" id="{33D97625-62A8-9B30-35D5-EF78964254E8}"/>
              </a:ext>
            </a:extLst>
          </p:cNvPr>
          <p:cNvSpPr/>
          <p:nvPr/>
        </p:nvSpPr>
        <p:spPr>
          <a:xfrm>
            <a:off x="6635998" y="3630163"/>
            <a:ext cx="4346152" cy="694650"/>
          </a:xfrm>
          <a:prstGeom prst="roundRect">
            <a:avLst/>
          </a:prstGeom>
          <a:solidFill>
            <a:srgbClr val="F0D4E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Ins="216000" rtlCol="1" anchor="ctr"/>
          <a:lstStyle/>
          <a:p>
            <a:pPr algn="l" rtl="0"/>
            <a:r>
              <a:rPr lang="en-US" sz="2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C- </a:t>
            </a:r>
            <a:r>
              <a:rPr lang="en-US" sz="20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They bought a new car </a:t>
            </a:r>
            <a:r>
              <a:rPr lang="en-US" sz="2000" b="1" dirty="0">
                <a:solidFill>
                  <a:srgbClr val="FF0000"/>
                </a:solidFill>
                <a:latin typeface="Abadi" panose="020B0604020104020204" pitchFamily="34" charset="0"/>
                <a:cs typeface="Aharoni" panose="02010803020104030203" pitchFamily="2" charset="-79"/>
              </a:rPr>
              <a:t>,</a:t>
            </a:r>
            <a:r>
              <a:rPr lang="en-US" sz="20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didn’t they </a:t>
            </a:r>
            <a:r>
              <a:rPr lang="en-US" sz="2000" b="1" dirty="0">
                <a:solidFill>
                  <a:srgbClr val="FF0000"/>
                </a:solidFill>
                <a:latin typeface="Abadi" panose="020B0604020104020204" pitchFamily="34" charset="0"/>
                <a:cs typeface="Aharoni" panose="02010803020104030203" pitchFamily="2" charset="-79"/>
              </a:rPr>
              <a:t>?</a:t>
            </a:r>
            <a:endParaRPr lang="ar-SA" sz="2000" b="1" dirty="0">
              <a:solidFill>
                <a:srgbClr val="FF0000"/>
              </a:solidFill>
              <a:latin typeface="Abadi" panose="020B0604020104020204" pitchFamily="34" charset="0"/>
              <a:cs typeface="Aharoni" panose="02010803020104030203" pitchFamily="2" charset="-79"/>
            </a:endParaRPr>
          </a:p>
        </p:txBody>
      </p:sp>
      <p:sp>
        <p:nvSpPr>
          <p:cNvPr id="106" name="AN4">
            <a:extLst>
              <a:ext uri="{FF2B5EF4-FFF2-40B4-BE49-F238E27FC236}">
                <a16:creationId xmlns:a16="http://schemas.microsoft.com/office/drawing/2014/main" id="{3C20E5FC-B555-0DBC-BE6D-77891E4DBF2D}"/>
              </a:ext>
            </a:extLst>
          </p:cNvPr>
          <p:cNvSpPr/>
          <p:nvPr/>
        </p:nvSpPr>
        <p:spPr>
          <a:xfrm>
            <a:off x="6635998" y="4509103"/>
            <a:ext cx="4346152" cy="694650"/>
          </a:xfrm>
          <a:prstGeom prst="roundRect">
            <a:avLst/>
          </a:prstGeom>
          <a:solidFill>
            <a:srgbClr val="F0D4E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Ins="216000" rtlCol="1" anchor="ctr"/>
          <a:lstStyle/>
          <a:p>
            <a:pPr algn="l" rtl="0"/>
            <a:r>
              <a:rPr lang="en-US" sz="2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D- </a:t>
            </a:r>
            <a:r>
              <a:rPr lang="en-US" sz="20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 mother must be responsible for her child</a:t>
            </a:r>
            <a:endParaRPr lang="ar-SA" sz="2000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cxnSp>
        <p:nvCxnSpPr>
          <p:cNvPr id="108" name="ARR2">
            <a:extLst>
              <a:ext uri="{FF2B5EF4-FFF2-40B4-BE49-F238E27FC236}">
                <a16:creationId xmlns:a16="http://schemas.microsoft.com/office/drawing/2014/main" id="{9B3B9768-AA7C-4760-7272-70CB9F446E47}"/>
              </a:ext>
            </a:extLst>
          </p:cNvPr>
          <p:cNvCxnSpPr>
            <a:cxnSpLocks/>
            <a:stCxn id="135" idx="3"/>
            <a:endCxn id="117" idx="1"/>
          </p:cNvCxnSpPr>
          <p:nvPr/>
        </p:nvCxnSpPr>
        <p:spPr>
          <a:xfrm flipV="1">
            <a:off x="3805050" y="2280733"/>
            <a:ext cx="2830948" cy="1133245"/>
          </a:xfrm>
          <a:prstGeom prst="straightConnector1">
            <a:avLst/>
          </a:prstGeom>
          <a:ln w="53975">
            <a:solidFill>
              <a:schemeClr val="bg1">
                <a:lumMod val="65000"/>
              </a:schemeClr>
            </a:solidFill>
            <a:headEnd type="oval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ARR3">
            <a:extLst>
              <a:ext uri="{FF2B5EF4-FFF2-40B4-BE49-F238E27FC236}">
                <a16:creationId xmlns:a16="http://schemas.microsoft.com/office/drawing/2014/main" id="{C56CFB3D-4B51-375C-EB2E-37133911BB68}"/>
              </a:ext>
            </a:extLst>
          </p:cNvPr>
          <p:cNvCxnSpPr>
            <a:cxnSpLocks/>
            <a:stCxn id="137" idx="3"/>
            <a:endCxn id="120" idx="1"/>
          </p:cNvCxnSpPr>
          <p:nvPr/>
        </p:nvCxnSpPr>
        <p:spPr>
          <a:xfrm>
            <a:off x="3805050" y="4404624"/>
            <a:ext cx="2830948" cy="450924"/>
          </a:xfrm>
          <a:prstGeom prst="straightConnector1">
            <a:avLst/>
          </a:prstGeom>
          <a:ln w="53975">
            <a:solidFill>
              <a:schemeClr val="bg1">
                <a:lumMod val="65000"/>
              </a:schemeClr>
            </a:solidFill>
            <a:headEnd type="oval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ARR1">
            <a:extLst>
              <a:ext uri="{FF2B5EF4-FFF2-40B4-BE49-F238E27FC236}">
                <a16:creationId xmlns:a16="http://schemas.microsoft.com/office/drawing/2014/main" id="{4E9F2163-161C-C0E6-96CB-6CF67F291342}"/>
              </a:ext>
            </a:extLst>
          </p:cNvPr>
          <p:cNvCxnSpPr>
            <a:cxnSpLocks/>
            <a:stCxn id="133" idx="3"/>
            <a:endCxn id="119" idx="1"/>
          </p:cNvCxnSpPr>
          <p:nvPr/>
        </p:nvCxnSpPr>
        <p:spPr>
          <a:xfrm>
            <a:off x="3805050" y="2423331"/>
            <a:ext cx="2830948" cy="1553277"/>
          </a:xfrm>
          <a:prstGeom prst="straightConnector1">
            <a:avLst/>
          </a:prstGeom>
          <a:ln w="53975">
            <a:solidFill>
              <a:schemeClr val="bg1">
                <a:lumMod val="65000"/>
              </a:schemeClr>
            </a:solidFill>
            <a:headEnd type="oval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WRONG">
            <a:extLst>
              <a:ext uri="{FF2B5EF4-FFF2-40B4-BE49-F238E27FC236}">
                <a16:creationId xmlns:a16="http://schemas.microsoft.com/office/drawing/2014/main" id="{20ABADA0-02B4-4D11-615D-0C0CE576677A}"/>
              </a:ext>
            </a:extLst>
          </p:cNvPr>
          <p:cNvSpPr/>
          <p:nvPr/>
        </p:nvSpPr>
        <p:spPr>
          <a:xfrm>
            <a:off x="4133523" y="2398568"/>
            <a:ext cx="1800000" cy="1800000"/>
          </a:xfrm>
          <a:prstGeom prst="ellipse">
            <a:avLst/>
          </a:prstGeom>
          <a:solidFill>
            <a:srgbClr val="2BB1A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/>
              <a:t>Oops!!</a:t>
            </a:r>
          </a:p>
          <a:p>
            <a:pPr algn="ctr"/>
            <a:r>
              <a:rPr lang="en-US" sz="2000" b="1" dirty="0"/>
              <a:t>WRONG</a:t>
            </a:r>
          </a:p>
          <a:p>
            <a:pPr algn="ctr"/>
            <a:endParaRPr lang="ar-SA" sz="2000" b="1" dirty="0"/>
          </a:p>
        </p:txBody>
      </p:sp>
      <p:grpSp>
        <p:nvGrpSpPr>
          <p:cNvPr id="112" name="WG">
            <a:extLst>
              <a:ext uri="{FF2B5EF4-FFF2-40B4-BE49-F238E27FC236}">
                <a16:creationId xmlns:a16="http://schemas.microsoft.com/office/drawing/2014/main" id="{752DC23F-EC0B-DD06-0B6E-156725A906BC}"/>
              </a:ext>
            </a:extLst>
          </p:cNvPr>
          <p:cNvGrpSpPr/>
          <p:nvPr/>
        </p:nvGrpSpPr>
        <p:grpSpPr>
          <a:xfrm>
            <a:off x="6635998" y="2026498"/>
            <a:ext cx="4346152" cy="3363030"/>
            <a:chOff x="1156997" y="765109"/>
            <a:chExt cx="4721290" cy="5201827"/>
          </a:xfrm>
          <a:solidFill>
            <a:schemeClr val="accent1">
              <a:lumMod val="20000"/>
              <a:lumOff val="80000"/>
              <a:alpha val="0"/>
            </a:schemeClr>
          </a:solidFill>
        </p:grpSpPr>
        <p:sp>
          <p:nvSpPr>
            <p:cNvPr id="113" name="WS1">
              <a:extLst>
                <a:ext uri="{FF2B5EF4-FFF2-40B4-BE49-F238E27FC236}">
                  <a16:creationId xmlns:a16="http://schemas.microsoft.com/office/drawing/2014/main" id="{707C21A6-C131-F651-AF41-3E395F776349}"/>
                </a:ext>
              </a:extLst>
            </p:cNvPr>
            <p:cNvSpPr/>
            <p:nvPr/>
          </p:nvSpPr>
          <p:spPr>
            <a:xfrm>
              <a:off x="1156997" y="765109"/>
              <a:ext cx="4721290" cy="102476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l"/>
              <a:endParaRPr lang="ar-SA"/>
            </a:p>
          </p:txBody>
        </p:sp>
        <p:sp>
          <p:nvSpPr>
            <p:cNvPr id="114" name="WS1">
              <a:extLst>
                <a:ext uri="{FF2B5EF4-FFF2-40B4-BE49-F238E27FC236}">
                  <a16:creationId xmlns:a16="http://schemas.microsoft.com/office/drawing/2014/main" id="{63D9236D-CA51-51A0-AB95-A8EFA4B132B4}"/>
                </a:ext>
              </a:extLst>
            </p:cNvPr>
            <p:cNvSpPr/>
            <p:nvPr/>
          </p:nvSpPr>
          <p:spPr>
            <a:xfrm>
              <a:off x="1156997" y="2157462"/>
              <a:ext cx="4721290" cy="102476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l"/>
              <a:endParaRPr lang="ar-SA"/>
            </a:p>
          </p:txBody>
        </p:sp>
        <p:sp>
          <p:nvSpPr>
            <p:cNvPr id="115" name="WS1">
              <a:extLst>
                <a:ext uri="{FF2B5EF4-FFF2-40B4-BE49-F238E27FC236}">
                  <a16:creationId xmlns:a16="http://schemas.microsoft.com/office/drawing/2014/main" id="{C87F7A9D-1506-B3FE-1478-3EDDF322BF30}"/>
                </a:ext>
              </a:extLst>
            </p:cNvPr>
            <p:cNvSpPr/>
            <p:nvPr/>
          </p:nvSpPr>
          <p:spPr>
            <a:xfrm>
              <a:off x="1156997" y="3549815"/>
              <a:ext cx="4721290" cy="102476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l"/>
              <a:endParaRPr lang="ar-SA"/>
            </a:p>
          </p:txBody>
        </p:sp>
        <p:sp>
          <p:nvSpPr>
            <p:cNvPr id="116" name="WS1">
              <a:extLst>
                <a:ext uri="{FF2B5EF4-FFF2-40B4-BE49-F238E27FC236}">
                  <a16:creationId xmlns:a16="http://schemas.microsoft.com/office/drawing/2014/main" id="{FFD47D03-279B-57BD-B28F-AD1DF47CBCF4}"/>
                </a:ext>
              </a:extLst>
            </p:cNvPr>
            <p:cNvSpPr/>
            <p:nvPr/>
          </p:nvSpPr>
          <p:spPr>
            <a:xfrm>
              <a:off x="1156997" y="4942168"/>
              <a:ext cx="4721290" cy="102476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l"/>
              <a:endParaRPr lang="ar-SA"/>
            </a:p>
          </p:txBody>
        </p:sp>
      </p:grpSp>
      <p:sp>
        <p:nvSpPr>
          <p:cNvPr id="117" name="CS1">
            <a:extLst>
              <a:ext uri="{FF2B5EF4-FFF2-40B4-BE49-F238E27FC236}">
                <a16:creationId xmlns:a16="http://schemas.microsoft.com/office/drawing/2014/main" id="{D432ADF6-AB92-E712-D3CD-A993F6CA32CE}"/>
              </a:ext>
            </a:extLst>
          </p:cNvPr>
          <p:cNvSpPr/>
          <p:nvPr/>
        </p:nvSpPr>
        <p:spPr>
          <a:xfrm>
            <a:off x="6635998" y="1932805"/>
            <a:ext cx="4347911" cy="695855"/>
          </a:xfrm>
          <a:prstGeom prst="roundRect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endParaRPr lang="ar-SA"/>
          </a:p>
        </p:txBody>
      </p:sp>
      <p:sp>
        <p:nvSpPr>
          <p:cNvPr id="118" name="CS2">
            <a:extLst>
              <a:ext uri="{FF2B5EF4-FFF2-40B4-BE49-F238E27FC236}">
                <a16:creationId xmlns:a16="http://schemas.microsoft.com/office/drawing/2014/main" id="{79EA7CE4-BC84-28D4-3A8E-343C320795AE}"/>
              </a:ext>
            </a:extLst>
          </p:cNvPr>
          <p:cNvSpPr/>
          <p:nvPr/>
        </p:nvSpPr>
        <p:spPr>
          <a:xfrm>
            <a:off x="6635998" y="2756684"/>
            <a:ext cx="4347911" cy="695855"/>
          </a:xfrm>
          <a:prstGeom prst="roundRect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endParaRPr lang="ar-SA"/>
          </a:p>
        </p:txBody>
      </p:sp>
      <p:sp>
        <p:nvSpPr>
          <p:cNvPr id="119" name="CS3">
            <a:extLst>
              <a:ext uri="{FF2B5EF4-FFF2-40B4-BE49-F238E27FC236}">
                <a16:creationId xmlns:a16="http://schemas.microsoft.com/office/drawing/2014/main" id="{7C2A5AC3-A19F-3829-F0C7-DD1D968BEF84}"/>
              </a:ext>
            </a:extLst>
          </p:cNvPr>
          <p:cNvSpPr/>
          <p:nvPr/>
        </p:nvSpPr>
        <p:spPr>
          <a:xfrm>
            <a:off x="6635998" y="3628680"/>
            <a:ext cx="4347911" cy="695855"/>
          </a:xfrm>
          <a:prstGeom prst="roundRect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endParaRPr lang="ar-SA" dirty="0"/>
          </a:p>
        </p:txBody>
      </p:sp>
      <p:sp>
        <p:nvSpPr>
          <p:cNvPr id="120" name="CS4">
            <a:extLst>
              <a:ext uri="{FF2B5EF4-FFF2-40B4-BE49-F238E27FC236}">
                <a16:creationId xmlns:a16="http://schemas.microsoft.com/office/drawing/2014/main" id="{569D0B18-6AC0-D43C-3775-38FDA5575E10}"/>
              </a:ext>
            </a:extLst>
          </p:cNvPr>
          <p:cNvSpPr/>
          <p:nvPr/>
        </p:nvSpPr>
        <p:spPr>
          <a:xfrm>
            <a:off x="6635998" y="4507620"/>
            <a:ext cx="4347911" cy="695855"/>
          </a:xfrm>
          <a:prstGeom prst="roundRect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endParaRPr lang="ar-SA"/>
          </a:p>
        </p:txBody>
      </p:sp>
      <p:pic>
        <p:nvPicPr>
          <p:cNvPr id="121" name="ok1" descr="Smile OK Emoticons High-Quality Car Bumper Sticker 12 x 12 cm : Amazon.de:  Automotive">
            <a:extLst>
              <a:ext uri="{FF2B5EF4-FFF2-40B4-BE49-F238E27FC236}">
                <a16:creationId xmlns:a16="http://schemas.microsoft.com/office/drawing/2014/main" id="{8F3A7A1C-6DCD-BB11-D947-7C4D506321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812" b="97534" l="1717" r="99142">
                        <a14:foregroundMark x1="44206" y1="3812" x2="40987" y2="13004"/>
                        <a14:foregroundMark x1="6867" y1="36323" x2="1717" y2="53812"/>
                        <a14:foregroundMark x1="60086" y1="93274" x2="80687" y2="86323"/>
                        <a14:foregroundMark x1="80687" y1="86323" x2="88412" y2="78251"/>
                        <a14:foregroundMark x1="92275" y1="47534" x2="94850" y2="70852"/>
                        <a14:foregroundMark x1="99356" y1="63677" x2="99356" y2="63677"/>
                        <a14:foregroundMark x1="71245" y1="97534" x2="71245" y2="97534"/>
                        <a14:foregroundMark x1="71459" y1="45291" x2="55794" y2="56951"/>
                        <a14:foregroundMark x1="86695" y1="50224" x2="65880" y2="65247"/>
                        <a14:foregroundMark x1="71674" y1="69283" x2="63948" y2="82063"/>
                        <a14:foregroundMark x1="61588" y1="66816" x2="74249" y2="75112"/>
                        <a14:foregroundMark x1="74249" y1="75112" x2="76395" y2="75336"/>
                        <a14:foregroundMark x1="86695" y1="50224" x2="77253" y2="58744"/>
                        <a14:foregroundMark x1="77253" y1="58744" x2="79185" y2="55381"/>
                        <a14:foregroundMark x1="83262" y1="50224" x2="84120" y2="63004"/>
                        <a14:foregroundMark x1="83476" y1="52018" x2="74893" y2="50897"/>
                        <a14:foregroundMark x1="68884" y1="46861" x2="64807" y2="596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2149" y="1854199"/>
            <a:ext cx="725755" cy="69460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" name="Ok3" descr="Smile OK Emoticons High-Quality Car Bumper Sticker 12 x 12 cm : Amazon.de:  Automotive">
            <a:extLst>
              <a:ext uri="{FF2B5EF4-FFF2-40B4-BE49-F238E27FC236}">
                <a16:creationId xmlns:a16="http://schemas.microsoft.com/office/drawing/2014/main" id="{3F4FA1F9-333F-DEB5-751E-355C503281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812" b="97534" l="1717" r="99142">
                        <a14:foregroundMark x1="44206" y1="3812" x2="40987" y2="13004"/>
                        <a14:foregroundMark x1="6867" y1="36323" x2="1717" y2="53812"/>
                        <a14:foregroundMark x1="60086" y1="93274" x2="80687" y2="86323"/>
                        <a14:foregroundMark x1="80687" y1="86323" x2="88412" y2="78251"/>
                        <a14:foregroundMark x1="92275" y1="47534" x2="94850" y2="70852"/>
                        <a14:foregroundMark x1="99356" y1="63677" x2="99356" y2="63677"/>
                        <a14:foregroundMark x1="71245" y1="97534" x2="71245" y2="97534"/>
                        <a14:foregroundMark x1="71459" y1="45291" x2="55794" y2="56951"/>
                        <a14:foregroundMark x1="86695" y1="50224" x2="65880" y2="65247"/>
                        <a14:foregroundMark x1="71674" y1="69283" x2="63948" y2="82063"/>
                        <a14:foregroundMark x1="61588" y1="66816" x2="74249" y2="75112"/>
                        <a14:foregroundMark x1="74249" y1="75112" x2="76395" y2="75336"/>
                        <a14:foregroundMark x1="86695" y1="50224" x2="77253" y2="58744"/>
                        <a14:foregroundMark x1="77253" y1="58744" x2="79185" y2="55381"/>
                        <a14:foregroundMark x1="83262" y1="50224" x2="84120" y2="63004"/>
                        <a14:foregroundMark x1="83476" y1="52018" x2="74893" y2="50897"/>
                        <a14:foregroundMark x1="68884" y1="46861" x2="64807" y2="596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5634" y="3710017"/>
            <a:ext cx="725755" cy="69460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" name="Ok4" descr="Smile OK Emoticons High-Quality Car Bumper Sticker 12 x 12 cm : Amazon.de:  Automotive">
            <a:extLst>
              <a:ext uri="{FF2B5EF4-FFF2-40B4-BE49-F238E27FC236}">
                <a16:creationId xmlns:a16="http://schemas.microsoft.com/office/drawing/2014/main" id="{C6A331F6-09FC-039C-DEBC-2AAC727EB6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812" b="97534" l="1717" r="99142">
                        <a14:foregroundMark x1="44206" y1="3812" x2="40987" y2="13004"/>
                        <a14:foregroundMark x1="6867" y1="36323" x2="1717" y2="53812"/>
                        <a14:foregroundMark x1="60086" y1="93274" x2="80687" y2="86323"/>
                        <a14:foregroundMark x1="80687" y1="86323" x2="88412" y2="78251"/>
                        <a14:foregroundMark x1="92275" y1="47534" x2="94850" y2="70852"/>
                        <a14:foregroundMark x1="99356" y1="63677" x2="99356" y2="63677"/>
                        <a14:foregroundMark x1="71245" y1="97534" x2="71245" y2="97534"/>
                        <a14:foregroundMark x1="71459" y1="45291" x2="55794" y2="56951"/>
                        <a14:foregroundMark x1="86695" y1="50224" x2="65880" y2="65247"/>
                        <a14:foregroundMark x1="71674" y1="69283" x2="63948" y2="82063"/>
                        <a14:foregroundMark x1="61588" y1="66816" x2="74249" y2="75112"/>
                        <a14:foregroundMark x1="74249" y1="75112" x2="76395" y2="75336"/>
                        <a14:foregroundMark x1="86695" y1="50224" x2="77253" y2="58744"/>
                        <a14:foregroundMark x1="77253" y1="58744" x2="79185" y2="55381"/>
                        <a14:foregroundMark x1="83262" y1="50224" x2="84120" y2="63004"/>
                        <a14:foregroundMark x1="83476" y1="52018" x2="74893" y2="50897"/>
                        <a14:foregroundMark x1="68884" y1="46861" x2="64807" y2="596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2150" y="4637926"/>
            <a:ext cx="725755" cy="69460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6" name="W2">
            <a:extLst>
              <a:ext uri="{FF2B5EF4-FFF2-40B4-BE49-F238E27FC236}">
                <a16:creationId xmlns:a16="http://schemas.microsoft.com/office/drawing/2014/main" id="{4D059CFC-4AF7-B0E3-8207-32DBDC5ABA2A}"/>
              </a:ext>
            </a:extLst>
          </p:cNvPr>
          <p:cNvSpPr/>
          <p:nvPr/>
        </p:nvSpPr>
        <p:spPr>
          <a:xfrm flipH="1">
            <a:off x="1455229" y="3309203"/>
            <a:ext cx="484636" cy="240994"/>
          </a:xfrm>
          <a:prstGeom prst="leftArrow">
            <a:avLst>
              <a:gd name="adj1" fmla="val 100000"/>
              <a:gd name="adj2" fmla="val 50000"/>
            </a:avLst>
          </a:prstGeom>
          <a:solidFill>
            <a:srgbClr val="FCA60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90000"/>
              </a:lnSpc>
            </a:pPr>
            <a:endParaRPr lang="ar-SA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27" name="W3">
            <a:extLst>
              <a:ext uri="{FF2B5EF4-FFF2-40B4-BE49-F238E27FC236}">
                <a16:creationId xmlns:a16="http://schemas.microsoft.com/office/drawing/2014/main" id="{DAB4DE35-2D0E-B01C-2DB1-8B4CE3C2A104}"/>
              </a:ext>
            </a:extLst>
          </p:cNvPr>
          <p:cNvSpPr/>
          <p:nvPr/>
        </p:nvSpPr>
        <p:spPr>
          <a:xfrm flipH="1">
            <a:off x="1455229" y="4272387"/>
            <a:ext cx="484636" cy="240994"/>
          </a:xfrm>
          <a:prstGeom prst="leftArrow">
            <a:avLst>
              <a:gd name="adj1" fmla="val 100000"/>
              <a:gd name="adj2" fmla="val 50000"/>
            </a:avLst>
          </a:prstGeom>
          <a:solidFill>
            <a:srgbClr val="FCA60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90000"/>
              </a:lnSpc>
            </a:pPr>
            <a:endParaRPr lang="ar-SA" sz="1400" dirty="0">
              <a:solidFill>
                <a:schemeClr val="tx1"/>
              </a:solidFill>
              <a:latin typeface="Aharoni" panose="02010803020104030203" pitchFamily="2" charset="-79"/>
            </a:endParaRPr>
          </a:p>
        </p:txBody>
      </p:sp>
      <p:sp>
        <p:nvSpPr>
          <p:cNvPr id="128" name="W1">
            <a:extLst>
              <a:ext uri="{FF2B5EF4-FFF2-40B4-BE49-F238E27FC236}">
                <a16:creationId xmlns:a16="http://schemas.microsoft.com/office/drawing/2014/main" id="{C9C209B2-60D1-7298-B1C3-1016121C1BDC}"/>
              </a:ext>
            </a:extLst>
          </p:cNvPr>
          <p:cNvSpPr/>
          <p:nvPr/>
        </p:nvSpPr>
        <p:spPr>
          <a:xfrm flipH="1">
            <a:off x="1455229" y="2346019"/>
            <a:ext cx="484636" cy="240994"/>
          </a:xfrm>
          <a:prstGeom prst="leftArrow">
            <a:avLst>
              <a:gd name="adj1" fmla="val 100000"/>
              <a:gd name="adj2" fmla="val 50000"/>
            </a:avLst>
          </a:prstGeom>
          <a:solidFill>
            <a:srgbClr val="FCA60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90000"/>
              </a:lnSpc>
            </a:pPr>
            <a:endParaRPr lang="ar-SA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29" name="شكل بيضاوي 128">
            <a:extLst>
              <a:ext uri="{FF2B5EF4-FFF2-40B4-BE49-F238E27FC236}">
                <a16:creationId xmlns:a16="http://schemas.microsoft.com/office/drawing/2014/main" id="{AE19BED9-6163-2D01-8022-1481B51E25F2}"/>
              </a:ext>
            </a:extLst>
          </p:cNvPr>
          <p:cNvSpPr/>
          <p:nvPr/>
        </p:nvSpPr>
        <p:spPr>
          <a:xfrm>
            <a:off x="1743905" y="1920537"/>
            <a:ext cx="360000" cy="360000"/>
          </a:xfrm>
          <a:prstGeom prst="ellipse">
            <a:avLst/>
          </a:prstGeom>
          <a:solidFill>
            <a:srgbClr val="FFC000"/>
          </a:solidFill>
          <a:ln w="7938" cap="flat">
            <a:solidFill>
              <a:schemeClr val="bg1"/>
            </a:solidFill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>
                <a:latin typeface="Abadi" panose="020B0604020104020204" pitchFamily="34" charset="0"/>
                <a:cs typeface="Aharoni" panose="02010803020104030203" pitchFamily="2" charset="-79"/>
              </a:rPr>
              <a:t>1</a:t>
            </a:r>
            <a:endParaRPr lang="ar-SA" sz="2000" dirty="0">
              <a:latin typeface="Abadi" panose="020B0604020104020204" pitchFamily="34" charset="0"/>
            </a:endParaRPr>
          </a:p>
        </p:txBody>
      </p:sp>
      <p:sp>
        <p:nvSpPr>
          <p:cNvPr id="130" name="شكل بيضاوي 129">
            <a:extLst>
              <a:ext uri="{FF2B5EF4-FFF2-40B4-BE49-F238E27FC236}">
                <a16:creationId xmlns:a16="http://schemas.microsoft.com/office/drawing/2014/main" id="{6B8361F7-2473-A96A-D45A-FADA9866A71B}"/>
              </a:ext>
            </a:extLst>
          </p:cNvPr>
          <p:cNvSpPr/>
          <p:nvPr/>
        </p:nvSpPr>
        <p:spPr>
          <a:xfrm>
            <a:off x="1741281" y="2926125"/>
            <a:ext cx="360000" cy="322850"/>
          </a:xfrm>
          <a:prstGeom prst="ellipse">
            <a:avLst/>
          </a:prstGeom>
          <a:solidFill>
            <a:srgbClr val="FFC000"/>
          </a:solidFill>
          <a:ln w="7938" cap="flat">
            <a:solidFill>
              <a:schemeClr val="bg1"/>
            </a:solidFill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>
                <a:latin typeface="Abadi" panose="020B0604020104020204" pitchFamily="34" charset="0"/>
                <a:cs typeface="Aharoni" panose="02010803020104030203" pitchFamily="2" charset="-79"/>
              </a:rPr>
              <a:t>2</a:t>
            </a:r>
            <a:endParaRPr lang="ar-SA" sz="2000" dirty="0">
              <a:latin typeface="Abadi" panose="020B0604020104020204" pitchFamily="34" charset="0"/>
            </a:endParaRPr>
          </a:p>
        </p:txBody>
      </p:sp>
      <p:sp>
        <p:nvSpPr>
          <p:cNvPr id="131" name="شكل بيضاوي 130">
            <a:extLst>
              <a:ext uri="{FF2B5EF4-FFF2-40B4-BE49-F238E27FC236}">
                <a16:creationId xmlns:a16="http://schemas.microsoft.com/office/drawing/2014/main" id="{2B4EFA96-E0A0-6149-03D8-EA369612B641}"/>
              </a:ext>
            </a:extLst>
          </p:cNvPr>
          <p:cNvSpPr/>
          <p:nvPr/>
        </p:nvSpPr>
        <p:spPr>
          <a:xfrm>
            <a:off x="1694392" y="3853819"/>
            <a:ext cx="360000" cy="360000"/>
          </a:xfrm>
          <a:prstGeom prst="ellipse">
            <a:avLst/>
          </a:prstGeom>
          <a:solidFill>
            <a:srgbClr val="FFC000"/>
          </a:solidFill>
          <a:ln w="7938" cap="flat">
            <a:solidFill>
              <a:schemeClr val="bg1"/>
            </a:solidFill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>
                <a:latin typeface="Abadi" panose="020B0604020104020204" pitchFamily="34" charset="0"/>
                <a:cs typeface="Aharoni" panose="02010803020104030203" pitchFamily="2" charset="-79"/>
              </a:rPr>
              <a:t>3</a:t>
            </a:r>
            <a:endParaRPr lang="ar-SA" sz="2000" dirty="0">
              <a:latin typeface="Abadi" panose="020B0604020104020204" pitchFamily="34" charset="0"/>
            </a:endParaRPr>
          </a:p>
        </p:txBody>
      </p:sp>
      <p:pic>
        <p:nvPicPr>
          <p:cNvPr id="132" name="صورة 131">
            <a:extLst>
              <a:ext uri="{FF2B5EF4-FFF2-40B4-BE49-F238E27FC236}">
                <a16:creationId xmlns:a16="http://schemas.microsoft.com/office/drawing/2014/main" id="{6AC407F3-4518-5CBB-F524-C90AA735BEE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792" y="2190128"/>
            <a:ext cx="466406" cy="466406"/>
          </a:xfrm>
          <a:prstGeom prst="rect">
            <a:avLst/>
          </a:prstGeom>
        </p:spPr>
      </p:pic>
      <p:grpSp>
        <p:nvGrpSpPr>
          <p:cNvPr id="159" name="مجموعة 158">
            <a:extLst>
              <a:ext uri="{FF2B5EF4-FFF2-40B4-BE49-F238E27FC236}">
                <a16:creationId xmlns:a16="http://schemas.microsoft.com/office/drawing/2014/main" id="{70548032-8D91-FDC0-D071-08778863DD94}"/>
              </a:ext>
            </a:extLst>
          </p:cNvPr>
          <p:cNvGrpSpPr/>
          <p:nvPr/>
        </p:nvGrpSpPr>
        <p:grpSpPr>
          <a:xfrm>
            <a:off x="62452" y="289727"/>
            <a:ext cx="4478559" cy="609324"/>
            <a:chOff x="62452" y="289727"/>
            <a:chExt cx="4478559" cy="609324"/>
          </a:xfrm>
        </p:grpSpPr>
        <p:grpSp>
          <p:nvGrpSpPr>
            <p:cNvPr id="160" name="4">
              <a:extLst>
                <a:ext uri="{FF2B5EF4-FFF2-40B4-BE49-F238E27FC236}">
                  <a16:creationId xmlns:a16="http://schemas.microsoft.com/office/drawing/2014/main" id="{0C0093A7-802B-DAC4-9965-D1EC1858D543}"/>
                </a:ext>
              </a:extLst>
            </p:cNvPr>
            <p:cNvGrpSpPr/>
            <p:nvPr/>
          </p:nvGrpSpPr>
          <p:grpSpPr>
            <a:xfrm>
              <a:off x="853467" y="400196"/>
              <a:ext cx="2194477" cy="455119"/>
              <a:chOff x="3562350" y="-2391420"/>
              <a:chExt cx="4033224" cy="1060705"/>
            </a:xfrm>
            <a:solidFill>
              <a:srgbClr val="2BB1AA"/>
            </a:solidFill>
          </p:grpSpPr>
          <p:sp>
            <p:nvSpPr>
              <p:cNvPr id="167" name="4">
                <a:extLst>
                  <a:ext uri="{FF2B5EF4-FFF2-40B4-BE49-F238E27FC236}">
                    <a16:creationId xmlns:a16="http://schemas.microsoft.com/office/drawing/2014/main" id="{A4F6BD63-42C6-D00D-1588-340EE0ABC3AB}"/>
                  </a:ext>
                </a:extLst>
              </p:cNvPr>
              <p:cNvSpPr/>
              <p:nvPr/>
            </p:nvSpPr>
            <p:spPr>
              <a:xfrm>
                <a:off x="3562350" y="-2391373"/>
                <a:ext cx="3813259" cy="1060617"/>
              </a:xfrm>
              <a:prstGeom prst="flowChartProcess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 baseline="-25000">
                  <a:latin typeface="Calibri" panose="020F0502020204030204" pitchFamily="34" charset="0"/>
                </a:endParaRPr>
              </a:p>
            </p:txBody>
          </p:sp>
          <p:sp>
            <p:nvSpPr>
              <p:cNvPr id="168" name="4">
                <a:extLst>
                  <a:ext uri="{FF2B5EF4-FFF2-40B4-BE49-F238E27FC236}">
                    <a16:creationId xmlns:a16="http://schemas.microsoft.com/office/drawing/2014/main" id="{A890F989-A1DD-08F7-C3B1-13B719222305}"/>
                  </a:ext>
                </a:extLst>
              </p:cNvPr>
              <p:cNvSpPr/>
              <p:nvPr/>
            </p:nvSpPr>
            <p:spPr>
              <a:xfrm rot="5400000">
                <a:off x="6955239" y="-1971049"/>
                <a:ext cx="1060705" cy="21996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 baseline="-25000"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161" name="4">
              <a:extLst>
                <a:ext uri="{FF2B5EF4-FFF2-40B4-BE49-F238E27FC236}">
                  <a16:creationId xmlns:a16="http://schemas.microsoft.com/office/drawing/2014/main" id="{C854A3DB-B288-9685-D471-745E312A50EF}"/>
                </a:ext>
              </a:extLst>
            </p:cNvPr>
            <p:cNvSpPr/>
            <p:nvPr/>
          </p:nvSpPr>
          <p:spPr>
            <a:xfrm>
              <a:off x="62452" y="381489"/>
              <a:ext cx="362041" cy="468812"/>
            </a:xfrm>
            <a:prstGeom prst="chevron">
              <a:avLst>
                <a:gd name="adj" fmla="val 63060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62" name="4">
              <a:extLst>
                <a:ext uri="{FF2B5EF4-FFF2-40B4-BE49-F238E27FC236}">
                  <a16:creationId xmlns:a16="http://schemas.microsoft.com/office/drawing/2014/main" id="{E92EC4D8-0D5C-5E00-A03C-487E810EC1F7}"/>
                </a:ext>
              </a:extLst>
            </p:cNvPr>
            <p:cNvSpPr/>
            <p:nvPr/>
          </p:nvSpPr>
          <p:spPr>
            <a:xfrm>
              <a:off x="305387" y="386485"/>
              <a:ext cx="362041" cy="468812"/>
            </a:xfrm>
            <a:prstGeom prst="chevron">
              <a:avLst>
                <a:gd name="adj" fmla="val 63060"/>
              </a:avLst>
            </a:prstGeom>
            <a:solidFill>
              <a:srgbClr val="FF98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63" name="4">
              <a:extLst>
                <a:ext uri="{FF2B5EF4-FFF2-40B4-BE49-F238E27FC236}">
                  <a16:creationId xmlns:a16="http://schemas.microsoft.com/office/drawing/2014/main" id="{1869C49E-B7DE-625D-12CB-86751B48314D}"/>
                </a:ext>
              </a:extLst>
            </p:cNvPr>
            <p:cNvSpPr txBox="1">
              <a:spLocks/>
            </p:cNvSpPr>
            <p:nvPr/>
          </p:nvSpPr>
          <p:spPr>
            <a:xfrm>
              <a:off x="202481" y="387645"/>
              <a:ext cx="2742557" cy="413488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000" dirty="0">
                <a:solidFill>
                  <a:schemeClr val="bg1"/>
                </a:solidFill>
                <a:latin typeface="Calibri" panose="020F0502020204030204" pitchFamily="34" charset="0"/>
                <a:ea typeface="微软雅黑 Light" panose="020B0502040204020203" pitchFamily="34" charset="-122"/>
                <a:cs typeface="Segoe UI Black" panose="020B0A02040204020203" pitchFamily="34" charset="0"/>
              </a:endParaRPr>
            </a:p>
          </p:txBody>
        </p:sp>
        <p:grpSp>
          <p:nvGrpSpPr>
            <p:cNvPr id="164" name="Group 466">
              <a:extLst>
                <a:ext uri="{FF2B5EF4-FFF2-40B4-BE49-F238E27FC236}">
                  <a16:creationId xmlns:a16="http://schemas.microsoft.com/office/drawing/2014/main" id="{40BC600F-37B6-5179-5B2A-89A9E0848BD2}"/>
                </a:ext>
              </a:extLst>
            </p:cNvPr>
            <p:cNvGrpSpPr/>
            <p:nvPr/>
          </p:nvGrpSpPr>
          <p:grpSpPr>
            <a:xfrm>
              <a:off x="639126" y="289727"/>
              <a:ext cx="3901885" cy="609324"/>
              <a:chOff x="5047387" y="2192871"/>
              <a:chExt cx="2438798" cy="609324"/>
            </a:xfrm>
          </p:grpSpPr>
          <p:sp>
            <p:nvSpPr>
              <p:cNvPr id="165" name="Freeform: Shape 447">
                <a:extLst>
                  <a:ext uri="{FF2B5EF4-FFF2-40B4-BE49-F238E27FC236}">
                    <a16:creationId xmlns:a16="http://schemas.microsoft.com/office/drawing/2014/main" id="{F1FC5F81-FF1F-DB35-01C5-4333F288C06F}"/>
                  </a:ext>
                </a:extLst>
              </p:cNvPr>
              <p:cNvSpPr/>
              <p:nvPr/>
            </p:nvSpPr>
            <p:spPr>
              <a:xfrm rot="10411499" flipH="1" flipV="1">
                <a:off x="5047387" y="2192871"/>
                <a:ext cx="1128952" cy="609324"/>
              </a:xfrm>
              <a:custGeom>
                <a:avLst/>
                <a:gdLst>
                  <a:gd name="connsiteX0" fmla="*/ 1341167 w 2220071"/>
                  <a:gd name="connsiteY0" fmla="*/ 493432 h 633294"/>
                  <a:gd name="connsiteX1" fmla="*/ 1299844 w 2220071"/>
                  <a:gd name="connsiteY1" fmla="*/ 520451 h 633294"/>
                  <a:gd name="connsiteX2" fmla="*/ 1341167 w 2220071"/>
                  <a:gd name="connsiteY2" fmla="*/ 493432 h 633294"/>
                  <a:gd name="connsiteX3" fmla="*/ 1180644 w 2220071"/>
                  <a:gd name="connsiteY3" fmla="*/ 481512 h 633294"/>
                  <a:gd name="connsiteX4" fmla="*/ 1130580 w 2220071"/>
                  <a:gd name="connsiteY4" fmla="*/ 503762 h 633294"/>
                  <a:gd name="connsiteX5" fmla="*/ 1183823 w 2220071"/>
                  <a:gd name="connsiteY5" fmla="*/ 490253 h 633294"/>
                  <a:gd name="connsiteX6" fmla="*/ 1180644 w 2220071"/>
                  <a:gd name="connsiteY6" fmla="*/ 481512 h 633294"/>
                  <a:gd name="connsiteX7" fmla="*/ 1223953 w 2220071"/>
                  <a:gd name="connsiteY7" fmla="*/ 466115 h 633294"/>
                  <a:gd name="connsiteX8" fmla="*/ 1283156 w 2220071"/>
                  <a:gd name="connsiteY8" fmla="*/ 479128 h 633294"/>
                  <a:gd name="connsiteX9" fmla="*/ 1266468 w 2220071"/>
                  <a:gd name="connsiteY9" fmla="*/ 518861 h 633294"/>
                  <a:gd name="connsiteX10" fmla="*/ 1246601 w 2220071"/>
                  <a:gd name="connsiteY10" fmla="*/ 538728 h 633294"/>
                  <a:gd name="connsiteX11" fmla="*/ 1220377 w 2220071"/>
                  <a:gd name="connsiteY11" fmla="*/ 542701 h 633294"/>
                  <a:gd name="connsiteX12" fmla="*/ 1217198 w 2220071"/>
                  <a:gd name="connsiteY12" fmla="*/ 514093 h 633294"/>
                  <a:gd name="connsiteX13" fmla="*/ 1180644 w 2220071"/>
                  <a:gd name="connsiteY13" fmla="*/ 529986 h 633294"/>
                  <a:gd name="connsiteX14" fmla="*/ 1105150 w 2220071"/>
                  <a:gd name="connsiteY14" fmla="*/ 513298 h 633294"/>
                  <a:gd name="connsiteX15" fmla="*/ 1152830 w 2220071"/>
                  <a:gd name="connsiteY15" fmla="*/ 475154 h 633294"/>
                  <a:gd name="connsiteX16" fmla="*/ 1223953 w 2220071"/>
                  <a:gd name="connsiteY16" fmla="*/ 466115 h 633294"/>
                  <a:gd name="connsiteX17" fmla="*/ 1431759 w 2220071"/>
                  <a:gd name="connsiteY17" fmla="*/ 447341 h 633294"/>
                  <a:gd name="connsiteX18" fmla="*/ 1424607 w 2220071"/>
                  <a:gd name="connsiteY18" fmla="*/ 461645 h 633294"/>
                  <a:gd name="connsiteX19" fmla="*/ 1413481 w 2220071"/>
                  <a:gd name="connsiteY19" fmla="*/ 460851 h 633294"/>
                  <a:gd name="connsiteX20" fmla="*/ 1410303 w 2220071"/>
                  <a:gd name="connsiteY20" fmla="*/ 451315 h 633294"/>
                  <a:gd name="connsiteX21" fmla="*/ 1431759 w 2220071"/>
                  <a:gd name="connsiteY21" fmla="*/ 447341 h 633294"/>
                  <a:gd name="connsiteX22" fmla="*/ 1563440 w 2220071"/>
                  <a:gd name="connsiteY22" fmla="*/ 353132 h 633294"/>
                  <a:gd name="connsiteX23" fmla="*/ 1559986 w 2220071"/>
                  <a:gd name="connsiteY23" fmla="*/ 362336 h 633294"/>
                  <a:gd name="connsiteX24" fmla="*/ 1535066 w 2220071"/>
                  <a:gd name="connsiteY24" fmla="*/ 371052 h 633294"/>
                  <a:gd name="connsiteX25" fmla="*/ 1562085 w 2220071"/>
                  <a:gd name="connsiteY25" fmla="*/ 351186 h 633294"/>
                  <a:gd name="connsiteX26" fmla="*/ 1562642 w 2220071"/>
                  <a:gd name="connsiteY26" fmla="*/ 351252 h 633294"/>
                  <a:gd name="connsiteX27" fmla="*/ 1562880 w 2220071"/>
                  <a:gd name="connsiteY27" fmla="*/ 351981 h 633294"/>
                  <a:gd name="connsiteX28" fmla="*/ 1678802 w 2220071"/>
                  <a:gd name="connsiteY28" fmla="*/ 325657 h 633294"/>
                  <a:gd name="connsiteX29" fmla="*/ 1701947 w 2220071"/>
                  <a:gd name="connsiteY29" fmla="*/ 327346 h 633294"/>
                  <a:gd name="connsiteX30" fmla="*/ 1703536 w 2220071"/>
                  <a:gd name="connsiteY30" fmla="*/ 336882 h 633294"/>
                  <a:gd name="connsiteX31" fmla="*/ 1652677 w 2220071"/>
                  <a:gd name="connsiteY31" fmla="*/ 342444 h 633294"/>
                  <a:gd name="connsiteX32" fmla="*/ 1678802 w 2220071"/>
                  <a:gd name="connsiteY32" fmla="*/ 325657 h 633294"/>
                  <a:gd name="connsiteX33" fmla="*/ 1717840 w 2220071"/>
                  <a:gd name="connsiteY33" fmla="*/ 228012 h 633294"/>
                  <a:gd name="connsiteX34" fmla="*/ 1681285 w 2220071"/>
                  <a:gd name="connsiteY34" fmla="*/ 244700 h 633294"/>
                  <a:gd name="connsiteX35" fmla="*/ 1681286 w 2220071"/>
                  <a:gd name="connsiteY35" fmla="*/ 244701 h 633294"/>
                  <a:gd name="connsiteX36" fmla="*/ 1681285 w 2220071"/>
                  <a:gd name="connsiteY36" fmla="*/ 244701 h 633294"/>
                  <a:gd name="connsiteX37" fmla="*/ 1682368 w 2220071"/>
                  <a:gd name="connsiteY37" fmla="*/ 247516 h 633294"/>
                  <a:gd name="connsiteX38" fmla="*/ 1685258 w 2220071"/>
                  <a:gd name="connsiteY38" fmla="*/ 255031 h 633294"/>
                  <a:gd name="connsiteX39" fmla="*/ 1685259 w 2220071"/>
                  <a:gd name="connsiteY39" fmla="*/ 255031 h 633294"/>
                  <a:gd name="connsiteX40" fmla="*/ 1685335 w 2220071"/>
                  <a:gd name="connsiteY40" fmla="*/ 255020 h 633294"/>
                  <a:gd name="connsiteX41" fmla="*/ 1707212 w 2220071"/>
                  <a:gd name="connsiteY41" fmla="*/ 251951 h 633294"/>
                  <a:gd name="connsiteX42" fmla="*/ 1717789 w 2220071"/>
                  <a:gd name="connsiteY42" fmla="*/ 228128 h 633294"/>
                  <a:gd name="connsiteX43" fmla="*/ 1717841 w 2220071"/>
                  <a:gd name="connsiteY43" fmla="*/ 228013 h 633294"/>
                  <a:gd name="connsiteX44" fmla="*/ 1717839 w 2220071"/>
                  <a:gd name="connsiteY44" fmla="*/ 228014 h 633294"/>
                  <a:gd name="connsiteX45" fmla="*/ 1944322 w 2220071"/>
                  <a:gd name="connsiteY45" fmla="*/ 211213 h 633294"/>
                  <a:gd name="connsiteX46" fmla="*/ 1901409 w 2220071"/>
                  <a:gd name="connsiteY46" fmla="*/ 225629 h 633294"/>
                  <a:gd name="connsiteX47" fmla="*/ 1903793 w 2220071"/>
                  <a:gd name="connsiteY47" fmla="*/ 234370 h 633294"/>
                  <a:gd name="connsiteX48" fmla="*/ 1961804 w 2220071"/>
                  <a:gd name="connsiteY48" fmla="*/ 217682 h 633294"/>
                  <a:gd name="connsiteX49" fmla="*/ 1944322 w 2220071"/>
                  <a:gd name="connsiteY49" fmla="*/ 211213 h 633294"/>
                  <a:gd name="connsiteX50" fmla="*/ 2220071 w 2220071"/>
                  <a:gd name="connsiteY50" fmla="*/ 169207 h 633294"/>
                  <a:gd name="connsiteX51" fmla="*/ 2104844 w 2220071"/>
                  <a:gd name="connsiteY51" fmla="*/ 200199 h 633294"/>
                  <a:gd name="connsiteX52" fmla="*/ 2220071 w 2220071"/>
                  <a:gd name="connsiteY52" fmla="*/ 169207 h 633294"/>
                  <a:gd name="connsiteX53" fmla="*/ 2042066 w 2220071"/>
                  <a:gd name="connsiteY53" fmla="*/ 168412 h 633294"/>
                  <a:gd name="connsiteX54" fmla="*/ 1993591 w 2220071"/>
                  <a:gd name="connsiteY54" fmla="*/ 204172 h 633294"/>
                  <a:gd name="connsiteX55" fmla="*/ 1995975 w 2220071"/>
                  <a:gd name="connsiteY55" fmla="*/ 214503 h 633294"/>
                  <a:gd name="connsiteX56" fmla="*/ 2054780 w 2220071"/>
                  <a:gd name="connsiteY56" fmla="*/ 204172 h 633294"/>
                  <a:gd name="connsiteX57" fmla="*/ 2042066 w 2220071"/>
                  <a:gd name="connsiteY57" fmla="*/ 168412 h 633294"/>
                  <a:gd name="connsiteX58" fmla="*/ 241344 w 2220071"/>
                  <a:gd name="connsiteY58" fmla="*/ 127089 h 633294"/>
                  <a:gd name="connsiteX59" fmla="*/ 229424 w 2220071"/>
                  <a:gd name="connsiteY59" fmla="*/ 131062 h 633294"/>
                  <a:gd name="connsiteX60" fmla="*/ 231013 w 2220071"/>
                  <a:gd name="connsiteY60" fmla="*/ 137420 h 633294"/>
                  <a:gd name="connsiteX61" fmla="*/ 231808 w 2220071"/>
                  <a:gd name="connsiteY61" fmla="*/ 137420 h 633294"/>
                  <a:gd name="connsiteX62" fmla="*/ 252469 w 2220071"/>
                  <a:gd name="connsiteY62" fmla="*/ 137420 h 633294"/>
                  <a:gd name="connsiteX63" fmla="*/ 254059 w 2220071"/>
                  <a:gd name="connsiteY63" fmla="*/ 131858 h 633294"/>
                  <a:gd name="connsiteX64" fmla="*/ 242139 w 2220071"/>
                  <a:gd name="connsiteY64" fmla="*/ 127089 h 633294"/>
                  <a:gd name="connsiteX65" fmla="*/ 241706 w 2220071"/>
                  <a:gd name="connsiteY65" fmla="*/ 127234 h 633294"/>
                  <a:gd name="connsiteX66" fmla="*/ 1691616 w 2220071"/>
                  <a:gd name="connsiteY66" fmla="*/ 88945 h 633294"/>
                  <a:gd name="connsiteX67" fmla="*/ 1717046 w 2220071"/>
                  <a:gd name="connsiteY67" fmla="*/ 120732 h 633294"/>
                  <a:gd name="connsiteX68" fmla="*/ 1691616 w 2220071"/>
                  <a:gd name="connsiteY68" fmla="*/ 88945 h 633294"/>
                  <a:gd name="connsiteX69" fmla="*/ 254059 w 2220071"/>
                  <a:gd name="connsiteY69" fmla="*/ 81793 h 633294"/>
                  <a:gd name="connsiteX70" fmla="*/ 254129 w 2220071"/>
                  <a:gd name="connsiteY70" fmla="*/ 81797 h 633294"/>
                  <a:gd name="connsiteX71" fmla="*/ 254122 w 2220071"/>
                  <a:gd name="connsiteY71" fmla="*/ 81801 h 633294"/>
                  <a:gd name="connsiteX72" fmla="*/ 1939653 w 2220071"/>
                  <a:gd name="connsiteY72" fmla="*/ 54166 h 633294"/>
                  <a:gd name="connsiteX73" fmla="*/ 1957036 w 2220071"/>
                  <a:gd name="connsiteY73" fmla="*/ 57953 h 633294"/>
                  <a:gd name="connsiteX74" fmla="*/ 1910150 w 2220071"/>
                  <a:gd name="connsiteY74" fmla="*/ 73051 h 633294"/>
                  <a:gd name="connsiteX75" fmla="*/ 1939653 w 2220071"/>
                  <a:gd name="connsiteY75" fmla="*/ 54166 h 633294"/>
                  <a:gd name="connsiteX76" fmla="*/ 1355608 w 2220071"/>
                  <a:gd name="connsiteY76" fmla="*/ 389 h 633294"/>
                  <a:gd name="connsiteX77" fmla="*/ 1457189 w 2220071"/>
                  <a:gd name="connsiteY77" fmla="*/ 14246 h 633294"/>
                  <a:gd name="connsiteX78" fmla="*/ 1467520 w 2220071"/>
                  <a:gd name="connsiteY78" fmla="*/ 48417 h 633294"/>
                  <a:gd name="connsiteX79" fmla="*/ 1528709 w 2220071"/>
                  <a:gd name="connsiteY79" fmla="*/ 5505 h 633294"/>
                  <a:gd name="connsiteX80" fmla="*/ 1526325 w 2220071"/>
                  <a:gd name="connsiteY80" fmla="*/ 32524 h 633294"/>
                  <a:gd name="connsiteX81" fmla="*/ 1570032 w 2220071"/>
                  <a:gd name="connsiteY81" fmla="*/ 22193 h 633294"/>
                  <a:gd name="connsiteX82" fmla="*/ 1620096 w 2220071"/>
                  <a:gd name="connsiteY82" fmla="*/ 7094 h 633294"/>
                  <a:gd name="connsiteX83" fmla="*/ 1696384 w 2220071"/>
                  <a:gd name="connsiteY83" fmla="*/ 46828 h 633294"/>
                  <a:gd name="connsiteX84" fmla="*/ 1727376 w 2220071"/>
                  <a:gd name="connsiteY84" fmla="*/ 61132 h 633294"/>
                  <a:gd name="connsiteX85" fmla="*/ 1790155 w 2220071"/>
                  <a:gd name="connsiteY85" fmla="*/ 36497 h 633294"/>
                  <a:gd name="connsiteX86" fmla="*/ 1852934 w 2220071"/>
                  <a:gd name="connsiteY86" fmla="*/ 22193 h 633294"/>
                  <a:gd name="connsiteX87" fmla="*/ 1764726 w 2220071"/>
                  <a:gd name="connsiteY87" fmla="*/ 100071 h 633294"/>
                  <a:gd name="connsiteX88" fmla="*/ 1806049 w 2220071"/>
                  <a:gd name="connsiteY88" fmla="*/ 95303 h 633294"/>
                  <a:gd name="connsiteX89" fmla="*/ 1777441 w 2220071"/>
                  <a:gd name="connsiteY89" fmla="*/ 129473 h 633294"/>
                  <a:gd name="connsiteX90" fmla="*/ 1849756 w 2220071"/>
                  <a:gd name="connsiteY90" fmla="*/ 103249 h 633294"/>
                  <a:gd name="connsiteX91" fmla="*/ 1894257 w 2220071"/>
                  <a:gd name="connsiteY91" fmla="*/ 88151 h 633294"/>
                  <a:gd name="connsiteX92" fmla="*/ 1863265 w 2220071"/>
                  <a:gd name="connsiteY92" fmla="*/ 107223 h 633294"/>
                  <a:gd name="connsiteX93" fmla="*/ 1864854 w 2220071"/>
                  <a:gd name="connsiteY93" fmla="*/ 114375 h 633294"/>
                  <a:gd name="connsiteX94" fmla="*/ 1939553 w 2220071"/>
                  <a:gd name="connsiteY94" fmla="*/ 107223 h 633294"/>
                  <a:gd name="connsiteX95" fmla="*/ 1957830 w 2220071"/>
                  <a:gd name="connsiteY95" fmla="*/ 142983 h 633294"/>
                  <a:gd name="connsiteX96" fmla="*/ 2044450 w 2220071"/>
                  <a:gd name="connsiteY96" fmla="*/ 149340 h 633294"/>
                  <a:gd name="connsiteX97" fmla="*/ 2081799 w 2220071"/>
                  <a:gd name="connsiteY97" fmla="*/ 133447 h 633294"/>
                  <a:gd name="connsiteX98" fmla="*/ 2088157 w 2220071"/>
                  <a:gd name="connsiteY98" fmla="*/ 203378 h 633294"/>
                  <a:gd name="connsiteX99" fmla="*/ 2019020 w 2220071"/>
                  <a:gd name="connsiteY99" fmla="*/ 230397 h 633294"/>
                  <a:gd name="connsiteX100" fmla="*/ 1985644 w 2220071"/>
                  <a:gd name="connsiteY100" fmla="*/ 245495 h 633294"/>
                  <a:gd name="connsiteX101" fmla="*/ 1951473 w 2220071"/>
                  <a:gd name="connsiteY101" fmla="*/ 250263 h 633294"/>
                  <a:gd name="connsiteX102" fmla="*/ 1914124 w 2220071"/>
                  <a:gd name="connsiteY102" fmla="*/ 259005 h 633294"/>
                  <a:gd name="connsiteX103" fmla="*/ 1859292 w 2220071"/>
                  <a:gd name="connsiteY103" fmla="*/ 288407 h 633294"/>
                  <a:gd name="connsiteX104" fmla="*/ 1768699 w 2220071"/>
                  <a:gd name="connsiteY104" fmla="*/ 317810 h 633294"/>
                  <a:gd name="connsiteX105" fmla="*/ 1736912 w 2220071"/>
                  <a:gd name="connsiteY105" fmla="*/ 324962 h 633294"/>
                  <a:gd name="connsiteX106" fmla="*/ 1716251 w 2220071"/>
                  <a:gd name="connsiteY106" fmla="*/ 277282 h 633294"/>
                  <a:gd name="connsiteX107" fmla="*/ 1651883 w 2220071"/>
                  <a:gd name="connsiteY107" fmla="*/ 314632 h 633294"/>
                  <a:gd name="connsiteX108" fmla="*/ 1611355 w 2220071"/>
                  <a:gd name="connsiteY108" fmla="*/ 326552 h 633294"/>
                  <a:gd name="connsiteX109" fmla="*/ 1643936 w 2220071"/>
                  <a:gd name="connsiteY109" fmla="*/ 363901 h 633294"/>
                  <a:gd name="connsiteX110" fmla="*/ 1604997 w 2220071"/>
                  <a:gd name="connsiteY110" fmla="*/ 376616 h 633294"/>
                  <a:gd name="connsiteX111" fmla="*/ 1588905 w 2220071"/>
                  <a:gd name="connsiteY111" fmla="*/ 354365 h 633294"/>
                  <a:gd name="connsiteX112" fmla="*/ 1565041 w 2220071"/>
                  <a:gd name="connsiteY112" fmla="*/ 351536 h 633294"/>
                  <a:gd name="connsiteX113" fmla="*/ 1565263 w 2220071"/>
                  <a:gd name="connsiteY113" fmla="*/ 351980 h 633294"/>
                  <a:gd name="connsiteX114" fmla="*/ 1563440 w 2220071"/>
                  <a:gd name="connsiteY114" fmla="*/ 353132 h 633294"/>
                  <a:gd name="connsiteX115" fmla="*/ 1564081 w 2220071"/>
                  <a:gd name="connsiteY115" fmla="*/ 351423 h 633294"/>
                  <a:gd name="connsiteX116" fmla="*/ 1562642 w 2220071"/>
                  <a:gd name="connsiteY116" fmla="*/ 351252 h 633294"/>
                  <a:gd name="connsiteX117" fmla="*/ 1556622 w 2220071"/>
                  <a:gd name="connsiteY117" fmla="*/ 332810 h 633294"/>
                  <a:gd name="connsiteX118" fmla="*/ 1548576 w 2220071"/>
                  <a:gd name="connsiteY118" fmla="*/ 308274 h 633294"/>
                  <a:gd name="connsiteX119" fmla="*/ 1484207 w 2220071"/>
                  <a:gd name="connsiteY119" fmla="*/ 375026 h 633294"/>
                  <a:gd name="connsiteX120" fmla="*/ 1425402 w 2220071"/>
                  <a:gd name="connsiteY120" fmla="*/ 398867 h 633294"/>
                  <a:gd name="connsiteX121" fmla="*/ 1291897 w 2220071"/>
                  <a:gd name="connsiteY121" fmla="*/ 437805 h 633294"/>
                  <a:gd name="connsiteX122" fmla="*/ 1276799 w 2220071"/>
                  <a:gd name="connsiteY122" fmla="*/ 444957 h 633294"/>
                  <a:gd name="connsiteX123" fmla="*/ 1259316 w 2220071"/>
                  <a:gd name="connsiteY123" fmla="*/ 446547 h 633294"/>
                  <a:gd name="connsiteX124" fmla="*/ 1260835 w 2220071"/>
                  <a:gd name="connsiteY124" fmla="*/ 430598 h 633294"/>
                  <a:gd name="connsiteX125" fmla="*/ 1262495 w 2220071"/>
                  <a:gd name="connsiteY125" fmla="*/ 430653 h 633294"/>
                  <a:gd name="connsiteX126" fmla="*/ 1263396 w 2220071"/>
                  <a:gd name="connsiteY126" fmla="*/ 428934 h 633294"/>
                  <a:gd name="connsiteX127" fmla="*/ 1296467 w 2220071"/>
                  <a:gd name="connsiteY127" fmla="*/ 416647 h 633294"/>
                  <a:gd name="connsiteX128" fmla="*/ 1323684 w 2220071"/>
                  <a:gd name="connsiteY128" fmla="*/ 386152 h 633294"/>
                  <a:gd name="connsiteX129" fmla="*/ 1305407 w 2220071"/>
                  <a:gd name="connsiteY129" fmla="*/ 384563 h 633294"/>
                  <a:gd name="connsiteX130" fmla="*/ 1277693 w 2220071"/>
                  <a:gd name="connsiteY130" fmla="*/ 401648 h 633294"/>
                  <a:gd name="connsiteX131" fmla="*/ 1263396 w 2220071"/>
                  <a:gd name="connsiteY131" fmla="*/ 428934 h 633294"/>
                  <a:gd name="connsiteX132" fmla="*/ 1260905 w 2220071"/>
                  <a:gd name="connsiteY132" fmla="*/ 429859 h 633294"/>
                  <a:gd name="connsiteX133" fmla="*/ 1260835 w 2220071"/>
                  <a:gd name="connsiteY133" fmla="*/ 430598 h 633294"/>
                  <a:gd name="connsiteX134" fmla="*/ 1241536 w 2220071"/>
                  <a:gd name="connsiteY134" fmla="*/ 429958 h 633294"/>
                  <a:gd name="connsiteX135" fmla="*/ 1221172 w 2220071"/>
                  <a:gd name="connsiteY135" fmla="*/ 432243 h 633294"/>
                  <a:gd name="connsiteX136" fmla="*/ 1080515 w 2220071"/>
                  <a:gd name="connsiteY136" fmla="*/ 474360 h 633294"/>
                  <a:gd name="connsiteX137" fmla="*/ 1099587 w 2220071"/>
                  <a:gd name="connsiteY137" fmla="*/ 490254 h 633294"/>
                  <a:gd name="connsiteX138" fmla="*/ 1081310 w 2220071"/>
                  <a:gd name="connsiteY138" fmla="*/ 511710 h 633294"/>
                  <a:gd name="connsiteX139" fmla="*/ 1090051 w 2220071"/>
                  <a:gd name="connsiteY139" fmla="*/ 537934 h 633294"/>
                  <a:gd name="connsiteX140" fmla="*/ 1076542 w 2220071"/>
                  <a:gd name="connsiteY140" fmla="*/ 546675 h 633294"/>
                  <a:gd name="connsiteX141" fmla="*/ 939859 w 2220071"/>
                  <a:gd name="connsiteY141" fmla="*/ 587998 h 633294"/>
                  <a:gd name="connsiteX142" fmla="*/ 846882 w 2220071"/>
                  <a:gd name="connsiteY142" fmla="*/ 599918 h 633294"/>
                  <a:gd name="connsiteX143" fmla="*/ 764237 w 2220071"/>
                  <a:gd name="connsiteY143" fmla="*/ 596739 h 633294"/>
                  <a:gd name="connsiteX144" fmla="*/ 757879 w 2220071"/>
                  <a:gd name="connsiteY144" fmla="*/ 626937 h 633294"/>
                  <a:gd name="connsiteX145" fmla="*/ 749933 w 2220071"/>
                  <a:gd name="connsiteY145" fmla="*/ 633294 h 633294"/>
                  <a:gd name="connsiteX146" fmla="*/ 723708 w 2220071"/>
                  <a:gd name="connsiteY146" fmla="*/ 607865 h 633294"/>
                  <a:gd name="connsiteX147" fmla="*/ 689538 w 2220071"/>
                  <a:gd name="connsiteY147" fmla="*/ 630115 h 633294"/>
                  <a:gd name="connsiteX148" fmla="*/ 674439 w 2220071"/>
                  <a:gd name="connsiteY148" fmla="*/ 618195 h 633294"/>
                  <a:gd name="connsiteX149" fmla="*/ 649009 w 2220071"/>
                  <a:gd name="connsiteY149" fmla="*/ 615017 h 633294"/>
                  <a:gd name="connsiteX150" fmla="*/ 604508 w 2220071"/>
                  <a:gd name="connsiteY150" fmla="*/ 626142 h 633294"/>
                  <a:gd name="connsiteX151" fmla="*/ 436833 w 2220071"/>
                  <a:gd name="connsiteY151" fmla="*/ 600713 h 633294"/>
                  <a:gd name="connsiteX152" fmla="*/ 394715 w 2220071"/>
                  <a:gd name="connsiteY152" fmla="*/ 570515 h 633294"/>
                  <a:gd name="connsiteX153" fmla="*/ 324784 w 2220071"/>
                  <a:gd name="connsiteY153" fmla="*/ 514094 h 633294"/>
                  <a:gd name="connsiteX154" fmla="*/ 296971 w 2220071"/>
                  <a:gd name="connsiteY154" fmla="*/ 480718 h 633294"/>
                  <a:gd name="connsiteX155" fmla="*/ 229424 w 2220071"/>
                  <a:gd name="connsiteY155" fmla="*/ 421912 h 633294"/>
                  <a:gd name="connsiteX156" fmla="*/ 189690 w 2220071"/>
                  <a:gd name="connsiteY156" fmla="*/ 416349 h 633294"/>
                  <a:gd name="connsiteX157" fmla="*/ 94330 w 2220071"/>
                  <a:gd name="connsiteY157" fmla="*/ 357544 h 633294"/>
                  <a:gd name="connsiteX158" fmla="*/ 27578 w 2220071"/>
                  <a:gd name="connsiteY158" fmla="*/ 303506 h 633294"/>
                  <a:gd name="connsiteX159" fmla="*/ 23604 w 2220071"/>
                  <a:gd name="connsiteY159" fmla="*/ 287613 h 633294"/>
                  <a:gd name="connsiteX160" fmla="*/ 2148 w 2220071"/>
                  <a:gd name="connsiteY160" fmla="*/ 247085 h 633294"/>
                  <a:gd name="connsiteX161" fmla="*/ 29962 w 2220071"/>
                  <a:gd name="connsiteY161" fmla="*/ 203378 h 633294"/>
                  <a:gd name="connsiteX162" fmla="*/ 54597 w 2220071"/>
                  <a:gd name="connsiteY162" fmla="*/ 204172 h 633294"/>
                  <a:gd name="connsiteX163" fmla="*/ 57775 w 2220071"/>
                  <a:gd name="connsiteY163" fmla="*/ 197020 h 633294"/>
                  <a:gd name="connsiteX164" fmla="*/ 15658 w 2220071"/>
                  <a:gd name="connsiteY164" fmla="*/ 170002 h 633294"/>
                  <a:gd name="connsiteX165" fmla="*/ 31551 w 2220071"/>
                  <a:gd name="connsiteY165" fmla="*/ 130268 h 633294"/>
                  <a:gd name="connsiteX166" fmla="*/ 77642 w 2220071"/>
                  <a:gd name="connsiteY166" fmla="*/ 158876 h 633294"/>
                  <a:gd name="connsiteX167" fmla="*/ 149162 w 2220071"/>
                  <a:gd name="connsiteY167" fmla="*/ 142983 h 633294"/>
                  <a:gd name="connsiteX168" fmla="*/ 67311 w 2220071"/>
                  <a:gd name="connsiteY168" fmla="*/ 119143 h 633294"/>
                  <a:gd name="connsiteX169" fmla="*/ 50623 w 2220071"/>
                  <a:gd name="connsiteY169" fmla="*/ 75436 h 633294"/>
                  <a:gd name="connsiteX170" fmla="*/ 141216 w 2220071"/>
                  <a:gd name="connsiteY170" fmla="*/ 65105 h 633294"/>
                  <a:gd name="connsiteX171" fmla="*/ 147573 w 2220071"/>
                  <a:gd name="connsiteY171" fmla="*/ 91329 h 633294"/>
                  <a:gd name="connsiteX172" fmla="*/ 219093 w 2220071"/>
                  <a:gd name="connsiteY172" fmla="*/ 80204 h 633294"/>
                  <a:gd name="connsiteX173" fmla="*/ 251550 w 2220071"/>
                  <a:gd name="connsiteY173" fmla="*/ 83155 h 633294"/>
                  <a:gd name="connsiteX174" fmla="*/ 225451 w 2220071"/>
                  <a:gd name="connsiteY174" fmla="*/ 96891 h 633294"/>
                  <a:gd name="connsiteX175" fmla="*/ 225924 w 2220071"/>
                  <a:gd name="connsiteY175" fmla="*/ 98191 h 633294"/>
                  <a:gd name="connsiteX176" fmla="*/ 223861 w 2220071"/>
                  <a:gd name="connsiteY176" fmla="*/ 99276 h 633294"/>
                  <a:gd name="connsiteX177" fmla="*/ 227040 w 2220071"/>
                  <a:gd name="connsiteY177" fmla="*/ 108017 h 633294"/>
                  <a:gd name="connsiteX178" fmla="*/ 291408 w 2220071"/>
                  <a:gd name="connsiteY178" fmla="*/ 86561 h 633294"/>
                  <a:gd name="connsiteX179" fmla="*/ 289194 w 2220071"/>
                  <a:gd name="connsiteY179" fmla="*/ 86278 h 633294"/>
                  <a:gd name="connsiteX180" fmla="*/ 292998 w 2220071"/>
                  <a:gd name="connsiteY180" fmla="*/ 84177 h 633294"/>
                  <a:gd name="connsiteX181" fmla="*/ 254129 w 2220071"/>
                  <a:gd name="connsiteY181" fmla="*/ 81797 h 633294"/>
                  <a:gd name="connsiteX182" fmla="*/ 255648 w 2220071"/>
                  <a:gd name="connsiteY182" fmla="*/ 80998 h 633294"/>
                  <a:gd name="connsiteX183" fmla="*/ 254059 w 2220071"/>
                  <a:gd name="connsiteY183" fmla="*/ 81793 h 633294"/>
                  <a:gd name="connsiteX184" fmla="*/ 271541 w 2220071"/>
                  <a:gd name="connsiteY184" fmla="*/ 50801 h 633294"/>
                  <a:gd name="connsiteX185" fmla="*/ 715762 w 2220071"/>
                  <a:gd name="connsiteY185" fmla="*/ 8684 h 633294"/>
                  <a:gd name="connsiteX186" fmla="*/ 877080 w 2220071"/>
                  <a:gd name="connsiteY186" fmla="*/ 11862 h 633294"/>
                  <a:gd name="connsiteX187" fmla="*/ 934296 w 2220071"/>
                  <a:gd name="connsiteY187" fmla="*/ 12657 h 633294"/>
                  <a:gd name="connsiteX188" fmla="*/ 991512 w 2220071"/>
                  <a:gd name="connsiteY188" fmla="*/ 24577 h 633294"/>
                  <a:gd name="connsiteX189" fmla="*/ 1015352 w 2220071"/>
                  <a:gd name="connsiteY189" fmla="*/ 11862 h 633294"/>
                  <a:gd name="connsiteX190" fmla="*/ 1020915 w 2220071"/>
                  <a:gd name="connsiteY190" fmla="*/ 11862 h 633294"/>
                  <a:gd name="connsiteX191" fmla="*/ 1078926 w 2220071"/>
                  <a:gd name="connsiteY191" fmla="*/ 11068 h 633294"/>
                  <a:gd name="connsiteX192" fmla="*/ 1086873 w 2220071"/>
                  <a:gd name="connsiteY192" fmla="*/ 9478 h 633294"/>
                  <a:gd name="connsiteX193" fmla="*/ 1300639 w 2220071"/>
                  <a:gd name="connsiteY193" fmla="*/ 8684 h 633294"/>
                  <a:gd name="connsiteX194" fmla="*/ 1321300 w 2220071"/>
                  <a:gd name="connsiteY194" fmla="*/ 7889 h 633294"/>
                  <a:gd name="connsiteX195" fmla="*/ 1355608 w 2220071"/>
                  <a:gd name="connsiteY195" fmla="*/ 389 h 633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</a:cxnLst>
                <a:rect l="l" t="t" r="r" b="b"/>
                <a:pathLst>
                  <a:path w="2220071" h="633294">
                    <a:moveTo>
                      <a:pt x="1341167" y="493432"/>
                    </a:moveTo>
                    <a:cubicBezTo>
                      <a:pt x="1333220" y="529192"/>
                      <a:pt x="1333220" y="529192"/>
                      <a:pt x="1299844" y="520451"/>
                    </a:cubicBezTo>
                    <a:cubicBezTo>
                      <a:pt x="1308585" y="502968"/>
                      <a:pt x="1324479" y="498995"/>
                      <a:pt x="1341167" y="493432"/>
                    </a:cubicBezTo>
                    <a:close/>
                    <a:moveTo>
                      <a:pt x="1180644" y="481512"/>
                    </a:moveTo>
                    <a:cubicBezTo>
                      <a:pt x="1164750" y="488664"/>
                      <a:pt x="1148062" y="495816"/>
                      <a:pt x="1130580" y="503762"/>
                    </a:cubicBezTo>
                    <a:cubicBezTo>
                      <a:pt x="1153625" y="524424"/>
                      <a:pt x="1153625" y="524424"/>
                      <a:pt x="1183823" y="490253"/>
                    </a:cubicBezTo>
                    <a:cubicBezTo>
                      <a:pt x="1183028" y="487074"/>
                      <a:pt x="1181438" y="484690"/>
                      <a:pt x="1180644" y="481512"/>
                    </a:cubicBezTo>
                    <a:close/>
                    <a:moveTo>
                      <a:pt x="1223953" y="466115"/>
                    </a:moveTo>
                    <a:cubicBezTo>
                      <a:pt x="1247793" y="467009"/>
                      <a:pt x="1269646" y="471579"/>
                      <a:pt x="1283156" y="479128"/>
                    </a:cubicBezTo>
                    <a:cubicBezTo>
                      <a:pt x="1276799" y="494226"/>
                      <a:pt x="1272825" y="507736"/>
                      <a:pt x="1266468" y="518861"/>
                    </a:cubicBezTo>
                    <a:cubicBezTo>
                      <a:pt x="1261700" y="526808"/>
                      <a:pt x="1254548" y="534754"/>
                      <a:pt x="1246601" y="538728"/>
                    </a:cubicBezTo>
                    <a:cubicBezTo>
                      <a:pt x="1239449" y="542701"/>
                      <a:pt x="1229119" y="541112"/>
                      <a:pt x="1220377" y="542701"/>
                    </a:cubicBezTo>
                    <a:cubicBezTo>
                      <a:pt x="1219583" y="533960"/>
                      <a:pt x="1218788" y="526013"/>
                      <a:pt x="1217198" y="514093"/>
                    </a:cubicBezTo>
                    <a:cubicBezTo>
                      <a:pt x="1205278" y="519656"/>
                      <a:pt x="1192564" y="524424"/>
                      <a:pt x="1180644" y="529986"/>
                    </a:cubicBezTo>
                    <a:cubicBezTo>
                      <a:pt x="1144089" y="547469"/>
                      <a:pt x="1132169" y="545085"/>
                      <a:pt x="1105150" y="513298"/>
                    </a:cubicBezTo>
                    <a:cubicBezTo>
                      <a:pt x="1108329" y="484690"/>
                      <a:pt x="1133758" y="482306"/>
                      <a:pt x="1152830" y="475154"/>
                    </a:cubicBezTo>
                    <a:cubicBezTo>
                      <a:pt x="1174286" y="468002"/>
                      <a:pt x="1200113" y="465221"/>
                      <a:pt x="1223953" y="466115"/>
                    </a:cubicBezTo>
                    <a:close/>
                    <a:moveTo>
                      <a:pt x="1431759" y="447341"/>
                    </a:moveTo>
                    <a:cubicBezTo>
                      <a:pt x="1440500" y="449725"/>
                      <a:pt x="1436527" y="460056"/>
                      <a:pt x="1424607" y="461645"/>
                    </a:cubicBezTo>
                    <a:cubicBezTo>
                      <a:pt x="1420634" y="462440"/>
                      <a:pt x="1417455" y="460851"/>
                      <a:pt x="1413481" y="460851"/>
                    </a:cubicBezTo>
                    <a:cubicBezTo>
                      <a:pt x="1411892" y="457672"/>
                      <a:pt x="1411097" y="454493"/>
                      <a:pt x="1410303" y="451315"/>
                    </a:cubicBezTo>
                    <a:cubicBezTo>
                      <a:pt x="1417455" y="449725"/>
                      <a:pt x="1425401" y="445752"/>
                      <a:pt x="1431759" y="447341"/>
                    </a:cubicBezTo>
                    <a:close/>
                    <a:moveTo>
                      <a:pt x="1563440" y="353132"/>
                    </a:moveTo>
                    <a:lnTo>
                      <a:pt x="1559986" y="362336"/>
                    </a:lnTo>
                    <a:cubicBezTo>
                      <a:pt x="1555927" y="371052"/>
                      <a:pt x="1551755" y="371052"/>
                      <a:pt x="1535066" y="371052"/>
                    </a:cubicBezTo>
                    <a:close/>
                    <a:moveTo>
                      <a:pt x="1562085" y="351186"/>
                    </a:moveTo>
                    <a:lnTo>
                      <a:pt x="1562642" y="351252"/>
                    </a:lnTo>
                    <a:lnTo>
                      <a:pt x="1562880" y="351981"/>
                    </a:lnTo>
                    <a:close/>
                    <a:moveTo>
                      <a:pt x="1678802" y="325657"/>
                    </a:moveTo>
                    <a:cubicBezTo>
                      <a:pt x="1686848" y="324167"/>
                      <a:pt x="1694398" y="325756"/>
                      <a:pt x="1701947" y="327346"/>
                    </a:cubicBezTo>
                    <a:cubicBezTo>
                      <a:pt x="1702741" y="331319"/>
                      <a:pt x="1702741" y="333703"/>
                      <a:pt x="1703536" y="336882"/>
                    </a:cubicBezTo>
                    <a:cubicBezTo>
                      <a:pt x="1689232" y="338471"/>
                      <a:pt x="1675722" y="340060"/>
                      <a:pt x="1652677" y="342444"/>
                    </a:cubicBezTo>
                    <a:cubicBezTo>
                      <a:pt x="1662213" y="331716"/>
                      <a:pt x="1670756" y="327147"/>
                      <a:pt x="1678802" y="325657"/>
                    </a:cubicBezTo>
                    <a:close/>
                    <a:moveTo>
                      <a:pt x="1717840" y="228012"/>
                    </a:moveTo>
                    <a:cubicBezTo>
                      <a:pt x="1705125" y="233575"/>
                      <a:pt x="1693205" y="239137"/>
                      <a:pt x="1681285" y="244700"/>
                    </a:cubicBezTo>
                    <a:lnTo>
                      <a:pt x="1681286" y="244701"/>
                    </a:lnTo>
                    <a:lnTo>
                      <a:pt x="1681285" y="244701"/>
                    </a:lnTo>
                    <a:lnTo>
                      <a:pt x="1682368" y="247516"/>
                    </a:lnTo>
                    <a:lnTo>
                      <a:pt x="1685258" y="255031"/>
                    </a:lnTo>
                    <a:lnTo>
                      <a:pt x="1685259" y="255031"/>
                    </a:lnTo>
                    <a:lnTo>
                      <a:pt x="1685335" y="255020"/>
                    </a:lnTo>
                    <a:lnTo>
                      <a:pt x="1707212" y="251951"/>
                    </a:lnTo>
                    <a:lnTo>
                      <a:pt x="1717789" y="228128"/>
                    </a:lnTo>
                    <a:lnTo>
                      <a:pt x="1717841" y="228013"/>
                    </a:lnTo>
                    <a:lnTo>
                      <a:pt x="1717839" y="228014"/>
                    </a:lnTo>
                    <a:close/>
                    <a:moveTo>
                      <a:pt x="1944322" y="211213"/>
                    </a:moveTo>
                    <a:cubicBezTo>
                      <a:pt x="1928230" y="209536"/>
                      <a:pt x="1915713" y="220265"/>
                      <a:pt x="1901409" y="225629"/>
                    </a:cubicBezTo>
                    <a:cubicBezTo>
                      <a:pt x="1902204" y="228807"/>
                      <a:pt x="1902999" y="231191"/>
                      <a:pt x="1903793" y="234370"/>
                    </a:cubicBezTo>
                    <a:cubicBezTo>
                      <a:pt x="1923660" y="228807"/>
                      <a:pt x="1942732" y="223245"/>
                      <a:pt x="1961804" y="217682"/>
                    </a:cubicBezTo>
                    <a:cubicBezTo>
                      <a:pt x="1955447" y="213709"/>
                      <a:pt x="1949686" y="211771"/>
                      <a:pt x="1944322" y="211213"/>
                    </a:cubicBezTo>
                    <a:close/>
                    <a:moveTo>
                      <a:pt x="2220071" y="169207"/>
                    </a:moveTo>
                    <a:cubicBezTo>
                      <a:pt x="2185106" y="193047"/>
                      <a:pt x="2149346" y="212914"/>
                      <a:pt x="2104844" y="200199"/>
                    </a:cubicBezTo>
                    <a:cubicBezTo>
                      <a:pt x="2142989" y="189868"/>
                      <a:pt x="2181927" y="179538"/>
                      <a:pt x="2220071" y="169207"/>
                    </a:cubicBezTo>
                    <a:close/>
                    <a:moveTo>
                      <a:pt x="2042066" y="168412"/>
                    </a:moveTo>
                    <a:cubicBezTo>
                      <a:pt x="2022993" y="182716"/>
                      <a:pt x="2008690" y="193842"/>
                      <a:pt x="1993591" y="204172"/>
                    </a:cubicBezTo>
                    <a:cubicBezTo>
                      <a:pt x="1994386" y="207351"/>
                      <a:pt x="1995180" y="211324"/>
                      <a:pt x="1995975" y="214503"/>
                    </a:cubicBezTo>
                    <a:cubicBezTo>
                      <a:pt x="2014252" y="211324"/>
                      <a:pt x="2032530" y="208146"/>
                      <a:pt x="2054780" y="204172"/>
                    </a:cubicBezTo>
                    <a:cubicBezTo>
                      <a:pt x="2049217" y="189074"/>
                      <a:pt x="2046039" y="178743"/>
                      <a:pt x="2042066" y="168412"/>
                    </a:cubicBezTo>
                    <a:close/>
                    <a:moveTo>
                      <a:pt x="241344" y="127089"/>
                    </a:moveTo>
                    <a:cubicBezTo>
                      <a:pt x="237371" y="127089"/>
                      <a:pt x="233397" y="129473"/>
                      <a:pt x="229424" y="131062"/>
                    </a:cubicBezTo>
                    <a:cubicBezTo>
                      <a:pt x="230219" y="133446"/>
                      <a:pt x="230219" y="135036"/>
                      <a:pt x="231013" y="137420"/>
                    </a:cubicBezTo>
                    <a:lnTo>
                      <a:pt x="231808" y="137420"/>
                    </a:lnTo>
                    <a:cubicBezTo>
                      <a:pt x="238165" y="137420"/>
                      <a:pt x="245317" y="137420"/>
                      <a:pt x="252469" y="137420"/>
                    </a:cubicBezTo>
                    <a:cubicBezTo>
                      <a:pt x="253264" y="135831"/>
                      <a:pt x="253264" y="133447"/>
                      <a:pt x="254059" y="131858"/>
                    </a:cubicBezTo>
                    <a:cubicBezTo>
                      <a:pt x="250085" y="130268"/>
                      <a:pt x="246112" y="127884"/>
                      <a:pt x="242139" y="127089"/>
                    </a:cubicBezTo>
                    <a:lnTo>
                      <a:pt x="241706" y="127234"/>
                    </a:lnTo>
                    <a:close/>
                    <a:moveTo>
                      <a:pt x="1691616" y="88945"/>
                    </a:moveTo>
                    <a:cubicBezTo>
                      <a:pt x="1687643" y="112785"/>
                      <a:pt x="1693206" y="124705"/>
                      <a:pt x="1717046" y="120732"/>
                    </a:cubicBezTo>
                    <a:cubicBezTo>
                      <a:pt x="1725787" y="97687"/>
                      <a:pt x="1720224" y="86561"/>
                      <a:pt x="1691616" y="88945"/>
                    </a:cubicBezTo>
                    <a:close/>
                    <a:moveTo>
                      <a:pt x="254059" y="81793"/>
                    </a:moveTo>
                    <a:lnTo>
                      <a:pt x="254129" y="81797"/>
                    </a:lnTo>
                    <a:lnTo>
                      <a:pt x="254122" y="81801"/>
                    </a:lnTo>
                    <a:close/>
                    <a:moveTo>
                      <a:pt x="1939653" y="54166"/>
                    </a:moveTo>
                    <a:cubicBezTo>
                      <a:pt x="1944570" y="54228"/>
                      <a:pt x="1950281" y="55370"/>
                      <a:pt x="1957036" y="57953"/>
                    </a:cubicBezTo>
                    <a:cubicBezTo>
                      <a:pt x="1935580" y="65105"/>
                      <a:pt x="1922865" y="69078"/>
                      <a:pt x="1910150" y="73051"/>
                    </a:cubicBezTo>
                    <a:cubicBezTo>
                      <a:pt x="1917302" y="63515"/>
                      <a:pt x="1924901" y="53979"/>
                      <a:pt x="1939653" y="54166"/>
                    </a:cubicBezTo>
                    <a:close/>
                    <a:moveTo>
                      <a:pt x="1355608" y="389"/>
                    </a:moveTo>
                    <a:cubicBezTo>
                      <a:pt x="1389692" y="-2144"/>
                      <a:pt x="1423217" y="8287"/>
                      <a:pt x="1457189" y="14246"/>
                    </a:cubicBezTo>
                    <a:cubicBezTo>
                      <a:pt x="1459573" y="22193"/>
                      <a:pt x="1461957" y="30934"/>
                      <a:pt x="1467520" y="48417"/>
                    </a:cubicBezTo>
                    <a:cubicBezTo>
                      <a:pt x="1480234" y="17425"/>
                      <a:pt x="1500895" y="8684"/>
                      <a:pt x="1528709" y="5505"/>
                    </a:cubicBezTo>
                    <a:cubicBezTo>
                      <a:pt x="1527914" y="15041"/>
                      <a:pt x="1527120" y="22988"/>
                      <a:pt x="1526325" y="32524"/>
                    </a:cubicBezTo>
                    <a:cubicBezTo>
                      <a:pt x="1543808" y="46828"/>
                      <a:pt x="1563674" y="35702"/>
                      <a:pt x="1570032" y="22193"/>
                    </a:cubicBezTo>
                    <a:cubicBezTo>
                      <a:pt x="1582747" y="-7210"/>
                      <a:pt x="1604202" y="1532"/>
                      <a:pt x="1620096" y="7094"/>
                    </a:cubicBezTo>
                    <a:cubicBezTo>
                      <a:pt x="1647115" y="16630"/>
                      <a:pt x="1670955" y="33318"/>
                      <a:pt x="1696384" y="46828"/>
                    </a:cubicBezTo>
                    <a:cubicBezTo>
                      <a:pt x="1706715" y="52391"/>
                      <a:pt x="1718635" y="63516"/>
                      <a:pt x="1727376" y="61132"/>
                    </a:cubicBezTo>
                    <a:cubicBezTo>
                      <a:pt x="1749627" y="56364"/>
                      <a:pt x="1778235" y="51596"/>
                      <a:pt x="1790155" y="36497"/>
                    </a:cubicBezTo>
                    <a:cubicBezTo>
                      <a:pt x="1810022" y="9478"/>
                      <a:pt x="1828299" y="9478"/>
                      <a:pt x="1852934" y="22193"/>
                    </a:cubicBezTo>
                    <a:cubicBezTo>
                      <a:pt x="1845782" y="73847"/>
                      <a:pt x="1797308" y="76231"/>
                      <a:pt x="1764726" y="100071"/>
                    </a:cubicBezTo>
                    <a:cubicBezTo>
                      <a:pt x="1778235" y="98481"/>
                      <a:pt x="1791745" y="96892"/>
                      <a:pt x="1806049" y="95303"/>
                    </a:cubicBezTo>
                    <a:cubicBezTo>
                      <a:pt x="1813201" y="120732"/>
                      <a:pt x="1788566" y="119143"/>
                      <a:pt x="1777441" y="129473"/>
                    </a:cubicBezTo>
                    <a:cubicBezTo>
                      <a:pt x="1825121" y="145367"/>
                      <a:pt x="1825915" y="145367"/>
                      <a:pt x="1849756" y="103249"/>
                    </a:cubicBezTo>
                    <a:cubicBezTo>
                      <a:pt x="1858497" y="88151"/>
                      <a:pt x="1870417" y="84177"/>
                      <a:pt x="1894257" y="88151"/>
                    </a:cubicBezTo>
                    <a:cubicBezTo>
                      <a:pt x="1879953" y="96892"/>
                      <a:pt x="1871212" y="102455"/>
                      <a:pt x="1863265" y="107223"/>
                    </a:cubicBezTo>
                    <a:cubicBezTo>
                      <a:pt x="1864060" y="109607"/>
                      <a:pt x="1864060" y="111991"/>
                      <a:pt x="1864854" y="114375"/>
                    </a:cubicBezTo>
                    <a:cubicBezTo>
                      <a:pt x="1888695" y="111991"/>
                      <a:pt x="1913329" y="109607"/>
                      <a:pt x="1939553" y="107223"/>
                    </a:cubicBezTo>
                    <a:cubicBezTo>
                      <a:pt x="1945116" y="119143"/>
                      <a:pt x="1951473" y="131063"/>
                      <a:pt x="1957830" y="142983"/>
                    </a:cubicBezTo>
                    <a:cubicBezTo>
                      <a:pt x="1985644" y="151724"/>
                      <a:pt x="2017431" y="113580"/>
                      <a:pt x="2044450" y="149340"/>
                    </a:cubicBezTo>
                    <a:cubicBezTo>
                      <a:pt x="2054780" y="144572"/>
                      <a:pt x="2065906" y="139804"/>
                      <a:pt x="2081799" y="133447"/>
                    </a:cubicBezTo>
                    <a:cubicBezTo>
                      <a:pt x="2069879" y="166823"/>
                      <a:pt x="2069879" y="166823"/>
                      <a:pt x="2088157" y="203378"/>
                    </a:cubicBezTo>
                    <a:cubicBezTo>
                      <a:pt x="2071469" y="227218"/>
                      <a:pt x="2043655" y="228807"/>
                      <a:pt x="2019020" y="230397"/>
                    </a:cubicBezTo>
                    <a:cubicBezTo>
                      <a:pt x="2003922" y="231191"/>
                      <a:pt x="1993591" y="228807"/>
                      <a:pt x="1985644" y="245495"/>
                    </a:cubicBezTo>
                    <a:cubicBezTo>
                      <a:pt x="1977697" y="262183"/>
                      <a:pt x="1964983" y="258210"/>
                      <a:pt x="1951473" y="250263"/>
                    </a:cubicBezTo>
                    <a:cubicBezTo>
                      <a:pt x="1926839" y="235165"/>
                      <a:pt x="1926044" y="235959"/>
                      <a:pt x="1914124" y="259005"/>
                    </a:cubicBezTo>
                    <a:cubicBezTo>
                      <a:pt x="1902999" y="282050"/>
                      <a:pt x="1881542" y="289997"/>
                      <a:pt x="1859292" y="288407"/>
                    </a:cubicBezTo>
                    <a:cubicBezTo>
                      <a:pt x="1823532" y="285229"/>
                      <a:pt x="1794923" y="292381"/>
                      <a:pt x="1768699" y="317810"/>
                    </a:cubicBezTo>
                    <a:cubicBezTo>
                      <a:pt x="1761547" y="324962"/>
                      <a:pt x="1746449" y="323373"/>
                      <a:pt x="1736912" y="324962"/>
                    </a:cubicBezTo>
                    <a:cubicBezTo>
                      <a:pt x="1721814" y="309069"/>
                      <a:pt x="1748832" y="281255"/>
                      <a:pt x="1716251" y="277282"/>
                    </a:cubicBezTo>
                    <a:cubicBezTo>
                      <a:pt x="1701947" y="301122"/>
                      <a:pt x="1687643" y="324168"/>
                      <a:pt x="1651883" y="314632"/>
                    </a:cubicBezTo>
                    <a:cubicBezTo>
                      <a:pt x="1642347" y="312248"/>
                      <a:pt x="1629632" y="320989"/>
                      <a:pt x="1611355" y="326552"/>
                    </a:cubicBezTo>
                    <a:cubicBezTo>
                      <a:pt x="1628043" y="338472"/>
                      <a:pt x="1654267" y="335293"/>
                      <a:pt x="1643936" y="363901"/>
                    </a:cubicBezTo>
                    <a:cubicBezTo>
                      <a:pt x="1633605" y="367080"/>
                      <a:pt x="1620891" y="371053"/>
                      <a:pt x="1604997" y="376616"/>
                    </a:cubicBezTo>
                    <a:cubicBezTo>
                      <a:pt x="1603805" y="361120"/>
                      <a:pt x="1597249" y="356153"/>
                      <a:pt x="1588905" y="354365"/>
                    </a:cubicBezTo>
                    <a:lnTo>
                      <a:pt x="1565041" y="351536"/>
                    </a:lnTo>
                    <a:lnTo>
                      <a:pt x="1565263" y="351980"/>
                    </a:lnTo>
                    <a:lnTo>
                      <a:pt x="1563440" y="353132"/>
                    </a:lnTo>
                    <a:lnTo>
                      <a:pt x="1564081" y="351423"/>
                    </a:lnTo>
                    <a:lnTo>
                      <a:pt x="1562642" y="351252"/>
                    </a:lnTo>
                    <a:lnTo>
                      <a:pt x="1556622" y="332810"/>
                    </a:lnTo>
                    <a:cubicBezTo>
                      <a:pt x="1554338" y="325757"/>
                      <a:pt x="1551755" y="317810"/>
                      <a:pt x="1548576" y="308274"/>
                    </a:cubicBezTo>
                    <a:cubicBezTo>
                      <a:pt x="1523146" y="334498"/>
                      <a:pt x="1504074" y="355160"/>
                      <a:pt x="1484207" y="375026"/>
                    </a:cubicBezTo>
                    <a:cubicBezTo>
                      <a:pt x="1468314" y="390125"/>
                      <a:pt x="1451626" y="400456"/>
                      <a:pt x="1425402" y="398867"/>
                    </a:cubicBezTo>
                    <a:cubicBezTo>
                      <a:pt x="1377722" y="396483"/>
                      <a:pt x="1330042" y="403635"/>
                      <a:pt x="1291897" y="437805"/>
                    </a:cubicBezTo>
                    <a:cubicBezTo>
                      <a:pt x="1287924" y="440984"/>
                      <a:pt x="1282361" y="443368"/>
                      <a:pt x="1276799" y="444957"/>
                    </a:cubicBezTo>
                    <a:cubicBezTo>
                      <a:pt x="1271236" y="446547"/>
                      <a:pt x="1265673" y="445752"/>
                      <a:pt x="1259316" y="446547"/>
                    </a:cubicBezTo>
                    <a:lnTo>
                      <a:pt x="1260835" y="430598"/>
                    </a:lnTo>
                    <a:lnTo>
                      <a:pt x="1262495" y="430653"/>
                    </a:lnTo>
                    <a:lnTo>
                      <a:pt x="1263396" y="428934"/>
                    </a:lnTo>
                    <a:lnTo>
                      <a:pt x="1296467" y="416647"/>
                    </a:lnTo>
                    <a:cubicBezTo>
                      <a:pt x="1307394" y="410389"/>
                      <a:pt x="1316930" y="401251"/>
                      <a:pt x="1323684" y="386152"/>
                    </a:cubicBezTo>
                    <a:cubicBezTo>
                      <a:pt x="1315737" y="385357"/>
                      <a:pt x="1310175" y="383768"/>
                      <a:pt x="1305407" y="384563"/>
                    </a:cubicBezTo>
                    <a:cubicBezTo>
                      <a:pt x="1292295" y="386550"/>
                      <a:pt x="1283951" y="393106"/>
                      <a:pt x="1277693" y="401648"/>
                    </a:cubicBezTo>
                    <a:lnTo>
                      <a:pt x="1263396" y="428934"/>
                    </a:lnTo>
                    <a:lnTo>
                      <a:pt x="1260905" y="429859"/>
                    </a:lnTo>
                    <a:lnTo>
                      <a:pt x="1260835" y="430598"/>
                    </a:lnTo>
                    <a:lnTo>
                      <a:pt x="1241536" y="429958"/>
                    </a:lnTo>
                    <a:cubicBezTo>
                      <a:pt x="1234483" y="429859"/>
                      <a:pt x="1227530" y="430256"/>
                      <a:pt x="1221172" y="432243"/>
                    </a:cubicBezTo>
                    <a:cubicBezTo>
                      <a:pt x="1175081" y="444957"/>
                      <a:pt x="1128990" y="459261"/>
                      <a:pt x="1080515" y="474360"/>
                    </a:cubicBezTo>
                    <a:cubicBezTo>
                      <a:pt x="1086078" y="479128"/>
                      <a:pt x="1091641" y="483896"/>
                      <a:pt x="1099587" y="490254"/>
                    </a:cubicBezTo>
                    <a:cubicBezTo>
                      <a:pt x="1093230" y="496611"/>
                      <a:pt x="1083694" y="502968"/>
                      <a:pt x="1081310" y="511710"/>
                    </a:cubicBezTo>
                    <a:cubicBezTo>
                      <a:pt x="1079721" y="518862"/>
                      <a:pt x="1086873" y="528398"/>
                      <a:pt x="1090051" y="537934"/>
                    </a:cubicBezTo>
                    <a:cubicBezTo>
                      <a:pt x="1085283" y="541112"/>
                      <a:pt x="1081310" y="545880"/>
                      <a:pt x="1076542" y="546675"/>
                    </a:cubicBezTo>
                    <a:cubicBezTo>
                      <a:pt x="1028862" y="553827"/>
                      <a:pt x="988334" y="582435"/>
                      <a:pt x="939859" y="587998"/>
                    </a:cubicBezTo>
                    <a:cubicBezTo>
                      <a:pt x="908867" y="591177"/>
                      <a:pt x="879464" y="600713"/>
                      <a:pt x="846882" y="599918"/>
                    </a:cubicBezTo>
                    <a:cubicBezTo>
                      <a:pt x="825426" y="599123"/>
                      <a:pt x="780130" y="601507"/>
                      <a:pt x="764237" y="596739"/>
                    </a:cubicBezTo>
                    <a:cubicBezTo>
                      <a:pt x="761853" y="607070"/>
                      <a:pt x="760263" y="617401"/>
                      <a:pt x="757879" y="626937"/>
                    </a:cubicBezTo>
                    <a:cubicBezTo>
                      <a:pt x="757085" y="629321"/>
                      <a:pt x="753906" y="630115"/>
                      <a:pt x="749933" y="633294"/>
                    </a:cubicBezTo>
                    <a:cubicBezTo>
                      <a:pt x="741191" y="624553"/>
                      <a:pt x="733245" y="608659"/>
                      <a:pt x="723708" y="607865"/>
                    </a:cubicBezTo>
                    <a:cubicBezTo>
                      <a:pt x="714172" y="607070"/>
                      <a:pt x="703047" y="620579"/>
                      <a:pt x="689538" y="630115"/>
                    </a:cubicBezTo>
                    <a:cubicBezTo>
                      <a:pt x="686359" y="626937"/>
                      <a:pt x="681591" y="620579"/>
                      <a:pt x="674439" y="618195"/>
                    </a:cubicBezTo>
                    <a:cubicBezTo>
                      <a:pt x="666492" y="615017"/>
                      <a:pt x="651394" y="611838"/>
                      <a:pt x="649009" y="615017"/>
                    </a:cubicBezTo>
                    <a:cubicBezTo>
                      <a:pt x="637089" y="634884"/>
                      <a:pt x="619607" y="628526"/>
                      <a:pt x="604508" y="626142"/>
                    </a:cubicBezTo>
                    <a:cubicBezTo>
                      <a:pt x="548087" y="618195"/>
                      <a:pt x="492460" y="608659"/>
                      <a:pt x="436833" y="600713"/>
                    </a:cubicBezTo>
                    <a:cubicBezTo>
                      <a:pt x="416966" y="597534"/>
                      <a:pt x="404251" y="586409"/>
                      <a:pt x="394715" y="570515"/>
                    </a:cubicBezTo>
                    <a:cubicBezTo>
                      <a:pt x="378027" y="543496"/>
                      <a:pt x="358160" y="529192"/>
                      <a:pt x="324784" y="514094"/>
                    </a:cubicBezTo>
                    <a:cubicBezTo>
                      <a:pt x="314453" y="509326"/>
                      <a:pt x="308096" y="494227"/>
                      <a:pt x="296971" y="480718"/>
                    </a:cubicBezTo>
                    <a:cubicBezTo>
                      <a:pt x="262005" y="482307"/>
                      <a:pt x="237371" y="462440"/>
                      <a:pt x="229424" y="421912"/>
                    </a:cubicBezTo>
                    <a:cubicBezTo>
                      <a:pt x="216709" y="420323"/>
                      <a:pt x="203994" y="417939"/>
                      <a:pt x="189690" y="416349"/>
                    </a:cubicBezTo>
                    <a:cubicBezTo>
                      <a:pt x="181744" y="361517"/>
                      <a:pt x="135653" y="362312"/>
                      <a:pt x="94330" y="357544"/>
                    </a:cubicBezTo>
                    <a:cubicBezTo>
                      <a:pt x="56186" y="352776"/>
                      <a:pt x="37908" y="339266"/>
                      <a:pt x="27578" y="303506"/>
                    </a:cubicBezTo>
                    <a:cubicBezTo>
                      <a:pt x="25988" y="297944"/>
                      <a:pt x="24399" y="292381"/>
                      <a:pt x="23604" y="287613"/>
                    </a:cubicBezTo>
                    <a:cubicBezTo>
                      <a:pt x="22015" y="270925"/>
                      <a:pt x="-8182" y="268541"/>
                      <a:pt x="2148" y="247085"/>
                    </a:cubicBezTo>
                    <a:cubicBezTo>
                      <a:pt x="9300" y="231986"/>
                      <a:pt x="19631" y="219271"/>
                      <a:pt x="29962" y="203378"/>
                    </a:cubicBezTo>
                    <a:cubicBezTo>
                      <a:pt x="37114" y="203378"/>
                      <a:pt x="45855" y="204172"/>
                      <a:pt x="54597" y="204172"/>
                    </a:cubicBezTo>
                    <a:cubicBezTo>
                      <a:pt x="55391" y="201788"/>
                      <a:pt x="56980" y="199404"/>
                      <a:pt x="57775" y="197020"/>
                    </a:cubicBezTo>
                    <a:cubicBezTo>
                      <a:pt x="45060" y="189074"/>
                      <a:pt x="32346" y="180332"/>
                      <a:pt x="15658" y="170002"/>
                    </a:cubicBezTo>
                    <a:cubicBezTo>
                      <a:pt x="20426" y="158876"/>
                      <a:pt x="24399" y="146956"/>
                      <a:pt x="31551" y="130268"/>
                    </a:cubicBezTo>
                    <a:cubicBezTo>
                      <a:pt x="50623" y="142188"/>
                      <a:pt x="65722" y="151724"/>
                      <a:pt x="77642" y="158876"/>
                    </a:cubicBezTo>
                    <a:cubicBezTo>
                      <a:pt x="100687" y="154108"/>
                      <a:pt x="121349" y="149340"/>
                      <a:pt x="149162" y="142983"/>
                    </a:cubicBezTo>
                    <a:cubicBezTo>
                      <a:pt x="120554" y="126295"/>
                      <a:pt x="95919" y="118348"/>
                      <a:pt x="67311" y="119143"/>
                    </a:cubicBezTo>
                    <a:cubicBezTo>
                      <a:pt x="61749" y="105633"/>
                      <a:pt x="56980" y="92124"/>
                      <a:pt x="50623" y="75436"/>
                    </a:cubicBezTo>
                    <a:cubicBezTo>
                      <a:pt x="81615" y="72257"/>
                      <a:pt x="110223" y="69079"/>
                      <a:pt x="141216" y="65105"/>
                    </a:cubicBezTo>
                    <a:cubicBezTo>
                      <a:pt x="142805" y="72257"/>
                      <a:pt x="145189" y="79409"/>
                      <a:pt x="147573" y="91329"/>
                    </a:cubicBezTo>
                    <a:cubicBezTo>
                      <a:pt x="171413" y="87356"/>
                      <a:pt x="195253" y="82588"/>
                      <a:pt x="219093" y="80204"/>
                    </a:cubicBezTo>
                    <a:lnTo>
                      <a:pt x="251550" y="83155"/>
                    </a:lnTo>
                    <a:lnTo>
                      <a:pt x="225451" y="96891"/>
                    </a:lnTo>
                    <a:lnTo>
                      <a:pt x="225924" y="98191"/>
                    </a:lnTo>
                    <a:lnTo>
                      <a:pt x="223861" y="99276"/>
                    </a:lnTo>
                    <a:cubicBezTo>
                      <a:pt x="224656" y="102455"/>
                      <a:pt x="226245" y="104839"/>
                      <a:pt x="227040" y="108017"/>
                    </a:cubicBezTo>
                    <a:cubicBezTo>
                      <a:pt x="249291" y="108017"/>
                      <a:pt x="271541" y="104839"/>
                      <a:pt x="291408" y="86561"/>
                    </a:cubicBezTo>
                    <a:lnTo>
                      <a:pt x="289194" y="86278"/>
                    </a:lnTo>
                    <a:lnTo>
                      <a:pt x="292998" y="84177"/>
                    </a:lnTo>
                    <a:lnTo>
                      <a:pt x="254129" y="81797"/>
                    </a:lnTo>
                    <a:lnTo>
                      <a:pt x="255648" y="80998"/>
                    </a:lnTo>
                    <a:cubicBezTo>
                      <a:pt x="255648" y="80998"/>
                      <a:pt x="254059" y="81793"/>
                      <a:pt x="254059" y="81793"/>
                    </a:cubicBezTo>
                    <a:cubicBezTo>
                      <a:pt x="258827" y="73052"/>
                      <a:pt x="263595" y="65105"/>
                      <a:pt x="271541" y="50801"/>
                    </a:cubicBezTo>
                    <a:cubicBezTo>
                      <a:pt x="417761" y="36497"/>
                      <a:pt x="566364" y="20604"/>
                      <a:pt x="715762" y="8684"/>
                    </a:cubicBezTo>
                    <a:cubicBezTo>
                      <a:pt x="769005" y="4710"/>
                      <a:pt x="823042" y="10273"/>
                      <a:pt x="877080" y="11862"/>
                    </a:cubicBezTo>
                    <a:cubicBezTo>
                      <a:pt x="896152" y="12657"/>
                      <a:pt x="915224" y="10273"/>
                      <a:pt x="934296" y="12657"/>
                    </a:cubicBezTo>
                    <a:cubicBezTo>
                      <a:pt x="950984" y="14246"/>
                      <a:pt x="967672" y="19809"/>
                      <a:pt x="991512" y="24577"/>
                    </a:cubicBezTo>
                    <a:cubicBezTo>
                      <a:pt x="995486" y="22988"/>
                      <a:pt x="1005816" y="17425"/>
                      <a:pt x="1015352" y="11862"/>
                    </a:cubicBezTo>
                    <a:cubicBezTo>
                      <a:pt x="1018531" y="11862"/>
                      <a:pt x="1020915" y="11068"/>
                      <a:pt x="1020915" y="11862"/>
                    </a:cubicBezTo>
                    <a:cubicBezTo>
                      <a:pt x="1040782" y="44444"/>
                      <a:pt x="1059854" y="22193"/>
                      <a:pt x="1078926" y="11068"/>
                    </a:cubicBezTo>
                    <a:cubicBezTo>
                      <a:pt x="1081310" y="9478"/>
                      <a:pt x="1084489" y="8684"/>
                      <a:pt x="1086873" y="9478"/>
                    </a:cubicBezTo>
                    <a:cubicBezTo>
                      <a:pt x="1158393" y="26166"/>
                      <a:pt x="1229118" y="-4031"/>
                      <a:pt x="1300639" y="8684"/>
                    </a:cubicBezTo>
                    <a:cubicBezTo>
                      <a:pt x="1306996" y="9478"/>
                      <a:pt x="1314943" y="10273"/>
                      <a:pt x="1321300" y="7889"/>
                    </a:cubicBezTo>
                    <a:cubicBezTo>
                      <a:pt x="1332823" y="3518"/>
                      <a:pt x="1344246" y="1234"/>
                      <a:pt x="1355608" y="389"/>
                    </a:cubicBezTo>
                    <a:close/>
                  </a:path>
                </a:pathLst>
              </a:custGeom>
              <a:solidFill>
                <a:srgbClr val="2BB1AA"/>
              </a:solidFill>
              <a:ln w="79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6" name="TextBox 451">
                <a:extLst>
                  <a:ext uri="{FF2B5EF4-FFF2-40B4-BE49-F238E27FC236}">
                    <a16:creationId xmlns:a16="http://schemas.microsoft.com/office/drawing/2014/main" id="{AAF68EAF-DAB6-C081-08C5-E3B3D0CFF8EE}"/>
                  </a:ext>
                </a:extLst>
              </p:cNvPr>
              <p:cNvSpPr txBox="1"/>
              <p:nvPr/>
            </p:nvSpPr>
            <p:spPr>
              <a:xfrm>
                <a:off x="5171432" y="2308510"/>
                <a:ext cx="2314753" cy="461665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l" rtl="0"/>
                <a:r>
                  <a:rPr lang="en-US" altLang="zh-CN" sz="2400" b="1" dirty="0" err="1">
                    <a:solidFill>
                      <a:schemeClr val="bg1"/>
                    </a:solidFill>
                    <a:latin typeface="MV Boli" pitchFamily="2" charset="0"/>
                    <a:cs typeface="MV Boli" pitchFamily="2" charset="0"/>
                  </a:rPr>
                  <a:t>Activity</a:t>
                </a:r>
                <a:r>
                  <a:rPr lang="en-US" altLang="zh-CN" sz="2400" b="1" dirty="0" err="1">
                    <a:solidFill>
                      <a:srgbClr val="FFFF00"/>
                    </a:solidFill>
                    <a:latin typeface="MV Boli" pitchFamily="2" charset="0"/>
                    <a:cs typeface="MV Boli" pitchFamily="2" charset="0"/>
                  </a:rPr>
                  <a:t>TIME</a:t>
                </a:r>
                <a:endParaRPr lang="zh-CN" altLang="en-US" sz="2400" b="1" dirty="0">
                  <a:solidFill>
                    <a:srgbClr val="FFFF00"/>
                  </a:solidFill>
                  <a:latin typeface="MV Boli" pitchFamily="2" charset="0"/>
                  <a:cs typeface="MV Boli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7326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xit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1" presetClass="exit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" presetID="1" presetClass="exit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42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1000"/>
                                            <p:tgtEl>
                                              <p:spTgt spid="10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42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10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7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10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1" presetClass="exit" presetSubtype="0" fill="hold" grpId="4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4" presetID="1" presetClass="exit" presetSubtype="0" fill="hold" grpId="4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6" presetID="1" presetClass="exit" presetSubtype="0" fill="hold" grpId="4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8" presetID="1" presetClass="exit" presetSubtype="0" fill="hold" grpId="4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1" accel="55000" fill="hold" grpId="0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42" dur="2750" fill="hold"/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43" dur="2750" fill="hold"/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1" accel="55000" fill="hold" grpId="0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46" dur="2750" fill="hold"/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47" dur="2750" fill="hold"/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1" accel="55000" fill="hold" grpId="0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50" dur="275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51" dur="275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2" presetClass="entr" presetSubtype="1" accel="55000" fill="hold" grpId="0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54" dur="125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55" dur="125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2" presetClass="entr" presetSubtype="1" accel="55000" fill="hold" grpId="0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58" dur="125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59" dur="125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2" presetClass="entr" presetSubtype="1" accel="55000" fill="hold" grpId="0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62" dur="1250" fill="hold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63" dur="1250" fill="hold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6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1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69" presetID="42" presetClass="path" presetSubtype="0" accel="50000" decel="50000" autoRev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875E-6 -7.40741E-7 L -0.00039 0.33958 " pathEditMode="relative" rAng="0" ptsTypes="AA">
                                          <p:cBhvr>
                                            <p:cTn id="70" dur="30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6" y="16968"/>
                                        </p:animMotion>
                                      </p:childTnLst>
                                      <p:subTnLst>
                                        <p:set>
                                          <p:cBhvr override="childStyle">
                                            <p:cTn dur="1" fill="hold" display="0" masterRel="sameClick" afterEffect="1">
                                              <p:stCondLst>
                                                <p:cond evt="end" delay="0">
                                                  <p:tn val="69"/>
                                                </p:cond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1" fill="hold">
                          <p:stCondLst>
                            <p:cond delay="indefinite"/>
                          </p:stCondLst>
                          <p:childTnLst>
                            <p:par>
                              <p:cTn id="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5" presetID="1" presetClass="exit" presetSubtype="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7" presetID="1" presetClass="exit" presetSubtype="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9" presetID="1" presetClass="exit" presetSubtype="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81" restart="whenNotActive" fill="hold" evtFilter="cancelBubble" nodeType="interactiveSeq">
                    <p:stCondLst>
                      <p:cond evt="onClick" delay="0">
                        <p:tgtEl>
                          <p:spTgt spid="11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2" fill="hold">
                          <p:stCondLst>
                            <p:cond delay="0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8" dur="5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صح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9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1" dur="500"/>
                                            <p:tgtEl>
                                              <p:spTgt spid="10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7"/>
                      </p:tgtEl>
                    </p:cond>
                  </p:nextCondLst>
                </p:seq>
                <p:seq concurrent="1" nextAc="seek">
                  <p:cTn id="92" restart="whenNotActive" fill="hold" evtFilter="cancelBubble" nodeType="interactiveSeq">
                    <p:stCondLst>
                      <p:cond evt="onClick" delay="0">
                        <p:tgtEl>
                          <p:spTgt spid="1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3" fill="hold">
                          <p:stCondLst>
                            <p:cond delay="0"/>
                          </p:stCondLst>
                          <p:childTnLst>
                            <p:par>
                              <p:cTn id="9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5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7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8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9" dur="500"/>
                                            <p:tgtEl>
                                              <p:spTgt spid="12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صح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00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2" dur="500"/>
                                            <p:tgtEl>
                                              <p:spTgt spid="1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9"/>
                      </p:tgtEl>
                    </p:cond>
                  </p:nextCondLst>
                </p:seq>
                <p:seq concurrent="1" nextAc="seek">
                  <p:cTn id="103" restart="whenNotActive" fill="hold" evtFilter="cancelBubble" nodeType="interactiveSeq">
                    <p:stCondLst>
                      <p:cond evt="onClick" delay="0">
                        <p:tgtEl>
                          <p:spTgt spid="1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04" fill="hold">
                          <p:stCondLst>
                            <p:cond delay="0"/>
                          </p:stCondLst>
                          <p:childTnLst>
                            <p:par>
                              <p:cTn id="10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6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8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9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0" dur="500"/>
                                            <p:tgtEl>
                                              <p:spTgt spid="12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صح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11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3" dur="500"/>
                                            <p:tgtEl>
                                              <p:spTgt spid="1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0"/>
                      </p:tgtEl>
                    </p:cond>
                  </p:nextCondLst>
                </p:seq>
                <p:seq concurrent="1" nextAc="seek">
                  <p:cTn id="114" restart="whenNotActive" fill="hold" evtFilter="cancelBubble" nodeType="interactiveSeq">
                    <p:stCondLst>
                      <p:cond evt="onClick" delay="0">
                        <p:tgtEl>
                          <p:spTgt spid="11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15" fill="hold">
                          <p:stCondLst>
                            <p:cond delay="0"/>
                          </p:stCondLst>
                          <p:childTnLst>
                            <p:par>
                              <p:cTn id="1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7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9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0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1" dur="500"/>
                                            <p:tgtEl>
                                              <p:spTgt spid="111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خطأ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3" presetID="53" presetClass="exit" presetSubtype="32" fill="hold" grpId="1" nodeType="afterEffect">
                                      <p:stCondLst>
                                        <p:cond delay="75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24" dur="500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5" dur="500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26" dur="500"/>
                                            <p:tgtEl>
                                              <p:spTgt spid="11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2"/>
                      </p:tgtEl>
                    </p:cond>
                  </p:nextCondLst>
                </p:seq>
                <p:seq concurrent="1" nextAc="seek">
                  <p:cTn id="128" restart="whenNotActive" fill="hold" evtFilter="cancelBubble" nodeType="interactiveSeq">
                    <p:stCondLst>
                      <p:cond evt="onClick" delay="0">
                        <p:tgtEl>
                          <p:spTgt spid="13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29" fill="hold">
                          <p:stCondLst>
                            <p:cond delay="0"/>
                          </p:stCondLst>
                          <p:childTnLst>
                            <p:par>
                              <p:cTn id="1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3" presetID="2" presetClass="entr" presetSubtype="8" accel="56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35" dur="50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36" dur="50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3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زر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37" presetID="32" presetClass="emph" presetSubtype="0" repeatCount="5000" fill="remove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3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4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4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4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43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5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7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9" presetID="1" presetClass="exit" presetSubtype="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1" presetID="1" presetClass="exit" presetSubtype="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33"/>
                      </p:tgtEl>
                    </p:cond>
                  </p:nextCondLst>
                </p:seq>
                <p:seq concurrent="1" nextAc="seek">
                  <p:cTn id="153" restart="whenNotActive" fill="hold" evtFilter="cancelBubble" nodeType="interactiveSeq">
                    <p:stCondLst>
                      <p:cond evt="onClick" delay="0">
                        <p:tgtEl>
                          <p:spTgt spid="13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54" fill="hold">
                          <p:stCondLst>
                            <p:cond delay="0"/>
                          </p:stCondLst>
                          <p:childTnLst>
                            <p:par>
                              <p:cTn id="1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8" presetID="2" presetClass="entr" presetSubtype="8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60" dur="500" fill="hold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1" dur="500" fill="hold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زر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62" presetID="32" presetClass="emph" presetSubtype="0" repeatCount="5000" fill="remove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63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64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65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66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67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68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0" presetID="1" presetClass="exit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2" presetID="1" presetClass="exit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4" presetID="1" presetClass="exit" presetSubtype="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6" presetID="1" presetClass="exit" presetSubtype="0" fill="hold" grpId="4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35"/>
                      </p:tgtEl>
                    </p:cond>
                  </p:nextCondLst>
                </p:seq>
                <p:seq concurrent="1" nextAc="seek">
                  <p:cTn id="178" restart="whenNotActive" fill="hold" evtFilter="cancelBubble" nodeType="interactiveSeq">
                    <p:stCondLst>
                      <p:cond evt="onClick" delay="0">
                        <p:tgtEl>
                          <p:spTgt spid="13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79" fill="hold">
                          <p:stCondLst>
                            <p:cond delay="0"/>
                          </p:stCondLst>
                          <p:childTnLst>
                            <p:par>
                              <p:cTn id="18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83" presetID="2" presetClass="entr" presetSubtype="8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85" dur="5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86" dur="5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8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زر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87" presetID="32" presetClass="emph" presetSubtype="0" repeatCount="5000" fill="remove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8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8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9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9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9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93" presetID="1" presetClass="exit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5" presetID="1" presetClass="exit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7" presetID="1" presetClass="exit" presetSubtype="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9" presetID="1" presetClass="exit" presetSubtype="0" fill="hold" grpId="4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01" presetID="1" presetClass="exit" presetSubtype="0" fill="hold" grpId="4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37"/>
                      </p:tgtEl>
                    </p:cond>
                  </p:nextCondLst>
                </p:seq>
              </p:childTnLst>
            </p:cTn>
          </p:par>
        </p:tnLst>
        <p:bldLst>
          <p:bldP spid="133" grpId="0" animBg="1"/>
          <p:bldP spid="135" grpId="0" animBg="1"/>
          <p:bldP spid="137" grpId="0" animBg="1"/>
          <p:bldP spid="103" grpId="0" animBg="1"/>
          <p:bldP spid="104" grpId="0" animBg="1"/>
          <p:bldP spid="105" grpId="0" animBg="1"/>
          <p:bldP spid="106" grpId="0" animBg="1"/>
          <p:bldP spid="111" grpId="0" animBg="1"/>
          <p:bldP spid="111" grpId="1" animBg="1"/>
          <p:bldP spid="117" grpId="0" animBg="1"/>
          <p:bldP spid="117" grpId="1" animBg="1"/>
          <p:bldP spid="117" grpId="2" animBg="1"/>
          <p:bldP spid="117" grpId="3" animBg="1"/>
          <p:bldP spid="117" grpId="4" animBg="1"/>
          <p:bldP spid="118" grpId="0" animBg="1"/>
          <p:bldP spid="118" grpId="1" animBg="1"/>
          <p:bldP spid="118" grpId="2" animBg="1"/>
          <p:bldP spid="118" grpId="3" animBg="1"/>
          <p:bldP spid="118" grpId="4" animBg="1"/>
          <p:bldP spid="119" grpId="0" animBg="1"/>
          <p:bldP spid="119" grpId="1" animBg="1"/>
          <p:bldP spid="119" grpId="2" animBg="1"/>
          <p:bldP spid="119" grpId="3" animBg="1"/>
          <p:bldP spid="119" grpId="4" animBg="1"/>
          <p:bldP spid="120" grpId="0" animBg="1"/>
          <p:bldP spid="120" grpId="1" animBg="1"/>
          <p:bldP spid="120" grpId="2" animBg="1"/>
          <p:bldP spid="120" grpId="3" animBg="1"/>
          <p:bldP spid="120" grpId="4" animBg="1"/>
          <p:bldP spid="126" grpId="0" animBg="1"/>
          <p:bldP spid="126" grpId="1" animBg="1"/>
          <p:bldP spid="126" grpId="2" animBg="1"/>
          <p:bldP spid="126" grpId="3" animBg="1"/>
          <p:bldP spid="126" grpId="4" animBg="1"/>
          <p:bldP spid="127" grpId="0" animBg="1"/>
          <p:bldP spid="127" grpId="1" animBg="1"/>
          <p:bldP spid="127" grpId="2" animBg="1"/>
          <p:bldP spid="127" grpId="3" animBg="1"/>
          <p:bldP spid="127" grpId="4" animBg="1"/>
          <p:bldP spid="128" grpId="0" animBg="1"/>
          <p:bldP spid="128" grpId="1" animBg="1"/>
          <p:bldP spid="128" grpId="2" animBg="1"/>
          <p:bldP spid="128" grpId="3" animBg="1"/>
          <p:bldP spid="128" grpId="4" animBg="1"/>
          <p:bldP spid="129" grpId="0" animBg="1"/>
          <p:bldP spid="130" grpId="0" animBg="1"/>
          <p:bldP spid="13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xit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1" presetClass="exit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" presetID="1" presetClass="exit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42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1000"/>
                                            <p:tgtEl>
                                              <p:spTgt spid="10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42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10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7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10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1" presetClass="exit" presetSubtype="0" fill="hold" grpId="4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4" presetID="1" presetClass="exit" presetSubtype="0" fill="hold" grpId="4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6" presetID="1" presetClass="exit" presetSubtype="0" fill="hold" grpId="4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8" presetID="1" presetClass="exit" presetSubtype="0" fill="hold" grpId="4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1" accel="55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2750" fill="hold"/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2750" fill="hold"/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1" accel="55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2750" fill="hold"/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2750" fill="hold"/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1" accel="55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275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275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2" presetClass="entr" presetSubtype="1" accel="55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125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125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2" presetClass="entr" presetSubtype="1" accel="55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125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125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2" presetClass="entr" presetSubtype="1" accel="55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1250" fill="hold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1250" fill="hold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6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1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69" presetID="42" presetClass="path" presetSubtype="0" accel="50000" decel="50000" autoRev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875E-6 -7.40741E-7 L -0.00039 0.33958 " pathEditMode="relative" rAng="0" ptsTypes="AA">
                                          <p:cBhvr>
                                            <p:cTn id="70" dur="30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6" y="16968"/>
                                        </p:animMotion>
                                      </p:childTnLst>
                                      <p:subTnLst>
                                        <p:set>
                                          <p:cBhvr override="childStyle">
                                            <p:cTn dur="1" fill="hold" display="0" masterRel="sameClick" afterEffect="1">
                                              <p:stCondLst>
                                                <p:cond evt="end" delay="0">
                                                  <p:tn val="69"/>
                                                </p:cond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1" fill="hold">
                          <p:stCondLst>
                            <p:cond delay="indefinite"/>
                          </p:stCondLst>
                          <p:childTnLst>
                            <p:par>
                              <p:cTn id="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5" presetID="1" presetClass="exit" presetSubtype="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7" presetID="1" presetClass="exit" presetSubtype="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9" presetID="1" presetClass="exit" presetSubtype="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81" restart="whenNotActive" fill="hold" evtFilter="cancelBubble" nodeType="interactiveSeq">
                    <p:stCondLst>
                      <p:cond evt="onClick" delay="0">
                        <p:tgtEl>
                          <p:spTgt spid="11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2" fill="hold">
                          <p:stCondLst>
                            <p:cond delay="0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8" dur="5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صح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9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1" dur="500"/>
                                            <p:tgtEl>
                                              <p:spTgt spid="10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7"/>
                      </p:tgtEl>
                    </p:cond>
                  </p:nextCondLst>
                </p:seq>
                <p:seq concurrent="1" nextAc="seek">
                  <p:cTn id="92" restart="whenNotActive" fill="hold" evtFilter="cancelBubble" nodeType="interactiveSeq">
                    <p:stCondLst>
                      <p:cond evt="onClick" delay="0">
                        <p:tgtEl>
                          <p:spTgt spid="1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3" fill="hold">
                          <p:stCondLst>
                            <p:cond delay="0"/>
                          </p:stCondLst>
                          <p:childTnLst>
                            <p:par>
                              <p:cTn id="9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5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7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8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9" dur="500"/>
                                            <p:tgtEl>
                                              <p:spTgt spid="12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صح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00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2" dur="500"/>
                                            <p:tgtEl>
                                              <p:spTgt spid="1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9"/>
                      </p:tgtEl>
                    </p:cond>
                  </p:nextCondLst>
                </p:seq>
                <p:seq concurrent="1" nextAc="seek">
                  <p:cTn id="103" restart="whenNotActive" fill="hold" evtFilter="cancelBubble" nodeType="interactiveSeq">
                    <p:stCondLst>
                      <p:cond evt="onClick" delay="0">
                        <p:tgtEl>
                          <p:spTgt spid="1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04" fill="hold">
                          <p:stCondLst>
                            <p:cond delay="0"/>
                          </p:stCondLst>
                          <p:childTnLst>
                            <p:par>
                              <p:cTn id="10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6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8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9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0" dur="500"/>
                                            <p:tgtEl>
                                              <p:spTgt spid="12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صح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11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3" dur="500"/>
                                            <p:tgtEl>
                                              <p:spTgt spid="1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0"/>
                      </p:tgtEl>
                    </p:cond>
                  </p:nextCondLst>
                </p:seq>
                <p:seq concurrent="1" nextAc="seek">
                  <p:cTn id="114" restart="whenNotActive" fill="hold" evtFilter="cancelBubble" nodeType="interactiveSeq">
                    <p:stCondLst>
                      <p:cond evt="onClick" delay="0">
                        <p:tgtEl>
                          <p:spTgt spid="11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15" fill="hold">
                          <p:stCondLst>
                            <p:cond delay="0"/>
                          </p:stCondLst>
                          <p:childTnLst>
                            <p:par>
                              <p:cTn id="1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7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9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0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1" dur="500"/>
                                            <p:tgtEl>
                                              <p:spTgt spid="111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خطأ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3" presetID="53" presetClass="exit" presetSubtype="32" fill="hold" grpId="1" nodeType="afterEffect">
                                      <p:stCondLst>
                                        <p:cond delay="75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24" dur="500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5" dur="500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26" dur="500"/>
                                            <p:tgtEl>
                                              <p:spTgt spid="11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2"/>
                      </p:tgtEl>
                    </p:cond>
                  </p:nextCondLst>
                </p:seq>
                <p:seq concurrent="1" nextAc="seek">
                  <p:cTn id="128" restart="whenNotActive" fill="hold" evtFilter="cancelBubble" nodeType="interactiveSeq">
                    <p:stCondLst>
                      <p:cond evt="onClick" delay="0">
                        <p:tgtEl>
                          <p:spTgt spid="13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29" fill="hold">
                          <p:stCondLst>
                            <p:cond delay="0"/>
                          </p:stCondLst>
                          <p:childTnLst>
                            <p:par>
                              <p:cTn id="1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3" presetID="2" presetClass="entr" presetSubtype="8" accel="56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5" dur="50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6" dur="50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3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زر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37" presetID="32" presetClass="emph" presetSubtype="0" repeatCount="5000" fill="remove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3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4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4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4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43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5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7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9" presetID="1" presetClass="exit" presetSubtype="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1" presetID="1" presetClass="exit" presetSubtype="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33"/>
                      </p:tgtEl>
                    </p:cond>
                  </p:nextCondLst>
                </p:seq>
                <p:seq concurrent="1" nextAc="seek">
                  <p:cTn id="153" restart="whenNotActive" fill="hold" evtFilter="cancelBubble" nodeType="interactiveSeq">
                    <p:stCondLst>
                      <p:cond evt="onClick" delay="0">
                        <p:tgtEl>
                          <p:spTgt spid="13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54" fill="hold">
                          <p:stCondLst>
                            <p:cond delay="0"/>
                          </p:stCondLst>
                          <p:childTnLst>
                            <p:par>
                              <p:cTn id="1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8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0" dur="500" fill="hold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1" dur="500" fill="hold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زر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62" presetID="32" presetClass="emph" presetSubtype="0" repeatCount="5000" fill="remove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63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64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65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66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67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68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0" presetID="1" presetClass="exit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2" presetID="1" presetClass="exit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4" presetID="1" presetClass="exit" presetSubtype="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6" presetID="1" presetClass="exit" presetSubtype="0" fill="hold" grpId="4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35"/>
                      </p:tgtEl>
                    </p:cond>
                  </p:nextCondLst>
                </p:seq>
                <p:seq concurrent="1" nextAc="seek">
                  <p:cTn id="178" restart="whenNotActive" fill="hold" evtFilter="cancelBubble" nodeType="interactiveSeq">
                    <p:stCondLst>
                      <p:cond evt="onClick" delay="0">
                        <p:tgtEl>
                          <p:spTgt spid="13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79" fill="hold">
                          <p:stCondLst>
                            <p:cond delay="0"/>
                          </p:stCondLst>
                          <p:childTnLst>
                            <p:par>
                              <p:cTn id="18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83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5" dur="5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6" dur="5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8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زر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87" presetID="32" presetClass="emph" presetSubtype="0" repeatCount="5000" fill="remove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8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8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9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9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9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93" presetID="1" presetClass="exit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5" presetID="1" presetClass="exit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7" presetID="1" presetClass="exit" presetSubtype="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9" presetID="1" presetClass="exit" presetSubtype="0" fill="hold" grpId="4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01" presetID="1" presetClass="exit" presetSubtype="0" fill="hold" grpId="4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37"/>
                      </p:tgtEl>
                    </p:cond>
                  </p:nextCondLst>
                </p:seq>
              </p:childTnLst>
            </p:cTn>
          </p:par>
        </p:tnLst>
        <p:bldLst>
          <p:bldP spid="133" grpId="0" animBg="1"/>
          <p:bldP spid="135" grpId="0" animBg="1"/>
          <p:bldP spid="137" grpId="0" animBg="1"/>
          <p:bldP spid="103" grpId="0" animBg="1"/>
          <p:bldP spid="104" grpId="0" animBg="1"/>
          <p:bldP spid="105" grpId="0" animBg="1"/>
          <p:bldP spid="106" grpId="0" animBg="1"/>
          <p:bldP spid="111" grpId="0" animBg="1"/>
          <p:bldP spid="111" grpId="1" animBg="1"/>
          <p:bldP spid="117" grpId="0" animBg="1"/>
          <p:bldP spid="117" grpId="1" animBg="1"/>
          <p:bldP spid="117" grpId="2" animBg="1"/>
          <p:bldP spid="117" grpId="3" animBg="1"/>
          <p:bldP spid="117" grpId="4" animBg="1"/>
          <p:bldP spid="118" grpId="0" animBg="1"/>
          <p:bldP spid="118" grpId="1" animBg="1"/>
          <p:bldP spid="118" grpId="2" animBg="1"/>
          <p:bldP spid="118" grpId="3" animBg="1"/>
          <p:bldP spid="118" grpId="4" animBg="1"/>
          <p:bldP spid="119" grpId="0" animBg="1"/>
          <p:bldP spid="119" grpId="1" animBg="1"/>
          <p:bldP spid="119" grpId="2" animBg="1"/>
          <p:bldP spid="119" grpId="3" animBg="1"/>
          <p:bldP spid="119" grpId="4" animBg="1"/>
          <p:bldP spid="120" grpId="0" animBg="1"/>
          <p:bldP spid="120" grpId="1" animBg="1"/>
          <p:bldP spid="120" grpId="2" animBg="1"/>
          <p:bldP spid="120" grpId="3" animBg="1"/>
          <p:bldP spid="120" grpId="4" animBg="1"/>
          <p:bldP spid="126" grpId="0" animBg="1"/>
          <p:bldP spid="126" grpId="1" animBg="1"/>
          <p:bldP spid="126" grpId="2" animBg="1"/>
          <p:bldP spid="126" grpId="3" animBg="1"/>
          <p:bldP spid="126" grpId="4" animBg="1"/>
          <p:bldP spid="127" grpId="0" animBg="1"/>
          <p:bldP spid="127" grpId="1" animBg="1"/>
          <p:bldP spid="127" grpId="2" animBg="1"/>
          <p:bldP spid="127" grpId="3" animBg="1"/>
          <p:bldP spid="127" grpId="4" animBg="1"/>
          <p:bldP spid="128" grpId="0" animBg="1"/>
          <p:bldP spid="128" grpId="1" animBg="1"/>
          <p:bldP spid="128" grpId="2" animBg="1"/>
          <p:bldP spid="128" grpId="3" animBg="1"/>
          <p:bldP spid="128" grpId="4" animBg="1"/>
          <p:bldP spid="129" grpId="0" animBg="1"/>
          <p:bldP spid="130" grpId="0" animBg="1"/>
          <p:bldP spid="131" grpId="0" animBg="1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AN1">
            <a:extLst>
              <a:ext uri="{FF2B5EF4-FFF2-40B4-BE49-F238E27FC236}">
                <a16:creationId xmlns:a16="http://schemas.microsoft.com/office/drawing/2014/main" id="{694CFF21-D15F-A6F3-59F8-C53F23F39B75}"/>
              </a:ext>
            </a:extLst>
          </p:cNvPr>
          <p:cNvSpPr/>
          <p:nvPr/>
        </p:nvSpPr>
        <p:spPr>
          <a:xfrm>
            <a:off x="1941624" y="2325218"/>
            <a:ext cx="1863426" cy="69465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Ins="216000" rtlCol="1" anchor="ctr"/>
          <a:lstStyle/>
          <a:p>
            <a:pPr algn="ctr" rtl="0"/>
            <a:r>
              <a:rPr lang="en-US" sz="2000" b="1" dirty="0">
                <a:solidFill>
                  <a:schemeClr val="tx1"/>
                </a:solidFill>
                <a:latin typeface="Abadi" panose="020B0604020104020204" pitchFamily="34" charset="0"/>
                <a:cs typeface="Aharoni" panose="02010803020104030203" pitchFamily="2" charset="-79"/>
              </a:rPr>
              <a:t>had to</a:t>
            </a:r>
            <a:endParaRPr lang="ar-SA" sz="2000" b="1" dirty="0">
              <a:solidFill>
                <a:schemeClr val="tx1"/>
              </a:solidFill>
              <a:latin typeface="Abadi" panose="020B0604020104020204" pitchFamily="34" charset="0"/>
              <a:cs typeface="Aharoni" panose="02010803020104030203" pitchFamily="2" charset="-79"/>
            </a:endParaRPr>
          </a:p>
        </p:txBody>
      </p:sp>
      <p:sp>
        <p:nvSpPr>
          <p:cNvPr id="135" name="AN1">
            <a:extLst>
              <a:ext uri="{FF2B5EF4-FFF2-40B4-BE49-F238E27FC236}">
                <a16:creationId xmlns:a16="http://schemas.microsoft.com/office/drawing/2014/main" id="{E06D35E9-AA76-C24D-F92B-192E406EAC22}"/>
              </a:ext>
            </a:extLst>
          </p:cNvPr>
          <p:cNvSpPr/>
          <p:nvPr/>
        </p:nvSpPr>
        <p:spPr>
          <a:xfrm>
            <a:off x="1941624" y="3315865"/>
            <a:ext cx="1863426" cy="69465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Ins="216000" rtlCol="1" anchor="ctr"/>
          <a:lstStyle/>
          <a:p>
            <a:pPr algn="ctr" rtl="0"/>
            <a:r>
              <a:rPr lang="en-US" sz="2000" b="1" dirty="0">
                <a:solidFill>
                  <a:schemeClr val="tx1"/>
                </a:solidFill>
                <a:latin typeface="Abadi" panose="020B0604020104020204" pitchFamily="34" charset="0"/>
                <a:cs typeface="Aharoni" panose="02010803020104030203" pitchFamily="2" charset="-79"/>
              </a:rPr>
              <a:t>needn’t</a:t>
            </a:r>
          </a:p>
        </p:txBody>
      </p:sp>
      <p:sp>
        <p:nvSpPr>
          <p:cNvPr id="103" name="AN1">
            <a:extLst>
              <a:ext uri="{FF2B5EF4-FFF2-40B4-BE49-F238E27FC236}">
                <a16:creationId xmlns:a16="http://schemas.microsoft.com/office/drawing/2014/main" id="{B7A820B9-D981-F9C4-4282-6B0CA1339E65}"/>
              </a:ext>
            </a:extLst>
          </p:cNvPr>
          <p:cNvSpPr/>
          <p:nvPr/>
        </p:nvSpPr>
        <p:spPr>
          <a:xfrm>
            <a:off x="6635998" y="1920537"/>
            <a:ext cx="4346152" cy="694650"/>
          </a:xfrm>
          <a:prstGeom prst="roundRect">
            <a:avLst/>
          </a:prstGeom>
          <a:solidFill>
            <a:srgbClr val="F0D4E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Ins="216000" rtlCol="1" anchor="ctr"/>
          <a:lstStyle/>
          <a:p>
            <a:pPr algn="l" rtl="0"/>
            <a:r>
              <a:rPr lang="en-US" sz="2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A- </a:t>
            </a:r>
            <a:r>
              <a:rPr lang="en-US" sz="20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Short form of (</a:t>
            </a:r>
            <a:r>
              <a:rPr lang="en-US" sz="2000" dirty="0">
                <a:solidFill>
                  <a:srgbClr val="00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need not</a:t>
            </a:r>
            <a:r>
              <a:rPr lang="en-US" sz="20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)</a:t>
            </a:r>
            <a:endParaRPr lang="ar-SA" sz="2000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4" name="AN2">
            <a:extLst>
              <a:ext uri="{FF2B5EF4-FFF2-40B4-BE49-F238E27FC236}">
                <a16:creationId xmlns:a16="http://schemas.microsoft.com/office/drawing/2014/main" id="{E18DA018-5D9C-B034-94DE-F528A251213B}"/>
              </a:ext>
            </a:extLst>
          </p:cNvPr>
          <p:cNvSpPr/>
          <p:nvPr/>
        </p:nvSpPr>
        <p:spPr>
          <a:xfrm>
            <a:off x="6635998" y="3928166"/>
            <a:ext cx="4346152" cy="694650"/>
          </a:xfrm>
          <a:prstGeom prst="roundRect">
            <a:avLst/>
          </a:prstGeom>
          <a:solidFill>
            <a:srgbClr val="F0D4E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Ins="216000" rtlCol="1" anchor="ctr"/>
          <a:lstStyle/>
          <a:p>
            <a:pPr algn="l" rtl="0"/>
            <a:r>
              <a:rPr lang="en-US" sz="2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C- </a:t>
            </a:r>
            <a:r>
              <a:rPr lang="en-US" sz="20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means (</a:t>
            </a:r>
            <a:r>
              <a:rPr lang="en-US" sz="2000" dirty="0">
                <a:solidFill>
                  <a:srgbClr val="00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Not allowed</a:t>
            </a:r>
            <a:r>
              <a:rPr lang="en-US" sz="20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)</a:t>
            </a:r>
            <a:endParaRPr lang="ar-SA" sz="2000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5" name="AN3">
            <a:extLst>
              <a:ext uri="{FF2B5EF4-FFF2-40B4-BE49-F238E27FC236}">
                <a16:creationId xmlns:a16="http://schemas.microsoft.com/office/drawing/2014/main" id="{33D97625-62A8-9B30-35D5-EF78964254E8}"/>
              </a:ext>
            </a:extLst>
          </p:cNvPr>
          <p:cNvSpPr/>
          <p:nvPr/>
        </p:nvSpPr>
        <p:spPr>
          <a:xfrm>
            <a:off x="6635998" y="2994664"/>
            <a:ext cx="4346152" cy="694650"/>
          </a:xfrm>
          <a:prstGeom prst="roundRect">
            <a:avLst/>
          </a:prstGeom>
          <a:solidFill>
            <a:srgbClr val="F0D4E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Ins="216000" rtlCol="1" anchor="ctr"/>
          <a:lstStyle/>
          <a:p>
            <a:pPr algn="l" rtl="0"/>
            <a:r>
              <a:rPr lang="en-US" sz="2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B- </a:t>
            </a:r>
            <a:r>
              <a:rPr lang="en-US" sz="20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Past form of (</a:t>
            </a:r>
            <a:r>
              <a:rPr lang="en-US" sz="2000" dirty="0">
                <a:solidFill>
                  <a:srgbClr val="00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must</a:t>
            </a:r>
            <a:r>
              <a:rPr lang="en-US" sz="20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)</a:t>
            </a:r>
            <a:endParaRPr lang="ar-SA" sz="2000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cxnSp>
        <p:nvCxnSpPr>
          <p:cNvPr id="108" name="ARR2">
            <a:extLst>
              <a:ext uri="{FF2B5EF4-FFF2-40B4-BE49-F238E27FC236}">
                <a16:creationId xmlns:a16="http://schemas.microsoft.com/office/drawing/2014/main" id="{9B3B9768-AA7C-4760-7272-70CB9F446E47}"/>
              </a:ext>
            </a:extLst>
          </p:cNvPr>
          <p:cNvCxnSpPr>
            <a:cxnSpLocks/>
            <a:stCxn id="135" idx="3"/>
            <a:endCxn id="117" idx="1"/>
          </p:cNvCxnSpPr>
          <p:nvPr/>
        </p:nvCxnSpPr>
        <p:spPr>
          <a:xfrm flipV="1">
            <a:off x="3805050" y="2280733"/>
            <a:ext cx="2830948" cy="1382457"/>
          </a:xfrm>
          <a:prstGeom prst="straightConnector1">
            <a:avLst/>
          </a:prstGeom>
          <a:ln w="53975">
            <a:solidFill>
              <a:schemeClr val="bg1">
                <a:lumMod val="65000"/>
              </a:schemeClr>
            </a:solidFill>
            <a:headEnd type="oval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ARR1">
            <a:extLst>
              <a:ext uri="{FF2B5EF4-FFF2-40B4-BE49-F238E27FC236}">
                <a16:creationId xmlns:a16="http://schemas.microsoft.com/office/drawing/2014/main" id="{4E9F2163-161C-C0E6-96CB-6CF67F291342}"/>
              </a:ext>
            </a:extLst>
          </p:cNvPr>
          <p:cNvCxnSpPr>
            <a:cxnSpLocks/>
            <a:stCxn id="133" idx="3"/>
            <a:endCxn id="119" idx="1"/>
          </p:cNvCxnSpPr>
          <p:nvPr/>
        </p:nvCxnSpPr>
        <p:spPr>
          <a:xfrm>
            <a:off x="3805050" y="2672543"/>
            <a:ext cx="2830948" cy="668566"/>
          </a:xfrm>
          <a:prstGeom prst="straightConnector1">
            <a:avLst/>
          </a:prstGeom>
          <a:ln w="53975">
            <a:solidFill>
              <a:schemeClr val="bg1">
                <a:lumMod val="65000"/>
              </a:schemeClr>
            </a:solidFill>
            <a:headEnd type="oval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WRONG">
            <a:extLst>
              <a:ext uri="{FF2B5EF4-FFF2-40B4-BE49-F238E27FC236}">
                <a16:creationId xmlns:a16="http://schemas.microsoft.com/office/drawing/2014/main" id="{20ABADA0-02B4-4D11-615D-0C0CE576677A}"/>
              </a:ext>
            </a:extLst>
          </p:cNvPr>
          <p:cNvSpPr/>
          <p:nvPr/>
        </p:nvSpPr>
        <p:spPr>
          <a:xfrm>
            <a:off x="4320524" y="2233532"/>
            <a:ext cx="1800000" cy="1800000"/>
          </a:xfrm>
          <a:prstGeom prst="ellipse">
            <a:avLst/>
          </a:prstGeom>
          <a:solidFill>
            <a:srgbClr val="2BB1A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/>
              <a:t>Oops!!</a:t>
            </a:r>
          </a:p>
          <a:p>
            <a:pPr algn="ctr"/>
            <a:r>
              <a:rPr lang="en-US" sz="2000" b="1" dirty="0"/>
              <a:t>WRONG</a:t>
            </a:r>
          </a:p>
          <a:p>
            <a:pPr algn="ctr"/>
            <a:endParaRPr lang="ar-SA" sz="2000" b="1" dirty="0"/>
          </a:p>
        </p:txBody>
      </p:sp>
      <p:grpSp>
        <p:nvGrpSpPr>
          <p:cNvPr id="112" name="WG">
            <a:extLst>
              <a:ext uri="{FF2B5EF4-FFF2-40B4-BE49-F238E27FC236}">
                <a16:creationId xmlns:a16="http://schemas.microsoft.com/office/drawing/2014/main" id="{752DC23F-EC0B-DD06-0B6E-156725A906BC}"/>
              </a:ext>
            </a:extLst>
          </p:cNvPr>
          <p:cNvGrpSpPr/>
          <p:nvPr/>
        </p:nvGrpSpPr>
        <p:grpSpPr>
          <a:xfrm>
            <a:off x="6635998" y="2026498"/>
            <a:ext cx="4346152" cy="3363030"/>
            <a:chOff x="1156997" y="765109"/>
            <a:chExt cx="4721290" cy="5201827"/>
          </a:xfrm>
          <a:solidFill>
            <a:schemeClr val="accent1">
              <a:lumMod val="20000"/>
              <a:lumOff val="80000"/>
              <a:alpha val="0"/>
            </a:schemeClr>
          </a:solidFill>
        </p:grpSpPr>
        <p:sp>
          <p:nvSpPr>
            <p:cNvPr id="113" name="WS1">
              <a:extLst>
                <a:ext uri="{FF2B5EF4-FFF2-40B4-BE49-F238E27FC236}">
                  <a16:creationId xmlns:a16="http://schemas.microsoft.com/office/drawing/2014/main" id="{707C21A6-C131-F651-AF41-3E395F776349}"/>
                </a:ext>
              </a:extLst>
            </p:cNvPr>
            <p:cNvSpPr/>
            <p:nvPr/>
          </p:nvSpPr>
          <p:spPr>
            <a:xfrm>
              <a:off x="1156997" y="765109"/>
              <a:ext cx="4721290" cy="102476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l"/>
              <a:endParaRPr lang="ar-SA"/>
            </a:p>
          </p:txBody>
        </p:sp>
        <p:sp>
          <p:nvSpPr>
            <p:cNvPr id="114" name="WS1">
              <a:extLst>
                <a:ext uri="{FF2B5EF4-FFF2-40B4-BE49-F238E27FC236}">
                  <a16:creationId xmlns:a16="http://schemas.microsoft.com/office/drawing/2014/main" id="{63D9236D-CA51-51A0-AB95-A8EFA4B132B4}"/>
                </a:ext>
              </a:extLst>
            </p:cNvPr>
            <p:cNvSpPr/>
            <p:nvPr/>
          </p:nvSpPr>
          <p:spPr>
            <a:xfrm>
              <a:off x="1156997" y="2157462"/>
              <a:ext cx="4721290" cy="102476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l"/>
              <a:endParaRPr lang="ar-SA"/>
            </a:p>
          </p:txBody>
        </p:sp>
        <p:sp>
          <p:nvSpPr>
            <p:cNvPr id="115" name="WS1">
              <a:extLst>
                <a:ext uri="{FF2B5EF4-FFF2-40B4-BE49-F238E27FC236}">
                  <a16:creationId xmlns:a16="http://schemas.microsoft.com/office/drawing/2014/main" id="{C87F7A9D-1506-B3FE-1478-3EDDF322BF30}"/>
                </a:ext>
              </a:extLst>
            </p:cNvPr>
            <p:cNvSpPr/>
            <p:nvPr/>
          </p:nvSpPr>
          <p:spPr>
            <a:xfrm>
              <a:off x="1156997" y="3549815"/>
              <a:ext cx="4721290" cy="102476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l"/>
              <a:endParaRPr lang="ar-SA"/>
            </a:p>
          </p:txBody>
        </p:sp>
        <p:sp>
          <p:nvSpPr>
            <p:cNvPr id="116" name="WS1">
              <a:extLst>
                <a:ext uri="{FF2B5EF4-FFF2-40B4-BE49-F238E27FC236}">
                  <a16:creationId xmlns:a16="http://schemas.microsoft.com/office/drawing/2014/main" id="{FFD47D03-279B-57BD-B28F-AD1DF47CBCF4}"/>
                </a:ext>
              </a:extLst>
            </p:cNvPr>
            <p:cNvSpPr/>
            <p:nvPr/>
          </p:nvSpPr>
          <p:spPr>
            <a:xfrm>
              <a:off x="1156997" y="4942168"/>
              <a:ext cx="4721290" cy="102476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l"/>
              <a:endParaRPr lang="ar-SA"/>
            </a:p>
          </p:txBody>
        </p:sp>
      </p:grpSp>
      <p:sp>
        <p:nvSpPr>
          <p:cNvPr id="117" name="CS1">
            <a:extLst>
              <a:ext uri="{FF2B5EF4-FFF2-40B4-BE49-F238E27FC236}">
                <a16:creationId xmlns:a16="http://schemas.microsoft.com/office/drawing/2014/main" id="{D432ADF6-AB92-E712-D3CD-A993F6CA32CE}"/>
              </a:ext>
            </a:extLst>
          </p:cNvPr>
          <p:cNvSpPr/>
          <p:nvPr/>
        </p:nvSpPr>
        <p:spPr>
          <a:xfrm>
            <a:off x="6635998" y="1932805"/>
            <a:ext cx="4347911" cy="695855"/>
          </a:xfrm>
          <a:prstGeom prst="roundRect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endParaRPr lang="ar-SA"/>
          </a:p>
        </p:txBody>
      </p:sp>
      <p:sp>
        <p:nvSpPr>
          <p:cNvPr id="118" name="CS2">
            <a:extLst>
              <a:ext uri="{FF2B5EF4-FFF2-40B4-BE49-F238E27FC236}">
                <a16:creationId xmlns:a16="http://schemas.microsoft.com/office/drawing/2014/main" id="{79EA7CE4-BC84-28D4-3A8E-343C320795AE}"/>
              </a:ext>
            </a:extLst>
          </p:cNvPr>
          <p:cNvSpPr/>
          <p:nvPr/>
        </p:nvSpPr>
        <p:spPr>
          <a:xfrm>
            <a:off x="6635998" y="3926683"/>
            <a:ext cx="4347911" cy="695855"/>
          </a:xfrm>
          <a:prstGeom prst="roundRect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endParaRPr lang="ar-SA"/>
          </a:p>
        </p:txBody>
      </p:sp>
      <p:sp>
        <p:nvSpPr>
          <p:cNvPr id="119" name="CS3">
            <a:extLst>
              <a:ext uri="{FF2B5EF4-FFF2-40B4-BE49-F238E27FC236}">
                <a16:creationId xmlns:a16="http://schemas.microsoft.com/office/drawing/2014/main" id="{7C2A5AC3-A19F-3829-F0C7-DD1D968BEF84}"/>
              </a:ext>
            </a:extLst>
          </p:cNvPr>
          <p:cNvSpPr/>
          <p:nvPr/>
        </p:nvSpPr>
        <p:spPr>
          <a:xfrm>
            <a:off x="6635998" y="2993181"/>
            <a:ext cx="4347911" cy="695855"/>
          </a:xfrm>
          <a:prstGeom prst="roundRect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endParaRPr lang="ar-SA" dirty="0"/>
          </a:p>
        </p:txBody>
      </p:sp>
      <p:pic>
        <p:nvPicPr>
          <p:cNvPr id="121" name="ok1" descr="Smile OK Emoticons High-Quality Car Bumper Sticker 12 x 12 cm : Amazon.de:  Automotive">
            <a:extLst>
              <a:ext uri="{FF2B5EF4-FFF2-40B4-BE49-F238E27FC236}">
                <a16:creationId xmlns:a16="http://schemas.microsoft.com/office/drawing/2014/main" id="{8F3A7A1C-6DCD-BB11-D947-7C4D506321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812" b="97534" l="1717" r="99142">
                        <a14:foregroundMark x1="44206" y1="3812" x2="40987" y2="13004"/>
                        <a14:foregroundMark x1="6867" y1="36323" x2="1717" y2="53812"/>
                        <a14:foregroundMark x1="60086" y1="93274" x2="80687" y2="86323"/>
                        <a14:foregroundMark x1="80687" y1="86323" x2="88412" y2="78251"/>
                        <a14:foregroundMark x1="92275" y1="47534" x2="94850" y2="70852"/>
                        <a14:foregroundMark x1="99356" y1="63677" x2="99356" y2="63677"/>
                        <a14:foregroundMark x1="71245" y1="97534" x2="71245" y2="97534"/>
                        <a14:foregroundMark x1="71459" y1="45291" x2="55794" y2="56951"/>
                        <a14:foregroundMark x1="86695" y1="50224" x2="65880" y2="65247"/>
                        <a14:foregroundMark x1="71674" y1="69283" x2="63948" y2="82063"/>
                        <a14:foregroundMark x1="61588" y1="66816" x2="74249" y2="75112"/>
                        <a14:foregroundMark x1="74249" y1="75112" x2="76395" y2="75336"/>
                        <a14:foregroundMark x1="86695" y1="50224" x2="77253" y2="58744"/>
                        <a14:foregroundMark x1="77253" y1="58744" x2="79185" y2="55381"/>
                        <a14:foregroundMark x1="83262" y1="50224" x2="84120" y2="63004"/>
                        <a14:foregroundMark x1="83476" y1="52018" x2="74893" y2="50897"/>
                        <a14:foregroundMark x1="68884" y1="46861" x2="64807" y2="596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2149" y="1854199"/>
            <a:ext cx="725755" cy="69460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" name="Ok3" descr="Smile OK Emoticons High-Quality Car Bumper Sticker 12 x 12 cm : Amazon.de:  Automotive">
            <a:extLst>
              <a:ext uri="{FF2B5EF4-FFF2-40B4-BE49-F238E27FC236}">
                <a16:creationId xmlns:a16="http://schemas.microsoft.com/office/drawing/2014/main" id="{3F4FA1F9-333F-DEB5-751E-355C503281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812" b="97534" l="1717" r="99142">
                        <a14:foregroundMark x1="44206" y1="3812" x2="40987" y2="13004"/>
                        <a14:foregroundMark x1="6867" y1="36323" x2="1717" y2="53812"/>
                        <a14:foregroundMark x1="60086" y1="93274" x2="80687" y2="86323"/>
                        <a14:foregroundMark x1="80687" y1="86323" x2="88412" y2="78251"/>
                        <a14:foregroundMark x1="92275" y1="47534" x2="94850" y2="70852"/>
                        <a14:foregroundMark x1="99356" y1="63677" x2="99356" y2="63677"/>
                        <a14:foregroundMark x1="71245" y1="97534" x2="71245" y2="97534"/>
                        <a14:foregroundMark x1="71459" y1="45291" x2="55794" y2="56951"/>
                        <a14:foregroundMark x1="86695" y1="50224" x2="65880" y2="65247"/>
                        <a14:foregroundMark x1="71674" y1="69283" x2="63948" y2="82063"/>
                        <a14:foregroundMark x1="61588" y1="66816" x2="74249" y2="75112"/>
                        <a14:foregroundMark x1="74249" y1="75112" x2="76395" y2="75336"/>
                        <a14:foregroundMark x1="86695" y1="50224" x2="77253" y2="58744"/>
                        <a14:foregroundMark x1="77253" y1="58744" x2="79185" y2="55381"/>
                        <a14:foregroundMark x1="83262" y1="50224" x2="84120" y2="63004"/>
                        <a14:foregroundMark x1="83476" y1="52018" x2="74893" y2="50897"/>
                        <a14:foregroundMark x1="68884" y1="46861" x2="64807" y2="596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5634" y="3074518"/>
            <a:ext cx="725755" cy="69460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6" name="W2">
            <a:extLst>
              <a:ext uri="{FF2B5EF4-FFF2-40B4-BE49-F238E27FC236}">
                <a16:creationId xmlns:a16="http://schemas.microsoft.com/office/drawing/2014/main" id="{4D059CFC-4AF7-B0E3-8207-32DBDC5ABA2A}"/>
              </a:ext>
            </a:extLst>
          </p:cNvPr>
          <p:cNvSpPr/>
          <p:nvPr/>
        </p:nvSpPr>
        <p:spPr>
          <a:xfrm flipH="1">
            <a:off x="1455229" y="3558415"/>
            <a:ext cx="484636" cy="240994"/>
          </a:xfrm>
          <a:prstGeom prst="leftArrow">
            <a:avLst>
              <a:gd name="adj1" fmla="val 100000"/>
              <a:gd name="adj2" fmla="val 50000"/>
            </a:avLst>
          </a:prstGeom>
          <a:solidFill>
            <a:srgbClr val="FCA60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90000"/>
              </a:lnSpc>
            </a:pPr>
            <a:endParaRPr lang="ar-SA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28" name="W1">
            <a:extLst>
              <a:ext uri="{FF2B5EF4-FFF2-40B4-BE49-F238E27FC236}">
                <a16:creationId xmlns:a16="http://schemas.microsoft.com/office/drawing/2014/main" id="{C9C209B2-60D1-7298-B1C3-1016121C1BDC}"/>
              </a:ext>
            </a:extLst>
          </p:cNvPr>
          <p:cNvSpPr/>
          <p:nvPr/>
        </p:nvSpPr>
        <p:spPr>
          <a:xfrm flipH="1">
            <a:off x="1455229" y="2595231"/>
            <a:ext cx="484636" cy="240994"/>
          </a:xfrm>
          <a:prstGeom prst="leftArrow">
            <a:avLst>
              <a:gd name="adj1" fmla="val 100000"/>
              <a:gd name="adj2" fmla="val 50000"/>
            </a:avLst>
          </a:prstGeom>
          <a:solidFill>
            <a:srgbClr val="FCA60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90000"/>
              </a:lnSpc>
            </a:pPr>
            <a:endParaRPr lang="ar-SA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29" name="شكل بيضاوي 128">
            <a:extLst>
              <a:ext uri="{FF2B5EF4-FFF2-40B4-BE49-F238E27FC236}">
                <a16:creationId xmlns:a16="http://schemas.microsoft.com/office/drawing/2014/main" id="{AE19BED9-6163-2D01-8022-1481B51E25F2}"/>
              </a:ext>
            </a:extLst>
          </p:cNvPr>
          <p:cNvSpPr/>
          <p:nvPr/>
        </p:nvSpPr>
        <p:spPr>
          <a:xfrm>
            <a:off x="1743905" y="2169749"/>
            <a:ext cx="360000" cy="360000"/>
          </a:xfrm>
          <a:prstGeom prst="ellipse">
            <a:avLst/>
          </a:prstGeom>
          <a:solidFill>
            <a:srgbClr val="FFC000"/>
          </a:solidFill>
          <a:ln w="7938" cap="flat">
            <a:solidFill>
              <a:schemeClr val="bg1"/>
            </a:solidFill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>
                <a:latin typeface="Abadi" panose="020B0604020104020204" pitchFamily="34" charset="0"/>
                <a:cs typeface="Aharoni" panose="02010803020104030203" pitchFamily="2" charset="-79"/>
              </a:rPr>
              <a:t>1</a:t>
            </a:r>
            <a:endParaRPr lang="ar-SA" sz="2000" dirty="0">
              <a:latin typeface="Abadi" panose="020B0604020104020204" pitchFamily="34" charset="0"/>
            </a:endParaRPr>
          </a:p>
        </p:txBody>
      </p:sp>
      <p:sp>
        <p:nvSpPr>
          <p:cNvPr id="130" name="شكل بيضاوي 129">
            <a:extLst>
              <a:ext uri="{FF2B5EF4-FFF2-40B4-BE49-F238E27FC236}">
                <a16:creationId xmlns:a16="http://schemas.microsoft.com/office/drawing/2014/main" id="{6B8361F7-2473-A96A-D45A-FADA9866A71B}"/>
              </a:ext>
            </a:extLst>
          </p:cNvPr>
          <p:cNvSpPr/>
          <p:nvPr/>
        </p:nvSpPr>
        <p:spPr>
          <a:xfrm>
            <a:off x="1741281" y="3175337"/>
            <a:ext cx="360000" cy="322850"/>
          </a:xfrm>
          <a:prstGeom prst="ellipse">
            <a:avLst/>
          </a:prstGeom>
          <a:solidFill>
            <a:srgbClr val="FFC000"/>
          </a:solidFill>
          <a:ln w="7938" cap="flat">
            <a:solidFill>
              <a:schemeClr val="bg1"/>
            </a:solidFill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>
                <a:latin typeface="Abadi" panose="020B0604020104020204" pitchFamily="34" charset="0"/>
                <a:cs typeface="Aharoni" panose="02010803020104030203" pitchFamily="2" charset="-79"/>
              </a:rPr>
              <a:t>2</a:t>
            </a:r>
            <a:endParaRPr lang="ar-SA" sz="2000" dirty="0">
              <a:latin typeface="Abadi" panose="020B0604020104020204" pitchFamily="34" charset="0"/>
            </a:endParaRPr>
          </a:p>
        </p:txBody>
      </p:sp>
      <p:pic>
        <p:nvPicPr>
          <p:cNvPr id="132" name="صورة 131">
            <a:extLst>
              <a:ext uri="{FF2B5EF4-FFF2-40B4-BE49-F238E27FC236}">
                <a16:creationId xmlns:a16="http://schemas.microsoft.com/office/drawing/2014/main" id="{6AC407F3-4518-5CBB-F524-C90AA735BEE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399" y="2603022"/>
            <a:ext cx="466406" cy="466406"/>
          </a:xfrm>
          <a:prstGeom prst="rect">
            <a:avLst/>
          </a:prstGeom>
        </p:spPr>
      </p:pic>
      <p:grpSp>
        <p:nvGrpSpPr>
          <p:cNvPr id="159" name="مجموعة 158">
            <a:extLst>
              <a:ext uri="{FF2B5EF4-FFF2-40B4-BE49-F238E27FC236}">
                <a16:creationId xmlns:a16="http://schemas.microsoft.com/office/drawing/2014/main" id="{70548032-8D91-FDC0-D071-08778863DD94}"/>
              </a:ext>
            </a:extLst>
          </p:cNvPr>
          <p:cNvGrpSpPr/>
          <p:nvPr/>
        </p:nvGrpSpPr>
        <p:grpSpPr>
          <a:xfrm>
            <a:off x="62452" y="289727"/>
            <a:ext cx="4478559" cy="609324"/>
            <a:chOff x="62452" y="289727"/>
            <a:chExt cx="4478559" cy="609324"/>
          </a:xfrm>
        </p:grpSpPr>
        <p:grpSp>
          <p:nvGrpSpPr>
            <p:cNvPr id="160" name="4">
              <a:extLst>
                <a:ext uri="{FF2B5EF4-FFF2-40B4-BE49-F238E27FC236}">
                  <a16:creationId xmlns:a16="http://schemas.microsoft.com/office/drawing/2014/main" id="{0C0093A7-802B-DAC4-9965-D1EC1858D543}"/>
                </a:ext>
              </a:extLst>
            </p:cNvPr>
            <p:cNvGrpSpPr/>
            <p:nvPr/>
          </p:nvGrpSpPr>
          <p:grpSpPr>
            <a:xfrm>
              <a:off x="853467" y="400196"/>
              <a:ext cx="2194477" cy="455119"/>
              <a:chOff x="3562350" y="-2391420"/>
              <a:chExt cx="4033224" cy="1060705"/>
            </a:xfrm>
            <a:solidFill>
              <a:srgbClr val="2BB1AA"/>
            </a:solidFill>
          </p:grpSpPr>
          <p:sp>
            <p:nvSpPr>
              <p:cNvPr id="167" name="4">
                <a:extLst>
                  <a:ext uri="{FF2B5EF4-FFF2-40B4-BE49-F238E27FC236}">
                    <a16:creationId xmlns:a16="http://schemas.microsoft.com/office/drawing/2014/main" id="{A4F6BD63-42C6-D00D-1588-340EE0ABC3AB}"/>
                  </a:ext>
                </a:extLst>
              </p:cNvPr>
              <p:cNvSpPr/>
              <p:nvPr/>
            </p:nvSpPr>
            <p:spPr>
              <a:xfrm>
                <a:off x="3562350" y="-2391373"/>
                <a:ext cx="3813259" cy="1060617"/>
              </a:xfrm>
              <a:prstGeom prst="flowChartProcess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 baseline="-25000">
                  <a:latin typeface="Calibri" panose="020F0502020204030204" pitchFamily="34" charset="0"/>
                </a:endParaRPr>
              </a:p>
            </p:txBody>
          </p:sp>
          <p:sp>
            <p:nvSpPr>
              <p:cNvPr id="168" name="4">
                <a:extLst>
                  <a:ext uri="{FF2B5EF4-FFF2-40B4-BE49-F238E27FC236}">
                    <a16:creationId xmlns:a16="http://schemas.microsoft.com/office/drawing/2014/main" id="{A890F989-A1DD-08F7-C3B1-13B719222305}"/>
                  </a:ext>
                </a:extLst>
              </p:cNvPr>
              <p:cNvSpPr/>
              <p:nvPr/>
            </p:nvSpPr>
            <p:spPr>
              <a:xfrm rot="5400000">
                <a:off x="6955239" y="-1971049"/>
                <a:ext cx="1060705" cy="21996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 baseline="-25000"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161" name="4">
              <a:extLst>
                <a:ext uri="{FF2B5EF4-FFF2-40B4-BE49-F238E27FC236}">
                  <a16:creationId xmlns:a16="http://schemas.microsoft.com/office/drawing/2014/main" id="{C854A3DB-B288-9685-D471-745E312A50EF}"/>
                </a:ext>
              </a:extLst>
            </p:cNvPr>
            <p:cNvSpPr/>
            <p:nvPr/>
          </p:nvSpPr>
          <p:spPr>
            <a:xfrm>
              <a:off x="62452" y="381489"/>
              <a:ext cx="362041" cy="468812"/>
            </a:xfrm>
            <a:prstGeom prst="chevron">
              <a:avLst>
                <a:gd name="adj" fmla="val 63060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62" name="4">
              <a:extLst>
                <a:ext uri="{FF2B5EF4-FFF2-40B4-BE49-F238E27FC236}">
                  <a16:creationId xmlns:a16="http://schemas.microsoft.com/office/drawing/2014/main" id="{E92EC4D8-0D5C-5E00-A03C-487E810EC1F7}"/>
                </a:ext>
              </a:extLst>
            </p:cNvPr>
            <p:cNvSpPr/>
            <p:nvPr/>
          </p:nvSpPr>
          <p:spPr>
            <a:xfrm>
              <a:off x="305387" y="386485"/>
              <a:ext cx="362041" cy="468812"/>
            </a:xfrm>
            <a:prstGeom prst="chevron">
              <a:avLst>
                <a:gd name="adj" fmla="val 63060"/>
              </a:avLst>
            </a:prstGeom>
            <a:solidFill>
              <a:srgbClr val="FF98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63" name="4">
              <a:extLst>
                <a:ext uri="{FF2B5EF4-FFF2-40B4-BE49-F238E27FC236}">
                  <a16:creationId xmlns:a16="http://schemas.microsoft.com/office/drawing/2014/main" id="{1869C49E-B7DE-625D-12CB-86751B48314D}"/>
                </a:ext>
              </a:extLst>
            </p:cNvPr>
            <p:cNvSpPr txBox="1">
              <a:spLocks/>
            </p:cNvSpPr>
            <p:nvPr/>
          </p:nvSpPr>
          <p:spPr>
            <a:xfrm>
              <a:off x="202481" y="387645"/>
              <a:ext cx="2742557" cy="413488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000" dirty="0">
                <a:solidFill>
                  <a:schemeClr val="bg1"/>
                </a:solidFill>
                <a:latin typeface="Calibri" panose="020F0502020204030204" pitchFamily="34" charset="0"/>
                <a:ea typeface="微软雅黑 Light" panose="020B0502040204020203" pitchFamily="34" charset="-122"/>
                <a:cs typeface="Segoe UI Black" panose="020B0A02040204020203" pitchFamily="34" charset="0"/>
              </a:endParaRPr>
            </a:p>
          </p:txBody>
        </p:sp>
        <p:grpSp>
          <p:nvGrpSpPr>
            <p:cNvPr id="164" name="Group 466">
              <a:extLst>
                <a:ext uri="{FF2B5EF4-FFF2-40B4-BE49-F238E27FC236}">
                  <a16:creationId xmlns:a16="http://schemas.microsoft.com/office/drawing/2014/main" id="{40BC600F-37B6-5179-5B2A-89A9E0848BD2}"/>
                </a:ext>
              </a:extLst>
            </p:cNvPr>
            <p:cNvGrpSpPr/>
            <p:nvPr/>
          </p:nvGrpSpPr>
          <p:grpSpPr>
            <a:xfrm>
              <a:off x="639126" y="289727"/>
              <a:ext cx="3901885" cy="609324"/>
              <a:chOff x="5047387" y="2192871"/>
              <a:chExt cx="2438798" cy="609324"/>
            </a:xfrm>
          </p:grpSpPr>
          <p:sp>
            <p:nvSpPr>
              <p:cNvPr id="165" name="Freeform: Shape 447">
                <a:extLst>
                  <a:ext uri="{FF2B5EF4-FFF2-40B4-BE49-F238E27FC236}">
                    <a16:creationId xmlns:a16="http://schemas.microsoft.com/office/drawing/2014/main" id="{F1FC5F81-FF1F-DB35-01C5-4333F288C06F}"/>
                  </a:ext>
                </a:extLst>
              </p:cNvPr>
              <p:cNvSpPr/>
              <p:nvPr/>
            </p:nvSpPr>
            <p:spPr>
              <a:xfrm rot="10411499" flipH="1" flipV="1">
                <a:off x="5047387" y="2192871"/>
                <a:ext cx="1128952" cy="609324"/>
              </a:xfrm>
              <a:custGeom>
                <a:avLst/>
                <a:gdLst>
                  <a:gd name="connsiteX0" fmla="*/ 1341167 w 2220071"/>
                  <a:gd name="connsiteY0" fmla="*/ 493432 h 633294"/>
                  <a:gd name="connsiteX1" fmla="*/ 1299844 w 2220071"/>
                  <a:gd name="connsiteY1" fmla="*/ 520451 h 633294"/>
                  <a:gd name="connsiteX2" fmla="*/ 1341167 w 2220071"/>
                  <a:gd name="connsiteY2" fmla="*/ 493432 h 633294"/>
                  <a:gd name="connsiteX3" fmla="*/ 1180644 w 2220071"/>
                  <a:gd name="connsiteY3" fmla="*/ 481512 h 633294"/>
                  <a:gd name="connsiteX4" fmla="*/ 1130580 w 2220071"/>
                  <a:gd name="connsiteY4" fmla="*/ 503762 h 633294"/>
                  <a:gd name="connsiteX5" fmla="*/ 1183823 w 2220071"/>
                  <a:gd name="connsiteY5" fmla="*/ 490253 h 633294"/>
                  <a:gd name="connsiteX6" fmla="*/ 1180644 w 2220071"/>
                  <a:gd name="connsiteY6" fmla="*/ 481512 h 633294"/>
                  <a:gd name="connsiteX7" fmla="*/ 1223953 w 2220071"/>
                  <a:gd name="connsiteY7" fmla="*/ 466115 h 633294"/>
                  <a:gd name="connsiteX8" fmla="*/ 1283156 w 2220071"/>
                  <a:gd name="connsiteY8" fmla="*/ 479128 h 633294"/>
                  <a:gd name="connsiteX9" fmla="*/ 1266468 w 2220071"/>
                  <a:gd name="connsiteY9" fmla="*/ 518861 h 633294"/>
                  <a:gd name="connsiteX10" fmla="*/ 1246601 w 2220071"/>
                  <a:gd name="connsiteY10" fmla="*/ 538728 h 633294"/>
                  <a:gd name="connsiteX11" fmla="*/ 1220377 w 2220071"/>
                  <a:gd name="connsiteY11" fmla="*/ 542701 h 633294"/>
                  <a:gd name="connsiteX12" fmla="*/ 1217198 w 2220071"/>
                  <a:gd name="connsiteY12" fmla="*/ 514093 h 633294"/>
                  <a:gd name="connsiteX13" fmla="*/ 1180644 w 2220071"/>
                  <a:gd name="connsiteY13" fmla="*/ 529986 h 633294"/>
                  <a:gd name="connsiteX14" fmla="*/ 1105150 w 2220071"/>
                  <a:gd name="connsiteY14" fmla="*/ 513298 h 633294"/>
                  <a:gd name="connsiteX15" fmla="*/ 1152830 w 2220071"/>
                  <a:gd name="connsiteY15" fmla="*/ 475154 h 633294"/>
                  <a:gd name="connsiteX16" fmla="*/ 1223953 w 2220071"/>
                  <a:gd name="connsiteY16" fmla="*/ 466115 h 633294"/>
                  <a:gd name="connsiteX17" fmla="*/ 1431759 w 2220071"/>
                  <a:gd name="connsiteY17" fmla="*/ 447341 h 633294"/>
                  <a:gd name="connsiteX18" fmla="*/ 1424607 w 2220071"/>
                  <a:gd name="connsiteY18" fmla="*/ 461645 h 633294"/>
                  <a:gd name="connsiteX19" fmla="*/ 1413481 w 2220071"/>
                  <a:gd name="connsiteY19" fmla="*/ 460851 h 633294"/>
                  <a:gd name="connsiteX20" fmla="*/ 1410303 w 2220071"/>
                  <a:gd name="connsiteY20" fmla="*/ 451315 h 633294"/>
                  <a:gd name="connsiteX21" fmla="*/ 1431759 w 2220071"/>
                  <a:gd name="connsiteY21" fmla="*/ 447341 h 633294"/>
                  <a:gd name="connsiteX22" fmla="*/ 1563440 w 2220071"/>
                  <a:gd name="connsiteY22" fmla="*/ 353132 h 633294"/>
                  <a:gd name="connsiteX23" fmla="*/ 1559986 w 2220071"/>
                  <a:gd name="connsiteY23" fmla="*/ 362336 h 633294"/>
                  <a:gd name="connsiteX24" fmla="*/ 1535066 w 2220071"/>
                  <a:gd name="connsiteY24" fmla="*/ 371052 h 633294"/>
                  <a:gd name="connsiteX25" fmla="*/ 1562085 w 2220071"/>
                  <a:gd name="connsiteY25" fmla="*/ 351186 h 633294"/>
                  <a:gd name="connsiteX26" fmla="*/ 1562642 w 2220071"/>
                  <a:gd name="connsiteY26" fmla="*/ 351252 h 633294"/>
                  <a:gd name="connsiteX27" fmla="*/ 1562880 w 2220071"/>
                  <a:gd name="connsiteY27" fmla="*/ 351981 h 633294"/>
                  <a:gd name="connsiteX28" fmla="*/ 1678802 w 2220071"/>
                  <a:gd name="connsiteY28" fmla="*/ 325657 h 633294"/>
                  <a:gd name="connsiteX29" fmla="*/ 1701947 w 2220071"/>
                  <a:gd name="connsiteY29" fmla="*/ 327346 h 633294"/>
                  <a:gd name="connsiteX30" fmla="*/ 1703536 w 2220071"/>
                  <a:gd name="connsiteY30" fmla="*/ 336882 h 633294"/>
                  <a:gd name="connsiteX31" fmla="*/ 1652677 w 2220071"/>
                  <a:gd name="connsiteY31" fmla="*/ 342444 h 633294"/>
                  <a:gd name="connsiteX32" fmla="*/ 1678802 w 2220071"/>
                  <a:gd name="connsiteY32" fmla="*/ 325657 h 633294"/>
                  <a:gd name="connsiteX33" fmla="*/ 1717840 w 2220071"/>
                  <a:gd name="connsiteY33" fmla="*/ 228012 h 633294"/>
                  <a:gd name="connsiteX34" fmla="*/ 1681285 w 2220071"/>
                  <a:gd name="connsiteY34" fmla="*/ 244700 h 633294"/>
                  <a:gd name="connsiteX35" fmla="*/ 1681286 w 2220071"/>
                  <a:gd name="connsiteY35" fmla="*/ 244701 h 633294"/>
                  <a:gd name="connsiteX36" fmla="*/ 1681285 w 2220071"/>
                  <a:gd name="connsiteY36" fmla="*/ 244701 h 633294"/>
                  <a:gd name="connsiteX37" fmla="*/ 1682368 w 2220071"/>
                  <a:gd name="connsiteY37" fmla="*/ 247516 h 633294"/>
                  <a:gd name="connsiteX38" fmla="*/ 1685258 w 2220071"/>
                  <a:gd name="connsiteY38" fmla="*/ 255031 h 633294"/>
                  <a:gd name="connsiteX39" fmla="*/ 1685259 w 2220071"/>
                  <a:gd name="connsiteY39" fmla="*/ 255031 h 633294"/>
                  <a:gd name="connsiteX40" fmla="*/ 1685335 w 2220071"/>
                  <a:gd name="connsiteY40" fmla="*/ 255020 h 633294"/>
                  <a:gd name="connsiteX41" fmla="*/ 1707212 w 2220071"/>
                  <a:gd name="connsiteY41" fmla="*/ 251951 h 633294"/>
                  <a:gd name="connsiteX42" fmla="*/ 1717789 w 2220071"/>
                  <a:gd name="connsiteY42" fmla="*/ 228128 h 633294"/>
                  <a:gd name="connsiteX43" fmla="*/ 1717841 w 2220071"/>
                  <a:gd name="connsiteY43" fmla="*/ 228013 h 633294"/>
                  <a:gd name="connsiteX44" fmla="*/ 1717839 w 2220071"/>
                  <a:gd name="connsiteY44" fmla="*/ 228014 h 633294"/>
                  <a:gd name="connsiteX45" fmla="*/ 1944322 w 2220071"/>
                  <a:gd name="connsiteY45" fmla="*/ 211213 h 633294"/>
                  <a:gd name="connsiteX46" fmla="*/ 1901409 w 2220071"/>
                  <a:gd name="connsiteY46" fmla="*/ 225629 h 633294"/>
                  <a:gd name="connsiteX47" fmla="*/ 1903793 w 2220071"/>
                  <a:gd name="connsiteY47" fmla="*/ 234370 h 633294"/>
                  <a:gd name="connsiteX48" fmla="*/ 1961804 w 2220071"/>
                  <a:gd name="connsiteY48" fmla="*/ 217682 h 633294"/>
                  <a:gd name="connsiteX49" fmla="*/ 1944322 w 2220071"/>
                  <a:gd name="connsiteY49" fmla="*/ 211213 h 633294"/>
                  <a:gd name="connsiteX50" fmla="*/ 2220071 w 2220071"/>
                  <a:gd name="connsiteY50" fmla="*/ 169207 h 633294"/>
                  <a:gd name="connsiteX51" fmla="*/ 2104844 w 2220071"/>
                  <a:gd name="connsiteY51" fmla="*/ 200199 h 633294"/>
                  <a:gd name="connsiteX52" fmla="*/ 2220071 w 2220071"/>
                  <a:gd name="connsiteY52" fmla="*/ 169207 h 633294"/>
                  <a:gd name="connsiteX53" fmla="*/ 2042066 w 2220071"/>
                  <a:gd name="connsiteY53" fmla="*/ 168412 h 633294"/>
                  <a:gd name="connsiteX54" fmla="*/ 1993591 w 2220071"/>
                  <a:gd name="connsiteY54" fmla="*/ 204172 h 633294"/>
                  <a:gd name="connsiteX55" fmla="*/ 1995975 w 2220071"/>
                  <a:gd name="connsiteY55" fmla="*/ 214503 h 633294"/>
                  <a:gd name="connsiteX56" fmla="*/ 2054780 w 2220071"/>
                  <a:gd name="connsiteY56" fmla="*/ 204172 h 633294"/>
                  <a:gd name="connsiteX57" fmla="*/ 2042066 w 2220071"/>
                  <a:gd name="connsiteY57" fmla="*/ 168412 h 633294"/>
                  <a:gd name="connsiteX58" fmla="*/ 241344 w 2220071"/>
                  <a:gd name="connsiteY58" fmla="*/ 127089 h 633294"/>
                  <a:gd name="connsiteX59" fmla="*/ 229424 w 2220071"/>
                  <a:gd name="connsiteY59" fmla="*/ 131062 h 633294"/>
                  <a:gd name="connsiteX60" fmla="*/ 231013 w 2220071"/>
                  <a:gd name="connsiteY60" fmla="*/ 137420 h 633294"/>
                  <a:gd name="connsiteX61" fmla="*/ 231808 w 2220071"/>
                  <a:gd name="connsiteY61" fmla="*/ 137420 h 633294"/>
                  <a:gd name="connsiteX62" fmla="*/ 252469 w 2220071"/>
                  <a:gd name="connsiteY62" fmla="*/ 137420 h 633294"/>
                  <a:gd name="connsiteX63" fmla="*/ 254059 w 2220071"/>
                  <a:gd name="connsiteY63" fmla="*/ 131858 h 633294"/>
                  <a:gd name="connsiteX64" fmla="*/ 242139 w 2220071"/>
                  <a:gd name="connsiteY64" fmla="*/ 127089 h 633294"/>
                  <a:gd name="connsiteX65" fmla="*/ 241706 w 2220071"/>
                  <a:gd name="connsiteY65" fmla="*/ 127234 h 633294"/>
                  <a:gd name="connsiteX66" fmla="*/ 1691616 w 2220071"/>
                  <a:gd name="connsiteY66" fmla="*/ 88945 h 633294"/>
                  <a:gd name="connsiteX67" fmla="*/ 1717046 w 2220071"/>
                  <a:gd name="connsiteY67" fmla="*/ 120732 h 633294"/>
                  <a:gd name="connsiteX68" fmla="*/ 1691616 w 2220071"/>
                  <a:gd name="connsiteY68" fmla="*/ 88945 h 633294"/>
                  <a:gd name="connsiteX69" fmla="*/ 254059 w 2220071"/>
                  <a:gd name="connsiteY69" fmla="*/ 81793 h 633294"/>
                  <a:gd name="connsiteX70" fmla="*/ 254129 w 2220071"/>
                  <a:gd name="connsiteY70" fmla="*/ 81797 h 633294"/>
                  <a:gd name="connsiteX71" fmla="*/ 254122 w 2220071"/>
                  <a:gd name="connsiteY71" fmla="*/ 81801 h 633294"/>
                  <a:gd name="connsiteX72" fmla="*/ 1939653 w 2220071"/>
                  <a:gd name="connsiteY72" fmla="*/ 54166 h 633294"/>
                  <a:gd name="connsiteX73" fmla="*/ 1957036 w 2220071"/>
                  <a:gd name="connsiteY73" fmla="*/ 57953 h 633294"/>
                  <a:gd name="connsiteX74" fmla="*/ 1910150 w 2220071"/>
                  <a:gd name="connsiteY74" fmla="*/ 73051 h 633294"/>
                  <a:gd name="connsiteX75" fmla="*/ 1939653 w 2220071"/>
                  <a:gd name="connsiteY75" fmla="*/ 54166 h 633294"/>
                  <a:gd name="connsiteX76" fmla="*/ 1355608 w 2220071"/>
                  <a:gd name="connsiteY76" fmla="*/ 389 h 633294"/>
                  <a:gd name="connsiteX77" fmla="*/ 1457189 w 2220071"/>
                  <a:gd name="connsiteY77" fmla="*/ 14246 h 633294"/>
                  <a:gd name="connsiteX78" fmla="*/ 1467520 w 2220071"/>
                  <a:gd name="connsiteY78" fmla="*/ 48417 h 633294"/>
                  <a:gd name="connsiteX79" fmla="*/ 1528709 w 2220071"/>
                  <a:gd name="connsiteY79" fmla="*/ 5505 h 633294"/>
                  <a:gd name="connsiteX80" fmla="*/ 1526325 w 2220071"/>
                  <a:gd name="connsiteY80" fmla="*/ 32524 h 633294"/>
                  <a:gd name="connsiteX81" fmla="*/ 1570032 w 2220071"/>
                  <a:gd name="connsiteY81" fmla="*/ 22193 h 633294"/>
                  <a:gd name="connsiteX82" fmla="*/ 1620096 w 2220071"/>
                  <a:gd name="connsiteY82" fmla="*/ 7094 h 633294"/>
                  <a:gd name="connsiteX83" fmla="*/ 1696384 w 2220071"/>
                  <a:gd name="connsiteY83" fmla="*/ 46828 h 633294"/>
                  <a:gd name="connsiteX84" fmla="*/ 1727376 w 2220071"/>
                  <a:gd name="connsiteY84" fmla="*/ 61132 h 633294"/>
                  <a:gd name="connsiteX85" fmla="*/ 1790155 w 2220071"/>
                  <a:gd name="connsiteY85" fmla="*/ 36497 h 633294"/>
                  <a:gd name="connsiteX86" fmla="*/ 1852934 w 2220071"/>
                  <a:gd name="connsiteY86" fmla="*/ 22193 h 633294"/>
                  <a:gd name="connsiteX87" fmla="*/ 1764726 w 2220071"/>
                  <a:gd name="connsiteY87" fmla="*/ 100071 h 633294"/>
                  <a:gd name="connsiteX88" fmla="*/ 1806049 w 2220071"/>
                  <a:gd name="connsiteY88" fmla="*/ 95303 h 633294"/>
                  <a:gd name="connsiteX89" fmla="*/ 1777441 w 2220071"/>
                  <a:gd name="connsiteY89" fmla="*/ 129473 h 633294"/>
                  <a:gd name="connsiteX90" fmla="*/ 1849756 w 2220071"/>
                  <a:gd name="connsiteY90" fmla="*/ 103249 h 633294"/>
                  <a:gd name="connsiteX91" fmla="*/ 1894257 w 2220071"/>
                  <a:gd name="connsiteY91" fmla="*/ 88151 h 633294"/>
                  <a:gd name="connsiteX92" fmla="*/ 1863265 w 2220071"/>
                  <a:gd name="connsiteY92" fmla="*/ 107223 h 633294"/>
                  <a:gd name="connsiteX93" fmla="*/ 1864854 w 2220071"/>
                  <a:gd name="connsiteY93" fmla="*/ 114375 h 633294"/>
                  <a:gd name="connsiteX94" fmla="*/ 1939553 w 2220071"/>
                  <a:gd name="connsiteY94" fmla="*/ 107223 h 633294"/>
                  <a:gd name="connsiteX95" fmla="*/ 1957830 w 2220071"/>
                  <a:gd name="connsiteY95" fmla="*/ 142983 h 633294"/>
                  <a:gd name="connsiteX96" fmla="*/ 2044450 w 2220071"/>
                  <a:gd name="connsiteY96" fmla="*/ 149340 h 633294"/>
                  <a:gd name="connsiteX97" fmla="*/ 2081799 w 2220071"/>
                  <a:gd name="connsiteY97" fmla="*/ 133447 h 633294"/>
                  <a:gd name="connsiteX98" fmla="*/ 2088157 w 2220071"/>
                  <a:gd name="connsiteY98" fmla="*/ 203378 h 633294"/>
                  <a:gd name="connsiteX99" fmla="*/ 2019020 w 2220071"/>
                  <a:gd name="connsiteY99" fmla="*/ 230397 h 633294"/>
                  <a:gd name="connsiteX100" fmla="*/ 1985644 w 2220071"/>
                  <a:gd name="connsiteY100" fmla="*/ 245495 h 633294"/>
                  <a:gd name="connsiteX101" fmla="*/ 1951473 w 2220071"/>
                  <a:gd name="connsiteY101" fmla="*/ 250263 h 633294"/>
                  <a:gd name="connsiteX102" fmla="*/ 1914124 w 2220071"/>
                  <a:gd name="connsiteY102" fmla="*/ 259005 h 633294"/>
                  <a:gd name="connsiteX103" fmla="*/ 1859292 w 2220071"/>
                  <a:gd name="connsiteY103" fmla="*/ 288407 h 633294"/>
                  <a:gd name="connsiteX104" fmla="*/ 1768699 w 2220071"/>
                  <a:gd name="connsiteY104" fmla="*/ 317810 h 633294"/>
                  <a:gd name="connsiteX105" fmla="*/ 1736912 w 2220071"/>
                  <a:gd name="connsiteY105" fmla="*/ 324962 h 633294"/>
                  <a:gd name="connsiteX106" fmla="*/ 1716251 w 2220071"/>
                  <a:gd name="connsiteY106" fmla="*/ 277282 h 633294"/>
                  <a:gd name="connsiteX107" fmla="*/ 1651883 w 2220071"/>
                  <a:gd name="connsiteY107" fmla="*/ 314632 h 633294"/>
                  <a:gd name="connsiteX108" fmla="*/ 1611355 w 2220071"/>
                  <a:gd name="connsiteY108" fmla="*/ 326552 h 633294"/>
                  <a:gd name="connsiteX109" fmla="*/ 1643936 w 2220071"/>
                  <a:gd name="connsiteY109" fmla="*/ 363901 h 633294"/>
                  <a:gd name="connsiteX110" fmla="*/ 1604997 w 2220071"/>
                  <a:gd name="connsiteY110" fmla="*/ 376616 h 633294"/>
                  <a:gd name="connsiteX111" fmla="*/ 1588905 w 2220071"/>
                  <a:gd name="connsiteY111" fmla="*/ 354365 h 633294"/>
                  <a:gd name="connsiteX112" fmla="*/ 1565041 w 2220071"/>
                  <a:gd name="connsiteY112" fmla="*/ 351536 h 633294"/>
                  <a:gd name="connsiteX113" fmla="*/ 1565263 w 2220071"/>
                  <a:gd name="connsiteY113" fmla="*/ 351980 h 633294"/>
                  <a:gd name="connsiteX114" fmla="*/ 1563440 w 2220071"/>
                  <a:gd name="connsiteY114" fmla="*/ 353132 h 633294"/>
                  <a:gd name="connsiteX115" fmla="*/ 1564081 w 2220071"/>
                  <a:gd name="connsiteY115" fmla="*/ 351423 h 633294"/>
                  <a:gd name="connsiteX116" fmla="*/ 1562642 w 2220071"/>
                  <a:gd name="connsiteY116" fmla="*/ 351252 h 633294"/>
                  <a:gd name="connsiteX117" fmla="*/ 1556622 w 2220071"/>
                  <a:gd name="connsiteY117" fmla="*/ 332810 h 633294"/>
                  <a:gd name="connsiteX118" fmla="*/ 1548576 w 2220071"/>
                  <a:gd name="connsiteY118" fmla="*/ 308274 h 633294"/>
                  <a:gd name="connsiteX119" fmla="*/ 1484207 w 2220071"/>
                  <a:gd name="connsiteY119" fmla="*/ 375026 h 633294"/>
                  <a:gd name="connsiteX120" fmla="*/ 1425402 w 2220071"/>
                  <a:gd name="connsiteY120" fmla="*/ 398867 h 633294"/>
                  <a:gd name="connsiteX121" fmla="*/ 1291897 w 2220071"/>
                  <a:gd name="connsiteY121" fmla="*/ 437805 h 633294"/>
                  <a:gd name="connsiteX122" fmla="*/ 1276799 w 2220071"/>
                  <a:gd name="connsiteY122" fmla="*/ 444957 h 633294"/>
                  <a:gd name="connsiteX123" fmla="*/ 1259316 w 2220071"/>
                  <a:gd name="connsiteY123" fmla="*/ 446547 h 633294"/>
                  <a:gd name="connsiteX124" fmla="*/ 1260835 w 2220071"/>
                  <a:gd name="connsiteY124" fmla="*/ 430598 h 633294"/>
                  <a:gd name="connsiteX125" fmla="*/ 1262495 w 2220071"/>
                  <a:gd name="connsiteY125" fmla="*/ 430653 h 633294"/>
                  <a:gd name="connsiteX126" fmla="*/ 1263396 w 2220071"/>
                  <a:gd name="connsiteY126" fmla="*/ 428934 h 633294"/>
                  <a:gd name="connsiteX127" fmla="*/ 1296467 w 2220071"/>
                  <a:gd name="connsiteY127" fmla="*/ 416647 h 633294"/>
                  <a:gd name="connsiteX128" fmla="*/ 1323684 w 2220071"/>
                  <a:gd name="connsiteY128" fmla="*/ 386152 h 633294"/>
                  <a:gd name="connsiteX129" fmla="*/ 1305407 w 2220071"/>
                  <a:gd name="connsiteY129" fmla="*/ 384563 h 633294"/>
                  <a:gd name="connsiteX130" fmla="*/ 1277693 w 2220071"/>
                  <a:gd name="connsiteY130" fmla="*/ 401648 h 633294"/>
                  <a:gd name="connsiteX131" fmla="*/ 1263396 w 2220071"/>
                  <a:gd name="connsiteY131" fmla="*/ 428934 h 633294"/>
                  <a:gd name="connsiteX132" fmla="*/ 1260905 w 2220071"/>
                  <a:gd name="connsiteY132" fmla="*/ 429859 h 633294"/>
                  <a:gd name="connsiteX133" fmla="*/ 1260835 w 2220071"/>
                  <a:gd name="connsiteY133" fmla="*/ 430598 h 633294"/>
                  <a:gd name="connsiteX134" fmla="*/ 1241536 w 2220071"/>
                  <a:gd name="connsiteY134" fmla="*/ 429958 h 633294"/>
                  <a:gd name="connsiteX135" fmla="*/ 1221172 w 2220071"/>
                  <a:gd name="connsiteY135" fmla="*/ 432243 h 633294"/>
                  <a:gd name="connsiteX136" fmla="*/ 1080515 w 2220071"/>
                  <a:gd name="connsiteY136" fmla="*/ 474360 h 633294"/>
                  <a:gd name="connsiteX137" fmla="*/ 1099587 w 2220071"/>
                  <a:gd name="connsiteY137" fmla="*/ 490254 h 633294"/>
                  <a:gd name="connsiteX138" fmla="*/ 1081310 w 2220071"/>
                  <a:gd name="connsiteY138" fmla="*/ 511710 h 633294"/>
                  <a:gd name="connsiteX139" fmla="*/ 1090051 w 2220071"/>
                  <a:gd name="connsiteY139" fmla="*/ 537934 h 633294"/>
                  <a:gd name="connsiteX140" fmla="*/ 1076542 w 2220071"/>
                  <a:gd name="connsiteY140" fmla="*/ 546675 h 633294"/>
                  <a:gd name="connsiteX141" fmla="*/ 939859 w 2220071"/>
                  <a:gd name="connsiteY141" fmla="*/ 587998 h 633294"/>
                  <a:gd name="connsiteX142" fmla="*/ 846882 w 2220071"/>
                  <a:gd name="connsiteY142" fmla="*/ 599918 h 633294"/>
                  <a:gd name="connsiteX143" fmla="*/ 764237 w 2220071"/>
                  <a:gd name="connsiteY143" fmla="*/ 596739 h 633294"/>
                  <a:gd name="connsiteX144" fmla="*/ 757879 w 2220071"/>
                  <a:gd name="connsiteY144" fmla="*/ 626937 h 633294"/>
                  <a:gd name="connsiteX145" fmla="*/ 749933 w 2220071"/>
                  <a:gd name="connsiteY145" fmla="*/ 633294 h 633294"/>
                  <a:gd name="connsiteX146" fmla="*/ 723708 w 2220071"/>
                  <a:gd name="connsiteY146" fmla="*/ 607865 h 633294"/>
                  <a:gd name="connsiteX147" fmla="*/ 689538 w 2220071"/>
                  <a:gd name="connsiteY147" fmla="*/ 630115 h 633294"/>
                  <a:gd name="connsiteX148" fmla="*/ 674439 w 2220071"/>
                  <a:gd name="connsiteY148" fmla="*/ 618195 h 633294"/>
                  <a:gd name="connsiteX149" fmla="*/ 649009 w 2220071"/>
                  <a:gd name="connsiteY149" fmla="*/ 615017 h 633294"/>
                  <a:gd name="connsiteX150" fmla="*/ 604508 w 2220071"/>
                  <a:gd name="connsiteY150" fmla="*/ 626142 h 633294"/>
                  <a:gd name="connsiteX151" fmla="*/ 436833 w 2220071"/>
                  <a:gd name="connsiteY151" fmla="*/ 600713 h 633294"/>
                  <a:gd name="connsiteX152" fmla="*/ 394715 w 2220071"/>
                  <a:gd name="connsiteY152" fmla="*/ 570515 h 633294"/>
                  <a:gd name="connsiteX153" fmla="*/ 324784 w 2220071"/>
                  <a:gd name="connsiteY153" fmla="*/ 514094 h 633294"/>
                  <a:gd name="connsiteX154" fmla="*/ 296971 w 2220071"/>
                  <a:gd name="connsiteY154" fmla="*/ 480718 h 633294"/>
                  <a:gd name="connsiteX155" fmla="*/ 229424 w 2220071"/>
                  <a:gd name="connsiteY155" fmla="*/ 421912 h 633294"/>
                  <a:gd name="connsiteX156" fmla="*/ 189690 w 2220071"/>
                  <a:gd name="connsiteY156" fmla="*/ 416349 h 633294"/>
                  <a:gd name="connsiteX157" fmla="*/ 94330 w 2220071"/>
                  <a:gd name="connsiteY157" fmla="*/ 357544 h 633294"/>
                  <a:gd name="connsiteX158" fmla="*/ 27578 w 2220071"/>
                  <a:gd name="connsiteY158" fmla="*/ 303506 h 633294"/>
                  <a:gd name="connsiteX159" fmla="*/ 23604 w 2220071"/>
                  <a:gd name="connsiteY159" fmla="*/ 287613 h 633294"/>
                  <a:gd name="connsiteX160" fmla="*/ 2148 w 2220071"/>
                  <a:gd name="connsiteY160" fmla="*/ 247085 h 633294"/>
                  <a:gd name="connsiteX161" fmla="*/ 29962 w 2220071"/>
                  <a:gd name="connsiteY161" fmla="*/ 203378 h 633294"/>
                  <a:gd name="connsiteX162" fmla="*/ 54597 w 2220071"/>
                  <a:gd name="connsiteY162" fmla="*/ 204172 h 633294"/>
                  <a:gd name="connsiteX163" fmla="*/ 57775 w 2220071"/>
                  <a:gd name="connsiteY163" fmla="*/ 197020 h 633294"/>
                  <a:gd name="connsiteX164" fmla="*/ 15658 w 2220071"/>
                  <a:gd name="connsiteY164" fmla="*/ 170002 h 633294"/>
                  <a:gd name="connsiteX165" fmla="*/ 31551 w 2220071"/>
                  <a:gd name="connsiteY165" fmla="*/ 130268 h 633294"/>
                  <a:gd name="connsiteX166" fmla="*/ 77642 w 2220071"/>
                  <a:gd name="connsiteY166" fmla="*/ 158876 h 633294"/>
                  <a:gd name="connsiteX167" fmla="*/ 149162 w 2220071"/>
                  <a:gd name="connsiteY167" fmla="*/ 142983 h 633294"/>
                  <a:gd name="connsiteX168" fmla="*/ 67311 w 2220071"/>
                  <a:gd name="connsiteY168" fmla="*/ 119143 h 633294"/>
                  <a:gd name="connsiteX169" fmla="*/ 50623 w 2220071"/>
                  <a:gd name="connsiteY169" fmla="*/ 75436 h 633294"/>
                  <a:gd name="connsiteX170" fmla="*/ 141216 w 2220071"/>
                  <a:gd name="connsiteY170" fmla="*/ 65105 h 633294"/>
                  <a:gd name="connsiteX171" fmla="*/ 147573 w 2220071"/>
                  <a:gd name="connsiteY171" fmla="*/ 91329 h 633294"/>
                  <a:gd name="connsiteX172" fmla="*/ 219093 w 2220071"/>
                  <a:gd name="connsiteY172" fmla="*/ 80204 h 633294"/>
                  <a:gd name="connsiteX173" fmla="*/ 251550 w 2220071"/>
                  <a:gd name="connsiteY173" fmla="*/ 83155 h 633294"/>
                  <a:gd name="connsiteX174" fmla="*/ 225451 w 2220071"/>
                  <a:gd name="connsiteY174" fmla="*/ 96891 h 633294"/>
                  <a:gd name="connsiteX175" fmla="*/ 225924 w 2220071"/>
                  <a:gd name="connsiteY175" fmla="*/ 98191 h 633294"/>
                  <a:gd name="connsiteX176" fmla="*/ 223861 w 2220071"/>
                  <a:gd name="connsiteY176" fmla="*/ 99276 h 633294"/>
                  <a:gd name="connsiteX177" fmla="*/ 227040 w 2220071"/>
                  <a:gd name="connsiteY177" fmla="*/ 108017 h 633294"/>
                  <a:gd name="connsiteX178" fmla="*/ 291408 w 2220071"/>
                  <a:gd name="connsiteY178" fmla="*/ 86561 h 633294"/>
                  <a:gd name="connsiteX179" fmla="*/ 289194 w 2220071"/>
                  <a:gd name="connsiteY179" fmla="*/ 86278 h 633294"/>
                  <a:gd name="connsiteX180" fmla="*/ 292998 w 2220071"/>
                  <a:gd name="connsiteY180" fmla="*/ 84177 h 633294"/>
                  <a:gd name="connsiteX181" fmla="*/ 254129 w 2220071"/>
                  <a:gd name="connsiteY181" fmla="*/ 81797 h 633294"/>
                  <a:gd name="connsiteX182" fmla="*/ 255648 w 2220071"/>
                  <a:gd name="connsiteY182" fmla="*/ 80998 h 633294"/>
                  <a:gd name="connsiteX183" fmla="*/ 254059 w 2220071"/>
                  <a:gd name="connsiteY183" fmla="*/ 81793 h 633294"/>
                  <a:gd name="connsiteX184" fmla="*/ 271541 w 2220071"/>
                  <a:gd name="connsiteY184" fmla="*/ 50801 h 633294"/>
                  <a:gd name="connsiteX185" fmla="*/ 715762 w 2220071"/>
                  <a:gd name="connsiteY185" fmla="*/ 8684 h 633294"/>
                  <a:gd name="connsiteX186" fmla="*/ 877080 w 2220071"/>
                  <a:gd name="connsiteY186" fmla="*/ 11862 h 633294"/>
                  <a:gd name="connsiteX187" fmla="*/ 934296 w 2220071"/>
                  <a:gd name="connsiteY187" fmla="*/ 12657 h 633294"/>
                  <a:gd name="connsiteX188" fmla="*/ 991512 w 2220071"/>
                  <a:gd name="connsiteY188" fmla="*/ 24577 h 633294"/>
                  <a:gd name="connsiteX189" fmla="*/ 1015352 w 2220071"/>
                  <a:gd name="connsiteY189" fmla="*/ 11862 h 633294"/>
                  <a:gd name="connsiteX190" fmla="*/ 1020915 w 2220071"/>
                  <a:gd name="connsiteY190" fmla="*/ 11862 h 633294"/>
                  <a:gd name="connsiteX191" fmla="*/ 1078926 w 2220071"/>
                  <a:gd name="connsiteY191" fmla="*/ 11068 h 633294"/>
                  <a:gd name="connsiteX192" fmla="*/ 1086873 w 2220071"/>
                  <a:gd name="connsiteY192" fmla="*/ 9478 h 633294"/>
                  <a:gd name="connsiteX193" fmla="*/ 1300639 w 2220071"/>
                  <a:gd name="connsiteY193" fmla="*/ 8684 h 633294"/>
                  <a:gd name="connsiteX194" fmla="*/ 1321300 w 2220071"/>
                  <a:gd name="connsiteY194" fmla="*/ 7889 h 633294"/>
                  <a:gd name="connsiteX195" fmla="*/ 1355608 w 2220071"/>
                  <a:gd name="connsiteY195" fmla="*/ 389 h 633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</a:cxnLst>
                <a:rect l="l" t="t" r="r" b="b"/>
                <a:pathLst>
                  <a:path w="2220071" h="633294">
                    <a:moveTo>
                      <a:pt x="1341167" y="493432"/>
                    </a:moveTo>
                    <a:cubicBezTo>
                      <a:pt x="1333220" y="529192"/>
                      <a:pt x="1333220" y="529192"/>
                      <a:pt x="1299844" y="520451"/>
                    </a:cubicBezTo>
                    <a:cubicBezTo>
                      <a:pt x="1308585" y="502968"/>
                      <a:pt x="1324479" y="498995"/>
                      <a:pt x="1341167" y="493432"/>
                    </a:cubicBezTo>
                    <a:close/>
                    <a:moveTo>
                      <a:pt x="1180644" y="481512"/>
                    </a:moveTo>
                    <a:cubicBezTo>
                      <a:pt x="1164750" y="488664"/>
                      <a:pt x="1148062" y="495816"/>
                      <a:pt x="1130580" y="503762"/>
                    </a:cubicBezTo>
                    <a:cubicBezTo>
                      <a:pt x="1153625" y="524424"/>
                      <a:pt x="1153625" y="524424"/>
                      <a:pt x="1183823" y="490253"/>
                    </a:cubicBezTo>
                    <a:cubicBezTo>
                      <a:pt x="1183028" y="487074"/>
                      <a:pt x="1181438" y="484690"/>
                      <a:pt x="1180644" y="481512"/>
                    </a:cubicBezTo>
                    <a:close/>
                    <a:moveTo>
                      <a:pt x="1223953" y="466115"/>
                    </a:moveTo>
                    <a:cubicBezTo>
                      <a:pt x="1247793" y="467009"/>
                      <a:pt x="1269646" y="471579"/>
                      <a:pt x="1283156" y="479128"/>
                    </a:cubicBezTo>
                    <a:cubicBezTo>
                      <a:pt x="1276799" y="494226"/>
                      <a:pt x="1272825" y="507736"/>
                      <a:pt x="1266468" y="518861"/>
                    </a:cubicBezTo>
                    <a:cubicBezTo>
                      <a:pt x="1261700" y="526808"/>
                      <a:pt x="1254548" y="534754"/>
                      <a:pt x="1246601" y="538728"/>
                    </a:cubicBezTo>
                    <a:cubicBezTo>
                      <a:pt x="1239449" y="542701"/>
                      <a:pt x="1229119" y="541112"/>
                      <a:pt x="1220377" y="542701"/>
                    </a:cubicBezTo>
                    <a:cubicBezTo>
                      <a:pt x="1219583" y="533960"/>
                      <a:pt x="1218788" y="526013"/>
                      <a:pt x="1217198" y="514093"/>
                    </a:cubicBezTo>
                    <a:cubicBezTo>
                      <a:pt x="1205278" y="519656"/>
                      <a:pt x="1192564" y="524424"/>
                      <a:pt x="1180644" y="529986"/>
                    </a:cubicBezTo>
                    <a:cubicBezTo>
                      <a:pt x="1144089" y="547469"/>
                      <a:pt x="1132169" y="545085"/>
                      <a:pt x="1105150" y="513298"/>
                    </a:cubicBezTo>
                    <a:cubicBezTo>
                      <a:pt x="1108329" y="484690"/>
                      <a:pt x="1133758" y="482306"/>
                      <a:pt x="1152830" y="475154"/>
                    </a:cubicBezTo>
                    <a:cubicBezTo>
                      <a:pt x="1174286" y="468002"/>
                      <a:pt x="1200113" y="465221"/>
                      <a:pt x="1223953" y="466115"/>
                    </a:cubicBezTo>
                    <a:close/>
                    <a:moveTo>
                      <a:pt x="1431759" y="447341"/>
                    </a:moveTo>
                    <a:cubicBezTo>
                      <a:pt x="1440500" y="449725"/>
                      <a:pt x="1436527" y="460056"/>
                      <a:pt x="1424607" y="461645"/>
                    </a:cubicBezTo>
                    <a:cubicBezTo>
                      <a:pt x="1420634" y="462440"/>
                      <a:pt x="1417455" y="460851"/>
                      <a:pt x="1413481" y="460851"/>
                    </a:cubicBezTo>
                    <a:cubicBezTo>
                      <a:pt x="1411892" y="457672"/>
                      <a:pt x="1411097" y="454493"/>
                      <a:pt x="1410303" y="451315"/>
                    </a:cubicBezTo>
                    <a:cubicBezTo>
                      <a:pt x="1417455" y="449725"/>
                      <a:pt x="1425401" y="445752"/>
                      <a:pt x="1431759" y="447341"/>
                    </a:cubicBezTo>
                    <a:close/>
                    <a:moveTo>
                      <a:pt x="1563440" y="353132"/>
                    </a:moveTo>
                    <a:lnTo>
                      <a:pt x="1559986" y="362336"/>
                    </a:lnTo>
                    <a:cubicBezTo>
                      <a:pt x="1555927" y="371052"/>
                      <a:pt x="1551755" y="371052"/>
                      <a:pt x="1535066" y="371052"/>
                    </a:cubicBezTo>
                    <a:close/>
                    <a:moveTo>
                      <a:pt x="1562085" y="351186"/>
                    </a:moveTo>
                    <a:lnTo>
                      <a:pt x="1562642" y="351252"/>
                    </a:lnTo>
                    <a:lnTo>
                      <a:pt x="1562880" y="351981"/>
                    </a:lnTo>
                    <a:close/>
                    <a:moveTo>
                      <a:pt x="1678802" y="325657"/>
                    </a:moveTo>
                    <a:cubicBezTo>
                      <a:pt x="1686848" y="324167"/>
                      <a:pt x="1694398" y="325756"/>
                      <a:pt x="1701947" y="327346"/>
                    </a:cubicBezTo>
                    <a:cubicBezTo>
                      <a:pt x="1702741" y="331319"/>
                      <a:pt x="1702741" y="333703"/>
                      <a:pt x="1703536" y="336882"/>
                    </a:cubicBezTo>
                    <a:cubicBezTo>
                      <a:pt x="1689232" y="338471"/>
                      <a:pt x="1675722" y="340060"/>
                      <a:pt x="1652677" y="342444"/>
                    </a:cubicBezTo>
                    <a:cubicBezTo>
                      <a:pt x="1662213" y="331716"/>
                      <a:pt x="1670756" y="327147"/>
                      <a:pt x="1678802" y="325657"/>
                    </a:cubicBezTo>
                    <a:close/>
                    <a:moveTo>
                      <a:pt x="1717840" y="228012"/>
                    </a:moveTo>
                    <a:cubicBezTo>
                      <a:pt x="1705125" y="233575"/>
                      <a:pt x="1693205" y="239137"/>
                      <a:pt x="1681285" y="244700"/>
                    </a:cubicBezTo>
                    <a:lnTo>
                      <a:pt x="1681286" y="244701"/>
                    </a:lnTo>
                    <a:lnTo>
                      <a:pt x="1681285" y="244701"/>
                    </a:lnTo>
                    <a:lnTo>
                      <a:pt x="1682368" y="247516"/>
                    </a:lnTo>
                    <a:lnTo>
                      <a:pt x="1685258" y="255031"/>
                    </a:lnTo>
                    <a:lnTo>
                      <a:pt x="1685259" y="255031"/>
                    </a:lnTo>
                    <a:lnTo>
                      <a:pt x="1685335" y="255020"/>
                    </a:lnTo>
                    <a:lnTo>
                      <a:pt x="1707212" y="251951"/>
                    </a:lnTo>
                    <a:lnTo>
                      <a:pt x="1717789" y="228128"/>
                    </a:lnTo>
                    <a:lnTo>
                      <a:pt x="1717841" y="228013"/>
                    </a:lnTo>
                    <a:lnTo>
                      <a:pt x="1717839" y="228014"/>
                    </a:lnTo>
                    <a:close/>
                    <a:moveTo>
                      <a:pt x="1944322" y="211213"/>
                    </a:moveTo>
                    <a:cubicBezTo>
                      <a:pt x="1928230" y="209536"/>
                      <a:pt x="1915713" y="220265"/>
                      <a:pt x="1901409" y="225629"/>
                    </a:cubicBezTo>
                    <a:cubicBezTo>
                      <a:pt x="1902204" y="228807"/>
                      <a:pt x="1902999" y="231191"/>
                      <a:pt x="1903793" y="234370"/>
                    </a:cubicBezTo>
                    <a:cubicBezTo>
                      <a:pt x="1923660" y="228807"/>
                      <a:pt x="1942732" y="223245"/>
                      <a:pt x="1961804" y="217682"/>
                    </a:cubicBezTo>
                    <a:cubicBezTo>
                      <a:pt x="1955447" y="213709"/>
                      <a:pt x="1949686" y="211771"/>
                      <a:pt x="1944322" y="211213"/>
                    </a:cubicBezTo>
                    <a:close/>
                    <a:moveTo>
                      <a:pt x="2220071" y="169207"/>
                    </a:moveTo>
                    <a:cubicBezTo>
                      <a:pt x="2185106" y="193047"/>
                      <a:pt x="2149346" y="212914"/>
                      <a:pt x="2104844" y="200199"/>
                    </a:cubicBezTo>
                    <a:cubicBezTo>
                      <a:pt x="2142989" y="189868"/>
                      <a:pt x="2181927" y="179538"/>
                      <a:pt x="2220071" y="169207"/>
                    </a:cubicBezTo>
                    <a:close/>
                    <a:moveTo>
                      <a:pt x="2042066" y="168412"/>
                    </a:moveTo>
                    <a:cubicBezTo>
                      <a:pt x="2022993" y="182716"/>
                      <a:pt x="2008690" y="193842"/>
                      <a:pt x="1993591" y="204172"/>
                    </a:cubicBezTo>
                    <a:cubicBezTo>
                      <a:pt x="1994386" y="207351"/>
                      <a:pt x="1995180" y="211324"/>
                      <a:pt x="1995975" y="214503"/>
                    </a:cubicBezTo>
                    <a:cubicBezTo>
                      <a:pt x="2014252" y="211324"/>
                      <a:pt x="2032530" y="208146"/>
                      <a:pt x="2054780" y="204172"/>
                    </a:cubicBezTo>
                    <a:cubicBezTo>
                      <a:pt x="2049217" y="189074"/>
                      <a:pt x="2046039" y="178743"/>
                      <a:pt x="2042066" y="168412"/>
                    </a:cubicBezTo>
                    <a:close/>
                    <a:moveTo>
                      <a:pt x="241344" y="127089"/>
                    </a:moveTo>
                    <a:cubicBezTo>
                      <a:pt x="237371" y="127089"/>
                      <a:pt x="233397" y="129473"/>
                      <a:pt x="229424" y="131062"/>
                    </a:cubicBezTo>
                    <a:cubicBezTo>
                      <a:pt x="230219" y="133446"/>
                      <a:pt x="230219" y="135036"/>
                      <a:pt x="231013" y="137420"/>
                    </a:cubicBezTo>
                    <a:lnTo>
                      <a:pt x="231808" y="137420"/>
                    </a:lnTo>
                    <a:cubicBezTo>
                      <a:pt x="238165" y="137420"/>
                      <a:pt x="245317" y="137420"/>
                      <a:pt x="252469" y="137420"/>
                    </a:cubicBezTo>
                    <a:cubicBezTo>
                      <a:pt x="253264" y="135831"/>
                      <a:pt x="253264" y="133447"/>
                      <a:pt x="254059" y="131858"/>
                    </a:cubicBezTo>
                    <a:cubicBezTo>
                      <a:pt x="250085" y="130268"/>
                      <a:pt x="246112" y="127884"/>
                      <a:pt x="242139" y="127089"/>
                    </a:cubicBezTo>
                    <a:lnTo>
                      <a:pt x="241706" y="127234"/>
                    </a:lnTo>
                    <a:close/>
                    <a:moveTo>
                      <a:pt x="1691616" y="88945"/>
                    </a:moveTo>
                    <a:cubicBezTo>
                      <a:pt x="1687643" y="112785"/>
                      <a:pt x="1693206" y="124705"/>
                      <a:pt x="1717046" y="120732"/>
                    </a:cubicBezTo>
                    <a:cubicBezTo>
                      <a:pt x="1725787" y="97687"/>
                      <a:pt x="1720224" y="86561"/>
                      <a:pt x="1691616" y="88945"/>
                    </a:cubicBezTo>
                    <a:close/>
                    <a:moveTo>
                      <a:pt x="254059" y="81793"/>
                    </a:moveTo>
                    <a:lnTo>
                      <a:pt x="254129" y="81797"/>
                    </a:lnTo>
                    <a:lnTo>
                      <a:pt x="254122" y="81801"/>
                    </a:lnTo>
                    <a:close/>
                    <a:moveTo>
                      <a:pt x="1939653" y="54166"/>
                    </a:moveTo>
                    <a:cubicBezTo>
                      <a:pt x="1944570" y="54228"/>
                      <a:pt x="1950281" y="55370"/>
                      <a:pt x="1957036" y="57953"/>
                    </a:cubicBezTo>
                    <a:cubicBezTo>
                      <a:pt x="1935580" y="65105"/>
                      <a:pt x="1922865" y="69078"/>
                      <a:pt x="1910150" y="73051"/>
                    </a:cubicBezTo>
                    <a:cubicBezTo>
                      <a:pt x="1917302" y="63515"/>
                      <a:pt x="1924901" y="53979"/>
                      <a:pt x="1939653" y="54166"/>
                    </a:cubicBezTo>
                    <a:close/>
                    <a:moveTo>
                      <a:pt x="1355608" y="389"/>
                    </a:moveTo>
                    <a:cubicBezTo>
                      <a:pt x="1389692" y="-2144"/>
                      <a:pt x="1423217" y="8287"/>
                      <a:pt x="1457189" y="14246"/>
                    </a:cubicBezTo>
                    <a:cubicBezTo>
                      <a:pt x="1459573" y="22193"/>
                      <a:pt x="1461957" y="30934"/>
                      <a:pt x="1467520" y="48417"/>
                    </a:cubicBezTo>
                    <a:cubicBezTo>
                      <a:pt x="1480234" y="17425"/>
                      <a:pt x="1500895" y="8684"/>
                      <a:pt x="1528709" y="5505"/>
                    </a:cubicBezTo>
                    <a:cubicBezTo>
                      <a:pt x="1527914" y="15041"/>
                      <a:pt x="1527120" y="22988"/>
                      <a:pt x="1526325" y="32524"/>
                    </a:cubicBezTo>
                    <a:cubicBezTo>
                      <a:pt x="1543808" y="46828"/>
                      <a:pt x="1563674" y="35702"/>
                      <a:pt x="1570032" y="22193"/>
                    </a:cubicBezTo>
                    <a:cubicBezTo>
                      <a:pt x="1582747" y="-7210"/>
                      <a:pt x="1604202" y="1532"/>
                      <a:pt x="1620096" y="7094"/>
                    </a:cubicBezTo>
                    <a:cubicBezTo>
                      <a:pt x="1647115" y="16630"/>
                      <a:pt x="1670955" y="33318"/>
                      <a:pt x="1696384" y="46828"/>
                    </a:cubicBezTo>
                    <a:cubicBezTo>
                      <a:pt x="1706715" y="52391"/>
                      <a:pt x="1718635" y="63516"/>
                      <a:pt x="1727376" y="61132"/>
                    </a:cubicBezTo>
                    <a:cubicBezTo>
                      <a:pt x="1749627" y="56364"/>
                      <a:pt x="1778235" y="51596"/>
                      <a:pt x="1790155" y="36497"/>
                    </a:cubicBezTo>
                    <a:cubicBezTo>
                      <a:pt x="1810022" y="9478"/>
                      <a:pt x="1828299" y="9478"/>
                      <a:pt x="1852934" y="22193"/>
                    </a:cubicBezTo>
                    <a:cubicBezTo>
                      <a:pt x="1845782" y="73847"/>
                      <a:pt x="1797308" y="76231"/>
                      <a:pt x="1764726" y="100071"/>
                    </a:cubicBezTo>
                    <a:cubicBezTo>
                      <a:pt x="1778235" y="98481"/>
                      <a:pt x="1791745" y="96892"/>
                      <a:pt x="1806049" y="95303"/>
                    </a:cubicBezTo>
                    <a:cubicBezTo>
                      <a:pt x="1813201" y="120732"/>
                      <a:pt x="1788566" y="119143"/>
                      <a:pt x="1777441" y="129473"/>
                    </a:cubicBezTo>
                    <a:cubicBezTo>
                      <a:pt x="1825121" y="145367"/>
                      <a:pt x="1825915" y="145367"/>
                      <a:pt x="1849756" y="103249"/>
                    </a:cubicBezTo>
                    <a:cubicBezTo>
                      <a:pt x="1858497" y="88151"/>
                      <a:pt x="1870417" y="84177"/>
                      <a:pt x="1894257" y="88151"/>
                    </a:cubicBezTo>
                    <a:cubicBezTo>
                      <a:pt x="1879953" y="96892"/>
                      <a:pt x="1871212" y="102455"/>
                      <a:pt x="1863265" y="107223"/>
                    </a:cubicBezTo>
                    <a:cubicBezTo>
                      <a:pt x="1864060" y="109607"/>
                      <a:pt x="1864060" y="111991"/>
                      <a:pt x="1864854" y="114375"/>
                    </a:cubicBezTo>
                    <a:cubicBezTo>
                      <a:pt x="1888695" y="111991"/>
                      <a:pt x="1913329" y="109607"/>
                      <a:pt x="1939553" y="107223"/>
                    </a:cubicBezTo>
                    <a:cubicBezTo>
                      <a:pt x="1945116" y="119143"/>
                      <a:pt x="1951473" y="131063"/>
                      <a:pt x="1957830" y="142983"/>
                    </a:cubicBezTo>
                    <a:cubicBezTo>
                      <a:pt x="1985644" y="151724"/>
                      <a:pt x="2017431" y="113580"/>
                      <a:pt x="2044450" y="149340"/>
                    </a:cubicBezTo>
                    <a:cubicBezTo>
                      <a:pt x="2054780" y="144572"/>
                      <a:pt x="2065906" y="139804"/>
                      <a:pt x="2081799" y="133447"/>
                    </a:cubicBezTo>
                    <a:cubicBezTo>
                      <a:pt x="2069879" y="166823"/>
                      <a:pt x="2069879" y="166823"/>
                      <a:pt x="2088157" y="203378"/>
                    </a:cubicBezTo>
                    <a:cubicBezTo>
                      <a:pt x="2071469" y="227218"/>
                      <a:pt x="2043655" y="228807"/>
                      <a:pt x="2019020" y="230397"/>
                    </a:cubicBezTo>
                    <a:cubicBezTo>
                      <a:pt x="2003922" y="231191"/>
                      <a:pt x="1993591" y="228807"/>
                      <a:pt x="1985644" y="245495"/>
                    </a:cubicBezTo>
                    <a:cubicBezTo>
                      <a:pt x="1977697" y="262183"/>
                      <a:pt x="1964983" y="258210"/>
                      <a:pt x="1951473" y="250263"/>
                    </a:cubicBezTo>
                    <a:cubicBezTo>
                      <a:pt x="1926839" y="235165"/>
                      <a:pt x="1926044" y="235959"/>
                      <a:pt x="1914124" y="259005"/>
                    </a:cubicBezTo>
                    <a:cubicBezTo>
                      <a:pt x="1902999" y="282050"/>
                      <a:pt x="1881542" y="289997"/>
                      <a:pt x="1859292" y="288407"/>
                    </a:cubicBezTo>
                    <a:cubicBezTo>
                      <a:pt x="1823532" y="285229"/>
                      <a:pt x="1794923" y="292381"/>
                      <a:pt x="1768699" y="317810"/>
                    </a:cubicBezTo>
                    <a:cubicBezTo>
                      <a:pt x="1761547" y="324962"/>
                      <a:pt x="1746449" y="323373"/>
                      <a:pt x="1736912" y="324962"/>
                    </a:cubicBezTo>
                    <a:cubicBezTo>
                      <a:pt x="1721814" y="309069"/>
                      <a:pt x="1748832" y="281255"/>
                      <a:pt x="1716251" y="277282"/>
                    </a:cubicBezTo>
                    <a:cubicBezTo>
                      <a:pt x="1701947" y="301122"/>
                      <a:pt x="1687643" y="324168"/>
                      <a:pt x="1651883" y="314632"/>
                    </a:cubicBezTo>
                    <a:cubicBezTo>
                      <a:pt x="1642347" y="312248"/>
                      <a:pt x="1629632" y="320989"/>
                      <a:pt x="1611355" y="326552"/>
                    </a:cubicBezTo>
                    <a:cubicBezTo>
                      <a:pt x="1628043" y="338472"/>
                      <a:pt x="1654267" y="335293"/>
                      <a:pt x="1643936" y="363901"/>
                    </a:cubicBezTo>
                    <a:cubicBezTo>
                      <a:pt x="1633605" y="367080"/>
                      <a:pt x="1620891" y="371053"/>
                      <a:pt x="1604997" y="376616"/>
                    </a:cubicBezTo>
                    <a:cubicBezTo>
                      <a:pt x="1603805" y="361120"/>
                      <a:pt x="1597249" y="356153"/>
                      <a:pt x="1588905" y="354365"/>
                    </a:cubicBezTo>
                    <a:lnTo>
                      <a:pt x="1565041" y="351536"/>
                    </a:lnTo>
                    <a:lnTo>
                      <a:pt x="1565263" y="351980"/>
                    </a:lnTo>
                    <a:lnTo>
                      <a:pt x="1563440" y="353132"/>
                    </a:lnTo>
                    <a:lnTo>
                      <a:pt x="1564081" y="351423"/>
                    </a:lnTo>
                    <a:lnTo>
                      <a:pt x="1562642" y="351252"/>
                    </a:lnTo>
                    <a:lnTo>
                      <a:pt x="1556622" y="332810"/>
                    </a:lnTo>
                    <a:cubicBezTo>
                      <a:pt x="1554338" y="325757"/>
                      <a:pt x="1551755" y="317810"/>
                      <a:pt x="1548576" y="308274"/>
                    </a:cubicBezTo>
                    <a:cubicBezTo>
                      <a:pt x="1523146" y="334498"/>
                      <a:pt x="1504074" y="355160"/>
                      <a:pt x="1484207" y="375026"/>
                    </a:cubicBezTo>
                    <a:cubicBezTo>
                      <a:pt x="1468314" y="390125"/>
                      <a:pt x="1451626" y="400456"/>
                      <a:pt x="1425402" y="398867"/>
                    </a:cubicBezTo>
                    <a:cubicBezTo>
                      <a:pt x="1377722" y="396483"/>
                      <a:pt x="1330042" y="403635"/>
                      <a:pt x="1291897" y="437805"/>
                    </a:cubicBezTo>
                    <a:cubicBezTo>
                      <a:pt x="1287924" y="440984"/>
                      <a:pt x="1282361" y="443368"/>
                      <a:pt x="1276799" y="444957"/>
                    </a:cubicBezTo>
                    <a:cubicBezTo>
                      <a:pt x="1271236" y="446547"/>
                      <a:pt x="1265673" y="445752"/>
                      <a:pt x="1259316" y="446547"/>
                    </a:cubicBezTo>
                    <a:lnTo>
                      <a:pt x="1260835" y="430598"/>
                    </a:lnTo>
                    <a:lnTo>
                      <a:pt x="1262495" y="430653"/>
                    </a:lnTo>
                    <a:lnTo>
                      <a:pt x="1263396" y="428934"/>
                    </a:lnTo>
                    <a:lnTo>
                      <a:pt x="1296467" y="416647"/>
                    </a:lnTo>
                    <a:cubicBezTo>
                      <a:pt x="1307394" y="410389"/>
                      <a:pt x="1316930" y="401251"/>
                      <a:pt x="1323684" y="386152"/>
                    </a:cubicBezTo>
                    <a:cubicBezTo>
                      <a:pt x="1315737" y="385357"/>
                      <a:pt x="1310175" y="383768"/>
                      <a:pt x="1305407" y="384563"/>
                    </a:cubicBezTo>
                    <a:cubicBezTo>
                      <a:pt x="1292295" y="386550"/>
                      <a:pt x="1283951" y="393106"/>
                      <a:pt x="1277693" y="401648"/>
                    </a:cubicBezTo>
                    <a:lnTo>
                      <a:pt x="1263396" y="428934"/>
                    </a:lnTo>
                    <a:lnTo>
                      <a:pt x="1260905" y="429859"/>
                    </a:lnTo>
                    <a:lnTo>
                      <a:pt x="1260835" y="430598"/>
                    </a:lnTo>
                    <a:lnTo>
                      <a:pt x="1241536" y="429958"/>
                    </a:lnTo>
                    <a:cubicBezTo>
                      <a:pt x="1234483" y="429859"/>
                      <a:pt x="1227530" y="430256"/>
                      <a:pt x="1221172" y="432243"/>
                    </a:cubicBezTo>
                    <a:cubicBezTo>
                      <a:pt x="1175081" y="444957"/>
                      <a:pt x="1128990" y="459261"/>
                      <a:pt x="1080515" y="474360"/>
                    </a:cubicBezTo>
                    <a:cubicBezTo>
                      <a:pt x="1086078" y="479128"/>
                      <a:pt x="1091641" y="483896"/>
                      <a:pt x="1099587" y="490254"/>
                    </a:cubicBezTo>
                    <a:cubicBezTo>
                      <a:pt x="1093230" y="496611"/>
                      <a:pt x="1083694" y="502968"/>
                      <a:pt x="1081310" y="511710"/>
                    </a:cubicBezTo>
                    <a:cubicBezTo>
                      <a:pt x="1079721" y="518862"/>
                      <a:pt x="1086873" y="528398"/>
                      <a:pt x="1090051" y="537934"/>
                    </a:cubicBezTo>
                    <a:cubicBezTo>
                      <a:pt x="1085283" y="541112"/>
                      <a:pt x="1081310" y="545880"/>
                      <a:pt x="1076542" y="546675"/>
                    </a:cubicBezTo>
                    <a:cubicBezTo>
                      <a:pt x="1028862" y="553827"/>
                      <a:pt x="988334" y="582435"/>
                      <a:pt x="939859" y="587998"/>
                    </a:cubicBezTo>
                    <a:cubicBezTo>
                      <a:pt x="908867" y="591177"/>
                      <a:pt x="879464" y="600713"/>
                      <a:pt x="846882" y="599918"/>
                    </a:cubicBezTo>
                    <a:cubicBezTo>
                      <a:pt x="825426" y="599123"/>
                      <a:pt x="780130" y="601507"/>
                      <a:pt x="764237" y="596739"/>
                    </a:cubicBezTo>
                    <a:cubicBezTo>
                      <a:pt x="761853" y="607070"/>
                      <a:pt x="760263" y="617401"/>
                      <a:pt x="757879" y="626937"/>
                    </a:cubicBezTo>
                    <a:cubicBezTo>
                      <a:pt x="757085" y="629321"/>
                      <a:pt x="753906" y="630115"/>
                      <a:pt x="749933" y="633294"/>
                    </a:cubicBezTo>
                    <a:cubicBezTo>
                      <a:pt x="741191" y="624553"/>
                      <a:pt x="733245" y="608659"/>
                      <a:pt x="723708" y="607865"/>
                    </a:cubicBezTo>
                    <a:cubicBezTo>
                      <a:pt x="714172" y="607070"/>
                      <a:pt x="703047" y="620579"/>
                      <a:pt x="689538" y="630115"/>
                    </a:cubicBezTo>
                    <a:cubicBezTo>
                      <a:pt x="686359" y="626937"/>
                      <a:pt x="681591" y="620579"/>
                      <a:pt x="674439" y="618195"/>
                    </a:cubicBezTo>
                    <a:cubicBezTo>
                      <a:pt x="666492" y="615017"/>
                      <a:pt x="651394" y="611838"/>
                      <a:pt x="649009" y="615017"/>
                    </a:cubicBezTo>
                    <a:cubicBezTo>
                      <a:pt x="637089" y="634884"/>
                      <a:pt x="619607" y="628526"/>
                      <a:pt x="604508" y="626142"/>
                    </a:cubicBezTo>
                    <a:cubicBezTo>
                      <a:pt x="548087" y="618195"/>
                      <a:pt x="492460" y="608659"/>
                      <a:pt x="436833" y="600713"/>
                    </a:cubicBezTo>
                    <a:cubicBezTo>
                      <a:pt x="416966" y="597534"/>
                      <a:pt x="404251" y="586409"/>
                      <a:pt x="394715" y="570515"/>
                    </a:cubicBezTo>
                    <a:cubicBezTo>
                      <a:pt x="378027" y="543496"/>
                      <a:pt x="358160" y="529192"/>
                      <a:pt x="324784" y="514094"/>
                    </a:cubicBezTo>
                    <a:cubicBezTo>
                      <a:pt x="314453" y="509326"/>
                      <a:pt x="308096" y="494227"/>
                      <a:pt x="296971" y="480718"/>
                    </a:cubicBezTo>
                    <a:cubicBezTo>
                      <a:pt x="262005" y="482307"/>
                      <a:pt x="237371" y="462440"/>
                      <a:pt x="229424" y="421912"/>
                    </a:cubicBezTo>
                    <a:cubicBezTo>
                      <a:pt x="216709" y="420323"/>
                      <a:pt x="203994" y="417939"/>
                      <a:pt x="189690" y="416349"/>
                    </a:cubicBezTo>
                    <a:cubicBezTo>
                      <a:pt x="181744" y="361517"/>
                      <a:pt x="135653" y="362312"/>
                      <a:pt x="94330" y="357544"/>
                    </a:cubicBezTo>
                    <a:cubicBezTo>
                      <a:pt x="56186" y="352776"/>
                      <a:pt x="37908" y="339266"/>
                      <a:pt x="27578" y="303506"/>
                    </a:cubicBezTo>
                    <a:cubicBezTo>
                      <a:pt x="25988" y="297944"/>
                      <a:pt x="24399" y="292381"/>
                      <a:pt x="23604" y="287613"/>
                    </a:cubicBezTo>
                    <a:cubicBezTo>
                      <a:pt x="22015" y="270925"/>
                      <a:pt x="-8182" y="268541"/>
                      <a:pt x="2148" y="247085"/>
                    </a:cubicBezTo>
                    <a:cubicBezTo>
                      <a:pt x="9300" y="231986"/>
                      <a:pt x="19631" y="219271"/>
                      <a:pt x="29962" y="203378"/>
                    </a:cubicBezTo>
                    <a:cubicBezTo>
                      <a:pt x="37114" y="203378"/>
                      <a:pt x="45855" y="204172"/>
                      <a:pt x="54597" y="204172"/>
                    </a:cubicBezTo>
                    <a:cubicBezTo>
                      <a:pt x="55391" y="201788"/>
                      <a:pt x="56980" y="199404"/>
                      <a:pt x="57775" y="197020"/>
                    </a:cubicBezTo>
                    <a:cubicBezTo>
                      <a:pt x="45060" y="189074"/>
                      <a:pt x="32346" y="180332"/>
                      <a:pt x="15658" y="170002"/>
                    </a:cubicBezTo>
                    <a:cubicBezTo>
                      <a:pt x="20426" y="158876"/>
                      <a:pt x="24399" y="146956"/>
                      <a:pt x="31551" y="130268"/>
                    </a:cubicBezTo>
                    <a:cubicBezTo>
                      <a:pt x="50623" y="142188"/>
                      <a:pt x="65722" y="151724"/>
                      <a:pt x="77642" y="158876"/>
                    </a:cubicBezTo>
                    <a:cubicBezTo>
                      <a:pt x="100687" y="154108"/>
                      <a:pt x="121349" y="149340"/>
                      <a:pt x="149162" y="142983"/>
                    </a:cubicBezTo>
                    <a:cubicBezTo>
                      <a:pt x="120554" y="126295"/>
                      <a:pt x="95919" y="118348"/>
                      <a:pt x="67311" y="119143"/>
                    </a:cubicBezTo>
                    <a:cubicBezTo>
                      <a:pt x="61749" y="105633"/>
                      <a:pt x="56980" y="92124"/>
                      <a:pt x="50623" y="75436"/>
                    </a:cubicBezTo>
                    <a:cubicBezTo>
                      <a:pt x="81615" y="72257"/>
                      <a:pt x="110223" y="69079"/>
                      <a:pt x="141216" y="65105"/>
                    </a:cubicBezTo>
                    <a:cubicBezTo>
                      <a:pt x="142805" y="72257"/>
                      <a:pt x="145189" y="79409"/>
                      <a:pt x="147573" y="91329"/>
                    </a:cubicBezTo>
                    <a:cubicBezTo>
                      <a:pt x="171413" y="87356"/>
                      <a:pt x="195253" y="82588"/>
                      <a:pt x="219093" y="80204"/>
                    </a:cubicBezTo>
                    <a:lnTo>
                      <a:pt x="251550" y="83155"/>
                    </a:lnTo>
                    <a:lnTo>
                      <a:pt x="225451" y="96891"/>
                    </a:lnTo>
                    <a:lnTo>
                      <a:pt x="225924" y="98191"/>
                    </a:lnTo>
                    <a:lnTo>
                      <a:pt x="223861" y="99276"/>
                    </a:lnTo>
                    <a:cubicBezTo>
                      <a:pt x="224656" y="102455"/>
                      <a:pt x="226245" y="104839"/>
                      <a:pt x="227040" y="108017"/>
                    </a:cubicBezTo>
                    <a:cubicBezTo>
                      <a:pt x="249291" y="108017"/>
                      <a:pt x="271541" y="104839"/>
                      <a:pt x="291408" y="86561"/>
                    </a:cubicBezTo>
                    <a:lnTo>
                      <a:pt x="289194" y="86278"/>
                    </a:lnTo>
                    <a:lnTo>
                      <a:pt x="292998" y="84177"/>
                    </a:lnTo>
                    <a:lnTo>
                      <a:pt x="254129" y="81797"/>
                    </a:lnTo>
                    <a:lnTo>
                      <a:pt x="255648" y="80998"/>
                    </a:lnTo>
                    <a:cubicBezTo>
                      <a:pt x="255648" y="80998"/>
                      <a:pt x="254059" y="81793"/>
                      <a:pt x="254059" y="81793"/>
                    </a:cubicBezTo>
                    <a:cubicBezTo>
                      <a:pt x="258827" y="73052"/>
                      <a:pt x="263595" y="65105"/>
                      <a:pt x="271541" y="50801"/>
                    </a:cubicBezTo>
                    <a:cubicBezTo>
                      <a:pt x="417761" y="36497"/>
                      <a:pt x="566364" y="20604"/>
                      <a:pt x="715762" y="8684"/>
                    </a:cubicBezTo>
                    <a:cubicBezTo>
                      <a:pt x="769005" y="4710"/>
                      <a:pt x="823042" y="10273"/>
                      <a:pt x="877080" y="11862"/>
                    </a:cubicBezTo>
                    <a:cubicBezTo>
                      <a:pt x="896152" y="12657"/>
                      <a:pt x="915224" y="10273"/>
                      <a:pt x="934296" y="12657"/>
                    </a:cubicBezTo>
                    <a:cubicBezTo>
                      <a:pt x="950984" y="14246"/>
                      <a:pt x="967672" y="19809"/>
                      <a:pt x="991512" y="24577"/>
                    </a:cubicBezTo>
                    <a:cubicBezTo>
                      <a:pt x="995486" y="22988"/>
                      <a:pt x="1005816" y="17425"/>
                      <a:pt x="1015352" y="11862"/>
                    </a:cubicBezTo>
                    <a:cubicBezTo>
                      <a:pt x="1018531" y="11862"/>
                      <a:pt x="1020915" y="11068"/>
                      <a:pt x="1020915" y="11862"/>
                    </a:cubicBezTo>
                    <a:cubicBezTo>
                      <a:pt x="1040782" y="44444"/>
                      <a:pt x="1059854" y="22193"/>
                      <a:pt x="1078926" y="11068"/>
                    </a:cubicBezTo>
                    <a:cubicBezTo>
                      <a:pt x="1081310" y="9478"/>
                      <a:pt x="1084489" y="8684"/>
                      <a:pt x="1086873" y="9478"/>
                    </a:cubicBezTo>
                    <a:cubicBezTo>
                      <a:pt x="1158393" y="26166"/>
                      <a:pt x="1229118" y="-4031"/>
                      <a:pt x="1300639" y="8684"/>
                    </a:cubicBezTo>
                    <a:cubicBezTo>
                      <a:pt x="1306996" y="9478"/>
                      <a:pt x="1314943" y="10273"/>
                      <a:pt x="1321300" y="7889"/>
                    </a:cubicBezTo>
                    <a:cubicBezTo>
                      <a:pt x="1332823" y="3518"/>
                      <a:pt x="1344246" y="1234"/>
                      <a:pt x="1355608" y="389"/>
                    </a:cubicBezTo>
                    <a:close/>
                  </a:path>
                </a:pathLst>
              </a:custGeom>
              <a:solidFill>
                <a:srgbClr val="2BB1AA"/>
              </a:solidFill>
              <a:ln w="79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6" name="TextBox 451">
                <a:extLst>
                  <a:ext uri="{FF2B5EF4-FFF2-40B4-BE49-F238E27FC236}">
                    <a16:creationId xmlns:a16="http://schemas.microsoft.com/office/drawing/2014/main" id="{AAF68EAF-DAB6-C081-08C5-E3B3D0CFF8EE}"/>
                  </a:ext>
                </a:extLst>
              </p:cNvPr>
              <p:cNvSpPr txBox="1"/>
              <p:nvPr/>
            </p:nvSpPr>
            <p:spPr>
              <a:xfrm>
                <a:off x="5171432" y="2308510"/>
                <a:ext cx="2314753" cy="461665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l" rtl="0"/>
                <a:r>
                  <a:rPr lang="en-US" altLang="zh-CN" sz="2400" b="1" dirty="0" err="1">
                    <a:solidFill>
                      <a:schemeClr val="bg1"/>
                    </a:solidFill>
                    <a:latin typeface="MV Boli" pitchFamily="2" charset="0"/>
                    <a:cs typeface="MV Boli" pitchFamily="2" charset="0"/>
                  </a:rPr>
                  <a:t>Activity</a:t>
                </a:r>
                <a:r>
                  <a:rPr lang="en-US" altLang="zh-CN" sz="2400" b="1" dirty="0" err="1">
                    <a:solidFill>
                      <a:srgbClr val="FFFF00"/>
                    </a:solidFill>
                    <a:latin typeface="MV Boli" pitchFamily="2" charset="0"/>
                    <a:cs typeface="MV Boli" pitchFamily="2" charset="0"/>
                  </a:rPr>
                  <a:t>TIME</a:t>
                </a:r>
                <a:endParaRPr lang="zh-CN" altLang="en-US" sz="2400" b="1" dirty="0">
                  <a:solidFill>
                    <a:srgbClr val="FFFF00"/>
                  </a:solidFill>
                  <a:latin typeface="MV Boli" pitchFamily="2" charset="0"/>
                  <a:cs typeface="MV Boli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0345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xit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1" presetClass="exit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42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10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42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1000"/>
                                            <p:tgtEl>
                                              <p:spTgt spid="10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1" presetClass="exit" presetSubtype="0" fill="hold" grpId="4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6" presetID="1" presetClass="exit" presetSubtype="0" fill="hold" grpId="4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8" presetID="1" presetClass="exit" presetSubtype="0" fill="hold" grpId="4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1" accel="55000" fill="hold" grpId="0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32" dur="2750" fill="hold"/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33" dur="2750" fill="hold"/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1" accel="55000" fill="hold" grpId="0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36" dur="2750" fill="hold"/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37" dur="2750" fill="hold"/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1" accel="55000" fill="hold" grpId="0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40" dur="125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41" dur="125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1" accel="55000" fill="hold" grpId="0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44" dur="125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45" dur="125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47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1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51" presetID="42" presetClass="path" presetSubtype="0" accel="50000" decel="50000" autoRev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66667E-6 4.07407E-6 L -0.00482 0.15926 " pathEditMode="relative" rAng="0" ptsTypes="AA">
                                          <p:cBhvr>
                                            <p:cTn id="52" dur="30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47" y="7963"/>
                                        </p:animMotion>
                                      </p:childTnLst>
                                      <p:subTnLst>
                                        <p:set>
                                          <p:cBhvr override="childStyle">
                                            <p:cTn dur="1" fill="hold" display="0" masterRel="sameClick" afterEffect="1">
                                              <p:stCondLst>
                                                <p:cond evt="end" delay="0">
                                                  <p:tn val="51"/>
                                                </p:cond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7" presetID="1" presetClass="exit" presetSubtype="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9" presetID="1" presetClass="exit" presetSubtype="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1" presetID="1" presetClass="exit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3" presetID="1" presetClass="exit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5" presetID="1" presetClass="exit" presetSubtype="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7" presetID="1" presetClass="exit" presetSubtype="0" fill="hold" grpId="4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9" presetID="1" presetClass="exit" presetSubtype="0" fill="hold" grpId="4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71" restart="whenNotActive" fill="hold" evtFilter="cancelBubble" nodeType="interactiveSeq">
                    <p:stCondLst>
                      <p:cond evt="onClick" delay="0">
                        <p:tgtEl>
                          <p:spTgt spid="11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2" fill="hold">
                          <p:stCondLst>
                            <p:cond delay="0"/>
                          </p:stCondLst>
                          <p:childTnLst>
                            <p:par>
                              <p:cTn id="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4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صح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9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1" dur="500"/>
                                            <p:tgtEl>
                                              <p:spTgt spid="10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7"/>
                      </p:tgtEl>
                    </p:cond>
                  </p:nextCondLst>
                </p:seq>
                <p:seq concurrent="1" nextAc="seek">
                  <p:cTn id="82" restart="whenNotActive" fill="hold" evtFilter="cancelBubble" nodeType="interactiveSeq">
                    <p:stCondLst>
                      <p:cond evt="onClick" delay="0">
                        <p:tgtEl>
                          <p:spTgt spid="1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3" fill="hold">
                          <p:stCondLst>
                            <p:cond delay="0"/>
                          </p:stCondLst>
                          <p:childTnLst>
                            <p:par>
                              <p:cTn id="8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5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7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9" dur="500"/>
                                            <p:tgtEl>
                                              <p:spTgt spid="12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صح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0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2" dur="500"/>
                                            <p:tgtEl>
                                              <p:spTgt spid="1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9"/>
                      </p:tgtEl>
                    </p:cond>
                  </p:nextCondLst>
                </p:seq>
                <p:seq concurrent="1" nextAc="seek">
                  <p:cTn id="93" restart="whenNotActive" fill="hold" evtFilter="cancelBubble" nodeType="interactiveSeq">
                    <p:stCondLst>
                      <p:cond evt="onClick" delay="0">
                        <p:tgtEl>
                          <p:spTgt spid="11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4" fill="hold">
                          <p:stCondLst>
                            <p:cond delay="0"/>
                          </p:stCondLst>
                          <p:childTnLst>
                            <p:par>
                              <p:cTn id="9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6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8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0" dur="500"/>
                                            <p:tgtEl>
                                              <p:spTgt spid="111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خطأ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2" presetID="53" presetClass="exit" presetSubtype="32" fill="hold" grpId="1" nodeType="afterEffect">
                                      <p:stCondLst>
                                        <p:cond delay="75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03" dur="500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500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05" dur="500"/>
                                            <p:tgtEl>
                                              <p:spTgt spid="11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2"/>
                      </p:tgtEl>
                    </p:cond>
                  </p:nextCondLst>
                </p:seq>
                <p:seq concurrent="1" nextAc="seek">
                  <p:cTn id="107" restart="whenNotActive" fill="hold" evtFilter="cancelBubble" nodeType="interactiveSeq">
                    <p:stCondLst>
                      <p:cond evt="onClick" delay="0">
                        <p:tgtEl>
                          <p:spTgt spid="13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08" fill="hold">
                          <p:stCondLst>
                            <p:cond delay="0"/>
                          </p:stCondLst>
                          <p:childTnLst>
                            <p:par>
                              <p:cTn id="10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2" presetID="2" presetClass="entr" presetSubtype="8" accel="56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4" dur="50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15" dur="50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زر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16" presetID="32" presetClass="emph" presetSubtype="0" repeatCount="5000" fill="remove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17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8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19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20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21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22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4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6" presetID="1" presetClass="exit" presetSubtype="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33"/>
                      </p:tgtEl>
                    </p:cond>
                  </p:nextCondLst>
                </p:seq>
                <p:seq concurrent="1" nextAc="seek">
                  <p:cTn id="128" restart="whenNotActive" fill="hold" evtFilter="cancelBubble" nodeType="interactiveSeq">
                    <p:stCondLst>
                      <p:cond evt="onClick" delay="0">
                        <p:tgtEl>
                          <p:spTgt spid="13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29" fill="hold">
                          <p:stCondLst>
                            <p:cond delay="0"/>
                          </p:stCondLst>
                          <p:childTnLst>
                            <p:par>
                              <p:cTn id="1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3" presetID="2" presetClass="entr" presetSubtype="8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35" dur="500" fill="hold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36" dur="500" fill="hold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3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زر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37" presetID="32" presetClass="emph" presetSubtype="0" repeatCount="5000" fill="remove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3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4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4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4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43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5" presetID="1" presetClass="exit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7" presetID="1" presetClass="exit" presetSubtype="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35"/>
                      </p:tgtEl>
                    </p:cond>
                  </p:nextCondLst>
                </p:seq>
              </p:childTnLst>
            </p:cTn>
          </p:par>
        </p:tnLst>
        <p:bldLst>
          <p:bldP spid="133" grpId="0" animBg="1"/>
          <p:bldP spid="135" grpId="0" animBg="1"/>
          <p:bldP spid="103" grpId="0" animBg="1"/>
          <p:bldP spid="104" grpId="0" animBg="1"/>
          <p:bldP spid="105" grpId="0" animBg="1"/>
          <p:bldP spid="111" grpId="0" animBg="1"/>
          <p:bldP spid="111" grpId="1" animBg="1"/>
          <p:bldP spid="117" grpId="0" animBg="1"/>
          <p:bldP spid="117" grpId="1" animBg="1"/>
          <p:bldP spid="117" grpId="2" animBg="1"/>
          <p:bldP spid="117" grpId="3" animBg="1"/>
          <p:bldP spid="117" grpId="4" animBg="1"/>
          <p:bldP spid="118" grpId="0" animBg="1"/>
          <p:bldP spid="118" grpId="1" animBg="1"/>
          <p:bldP spid="118" grpId="2" animBg="1"/>
          <p:bldP spid="118" grpId="3" animBg="1"/>
          <p:bldP spid="118" grpId="4" animBg="1"/>
          <p:bldP spid="119" grpId="0" animBg="1"/>
          <p:bldP spid="119" grpId="1" animBg="1"/>
          <p:bldP spid="119" grpId="2" animBg="1"/>
          <p:bldP spid="119" grpId="3" animBg="1"/>
          <p:bldP spid="119" grpId="4" animBg="1"/>
          <p:bldP spid="126" grpId="0" animBg="1"/>
          <p:bldP spid="126" grpId="1" animBg="1"/>
          <p:bldP spid="126" grpId="2" animBg="1"/>
          <p:bldP spid="126" grpId="3" animBg="1"/>
          <p:bldP spid="126" grpId="4" animBg="1"/>
          <p:bldP spid="128" grpId="0" animBg="1"/>
          <p:bldP spid="128" grpId="1" animBg="1"/>
          <p:bldP spid="128" grpId="2" animBg="1"/>
          <p:bldP spid="128" grpId="3" animBg="1"/>
          <p:bldP spid="128" grpId="4" animBg="1"/>
          <p:bldP spid="129" grpId="0" animBg="1"/>
          <p:bldP spid="13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xit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1" presetClass="exit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42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10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42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1000"/>
                                            <p:tgtEl>
                                              <p:spTgt spid="10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1" presetClass="exit" presetSubtype="0" fill="hold" grpId="4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6" presetID="1" presetClass="exit" presetSubtype="0" fill="hold" grpId="4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8" presetID="1" presetClass="exit" presetSubtype="0" fill="hold" grpId="4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1" accel="55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2750" fill="hold"/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2750" fill="hold"/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1" accel="55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2750" fill="hold"/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2750" fill="hold"/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1" accel="55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125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125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1" accel="55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125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125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47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1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51" presetID="42" presetClass="path" presetSubtype="0" accel="50000" decel="50000" autoRev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66667E-6 4.07407E-6 L -0.00482 0.15926 " pathEditMode="relative" rAng="0" ptsTypes="AA">
                                          <p:cBhvr>
                                            <p:cTn id="52" dur="30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47" y="7963"/>
                                        </p:animMotion>
                                      </p:childTnLst>
                                      <p:subTnLst>
                                        <p:set>
                                          <p:cBhvr override="childStyle">
                                            <p:cTn dur="1" fill="hold" display="0" masterRel="sameClick" afterEffect="1">
                                              <p:stCondLst>
                                                <p:cond evt="end" delay="0">
                                                  <p:tn val="51"/>
                                                </p:cond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7" presetID="1" presetClass="exit" presetSubtype="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9" presetID="1" presetClass="exit" presetSubtype="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1" presetID="1" presetClass="exit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3" presetID="1" presetClass="exit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5" presetID="1" presetClass="exit" presetSubtype="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7" presetID="1" presetClass="exit" presetSubtype="0" fill="hold" grpId="4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9" presetID="1" presetClass="exit" presetSubtype="0" fill="hold" grpId="4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71" restart="whenNotActive" fill="hold" evtFilter="cancelBubble" nodeType="interactiveSeq">
                    <p:stCondLst>
                      <p:cond evt="onClick" delay="0">
                        <p:tgtEl>
                          <p:spTgt spid="11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2" fill="hold">
                          <p:stCondLst>
                            <p:cond delay="0"/>
                          </p:stCondLst>
                          <p:childTnLst>
                            <p:par>
                              <p:cTn id="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4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صح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9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1" dur="500"/>
                                            <p:tgtEl>
                                              <p:spTgt spid="10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7"/>
                      </p:tgtEl>
                    </p:cond>
                  </p:nextCondLst>
                </p:seq>
                <p:seq concurrent="1" nextAc="seek">
                  <p:cTn id="82" restart="whenNotActive" fill="hold" evtFilter="cancelBubble" nodeType="interactiveSeq">
                    <p:stCondLst>
                      <p:cond evt="onClick" delay="0">
                        <p:tgtEl>
                          <p:spTgt spid="1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3" fill="hold">
                          <p:stCondLst>
                            <p:cond delay="0"/>
                          </p:stCondLst>
                          <p:childTnLst>
                            <p:par>
                              <p:cTn id="8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5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7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9" dur="500"/>
                                            <p:tgtEl>
                                              <p:spTgt spid="12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صح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0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2" dur="500"/>
                                            <p:tgtEl>
                                              <p:spTgt spid="1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9"/>
                      </p:tgtEl>
                    </p:cond>
                  </p:nextCondLst>
                </p:seq>
                <p:seq concurrent="1" nextAc="seek">
                  <p:cTn id="93" restart="whenNotActive" fill="hold" evtFilter="cancelBubble" nodeType="interactiveSeq">
                    <p:stCondLst>
                      <p:cond evt="onClick" delay="0">
                        <p:tgtEl>
                          <p:spTgt spid="11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4" fill="hold">
                          <p:stCondLst>
                            <p:cond delay="0"/>
                          </p:stCondLst>
                          <p:childTnLst>
                            <p:par>
                              <p:cTn id="9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6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8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0" dur="500"/>
                                            <p:tgtEl>
                                              <p:spTgt spid="111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خطأ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2" presetID="53" presetClass="exit" presetSubtype="32" fill="hold" grpId="1" nodeType="afterEffect">
                                      <p:stCondLst>
                                        <p:cond delay="75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03" dur="500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500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05" dur="500"/>
                                            <p:tgtEl>
                                              <p:spTgt spid="11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2"/>
                      </p:tgtEl>
                    </p:cond>
                  </p:nextCondLst>
                </p:seq>
                <p:seq concurrent="1" nextAc="seek">
                  <p:cTn id="107" restart="whenNotActive" fill="hold" evtFilter="cancelBubble" nodeType="interactiveSeq">
                    <p:stCondLst>
                      <p:cond evt="onClick" delay="0">
                        <p:tgtEl>
                          <p:spTgt spid="13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08" fill="hold">
                          <p:stCondLst>
                            <p:cond delay="0"/>
                          </p:stCondLst>
                          <p:childTnLst>
                            <p:par>
                              <p:cTn id="10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2" presetID="2" presetClass="entr" presetSubtype="8" accel="56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4" dur="50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5" dur="50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زر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16" presetID="32" presetClass="emph" presetSubtype="0" repeatCount="5000" fill="remove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17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8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19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20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21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22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4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6" presetID="1" presetClass="exit" presetSubtype="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33"/>
                      </p:tgtEl>
                    </p:cond>
                  </p:nextCondLst>
                </p:seq>
                <p:seq concurrent="1" nextAc="seek">
                  <p:cTn id="128" restart="whenNotActive" fill="hold" evtFilter="cancelBubble" nodeType="interactiveSeq">
                    <p:stCondLst>
                      <p:cond evt="onClick" delay="0">
                        <p:tgtEl>
                          <p:spTgt spid="13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29" fill="hold">
                          <p:stCondLst>
                            <p:cond delay="0"/>
                          </p:stCondLst>
                          <p:childTnLst>
                            <p:par>
                              <p:cTn id="1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3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5" dur="500" fill="hold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6" dur="500" fill="hold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3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زر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37" presetID="32" presetClass="emph" presetSubtype="0" repeatCount="5000" fill="remove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3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4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4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4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43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5" presetID="1" presetClass="exit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7" presetID="1" presetClass="exit" presetSubtype="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35"/>
                      </p:tgtEl>
                    </p:cond>
                  </p:nextCondLst>
                </p:seq>
              </p:childTnLst>
            </p:cTn>
          </p:par>
        </p:tnLst>
        <p:bldLst>
          <p:bldP spid="133" grpId="0" animBg="1"/>
          <p:bldP spid="135" grpId="0" animBg="1"/>
          <p:bldP spid="103" grpId="0" animBg="1"/>
          <p:bldP spid="104" grpId="0" animBg="1"/>
          <p:bldP spid="105" grpId="0" animBg="1"/>
          <p:bldP spid="111" grpId="0" animBg="1"/>
          <p:bldP spid="111" grpId="1" animBg="1"/>
          <p:bldP spid="117" grpId="0" animBg="1"/>
          <p:bldP spid="117" grpId="1" animBg="1"/>
          <p:bldP spid="117" grpId="2" animBg="1"/>
          <p:bldP spid="117" grpId="3" animBg="1"/>
          <p:bldP spid="117" grpId="4" animBg="1"/>
          <p:bldP spid="118" grpId="0" animBg="1"/>
          <p:bldP spid="118" grpId="1" animBg="1"/>
          <p:bldP spid="118" grpId="2" animBg="1"/>
          <p:bldP spid="118" grpId="3" animBg="1"/>
          <p:bldP spid="118" grpId="4" animBg="1"/>
          <p:bldP spid="119" grpId="0" animBg="1"/>
          <p:bldP spid="119" grpId="1" animBg="1"/>
          <p:bldP spid="119" grpId="2" animBg="1"/>
          <p:bldP spid="119" grpId="3" animBg="1"/>
          <p:bldP spid="119" grpId="4" animBg="1"/>
          <p:bldP spid="126" grpId="0" animBg="1"/>
          <p:bldP spid="126" grpId="1" animBg="1"/>
          <p:bldP spid="126" grpId="2" animBg="1"/>
          <p:bldP spid="126" grpId="3" animBg="1"/>
          <p:bldP spid="126" grpId="4" animBg="1"/>
          <p:bldP spid="128" grpId="0" animBg="1"/>
          <p:bldP spid="128" grpId="1" animBg="1"/>
          <p:bldP spid="128" grpId="2" animBg="1"/>
          <p:bldP spid="128" grpId="3" animBg="1"/>
          <p:bldP spid="128" grpId="4" animBg="1"/>
          <p:bldP spid="129" grpId="0" animBg="1"/>
          <p:bldP spid="130" grpId="0" animBg="1"/>
        </p:bldLst>
      </p:timing>
    </mc:Fallback>
  </mc:AlternateContent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239</Words>
  <Application>Microsoft Office PowerPoint</Application>
  <PresentationFormat>شاشة عريضة</PresentationFormat>
  <Paragraphs>69</Paragraphs>
  <Slides>10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8" baseType="lpstr">
      <vt:lpstr>Abadi</vt:lpstr>
      <vt:lpstr>Abadi Extra Light</vt:lpstr>
      <vt:lpstr>Aharoni</vt:lpstr>
      <vt:lpstr>Arial</vt:lpstr>
      <vt:lpstr>Calibri</vt:lpstr>
      <vt:lpstr>Calibri Light</vt:lpstr>
      <vt:lpstr>MV Boli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عيسى بن الحسيني</dc:creator>
  <cp:lastModifiedBy>عيسى بن الحسيني</cp:lastModifiedBy>
  <cp:revision>24</cp:revision>
  <dcterms:created xsi:type="dcterms:W3CDTF">2022-12-10T19:07:39Z</dcterms:created>
  <dcterms:modified xsi:type="dcterms:W3CDTF">2022-12-19T18:24:45Z</dcterms:modified>
</cp:coreProperties>
</file>