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85" r:id="rId2"/>
    <p:sldId id="853" r:id="rId3"/>
    <p:sldId id="855" r:id="rId4"/>
    <p:sldId id="892" r:id="rId5"/>
    <p:sldId id="890" r:id="rId6"/>
    <p:sldId id="893" r:id="rId7"/>
    <p:sldId id="889" r:id="rId8"/>
    <p:sldId id="894" r:id="rId9"/>
    <p:sldId id="895" r:id="rId10"/>
    <p:sldId id="896" r:id="rId11"/>
    <p:sldId id="898" r:id="rId12"/>
    <p:sldId id="901" r:id="rId13"/>
    <p:sldId id="904" r:id="rId14"/>
    <p:sldId id="905" r:id="rId15"/>
    <p:sldId id="907" r:id="rId16"/>
    <p:sldId id="906" r:id="rId17"/>
    <p:sldId id="910" r:id="rId18"/>
    <p:sldId id="880" r:id="rId19"/>
    <p:sldId id="912" r:id="rId20"/>
    <p:sldId id="318" r:id="rId21"/>
    <p:sldId id="915" r:id="rId22"/>
    <p:sldId id="916" r:id="rId23"/>
    <p:sldId id="852" r:id="rId24"/>
    <p:sldId id="858" r:id="rId25"/>
    <p:sldId id="908" r:id="rId26"/>
    <p:sldId id="909" r:id="rId27"/>
    <p:sldId id="911" r:id="rId28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A7E1"/>
    <a:srgbClr val="0000FF"/>
    <a:srgbClr val="F1F8BD"/>
    <a:srgbClr val="BAC151"/>
    <a:srgbClr val="3366CC"/>
    <a:srgbClr val="FFFF66"/>
    <a:srgbClr val="CF3351"/>
    <a:srgbClr val="FFFFFC"/>
    <a:srgbClr val="2397BB"/>
    <a:srgbClr val="A9A4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3" autoAdjust="0"/>
    <p:restoredTop sz="92456" autoAdjust="0"/>
  </p:normalViewPr>
  <p:slideViewPr>
    <p:cSldViewPr>
      <p:cViewPr varScale="1">
        <p:scale>
          <a:sx n="106" d="100"/>
          <a:sy n="106" d="100"/>
        </p:scale>
        <p:origin x="456" y="-78"/>
      </p:cViewPr>
      <p:guideLst>
        <p:guide orient="horz" pos="152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8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25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Pet Food Tester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endParaRPr lang="en-US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tastes pet food to evaluate the flavors and check if it’s up to quality standards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08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Line Stander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If you don’t like queuing, you hire a professional line stander, a person who will queue for you for a fee.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/>
              <a:t>Human Scarecrows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b="1" dirty="0"/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Standing in a field scaring away the animals when they get too close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484848"/>
                </a:solidFill>
                <a:effectLst/>
                <a:latin typeface="Roboto"/>
              </a:rPr>
              <a:t>Professional Pusher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i="0" dirty="0">
              <a:solidFill>
                <a:srgbClr val="484848"/>
              </a:solidFill>
              <a:effectLst/>
              <a:latin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484848"/>
                </a:solidFill>
                <a:effectLst/>
                <a:latin typeface="Roboto"/>
              </a:rPr>
              <a:t>to push others onto trains so that nobody's late for work.</a:t>
            </a:r>
            <a:endParaRPr lang="en-US" b="1" i="0" dirty="0">
              <a:solidFill>
                <a:srgbClr val="484848"/>
              </a:solidFill>
              <a:effectLst/>
              <a:latin typeface="Roboto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b="1" dirty="0"/>
              <a:t>Gum buster</a:t>
            </a:r>
            <a:endParaRPr lang="ar-SA" b="1" dirty="0"/>
          </a:p>
          <a:p>
            <a:endParaRPr lang="en-US" b="0" i="0" dirty="0">
              <a:solidFill>
                <a:srgbClr val="444444"/>
              </a:solidFill>
              <a:effectLst/>
              <a:latin typeface="Open Sans"/>
            </a:endParaRP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Open Sans"/>
              </a:rPr>
              <a:t>To remove gum from city streets and walls</a:t>
            </a:r>
            <a:endParaRPr lang="en-US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endParaRPr lang="en-US" b="0" i="0" dirty="0">
              <a:solidFill>
                <a:srgbClr val="000000"/>
              </a:solidFill>
              <a:effectLst/>
              <a:latin typeface="Helvetica" panose="020B0604020202020204" pitchFamily="34" charset="0"/>
            </a:endParaRP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63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4DA30-AA03-4F72-96B9-33D624FA8F4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013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36512" y="0"/>
            <a:ext cx="9217024" cy="51435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186178" y="226919"/>
            <a:ext cx="8790372" cy="4689662"/>
          </a:xfrm>
          <a:prstGeom prst="rect">
            <a:avLst/>
          </a:prstGeom>
          <a:solidFill>
            <a:schemeClr val="bg1"/>
          </a:solidFill>
          <a:ln w="38100">
            <a:solidFill>
              <a:srgbClr val="5161A0"/>
            </a:solidFill>
            <a:miter lim="800000"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F2B06FE-66BF-46EA-91F2-153DF0F6F09F}"/>
              </a:ext>
            </a:extLst>
          </p:cNvPr>
          <p:cNvSpPr txBox="1"/>
          <p:nvPr userDrawn="1"/>
        </p:nvSpPr>
        <p:spPr>
          <a:xfrm>
            <a:off x="35496" y="5143500"/>
            <a:ext cx="3024336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LESSON DONE BY: ESSA ALHUSSAINI</a:t>
            </a:r>
            <a:endParaRPr lang="ar-SA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36512" y="0"/>
            <a:ext cx="9217024" cy="51435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186178" y="226919"/>
            <a:ext cx="8790372" cy="4689662"/>
          </a:xfrm>
          <a:prstGeom prst="rect">
            <a:avLst/>
          </a:prstGeom>
          <a:solidFill>
            <a:schemeClr val="bg1"/>
          </a:solidFill>
          <a:ln w="38100">
            <a:solidFill>
              <a:srgbClr val="5161A0"/>
            </a:solidFill>
            <a:miter lim="800000"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9441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36512" y="0"/>
            <a:ext cx="9217024" cy="51435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186178" y="226919"/>
            <a:ext cx="8790372" cy="4689662"/>
          </a:xfrm>
          <a:prstGeom prst="rect">
            <a:avLst/>
          </a:prstGeom>
          <a:solidFill>
            <a:schemeClr val="bg1"/>
          </a:solidFill>
          <a:ln w="38100">
            <a:solidFill>
              <a:srgbClr val="5161A0"/>
            </a:solidFill>
            <a:miter lim="800000"/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745594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3930015" y="0"/>
            <a:ext cx="5213986" cy="10358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4277436"/>
            <a:ext cx="5027302" cy="866065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507682" y="-562962"/>
            <a:ext cx="2272664" cy="1959193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3197543" y="1882231"/>
            <a:ext cx="2272664" cy="1959193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5105400" y="2811956"/>
            <a:ext cx="1984057" cy="1710393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6569393" y="2285717"/>
            <a:ext cx="1850708" cy="1595437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7880032" y="3743119"/>
            <a:ext cx="1346837" cy="1161065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391130" y="402526"/>
            <a:ext cx="1947464" cy="196208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1BEC46-E9AA-4E69-B6CB-5ADD7BB063A3}"/>
              </a:ext>
            </a:extLst>
          </p:cNvPr>
          <p:cNvSpPr txBox="1"/>
          <p:nvPr userDrawn="1"/>
        </p:nvSpPr>
        <p:spPr>
          <a:xfrm>
            <a:off x="0" y="5164225"/>
            <a:ext cx="2326236" cy="225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788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788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788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0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  <p:bldP spid="17" grpId="4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3A09D3E-35A5-4481-9F4F-1D4DA9EEC6C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DFDF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1515" r="2427" b="1515"/>
          <a:stretch/>
        </p:blipFill>
        <p:spPr>
          <a:xfrm rot="5400000">
            <a:off x="2008236" y="-2028773"/>
            <a:ext cx="5164040" cy="918051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FD1F27F-D5B2-4772-9834-86FFA3E82572}"/>
              </a:ext>
            </a:extLst>
          </p:cNvPr>
          <p:cNvSpPr txBox="1"/>
          <p:nvPr userDrawn="1"/>
        </p:nvSpPr>
        <p:spPr>
          <a:xfrm>
            <a:off x="35496" y="5143500"/>
            <a:ext cx="3024336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LESSON DONE BY: ESSA ALHUSSAINI</a:t>
            </a:r>
            <a:endParaRPr lang="ar-SA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CF9CDE1-0590-CF32-9CAE-DB7C24D3F68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71446" y="4408569"/>
            <a:ext cx="1021185" cy="4486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A6F7DAC-BA4F-3397-23F6-DFBDAA35346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516" y="4806925"/>
            <a:ext cx="697484" cy="3064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1" r:id="rId2"/>
    <p:sldLayoutId id="2147483662" r:id="rId3"/>
    <p:sldLayoutId id="2147483660" r:id="rId4"/>
    <p:sldLayoutId id="2147483655" r:id="rId5"/>
    <p:sldLayoutId id="2147483663" r:id="rId6"/>
  </p:sldLayoutIdLst>
  <p:txStyles>
    <p:titleStyle>
      <a:lvl1pPr algn="ctr" defTabSz="1219139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21913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2" algn="l" defTabSz="1219139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39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1219139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u/0/folders/1KU6N4gJLdFAlb0Ox1IarMAkXnjLmvzQR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slide" Target="slide18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slide" Target="slide18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slide" Target="slide18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917AD33-34A0-4F28-8FA8-6F1A5072C1DB}"/>
              </a:ext>
            </a:extLst>
          </p:cNvPr>
          <p:cNvSpPr/>
          <p:nvPr/>
        </p:nvSpPr>
        <p:spPr>
          <a:xfrm>
            <a:off x="215516" y="122198"/>
            <a:ext cx="8712968" cy="4965605"/>
          </a:xfrm>
          <a:prstGeom prst="roundRect">
            <a:avLst>
              <a:gd name="adj" fmla="val 6948"/>
            </a:avLst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2" name="组合 11"/>
          <p:cNvGrpSpPr/>
          <p:nvPr/>
        </p:nvGrpSpPr>
        <p:grpSpPr>
          <a:xfrm>
            <a:off x="395536" y="1583563"/>
            <a:ext cx="4370063" cy="1976374"/>
            <a:chOff x="1319962" y="1621516"/>
            <a:chExt cx="5224810" cy="1839424"/>
          </a:xfrm>
        </p:grpSpPr>
        <p:sp>
          <p:nvSpPr>
            <p:cNvPr id="8" name="矩形 7"/>
            <p:cNvSpPr/>
            <p:nvPr/>
          </p:nvSpPr>
          <p:spPr>
            <a:xfrm>
              <a:off x="1319962" y="1621516"/>
              <a:ext cx="5224810" cy="183942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34000">
                  <a:schemeClr val="bg1">
                    <a:lumMod val="95000"/>
                  </a:schemeClr>
                </a:gs>
                <a:gs pos="96000">
                  <a:schemeClr val="bg1"/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434183" y="1758962"/>
              <a:ext cx="4998903" cy="1620932"/>
            </a:xfrm>
            <a:prstGeom prst="rect">
              <a:avLst/>
            </a:prstGeom>
            <a:noFill/>
            <a:ln w="38100">
              <a:solidFill>
                <a:srgbClr val="5161A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452899" y="1712132"/>
            <a:ext cx="418111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5161A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Microsoft YaHei" panose="020B0503020204020204" pitchFamily="34" charset="-122"/>
              </a:rPr>
              <a:t>Mega Goal 2.2</a:t>
            </a:r>
          </a:p>
          <a:p>
            <a:pPr algn="ctr">
              <a:defRPr/>
            </a:pPr>
            <a:r>
              <a:rPr lang="en-US" altLang="zh-CN" sz="2400" b="1" dirty="0">
                <a:solidFill>
                  <a:srgbClr val="5161A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Microsoft YaHei" panose="020B0503020204020204" pitchFamily="34" charset="-122"/>
              </a:rPr>
              <a:t>U: 1  L:8</a:t>
            </a:r>
            <a:endParaRPr lang="zh-CN" altLang="en-US" sz="2400" b="1" dirty="0">
              <a:solidFill>
                <a:srgbClr val="5161A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2898" y="2602741"/>
            <a:ext cx="4181114" cy="379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1867" dirty="0">
                <a:solidFill>
                  <a:srgbClr val="5161A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Microsoft YaHei" panose="020B0503020204020204" pitchFamily="34" charset="-122"/>
              </a:rPr>
              <a:t>Reading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00237" y="3001549"/>
            <a:ext cx="3674800" cy="379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1867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Microsoft YaHei" panose="020B0503020204020204" pitchFamily="34" charset="-122"/>
              </a:rPr>
              <a:t>Done by: Essa Al </a:t>
            </a:r>
            <a:r>
              <a:rPr lang="en-US" altLang="zh-CN" sz="1867" dirty="0" err="1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Microsoft YaHei" panose="020B0503020204020204" pitchFamily="34" charset="-122"/>
              </a:rPr>
              <a:t>Hussaini</a:t>
            </a:r>
            <a:endParaRPr lang="en-US" altLang="zh-CN" sz="1867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  <p:pic>
        <p:nvPicPr>
          <p:cNvPr id="1032" name="Picture 8" descr="Clip Art Transparent Library Jobs Job Announcement - Find A Job Cartoon -  Png Download - Full Size Clipart (#22120) - PinClipart">
            <a:extLst>
              <a:ext uri="{FF2B5EF4-FFF2-40B4-BE49-F238E27FC236}">
                <a16:creationId xmlns:a16="http://schemas.microsoft.com/office/drawing/2014/main" id="{83DEBF7A-6AE1-4D92-A6B6-751643FB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74724"/>
            <a:ext cx="4478093" cy="351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14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8CCD626-8187-C375-BB94-7FFA76F1FBDC}"/>
              </a:ext>
            </a:extLst>
          </p:cNvPr>
          <p:cNvSpPr/>
          <p:nvPr/>
        </p:nvSpPr>
        <p:spPr>
          <a:xfrm>
            <a:off x="76896" y="41846"/>
            <a:ext cx="216024" cy="195486"/>
          </a:xfrm>
          <a:prstGeom prst="rect">
            <a:avLst/>
          </a:prstGeom>
          <a:solidFill>
            <a:srgbClr val="07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ar-SA" sz="2000" dirty="0">
              <a:latin typeface="Aharoni" panose="02010803020104030203" pitchFamily="2" charset="-79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8639065-7C57-44E4-A56A-532FA98FAB9A}"/>
              </a:ext>
            </a:extLst>
          </p:cNvPr>
          <p:cNvSpPr/>
          <p:nvPr/>
        </p:nvSpPr>
        <p:spPr>
          <a:xfrm>
            <a:off x="-108520" y="-92546"/>
            <a:ext cx="9289032" cy="5328592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026" name="Picture 2" descr="Think outside the box concept with saying and colorful lightbulb. Wire  forming head profile silhouette on white background. - Buy this stock  vector and explore similar vectors at Adobe Stock | Adobe Stock">
            <a:extLst>
              <a:ext uri="{FF2B5EF4-FFF2-40B4-BE49-F238E27FC236}">
                <a16:creationId xmlns:a16="http://schemas.microsoft.com/office/drawing/2014/main" id="{B83311E3-AD0C-44CC-93B5-64911E8E5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0" b="91600" l="20750" r="77750">
                        <a14:foregroundMark x1="54000" y1="27200" x2="54000" y2="27200"/>
                        <a14:foregroundMark x1="57500" y1="31200" x2="57500" y2="31200"/>
                        <a14:foregroundMark x1="56000" y1="31000" x2="56000" y2="31000"/>
                        <a14:foregroundMark x1="56000" y1="32600" x2="56000" y2="32000"/>
                        <a14:foregroundMark x1="54500" y1="28200" x2="54500" y2="27400"/>
                        <a14:foregroundMark x1="56000" y1="25200" x2="56000" y2="25200"/>
                        <a14:foregroundMark x1="56250" y1="24600" x2="56250" y2="24600"/>
                        <a14:foregroundMark x1="56250" y1="23600" x2="56250" y2="23600"/>
                        <a14:foregroundMark x1="47000" y1="27400" x2="47000" y2="27400"/>
                        <a14:foregroundMark x1="48250" y1="35400" x2="48250" y2="35400"/>
                        <a14:foregroundMark x1="55250" y1="37400" x2="55250" y2="37400"/>
                        <a14:foregroundMark x1="63750" y1="34600" x2="63750" y2="34600"/>
                        <a14:foregroundMark x1="65500" y1="27800" x2="65500" y2="27800"/>
                        <a14:foregroundMark x1="54000" y1="25400" x2="54000" y2="25400"/>
                        <a14:foregroundMark x1="54500" y1="24800" x2="54500" y2="24800"/>
                        <a14:foregroundMark x1="57500" y1="59400" x2="57500" y2="5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44" t="7665" r="21650" b="41486"/>
          <a:stretch/>
        </p:blipFill>
        <p:spPr bwMode="auto">
          <a:xfrm>
            <a:off x="3690890" y="513714"/>
            <a:ext cx="1634653" cy="18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60555ED1-C133-413D-9416-0AF233DA866E}"/>
              </a:ext>
            </a:extLst>
          </p:cNvPr>
          <p:cNvGrpSpPr/>
          <p:nvPr/>
        </p:nvGrpSpPr>
        <p:grpSpPr>
          <a:xfrm>
            <a:off x="3137701" y="1757409"/>
            <a:ext cx="3812722" cy="1847482"/>
            <a:chOff x="720364" y="1260855"/>
            <a:chExt cx="3693846" cy="1276532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B8401091-F696-414F-AC5A-9946836B1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 rot="286207">
              <a:off x="720364" y="1260855"/>
              <a:ext cx="3693846" cy="1276532"/>
            </a:xfrm>
            <a:prstGeom prst="rect">
              <a:avLst/>
            </a:prstGeom>
          </p:spPr>
        </p:pic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DB091FC6-E163-4DBC-A532-F9743C969D44}"/>
                </a:ext>
              </a:extLst>
            </p:cNvPr>
            <p:cNvSpPr txBox="1"/>
            <p:nvPr/>
          </p:nvSpPr>
          <p:spPr>
            <a:xfrm>
              <a:off x="1270953" y="1615540"/>
              <a:ext cx="2869082" cy="474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What kind of job does the picture shows </a:t>
              </a:r>
              <a:r>
                <a:rPr lang="en-US" altLang="zh-CN" sz="2800" b="1" dirty="0">
                  <a:solidFill>
                    <a:srgbClr val="FFFF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?</a:t>
              </a:r>
              <a:endParaRPr lang="zh-CN" altLang="en-US" sz="2800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endParaRP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A3BB9AC7-D8E7-4170-B28E-BDD15429D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9" y="2175903"/>
            <a:ext cx="4463415" cy="2902268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3F37AC8D-05AA-41C1-9044-056424238F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3" y="65329"/>
            <a:ext cx="3121429" cy="3193708"/>
          </a:xfrm>
          <a:prstGeom prst="rect">
            <a:avLst/>
          </a:prstGeom>
        </p:spPr>
      </p:pic>
      <p:pic>
        <p:nvPicPr>
          <p:cNvPr id="37" name="صورة 36">
            <a:extLst>
              <a:ext uri="{FF2B5EF4-FFF2-40B4-BE49-F238E27FC236}">
                <a16:creationId xmlns:a16="http://schemas.microsoft.com/office/drawing/2014/main" id="{E63FEF98-BA95-4096-9F56-CF8D5A682E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16" y="-71447"/>
            <a:ext cx="2324310" cy="2702824"/>
          </a:xfrm>
          <a:prstGeom prst="rect">
            <a:avLst/>
          </a:prstGeom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4ADB4949-73EC-46CF-AE4F-3761D8FF4312}"/>
              </a:ext>
            </a:extLst>
          </p:cNvPr>
          <p:cNvSpPr txBox="1"/>
          <p:nvPr/>
        </p:nvSpPr>
        <p:spPr>
          <a:xfrm>
            <a:off x="4252992" y="1625685"/>
            <a:ext cx="1733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Think unusual</a:t>
            </a:r>
          </a:p>
        </p:txBody>
      </p:sp>
    </p:spTree>
    <p:extLst>
      <p:ext uri="{BB962C8B-B14F-4D97-AF65-F5344CB8AC3E}">
        <p14:creationId xmlns:p14="http://schemas.microsoft.com/office/powerpoint/2010/main" val="30748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5FA867-4B3C-E0B4-6080-0FB3B896005F}"/>
              </a:ext>
            </a:extLst>
          </p:cNvPr>
          <p:cNvSpPr/>
          <p:nvPr/>
        </p:nvSpPr>
        <p:spPr>
          <a:xfrm>
            <a:off x="76896" y="41846"/>
            <a:ext cx="216024" cy="195486"/>
          </a:xfrm>
          <a:prstGeom prst="rect">
            <a:avLst/>
          </a:prstGeom>
          <a:solidFill>
            <a:srgbClr val="07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ar-SA" sz="2000" dirty="0">
              <a:latin typeface="Aharoni" panose="02010803020104030203" pitchFamily="2" charset="-79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A7DA3716-2E03-461B-8ABE-593FC2B9EFA0}"/>
              </a:ext>
            </a:extLst>
          </p:cNvPr>
          <p:cNvSpPr/>
          <p:nvPr/>
        </p:nvSpPr>
        <p:spPr>
          <a:xfrm>
            <a:off x="-108520" y="-92546"/>
            <a:ext cx="9289032" cy="5328592"/>
          </a:xfrm>
          <a:custGeom>
            <a:avLst/>
            <a:gdLst>
              <a:gd name="connsiteX0" fmla="*/ 1368152 w 9289032"/>
              <a:gd name="connsiteY0" fmla="*/ 2982174 h 5328592"/>
              <a:gd name="connsiteX1" fmla="*/ 1368152 w 9289032"/>
              <a:gd name="connsiteY1" fmla="*/ 4327944 h 5328592"/>
              <a:gd name="connsiteX2" fmla="*/ 4352633 w 9289032"/>
              <a:gd name="connsiteY2" fmla="*/ 4327944 h 5328592"/>
              <a:gd name="connsiteX3" fmla="*/ 4352633 w 9289032"/>
              <a:gd name="connsiteY3" fmla="*/ 2982174 h 5328592"/>
              <a:gd name="connsiteX4" fmla="*/ 432048 w 9289032"/>
              <a:gd name="connsiteY4" fmla="*/ 2297710 h 5328592"/>
              <a:gd name="connsiteX5" fmla="*/ 432048 w 9289032"/>
              <a:gd name="connsiteY5" fmla="*/ 2952328 h 5328592"/>
              <a:gd name="connsiteX6" fmla="*/ 4029105 w 9289032"/>
              <a:gd name="connsiteY6" fmla="*/ 2952328 h 5328592"/>
              <a:gd name="connsiteX7" fmla="*/ 4029105 w 9289032"/>
              <a:gd name="connsiteY7" fmla="*/ 2297710 h 5328592"/>
              <a:gd name="connsiteX8" fmla="*/ 4789009 w 9289032"/>
              <a:gd name="connsiteY8" fmla="*/ 291165 h 5328592"/>
              <a:gd name="connsiteX9" fmla="*/ 4789009 w 9289032"/>
              <a:gd name="connsiteY9" fmla="*/ 1440160 h 5328592"/>
              <a:gd name="connsiteX10" fmla="*/ 8712968 w 9289032"/>
              <a:gd name="connsiteY10" fmla="*/ 1440160 h 5328592"/>
              <a:gd name="connsiteX11" fmla="*/ 8712968 w 9289032"/>
              <a:gd name="connsiteY11" fmla="*/ 291165 h 5328592"/>
              <a:gd name="connsiteX12" fmla="*/ 0 w 9289032"/>
              <a:gd name="connsiteY12" fmla="*/ 0 h 5328592"/>
              <a:gd name="connsiteX13" fmla="*/ 9289032 w 9289032"/>
              <a:gd name="connsiteY13" fmla="*/ 0 h 5328592"/>
              <a:gd name="connsiteX14" fmla="*/ 9289032 w 9289032"/>
              <a:gd name="connsiteY14" fmla="*/ 5328592 h 5328592"/>
              <a:gd name="connsiteX15" fmla="*/ 0 w 9289032"/>
              <a:gd name="connsiteY15" fmla="*/ 5328592 h 532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89032" h="5328592">
                <a:moveTo>
                  <a:pt x="1368152" y="2982174"/>
                </a:moveTo>
                <a:lnTo>
                  <a:pt x="1368152" y="4327944"/>
                </a:lnTo>
                <a:lnTo>
                  <a:pt x="4352633" y="4327944"/>
                </a:lnTo>
                <a:lnTo>
                  <a:pt x="4352633" y="2982174"/>
                </a:lnTo>
                <a:close/>
                <a:moveTo>
                  <a:pt x="432048" y="2297710"/>
                </a:moveTo>
                <a:lnTo>
                  <a:pt x="432048" y="2952328"/>
                </a:lnTo>
                <a:lnTo>
                  <a:pt x="4029105" y="2952328"/>
                </a:lnTo>
                <a:lnTo>
                  <a:pt x="4029105" y="2297710"/>
                </a:lnTo>
                <a:close/>
                <a:moveTo>
                  <a:pt x="4789009" y="291165"/>
                </a:moveTo>
                <a:lnTo>
                  <a:pt x="4789009" y="1440160"/>
                </a:lnTo>
                <a:lnTo>
                  <a:pt x="8712968" y="1440160"/>
                </a:lnTo>
                <a:lnTo>
                  <a:pt x="8712968" y="291165"/>
                </a:lnTo>
                <a:close/>
                <a:moveTo>
                  <a:pt x="0" y="0"/>
                </a:moveTo>
                <a:lnTo>
                  <a:pt x="9289032" y="0"/>
                </a:lnTo>
                <a:lnTo>
                  <a:pt x="9289032" y="5328592"/>
                </a:lnTo>
                <a:lnTo>
                  <a:pt x="0" y="5328592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8BA23AF0-1A0B-46DC-A761-82CF865B0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9618" y="1870720"/>
            <a:ext cx="2818608" cy="773809"/>
          </a:xfrm>
          <a:prstGeom prst="roundRect">
            <a:avLst/>
          </a:prstGeom>
          <a:solidFill>
            <a:srgbClr val="CF335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Person’s NAME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方正综艺简体" panose="02010601030101010101" pitchFamily="2" charset="-122"/>
              </a:rPr>
              <a:t>in each section?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491E8333-DFD6-4096-9DFE-604CBD82388D}"/>
              </a:ext>
            </a:extLst>
          </p:cNvPr>
          <p:cNvSpPr/>
          <p:nvPr/>
        </p:nvSpPr>
        <p:spPr>
          <a:xfrm>
            <a:off x="107254" y="2290006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1</a:t>
            </a:r>
            <a:endParaRPr lang="ar-SA" b="1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03A5198E-CB82-40F8-A1B2-34A94735BBE3}"/>
              </a:ext>
            </a:extLst>
          </p:cNvPr>
          <p:cNvSpPr/>
          <p:nvPr/>
        </p:nvSpPr>
        <p:spPr>
          <a:xfrm>
            <a:off x="972400" y="3353564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2</a:t>
            </a:r>
            <a:endParaRPr lang="ar-SA" b="1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5A9EAE7-8BA8-4E51-83F5-96C045961EF0}"/>
              </a:ext>
            </a:extLst>
          </p:cNvPr>
          <p:cNvSpPr/>
          <p:nvPr/>
        </p:nvSpPr>
        <p:spPr>
          <a:xfrm>
            <a:off x="4412594" y="566156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3</a:t>
            </a:r>
            <a:endParaRPr lang="ar-SA" b="1" dirty="0"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25EAA90-BA6F-4A69-A417-162844811DBA}"/>
              </a:ext>
            </a:extLst>
          </p:cNvPr>
          <p:cNvGrpSpPr/>
          <p:nvPr/>
        </p:nvGrpSpPr>
        <p:grpSpPr>
          <a:xfrm>
            <a:off x="401211" y="1929619"/>
            <a:ext cx="2965781" cy="836272"/>
            <a:chOff x="434041" y="874215"/>
            <a:chExt cx="2965781" cy="836272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3676873-5F81-4D7E-BB78-5EFAB8563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34041" y="874215"/>
              <a:ext cx="2940927" cy="836272"/>
            </a:xfrm>
            <a:prstGeom prst="rect">
              <a:avLst/>
            </a:prstGeom>
          </p:spPr>
        </p:pic>
        <p:sp>
          <p:nvSpPr>
            <p:cNvPr id="18" name="TextBox 39">
              <a:extLst>
                <a:ext uri="{FF2B5EF4-FFF2-40B4-BE49-F238E27FC236}">
                  <a16:creationId xmlns:a16="http://schemas.microsoft.com/office/drawing/2014/main" id="{4EE356FE-E37A-4731-AAD7-8B653069C95F}"/>
                </a:ext>
              </a:extLst>
            </p:cNvPr>
            <p:cNvSpPr txBox="1"/>
            <p:nvPr/>
          </p:nvSpPr>
          <p:spPr>
            <a:xfrm>
              <a:off x="434041" y="1203598"/>
              <a:ext cx="296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Lily Martinez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62B2B18E-9593-4BB4-9380-5AC671E3A1F0}"/>
              </a:ext>
            </a:extLst>
          </p:cNvPr>
          <p:cNvGrpSpPr/>
          <p:nvPr/>
        </p:nvGrpSpPr>
        <p:grpSpPr>
          <a:xfrm>
            <a:off x="1175201" y="2935428"/>
            <a:ext cx="2965781" cy="836272"/>
            <a:chOff x="434041" y="874215"/>
            <a:chExt cx="2965781" cy="836272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D5AFEF42-0395-453A-BBB0-2AFDE44B9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34041" y="874215"/>
              <a:ext cx="2940927" cy="836272"/>
            </a:xfrm>
            <a:prstGeom prst="rect">
              <a:avLst/>
            </a:prstGeom>
          </p:spPr>
        </p:pic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43837B90-C030-4044-99B6-87EB06A6D8A7}"/>
                </a:ext>
              </a:extLst>
            </p:cNvPr>
            <p:cNvSpPr txBox="1"/>
            <p:nvPr/>
          </p:nvSpPr>
          <p:spPr>
            <a:xfrm>
              <a:off x="434041" y="1203598"/>
              <a:ext cx="296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Carol </a:t>
              </a:r>
              <a:r>
                <a:rPr lang="en-US" sz="2400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Militescu</a:t>
              </a:r>
              <a:endParaRPr lang="en-US" sz="24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D0CABC98-1CB3-4CD6-9C55-A596FF82E971}"/>
              </a:ext>
            </a:extLst>
          </p:cNvPr>
          <p:cNvGrpSpPr/>
          <p:nvPr/>
        </p:nvGrpSpPr>
        <p:grpSpPr>
          <a:xfrm>
            <a:off x="4731842" y="176436"/>
            <a:ext cx="2965781" cy="836272"/>
            <a:chOff x="434041" y="874215"/>
            <a:chExt cx="2965781" cy="836272"/>
          </a:xfrm>
        </p:grpSpPr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60B71769-BAEA-482C-844D-E42F691B84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34041" y="874215"/>
              <a:ext cx="2940927" cy="836272"/>
            </a:xfrm>
            <a:prstGeom prst="rect">
              <a:avLst/>
            </a:prstGeom>
          </p:spPr>
        </p:pic>
        <p:sp>
          <p:nvSpPr>
            <p:cNvPr id="28" name="TextBox 39">
              <a:extLst>
                <a:ext uri="{FF2B5EF4-FFF2-40B4-BE49-F238E27FC236}">
                  <a16:creationId xmlns:a16="http://schemas.microsoft.com/office/drawing/2014/main" id="{2C672FC3-44A7-47C3-91CC-035720AD32D5}"/>
                </a:ext>
              </a:extLst>
            </p:cNvPr>
            <p:cNvSpPr txBox="1"/>
            <p:nvPr/>
          </p:nvSpPr>
          <p:spPr>
            <a:xfrm>
              <a:off x="434041" y="1203598"/>
              <a:ext cx="296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Mike Hayward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998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8647D68-60F7-4368-53E5-5126EAFAE365}"/>
              </a:ext>
            </a:extLst>
          </p:cNvPr>
          <p:cNvSpPr/>
          <p:nvPr/>
        </p:nvSpPr>
        <p:spPr>
          <a:xfrm>
            <a:off x="76896" y="41846"/>
            <a:ext cx="216024" cy="195486"/>
          </a:xfrm>
          <a:prstGeom prst="rect">
            <a:avLst/>
          </a:prstGeom>
          <a:solidFill>
            <a:srgbClr val="07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ar-SA" sz="2000" dirty="0">
              <a:latin typeface="Aharoni" panose="02010803020104030203" pitchFamily="2" charset="-79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A7DA3716-2E03-461B-8ABE-593FC2B9EFA0}"/>
              </a:ext>
            </a:extLst>
          </p:cNvPr>
          <p:cNvSpPr/>
          <p:nvPr/>
        </p:nvSpPr>
        <p:spPr>
          <a:xfrm>
            <a:off x="-108520" y="-92546"/>
            <a:ext cx="9289032" cy="5328592"/>
          </a:xfrm>
          <a:custGeom>
            <a:avLst/>
            <a:gdLst>
              <a:gd name="connsiteX0" fmla="*/ 1368152 w 9289032"/>
              <a:gd name="connsiteY0" fmla="*/ 2982174 h 5328592"/>
              <a:gd name="connsiteX1" fmla="*/ 1368152 w 9289032"/>
              <a:gd name="connsiteY1" fmla="*/ 4327944 h 5328592"/>
              <a:gd name="connsiteX2" fmla="*/ 4352633 w 9289032"/>
              <a:gd name="connsiteY2" fmla="*/ 4327944 h 5328592"/>
              <a:gd name="connsiteX3" fmla="*/ 4352633 w 9289032"/>
              <a:gd name="connsiteY3" fmla="*/ 2982174 h 5328592"/>
              <a:gd name="connsiteX4" fmla="*/ 432048 w 9289032"/>
              <a:gd name="connsiteY4" fmla="*/ 2297710 h 5328592"/>
              <a:gd name="connsiteX5" fmla="*/ 432048 w 9289032"/>
              <a:gd name="connsiteY5" fmla="*/ 2952328 h 5328592"/>
              <a:gd name="connsiteX6" fmla="*/ 4029105 w 9289032"/>
              <a:gd name="connsiteY6" fmla="*/ 2952328 h 5328592"/>
              <a:gd name="connsiteX7" fmla="*/ 4029105 w 9289032"/>
              <a:gd name="connsiteY7" fmla="*/ 2297710 h 5328592"/>
              <a:gd name="connsiteX8" fmla="*/ 4789009 w 9289032"/>
              <a:gd name="connsiteY8" fmla="*/ 291165 h 5328592"/>
              <a:gd name="connsiteX9" fmla="*/ 4789009 w 9289032"/>
              <a:gd name="connsiteY9" fmla="*/ 1440160 h 5328592"/>
              <a:gd name="connsiteX10" fmla="*/ 8712968 w 9289032"/>
              <a:gd name="connsiteY10" fmla="*/ 1440160 h 5328592"/>
              <a:gd name="connsiteX11" fmla="*/ 8712968 w 9289032"/>
              <a:gd name="connsiteY11" fmla="*/ 291165 h 5328592"/>
              <a:gd name="connsiteX12" fmla="*/ 0 w 9289032"/>
              <a:gd name="connsiteY12" fmla="*/ 0 h 5328592"/>
              <a:gd name="connsiteX13" fmla="*/ 9289032 w 9289032"/>
              <a:gd name="connsiteY13" fmla="*/ 0 h 5328592"/>
              <a:gd name="connsiteX14" fmla="*/ 9289032 w 9289032"/>
              <a:gd name="connsiteY14" fmla="*/ 5328592 h 5328592"/>
              <a:gd name="connsiteX15" fmla="*/ 0 w 9289032"/>
              <a:gd name="connsiteY15" fmla="*/ 5328592 h 532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89032" h="5328592">
                <a:moveTo>
                  <a:pt x="1368152" y="2982174"/>
                </a:moveTo>
                <a:lnTo>
                  <a:pt x="1368152" y="4327944"/>
                </a:lnTo>
                <a:lnTo>
                  <a:pt x="4352633" y="4327944"/>
                </a:lnTo>
                <a:lnTo>
                  <a:pt x="4352633" y="2982174"/>
                </a:lnTo>
                <a:close/>
                <a:moveTo>
                  <a:pt x="432048" y="2297710"/>
                </a:moveTo>
                <a:lnTo>
                  <a:pt x="432048" y="2952328"/>
                </a:lnTo>
                <a:lnTo>
                  <a:pt x="4029105" y="2952328"/>
                </a:lnTo>
                <a:lnTo>
                  <a:pt x="4029105" y="2297710"/>
                </a:lnTo>
                <a:close/>
                <a:moveTo>
                  <a:pt x="4789009" y="291165"/>
                </a:moveTo>
                <a:lnTo>
                  <a:pt x="4789009" y="1440160"/>
                </a:lnTo>
                <a:lnTo>
                  <a:pt x="8712968" y="1440160"/>
                </a:lnTo>
                <a:lnTo>
                  <a:pt x="8712968" y="291165"/>
                </a:lnTo>
                <a:close/>
                <a:moveTo>
                  <a:pt x="0" y="0"/>
                </a:moveTo>
                <a:lnTo>
                  <a:pt x="9289032" y="0"/>
                </a:lnTo>
                <a:lnTo>
                  <a:pt x="9289032" y="5328592"/>
                </a:lnTo>
                <a:lnTo>
                  <a:pt x="0" y="5328592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3" name="Rectangle 161">
            <a:extLst>
              <a:ext uri="{FF2B5EF4-FFF2-40B4-BE49-F238E27FC236}">
                <a16:creationId xmlns:a16="http://schemas.microsoft.com/office/drawing/2014/main" id="{1486678A-6544-462F-9588-3AF71E65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15" y="469307"/>
            <a:ext cx="3695690" cy="1064663"/>
          </a:xfrm>
          <a:prstGeom prst="cloudCallout">
            <a:avLst>
              <a:gd name="adj1" fmla="val 29328"/>
              <a:gd name="adj2" fmla="val 43078"/>
            </a:avLst>
          </a:prstGeom>
          <a:solidFill>
            <a:srgbClr val="CF335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Each student will read </a:t>
            </a:r>
            <a:r>
              <a:rPr lang="en-US" altLang="zh-CN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ONLY ONE Section</a:t>
            </a:r>
            <a:endParaRPr lang="zh-CN" altLang="en-US" b="1" dirty="0">
              <a:solidFill>
                <a:srgbClr val="FFFF00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6385145F-0A8D-4D00-B921-373ADEE8F195}"/>
              </a:ext>
            </a:extLst>
          </p:cNvPr>
          <p:cNvGrpSpPr/>
          <p:nvPr/>
        </p:nvGrpSpPr>
        <p:grpSpPr>
          <a:xfrm>
            <a:off x="4981385" y="2527262"/>
            <a:ext cx="2965781" cy="1394770"/>
            <a:chOff x="896542" y="1328334"/>
            <a:chExt cx="3513727" cy="1214286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08FB1E4-893E-4EAF-89DE-B18256F7D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 rot="286207">
              <a:off x="896542" y="1328334"/>
              <a:ext cx="3513727" cy="1214286"/>
            </a:xfrm>
            <a:prstGeom prst="rect">
              <a:avLst/>
            </a:prstGeom>
          </p:spPr>
        </p:pic>
        <p:sp>
          <p:nvSpPr>
            <p:cNvPr id="36" name="TextBox 39">
              <a:extLst>
                <a:ext uri="{FF2B5EF4-FFF2-40B4-BE49-F238E27FC236}">
                  <a16:creationId xmlns:a16="http://schemas.microsoft.com/office/drawing/2014/main" id="{B93EA921-30D5-4B2C-A1BB-062A3D82BDFC}"/>
                </a:ext>
              </a:extLst>
            </p:cNvPr>
            <p:cNvSpPr txBox="1"/>
            <p:nvPr/>
          </p:nvSpPr>
          <p:spPr>
            <a:xfrm>
              <a:off x="1346913" y="1628432"/>
              <a:ext cx="2723439" cy="446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b="1" dirty="0">
                  <a:solidFill>
                    <a:srgbClr val="FFFF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4-5 mins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zh-CN" sz="1600" b="1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individual Reading</a:t>
              </a:r>
              <a:endParaRPr lang="zh-CN" altLang="en-US" sz="2000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endParaRPr>
            </a:p>
          </p:txBody>
        </p:sp>
      </p:grpSp>
      <p:sp>
        <p:nvSpPr>
          <p:cNvPr id="37" name="Rectangle 161">
            <a:extLst>
              <a:ext uri="{FF2B5EF4-FFF2-40B4-BE49-F238E27FC236}">
                <a16:creationId xmlns:a16="http://schemas.microsoft.com/office/drawing/2014/main" id="{993B1989-6BC8-4EBE-AC6C-FD0193571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811" y="1245012"/>
            <a:ext cx="2111371" cy="783557"/>
          </a:xfrm>
          <a:prstGeom prst="cloudCallout">
            <a:avLst>
              <a:gd name="adj1" fmla="val 23646"/>
              <a:gd name="adj2" fmla="val 4823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200" b="1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THEN answer the followings</a:t>
            </a:r>
            <a:endParaRPr lang="zh-CN" altLang="en-US" sz="1200" b="1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id="{DB3C5ED5-47F0-417C-997F-FB769DB3E1E1}"/>
              </a:ext>
            </a:extLst>
          </p:cNvPr>
          <p:cNvSpPr/>
          <p:nvPr/>
        </p:nvSpPr>
        <p:spPr>
          <a:xfrm>
            <a:off x="107254" y="2290006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1</a:t>
            </a:r>
            <a:endParaRPr lang="ar-SA" b="1" dirty="0"/>
          </a:p>
        </p:txBody>
      </p:sp>
      <p:sp>
        <p:nvSpPr>
          <p:cNvPr id="58" name="شكل بيضاوي 57">
            <a:extLst>
              <a:ext uri="{FF2B5EF4-FFF2-40B4-BE49-F238E27FC236}">
                <a16:creationId xmlns:a16="http://schemas.microsoft.com/office/drawing/2014/main" id="{81A8253E-60B8-40EB-8C2F-916FE0FEF524}"/>
              </a:ext>
            </a:extLst>
          </p:cNvPr>
          <p:cNvSpPr/>
          <p:nvPr/>
        </p:nvSpPr>
        <p:spPr>
          <a:xfrm>
            <a:off x="972400" y="3353564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2</a:t>
            </a:r>
            <a:endParaRPr lang="ar-SA" b="1" dirty="0"/>
          </a:p>
        </p:txBody>
      </p:sp>
      <p:sp>
        <p:nvSpPr>
          <p:cNvPr id="59" name="شكل بيضاوي 58">
            <a:extLst>
              <a:ext uri="{FF2B5EF4-FFF2-40B4-BE49-F238E27FC236}">
                <a16:creationId xmlns:a16="http://schemas.microsoft.com/office/drawing/2014/main" id="{7FC81AEC-BDC3-4F18-BCD4-F33C44EF5A12}"/>
              </a:ext>
            </a:extLst>
          </p:cNvPr>
          <p:cNvSpPr/>
          <p:nvPr/>
        </p:nvSpPr>
        <p:spPr>
          <a:xfrm>
            <a:off x="4412594" y="566156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3</a:t>
            </a:r>
            <a:endParaRPr lang="ar-SA" b="1" dirty="0"/>
          </a:p>
        </p:txBody>
      </p: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F54B2AEC-B401-4E92-9174-FBB0022B3EA7}"/>
              </a:ext>
            </a:extLst>
          </p:cNvPr>
          <p:cNvGrpSpPr/>
          <p:nvPr/>
        </p:nvGrpSpPr>
        <p:grpSpPr>
          <a:xfrm>
            <a:off x="401211" y="1929619"/>
            <a:ext cx="2965781" cy="836272"/>
            <a:chOff x="434041" y="874215"/>
            <a:chExt cx="2965781" cy="836272"/>
          </a:xfrm>
        </p:grpSpPr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E20AD9ED-AF8C-46E2-B916-07845EC4E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34041" y="874215"/>
              <a:ext cx="2940927" cy="836272"/>
            </a:xfrm>
            <a:prstGeom prst="rect">
              <a:avLst/>
            </a:prstGeom>
          </p:spPr>
        </p:pic>
        <p:sp>
          <p:nvSpPr>
            <p:cNvPr id="62" name="TextBox 39">
              <a:extLst>
                <a:ext uri="{FF2B5EF4-FFF2-40B4-BE49-F238E27FC236}">
                  <a16:creationId xmlns:a16="http://schemas.microsoft.com/office/drawing/2014/main" id="{7CC19CC4-244F-4BCB-B5DD-2461E8843D35}"/>
                </a:ext>
              </a:extLst>
            </p:cNvPr>
            <p:cNvSpPr txBox="1"/>
            <p:nvPr/>
          </p:nvSpPr>
          <p:spPr>
            <a:xfrm>
              <a:off x="434041" y="1203598"/>
              <a:ext cx="296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Lily Martinez</a:t>
              </a: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0C189E80-BE33-4AB0-A860-4A02A8BCEB0C}"/>
              </a:ext>
            </a:extLst>
          </p:cNvPr>
          <p:cNvGrpSpPr/>
          <p:nvPr/>
        </p:nvGrpSpPr>
        <p:grpSpPr>
          <a:xfrm>
            <a:off x="1175201" y="2935428"/>
            <a:ext cx="2965781" cy="836272"/>
            <a:chOff x="434041" y="874215"/>
            <a:chExt cx="2965781" cy="836272"/>
          </a:xfrm>
        </p:grpSpPr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D82011D6-95AC-41D6-BBAA-22D13E15B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34041" y="874215"/>
              <a:ext cx="2940927" cy="836272"/>
            </a:xfrm>
            <a:prstGeom prst="rect">
              <a:avLst/>
            </a:prstGeom>
          </p:spPr>
        </p:pic>
        <p:sp>
          <p:nvSpPr>
            <p:cNvPr id="65" name="TextBox 39">
              <a:extLst>
                <a:ext uri="{FF2B5EF4-FFF2-40B4-BE49-F238E27FC236}">
                  <a16:creationId xmlns:a16="http://schemas.microsoft.com/office/drawing/2014/main" id="{3D39E233-E460-4F89-B52B-4405A0B83565}"/>
                </a:ext>
              </a:extLst>
            </p:cNvPr>
            <p:cNvSpPr txBox="1"/>
            <p:nvPr/>
          </p:nvSpPr>
          <p:spPr>
            <a:xfrm>
              <a:off x="434041" y="1203598"/>
              <a:ext cx="296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Carol </a:t>
              </a:r>
              <a:r>
                <a:rPr lang="en-US" sz="2400" b="1" dirty="0" err="1">
                  <a:latin typeface="MV Boli" panose="02000500030200090000" pitchFamily="2" charset="0"/>
                  <a:cs typeface="MV Boli" panose="02000500030200090000" pitchFamily="2" charset="0"/>
                </a:rPr>
                <a:t>Militescu</a:t>
              </a:r>
              <a:endParaRPr lang="en-US" sz="24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7A4B517F-AE75-4A1F-93A5-2B6AC7A99FB9}"/>
              </a:ext>
            </a:extLst>
          </p:cNvPr>
          <p:cNvGrpSpPr/>
          <p:nvPr/>
        </p:nvGrpSpPr>
        <p:grpSpPr>
          <a:xfrm>
            <a:off x="4731842" y="176436"/>
            <a:ext cx="2965781" cy="836272"/>
            <a:chOff x="434041" y="874215"/>
            <a:chExt cx="2965781" cy="836272"/>
          </a:xfrm>
        </p:grpSpPr>
        <p:pic>
          <p:nvPicPr>
            <p:cNvPr id="67" name="صورة 66">
              <a:extLst>
                <a:ext uri="{FF2B5EF4-FFF2-40B4-BE49-F238E27FC236}">
                  <a16:creationId xmlns:a16="http://schemas.microsoft.com/office/drawing/2014/main" id="{9E39C47E-DFCD-4AFF-A682-AD68DDFD50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34041" y="874215"/>
              <a:ext cx="2940927" cy="836272"/>
            </a:xfrm>
            <a:prstGeom prst="rect">
              <a:avLst/>
            </a:prstGeom>
          </p:spPr>
        </p:pic>
        <p:sp>
          <p:nvSpPr>
            <p:cNvPr id="68" name="TextBox 39">
              <a:extLst>
                <a:ext uri="{FF2B5EF4-FFF2-40B4-BE49-F238E27FC236}">
                  <a16:creationId xmlns:a16="http://schemas.microsoft.com/office/drawing/2014/main" id="{3E1065C0-83C1-4566-ABD1-994696529A3B}"/>
                </a:ext>
              </a:extLst>
            </p:cNvPr>
            <p:cNvSpPr txBox="1"/>
            <p:nvPr/>
          </p:nvSpPr>
          <p:spPr>
            <a:xfrm>
              <a:off x="434041" y="1203598"/>
              <a:ext cx="29657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Mike Hayward</a:t>
              </a:r>
            </a:p>
          </p:txBody>
        </p:sp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72036B03-3C7F-44B8-A19F-BAC50B8689DD}"/>
              </a:ext>
            </a:extLst>
          </p:cNvPr>
          <p:cNvGrpSpPr/>
          <p:nvPr/>
        </p:nvGrpSpPr>
        <p:grpSpPr>
          <a:xfrm>
            <a:off x="5030183" y="1775185"/>
            <a:ext cx="2965781" cy="1394770"/>
            <a:chOff x="896542" y="1328334"/>
            <a:chExt cx="3513727" cy="1214286"/>
          </a:xfrm>
        </p:grpSpPr>
        <p:pic>
          <p:nvPicPr>
            <p:cNvPr id="70" name="صورة 69">
              <a:extLst>
                <a:ext uri="{FF2B5EF4-FFF2-40B4-BE49-F238E27FC236}">
                  <a16:creationId xmlns:a16="http://schemas.microsoft.com/office/drawing/2014/main" id="{88E4CBCC-E2CE-486E-89EB-F6B54912B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 rot="286207">
              <a:off x="896542" y="1328334"/>
              <a:ext cx="3513727" cy="1214286"/>
            </a:xfrm>
            <a:prstGeom prst="rect">
              <a:avLst/>
            </a:prstGeom>
          </p:spPr>
        </p:pic>
        <p:sp>
          <p:nvSpPr>
            <p:cNvPr id="71" name="TextBox 39">
              <a:extLst>
                <a:ext uri="{FF2B5EF4-FFF2-40B4-BE49-F238E27FC236}">
                  <a16:creationId xmlns:a16="http://schemas.microsoft.com/office/drawing/2014/main" id="{88B36D57-E050-4A0C-AF8A-C25A023C2E2F}"/>
                </a:ext>
              </a:extLst>
            </p:cNvPr>
            <p:cNvSpPr txBox="1"/>
            <p:nvPr/>
          </p:nvSpPr>
          <p:spPr>
            <a:xfrm>
              <a:off x="1346913" y="1628432"/>
              <a:ext cx="2723439" cy="27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b="1" dirty="0">
                  <a:solidFill>
                    <a:srgbClr val="FFFF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Jigsaw Reading</a:t>
              </a:r>
              <a:endParaRPr lang="zh-CN" altLang="en-US" sz="2000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endParaRPr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18E66FE-4892-423F-B9E1-52935E3BCDF2}"/>
              </a:ext>
            </a:extLst>
          </p:cNvPr>
          <p:cNvSpPr txBox="1"/>
          <p:nvPr/>
        </p:nvSpPr>
        <p:spPr>
          <a:xfrm>
            <a:off x="4758466" y="2028569"/>
            <a:ext cx="3489789" cy="15388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+mj-lt"/>
              <a:buAutoNum type="arabicParenR"/>
            </a:pPr>
            <a:r>
              <a:rPr lang="en-US" sz="1100" i="1" dirty="0"/>
              <a:t>What does each </a:t>
            </a:r>
            <a:r>
              <a:rPr lang="en-US" sz="1600" i="1" dirty="0"/>
              <a:t>person do? </a:t>
            </a:r>
            <a:endParaRPr lang="en-US" sz="1600" dirty="0"/>
          </a:p>
          <a:p>
            <a:pPr marL="285750" indent="-285750" algn="ctr">
              <a:lnSpc>
                <a:spcPct val="150000"/>
              </a:lnSpc>
              <a:buFont typeface="+mj-lt"/>
              <a:buAutoNum type="arabicParenR"/>
            </a:pPr>
            <a:r>
              <a:rPr lang="en-US" sz="1100" i="1" dirty="0"/>
              <a:t>What does each </a:t>
            </a:r>
            <a:r>
              <a:rPr lang="en-US" sz="1600" i="1" dirty="0"/>
              <a:t>person's job entail? </a:t>
            </a:r>
            <a:endParaRPr lang="en-US" sz="1600" dirty="0"/>
          </a:p>
          <a:p>
            <a:pPr marL="285750" indent="-285750" algn="ctr">
              <a:lnSpc>
                <a:spcPct val="150000"/>
              </a:lnSpc>
              <a:buFont typeface="+mj-lt"/>
              <a:buAutoNum type="arabicParenR"/>
            </a:pPr>
            <a:r>
              <a:rPr lang="en-US" sz="1100" i="1" dirty="0"/>
              <a:t>What does each </a:t>
            </a:r>
            <a:r>
              <a:rPr lang="en-US" sz="1600" i="1" dirty="0"/>
              <a:t>person say about the job? </a:t>
            </a:r>
            <a:endParaRPr lang="ar-SA" sz="16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صورة 2">
            <a:hlinkClick r:id="rId6"/>
            <a:extLst>
              <a:ext uri="{FF2B5EF4-FFF2-40B4-BE49-F238E27FC236}">
                <a16:creationId xmlns:a16="http://schemas.microsoft.com/office/drawing/2014/main" id="{26106AAD-4B6A-FE5D-F7B1-323B22CBE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23" y="3709030"/>
            <a:ext cx="1241575" cy="12415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6980DBB-438D-C742-CFB1-3388806F4A0E}"/>
              </a:ext>
            </a:extLst>
          </p:cNvPr>
          <p:cNvSpPr txBox="1"/>
          <p:nvPr/>
        </p:nvSpPr>
        <p:spPr>
          <a:xfrm>
            <a:off x="6385698" y="4033054"/>
            <a:ext cx="19275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Scan QR code to download ACTIVITY sheet</a:t>
            </a:r>
            <a:endParaRPr lang="ar-SA" sz="1100" dirty="0">
              <a:solidFill>
                <a:schemeClr val="accent6"/>
              </a:solidFill>
              <a:latin typeface="Aharoni" panose="02010803020104030203" pitchFamily="2" charset="-79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015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7" grpId="0" animBg="1"/>
      <p:bldP spid="37" grpId="1" animBg="1"/>
      <p:bldP spid="38" grpId="0" uiExpand="1" build="p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8BA23AF0-1A0B-46DC-A761-82CF865B0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4113" y="1835553"/>
            <a:ext cx="2488127" cy="783557"/>
          </a:xfrm>
          <a:prstGeom prst="cloudCallout">
            <a:avLst>
              <a:gd name="adj1" fmla="val -17930"/>
              <a:gd name="adj2" fmla="val 4823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2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Each student will read </a:t>
            </a:r>
            <a:r>
              <a:rPr lang="en-US" altLang="zh-CN" sz="1200" dirty="0">
                <a:solidFill>
                  <a:srgbClr val="C0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ONLY ONE Section</a:t>
            </a:r>
            <a:endParaRPr lang="zh-CN" altLang="en-US" sz="1200" dirty="0">
              <a:solidFill>
                <a:srgbClr val="C00000"/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124CA8A-EBD0-443D-9011-F2197B31A96D}"/>
              </a:ext>
            </a:extLst>
          </p:cNvPr>
          <p:cNvSpPr/>
          <p:nvPr/>
        </p:nvSpPr>
        <p:spPr>
          <a:xfrm>
            <a:off x="-124440" y="-71198"/>
            <a:ext cx="9289032" cy="5328592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71812DC-EA41-48F9-9941-1D23DB58C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93" y="1532333"/>
            <a:ext cx="9144000" cy="2100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F22DD35-C845-46A8-8260-FE41671A9628}"/>
              </a:ext>
            </a:extLst>
          </p:cNvPr>
          <p:cNvSpPr/>
          <p:nvPr/>
        </p:nvSpPr>
        <p:spPr>
          <a:xfrm>
            <a:off x="164122" y="1665058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1</a:t>
            </a:r>
            <a:endParaRPr lang="ar-SA" b="1" dirty="0"/>
          </a:p>
        </p:txBody>
      </p: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D11A36B-A3FF-4C7F-8FFC-BEA76416E881}"/>
              </a:ext>
            </a:extLst>
          </p:cNvPr>
          <p:cNvGrpSpPr/>
          <p:nvPr/>
        </p:nvGrpSpPr>
        <p:grpSpPr>
          <a:xfrm>
            <a:off x="98677" y="-127461"/>
            <a:ext cx="3681235" cy="836272"/>
            <a:chOff x="98677" y="-127461"/>
            <a:chExt cx="3681235" cy="83627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BC6174C4-E8A8-4884-8DAA-3FBE03351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98677" y="-127461"/>
              <a:ext cx="3681235" cy="836272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2CC547B4-96CC-4528-BA62-D53A32187D43}"/>
                </a:ext>
              </a:extLst>
            </p:cNvPr>
            <p:cNvSpPr txBox="1"/>
            <p:nvPr/>
          </p:nvSpPr>
          <p:spPr>
            <a:xfrm>
              <a:off x="480940" y="237475"/>
              <a:ext cx="29926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1- Lily </a:t>
              </a:r>
              <a:r>
                <a:rPr lang="en-US" sz="1800" i="1" dirty="0" err="1"/>
                <a:t>Martines</a:t>
              </a:r>
              <a:r>
                <a:rPr lang="en-US" i="1" dirty="0" err="1"/>
                <a:t>’s</a:t>
              </a:r>
              <a:r>
                <a:rPr lang="en-US" i="1" dirty="0"/>
                <a:t> job</a:t>
              </a:r>
              <a:endParaRPr lang="ar-SA" dirty="0"/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50D3A888-4B75-4F30-B97E-F55BE67303E9}"/>
              </a:ext>
            </a:extLst>
          </p:cNvPr>
          <p:cNvGrpSpPr/>
          <p:nvPr/>
        </p:nvGrpSpPr>
        <p:grpSpPr>
          <a:xfrm>
            <a:off x="46895" y="297315"/>
            <a:ext cx="3681235" cy="836272"/>
            <a:chOff x="46895" y="297315"/>
            <a:chExt cx="3681235" cy="836272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F4AC2D07-2E19-4BB0-B42B-52F479379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6895" y="297315"/>
              <a:ext cx="3681235" cy="836272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9CAF7255-2A9C-49C1-BFCE-977959195553}"/>
                </a:ext>
              </a:extLst>
            </p:cNvPr>
            <p:cNvSpPr txBox="1"/>
            <p:nvPr/>
          </p:nvSpPr>
          <p:spPr>
            <a:xfrm>
              <a:off x="478699" y="654954"/>
              <a:ext cx="32494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2 - Lily's job requirements</a:t>
              </a:r>
              <a:endParaRPr lang="ar-SA" dirty="0"/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13824FAE-A051-4D43-948D-59D201D6A0D7}"/>
              </a:ext>
            </a:extLst>
          </p:cNvPr>
          <p:cNvGrpSpPr/>
          <p:nvPr/>
        </p:nvGrpSpPr>
        <p:grpSpPr>
          <a:xfrm>
            <a:off x="34628" y="770368"/>
            <a:ext cx="3733015" cy="836272"/>
            <a:chOff x="29298" y="741870"/>
            <a:chExt cx="3733015" cy="836272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0C06991C-8478-4903-879B-553DD8310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29298" y="741870"/>
              <a:ext cx="3733015" cy="836272"/>
            </a:xfrm>
            <a:prstGeom prst="rect">
              <a:avLst/>
            </a:prstGeom>
          </p:spPr>
        </p:pic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951DF13D-169F-4332-8EE0-06F2619C92E9}"/>
                </a:ext>
              </a:extLst>
            </p:cNvPr>
            <p:cNvSpPr txBox="1"/>
            <p:nvPr/>
          </p:nvSpPr>
          <p:spPr>
            <a:xfrm>
              <a:off x="525846" y="1081543"/>
              <a:ext cx="31104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3 -About the job</a:t>
              </a:r>
              <a:endParaRPr lang="ar-SA" dirty="0"/>
            </a:p>
          </p:txBody>
        </p:sp>
      </p:grp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94B8D0C2-1EB6-402B-9498-5A03725BCFBD}"/>
              </a:ext>
            </a:extLst>
          </p:cNvPr>
          <p:cNvCxnSpPr>
            <a:cxnSpLocks/>
          </p:cNvCxnSpPr>
          <p:nvPr/>
        </p:nvCxnSpPr>
        <p:spPr>
          <a:xfrm>
            <a:off x="3728130" y="2338666"/>
            <a:ext cx="1888087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60E926-E9BD-4595-8FFF-0022858F76D5}"/>
              </a:ext>
            </a:extLst>
          </p:cNvPr>
          <p:cNvCxnSpPr>
            <a:cxnSpLocks/>
          </p:cNvCxnSpPr>
          <p:nvPr/>
        </p:nvCxnSpPr>
        <p:spPr>
          <a:xfrm>
            <a:off x="1840043" y="2859782"/>
            <a:ext cx="6404567" cy="0"/>
          </a:xfrm>
          <a:prstGeom prst="line">
            <a:avLst/>
          </a:prstGeom>
          <a:ln w="38100">
            <a:solidFill>
              <a:srgbClr val="3366C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04F183C9-F53C-4463-A644-947221700463}"/>
              </a:ext>
            </a:extLst>
          </p:cNvPr>
          <p:cNvCxnSpPr>
            <a:cxnSpLocks/>
          </p:cNvCxnSpPr>
          <p:nvPr/>
        </p:nvCxnSpPr>
        <p:spPr>
          <a:xfrm>
            <a:off x="525846" y="3075806"/>
            <a:ext cx="4046154" cy="0"/>
          </a:xfrm>
          <a:prstGeom prst="line">
            <a:avLst/>
          </a:prstGeom>
          <a:ln w="38100">
            <a:solidFill>
              <a:srgbClr val="3366C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4B69EA92-A67B-4176-847F-2EFEBCC70330}"/>
              </a:ext>
            </a:extLst>
          </p:cNvPr>
          <p:cNvCxnSpPr>
            <a:cxnSpLocks/>
          </p:cNvCxnSpPr>
          <p:nvPr/>
        </p:nvCxnSpPr>
        <p:spPr>
          <a:xfrm>
            <a:off x="3995936" y="2097757"/>
            <a:ext cx="4390088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5" name="صورة 34">
            <a:extLst>
              <a:ext uri="{FF2B5EF4-FFF2-40B4-BE49-F238E27FC236}">
                <a16:creationId xmlns:a16="http://schemas.microsoft.com/office/drawing/2014/main" id="{5FA640F3-40D9-4A8B-880A-663D063458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174" y="45066"/>
            <a:ext cx="1601786" cy="1638877"/>
          </a:xfrm>
          <a:prstGeom prst="rect">
            <a:avLst/>
          </a:prstGeom>
        </p:spPr>
      </p:pic>
      <p:pic>
        <p:nvPicPr>
          <p:cNvPr id="24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B016D16D-5B2C-4B8A-9E7D-6B72D92427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170992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10870" y="563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84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124CA8A-EBD0-443D-9011-F2197B31A96D}"/>
              </a:ext>
            </a:extLst>
          </p:cNvPr>
          <p:cNvSpPr/>
          <p:nvPr/>
        </p:nvSpPr>
        <p:spPr>
          <a:xfrm>
            <a:off x="-124440" y="-71198"/>
            <a:ext cx="9289032" cy="5328592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349A121-BB8B-4B4F-95BA-E296B23E8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567" y="1535636"/>
            <a:ext cx="7326614" cy="3689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C83F7785-07F4-4886-9681-9020B44EEB2B}"/>
              </a:ext>
            </a:extLst>
          </p:cNvPr>
          <p:cNvSpPr/>
          <p:nvPr/>
        </p:nvSpPr>
        <p:spPr>
          <a:xfrm>
            <a:off x="915161" y="1668197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2</a:t>
            </a:r>
            <a:endParaRPr lang="ar-SA" b="1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9AE0707-591F-4D29-8101-6DB1C20B93DC}"/>
              </a:ext>
            </a:extLst>
          </p:cNvPr>
          <p:cNvGrpSpPr/>
          <p:nvPr/>
        </p:nvGrpSpPr>
        <p:grpSpPr>
          <a:xfrm>
            <a:off x="98677" y="-127461"/>
            <a:ext cx="3681235" cy="836272"/>
            <a:chOff x="98677" y="-127461"/>
            <a:chExt cx="3681235" cy="836272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DF2423B8-9907-4F21-BAB2-B232EEF9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98677" y="-127461"/>
              <a:ext cx="3681235" cy="836272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DFACA6F4-DFFA-4F2D-962A-6A956AC9206B}"/>
                </a:ext>
              </a:extLst>
            </p:cNvPr>
            <p:cNvSpPr txBox="1"/>
            <p:nvPr/>
          </p:nvSpPr>
          <p:spPr>
            <a:xfrm>
              <a:off x="480940" y="237475"/>
              <a:ext cx="29926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1- Carol </a:t>
              </a:r>
              <a:r>
                <a:rPr lang="en-US" sz="1800" i="1" dirty="0" err="1"/>
                <a:t>Militescu</a:t>
              </a:r>
              <a:r>
                <a:rPr lang="en-US" i="1" dirty="0" err="1"/>
                <a:t>’s</a:t>
              </a:r>
              <a:r>
                <a:rPr lang="en-US" i="1" dirty="0"/>
                <a:t> job</a:t>
              </a:r>
              <a:endParaRPr lang="ar-SA" dirty="0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8ECD5DBA-D86A-4C81-904C-00D24F9C2E9B}"/>
              </a:ext>
            </a:extLst>
          </p:cNvPr>
          <p:cNvGrpSpPr/>
          <p:nvPr/>
        </p:nvGrpSpPr>
        <p:grpSpPr>
          <a:xfrm>
            <a:off x="46895" y="297315"/>
            <a:ext cx="3681235" cy="836272"/>
            <a:chOff x="46895" y="297315"/>
            <a:chExt cx="3681235" cy="836272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BCD4C1C-6131-498B-B05B-7F915AEBB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6895" y="297315"/>
              <a:ext cx="3681235" cy="836272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1590CD2A-1C18-4EB8-995C-D83B5D901DA2}"/>
                </a:ext>
              </a:extLst>
            </p:cNvPr>
            <p:cNvSpPr txBox="1"/>
            <p:nvPr/>
          </p:nvSpPr>
          <p:spPr>
            <a:xfrm>
              <a:off x="478699" y="654954"/>
              <a:ext cx="32494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2 – Carol’s job requirements</a:t>
              </a:r>
              <a:endParaRPr lang="ar-SA" dirty="0"/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2B4471E3-E61C-4904-8024-0AB13C7CC767}"/>
              </a:ext>
            </a:extLst>
          </p:cNvPr>
          <p:cNvGrpSpPr/>
          <p:nvPr/>
        </p:nvGrpSpPr>
        <p:grpSpPr>
          <a:xfrm>
            <a:off x="34628" y="770368"/>
            <a:ext cx="3733015" cy="836272"/>
            <a:chOff x="29298" y="741870"/>
            <a:chExt cx="3733015" cy="836272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4B8F8DB6-E6AE-4FBF-9F5A-7CA1B031A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29298" y="741870"/>
              <a:ext cx="3733015" cy="836272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B3077EF3-1314-4215-9ADC-2B62E2AE6474}"/>
                </a:ext>
              </a:extLst>
            </p:cNvPr>
            <p:cNvSpPr txBox="1"/>
            <p:nvPr/>
          </p:nvSpPr>
          <p:spPr>
            <a:xfrm>
              <a:off x="525846" y="1081543"/>
              <a:ext cx="31104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3 -About the job</a:t>
              </a:r>
              <a:endParaRPr lang="ar-SA" dirty="0"/>
            </a:p>
          </p:txBody>
        </p:sp>
      </p:grp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7D7FD470-38FB-4DF1-AB6F-7D534A48FA20}"/>
              </a:ext>
            </a:extLst>
          </p:cNvPr>
          <p:cNvCxnSpPr>
            <a:cxnSpLocks/>
          </p:cNvCxnSpPr>
          <p:nvPr/>
        </p:nvCxnSpPr>
        <p:spPr>
          <a:xfrm>
            <a:off x="4392373" y="4011910"/>
            <a:ext cx="72793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72B3E8EE-372D-4762-9009-6ECF95BFEE0A}"/>
              </a:ext>
            </a:extLst>
          </p:cNvPr>
          <p:cNvCxnSpPr>
            <a:cxnSpLocks/>
          </p:cNvCxnSpPr>
          <p:nvPr/>
        </p:nvCxnSpPr>
        <p:spPr>
          <a:xfrm>
            <a:off x="2627784" y="2427734"/>
            <a:ext cx="47525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FE8005FD-7905-4237-8ABD-9E15B6E06212}"/>
              </a:ext>
            </a:extLst>
          </p:cNvPr>
          <p:cNvCxnSpPr>
            <a:cxnSpLocks/>
          </p:cNvCxnSpPr>
          <p:nvPr/>
        </p:nvCxnSpPr>
        <p:spPr>
          <a:xfrm>
            <a:off x="4100539" y="4765898"/>
            <a:ext cx="2343669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EEC94478-7731-44FB-B507-D6B3EBBF5E3C}"/>
              </a:ext>
            </a:extLst>
          </p:cNvPr>
          <p:cNvCxnSpPr>
            <a:cxnSpLocks/>
          </p:cNvCxnSpPr>
          <p:nvPr/>
        </p:nvCxnSpPr>
        <p:spPr>
          <a:xfrm>
            <a:off x="3496050" y="5020022"/>
            <a:ext cx="1936916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صورة 29">
            <a:extLst>
              <a:ext uri="{FF2B5EF4-FFF2-40B4-BE49-F238E27FC236}">
                <a16:creationId xmlns:a16="http://schemas.microsoft.com/office/drawing/2014/main" id="{E86765A9-0A1D-4F4A-916D-55440874C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39" y="-21657"/>
            <a:ext cx="2519482" cy="1638254"/>
          </a:xfrm>
          <a:prstGeom prst="rect">
            <a:avLst/>
          </a:prstGeom>
        </p:spPr>
      </p:pic>
      <p:pic>
        <p:nvPicPr>
          <p:cNvPr id="23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E653254B-6CA9-4355-9104-4F409F601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900" end="95398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21699" y="23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97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124CA8A-EBD0-443D-9011-F2197B31A96D}"/>
              </a:ext>
            </a:extLst>
          </p:cNvPr>
          <p:cNvSpPr/>
          <p:nvPr/>
        </p:nvSpPr>
        <p:spPr>
          <a:xfrm>
            <a:off x="-124440" y="-71198"/>
            <a:ext cx="9289032" cy="5328592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380AED1-0EA8-4C39-AFB6-48214A09D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145" y="1553626"/>
            <a:ext cx="8312728" cy="2791762"/>
          </a:xfrm>
          <a:prstGeom prst="rect">
            <a:avLst/>
          </a:prstGeom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EEB338F4-65F6-40D5-8E77-BFCE3218A6D7}"/>
              </a:ext>
            </a:extLst>
          </p:cNvPr>
          <p:cNvSpPr/>
          <p:nvPr/>
        </p:nvSpPr>
        <p:spPr>
          <a:xfrm>
            <a:off x="164122" y="1680893"/>
            <a:ext cx="318811" cy="3409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3</a:t>
            </a:r>
            <a:endParaRPr lang="ar-SA" b="1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2B4E7CD-2C01-44D6-BC12-34D81A7E9844}"/>
              </a:ext>
            </a:extLst>
          </p:cNvPr>
          <p:cNvGrpSpPr/>
          <p:nvPr/>
        </p:nvGrpSpPr>
        <p:grpSpPr>
          <a:xfrm>
            <a:off x="98677" y="-127461"/>
            <a:ext cx="3681235" cy="836272"/>
            <a:chOff x="98677" y="-127461"/>
            <a:chExt cx="3681235" cy="836272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55AF46BD-99E8-4F9A-A293-1DEF0C433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98677" y="-127461"/>
              <a:ext cx="3681235" cy="836272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15F79C53-20F4-42A0-9A92-83696104C1C7}"/>
                </a:ext>
              </a:extLst>
            </p:cNvPr>
            <p:cNvSpPr txBox="1"/>
            <p:nvPr/>
          </p:nvSpPr>
          <p:spPr>
            <a:xfrm>
              <a:off x="480940" y="237475"/>
              <a:ext cx="29926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1- Mike Hayward</a:t>
              </a:r>
              <a:r>
                <a:rPr lang="en-US" i="1" dirty="0"/>
                <a:t>’s job</a:t>
              </a:r>
              <a:endParaRPr lang="ar-SA" dirty="0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69490E1-E587-4298-AD57-4F4EE46A3167}"/>
              </a:ext>
            </a:extLst>
          </p:cNvPr>
          <p:cNvGrpSpPr/>
          <p:nvPr/>
        </p:nvGrpSpPr>
        <p:grpSpPr>
          <a:xfrm>
            <a:off x="46895" y="297315"/>
            <a:ext cx="3681235" cy="836272"/>
            <a:chOff x="46895" y="297315"/>
            <a:chExt cx="3681235" cy="836272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205BCAB-E4D2-443E-998B-99089594C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46895" y="297315"/>
              <a:ext cx="3681235" cy="836272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B89A761E-682E-4D15-A657-7018C0C122E8}"/>
                </a:ext>
              </a:extLst>
            </p:cNvPr>
            <p:cNvSpPr txBox="1"/>
            <p:nvPr/>
          </p:nvSpPr>
          <p:spPr>
            <a:xfrm>
              <a:off x="478699" y="654954"/>
              <a:ext cx="32494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2 – Mike’s job requirements</a:t>
              </a:r>
              <a:endParaRPr lang="ar-SA" dirty="0"/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40C42240-D568-43F0-9DA9-006059245326}"/>
              </a:ext>
            </a:extLst>
          </p:cNvPr>
          <p:cNvGrpSpPr/>
          <p:nvPr/>
        </p:nvGrpSpPr>
        <p:grpSpPr>
          <a:xfrm>
            <a:off x="34628" y="770368"/>
            <a:ext cx="3733015" cy="836272"/>
            <a:chOff x="29298" y="741870"/>
            <a:chExt cx="3733015" cy="836272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AED227DF-DAF2-49CA-BE1A-C1657FC9D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3" t="34568" r="27689" b="54327"/>
            <a:stretch/>
          </p:blipFill>
          <p:spPr>
            <a:xfrm>
              <a:off x="29298" y="741870"/>
              <a:ext cx="3733015" cy="836272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1FE7420E-D087-46D4-AE85-40B786A81ECE}"/>
                </a:ext>
              </a:extLst>
            </p:cNvPr>
            <p:cNvSpPr txBox="1"/>
            <p:nvPr/>
          </p:nvSpPr>
          <p:spPr>
            <a:xfrm>
              <a:off x="525846" y="1081543"/>
              <a:ext cx="31104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3 -About the job</a:t>
              </a:r>
              <a:endParaRPr lang="ar-SA" dirty="0"/>
            </a:p>
          </p:txBody>
        </p:sp>
      </p:grpSp>
      <p:pic>
        <p:nvPicPr>
          <p:cNvPr id="2050" name="Picture 2" descr="Cet éléphant d'Asie a dû subir une pédicure">
            <a:extLst>
              <a:ext uri="{FF2B5EF4-FFF2-40B4-BE49-F238E27FC236}">
                <a16:creationId xmlns:a16="http://schemas.microsoft.com/office/drawing/2014/main" id="{B898CA3F-A4F0-4D76-8CD6-9414014DA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98" y="808323"/>
            <a:ext cx="1858185" cy="212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F390689E-F782-4568-980F-929BA3757FC1}"/>
              </a:ext>
            </a:extLst>
          </p:cNvPr>
          <p:cNvCxnSpPr>
            <a:cxnSpLocks/>
          </p:cNvCxnSpPr>
          <p:nvPr/>
        </p:nvCxnSpPr>
        <p:spPr>
          <a:xfrm>
            <a:off x="1907704" y="3617962"/>
            <a:ext cx="1560403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AB46DA09-039F-4AB4-AD5C-57D81C1A9180}"/>
              </a:ext>
            </a:extLst>
          </p:cNvPr>
          <p:cNvCxnSpPr>
            <a:cxnSpLocks/>
          </p:cNvCxnSpPr>
          <p:nvPr/>
        </p:nvCxnSpPr>
        <p:spPr>
          <a:xfrm>
            <a:off x="5364088" y="2859782"/>
            <a:ext cx="1512402" cy="0"/>
          </a:xfrm>
          <a:prstGeom prst="line">
            <a:avLst/>
          </a:prstGeom>
          <a:ln w="38100">
            <a:solidFill>
              <a:srgbClr val="3366C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5D55FD7F-0344-433F-A65D-B671820C2F1B}"/>
              </a:ext>
            </a:extLst>
          </p:cNvPr>
          <p:cNvCxnSpPr>
            <a:cxnSpLocks/>
          </p:cNvCxnSpPr>
          <p:nvPr/>
        </p:nvCxnSpPr>
        <p:spPr>
          <a:xfrm>
            <a:off x="531176" y="3094856"/>
            <a:ext cx="3464760" cy="0"/>
          </a:xfrm>
          <a:prstGeom prst="line">
            <a:avLst/>
          </a:prstGeom>
          <a:ln w="38100">
            <a:solidFill>
              <a:srgbClr val="3366C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0C5FAB48-1C51-44F4-B471-5C3063690EFA}"/>
              </a:ext>
            </a:extLst>
          </p:cNvPr>
          <p:cNvCxnSpPr>
            <a:cxnSpLocks/>
          </p:cNvCxnSpPr>
          <p:nvPr/>
        </p:nvCxnSpPr>
        <p:spPr>
          <a:xfrm>
            <a:off x="478699" y="2427734"/>
            <a:ext cx="1573021" cy="0"/>
          </a:xfrm>
          <a:prstGeom prst="line">
            <a:avLst/>
          </a:prstGeom>
          <a:ln w="38100">
            <a:solidFill>
              <a:srgbClr val="3366CC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76AE6744-F63B-4911-B1E9-5AAE19CBEE3A}"/>
              </a:ext>
            </a:extLst>
          </p:cNvPr>
          <p:cNvCxnSpPr>
            <a:cxnSpLocks/>
          </p:cNvCxnSpPr>
          <p:nvPr/>
        </p:nvCxnSpPr>
        <p:spPr>
          <a:xfrm>
            <a:off x="6084168" y="4083918"/>
            <a:ext cx="2343669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65373B6F-DEAD-4058-A7FF-8C928307875F}"/>
              </a:ext>
            </a:extLst>
          </p:cNvPr>
          <p:cNvCxnSpPr>
            <a:cxnSpLocks/>
          </p:cNvCxnSpPr>
          <p:nvPr/>
        </p:nvCxnSpPr>
        <p:spPr>
          <a:xfrm>
            <a:off x="514248" y="4299942"/>
            <a:ext cx="3119424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5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BF0A4611-7860-4CE7-91EF-22081164FF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100" end="22192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571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47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124CA8A-EBD0-443D-9011-F2197B31A96D}"/>
              </a:ext>
            </a:extLst>
          </p:cNvPr>
          <p:cNvSpPr/>
          <p:nvPr/>
        </p:nvSpPr>
        <p:spPr>
          <a:xfrm>
            <a:off x="-124440" y="-71198"/>
            <a:ext cx="9289032" cy="5328592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2048" name="صورة 2047">
            <a:extLst>
              <a:ext uri="{FF2B5EF4-FFF2-40B4-BE49-F238E27FC236}">
                <a16:creationId xmlns:a16="http://schemas.microsoft.com/office/drawing/2014/main" id="{F9895364-35D0-44E8-ADB5-9A2C56A73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96" y="756249"/>
            <a:ext cx="8312727" cy="111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" name="مستطيل: زوايا مستديرة 2048">
            <a:extLst>
              <a:ext uri="{FF2B5EF4-FFF2-40B4-BE49-F238E27FC236}">
                <a16:creationId xmlns:a16="http://schemas.microsoft.com/office/drawing/2014/main" id="{1AD9C2DF-EBD7-4BF1-BC6B-4999685E6DEE}"/>
              </a:ext>
            </a:extLst>
          </p:cNvPr>
          <p:cNvSpPr/>
          <p:nvPr/>
        </p:nvSpPr>
        <p:spPr>
          <a:xfrm>
            <a:off x="397896" y="429081"/>
            <a:ext cx="1725832" cy="37253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i="0" u="none" strike="noStrike" baseline="0" dirty="0">
                <a:latin typeface="Proxima Nova"/>
              </a:rPr>
              <a:t>Conclusion </a:t>
            </a:r>
            <a:endParaRPr lang="ar-SA" b="1" dirty="0"/>
          </a:p>
        </p:txBody>
      </p:sp>
      <p:pic>
        <p:nvPicPr>
          <p:cNvPr id="8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16297476-820C-4BC9-A08A-CDFA460E33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585" end="0.6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16294" y="192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971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124CA8A-EBD0-443D-9011-F2197B31A96D}"/>
              </a:ext>
            </a:extLst>
          </p:cNvPr>
          <p:cNvSpPr/>
          <p:nvPr/>
        </p:nvSpPr>
        <p:spPr>
          <a:xfrm>
            <a:off x="-124440" y="-71198"/>
            <a:ext cx="9289032" cy="5328592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771F851-C842-4248-85C1-BD1BE00451ED}"/>
              </a:ext>
            </a:extLst>
          </p:cNvPr>
          <p:cNvGrpSpPr/>
          <p:nvPr/>
        </p:nvGrpSpPr>
        <p:grpSpPr>
          <a:xfrm>
            <a:off x="1399975" y="1027184"/>
            <a:ext cx="5841009" cy="2830302"/>
            <a:chOff x="-176042" y="957667"/>
            <a:chExt cx="5658893" cy="1955620"/>
          </a:xfrm>
        </p:grpSpPr>
        <p:pic>
          <p:nvPicPr>
            <p:cNvPr id="9" name="صورة 8">
              <a:hlinkClick r:id="rId4" action="ppaction://hlinksldjump"/>
              <a:extLst>
                <a:ext uri="{FF2B5EF4-FFF2-40B4-BE49-F238E27FC236}">
                  <a16:creationId xmlns:a16="http://schemas.microsoft.com/office/drawing/2014/main" id="{B6254349-604E-44A0-8305-73E675DA9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 rot="286207">
              <a:off x="-176042" y="957667"/>
              <a:ext cx="5658893" cy="1955620"/>
            </a:xfrm>
            <a:prstGeom prst="rect">
              <a:avLst/>
            </a:prstGeom>
          </p:spPr>
        </p:pic>
        <p:sp>
          <p:nvSpPr>
            <p:cNvPr id="10" name="TextBox 39">
              <a:extLst>
                <a:ext uri="{FF2B5EF4-FFF2-40B4-BE49-F238E27FC236}">
                  <a16:creationId xmlns:a16="http://schemas.microsoft.com/office/drawing/2014/main" id="{C2CA07F5-4669-41A9-8BA2-71E2699E2E88}"/>
                </a:ext>
              </a:extLst>
            </p:cNvPr>
            <p:cNvSpPr txBox="1"/>
            <p:nvPr/>
          </p:nvSpPr>
          <p:spPr>
            <a:xfrm>
              <a:off x="889399" y="1550524"/>
              <a:ext cx="3767195" cy="542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800" dirty="0">
                  <a:solidFill>
                    <a:srgbClr val="FFFF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Additional Vocabulary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zh-CN" sz="2800" b="1" dirty="0">
                  <a:solidFill>
                    <a:srgbClr val="FFFF00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Activity</a:t>
              </a:r>
              <a:endParaRPr lang="zh-CN" alt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endParaRPr>
            </a:p>
          </p:txBody>
        </p:sp>
      </p:grpSp>
      <p:pic>
        <p:nvPicPr>
          <p:cNvPr id="12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8D529563-C639-4604-9326-DD40E8FC4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0" y="2246040"/>
            <a:ext cx="1168372" cy="107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5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4757B3A3-88B2-44F1-B959-3756E18C7ED2}"/>
              </a:ext>
            </a:extLst>
          </p:cNvPr>
          <p:cNvSpPr/>
          <p:nvPr/>
        </p:nvSpPr>
        <p:spPr>
          <a:xfrm>
            <a:off x="323528" y="171295"/>
            <a:ext cx="8712968" cy="4613371"/>
          </a:xfrm>
          <a:prstGeom prst="round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4307D4D-07DA-424E-AB45-4C736C4B3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78" y="241200"/>
            <a:ext cx="4918244" cy="106069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250AACF-D662-470E-8266-77DC961DE05B}"/>
              </a:ext>
            </a:extLst>
          </p:cNvPr>
          <p:cNvSpPr/>
          <p:nvPr/>
        </p:nvSpPr>
        <p:spPr>
          <a:xfrm>
            <a:off x="2195737" y="275505"/>
            <a:ext cx="4752528" cy="73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Arial Rounded MT Bold" panose="020F0704030504030204" pitchFamily="34" charset="0"/>
              </a:rPr>
              <a:t>After Reading</a:t>
            </a:r>
          </a:p>
        </p:txBody>
      </p:sp>
      <p:pic>
        <p:nvPicPr>
          <p:cNvPr id="7" name="Picture 2" descr="DetectiveU | Devpost">
            <a:extLst>
              <a:ext uri="{FF2B5EF4-FFF2-40B4-BE49-F238E27FC236}">
                <a16:creationId xmlns:a16="http://schemas.microsoft.com/office/drawing/2014/main" id="{A72A6AC9-5621-4E89-BDD3-E547B9ABD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8" b="984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48" y="1251982"/>
            <a:ext cx="2883821" cy="288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xercise clip art free clipart images 3 - ClipartBarn">
            <a:extLst>
              <a:ext uri="{FF2B5EF4-FFF2-40B4-BE49-F238E27FC236}">
                <a16:creationId xmlns:a16="http://schemas.microsoft.com/office/drawing/2014/main" id="{4C8032D2-B25A-46E0-889B-69163E661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61" y="2173072"/>
            <a:ext cx="2502570" cy="183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550BA03-D3C6-4C60-995B-32324C36F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222" y="233796"/>
            <a:ext cx="6871554" cy="4675909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6160618-FF1C-49D7-8BD9-B7A217231E6C}"/>
              </a:ext>
            </a:extLst>
          </p:cNvPr>
          <p:cNvSpPr/>
          <p:nvPr/>
        </p:nvSpPr>
        <p:spPr>
          <a:xfrm>
            <a:off x="1214714" y="891271"/>
            <a:ext cx="6830655" cy="360040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BAA96C-6370-4494-A02E-A2761A7A12FD}"/>
              </a:ext>
            </a:extLst>
          </p:cNvPr>
          <p:cNvSpPr/>
          <p:nvPr/>
        </p:nvSpPr>
        <p:spPr>
          <a:xfrm>
            <a:off x="1214714" y="1539342"/>
            <a:ext cx="6830655" cy="456343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5352A47-4224-4A11-AB1D-8F6017B515A5}"/>
              </a:ext>
            </a:extLst>
          </p:cNvPr>
          <p:cNvSpPr/>
          <p:nvPr/>
        </p:nvSpPr>
        <p:spPr>
          <a:xfrm>
            <a:off x="1214714" y="2269706"/>
            <a:ext cx="6830655" cy="360040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7A2B494A-14AE-41F0-850D-3BA7000A066B}"/>
              </a:ext>
            </a:extLst>
          </p:cNvPr>
          <p:cNvSpPr/>
          <p:nvPr/>
        </p:nvSpPr>
        <p:spPr>
          <a:xfrm>
            <a:off x="1214714" y="2922816"/>
            <a:ext cx="6830655" cy="456343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2E7EE26E-1D77-4F8D-BAC8-77AA55292E6A}"/>
              </a:ext>
            </a:extLst>
          </p:cNvPr>
          <p:cNvSpPr/>
          <p:nvPr/>
        </p:nvSpPr>
        <p:spPr>
          <a:xfrm>
            <a:off x="1214714" y="3609091"/>
            <a:ext cx="6830655" cy="480416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FA3BC59-514E-4FE8-BCF4-F0A6B2CE9872}"/>
              </a:ext>
            </a:extLst>
          </p:cNvPr>
          <p:cNvSpPr/>
          <p:nvPr/>
        </p:nvSpPr>
        <p:spPr>
          <a:xfrm>
            <a:off x="1214714" y="4333197"/>
            <a:ext cx="6830655" cy="480416"/>
          </a:xfrm>
          <a:prstGeom prst="roundRect">
            <a:avLst/>
          </a:prstGeom>
          <a:solidFill>
            <a:srgbClr val="FFFFF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7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121">
            <a:extLst>
              <a:ext uri="{FF2B5EF4-FFF2-40B4-BE49-F238E27FC236}">
                <a16:creationId xmlns:a16="http://schemas.microsoft.com/office/drawing/2014/main" id="{07C3EE3A-BA72-4B93-A02F-70DA138617CC}"/>
              </a:ext>
            </a:extLst>
          </p:cNvPr>
          <p:cNvSpPr/>
          <p:nvPr/>
        </p:nvSpPr>
        <p:spPr>
          <a:xfrm>
            <a:off x="866807" y="141481"/>
            <a:ext cx="7416804" cy="534116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bg1"/>
              </a:gs>
              <a:gs pos="0">
                <a:srgbClr val="EEEEEE"/>
              </a:gs>
            </a:gsLst>
            <a:lin ang="810000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EEEEEE"/>
                </a:gs>
              </a:gsLst>
              <a:lin ang="8100000" scaled="0"/>
            </a:gradFill>
          </a:ln>
          <a:effectLst>
            <a:outerShdw blurRad="127000" dist="635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FA783A"/>
              </a:solidFill>
            </a:endParaRPr>
          </a:p>
        </p:txBody>
      </p:sp>
      <p:grpSp>
        <p:nvGrpSpPr>
          <p:cNvPr id="3" name="22221">
            <a:extLst>
              <a:ext uri="{FF2B5EF4-FFF2-40B4-BE49-F238E27FC236}">
                <a16:creationId xmlns:a16="http://schemas.microsoft.com/office/drawing/2014/main" id="{E4ECE9DC-6857-44BD-BD23-E8F8AFD0540B}"/>
              </a:ext>
            </a:extLst>
          </p:cNvPr>
          <p:cNvGrpSpPr/>
          <p:nvPr/>
        </p:nvGrpSpPr>
        <p:grpSpPr>
          <a:xfrm>
            <a:off x="8303589" y="339502"/>
            <a:ext cx="453268" cy="162019"/>
            <a:chOff x="264939" y="188640"/>
            <a:chExt cx="604358" cy="216024"/>
          </a:xfr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4" name="1212">
              <a:extLst>
                <a:ext uri="{FF2B5EF4-FFF2-40B4-BE49-F238E27FC236}">
                  <a16:creationId xmlns:a16="http://schemas.microsoft.com/office/drawing/2014/main" id="{810F8090-EE77-4E27-B691-E7441D6D2805}"/>
                </a:ext>
              </a:extLst>
            </p:cNvPr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" name="4321">
              <a:extLst>
                <a:ext uri="{FF2B5EF4-FFF2-40B4-BE49-F238E27FC236}">
                  <a16:creationId xmlns:a16="http://schemas.microsoft.com/office/drawing/2014/main" id="{9EC390DB-9D55-4544-B3BB-6BA2F6D9D33C}"/>
                </a:ext>
              </a:extLst>
            </p:cNvPr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6" name="1234">
              <a:extLst>
                <a:ext uri="{FF2B5EF4-FFF2-40B4-BE49-F238E27FC236}">
                  <a16:creationId xmlns:a16="http://schemas.microsoft.com/office/drawing/2014/main" id="{8BD100E8-8326-4F1A-A986-C86D5772E8F8}"/>
                </a:ext>
              </a:extLst>
            </p:cNvPr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23453">
            <a:extLst>
              <a:ext uri="{FF2B5EF4-FFF2-40B4-BE49-F238E27FC236}">
                <a16:creationId xmlns:a16="http://schemas.microsoft.com/office/drawing/2014/main" id="{FD830963-0908-40D3-A416-6B663C2A00ED}"/>
              </a:ext>
            </a:extLst>
          </p:cNvPr>
          <p:cNvGrpSpPr/>
          <p:nvPr/>
        </p:nvGrpSpPr>
        <p:grpSpPr>
          <a:xfrm rot="10800000">
            <a:off x="385590" y="339502"/>
            <a:ext cx="453268" cy="162019"/>
            <a:chOff x="264939" y="188640"/>
            <a:chExt cx="604358" cy="216024"/>
          </a:xfr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10800000" scaled="1"/>
            <a:tileRect/>
          </a:gradFill>
        </p:grpSpPr>
        <p:sp>
          <p:nvSpPr>
            <p:cNvPr id="8" name="234">
              <a:extLst>
                <a:ext uri="{FF2B5EF4-FFF2-40B4-BE49-F238E27FC236}">
                  <a16:creationId xmlns:a16="http://schemas.microsoft.com/office/drawing/2014/main" id="{2F9DA2FE-597F-460C-82DB-B6160499571B}"/>
                </a:ext>
              </a:extLst>
            </p:cNvPr>
            <p:cNvSpPr/>
            <p:nvPr/>
          </p:nvSpPr>
          <p:spPr>
            <a:xfrm>
              <a:off x="264939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9" name="232">
              <a:extLst>
                <a:ext uri="{FF2B5EF4-FFF2-40B4-BE49-F238E27FC236}">
                  <a16:creationId xmlns:a16="http://schemas.microsoft.com/office/drawing/2014/main" id="{A98D01FE-D35C-4C9E-B2FC-BB4129814D88}"/>
                </a:ext>
              </a:extLst>
            </p:cNvPr>
            <p:cNvSpPr/>
            <p:nvPr/>
          </p:nvSpPr>
          <p:spPr>
            <a:xfrm>
              <a:off x="454914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10" name="212">
              <a:extLst>
                <a:ext uri="{FF2B5EF4-FFF2-40B4-BE49-F238E27FC236}">
                  <a16:creationId xmlns:a16="http://schemas.microsoft.com/office/drawing/2014/main" id="{C38CBD62-EA8C-4E21-BA7B-9E69E876633A}"/>
                </a:ext>
              </a:extLst>
            </p:cNvPr>
            <p:cNvSpPr/>
            <p:nvPr/>
          </p:nvSpPr>
          <p:spPr>
            <a:xfrm>
              <a:off x="653273" y="188640"/>
              <a:ext cx="216024" cy="21602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</p:grpSp>
      <p:sp>
        <p:nvSpPr>
          <p:cNvPr id="11" name="2342">
            <a:extLst>
              <a:ext uri="{FF2B5EF4-FFF2-40B4-BE49-F238E27FC236}">
                <a16:creationId xmlns:a16="http://schemas.microsoft.com/office/drawing/2014/main" id="{B67ADFA4-AED8-4418-BFA5-F7FE7AA941F0}"/>
              </a:ext>
            </a:extLst>
          </p:cNvPr>
          <p:cNvSpPr txBox="1"/>
          <p:nvPr/>
        </p:nvSpPr>
        <p:spPr>
          <a:xfrm>
            <a:off x="853219" y="154556"/>
            <a:ext cx="7416804" cy="482823"/>
          </a:xfrm>
          <a:prstGeom prst="rect">
            <a:avLst/>
          </a:prstGeom>
          <a:noFill/>
        </p:spPr>
        <p:txBody>
          <a:bodyPr wrap="square" lIns="51435" tIns="25717" rIns="51435" bIns="25717" rtlCol="0">
            <a:spAutoFit/>
          </a:bodyPr>
          <a:lstStyle/>
          <a:p>
            <a:pPr marL="0" lvl="1" algn="ctr"/>
            <a:r>
              <a:rPr lang="en-US" altLang="zh-CN" sz="2800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LESSON GOALS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70DA375-E606-42BE-8F76-829C387BA978}"/>
              </a:ext>
            </a:extLst>
          </p:cNvPr>
          <p:cNvSpPr>
            <a:spLocks noEditPoints="1"/>
          </p:cNvSpPr>
          <p:nvPr/>
        </p:nvSpPr>
        <p:spPr bwMode="auto">
          <a:xfrm>
            <a:off x="3180611" y="894779"/>
            <a:ext cx="1429941" cy="3248025"/>
          </a:xfrm>
          <a:custGeom>
            <a:avLst/>
            <a:gdLst>
              <a:gd name="T0" fmla="*/ 914 w 1007"/>
              <a:gd name="T1" fmla="*/ 170 h 2288"/>
              <a:gd name="T2" fmla="*/ 728 w 1007"/>
              <a:gd name="T3" fmla="*/ 122 h 2288"/>
              <a:gd name="T4" fmla="*/ 291 w 1007"/>
              <a:gd name="T5" fmla="*/ 122 h 2288"/>
              <a:gd name="T6" fmla="*/ 147 w 1007"/>
              <a:gd name="T7" fmla="*/ 0 h 2288"/>
              <a:gd name="T8" fmla="*/ 0 w 1007"/>
              <a:gd name="T9" fmla="*/ 146 h 2288"/>
              <a:gd name="T10" fmla="*/ 147 w 1007"/>
              <a:gd name="T11" fmla="*/ 293 h 2288"/>
              <a:gd name="T12" fmla="*/ 291 w 1007"/>
              <a:gd name="T13" fmla="*/ 171 h 2288"/>
              <a:gd name="T14" fmla="*/ 728 w 1007"/>
              <a:gd name="T15" fmla="*/ 171 h 2288"/>
              <a:gd name="T16" fmla="*/ 957 w 1007"/>
              <a:gd name="T17" fmla="*/ 351 h 2288"/>
              <a:gd name="T18" fmla="*/ 957 w 1007"/>
              <a:gd name="T19" fmla="*/ 2288 h 2288"/>
              <a:gd name="T20" fmla="*/ 1007 w 1007"/>
              <a:gd name="T21" fmla="*/ 2288 h 2288"/>
              <a:gd name="T22" fmla="*/ 1007 w 1007"/>
              <a:gd name="T23" fmla="*/ 351 h 2288"/>
              <a:gd name="T24" fmla="*/ 914 w 1007"/>
              <a:gd name="T25" fmla="*/ 170 h 2288"/>
              <a:gd name="T26" fmla="*/ 147 w 1007"/>
              <a:gd name="T27" fmla="*/ 233 h 2288"/>
              <a:gd name="T28" fmla="*/ 61 w 1007"/>
              <a:gd name="T29" fmla="*/ 146 h 2288"/>
              <a:gd name="T30" fmla="*/ 147 w 1007"/>
              <a:gd name="T31" fmla="*/ 60 h 2288"/>
              <a:gd name="T32" fmla="*/ 233 w 1007"/>
              <a:gd name="T33" fmla="*/ 146 h 2288"/>
              <a:gd name="T34" fmla="*/ 147 w 1007"/>
              <a:gd name="T35" fmla="*/ 233 h 2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07" h="2288">
                <a:moveTo>
                  <a:pt x="914" y="170"/>
                </a:moveTo>
                <a:cubicBezTo>
                  <a:pt x="854" y="130"/>
                  <a:pt x="780" y="122"/>
                  <a:pt x="728" y="122"/>
                </a:cubicBezTo>
                <a:cubicBezTo>
                  <a:pt x="291" y="122"/>
                  <a:pt x="291" y="122"/>
                  <a:pt x="291" y="122"/>
                </a:cubicBezTo>
                <a:cubicBezTo>
                  <a:pt x="279" y="53"/>
                  <a:pt x="219" y="0"/>
                  <a:pt x="147" y="0"/>
                </a:cubicBezTo>
                <a:cubicBezTo>
                  <a:pt x="66" y="0"/>
                  <a:pt x="0" y="66"/>
                  <a:pt x="0" y="146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9" y="293"/>
                  <a:pt x="279" y="240"/>
                  <a:pt x="291" y="171"/>
                </a:cubicBezTo>
                <a:cubicBezTo>
                  <a:pt x="728" y="171"/>
                  <a:pt x="728" y="171"/>
                  <a:pt x="728" y="171"/>
                </a:cubicBezTo>
                <a:cubicBezTo>
                  <a:pt x="797" y="171"/>
                  <a:pt x="957" y="189"/>
                  <a:pt x="957" y="351"/>
                </a:cubicBezTo>
                <a:cubicBezTo>
                  <a:pt x="957" y="2288"/>
                  <a:pt x="957" y="2288"/>
                  <a:pt x="957" y="2288"/>
                </a:cubicBezTo>
                <a:cubicBezTo>
                  <a:pt x="1007" y="2288"/>
                  <a:pt x="1007" y="2288"/>
                  <a:pt x="1007" y="2288"/>
                </a:cubicBezTo>
                <a:cubicBezTo>
                  <a:pt x="1007" y="351"/>
                  <a:pt x="1007" y="351"/>
                  <a:pt x="1007" y="351"/>
                </a:cubicBezTo>
                <a:cubicBezTo>
                  <a:pt x="1007" y="272"/>
                  <a:pt x="975" y="210"/>
                  <a:pt x="914" y="170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51">
              <a:solidFill>
                <a:srgbClr val="0070C0"/>
              </a:solidFill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7E82F786-2543-4D78-AF4B-005F36D925BD}"/>
              </a:ext>
            </a:extLst>
          </p:cNvPr>
          <p:cNvSpPr>
            <a:spLocks noEditPoints="1"/>
          </p:cNvSpPr>
          <p:nvPr/>
        </p:nvSpPr>
        <p:spPr bwMode="auto">
          <a:xfrm>
            <a:off x="3180611" y="1977057"/>
            <a:ext cx="1295400" cy="2157412"/>
          </a:xfrm>
          <a:custGeom>
            <a:avLst/>
            <a:gdLst>
              <a:gd name="T0" fmla="*/ 673 w 912"/>
              <a:gd name="T1" fmla="*/ 125 h 1520"/>
              <a:gd name="T2" fmla="*/ 292 w 912"/>
              <a:gd name="T3" fmla="*/ 125 h 1520"/>
              <a:gd name="T4" fmla="*/ 147 w 912"/>
              <a:gd name="T5" fmla="*/ 0 h 1520"/>
              <a:gd name="T6" fmla="*/ 0 w 912"/>
              <a:gd name="T7" fmla="*/ 146 h 1520"/>
              <a:gd name="T8" fmla="*/ 147 w 912"/>
              <a:gd name="T9" fmla="*/ 292 h 1520"/>
              <a:gd name="T10" fmla="*/ 290 w 912"/>
              <a:gd name="T11" fmla="*/ 174 h 1520"/>
              <a:gd name="T12" fmla="*/ 673 w 912"/>
              <a:gd name="T13" fmla="*/ 174 h 1520"/>
              <a:gd name="T14" fmla="*/ 862 w 912"/>
              <a:gd name="T15" fmla="*/ 317 h 1520"/>
              <a:gd name="T16" fmla="*/ 862 w 912"/>
              <a:gd name="T17" fmla="*/ 1520 h 1520"/>
              <a:gd name="T18" fmla="*/ 912 w 912"/>
              <a:gd name="T19" fmla="*/ 1520 h 1520"/>
              <a:gd name="T20" fmla="*/ 912 w 912"/>
              <a:gd name="T21" fmla="*/ 317 h 1520"/>
              <a:gd name="T22" fmla="*/ 673 w 912"/>
              <a:gd name="T23" fmla="*/ 125 h 1520"/>
              <a:gd name="T24" fmla="*/ 147 w 912"/>
              <a:gd name="T25" fmla="*/ 232 h 1520"/>
              <a:gd name="T26" fmla="*/ 61 w 912"/>
              <a:gd name="T27" fmla="*/ 146 h 1520"/>
              <a:gd name="T28" fmla="*/ 147 w 912"/>
              <a:gd name="T29" fmla="*/ 60 h 1520"/>
              <a:gd name="T30" fmla="*/ 233 w 912"/>
              <a:gd name="T31" fmla="*/ 146 h 1520"/>
              <a:gd name="T32" fmla="*/ 147 w 912"/>
              <a:gd name="T33" fmla="*/ 232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12" h="1520">
                <a:moveTo>
                  <a:pt x="673" y="125"/>
                </a:moveTo>
                <a:cubicBezTo>
                  <a:pt x="292" y="125"/>
                  <a:pt x="292" y="125"/>
                  <a:pt x="292" y="125"/>
                </a:cubicBezTo>
                <a:cubicBezTo>
                  <a:pt x="281" y="54"/>
                  <a:pt x="220" y="0"/>
                  <a:pt x="147" y="0"/>
                </a:cubicBezTo>
                <a:cubicBezTo>
                  <a:pt x="66" y="0"/>
                  <a:pt x="0" y="65"/>
                  <a:pt x="0" y="146"/>
                </a:cubicBezTo>
                <a:cubicBezTo>
                  <a:pt x="0" y="227"/>
                  <a:pt x="66" y="292"/>
                  <a:pt x="147" y="292"/>
                </a:cubicBezTo>
                <a:cubicBezTo>
                  <a:pt x="218" y="292"/>
                  <a:pt x="277" y="241"/>
                  <a:pt x="290" y="174"/>
                </a:cubicBezTo>
                <a:cubicBezTo>
                  <a:pt x="673" y="174"/>
                  <a:pt x="673" y="174"/>
                  <a:pt x="673" y="174"/>
                </a:cubicBezTo>
                <a:cubicBezTo>
                  <a:pt x="844" y="174"/>
                  <a:pt x="862" y="274"/>
                  <a:pt x="862" y="317"/>
                </a:cubicBezTo>
                <a:cubicBezTo>
                  <a:pt x="862" y="1520"/>
                  <a:pt x="862" y="1520"/>
                  <a:pt x="862" y="1520"/>
                </a:cubicBezTo>
                <a:cubicBezTo>
                  <a:pt x="912" y="1520"/>
                  <a:pt x="912" y="1520"/>
                  <a:pt x="912" y="1520"/>
                </a:cubicBezTo>
                <a:cubicBezTo>
                  <a:pt x="912" y="317"/>
                  <a:pt x="912" y="317"/>
                  <a:pt x="912" y="317"/>
                </a:cubicBezTo>
                <a:cubicBezTo>
                  <a:pt x="912" y="199"/>
                  <a:pt x="820" y="125"/>
                  <a:pt x="673" y="125"/>
                </a:cubicBezTo>
                <a:close/>
                <a:moveTo>
                  <a:pt x="147" y="232"/>
                </a:moveTo>
                <a:cubicBezTo>
                  <a:pt x="99" y="232"/>
                  <a:pt x="61" y="194"/>
                  <a:pt x="61" y="146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6"/>
                </a:cubicBezTo>
                <a:cubicBezTo>
                  <a:pt x="233" y="194"/>
                  <a:pt x="194" y="232"/>
                  <a:pt x="147" y="232"/>
                </a:cubicBezTo>
                <a:close/>
              </a:path>
            </a:pathLst>
          </a:custGeom>
          <a:solidFill>
            <a:srgbClr val="FF6D67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51">
              <a:solidFill>
                <a:srgbClr val="0070C0"/>
              </a:solidFill>
            </a:endParaRP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0BF0EEF5-CE90-46C3-90BC-6F8F43CF9033}"/>
              </a:ext>
            </a:extLst>
          </p:cNvPr>
          <p:cNvSpPr>
            <a:spLocks noEditPoints="1"/>
          </p:cNvSpPr>
          <p:nvPr/>
        </p:nvSpPr>
        <p:spPr bwMode="auto">
          <a:xfrm>
            <a:off x="3180611" y="3040285"/>
            <a:ext cx="1168004" cy="1097756"/>
          </a:xfrm>
          <a:custGeom>
            <a:avLst/>
            <a:gdLst>
              <a:gd name="T0" fmla="*/ 778 w 823"/>
              <a:gd name="T1" fmla="*/ 203 h 774"/>
              <a:gd name="T2" fmla="*/ 581 w 823"/>
              <a:gd name="T3" fmla="*/ 131 h 774"/>
              <a:gd name="T4" fmla="*/ 292 w 823"/>
              <a:gd name="T5" fmla="*/ 131 h 774"/>
              <a:gd name="T6" fmla="*/ 147 w 823"/>
              <a:gd name="T7" fmla="*/ 0 h 774"/>
              <a:gd name="T8" fmla="*/ 0 w 823"/>
              <a:gd name="T9" fmla="*/ 147 h 774"/>
              <a:gd name="T10" fmla="*/ 147 w 823"/>
              <a:gd name="T11" fmla="*/ 293 h 774"/>
              <a:gd name="T12" fmla="*/ 289 w 823"/>
              <a:gd name="T13" fmla="*/ 180 h 774"/>
              <a:gd name="T14" fmla="*/ 581 w 823"/>
              <a:gd name="T15" fmla="*/ 180 h 774"/>
              <a:gd name="T16" fmla="*/ 774 w 823"/>
              <a:gd name="T17" fmla="*/ 330 h 774"/>
              <a:gd name="T18" fmla="*/ 774 w 823"/>
              <a:gd name="T19" fmla="*/ 774 h 774"/>
              <a:gd name="T20" fmla="*/ 823 w 823"/>
              <a:gd name="T21" fmla="*/ 774 h 774"/>
              <a:gd name="T22" fmla="*/ 823 w 823"/>
              <a:gd name="T23" fmla="*/ 330 h 774"/>
              <a:gd name="T24" fmla="*/ 778 w 823"/>
              <a:gd name="T25" fmla="*/ 203 h 774"/>
              <a:gd name="T26" fmla="*/ 147 w 823"/>
              <a:gd name="T27" fmla="*/ 233 h 774"/>
              <a:gd name="T28" fmla="*/ 61 w 823"/>
              <a:gd name="T29" fmla="*/ 147 h 774"/>
              <a:gd name="T30" fmla="*/ 147 w 823"/>
              <a:gd name="T31" fmla="*/ 60 h 774"/>
              <a:gd name="T32" fmla="*/ 233 w 823"/>
              <a:gd name="T33" fmla="*/ 147 h 774"/>
              <a:gd name="T34" fmla="*/ 147 w 823"/>
              <a:gd name="T35" fmla="*/ 233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23" h="774">
                <a:moveTo>
                  <a:pt x="778" y="203"/>
                </a:moveTo>
                <a:cubicBezTo>
                  <a:pt x="737" y="155"/>
                  <a:pt x="671" y="131"/>
                  <a:pt x="581" y="131"/>
                </a:cubicBezTo>
                <a:cubicBezTo>
                  <a:pt x="292" y="131"/>
                  <a:pt x="292" y="131"/>
                  <a:pt x="292" y="131"/>
                </a:cubicBezTo>
                <a:cubicBezTo>
                  <a:pt x="285" y="58"/>
                  <a:pt x="222" y="0"/>
                  <a:pt x="147" y="0"/>
                </a:cubicBezTo>
                <a:cubicBezTo>
                  <a:pt x="66" y="0"/>
                  <a:pt x="0" y="66"/>
                  <a:pt x="0" y="147"/>
                </a:cubicBezTo>
                <a:cubicBezTo>
                  <a:pt x="0" y="227"/>
                  <a:pt x="66" y="293"/>
                  <a:pt x="147" y="293"/>
                </a:cubicBezTo>
                <a:cubicBezTo>
                  <a:pt x="216" y="293"/>
                  <a:pt x="274" y="245"/>
                  <a:pt x="289" y="180"/>
                </a:cubicBezTo>
                <a:cubicBezTo>
                  <a:pt x="581" y="180"/>
                  <a:pt x="581" y="180"/>
                  <a:pt x="581" y="180"/>
                </a:cubicBezTo>
                <a:cubicBezTo>
                  <a:pt x="653" y="180"/>
                  <a:pt x="774" y="200"/>
                  <a:pt x="774" y="330"/>
                </a:cubicBezTo>
                <a:cubicBezTo>
                  <a:pt x="774" y="774"/>
                  <a:pt x="774" y="774"/>
                  <a:pt x="774" y="774"/>
                </a:cubicBezTo>
                <a:cubicBezTo>
                  <a:pt x="823" y="774"/>
                  <a:pt x="823" y="774"/>
                  <a:pt x="823" y="774"/>
                </a:cubicBezTo>
                <a:cubicBezTo>
                  <a:pt x="823" y="330"/>
                  <a:pt x="823" y="330"/>
                  <a:pt x="823" y="330"/>
                </a:cubicBezTo>
                <a:cubicBezTo>
                  <a:pt x="823" y="295"/>
                  <a:pt x="815" y="245"/>
                  <a:pt x="778" y="203"/>
                </a:cubicBezTo>
                <a:close/>
                <a:moveTo>
                  <a:pt x="147" y="233"/>
                </a:moveTo>
                <a:cubicBezTo>
                  <a:pt x="99" y="233"/>
                  <a:pt x="61" y="194"/>
                  <a:pt x="61" y="147"/>
                </a:cubicBezTo>
                <a:cubicBezTo>
                  <a:pt x="61" y="99"/>
                  <a:pt x="99" y="60"/>
                  <a:pt x="147" y="60"/>
                </a:cubicBezTo>
                <a:cubicBezTo>
                  <a:pt x="194" y="60"/>
                  <a:pt x="233" y="99"/>
                  <a:pt x="233" y="147"/>
                </a:cubicBezTo>
                <a:cubicBezTo>
                  <a:pt x="233" y="194"/>
                  <a:pt x="194" y="233"/>
                  <a:pt x="147" y="233"/>
                </a:cubicBezTo>
                <a:close/>
              </a:path>
            </a:pathLst>
          </a:custGeom>
          <a:solidFill>
            <a:srgbClr val="FA783A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51">
              <a:solidFill>
                <a:srgbClr val="0070C0"/>
              </a:solidFill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35FC96DB-48E3-4D94-B424-DBDDCA1C9600}"/>
              </a:ext>
            </a:extLst>
          </p:cNvPr>
          <p:cNvSpPr>
            <a:spLocks noEditPoints="1"/>
          </p:cNvSpPr>
          <p:nvPr/>
        </p:nvSpPr>
        <p:spPr bwMode="auto">
          <a:xfrm>
            <a:off x="4664129" y="1451991"/>
            <a:ext cx="1307307" cy="2682479"/>
          </a:xfrm>
          <a:custGeom>
            <a:avLst/>
            <a:gdLst>
              <a:gd name="T0" fmla="*/ 775 w 921"/>
              <a:gd name="T1" fmla="*/ 0 h 1890"/>
              <a:gd name="T2" fmla="*/ 632 w 921"/>
              <a:gd name="T3" fmla="*/ 115 h 1890"/>
              <a:gd name="T4" fmla="*/ 252 w 921"/>
              <a:gd name="T5" fmla="*/ 115 h 1890"/>
              <a:gd name="T6" fmla="*/ 7 w 921"/>
              <a:gd name="T7" fmla="*/ 294 h 1890"/>
              <a:gd name="T8" fmla="*/ 7 w 921"/>
              <a:gd name="T9" fmla="*/ 1890 h 1890"/>
              <a:gd name="T10" fmla="*/ 56 w 921"/>
              <a:gd name="T11" fmla="*/ 1890 h 1890"/>
              <a:gd name="T12" fmla="*/ 56 w 921"/>
              <a:gd name="T13" fmla="*/ 298 h 1890"/>
              <a:gd name="T14" fmla="*/ 252 w 921"/>
              <a:gd name="T15" fmla="*/ 165 h 1890"/>
              <a:gd name="T16" fmla="*/ 630 w 921"/>
              <a:gd name="T17" fmla="*/ 165 h 1890"/>
              <a:gd name="T18" fmla="*/ 775 w 921"/>
              <a:gd name="T19" fmla="*/ 292 h 1890"/>
              <a:gd name="T20" fmla="*/ 921 w 921"/>
              <a:gd name="T21" fmla="*/ 146 h 1890"/>
              <a:gd name="T22" fmla="*/ 775 w 921"/>
              <a:gd name="T23" fmla="*/ 0 h 1890"/>
              <a:gd name="T24" fmla="*/ 775 w 921"/>
              <a:gd name="T25" fmla="*/ 232 h 1890"/>
              <a:gd name="T26" fmla="*/ 689 w 921"/>
              <a:gd name="T27" fmla="*/ 146 h 1890"/>
              <a:gd name="T28" fmla="*/ 775 w 921"/>
              <a:gd name="T29" fmla="*/ 60 h 1890"/>
              <a:gd name="T30" fmla="*/ 861 w 921"/>
              <a:gd name="T31" fmla="*/ 146 h 1890"/>
              <a:gd name="T32" fmla="*/ 775 w 921"/>
              <a:gd name="T33" fmla="*/ 232 h 1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21" h="1890">
                <a:moveTo>
                  <a:pt x="775" y="0"/>
                </a:moveTo>
                <a:cubicBezTo>
                  <a:pt x="705" y="0"/>
                  <a:pt x="646" y="49"/>
                  <a:pt x="632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87" y="115"/>
                  <a:pt x="16" y="167"/>
                  <a:pt x="7" y="294"/>
                </a:cubicBezTo>
                <a:cubicBezTo>
                  <a:pt x="0" y="394"/>
                  <a:pt x="7" y="1829"/>
                  <a:pt x="7" y="1890"/>
                </a:cubicBezTo>
                <a:cubicBezTo>
                  <a:pt x="56" y="1890"/>
                  <a:pt x="56" y="1890"/>
                  <a:pt x="56" y="1890"/>
                </a:cubicBezTo>
                <a:cubicBezTo>
                  <a:pt x="56" y="1875"/>
                  <a:pt x="50" y="395"/>
                  <a:pt x="56" y="298"/>
                </a:cubicBezTo>
                <a:cubicBezTo>
                  <a:pt x="61" y="227"/>
                  <a:pt x="80" y="165"/>
                  <a:pt x="252" y="165"/>
                </a:cubicBezTo>
                <a:cubicBezTo>
                  <a:pt x="630" y="165"/>
                  <a:pt x="630" y="165"/>
                  <a:pt x="630" y="165"/>
                </a:cubicBezTo>
                <a:cubicBezTo>
                  <a:pt x="639" y="236"/>
                  <a:pt x="701" y="292"/>
                  <a:pt x="775" y="292"/>
                </a:cubicBezTo>
                <a:cubicBezTo>
                  <a:pt x="856" y="292"/>
                  <a:pt x="921" y="227"/>
                  <a:pt x="921" y="146"/>
                </a:cubicBezTo>
                <a:cubicBezTo>
                  <a:pt x="921" y="65"/>
                  <a:pt x="856" y="0"/>
                  <a:pt x="775" y="0"/>
                </a:cubicBezTo>
                <a:close/>
                <a:moveTo>
                  <a:pt x="775" y="232"/>
                </a:moveTo>
                <a:cubicBezTo>
                  <a:pt x="728" y="232"/>
                  <a:pt x="689" y="194"/>
                  <a:pt x="689" y="146"/>
                </a:cubicBezTo>
                <a:cubicBezTo>
                  <a:pt x="689" y="99"/>
                  <a:pt x="728" y="60"/>
                  <a:pt x="775" y="60"/>
                </a:cubicBezTo>
                <a:cubicBezTo>
                  <a:pt x="823" y="60"/>
                  <a:pt x="861" y="99"/>
                  <a:pt x="861" y="146"/>
                </a:cubicBezTo>
                <a:cubicBezTo>
                  <a:pt x="861" y="194"/>
                  <a:pt x="823" y="232"/>
                  <a:pt x="775" y="232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51">
              <a:solidFill>
                <a:srgbClr val="0070C0"/>
              </a:solidFill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7599A724-6202-4F16-8890-E52CDACE3870}"/>
              </a:ext>
            </a:extLst>
          </p:cNvPr>
          <p:cNvSpPr>
            <a:spLocks noEditPoints="1"/>
          </p:cNvSpPr>
          <p:nvPr/>
        </p:nvSpPr>
        <p:spPr bwMode="auto">
          <a:xfrm>
            <a:off x="4796289" y="2518791"/>
            <a:ext cx="1166812" cy="1610916"/>
          </a:xfrm>
          <a:custGeom>
            <a:avLst/>
            <a:gdLst>
              <a:gd name="T0" fmla="*/ 676 w 822"/>
              <a:gd name="T1" fmla="*/ 0 h 1135"/>
              <a:gd name="T2" fmla="*/ 532 w 822"/>
              <a:gd name="T3" fmla="*/ 122 h 1135"/>
              <a:gd name="T4" fmla="*/ 202 w 822"/>
              <a:gd name="T5" fmla="*/ 119 h 1135"/>
              <a:gd name="T6" fmla="*/ 0 w 822"/>
              <a:gd name="T7" fmla="*/ 333 h 1135"/>
              <a:gd name="T8" fmla="*/ 0 w 822"/>
              <a:gd name="T9" fmla="*/ 1135 h 1135"/>
              <a:gd name="T10" fmla="*/ 49 w 822"/>
              <a:gd name="T11" fmla="*/ 1135 h 1135"/>
              <a:gd name="T12" fmla="*/ 49 w 822"/>
              <a:gd name="T13" fmla="*/ 333 h 1135"/>
              <a:gd name="T14" fmla="*/ 202 w 822"/>
              <a:gd name="T15" fmla="*/ 168 h 1135"/>
              <a:gd name="T16" fmla="*/ 532 w 822"/>
              <a:gd name="T17" fmla="*/ 171 h 1135"/>
              <a:gd name="T18" fmla="*/ 676 w 822"/>
              <a:gd name="T19" fmla="*/ 293 h 1135"/>
              <a:gd name="T20" fmla="*/ 822 w 822"/>
              <a:gd name="T21" fmla="*/ 147 h 1135"/>
              <a:gd name="T22" fmla="*/ 676 w 822"/>
              <a:gd name="T23" fmla="*/ 0 h 1135"/>
              <a:gd name="T24" fmla="*/ 676 w 822"/>
              <a:gd name="T25" fmla="*/ 233 h 1135"/>
              <a:gd name="T26" fmla="*/ 590 w 822"/>
              <a:gd name="T27" fmla="*/ 147 h 1135"/>
              <a:gd name="T28" fmla="*/ 676 w 822"/>
              <a:gd name="T29" fmla="*/ 60 h 1135"/>
              <a:gd name="T30" fmla="*/ 762 w 822"/>
              <a:gd name="T31" fmla="*/ 147 h 1135"/>
              <a:gd name="T32" fmla="*/ 676 w 822"/>
              <a:gd name="T33" fmla="*/ 233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22" h="1135">
                <a:moveTo>
                  <a:pt x="676" y="0"/>
                </a:moveTo>
                <a:cubicBezTo>
                  <a:pt x="604" y="0"/>
                  <a:pt x="544" y="53"/>
                  <a:pt x="532" y="122"/>
                </a:cubicBezTo>
                <a:cubicBezTo>
                  <a:pt x="462" y="121"/>
                  <a:pt x="282" y="119"/>
                  <a:pt x="202" y="119"/>
                </a:cubicBezTo>
                <a:cubicBezTo>
                  <a:pt x="90" y="119"/>
                  <a:pt x="0" y="236"/>
                  <a:pt x="0" y="333"/>
                </a:cubicBezTo>
                <a:cubicBezTo>
                  <a:pt x="0" y="1135"/>
                  <a:pt x="0" y="1135"/>
                  <a:pt x="0" y="1135"/>
                </a:cubicBezTo>
                <a:cubicBezTo>
                  <a:pt x="49" y="1135"/>
                  <a:pt x="49" y="1135"/>
                  <a:pt x="49" y="1135"/>
                </a:cubicBezTo>
                <a:cubicBezTo>
                  <a:pt x="49" y="333"/>
                  <a:pt x="49" y="333"/>
                  <a:pt x="49" y="333"/>
                </a:cubicBezTo>
                <a:cubicBezTo>
                  <a:pt x="49" y="268"/>
                  <a:pt x="115" y="168"/>
                  <a:pt x="202" y="168"/>
                </a:cubicBezTo>
                <a:cubicBezTo>
                  <a:pt x="282" y="168"/>
                  <a:pt x="462" y="170"/>
                  <a:pt x="532" y="171"/>
                </a:cubicBezTo>
                <a:cubicBezTo>
                  <a:pt x="543" y="240"/>
                  <a:pt x="604" y="293"/>
                  <a:pt x="676" y="293"/>
                </a:cubicBezTo>
                <a:cubicBezTo>
                  <a:pt x="757" y="293"/>
                  <a:pt x="822" y="227"/>
                  <a:pt x="822" y="147"/>
                </a:cubicBezTo>
                <a:cubicBezTo>
                  <a:pt x="822" y="66"/>
                  <a:pt x="757" y="0"/>
                  <a:pt x="676" y="0"/>
                </a:cubicBezTo>
                <a:close/>
                <a:moveTo>
                  <a:pt x="676" y="233"/>
                </a:moveTo>
                <a:cubicBezTo>
                  <a:pt x="628" y="233"/>
                  <a:pt x="590" y="194"/>
                  <a:pt x="590" y="147"/>
                </a:cubicBezTo>
                <a:cubicBezTo>
                  <a:pt x="590" y="99"/>
                  <a:pt x="628" y="60"/>
                  <a:pt x="676" y="60"/>
                </a:cubicBezTo>
                <a:cubicBezTo>
                  <a:pt x="723" y="60"/>
                  <a:pt x="762" y="99"/>
                  <a:pt x="762" y="147"/>
                </a:cubicBezTo>
                <a:cubicBezTo>
                  <a:pt x="762" y="194"/>
                  <a:pt x="723" y="233"/>
                  <a:pt x="676" y="233"/>
                </a:cubicBezTo>
                <a:close/>
              </a:path>
            </a:pathLst>
          </a:custGeom>
          <a:solidFill>
            <a:srgbClr val="00AF92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351">
              <a:solidFill>
                <a:srgbClr val="0070C0"/>
              </a:solidFill>
            </a:endParaRPr>
          </a:p>
        </p:txBody>
      </p:sp>
      <p:sp>
        <p:nvSpPr>
          <p:cNvPr id="17" name="111">
            <a:extLst>
              <a:ext uri="{FF2B5EF4-FFF2-40B4-BE49-F238E27FC236}">
                <a16:creationId xmlns:a16="http://schemas.microsoft.com/office/drawing/2014/main" id="{D3465956-4D8D-4055-AF2F-3D083175724A}"/>
              </a:ext>
            </a:extLst>
          </p:cNvPr>
          <p:cNvSpPr/>
          <p:nvPr/>
        </p:nvSpPr>
        <p:spPr>
          <a:xfrm>
            <a:off x="3256653" y="970717"/>
            <a:ext cx="28565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dirty="0">
                <a:solidFill>
                  <a:srgbClr val="00B0F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1</a:t>
            </a:r>
            <a:endParaRPr lang="zh-CN" altLang="en-US" sz="1351" dirty="0">
              <a:solidFill>
                <a:srgbClr val="00B0F0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18" name="23">
            <a:extLst>
              <a:ext uri="{FF2B5EF4-FFF2-40B4-BE49-F238E27FC236}">
                <a16:creationId xmlns:a16="http://schemas.microsoft.com/office/drawing/2014/main" id="{509F0447-94E6-4209-9133-E25A8F11EE60}"/>
              </a:ext>
            </a:extLst>
          </p:cNvPr>
          <p:cNvSpPr/>
          <p:nvPr/>
        </p:nvSpPr>
        <p:spPr>
          <a:xfrm>
            <a:off x="3258032" y="2050261"/>
            <a:ext cx="28565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dirty="0">
                <a:solidFill>
                  <a:srgbClr val="FF6D67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2</a:t>
            </a:r>
            <a:endParaRPr lang="zh-CN" altLang="en-US" sz="1351" dirty="0">
              <a:solidFill>
                <a:srgbClr val="FF6D67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19" name="21">
            <a:extLst>
              <a:ext uri="{FF2B5EF4-FFF2-40B4-BE49-F238E27FC236}">
                <a16:creationId xmlns:a16="http://schemas.microsoft.com/office/drawing/2014/main" id="{92EBF67C-FB0E-4A41-9A37-2092CD5D849F}"/>
              </a:ext>
            </a:extLst>
          </p:cNvPr>
          <p:cNvSpPr/>
          <p:nvPr/>
        </p:nvSpPr>
        <p:spPr>
          <a:xfrm>
            <a:off x="3258032" y="3123411"/>
            <a:ext cx="285656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1" dirty="0">
                <a:solidFill>
                  <a:srgbClr val="FA783A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3</a:t>
            </a:r>
            <a:endParaRPr lang="zh-CN" altLang="en-US" sz="1351" dirty="0">
              <a:solidFill>
                <a:srgbClr val="FA783A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20" name="22">
            <a:extLst>
              <a:ext uri="{FF2B5EF4-FFF2-40B4-BE49-F238E27FC236}">
                <a16:creationId xmlns:a16="http://schemas.microsoft.com/office/drawing/2014/main" id="{1E99EE9F-7350-4CA9-9252-28833CFBC444}"/>
              </a:ext>
            </a:extLst>
          </p:cNvPr>
          <p:cNvSpPr/>
          <p:nvPr/>
        </p:nvSpPr>
        <p:spPr>
          <a:xfrm>
            <a:off x="5634442" y="2590321"/>
            <a:ext cx="263097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1" dirty="0">
                <a:solidFill>
                  <a:srgbClr val="00AF92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5</a:t>
            </a:r>
            <a:endParaRPr lang="zh-CN" altLang="en-US" sz="1351" dirty="0">
              <a:solidFill>
                <a:srgbClr val="00AF92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21" name="11">
            <a:extLst>
              <a:ext uri="{FF2B5EF4-FFF2-40B4-BE49-F238E27FC236}">
                <a16:creationId xmlns:a16="http://schemas.microsoft.com/office/drawing/2014/main" id="{83E21C04-B241-4DC3-9637-26E30D51ACF2}"/>
              </a:ext>
            </a:extLst>
          </p:cNvPr>
          <p:cNvSpPr/>
          <p:nvPr/>
        </p:nvSpPr>
        <p:spPr>
          <a:xfrm>
            <a:off x="5641146" y="1525575"/>
            <a:ext cx="263097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1" dirty="0">
                <a:solidFill>
                  <a:srgbClr val="00B05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4</a:t>
            </a:r>
            <a:endParaRPr lang="zh-CN" altLang="en-US" sz="1351" dirty="0">
              <a:solidFill>
                <a:srgbClr val="00B050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22" name="31">
            <a:extLst>
              <a:ext uri="{FF2B5EF4-FFF2-40B4-BE49-F238E27FC236}">
                <a16:creationId xmlns:a16="http://schemas.microsoft.com/office/drawing/2014/main" id="{F8D56F85-66EA-4990-B0A5-61CAFBC917A4}"/>
              </a:ext>
            </a:extLst>
          </p:cNvPr>
          <p:cNvSpPr/>
          <p:nvPr/>
        </p:nvSpPr>
        <p:spPr>
          <a:xfrm>
            <a:off x="3886523" y="3684172"/>
            <a:ext cx="1371856" cy="1371855"/>
          </a:xfrm>
          <a:prstGeom prst="ellipse">
            <a:avLst/>
          </a:prstGeom>
          <a:gradFill>
            <a:gsLst>
              <a:gs pos="0">
                <a:srgbClr val="D9D9D9"/>
              </a:gs>
              <a:gs pos="100000">
                <a:schemeClr val="bg1">
                  <a:lumMod val="98000"/>
                </a:schemeClr>
              </a:gs>
            </a:gsLst>
            <a:lin ang="0" scaled="0"/>
          </a:gra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3" name="32">
            <a:extLst>
              <a:ext uri="{FF2B5EF4-FFF2-40B4-BE49-F238E27FC236}">
                <a16:creationId xmlns:a16="http://schemas.microsoft.com/office/drawing/2014/main" id="{45FEB1AF-1AB8-4E21-A370-58E21FFBCF9E}"/>
              </a:ext>
            </a:extLst>
          </p:cNvPr>
          <p:cNvSpPr/>
          <p:nvPr/>
        </p:nvSpPr>
        <p:spPr>
          <a:xfrm>
            <a:off x="4031685" y="3829335"/>
            <a:ext cx="1081531" cy="108152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682B2CE7-86D2-41FA-8F37-5D858747A7B8}"/>
              </a:ext>
            </a:extLst>
          </p:cNvPr>
          <p:cNvSpPr/>
          <p:nvPr/>
        </p:nvSpPr>
        <p:spPr>
          <a:xfrm>
            <a:off x="385590" y="897834"/>
            <a:ext cx="2691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Name some</a:t>
            </a:r>
          </a:p>
          <a:p>
            <a:pPr algn="ctr"/>
            <a:r>
              <a:rPr lang="en-US" dirty="0">
                <a:solidFill>
                  <a:srgbClr val="00B0F0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unusual jobs</a:t>
            </a:r>
            <a:endParaRPr lang="zh-CN" altLang="en-US" dirty="0">
              <a:solidFill>
                <a:srgbClr val="00B0F0"/>
              </a:solidFill>
              <a:latin typeface="Arial Rounded MT Bold" panose="020F07040305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2BA02CB-9B7E-4528-A95A-16E85B85D84D}"/>
              </a:ext>
            </a:extLst>
          </p:cNvPr>
          <p:cNvSpPr/>
          <p:nvPr/>
        </p:nvSpPr>
        <p:spPr>
          <a:xfrm>
            <a:off x="303083" y="1869900"/>
            <a:ext cx="2691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6D67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List  job responsibilities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7F6B791-FDD2-4AC2-A79F-2CE3EAA0BD6E}"/>
              </a:ext>
            </a:extLst>
          </p:cNvPr>
          <p:cNvSpPr/>
          <p:nvPr/>
        </p:nvSpPr>
        <p:spPr>
          <a:xfrm>
            <a:off x="385591" y="3055764"/>
            <a:ext cx="2741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7B3B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Describe</a:t>
            </a:r>
          </a:p>
          <a:p>
            <a:pPr algn="ctr"/>
            <a:r>
              <a:rPr lang="en-US" dirty="0">
                <a:solidFill>
                  <a:srgbClr val="FF7B3B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some jobs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CB5747B-4493-4DCF-AF95-4D79FCD09AF0}"/>
              </a:ext>
            </a:extLst>
          </p:cNvPr>
          <p:cNvSpPr/>
          <p:nvPr/>
        </p:nvSpPr>
        <p:spPr>
          <a:xfrm>
            <a:off x="6025013" y="1330726"/>
            <a:ext cx="25139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AF50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Find the meaning of new words in the article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F7E7B6DC-BBB3-44C2-A592-A55309C7F1F7}"/>
              </a:ext>
            </a:extLst>
          </p:cNvPr>
          <p:cNvSpPr/>
          <p:nvPr/>
        </p:nvSpPr>
        <p:spPr>
          <a:xfrm>
            <a:off x="6127677" y="2372231"/>
            <a:ext cx="2513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AF92"/>
                </a:solidFill>
                <a:latin typeface="Arial Rounded MT Bold" panose="020F0704030504030204" pitchFamily="34" charset="0"/>
                <a:ea typeface="微软雅黑" panose="020B0503020204020204" pitchFamily="34" charset="-122"/>
              </a:rPr>
              <a:t>Find expressions in the article</a:t>
            </a:r>
          </a:p>
        </p:txBody>
      </p:sp>
    </p:spTree>
    <p:extLst>
      <p:ext uri="{BB962C8B-B14F-4D97-AF65-F5344CB8AC3E}">
        <p14:creationId xmlns:p14="http://schemas.microsoft.com/office/powerpoint/2010/main" val="7068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>
            <a:extLst>
              <a:ext uri="{FF2B5EF4-FFF2-40B4-BE49-F238E27FC236}">
                <a16:creationId xmlns:a16="http://schemas.microsoft.com/office/drawing/2014/main" id="{63954BE1-82EB-4BFB-ADB8-308BB315A3BE}"/>
              </a:ext>
            </a:extLst>
          </p:cNvPr>
          <p:cNvGrpSpPr/>
          <p:nvPr/>
        </p:nvGrpSpPr>
        <p:grpSpPr>
          <a:xfrm rot="5400000" flipV="1">
            <a:off x="6486910" y="-329962"/>
            <a:ext cx="683430" cy="3395821"/>
            <a:chOff x="1965157" y="4479564"/>
            <a:chExt cx="1804738" cy="1804738"/>
          </a:xfrm>
        </p:grpSpPr>
        <p:sp>
          <p:nvSpPr>
            <p:cNvPr id="3" name="Oval 52">
              <a:extLst>
                <a:ext uri="{FF2B5EF4-FFF2-40B4-BE49-F238E27FC236}">
                  <a16:creationId xmlns:a16="http://schemas.microsoft.com/office/drawing/2014/main" id="{AC831DDC-4629-4B46-BF23-90914F9A9193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4" name="Oval 53">
              <a:extLst>
                <a:ext uri="{FF2B5EF4-FFF2-40B4-BE49-F238E27FC236}">
                  <a16:creationId xmlns:a16="http://schemas.microsoft.com/office/drawing/2014/main" id="{3A7BA529-2DB8-422A-A840-8D07E45D3057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5BABAC25-0858-4DEF-98B3-B3DADC880E38}"/>
              </a:ext>
            </a:extLst>
          </p:cNvPr>
          <p:cNvGrpSpPr/>
          <p:nvPr/>
        </p:nvGrpSpPr>
        <p:grpSpPr>
          <a:xfrm rot="5400000" flipV="1">
            <a:off x="6552721" y="825057"/>
            <a:ext cx="683430" cy="3395821"/>
            <a:chOff x="1965157" y="4479564"/>
            <a:chExt cx="1804738" cy="1804738"/>
          </a:xfrm>
        </p:grpSpPr>
        <p:sp>
          <p:nvSpPr>
            <p:cNvPr id="6" name="Oval 52">
              <a:extLst>
                <a:ext uri="{FF2B5EF4-FFF2-40B4-BE49-F238E27FC236}">
                  <a16:creationId xmlns:a16="http://schemas.microsoft.com/office/drawing/2014/main" id="{26819E7F-05D7-4A94-A4B2-D237F793B83D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7" name="Oval 53">
              <a:extLst>
                <a:ext uri="{FF2B5EF4-FFF2-40B4-BE49-F238E27FC236}">
                  <a16:creationId xmlns:a16="http://schemas.microsoft.com/office/drawing/2014/main" id="{7B4AF999-85B0-4F87-BA2A-F5A19D998D96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43E7AB3E-5243-433F-A9DA-0A019364EDCE}"/>
              </a:ext>
            </a:extLst>
          </p:cNvPr>
          <p:cNvGrpSpPr/>
          <p:nvPr/>
        </p:nvGrpSpPr>
        <p:grpSpPr>
          <a:xfrm rot="5400000" flipV="1">
            <a:off x="6552721" y="1920021"/>
            <a:ext cx="683430" cy="3395821"/>
            <a:chOff x="1965157" y="4479564"/>
            <a:chExt cx="1804738" cy="1804738"/>
          </a:xfrm>
        </p:grpSpPr>
        <p:sp>
          <p:nvSpPr>
            <p:cNvPr id="9" name="Oval 52">
              <a:extLst>
                <a:ext uri="{FF2B5EF4-FFF2-40B4-BE49-F238E27FC236}">
                  <a16:creationId xmlns:a16="http://schemas.microsoft.com/office/drawing/2014/main" id="{6A4E66A9-284D-475A-9C8E-29756DDC5466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0" name="Oval 53">
              <a:extLst>
                <a:ext uri="{FF2B5EF4-FFF2-40B4-BE49-F238E27FC236}">
                  <a16:creationId xmlns:a16="http://schemas.microsoft.com/office/drawing/2014/main" id="{17862035-376F-4604-89D7-139659A6B563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AF62DDA-28BE-4F74-8909-BCCDDE143F4D}"/>
              </a:ext>
            </a:extLst>
          </p:cNvPr>
          <p:cNvGrpSpPr/>
          <p:nvPr/>
        </p:nvGrpSpPr>
        <p:grpSpPr>
          <a:xfrm>
            <a:off x="963335" y="785086"/>
            <a:ext cx="2100116" cy="1352777"/>
            <a:chOff x="1036697" y="1571216"/>
            <a:chExt cx="4042082" cy="1562987"/>
          </a:xfrm>
        </p:grpSpPr>
        <p:sp>
          <p:nvSpPr>
            <p:cNvPr id="12" name="Oval 35">
              <a:extLst>
                <a:ext uri="{FF2B5EF4-FFF2-40B4-BE49-F238E27FC236}">
                  <a16:creationId xmlns:a16="http://schemas.microsoft.com/office/drawing/2014/main" id="{C2228612-DE0B-4491-ADBB-65441C41D90E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92302"/>
                <a:gd name="adj2" fmla="val -31565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608A214-18E5-4C3C-A35F-240C7DC843B8}"/>
                </a:ext>
              </a:extLst>
            </p:cNvPr>
            <p:cNvSpPr txBox="1"/>
            <p:nvPr/>
          </p:nvSpPr>
          <p:spPr>
            <a:xfrm>
              <a:off x="1343915" y="1919963"/>
              <a:ext cx="3464531" cy="96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Myriad Pro Light"/>
                </a:rPr>
                <a:t>I think I will become a flavorist one day</a:t>
              </a:r>
              <a:endParaRPr lang="en-US" sz="2800" b="1" dirty="0">
                <a:solidFill>
                  <a:srgbClr val="000000"/>
                </a:solidFill>
                <a:latin typeface="HelveticaNeue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A1125F9-FC51-4671-976F-EFCFB6DD8001}"/>
              </a:ext>
            </a:extLst>
          </p:cNvPr>
          <p:cNvSpPr txBox="1"/>
          <p:nvPr/>
        </p:nvSpPr>
        <p:spPr>
          <a:xfrm>
            <a:off x="376702" y="280032"/>
            <a:ext cx="8151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CHOOSE</a:t>
            </a:r>
            <a:endParaRPr lang="en-US" sz="21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F21EE14-B44C-4B2D-8077-3FC766277AD9}"/>
              </a:ext>
            </a:extLst>
          </p:cNvPr>
          <p:cNvSpPr txBox="1"/>
          <p:nvPr/>
        </p:nvSpPr>
        <p:spPr>
          <a:xfrm>
            <a:off x="5310183" y="1213285"/>
            <a:ext cx="3107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be good at math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91377EC-148C-4910-973E-55F5F8C5C492}"/>
              </a:ext>
            </a:extLst>
          </p:cNvPr>
          <p:cNvSpPr txBox="1"/>
          <p:nvPr/>
        </p:nvSpPr>
        <p:spPr>
          <a:xfrm>
            <a:off x="5310183" y="2315295"/>
            <a:ext cx="3254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MV Boli" panose="02000500030200090000" pitchFamily="2" charset="0"/>
                <a:cs typeface="MV Boli" panose="02000500030200090000" pitchFamily="2" charset="0"/>
              </a:rPr>
              <a:t>be good at chemistry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4F1B3C7-749E-4279-8C3A-3B56D03A1E72}"/>
              </a:ext>
            </a:extLst>
          </p:cNvPr>
          <p:cNvSpPr txBox="1"/>
          <p:nvPr/>
        </p:nvSpPr>
        <p:spPr>
          <a:xfrm>
            <a:off x="5310183" y="3406306"/>
            <a:ext cx="315255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MV Boli" panose="02000500030200090000" pitchFamily="2" charset="0"/>
                <a:cs typeface="MV Boli" panose="02000500030200090000" pitchFamily="2" charset="0"/>
              </a:rPr>
              <a:t>be good at cooking</a:t>
            </a:r>
          </a:p>
        </p:txBody>
      </p:sp>
      <p:pic>
        <p:nvPicPr>
          <p:cNvPr id="18" name="Picture 2" descr="Exercise clip art free clipart images 3 - ClipartBarn">
            <a:extLst>
              <a:ext uri="{FF2B5EF4-FFF2-40B4-BE49-F238E27FC236}">
                <a16:creationId xmlns:a16="http://schemas.microsoft.com/office/drawing/2014/main" id="{E6E6CD82-A821-4195-92FF-D035AFEE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42" y="3968867"/>
            <a:ext cx="1281967" cy="9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C21C7D9-C610-4762-B369-77B48A52A10C}"/>
              </a:ext>
            </a:extLst>
          </p:cNvPr>
          <p:cNvGrpSpPr/>
          <p:nvPr/>
        </p:nvGrpSpPr>
        <p:grpSpPr>
          <a:xfrm>
            <a:off x="3210675" y="1576289"/>
            <a:ext cx="1818140" cy="1229765"/>
            <a:chOff x="1036697" y="1571216"/>
            <a:chExt cx="4042082" cy="1562987"/>
          </a:xfrm>
        </p:grpSpPr>
        <p:sp>
          <p:nvSpPr>
            <p:cNvPr id="22" name="Oval 35">
              <a:extLst>
                <a:ext uri="{FF2B5EF4-FFF2-40B4-BE49-F238E27FC236}">
                  <a16:creationId xmlns:a16="http://schemas.microsoft.com/office/drawing/2014/main" id="{C548F90D-B448-4EB4-835C-4669651D8EFB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65564"/>
                <a:gd name="adj2" fmla="val -3737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8527D85-AA18-407C-BAC7-FD1B28D97E5F}"/>
                </a:ext>
              </a:extLst>
            </p:cNvPr>
            <p:cNvSpPr txBox="1"/>
            <p:nvPr/>
          </p:nvSpPr>
          <p:spPr>
            <a:xfrm>
              <a:off x="1215269" y="1873342"/>
              <a:ext cx="3464529" cy="1173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Myriad Pro Light"/>
                </a:rPr>
                <a:t>Great.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Myriad Pro Light"/>
                </a:rPr>
                <a:t>You need to</a:t>
              </a:r>
            </a:p>
            <a:p>
              <a:pPr algn="ctr"/>
              <a:r>
                <a:rPr lang="en-US" b="1" dirty="0">
                  <a:solidFill>
                    <a:srgbClr val="FF0000"/>
                  </a:solidFill>
                  <a:latin typeface="Myriad Pro Light"/>
                </a:rPr>
                <a:t>………..</a:t>
              </a:r>
              <a:endParaRPr lang="en-US" dirty="0">
                <a:solidFill>
                  <a:srgbClr val="FF0000"/>
                </a:solidFill>
                <a:latin typeface="HelveticaNeue"/>
              </a:endParaRP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3D089796-FD82-44F7-BC51-9FB49812B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1875" y1="13125" x2="81875" y2="13125"/>
                        <a14:foregroundMark x1="75500" y1="10000" x2="75500" y2="10000"/>
                        <a14:foregroundMark x1="75500" y1="14250" x2="74844" y2="15083"/>
                        <a14:foregroundMark x1="71250" y1="16792" x2="71250" y2="16792"/>
                        <a14:foregroundMark x1="72531" y1="18208" x2="73375" y2="19625"/>
                        <a14:foregroundMark x1="74438" y1="20500" x2="75281" y2="20500"/>
                        <a14:foregroundMark x1="77406" y1="20208" x2="77406" y2="20208"/>
                        <a14:foregroundMark x1="74656" y1="18208" x2="72938" y2="18792"/>
                        <a14:foregroundMark x1="70594" y1="19083" x2="70594" y2="19083"/>
                        <a14:foregroundMark x1="75063" y1="19917" x2="76563" y2="19917"/>
                        <a14:foregroundMark x1="79531" y1="19625" x2="81031" y2="20208"/>
                        <a14:foregroundMark x1="84219" y1="20500" x2="84219" y2="21333"/>
                        <a14:foregroundMark x1="84219" y1="21333" x2="84031" y2="22208"/>
                        <a14:foregroundMark x1="84031" y1="22500" x2="85500" y2="23917"/>
                        <a14:foregroundMark x1="85719" y1="24208" x2="85719" y2="25042"/>
                        <a14:foregroundMark x1="86156" y1="25875" x2="86781" y2="26750"/>
                        <a14:foregroundMark x1="87844" y1="23333" x2="87844" y2="23333"/>
                        <a14:foregroundMark x1="85313" y1="20500" x2="85313" y2="20500"/>
                        <a14:foregroundMark x1="85313" y1="20500" x2="86156" y2="20500"/>
                        <a14:foregroundMark x1="87000" y1="20792" x2="87000" y2="20792"/>
                        <a14:foregroundMark x1="85719" y1="18208" x2="85719" y2="18208"/>
                        <a14:foregroundMark x1="87438" y1="21083" x2="87000" y2="24208"/>
                        <a14:foregroundMark x1="86563" y1="25875" x2="85938" y2="27875"/>
                        <a14:foregroundMark x1="86375" y1="29875" x2="86375" y2="29875"/>
                        <a14:foregroundMark x1="88500" y1="26458" x2="88500" y2="26458"/>
                        <a14:foregroundMark x1="86156" y1="20208" x2="86156" y2="20208"/>
                        <a14:foregroundMark x1="87844" y1="21083" x2="87844" y2="21917"/>
                        <a14:foregroundMark x1="88500" y1="23042" x2="88500" y2="23042"/>
                        <a14:foregroundMark x1="88719" y1="23625" x2="88719" y2="23625"/>
                        <a14:foregroundMark x1="86563" y1="19625" x2="86563" y2="19625"/>
                        <a14:foregroundMark x1="89344" y1="23917" x2="89344" y2="23917"/>
                        <a14:foregroundMark x1="89125" y1="23917" x2="89125" y2="23917"/>
                        <a14:foregroundMark x1="88281" y1="28458" x2="87438" y2="29292"/>
                        <a14:foregroundMark x1="85313" y1="31292" x2="85313" y2="31292"/>
                        <a14:foregroundMark x1="84031" y1="25875" x2="84031" y2="25875"/>
                        <a14:foregroundMark x1="84031" y1="23625" x2="84031" y2="2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348" y="2227933"/>
            <a:ext cx="3576507" cy="268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7" grpId="0"/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A1125F9-FC51-4671-976F-EFCFB6DD8001}"/>
              </a:ext>
            </a:extLst>
          </p:cNvPr>
          <p:cNvSpPr txBox="1"/>
          <p:nvPr/>
        </p:nvSpPr>
        <p:spPr>
          <a:xfrm>
            <a:off x="376702" y="280032"/>
            <a:ext cx="8151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CHOOSE</a:t>
            </a:r>
            <a:endParaRPr lang="en-US" sz="21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A21A7F1E-2D7F-4383-91DB-4C7EF5CE7BDC}"/>
              </a:ext>
            </a:extLst>
          </p:cNvPr>
          <p:cNvGrpSpPr/>
          <p:nvPr/>
        </p:nvGrpSpPr>
        <p:grpSpPr>
          <a:xfrm>
            <a:off x="5552959" y="1026234"/>
            <a:ext cx="2551331" cy="683430"/>
            <a:chOff x="5130714" y="1026234"/>
            <a:chExt cx="3395821" cy="683430"/>
          </a:xfrm>
        </p:grpSpPr>
        <p:grpSp>
          <p:nvGrpSpPr>
            <p:cNvPr id="2" name="Group 37">
              <a:extLst>
                <a:ext uri="{FF2B5EF4-FFF2-40B4-BE49-F238E27FC236}">
                  <a16:creationId xmlns:a16="http://schemas.microsoft.com/office/drawing/2014/main" id="{63954BE1-82EB-4BFB-ADB8-308BB315A3BE}"/>
                </a:ext>
              </a:extLst>
            </p:cNvPr>
            <p:cNvGrpSpPr/>
            <p:nvPr/>
          </p:nvGrpSpPr>
          <p:grpSpPr>
            <a:xfrm rot="5400000" flipV="1">
              <a:off x="6486910" y="-329962"/>
              <a:ext cx="683430" cy="3395821"/>
              <a:chOff x="1965157" y="4479564"/>
              <a:chExt cx="1804738" cy="1804738"/>
            </a:xfrm>
          </p:grpSpPr>
          <p:sp>
            <p:nvSpPr>
              <p:cNvPr id="3" name="Oval 52">
                <a:extLst>
                  <a:ext uri="{FF2B5EF4-FFF2-40B4-BE49-F238E27FC236}">
                    <a16:creationId xmlns:a16="http://schemas.microsoft.com/office/drawing/2014/main" id="{AC831DDC-4629-4B46-BF23-90914F9A9193}"/>
                  </a:ext>
                </a:extLst>
              </p:cNvPr>
              <p:cNvSpPr/>
              <p:nvPr/>
            </p:nvSpPr>
            <p:spPr>
              <a:xfrm>
                <a:off x="1965157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4" name="Oval 53">
                <a:extLst>
                  <a:ext uri="{FF2B5EF4-FFF2-40B4-BE49-F238E27FC236}">
                    <a16:creationId xmlns:a16="http://schemas.microsoft.com/office/drawing/2014/main" id="{3A7BA529-2DB8-422A-A840-8D07E45D3057}"/>
                  </a:ext>
                </a:extLst>
              </p:cNvPr>
              <p:cNvSpPr/>
              <p:nvPr/>
            </p:nvSpPr>
            <p:spPr>
              <a:xfrm>
                <a:off x="2099512" y="4520549"/>
                <a:ext cx="1515559" cy="1729848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CF21EE14-B44C-4B2D-8077-3FC766277AD9}"/>
                </a:ext>
              </a:extLst>
            </p:cNvPr>
            <p:cNvSpPr txBox="1"/>
            <p:nvPr/>
          </p:nvSpPr>
          <p:spPr>
            <a:xfrm>
              <a:off x="5281443" y="1197940"/>
              <a:ext cx="310768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MV Boli" panose="02000500030200090000" pitchFamily="2" charset="0"/>
                  <a:cs typeface="MV Boli" panose="02000500030200090000" pitchFamily="2" charset="0"/>
                </a:rPr>
                <a:t>drawing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A211931D-A8F4-4D1C-8F7C-675E67DBB18D}"/>
              </a:ext>
            </a:extLst>
          </p:cNvPr>
          <p:cNvGrpSpPr/>
          <p:nvPr/>
        </p:nvGrpSpPr>
        <p:grpSpPr>
          <a:xfrm>
            <a:off x="5618770" y="2181253"/>
            <a:ext cx="2551331" cy="683430"/>
            <a:chOff x="5196525" y="2181253"/>
            <a:chExt cx="3395821" cy="683430"/>
          </a:xfrm>
        </p:grpSpPr>
        <p:grpSp>
          <p:nvGrpSpPr>
            <p:cNvPr id="5" name="Group 37">
              <a:extLst>
                <a:ext uri="{FF2B5EF4-FFF2-40B4-BE49-F238E27FC236}">
                  <a16:creationId xmlns:a16="http://schemas.microsoft.com/office/drawing/2014/main" id="{5BABAC25-0858-4DEF-98B3-B3DADC880E38}"/>
                </a:ext>
              </a:extLst>
            </p:cNvPr>
            <p:cNvGrpSpPr/>
            <p:nvPr/>
          </p:nvGrpSpPr>
          <p:grpSpPr>
            <a:xfrm rot="5400000" flipV="1">
              <a:off x="6552721" y="825057"/>
              <a:ext cx="683430" cy="3395821"/>
              <a:chOff x="1965157" y="4479564"/>
              <a:chExt cx="1804738" cy="1804738"/>
            </a:xfrm>
          </p:grpSpPr>
          <p:sp>
            <p:nvSpPr>
              <p:cNvPr id="6" name="Oval 52">
                <a:extLst>
                  <a:ext uri="{FF2B5EF4-FFF2-40B4-BE49-F238E27FC236}">
                    <a16:creationId xmlns:a16="http://schemas.microsoft.com/office/drawing/2014/main" id="{26819E7F-05D7-4A94-A4B2-D237F793B83D}"/>
                  </a:ext>
                </a:extLst>
              </p:cNvPr>
              <p:cNvSpPr/>
              <p:nvPr/>
            </p:nvSpPr>
            <p:spPr>
              <a:xfrm>
                <a:off x="1965157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7" name="Oval 53">
                <a:extLst>
                  <a:ext uri="{FF2B5EF4-FFF2-40B4-BE49-F238E27FC236}">
                    <a16:creationId xmlns:a16="http://schemas.microsoft.com/office/drawing/2014/main" id="{7B4AF999-85B0-4F87-BA2A-F5A19D998D96}"/>
                  </a:ext>
                </a:extLst>
              </p:cNvPr>
              <p:cNvSpPr/>
              <p:nvPr/>
            </p:nvSpPr>
            <p:spPr>
              <a:xfrm>
                <a:off x="2099514" y="4520549"/>
                <a:ext cx="1515559" cy="172984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</p:grp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91377EC-148C-4910-973E-55F5F8C5C492}"/>
                </a:ext>
              </a:extLst>
            </p:cNvPr>
            <p:cNvSpPr txBox="1"/>
            <p:nvPr/>
          </p:nvSpPr>
          <p:spPr>
            <a:xfrm>
              <a:off x="5310183" y="2315295"/>
              <a:ext cx="32549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MV Boli" panose="02000500030200090000" pitchFamily="2" charset="0"/>
                  <a:cs typeface="MV Boli" panose="02000500030200090000" pitchFamily="2" charset="0"/>
                </a:rPr>
                <a:t>driving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A8091CA4-0D49-473D-B981-A9597FCF8BE5}"/>
              </a:ext>
            </a:extLst>
          </p:cNvPr>
          <p:cNvGrpSpPr/>
          <p:nvPr/>
        </p:nvGrpSpPr>
        <p:grpSpPr>
          <a:xfrm>
            <a:off x="5618770" y="3276217"/>
            <a:ext cx="2551331" cy="683430"/>
            <a:chOff x="5196525" y="3276217"/>
            <a:chExt cx="3395821" cy="683430"/>
          </a:xfrm>
        </p:grpSpPr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43E7AB3E-5243-433F-A9DA-0A019364EDCE}"/>
                </a:ext>
              </a:extLst>
            </p:cNvPr>
            <p:cNvGrpSpPr/>
            <p:nvPr/>
          </p:nvGrpSpPr>
          <p:grpSpPr>
            <a:xfrm rot="5400000" flipV="1">
              <a:off x="6552721" y="1920021"/>
              <a:ext cx="683430" cy="3395821"/>
              <a:chOff x="1965157" y="4479564"/>
              <a:chExt cx="1804738" cy="1804738"/>
            </a:xfrm>
          </p:grpSpPr>
          <p:sp>
            <p:nvSpPr>
              <p:cNvPr id="9" name="Oval 52">
                <a:extLst>
                  <a:ext uri="{FF2B5EF4-FFF2-40B4-BE49-F238E27FC236}">
                    <a16:creationId xmlns:a16="http://schemas.microsoft.com/office/drawing/2014/main" id="{6A4E66A9-284D-475A-9C8E-29756DDC5466}"/>
                  </a:ext>
                </a:extLst>
              </p:cNvPr>
              <p:cNvSpPr/>
              <p:nvPr/>
            </p:nvSpPr>
            <p:spPr>
              <a:xfrm>
                <a:off x="1965157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10" name="Oval 53">
                <a:extLst>
                  <a:ext uri="{FF2B5EF4-FFF2-40B4-BE49-F238E27FC236}">
                    <a16:creationId xmlns:a16="http://schemas.microsoft.com/office/drawing/2014/main" id="{17862035-376F-4604-89D7-139659A6B563}"/>
                  </a:ext>
                </a:extLst>
              </p:cNvPr>
              <p:cNvSpPr/>
              <p:nvPr/>
            </p:nvSpPr>
            <p:spPr>
              <a:xfrm>
                <a:off x="2099512" y="4520549"/>
                <a:ext cx="1515559" cy="1729848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E4F1B3C7-749E-4279-8C3A-3B56D03A1E72}"/>
                </a:ext>
              </a:extLst>
            </p:cNvPr>
            <p:cNvSpPr txBox="1"/>
            <p:nvPr/>
          </p:nvSpPr>
          <p:spPr>
            <a:xfrm>
              <a:off x="5595237" y="3406306"/>
              <a:ext cx="259839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100" dirty="0">
                  <a:latin typeface="MV Boli" panose="02000500030200090000" pitchFamily="2" charset="0"/>
                  <a:cs typeface="MV Boli" panose="02000500030200090000" pitchFamily="2" charset="0"/>
                </a:rPr>
                <a:t>handwriting</a:t>
              </a:r>
            </a:p>
          </p:txBody>
        </p:sp>
      </p:grpSp>
      <p:pic>
        <p:nvPicPr>
          <p:cNvPr id="18" name="Picture 2" descr="Exercise clip art free clipart images 3 - ClipartBarn">
            <a:extLst>
              <a:ext uri="{FF2B5EF4-FFF2-40B4-BE49-F238E27FC236}">
                <a16:creationId xmlns:a16="http://schemas.microsoft.com/office/drawing/2014/main" id="{E6E6CD82-A821-4195-92FF-D035AFEE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42" y="3968867"/>
            <a:ext cx="1281967" cy="9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D8759C3-9243-4D1B-B021-6EEFC4A8F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r="20005"/>
          <a:stretch/>
        </p:blipFill>
        <p:spPr>
          <a:xfrm flipH="1">
            <a:off x="1241870" y="1919362"/>
            <a:ext cx="2759853" cy="299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AF62DDA-28BE-4F74-8909-BCCDDE143F4D}"/>
              </a:ext>
            </a:extLst>
          </p:cNvPr>
          <p:cNvGrpSpPr/>
          <p:nvPr/>
        </p:nvGrpSpPr>
        <p:grpSpPr>
          <a:xfrm>
            <a:off x="2951666" y="687683"/>
            <a:ext cx="2100116" cy="1352777"/>
            <a:chOff x="1036697" y="1571216"/>
            <a:chExt cx="4042082" cy="1562987"/>
          </a:xfrm>
        </p:grpSpPr>
        <p:sp>
          <p:nvSpPr>
            <p:cNvPr id="12" name="Oval 35">
              <a:extLst>
                <a:ext uri="{FF2B5EF4-FFF2-40B4-BE49-F238E27FC236}">
                  <a16:creationId xmlns:a16="http://schemas.microsoft.com/office/drawing/2014/main" id="{C2228612-DE0B-4491-ADBB-65441C41D90E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92302"/>
                <a:gd name="adj2" fmla="val -31565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608A214-18E5-4C3C-A35F-240C7DC843B8}"/>
                </a:ext>
              </a:extLst>
            </p:cNvPr>
            <p:cNvSpPr txBox="1"/>
            <p:nvPr/>
          </p:nvSpPr>
          <p:spPr>
            <a:xfrm>
              <a:off x="1343915" y="1919963"/>
              <a:ext cx="3464531" cy="960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0" i="0" dirty="0">
                  <a:solidFill>
                    <a:srgbClr val="2DB271"/>
                  </a:solidFill>
                  <a:effectLst/>
                  <a:latin typeface="HelveticaNeue"/>
                </a:rPr>
                <a:t>A doll dress designer is my dream</a:t>
              </a:r>
              <a:endParaRPr lang="en-US" sz="2800" b="1" dirty="0">
                <a:solidFill>
                  <a:srgbClr val="000000"/>
                </a:solidFill>
                <a:latin typeface="HelveticaNeue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C21C7D9-C610-4762-B369-77B48A52A10C}"/>
              </a:ext>
            </a:extLst>
          </p:cNvPr>
          <p:cNvGrpSpPr/>
          <p:nvPr/>
        </p:nvGrpSpPr>
        <p:grpSpPr>
          <a:xfrm>
            <a:off x="277110" y="758319"/>
            <a:ext cx="1818140" cy="1229765"/>
            <a:chOff x="1036698" y="1571217"/>
            <a:chExt cx="4042082" cy="1562987"/>
          </a:xfrm>
        </p:grpSpPr>
        <p:sp>
          <p:nvSpPr>
            <p:cNvPr id="22" name="Oval 35">
              <a:extLst>
                <a:ext uri="{FF2B5EF4-FFF2-40B4-BE49-F238E27FC236}">
                  <a16:creationId xmlns:a16="http://schemas.microsoft.com/office/drawing/2014/main" id="{C548F90D-B448-4EB4-835C-4669651D8EFB}"/>
                </a:ext>
              </a:extLst>
            </p:cNvPr>
            <p:cNvSpPr/>
            <p:nvPr/>
          </p:nvSpPr>
          <p:spPr>
            <a:xfrm rot="5400000" flipV="1">
              <a:off x="2276245" y="331670"/>
              <a:ext cx="1562987" cy="4042082"/>
            </a:xfrm>
            <a:prstGeom prst="wedgeRoundRectCallout">
              <a:avLst>
                <a:gd name="adj1" fmla="val 61227"/>
                <a:gd name="adj2" fmla="val 31782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8527D85-AA18-407C-BAC7-FD1B28D97E5F}"/>
                </a:ext>
              </a:extLst>
            </p:cNvPr>
            <p:cNvSpPr txBox="1"/>
            <p:nvPr/>
          </p:nvSpPr>
          <p:spPr>
            <a:xfrm>
              <a:off x="1215269" y="1873342"/>
              <a:ext cx="3464529" cy="11735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+mj-lt"/>
                </a:rPr>
                <a:t>WHAT!</a:t>
              </a:r>
            </a:p>
            <a:p>
              <a:pPr algn="ctr"/>
              <a:r>
                <a:rPr lang="en-US" dirty="0">
                  <a:latin typeface="+mj-lt"/>
                </a:rPr>
                <a:t>Your ….. is so bad.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93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46F1230D-3B05-4F4C-8DB8-74940DC50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53" y="2181252"/>
            <a:ext cx="3627423" cy="2720567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A1125F9-FC51-4671-976F-EFCFB6DD8001}"/>
              </a:ext>
            </a:extLst>
          </p:cNvPr>
          <p:cNvSpPr txBox="1"/>
          <p:nvPr/>
        </p:nvSpPr>
        <p:spPr>
          <a:xfrm>
            <a:off x="376702" y="280032"/>
            <a:ext cx="8151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CHOOSE</a:t>
            </a:r>
            <a:endParaRPr lang="en-US" sz="21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A21A7F1E-2D7F-4383-91DB-4C7EF5CE7BDC}"/>
              </a:ext>
            </a:extLst>
          </p:cNvPr>
          <p:cNvGrpSpPr/>
          <p:nvPr/>
        </p:nvGrpSpPr>
        <p:grpSpPr>
          <a:xfrm>
            <a:off x="5552959" y="1026234"/>
            <a:ext cx="2551331" cy="683430"/>
            <a:chOff x="5130714" y="1026234"/>
            <a:chExt cx="3395821" cy="683430"/>
          </a:xfrm>
        </p:grpSpPr>
        <p:grpSp>
          <p:nvGrpSpPr>
            <p:cNvPr id="2" name="Group 37">
              <a:extLst>
                <a:ext uri="{FF2B5EF4-FFF2-40B4-BE49-F238E27FC236}">
                  <a16:creationId xmlns:a16="http://schemas.microsoft.com/office/drawing/2014/main" id="{63954BE1-82EB-4BFB-ADB8-308BB315A3BE}"/>
                </a:ext>
              </a:extLst>
            </p:cNvPr>
            <p:cNvGrpSpPr/>
            <p:nvPr/>
          </p:nvGrpSpPr>
          <p:grpSpPr>
            <a:xfrm rot="5400000" flipV="1">
              <a:off x="6486910" y="-329962"/>
              <a:ext cx="683430" cy="3395821"/>
              <a:chOff x="1965157" y="4479564"/>
              <a:chExt cx="1804738" cy="1804738"/>
            </a:xfrm>
          </p:grpSpPr>
          <p:sp>
            <p:nvSpPr>
              <p:cNvPr id="3" name="Oval 52">
                <a:extLst>
                  <a:ext uri="{FF2B5EF4-FFF2-40B4-BE49-F238E27FC236}">
                    <a16:creationId xmlns:a16="http://schemas.microsoft.com/office/drawing/2014/main" id="{AC831DDC-4629-4B46-BF23-90914F9A9193}"/>
                  </a:ext>
                </a:extLst>
              </p:cNvPr>
              <p:cNvSpPr/>
              <p:nvPr/>
            </p:nvSpPr>
            <p:spPr>
              <a:xfrm>
                <a:off x="1965157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4" name="Oval 53">
                <a:extLst>
                  <a:ext uri="{FF2B5EF4-FFF2-40B4-BE49-F238E27FC236}">
                    <a16:creationId xmlns:a16="http://schemas.microsoft.com/office/drawing/2014/main" id="{3A7BA529-2DB8-422A-A840-8D07E45D3057}"/>
                  </a:ext>
                </a:extLst>
              </p:cNvPr>
              <p:cNvSpPr/>
              <p:nvPr/>
            </p:nvSpPr>
            <p:spPr>
              <a:xfrm>
                <a:off x="2099512" y="4520549"/>
                <a:ext cx="1515559" cy="1729848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CF21EE14-B44C-4B2D-8077-3FC766277AD9}"/>
                </a:ext>
              </a:extLst>
            </p:cNvPr>
            <p:cNvSpPr txBox="1"/>
            <p:nvPr/>
          </p:nvSpPr>
          <p:spPr>
            <a:xfrm>
              <a:off x="5207833" y="1107648"/>
              <a:ext cx="31879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MV Boli" panose="02000500030200090000" pitchFamily="2" charset="0"/>
                  <a:cs typeface="MV Boli" panose="02000500030200090000" pitchFamily="2" charset="0"/>
                </a:rPr>
                <a:t>deal with the </a:t>
              </a:r>
            </a:p>
            <a:p>
              <a:pPr algn="ctr"/>
              <a:r>
                <a:rPr lang="en-US" sz="1600" dirty="0">
                  <a:latin typeface="MV Boli" panose="02000500030200090000" pitchFamily="2" charset="0"/>
                  <a:cs typeface="MV Boli" panose="02000500030200090000" pitchFamily="2" charset="0"/>
                </a:rPr>
                <a:t>smell of animals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A211931D-A8F4-4D1C-8F7C-675E67DBB18D}"/>
              </a:ext>
            </a:extLst>
          </p:cNvPr>
          <p:cNvGrpSpPr/>
          <p:nvPr/>
        </p:nvGrpSpPr>
        <p:grpSpPr>
          <a:xfrm>
            <a:off x="5618770" y="2181253"/>
            <a:ext cx="2551331" cy="683430"/>
            <a:chOff x="5196525" y="2181253"/>
            <a:chExt cx="3395821" cy="683430"/>
          </a:xfrm>
        </p:grpSpPr>
        <p:grpSp>
          <p:nvGrpSpPr>
            <p:cNvPr id="5" name="Group 37">
              <a:extLst>
                <a:ext uri="{FF2B5EF4-FFF2-40B4-BE49-F238E27FC236}">
                  <a16:creationId xmlns:a16="http://schemas.microsoft.com/office/drawing/2014/main" id="{5BABAC25-0858-4DEF-98B3-B3DADC880E38}"/>
                </a:ext>
              </a:extLst>
            </p:cNvPr>
            <p:cNvGrpSpPr/>
            <p:nvPr/>
          </p:nvGrpSpPr>
          <p:grpSpPr>
            <a:xfrm rot="5400000" flipV="1">
              <a:off x="6552721" y="825057"/>
              <a:ext cx="683430" cy="3395821"/>
              <a:chOff x="1965157" y="4479564"/>
              <a:chExt cx="1804738" cy="1804738"/>
            </a:xfrm>
          </p:grpSpPr>
          <p:sp>
            <p:nvSpPr>
              <p:cNvPr id="6" name="Oval 52">
                <a:extLst>
                  <a:ext uri="{FF2B5EF4-FFF2-40B4-BE49-F238E27FC236}">
                    <a16:creationId xmlns:a16="http://schemas.microsoft.com/office/drawing/2014/main" id="{26819E7F-05D7-4A94-A4B2-D237F793B83D}"/>
                  </a:ext>
                </a:extLst>
              </p:cNvPr>
              <p:cNvSpPr/>
              <p:nvPr/>
            </p:nvSpPr>
            <p:spPr>
              <a:xfrm>
                <a:off x="1965157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7" name="Oval 53">
                <a:extLst>
                  <a:ext uri="{FF2B5EF4-FFF2-40B4-BE49-F238E27FC236}">
                    <a16:creationId xmlns:a16="http://schemas.microsoft.com/office/drawing/2014/main" id="{7B4AF999-85B0-4F87-BA2A-F5A19D998D96}"/>
                  </a:ext>
                </a:extLst>
              </p:cNvPr>
              <p:cNvSpPr/>
              <p:nvPr/>
            </p:nvSpPr>
            <p:spPr>
              <a:xfrm>
                <a:off x="2099514" y="4520549"/>
                <a:ext cx="1515559" cy="1729848"/>
              </a:xfrm>
              <a:prstGeom prst="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</p:grp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91377EC-148C-4910-973E-55F5F8C5C492}"/>
                </a:ext>
              </a:extLst>
            </p:cNvPr>
            <p:cNvSpPr txBox="1"/>
            <p:nvPr/>
          </p:nvSpPr>
          <p:spPr>
            <a:xfrm>
              <a:off x="5259890" y="2307688"/>
              <a:ext cx="32549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MV Boli" panose="02000500030200090000" pitchFamily="2" charset="0"/>
                  <a:cs typeface="MV Boli" panose="02000500030200090000" pitchFamily="2" charset="0"/>
                </a:rPr>
                <a:t>use the hammer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A8091CA4-0D49-473D-B981-A9597FCF8BE5}"/>
              </a:ext>
            </a:extLst>
          </p:cNvPr>
          <p:cNvGrpSpPr/>
          <p:nvPr/>
        </p:nvGrpSpPr>
        <p:grpSpPr>
          <a:xfrm>
            <a:off x="5618770" y="3276217"/>
            <a:ext cx="2551331" cy="683430"/>
            <a:chOff x="5196525" y="3276217"/>
            <a:chExt cx="3395821" cy="683430"/>
          </a:xfrm>
        </p:grpSpPr>
        <p:grpSp>
          <p:nvGrpSpPr>
            <p:cNvPr id="8" name="Group 37">
              <a:extLst>
                <a:ext uri="{FF2B5EF4-FFF2-40B4-BE49-F238E27FC236}">
                  <a16:creationId xmlns:a16="http://schemas.microsoft.com/office/drawing/2014/main" id="{43E7AB3E-5243-433F-A9DA-0A019364EDCE}"/>
                </a:ext>
              </a:extLst>
            </p:cNvPr>
            <p:cNvGrpSpPr/>
            <p:nvPr/>
          </p:nvGrpSpPr>
          <p:grpSpPr>
            <a:xfrm rot="5400000" flipV="1">
              <a:off x="6552721" y="1920021"/>
              <a:ext cx="683430" cy="3395821"/>
              <a:chOff x="1965157" y="4479564"/>
              <a:chExt cx="1804738" cy="1804738"/>
            </a:xfrm>
          </p:grpSpPr>
          <p:sp>
            <p:nvSpPr>
              <p:cNvPr id="9" name="Oval 52">
                <a:extLst>
                  <a:ext uri="{FF2B5EF4-FFF2-40B4-BE49-F238E27FC236}">
                    <a16:creationId xmlns:a16="http://schemas.microsoft.com/office/drawing/2014/main" id="{6A4E66A9-284D-475A-9C8E-29756DDC5466}"/>
                  </a:ext>
                </a:extLst>
              </p:cNvPr>
              <p:cNvSpPr/>
              <p:nvPr/>
            </p:nvSpPr>
            <p:spPr>
              <a:xfrm>
                <a:off x="1965157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10" name="Oval 53">
                <a:extLst>
                  <a:ext uri="{FF2B5EF4-FFF2-40B4-BE49-F238E27FC236}">
                    <a16:creationId xmlns:a16="http://schemas.microsoft.com/office/drawing/2014/main" id="{17862035-376F-4604-89D7-139659A6B563}"/>
                  </a:ext>
                </a:extLst>
              </p:cNvPr>
              <p:cNvSpPr/>
              <p:nvPr/>
            </p:nvSpPr>
            <p:spPr>
              <a:xfrm>
                <a:off x="2099512" y="4520549"/>
                <a:ext cx="1515559" cy="1729848"/>
              </a:xfrm>
              <a:prstGeom prst="rect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E4F1B3C7-749E-4279-8C3A-3B56D03A1E72}"/>
                </a:ext>
              </a:extLst>
            </p:cNvPr>
            <p:cNvSpPr txBox="1"/>
            <p:nvPr/>
          </p:nvSpPr>
          <p:spPr>
            <a:xfrm>
              <a:off x="5296431" y="3466570"/>
              <a:ext cx="32183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MV Boli" panose="02000500030200090000" pitchFamily="2" charset="0"/>
                  <a:cs typeface="MV Boli" panose="02000500030200090000" pitchFamily="2" charset="0"/>
                </a:rPr>
                <a:t>feed your cat</a:t>
              </a:r>
            </a:p>
          </p:txBody>
        </p:sp>
      </p:grpSp>
      <p:pic>
        <p:nvPicPr>
          <p:cNvPr id="18" name="Picture 2" descr="Exercise clip art free clipart images 3 - ClipartBarn">
            <a:extLst>
              <a:ext uri="{FF2B5EF4-FFF2-40B4-BE49-F238E27FC236}">
                <a16:creationId xmlns:a16="http://schemas.microsoft.com/office/drawing/2014/main" id="{E6E6CD82-A821-4195-92FF-D035AFEE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42" y="3968867"/>
            <a:ext cx="1281967" cy="9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AF62DDA-28BE-4F74-8909-BCCDDE143F4D}"/>
              </a:ext>
            </a:extLst>
          </p:cNvPr>
          <p:cNvGrpSpPr/>
          <p:nvPr/>
        </p:nvGrpSpPr>
        <p:grpSpPr>
          <a:xfrm>
            <a:off x="478226" y="961042"/>
            <a:ext cx="3456384" cy="1000865"/>
            <a:chOff x="1036697" y="1571216"/>
            <a:chExt cx="4042082" cy="1562987"/>
          </a:xfrm>
        </p:grpSpPr>
        <p:sp>
          <p:nvSpPr>
            <p:cNvPr id="12" name="Oval 35">
              <a:extLst>
                <a:ext uri="{FF2B5EF4-FFF2-40B4-BE49-F238E27FC236}">
                  <a16:creationId xmlns:a16="http://schemas.microsoft.com/office/drawing/2014/main" id="{C2228612-DE0B-4491-ADBB-65441C41D90E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70805"/>
                <a:gd name="adj2" fmla="val -2671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608A214-18E5-4C3C-A35F-240C7DC843B8}"/>
                </a:ext>
              </a:extLst>
            </p:cNvPr>
            <p:cNvSpPr txBox="1"/>
            <p:nvPr/>
          </p:nvSpPr>
          <p:spPr>
            <a:xfrm>
              <a:off x="1192625" y="1919964"/>
              <a:ext cx="3789452" cy="913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0" i="0" dirty="0">
                  <a:effectLst/>
                  <a:latin typeface="HelveticaNeue"/>
                </a:rPr>
                <a:t>If you can ……. , you can be an elephant pedicurist</a:t>
              </a:r>
              <a:endParaRPr lang="en-US" sz="2800" b="1" dirty="0">
                <a:latin typeface="Helvetica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D2E8ABE-D569-4D17-B10E-096B9ABA0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81" y="348657"/>
            <a:ext cx="3519237" cy="351923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0E60DF4-EDA6-40E4-91F3-709FE95F505D}"/>
              </a:ext>
            </a:extLst>
          </p:cNvPr>
          <p:cNvSpPr txBox="1"/>
          <p:nvPr/>
        </p:nvSpPr>
        <p:spPr>
          <a:xfrm>
            <a:off x="2411760" y="3867894"/>
            <a:ext cx="461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ProximaNova-Light"/>
              </a:rPr>
              <a:t>Lesson done by: Essa Al </a:t>
            </a:r>
            <a:r>
              <a:rPr lang="en-US" sz="1800" b="0" i="0" u="none" strike="noStrike" baseline="0" dirty="0" err="1">
                <a:latin typeface="ProximaNova-Light"/>
              </a:rPr>
              <a:t>Hussaini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572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35">
            <a:extLst>
              <a:ext uri="{FF2B5EF4-FFF2-40B4-BE49-F238E27FC236}">
                <a16:creationId xmlns:a16="http://schemas.microsoft.com/office/drawing/2014/main" id="{65397783-DFF6-4D37-BE33-92BBB4AA8068}"/>
              </a:ext>
            </a:extLst>
          </p:cNvPr>
          <p:cNvSpPr/>
          <p:nvPr/>
        </p:nvSpPr>
        <p:spPr>
          <a:xfrm flipH="1">
            <a:off x="215516" y="267494"/>
            <a:ext cx="3888431" cy="864096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655624 w 1847850"/>
              <a:gd name="connsiteY7" fmla="*/ 1019172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91911 w 1847850"/>
              <a:gd name="connsiteY7" fmla="*/ 1034396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91911" y="1034396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FF4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2436EA6C-53C7-42B1-A0A3-3B428B125DAD}"/>
              </a:ext>
            </a:extLst>
          </p:cNvPr>
          <p:cNvSpPr txBox="1"/>
          <p:nvPr/>
        </p:nvSpPr>
        <p:spPr>
          <a:xfrm>
            <a:off x="187735" y="257994"/>
            <a:ext cx="388843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Additional Vocabulary Activity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3C89913-0809-4CDD-AA9E-C2383F470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5847"/>
            <a:ext cx="9144000" cy="2100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EC030EF-762C-4279-AB53-63AD5CFF2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5" y="916502"/>
            <a:ext cx="1601786" cy="1638877"/>
          </a:xfrm>
          <a:prstGeom prst="rect">
            <a:avLst/>
          </a:prstGeom>
        </p:spPr>
      </p:pic>
      <p:sp>
        <p:nvSpPr>
          <p:cNvPr id="5" name="Rectangle 161">
            <a:extLst>
              <a:ext uri="{FF2B5EF4-FFF2-40B4-BE49-F238E27FC236}">
                <a16:creationId xmlns:a16="http://schemas.microsoft.com/office/drawing/2014/main" id="{05F8BD7F-89F6-415A-A829-7E0C4CD71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51115"/>
            <a:ext cx="3384376" cy="8448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800" b="0" i="0" u="none" strike="noStrike" baseline="0" dirty="0">
                <a:latin typeface="Proxima Nova Light"/>
              </a:rPr>
              <a:t>Find </a:t>
            </a:r>
            <a:r>
              <a:rPr lang="en-US" sz="1800" b="1" i="0" u="none" strike="noStrike" baseline="0" dirty="0">
                <a:latin typeface="Proxima Nova Light"/>
              </a:rPr>
              <a:t>4 nouns </a:t>
            </a:r>
            <a:r>
              <a:rPr lang="en-US" sz="1800" b="0" i="0" u="none" strike="noStrike" baseline="0" dirty="0">
                <a:latin typeface="Proxima Nova Light"/>
              </a:rPr>
              <a:t>relate to the work a fashion </a:t>
            </a:r>
            <a:r>
              <a:rPr lang="en-US" sz="1800" b="0" i="0" u="sng" strike="noStrike" baseline="0" dirty="0">
                <a:solidFill>
                  <a:srgbClr val="FF0000"/>
                </a:solidFill>
                <a:latin typeface="Proxima Nova Light"/>
              </a:rPr>
              <a:t>designer does</a:t>
            </a:r>
            <a:r>
              <a:rPr lang="en-US" sz="1800" b="0" i="0" u="none" strike="noStrike" baseline="0" dirty="0">
                <a:latin typeface="Proxima Nova Light"/>
              </a:rPr>
              <a:t>. </a:t>
            </a:r>
            <a:endParaRPr lang="zh-CN" altLang="en-US" sz="11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5B5F17F-CD94-442A-9CF7-C5533AAF3A16}"/>
              </a:ext>
            </a:extLst>
          </p:cNvPr>
          <p:cNvSpPr/>
          <p:nvPr/>
        </p:nvSpPr>
        <p:spPr>
          <a:xfrm>
            <a:off x="2214786" y="3218026"/>
            <a:ext cx="58915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B4FC35D-D628-435A-9739-46125C85E1A2}"/>
              </a:ext>
            </a:extLst>
          </p:cNvPr>
          <p:cNvSpPr/>
          <p:nvPr/>
        </p:nvSpPr>
        <p:spPr>
          <a:xfrm>
            <a:off x="2477222" y="3507854"/>
            <a:ext cx="1309236" cy="238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D32A10A-ECD4-4389-A123-93B7F4592242}"/>
              </a:ext>
            </a:extLst>
          </p:cNvPr>
          <p:cNvSpPr/>
          <p:nvPr/>
        </p:nvSpPr>
        <p:spPr>
          <a:xfrm>
            <a:off x="4526048" y="3501897"/>
            <a:ext cx="729555" cy="2618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7126947-4A5F-4090-8456-00553C8C5F3A}"/>
              </a:ext>
            </a:extLst>
          </p:cNvPr>
          <p:cNvSpPr/>
          <p:nvPr/>
        </p:nvSpPr>
        <p:spPr>
          <a:xfrm>
            <a:off x="5777879" y="3501895"/>
            <a:ext cx="1440161" cy="2618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61">
            <a:extLst>
              <a:ext uri="{FF2B5EF4-FFF2-40B4-BE49-F238E27FC236}">
                <a16:creationId xmlns:a16="http://schemas.microsoft.com/office/drawing/2014/main" id="{121B4A8C-16C8-42B3-9F3F-759E7DF1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356314"/>
            <a:ext cx="3384376" cy="8448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Proxima Nova Light"/>
              </a:rPr>
              <a:t>Find an expression</a:t>
            </a:r>
          </a:p>
          <a:p>
            <a:pPr algn="ctr"/>
            <a:r>
              <a:rPr lang="en-US" dirty="0">
                <a:latin typeface="Proxima Nova Light"/>
              </a:rPr>
              <a:t>that means </a:t>
            </a:r>
            <a:r>
              <a:rPr lang="en-US" b="1" dirty="0">
                <a:solidFill>
                  <a:srgbClr val="FF0000"/>
                </a:solidFill>
                <a:latin typeface="Proxima Nova Light"/>
              </a:rPr>
              <a:t>unique</a:t>
            </a:r>
            <a:r>
              <a:rPr lang="en-US" dirty="0">
                <a:latin typeface="Proxima Nova Light"/>
              </a:rPr>
              <a:t> </a:t>
            </a:r>
            <a:endParaRPr lang="zh-CN" altLang="en-US" dirty="0">
              <a:latin typeface="Proxima Nova Light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45243CA-1E2B-427F-9F8E-A60C365189E4}"/>
              </a:ext>
            </a:extLst>
          </p:cNvPr>
          <p:cNvSpPr/>
          <p:nvPr/>
        </p:nvSpPr>
        <p:spPr>
          <a:xfrm>
            <a:off x="898462" y="3232915"/>
            <a:ext cx="1262909" cy="26184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E1892CC-6054-4958-BEF2-8697934DBCC0}"/>
              </a:ext>
            </a:extLst>
          </p:cNvPr>
          <p:cNvGrpSpPr/>
          <p:nvPr/>
        </p:nvGrpSpPr>
        <p:grpSpPr>
          <a:xfrm>
            <a:off x="5255603" y="4456102"/>
            <a:ext cx="3528392" cy="451068"/>
            <a:chOff x="3491880" y="524954"/>
            <a:chExt cx="3528392" cy="451068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7D5E024-9E5C-47E6-B9C7-35BDE957E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567077"/>
              <a:ext cx="3528392" cy="408945"/>
            </a:xfrm>
            <a:prstGeom prst="rect">
              <a:avLst/>
            </a:prstGeom>
          </p:spPr>
        </p:pic>
        <p:sp>
          <p:nvSpPr>
            <p:cNvPr id="11" name="مستطيل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A714E74D-1B2F-437D-90AB-3EF39166BA47}"/>
                </a:ext>
              </a:extLst>
            </p:cNvPr>
            <p:cNvSpPr/>
            <p:nvPr/>
          </p:nvSpPr>
          <p:spPr>
            <a:xfrm>
              <a:off x="3618909" y="524954"/>
              <a:ext cx="3273388" cy="374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Arial Rounded MT Bold" panose="020F0704030504030204" pitchFamily="34" charset="0"/>
                </a:rPr>
                <a:t>BACK to After Reading Questions</a:t>
              </a:r>
            </a:p>
          </p:txBody>
        </p:sp>
      </p:grpSp>
      <p:pic>
        <p:nvPicPr>
          <p:cNvPr id="23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37D9ACCA-FFAA-48F6-A5D2-99436528B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83269" y="4582213"/>
            <a:ext cx="599559" cy="5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35">
            <a:extLst>
              <a:ext uri="{FF2B5EF4-FFF2-40B4-BE49-F238E27FC236}">
                <a16:creationId xmlns:a16="http://schemas.microsoft.com/office/drawing/2014/main" id="{65397783-DFF6-4D37-BE33-92BBB4AA8068}"/>
              </a:ext>
            </a:extLst>
          </p:cNvPr>
          <p:cNvSpPr/>
          <p:nvPr/>
        </p:nvSpPr>
        <p:spPr>
          <a:xfrm flipH="1">
            <a:off x="215516" y="267494"/>
            <a:ext cx="3888431" cy="864096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655624 w 1847850"/>
              <a:gd name="connsiteY7" fmla="*/ 1019172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91911 w 1847850"/>
              <a:gd name="connsiteY7" fmla="*/ 1034396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91911" y="1034396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FF4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2436EA6C-53C7-42B1-A0A3-3B428B125DAD}"/>
              </a:ext>
            </a:extLst>
          </p:cNvPr>
          <p:cNvSpPr txBox="1"/>
          <p:nvPr/>
        </p:nvSpPr>
        <p:spPr>
          <a:xfrm>
            <a:off x="187735" y="257994"/>
            <a:ext cx="388843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Additional Vocabulary Activity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020E1A2-A5B4-41D1-9C1F-8C650B7E0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41" y="1339941"/>
            <a:ext cx="6660558" cy="3353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161">
            <a:extLst>
              <a:ext uri="{FF2B5EF4-FFF2-40B4-BE49-F238E27FC236}">
                <a16:creationId xmlns:a16="http://schemas.microsoft.com/office/drawing/2014/main" id="{05F8BD7F-89F6-415A-A829-7E0C4CD71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10" y="796136"/>
            <a:ext cx="3384376" cy="8448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800" b="0" i="0" u="none" strike="noStrike" baseline="0" dirty="0">
                <a:latin typeface="Proxima Nova Light"/>
              </a:rPr>
              <a:t>Find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Proxima Nova Light"/>
              </a:rPr>
              <a:t>3 adj </a:t>
            </a:r>
            <a:r>
              <a:rPr lang="en-US" sz="1800" b="0" i="0" u="none" strike="noStrike" baseline="0" dirty="0">
                <a:latin typeface="Proxima Nova Light"/>
              </a:rPr>
              <a:t>used to</a:t>
            </a:r>
          </a:p>
          <a:p>
            <a:pPr algn="ctr"/>
            <a:r>
              <a:rPr lang="en-US" sz="1800" b="0" i="0" u="none" strike="noStrike" baseline="0" dirty="0">
                <a:latin typeface="Proxima Nova Light"/>
              </a:rPr>
              <a:t>describe </a:t>
            </a:r>
            <a:r>
              <a:rPr lang="en-US" sz="1800" b="0" i="0" u="none" strike="noStrike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 Light"/>
              </a:rPr>
              <a:t>flavors</a:t>
            </a:r>
            <a:endParaRPr lang="zh-CN" alt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5B5F17F-CD94-442A-9CF7-C5533AAF3A16}"/>
              </a:ext>
            </a:extLst>
          </p:cNvPr>
          <p:cNvSpPr/>
          <p:nvPr/>
        </p:nvSpPr>
        <p:spPr>
          <a:xfrm>
            <a:off x="4283968" y="1926042"/>
            <a:ext cx="589156" cy="2380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B4FC35D-D628-435A-9739-46125C85E1A2}"/>
              </a:ext>
            </a:extLst>
          </p:cNvPr>
          <p:cNvSpPr/>
          <p:nvPr/>
        </p:nvSpPr>
        <p:spPr>
          <a:xfrm>
            <a:off x="5196299" y="1926770"/>
            <a:ext cx="671845" cy="23804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D32A10A-ECD4-4389-A123-93B7F4592242}"/>
              </a:ext>
            </a:extLst>
          </p:cNvPr>
          <p:cNvSpPr/>
          <p:nvPr/>
        </p:nvSpPr>
        <p:spPr>
          <a:xfrm>
            <a:off x="7308303" y="2377153"/>
            <a:ext cx="1227027" cy="2380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61">
            <a:extLst>
              <a:ext uri="{FF2B5EF4-FFF2-40B4-BE49-F238E27FC236}">
                <a16:creationId xmlns:a16="http://schemas.microsoft.com/office/drawing/2014/main" id="{121B4A8C-16C8-42B3-9F3F-759E7DF1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3" y="1750614"/>
            <a:ext cx="3384376" cy="7832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Proxima Nova Light"/>
              </a:rPr>
              <a:t>Find an expression that means </a:t>
            </a:r>
            <a:r>
              <a:rPr lang="en-US" sz="1400" b="1" dirty="0">
                <a:solidFill>
                  <a:srgbClr val="0000FF"/>
                </a:solidFill>
                <a:latin typeface="Proxima Nova Light"/>
              </a:rPr>
              <a:t>to come up with unusual ideas</a:t>
            </a:r>
            <a:endParaRPr lang="zh-CN" altLang="en-US" dirty="0">
              <a:solidFill>
                <a:srgbClr val="0000FF"/>
              </a:solidFill>
              <a:latin typeface="Proxima Nova Light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45243CA-1E2B-427F-9F8E-A60C365189E4}"/>
              </a:ext>
            </a:extLst>
          </p:cNvPr>
          <p:cNvSpPr/>
          <p:nvPr/>
        </p:nvSpPr>
        <p:spPr>
          <a:xfrm>
            <a:off x="4427984" y="4246984"/>
            <a:ext cx="1800200" cy="26184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80989A0-0560-4602-A6CF-FC375E1CF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6" y="3362042"/>
            <a:ext cx="2519482" cy="1638254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7F8DB1C-5C8F-4427-910C-A11F01C7C250}"/>
              </a:ext>
            </a:extLst>
          </p:cNvPr>
          <p:cNvSpPr/>
          <p:nvPr/>
        </p:nvSpPr>
        <p:spPr>
          <a:xfrm>
            <a:off x="4900930" y="2613030"/>
            <a:ext cx="490964" cy="2380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28ADE83-BF95-4C67-8547-FF6B48C0425F}"/>
              </a:ext>
            </a:extLst>
          </p:cNvPr>
          <p:cNvGrpSpPr/>
          <p:nvPr/>
        </p:nvGrpSpPr>
        <p:grpSpPr>
          <a:xfrm>
            <a:off x="5255603" y="4456102"/>
            <a:ext cx="3528392" cy="451068"/>
            <a:chOff x="3491880" y="524954"/>
            <a:chExt cx="3528392" cy="451068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1B1B4415-A209-40D3-AC39-C4469C5B0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567077"/>
              <a:ext cx="3528392" cy="408945"/>
            </a:xfrm>
            <a:prstGeom prst="rect">
              <a:avLst/>
            </a:prstGeom>
          </p:spPr>
        </p:pic>
        <p:sp>
          <p:nvSpPr>
            <p:cNvPr id="30" name="مستطيل 29">
              <a:hlinkClick r:id="rId5" action="ppaction://hlinksldjump"/>
              <a:extLst>
                <a:ext uri="{FF2B5EF4-FFF2-40B4-BE49-F238E27FC236}">
                  <a16:creationId xmlns:a16="http://schemas.microsoft.com/office/drawing/2014/main" id="{9502BA6A-4700-4922-BD39-99F4EC249271}"/>
                </a:ext>
              </a:extLst>
            </p:cNvPr>
            <p:cNvSpPr/>
            <p:nvPr/>
          </p:nvSpPr>
          <p:spPr>
            <a:xfrm>
              <a:off x="3618909" y="524954"/>
              <a:ext cx="3273388" cy="374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Arial Rounded MT Bold" panose="020F0704030504030204" pitchFamily="34" charset="0"/>
                </a:rPr>
                <a:t>BACK to After Reading Questions</a:t>
              </a:r>
            </a:p>
          </p:txBody>
        </p:sp>
      </p:grpSp>
      <p:pic>
        <p:nvPicPr>
          <p:cNvPr id="31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6651B1F9-46BD-452D-A919-AFFFEC4C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83269" y="4582213"/>
            <a:ext cx="599559" cy="5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9" grpId="0" animBg="1"/>
      <p:bldP spid="20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71F7925-9CDD-452F-8750-696E2A9DE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684" y="2000623"/>
            <a:ext cx="8312728" cy="2791762"/>
          </a:xfrm>
          <a:prstGeom prst="rect">
            <a:avLst/>
          </a:prstGeom>
        </p:spPr>
      </p:pic>
      <p:sp>
        <p:nvSpPr>
          <p:cNvPr id="14" name="Freeform: Shape 35">
            <a:extLst>
              <a:ext uri="{FF2B5EF4-FFF2-40B4-BE49-F238E27FC236}">
                <a16:creationId xmlns:a16="http://schemas.microsoft.com/office/drawing/2014/main" id="{65397783-DFF6-4D37-BE33-92BBB4AA8068}"/>
              </a:ext>
            </a:extLst>
          </p:cNvPr>
          <p:cNvSpPr/>
          <p:nvPr/>
        </p:nvSpPr>
        <p:spPr>
          <a:xfrm flipH="1">
            <a:off x="215516" y="267494"/>
            <a:ext cx="3888431" cy="864096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655624 w 1847850"/>
              <a:gd name="connsiteY7" fmla="*/ 1019172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91911 w 1847850"/>
              <a:gd name="connsiteY7" fmla="*/ 1034396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91911" y="1034396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FF4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2436EA6C-53C7-42B1-A0A3-3B428B125DAD}"/>
              </a:ext>
            </a:extLst>
          </p:cNvPr>
          <p:cNvSpPr txBox="1"/>
          <p:nvPr/>
        </p:nvSpPr>
        <p:spPr>
          <a:xfrm>
            <a:off x="187735" y="257994"/>
            <a:ext cx="388843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Additional Vocabulary Activity</a:t>
            </a: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05F8BD7F-89F6-415A-A829-7E0C4CD71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91" y="809890"/>
            <a:ext cx="3384376" cy="11218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1800" b="0" i="0" u="none" strike="noStrike" baseline="0" dirty="0">
                <a:latin typeface="Proxima Nova Light"/>
              </a:rPr>
              <a:t>Find </a:t>
            </a:r>
            <a:r>
              <a:rPr lang="en-US" sz="1800" b="1" i="0" u="none" strike="noStrike" baseline="0" dirty="0">
                <a:solidFill>
                  <a:schemeClr val="accent6"/>
                </a:solidFill>
                <a:latin typeface="Proxima Nova Light"/>
              </a:rPr>
              <a:t>4 verbs </a:t>
            </a:r>
            <a:r>
              <a:rPr lang="en-US" sz="1800" b="0" i="0" u="none" strike="noStrike" baseline="0" dirty="0">
                <a:latin typeface="Proxima Nova Light"/>
              </a:rPr>
              <a:t>used to describe what a pedicurist does to an elephant’s feet and nails </a:t>
            </a:r>
            <a:endParaRPr lang="zh-CN" altLang="en-US" sz="1100" dirty="0"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5B5F17F-CD94-442A-9CF7-C5533AAF3A16}"/>
              </a:ext>
            </a:extLst>
          </p:cNvPr>
          <p:cNvSpPr/>
          <p:nvPr/>
        </p:nvSpPr>
        <p:spPr>
          <a:xfrm>
            <a:off x="1701207" y="2648983"/>
            <a:ext cx="402401" cy="216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B4FC35D-D628-435A-9739-46125C85E1A2}"/>
              </a:ext>
            </a:extLst>
          </p:cNvPr>
          <p:cNvSpPr/>
          <p:nvPr/>
        </p:nvSpPr>
        <p:spPr>
          <a:xfrm>
            <a:off x="5476769" y="3095100"/>
            <a:ext cx="610768" cy="196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D32A10A-ECD4-4389-A123-93B7F4592242}"/>
              </a:ext>
            </a:extLst>
          </p:cNvPr>
          <p:cNvSpPr/>
          <p:nvPr/>
        </p:nvSpPr>
        <p:spPr>
          <a:xfrm>
            <a:off x="2383978" y="3319717"/>
            <a:ext cx="747861" cy="216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7126947-4A5F-4090-8456-00553C8C5F3A}"/>
              </a:ext>
            </a:extLst>
          </p:cNvPr>
          <p:cNvSpPr/>
          <p:nvPr/>
        </p:nvSpPr>
        <p:spPr>
          <a:xfrm>
            <a:off x="2418249" y="3550908"/>
            <a:ext cx="1190215" cy="2164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Rectangle 161">
            <a:extLst>
              <a:ext uri="{FF2B5EF4-FFF2-40B4-BE49-F238E27FC236}">
                <a16:creationId xmlns:a16="http://schemas.microsoft.com/office/drawing/2014/main" id="{121B4A8C-16C8-42B3-9F3F-759E7DF1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977" y="809890"/>
            <a:ext cx="3384376" cy="11218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latin typeface="Proxima Nova Light"/>
              </a:rPr>
              <a:t>Find a </a:t>
            </a:r>
            <a:r>
              <a:rPr lang="en-US" b="1" dirty="0">
                <a:latin typeface="Proxima Nova Light"/>
              </a:rPr>
              <a:t>two-word verb </a:t>
            </a:r>
            <a:r>
              <a:rPr lang="en-US" dirty="0">
                <a:latin typeface="Proxima Nova Light"/>
              </a:rPr>
              <a:t>that means to </a:t>
            </a:r>
            <a:r>
              <a:rPr lang="en-US" dirty="0">
                <a:solidFill>
                  <a:srgbClr val="0000FF"/>
                </a:solidFill>
                <a:latin typeface="Proxima Nova Light"/>
              </a:rPr>
              <a:t>become smaller </a:t>
            </a:r>
            <a:r>
              <a:rPr lang="en-US" dirty="0">
                <a:latin typeface="Proxima Nova Light"/>
              </a:rPr>
              <a:t>because of use </a:t>
            </a:r>
            <a:endParaRPr lang="zh-CN" altLang="en-US" dirty="0">
              <a:latin typeface="Proxima Nova Light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745243CA-1E2B-427F-9F8E-A60C365189E4}"/>
              </a:ext>
            </a:extLst>
          </p:cNvPr>
          <p:cNvSpPr/>
          <p:nvPr/>
        </p:nvSpPr>
        <p:spPr>
          <a:xfrm>
            <a:off x="3162231" y="2854544"/>
            <a:ext cx="948842" cy="26184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Picture 2" descr="Cet éléphant d'Asie a dû subir une pédicure">
            <a:extLst>
              <a:ext uri="{FF2B5EF4-FFF2-40B4-BE49-F238E27FC236}">
                <a16:creationId xmlns:a16="http://schemas.microsoft.com/office/drawing/2014/main" id="{A4C1D755-DD1D-4E46-85E3-C11AE98BF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794881"/>
            <a:ext cx="1535690" cy="175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B36BB67D-B496-41FB-A14C-15CB4B5BFF1B}"/>
              </a:ext>
            </a:extLst>
          </p:cNvPr>
          <p:cNvGrpSpPr/>
          <p:nvPr/>
        </p:nvGrpSpPr>
        <p:grpSpPr>
          <a:xfrm>
            <a:off x="5255603" y="4456102"/>
            <a:ext cx="3528392" cy="451068"/>
            <a:chOff x="3491880" y="524954"/>
            <a:chExt cx="3528392" cy="451068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E294D23E-2FAE-4CD5-81CE-CE1B7622E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567077"/>
              <a:ext cx="3528392" cy="408945"/>
            </a:xfrm>
            <a:prstGeom prst="rect">
              <a:avLst/>
            </a:prstGeom>
          </p:spPr>
        </p:pic>
        <p:sp>
          <p:nvSpPr>
            <p:cNvPr id="32" name="مستطيل 31">
              <a:hlinkClick r:id="rId5" action="ppaction://hlinksldjump"/>
              <a:extLst>
                <a:ext uri="{FF2B5EF4-FFF2-40B4-BE49-F238E27FC236}">
                  <a16:creationId xmlns:a16="http://schemas.microsoft.com/office/drawing/2014/main" id="{C7B23CF2-5EB0-4B73-A083-4C3EC3FB35C9}"/>
                </a:ext>
              </a:extLst>
            </p:cNvPr>
            <p:cNvSpPr/>
            <p:nvPr/>
          </p:nvSpPr>
          <p:spPr>
            <a:xfrm>
              <a:off x="3618909" y="524954"/>
              <a:ext cx="3273388" cy="374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Arial Rounded MT Bold" panose="020F0704030504030204" pitchFamily="34" charset="0"/>
                </a:rPr>
                <a:t>BACK to After Reading Questions</a:t>
              </a:r>
            </a:p>
          </p:txBody>
        </p:sp>
      </p:grpSp>
      <p:pic>
        <p:nvPicPr>
          <p:cNvPr id="33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C8BE0CB1-A47C-488F-944C-A4D7343F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83269" y="4582213"/>
            <a:ext cx="599559" cy="5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4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35">
            <a:extLst>
              <a:ext uri="{FF2B5EF4-FFF2-40B4-BE49-F238E27FC236}">
                <a16:creationId xmlns:a16="http://schemas.microsoft.com/office/drawing/2014/main" id="{65397783-DFF6-4D37-BE33-92BBB4AA8068}"/>
              </a:ext>
            </a:extLst>
          </p:cNvPr>
          <p:cNvSpPr/>
          <p:nvPr/>
        </p:nvSpPr>
        <p:spPr>
          <a:xfrm flipH="1">
            <a:off x="215516" y="267494"/>
            <a:ext cx="3888431" cy="864096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655624 w 1847850"/>
              <a:gd name="connsiteY7" fmla="*/ 1019172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91911 w 1847850"/>
              <a:gd name="connsiteY7" fmla="*/ 1034396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91911" y="1034396"/>
                </a:lnTo>
                <a:lnTo>
                  <a:pt x="168278" y="1009650"/>
                </a:ln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FF4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2436EA6C-53C7-42B1-A0A3-3B428B125DAD}"/>
              </a:ext>
            </a:extLst>
          </p:cNvPr>
          <p:cNvSpPr txBox="1"/>
          <p:nvPr/>
        </p:nvSpPr>
        <p:spPr>
          <a:xfrm>
            <a:off x="187735" y="257994"/>
            <a:ext cx="388843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Additional Vocabulary Activity</a:t>
            </a: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05F8BD7F-89F6-415A-A829-7E0C4CD71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249" y="1028651"/>
            <a:ext cx="4582916" cy="11218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800" b="0" i="0" u="none" strike="noStrike" baseline="0" dirty="0">
                <a:latin typeface="Proxima Nova Light"/>
              </a:rPr>
              <a:t>Find </a:t>
            </a:r>
            <a:r>
              <a:rPr lang="en-US" sz="1800" b="1" i="0" u="none" strike="noStrike" baseline="0" dirty="0">
                <a:solidFill>
                  <a:schemeClr val="accent6"/>
                </a:solidFill>
                <a:latin typeface="Proxima Nova Light"/>
              </a:rPr>
              <a:t>an expression </a:t>
            </a:r>
            <a:r>
              <a:rPr lang="en-US" dirty="0">
                <a:latin typeface="Proxima Nova Light"/>
              </a:rPr>
              <a:t>that means</a:t>
            </a:r>
          </a:p>
          <a:p>
            <a:pPr algn="ctr"/>
            <a:r>
              <a:rPr lang="en-US" dirty="0">
                <a:latin typeface="Proxima Nova Light"/>
              </a:rPr>
              <a:t> </a:t>
            </a:r>
            <a:r>
              <a:rPr lang="en-US" i="1" dirty="0">
                <a:solidFill>
                  <a:srgbClr val="0000FF"/>
                </a:solidFill>
                <a:latin typeface="Proxima Nova Light"/>
              </a:rPr>
              <a:t>to think about something carefully and for a long time </a:t>
            </a:r>
            <a:r>
              <a:rPr lang="en-US" dirty="0">
                <a:latin typeface="Proxima Nova Light"/>
              </a:rPr>
              <a:t>. </a:t>
            </a:r>
            <a:endParaRPr lang="zh-CN" altLang="en-US" dirty="0">
              <a:latin typeface="Proxima Nova Light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BADD3B0-1658-4540-9E58-4E9B4FFF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5" y="2555379"/>
            <a:ext cx="8312727" cy="111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745243CA-1E2B-427F-9F8E-A60C365189E4}"/>
              </a:ext>
            </a:extLst>
          </p:cNvPr>
          <p:cNvSpPr/>
          <p:nvPr/>
        </p:nvSpPr>
        <p:spPr>
          <a:xfrm>
            <a:off x="2117280" y="2755779"/>
            <a:ext cx="784167" cy="26184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3CCACA58-FF9A-46AF-A4AB-119247952029}"/>
              </a:ext>
            </a:extLst>
          </p:cNvPr>
          <p:cNvGrpSpPr/>
          <p:nvPr/>
        </p:nvGrpSpPr>
        <p:grpSpPr>
          <a:xfrm>
            <a:off x="5255603" y="4456102"/>
            <a:ext cx="3528392" cy="451068"/>
            <a:chOff x="3491880" y="524954"/>
            <a:chExt cx="3528392" cy="451068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DCFF2044-6B85-47D4-BCDA-814E928C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567077"/>
              <a:ext cx="3528392" cy="408945"/>
            </a:xfrm>
            <a:prstGeom prst="rect">
              <a:avLst/>
            </a:prstGeom>
          </p:spPr>
        </p:pic>
        <p:sp>
          <p:nvSpPr>
            <p:cNvPr id="23" name="مستطيل 22">
              <a:hlinkClick r:id="rId4" action="ppaction://hlinksldjump"/>
              <a:extLst>
                <a:ext uri="{FF2B5EF4-FFF2-40B4-BE49-F238E27FC236}">
                  <a16:creationId xmlns:a16="http://schemas.microsoft.com/office/drawing/2014/main" id="{9458B936-A988-43D0-9E26-01F75A0FC63C}"/>
                </a:ext>
              </a:extLst>
            </p:cNvPr>
            <p:cNvSpPr/>
            <p:nvPr/>
          </p:nvSpPr>
          <p:spPr>
            <a:xfrm>
              <a:off x="3618909" y="524954"/>
              <a:ext cx="3273388" cy="3740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Arial Rounded MT Bold" panose="020F0704030504030204" pitchFamily="34" charset="0"/>
                </a:rPr>
                <a:t>BACK to After Reading Questions</a:t>
              </a:r>
            </a:p>
          </p:txBody>
        </p:sp>
      </p:grpSp>
      <p:pic>
        <p:nvPicPr>
          <p:cNvPr id="24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EC47033-9857-4A7E-AE52-B4B5F2E3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83269" y="4582213"/>
            <a:ext cx="599559" cy="55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6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35">
            <a:extLst>
              <a:ext uri="{FF2B5EF4-FFF2-40B4-BE49-F238E27FC236}">
                <a16:creationId xmlns:a16="http://schemas.microsoft.com/office/drawing/2014/main" id="{A63749D9-24E1-496D-9139-53E86293F1DB}"/>
              </a:ext>
            </a:extLst>
          </p:cNvPr>
          <p:cNvSpPr/>
          <p:nvPr/>
        </p:nvSpPr>
        <p:spPr>
          <a:xfrm flipH="1">
            <a:off x="237873" y="267494"/>
            <a:ext cx="3326014" cy="1440160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655624 w 1847850"/>
              <a:gd name="connsiteY7" fmla="*/ 1019172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57227 w 1847850"/>
              <a:gd name="connsiteY7" fmla="*/ 1038217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57227" y="1038217"/>
                </a:lnTo>
                <a:cubicBezTo>
                  <a:pt x="1261445" y="1035043"/>
                  <a:pt x="664060" y="1012824"/>
                  <a:pt x="168278" y="1009650"/>
                </a:cubicBez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239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CF572E4-D8C9-4669-A6D8-58359B9EC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3795"/>
            <a:ext cx="4597977" cy="4675909"/>
          </a:xfrm>
          <a:prstGeom prst="rect">
            <a:avLst/>
          </a:prstGeom>
        </p:spPr>
      </p:pic>
      <p:sp>
        <p:nvSpPr>
          <p:cNvPr id="6" name="TextBox 39">
            <a:extLst>
              <a:ext uri="{FF2B5EF4-FFF2-40B4-BE49-F238E27FC236}">
                <a16:creationId xmlns:a16="http://schemas.microsoft.com/office/drawing/2014/main" id="{F820D49A-5B13-4C64-B7A2-8AF2B6CD19B9}"/>
              </a:ext>
            </a:extLst>
          </p:cNvPr>
          <p:cNvSpPr txBox="1"/>
          <p:nvPr/>
        </p:nvSpPr>
        <p:spPr>
          <a:xfrm>
            <a:off x="375255" y="314526"/>
            <a:ext cx="3024335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Look &amp; Discover</a:t>
            </a: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2D9A9C0-8EFD-4AB7-BB5B-1AD6E7A49834}"/>
              </a:ext>
            </a:extLst>
          </p:cNvPr>
          <p:cNvGrpSpPr/>
          <p:nvPr/>
        </p:nvGrpSpPr>
        <p:grpSpPr>
          <a:xfrm>
            <a:off x="808108" y="1241457"/>
            <a:ext cx="3567342" cy="1330292"/>
            <a:chOff x="808108" y="1241457"/>
            <a:chExt cx="3567342" cy="1330292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8CF10C64-5FC4-4BB4-8D3B-A846E1FD3710}"/>
                </a:ext>
              </a:extLst>
            </p:cNvPr>
            <p:cNvGrpSpPr/>
            <p:nvPr/>
          </p:nvGrpSpPr>
          <p:grpSpPr>
            <a:xfrm>
              <a:off x="808108" y="1241457"/>
              <a:ext cx="3567342" cy="1330292"/>
              <a:chOff x="1367645" y="2191464"/>
              <a:chExt cx="3139252" cy="1330292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4B3BD406-943A-426D-B28E-A0E753710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414826" y="2191464"/>
                <a:ext cx="3092071" cy="948842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DCB48FB5-0F56-419E-8843-2B543881EA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367645" y="2572914"/>
                <a:ext cx="3092071" cy="948842"/>
              </a:xfrm>
              <a:prstGeom prst="rect">
                <a:avLst/>
              </a:prstGeom>
            </p:spPr>
          </p:pic>
        </p:grpSp>
        <p:sp>
          <p:nvSpPr>
            <p:cNvPr id="14" name="TextBox 39">
              <a:extLst>
                <a:ext uri="{FF2B5EF4-FFF2-40B4-BE49-F238E27FC236}">
                  <a16:creationId xmlns:a16="http://schemas.microsoft.com/office/drawing/2014/main" id="{37DB7392-AF4D-460B-96A8-3149F3826B92}"/>
                </a:ext>
              </a:extLst>
            </p:cNvPr>
            <p:cNvSpPr txBox="1"/>
            <p:nvPr/>
          </p:nvSpPr>
          <p:spPr>
            <a:xfrm>
              <a:off x="1256866" y="1633238"/>
              <a:ext cx="2723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Unusual thing</a:t>
              </a:r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!!</a:t>
              </a:r>
              <a:endParaRPr lang="zh-CN" altLang="en-US" sz="28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8D9D723-7DCC-49E3-97B3-7C46AC21F4AE}"/>
              </a:ext>
            </a:extLst>
          </p:cNvPr>
          <p:cNvGrpSpPr/>
          <p:nvPr/>
        </p:nvGrpSpPr>
        <p:grpSpPr>
          <a:xfrm>
            <a:off x="628090" y="2191910"/>
            <a:ext cx="3567342" cy="1330292"/>
            <a:chOff x="628090" y="2191910"/>
            <a:chExt cx="3567342" cy="1330292"/>
          </a:xfrm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80FE7268-114B-4CD9-B30E-7E7D0DA97998}"/>
                </a:ext>
              </a:extLst>
            </p:cNvPr>
            <p:cNvGrpSpPr/>
            <p:nvPr/>
          </p:nvGrpSpPr>
          <p:grpSpPr>
            <a:xfrm>
              <a:off x="628090" y="2191910"/>
              <a:ext cx="3567342" cy="1330292"/>
              <a:chOff x="1367645" y="2191464"/>
              <a:chExt cx="3139252" cy="1330292"/>
            </a:xfrm>
          </p:grpSpPr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3010E6B7-9DF8-46FC-9C6B-AC8C0F87DB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414826" y="2191464"/>
                <a:ext cx="3092071" cy="948842"/>
              </a:xfrm>
              <a:prstGeom prst="rect">
                <a:avLst/>
              </a:prstGeom>
            </p:spPr>
          </p:pic>
          <p:pic>
            <p:nvPicPr>
              <p:cNvPr id="17" name="صورة 16">
                <a:extLst>
                  <a:ext uri="{FF2B5EF4-FFF2-40B4-BE49-F238E27FC236}">
                    <a16:creationId xmlns:a16="http://schemas.microsoft.com/office/drawing/2014/main" id="{D1721B9A-FD26-4EA0-BBE8-5FE74BED3A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367645" y="2572914"/>
                <a:ext cx="3092071" cy="948842"/>
              </a:xfrm>
              <a:prstGeom prst="rect">
                <a:avLst/>
              </a:prstGeom>
            </p:spPr>
          </p:pic>
        </p:grpSp>
        <p:sp>
          <p:nvSpPr>
            <p:cNvPr id="18" name="TextBox 39">
              <a:extLst>
                <a:ext uri="{FF2B5EF4-FFF2-40B4-BE49-F238E27FC236}">
                  <a16:creationId xmlns:a16="http://schemas.microsoft.com/office/drawing/2014/main" id="{B33B9363-51C5-4F74-AA4B-93B1E6F761A6}"/>
                </a:ext>
              </a:extLst>
            </p:cNvPr>
            <p:cNvSpPr txBox="1"/>
            <p:nvPr/>
          </p:nvSpPr>
          <p:spPr>
            <a:xfrm>
              <a:off x="1076848" y="2583691"/>
              <a:ext cx="2723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Odd thing</a:t>
              </a:r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!!</a:t>
              </a:r>
              <a:endParaRPr lang="zh-CN" altLang="en-US" sz="2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3B188393-2F74-4F33-8BD7-0066B03FCE25}"/>
              </a:ext>
            </a:extLst>
          </p:cNvPr>
          <p:cNvGrpSpPr/>
          <p:nvPr/>
        </p:nvGrpSpPr>
        <p:grpSpPr>
          <a:xfrm>
            <a:off x="545950" y="3164262"/>
            <a:ext cx="3567342" cy="1330292"/>
            <a:chOff x="545950" y="3164262"/>
            <a:chExt cx="3567342" cy="1330292"/>
          </a:xfrm>
        </p:grpSpPr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FB77504A-2E6D-491E-91F3-B505C12C9588}"/>
                </a:ext>
              </a:extLst>
            </p:cNvPr>
            <p:cNvGrpSpPr/>
            <p:nvPr/>
          </p:nvGrpSpPr>
          <p:grpSpPr>
            <a:xfrm>
              <a:off x="545950" y="3164262"/>
              <a:ext cx="3567342" cy="1330292"/>
              <a:chOff x="1367645" y="2191464"/>
              <a:chExt cx="3139252" cy="1330292"/>
            </a:xfrm>
          </p:grpSpPr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id="{8D290871-E428-4229-879A-72BB3A49E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414826" y="2191464"/>
                <a:ext cx="3092071" cy="948842"/>
              </a:xfrm>
              <a:prstGeom prst="rect">
                <a:avLst/>
              </a:prstGeom>
            </p:spPr>
          </p:pic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16F8187D-BAF8-4A08-AF10-20DD558BC6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367645" y="2572914"/>
                <a:ext cx="3092071" cy="948842"/>
              </a:xfrm>
              <a:prstGeom prst="rect">
                <a:avLst/>
              </a:prstGeom>
            </p:spPr>
          </p:pic>
        </p:grpSp>
        <p:sp>
          <p:nvSpPr>
            <p:cNvPr id="24" name="TextBox 39">
              <a:extLst>
                <a:ext uri="{FF2B5EF4-FFF2-40B4-BE49-F238E27FC236}">
                  <a16:creationId xmlns:a16="http://schemas.microsoft.com/office/drawing/2014/main" id="{8F42AFB0-42FA-4BB3-9491-C00EB2811A60}"/>
                </a:ext>
              </a:extLst>
            </p:cNvPr>
            <p:cNvSpPr txBox="1"/>
            <p:nvPr/>
          </p:nvSpPr>
          <p:spPr>
            <a:xfrm>
              <a:off x="994708" y="3556043"/>
              <a:ext cx="2723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Strange thing</a:t>
              </a:r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!!</a:t>
              </a:r>
              <a:endParaRPr lang="zh-CN" altLang="en-US" sz="2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0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CF572E4-D8C9-4669-A6D8-58359B9E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3795"/>
            <a:ext cx="4597977" cy="467590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A2D9A9C0-8EFD-4AB7-BB5B-1AD6E7A49834}"/>
              </a:ext>
            </a:extLst>
          </p:cNvPr>
          <p:cNvGrpSpPr/>
          <p:nvPr/>
        </p:nvGrpSpPr>
        <p:grpSpPr>
          <a:xfrm>
            <a:off x="808108" y="1241457"/>
            <a:ext cx="3567342" cy="1330292"/>
            <a:chOff x="808108" y="1241457"/>
            <a:chExt cx="3567342" cy="1330292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8CF10C64-5FC4-4BB4-8D3B-A846E1FD3710}"/>
                </a:ext>
              </a:extLst>
            </p:cNvPr>
            <p:cNvGrpSpPr/>
            <p:nvPr/>
          </p:nvGrpSpPr>
          <p:grpSpPr>
            <a:xfrm>
              <a:off x="808108" y="1241457"/>
              <a:ext cx="3567342" cy="1330292"/>
              <a:chOff x="1367645" y="2191464"/>
              <a:chExt cx="3139252" cy="1330292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4B3BD406-943A-426D-B28E-A0E753710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414826" y="2191464"/>
                <a:ext cx="3092071" cy="948842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DCB48FB5-0F56-419E-8843-2B543881EA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367645" y="2572914"/>
                <a:ext cx="3092071" cy="948842"/>
              </a:xfrm>
              <a:prstGeom prst="rect">
                <a:avLst/>
              </a:prstGeom>
            </p:spPr>
          </p:pic>
        </p:grpSp>
        <p:sp>
          <p:nvSpPr>
            <p:cNvPr id="14" name="TextBox 39">
              <a:extLst>
                <a:ext uri="{FF2B5EF4-FFF2-40B4-BE49-F238E27FC236}">
                  <a16:creationId xmlns:a16="http://schemas.microsoft.com/office/drawing/2014/main" id="{37DB7392-AF4D-460B-96A8-3149F3826B92}"/>
                </a:ext>
              </a:extLst>
            </p:cNvPr>
            <p:cNvSpPr txBox="1"/>
            <p:nvPr/>
          </p:nvSpPr>
          <p:spPr>
            <a:xfrm>
              <a:off x="1256866" y="1633238"/>
              <a:ext cx="2723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 try tasting</a:t>
              </a:r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??</a:t>
              </a:r>
              <a:endParaRPr lang="zh-CN" altLang="en-US" sz="2400" b="1" dirty="0"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E8D9D723-7DCC-49E3-97B3-7C46AC21F4AE}"/>
              </a:ext>
            </a:extLst>
          </p:cNvPr>
          <p:cNvGrpSpPr/>
          <p:nvPr/>
        </p:nvGrpSpPr>
        <p:grpSpPr>
          <a:xfrm>
            <a:off x="690359" y="1837359"/>
            <a:ext cx="3567342" cy="1598488"/>
            <a:chOff x="628090" y="2191910"/>
            <a:chExt cx="3567342" cy="1330292"/>
          </a:xfrm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80FE7268-114B-4CD9-B30E-7E7D0DA97998}"/>
                </a:ext>
              </a:extLst>
            </p:cNvPr>
            <p:cNvGrpSpPr/>
            <p:nvPr/>
          </p:nvGrpSpPr>
          <p:grpSpPr>
            <a:xfrm>
              <a:off x="628090" y="2191910"/>
              <a:ext cx="3567342" cy="1330292"/>
              <a:chOff x="1367645" y="2191464"/>
              <a:chExt cx="3139252" cy="1330292"/>
            </a:xfrm>
          </p:grpSpPr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3010E6B7-9DF8-46FC-9C6B-AC8C0F87DB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414826" y="2191464"/>
                <a:ext cx="3092071" cy="948842"/>
              </a:xfrm>
              <a:prstGeom prst="rect">
                <a:avLst/>
              </a:prstGeom>
            </p:spPr>
          </p:pic>
          <p:pic>
            <p:nvPicPr>
              <p:cNvPr id="17" name="صورة 16">
                <a:extLst>
                  <a:ext uri="{FF2B5EF4-FFF2-40B4-BE49-F238E27FC236}">
                    <a16:creationId xmlns:a16="http://schemas.microsoft.com/office/drawing/2014/main" id="{D1721B9A-FD26-4EA0-BBE8-5FE74BED3A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367645" y="2572914"/>
                <a:ext cx="3092071" cy="948842"/>
              </a:xfrm>
              <a:prstGeom prst="rect">
                <a:avLst/>
              </a:prstGeom>
            </p:spPr>
          </p:pic>
        </p:grpSp>
        <p:sp>
          <p:nvSpPr>
            <p:cNvPr id="18" name="TextBox 39">
              <a:extLst>
                <a:ext uri="{FF2B5EF4-FFF2-40B4-BE49-F238E27FC236}">
                  <a16:creationId xmlns:a16="http://schemas.microsoft.com/office/drawing/2014/main" id="{B33B9363-51C5-4F74-AA4B-93B1E6F761A6}"/>
                </a:ext>
              </a:extLst>
            </p:cNvPr>
            <p:cNvSpPr txBox="1"/>
            <p:nvPr/>
          </p:nvSpPr>
          <p:spPr>
            <a:xfrm>
              <a:off x="815596" y="2497834"/>
              <a:ext cx="3197953" cy="691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F66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READY</a:t>
              </a:r>
              <a:r>
                <a:rPr lang="en-US" sz="2400" b="1" dirty="0">
                  <a:solidFill>
                    <a:schemeClr val="bg1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to accept the job</a:t>
              </a:r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??</a:t>
              </a:r>
              <a:endParaRPr lang="zh-CN" altLang="en-US" sz="2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sp>
        <p:nvSpPr>
          <p:cNvPr id="2" name="Freeform: Shape 35">
            <a:extLst>
              <a:ext uri="{FF2B5EF4-FFF2-40B4-BE49-F238E27FC236}">
                <a16:creationId xmlns:a16="http://schemas.microsoft.com/office/drawing/2014/main" id="{92BC7A2B-C672-4F7C-84C1-FBCD591D03B5}"/>
              </a:ext>
            </a:extLst>
          </p:cNvPr>
          <p:cNvSpPr/>
          <p:nvPr/>
        </p:nvSpPr>
        <p:spPr>
          <a:xfrm flipH="1">
            <a:off x="237873" y="267494"/>
            <a:ext cx="3742432" cy="1440160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655624 w 1847850"/>
              <a:gd name="connsiteY7" fmla="*/ 1019172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57227 w 1847850"/>
              <a:gd name="connsiteY7" fmla="*/ 1038217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7850" h="1841500">
                <a:moveTo>
                  <a:pt x="168278" y="0"/>
                </a:moveTo>
                <a:lnTo>
                  <a:pt x="1679572" y="0"/>
                </a:lnTo>
                <a:cubicBezTo>
                  <a:pt x="1772509" y="0"/>
                  <a:pt x="1847850" y="75341"/>
                  <a:pt x="1847850" y="168278"/>
                </a:cubicBezTo>
                <a:lnTo>
                  <a:pt x="1847850" y="711200"/>
                </a:lnTo>
                <a:lnTo>
                  <a:pt x="1847850" y="841372"/>
                </a:lnTo>
                <a:cubicBezTo>
                  <a:pt x="1847703" y="842099"/>
                  <a:pt x="1847557" y="842827"/>
                  <a:pt x="1847410" y="843554"/>
                </a:cubicBezTo>
                <a:cubicBezTo>
                  <a:pt x="1846303" y="1176203"/>
                  <a:pt x="1845195" y="1508851"/>
                  <a:pt x="1844088" y="1841500"/>
                </a:cubicBezTo>
                <a:lnTo>
                  <a:pt x="1757227" y="1038217"/>
                </a:lnTo>
                <a:cubicBezTo>
                  <a:pt x="1261445" y="1035043"/>
                  <a:pt x="664060" y="1012824"/>
                  <a:pt x="168278" y="1009650"/>
                </a:cubicBezTo>
                <a:cubicBezTo>
                  <a:pt x="75341" y="1009650"/>
                  <a:pt x="0" y="934309"/>
                  <a:pt x="0" y="841372"/>
                </a:cubicBezTo>
                <a:lnTo>
                  <a:pt x="0" y="168278"/>
                </a:lnTo>
                <a:cubicBezTo>
                  <a:pt x="0" y="75341"/>
                  <a:pt x="75341" y="0"/>
                  <a:pt x="168278" y="0"/>
                </a:cubicBezTo>
                <a:close/>
              </a:path>
            </a:pathLst>
          </a:custGeom>
          <a:solidFill>
            <a:srgbClr val="239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9">
            <a:extLst>
              <a:ext uri="{FF2B5EF4-FFF2-40B4-BE49-F238E27FC236}">
                <a16:creationId xmlns:a16="http://schemas.microsoft.com/office/drawing/2014/main" id="{497FCAEB-D674-4D19-9B3B-7E22220DE37E}"/>
              </a:ext>
            </a:extLst>
          </p:cNvPr>
          <p:cNvSpPr txBox="1"/>
          <p:nvPr/>
        </p:nvSpPr>
        <p:spPr>
          <a:xfrm>
            <a:off x="237873" y="453182"/>
            <a:ext cx="3548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Pet Food Tester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5B5B5DA-B71D-4F4A-AAAD-A34DB6000885}"/>
              </a:ext>
            </a:extLst>
          </p:cNvPr>
          <p:cNvSpPr txBox="1"/>
          <p:nvPr/>
        </p:nvSpPr>
        <p:spPr>
          <a:xfrm>
            <a:off x="317870" y="4575924"/>
            <a:ext cx="1296144" cy="2308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USE Present View</a:t>
            </a:r>
            <a:endParaRPr lang="ar-SA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35">
            <a:extLst>
              <a:ext uri="{FF2B5EF4-FFF2-40B4-BE49-F238E27FC236}">
                <a16:creationId xmlns:a16="http://schemas.microsoft.com/office/drawing/2014/main" id="{A63749D9-24E1-496D-9139-53E86293F1DB}"/>
              </a:ext>
            </a:extLst>
          </p:cNvPr>
          <p:cNvSpPr/>
          <p:nvPr/>
        </p:nvSpPr>
        <p:spPr>
          <a:xfrm flipH="1">
            <a:off x="237873" y="267494"/>
            <a:ext cx="5918303" cy="1440160"/>
          </a:xfrm>
          <a:custGeom>
            <a:avLst/>
            <a:gdLst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440279 w 1847850"/>
              <a:gd name="connsiteY7" fmla="*/ 1009650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655624 w 1847850"/>
              <a:gd name="connsiteY7" fmla="*/ 1019172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68278 w 1847850"/>
              <a:gd name="connsiteY0" fmla="*/ 0 h 1841500"/>
              <a:gd name="connsiteX1" fmla="*/ 1679572 w 1847850"/>
              <a:gd name="connsiteY1" fmla="*/ 0 h 1841500"/>
              <a:gd name="connsiteX2" fmla="*/ 1847850 w 1847850"/>
              <a:gd name="connsiteY2" fmla="*/ 168278 h 1841500"/>
              <a:gd name="connsiteX3" fmla="*/ 1847850 w 1847850"/>
              <a:gd name="connsiteY3" fmla="*/ 711200 h 1841500"/>
              <a:gd name="connsiteX4" fmla="*/ 1847850 w 1847850"/>
              <a:gd name="connsiteY4" fmla="*/ 841372 h 1841500"/>
              <a:gd name="connsiteX5" fmla="*/ 1847410 w 1847850"/>
              <a:gd name="connsiteY5" fmla="*/ 843554 h 1841500"/>
              <a:gd name="connsiteX6" fmla="*/ 1844088 w 1847850"/>
              <a:gd name="connsiteY6" fmla="*/ 1841500 h 1841500"/>
              <a:gd name="connsiteX7" fmla="*/ 1757227 w 1847850"/>
              <a:gd name="connsiteY7" fmla="*/ 1038217 h 1841500"/>
              <a:gd name="connsiteX8" fmla="*/ 168278 w 1847850"/>
              <a:gd name="connsiteY8" fmla="*/ 1009650 h 1841500"/>
              <a:gd name="connsiteX9" fmla="*/ 0 w 1847850"/>
              <a:gd name="connsiteY9" fmla="*/ 841372 h 1841500"/>
              <a:gd name="connsiteX10" fmla="*/ 0 w 1847850"/>
              <a:gd name="connsiteY10" fmla="*/ 168278 h 1841500"/>
              <a:gd name="connsiteX11" fmla="*/ 168278 w 1847850"/>
              <a:gd name="connsiteY11" fmla="*/ 0 h 1841500"/>
              <a:gd name="connsiteX0" fmla="*/ 197629 w 1877201"/>
              <a:gd name="connsiteY0" fmla="*/ 0 h 1841500"/>
              <a:gd name="connsiteX1" fmla="*/ 1708923 w 1877201"/>
              <a:gd name="connsiteY1" fmla="*/ 0 h 1841500"/>
              <a:gd name="connsiteX2" fmla="*/ 1877201 w 1877201"/>
              <a:gd name="connsiteY2" fmla="*/ 168278 h 1841500"/>
              <a:gd name="connsiteX3" fmla="*/ 1877201 w 1877201"/>
              <a:gd name="connsiteY3" fmla="*/ 711200 h 1841500"/>
              <a:gd name="connsiteX4" fmla="*/ 1877201 w 1877201"/>
              <a:gd name="connsiteY4" fmla="*/ 841372 h 1841500"/>
              <a:gd name="connsiteX5" fmla="*/ 1876761 w 1877201"/>
              <a:gd name="connsiteY5" fmla="*/ 843554 h 1841500"/>
              <a:gd name="connsiteX6" fmla="*/ 1873439 w 1877201"/>
              <a:gd name="connsiteY6" fmla="*/ 1841500 h 1841500"/>
              <a:gd name="connsiteX7" fmla="*/ 1838880 w 1877201"/>
              <a:gd name="connsiteY7" fmla="*/ 1049909 h 1841500"/>
              <a:gd name="connsiteX8" fmla="*/ 197629 w 1877201"/>
              <a:gd name="connsiteY8" fmla="*/ 1009650 h 1841500"/>
              <a:gd name="connsiteX9" fmla="*/ 29351 w 1877201"/>
              <a:gd name="connsiteY9" fmla="*/ 841372 h 1841500"/>
              <a:gd name="connsiteX10" fmla="*/ 29351 w 1877201"/>
              <a:gd name="connsiteY10" fmla="*/ 168278 h 1841500"/>
              <a:gd name="connsiteX11" fmla="*/ 197629 w 1877201"/>
              <a:gd name="connsiteY11" fmla="*/ 0 h 1841500"/>
              <a:gd name="connsiteX0" fmla="*/ 169064 w 1848636"/>
              <a:gd name="connsiteY0" fmla="*/ 0 h 1841500"/>
              <a:gd name="connsiteX1" fmla="*/ 1680358 w 1848636"/>
              <a:gd name="connsiteY1" fmla="*/ 0 h 1841500"/>
              <a:gd name="connsiteX2" fmla="*/ 1848636 w 1848636"/>
              <a:gd name="connsiteY2" fmla="*/ 168278 h 1841500"/>
              <a:gd name="connsiteX3" fmla="*/ 1848636 w 1848636"/>
              <a:gd name="connsiteY3" fmla="*/ 711200 h 1841500"/>
              <a:gd name="connsiteX4" fmla="*/ 1848636 w 1848636"/>
              <a:gd name="connsiteY4" fmla="*/ 841372 h 1841500"/>
              <a:gd name="connsiteX5" fmla="*/ 1848196 w 1848636"/>
              <a:gd name="connsiteY5" fmla="*/ 843554 h 1841500"/>
              <a:gd name="connsiteX6" fmla="*/ 1844874 w 1848636"/>
              <a:gd name="connsiteY6" fmla="*/ 1841500 h 1841500"/>
              <a:gd name="connsiteX7" fmla="*/ 1810315 w 1848636"/>
              <a:gd name="connsiteY7" fmla="*/ 1049909 h 1841500"/>
              <a:gd name="connsiteX8" fmla="*/ 169064 w 1848636"/>
              <a:gd name="connsiteY8" fmla="*/ 1009650 h 1841500"/>
              <a:gd name="connsiteX9" fmla="*/ 40854 w 1848636"/>
              <a:gd name="connsiteY9" fmla="*/ 944106 h 1841500"/>
              <a:gd name="connsiteX10" fmla="*/ 786 w 1848636"/>
              <a:gd name="connsiteY10" fmla="*/ 841372 h 1841500"/>
              <a:gd name="connsiteX11" fmla="*/ 786 w 1848636"/>
              <a:gd name="connsiteY11" fmla="*/ 168278 h 1841500"/>
              <a:gd name="connsiteX12" fmla="*/ 169064 w 1848636"/>
              <a:gd name="connsiteY12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8636" h="1841500">
                <a:moveTo>
                  <a:pt x="169064" y="0"/>
                </a:moveTo>
                <a:lnTo>
                  <a:pt x="1680358" y="0"/>
                </a:lnTo>
                <a:cubicBezTo>
                  <a:pt x="1773295" y="0"/>
                  <a:pt x="1848636" y="75341"/>
                  <a:pt x="1848636" y="168278"/>
                </a:cubicBezTo>
                <a:lnTo>
                  <a:pt x="1848636" y="711200"/>
                </a:lnTo>
                <a:lnTo>
                  <a:pt x="1848636" y="841372"/>
                </a:lnTo>
                <a:cubicBezTo>
                  <a:pt x="1848489" y="842099"/>
                  <a:pt x="1848343" y="842827"/>
                  <a:pt x="1848196" y="843554"/>
                </a:cubicBezTo>
                <a:cubicBezTo>
                  <a:pt x="1847089" y="1176203"/>
                  <a:pt x="1845981" y="1508851"/>
                  <a:pt x="1844874" y="1841500"/>
                </a:cubicBezTo>
                <a:cubicBezTo>
                  <a:pt x="1815920" y="1573739"/>
                  <a:pt x="1839269" y="1317670"/>
                  <a:pt x="1810315" y="1049909"/>
                </a:cubicBezTo>
                <a:cubicBezTo>
                  <a:pt x="1314533" y="1046735"/>
                  <a:pt x="463974" y="1027284"/>
                  <a:pt x="169064" y="1009650"/>
                </a:cubicBezTo>
                <a:cubicBezTo>
                  <a:pt x="-125846" y="992016"/>
                  <a:pt x="68900" y="972152"/>
                  <a:pt x="40854" y="944106"/>
                </a:cubicBezTo>
                <a:cubicBezTo>
                  <a:pt x="12808" y="916060"/>
                  <a:pt x="-3906" y="972625"/>
                  <a:pt x="786" y="841372"/>
                </a:cubicBezTo>
                <a:lnTo>
                  <a:pt x="786" y="168278"/>
                </a:lnTo>
                <a:cubicBezTo>
                  <a:pt x="786" y="75341"/>
                  <a:pt x="76127" y="0"/>
                  <a:pt x="169064" y="0"/>
                </a:cubicBezTo>
                <a:close/>
              </a:path>
            </a:pathLst>
          </a:custGeom>
          <a:solidFill>
            <a:srgbClr val="239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39">
            <a:extLst>
              <a:ext uri="{FF2B5EF4-FFF2-40B4-BE49-F238E27FC236}">
                <a16:creationId xmlns:a16="http://schemas.microsoft.com/office/drawing/2014/main" id="{F820D49A-5B13-4C64-B7A2-8AF2B6CD19B9}"/>
              </a:ext>
            </a:extLst>
          </p:cNvPr>
          <p:cNvSpPr txBox="1"/>
          <p:nvPr/>
        </p:nvSpPr>
        <p:spPr>
          <a:xfrm>
            <a:off x="235593" y="267494"/>
            <a:ext cx="56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SOME </a:t>
            </a:r>
            <a:r>
              <a:rPr lang="en-US" sz="3200" b="1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unusual jobs </a:t>
            </a:r>
            <a:r>
              <a:rPr lang="en-US" sz="2400" b="1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BUT not ALL</a:t>
            </a:r>
            <a:endParaRPr lang="en-US" sz="3200" b="1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7493EC3-B9CD-4303-9D92-46FE0B12C1FC}"/>
              </a:ext>
            </a:extLst>
          </p:cNvPr>
          <p:cNvGrpSpPr/>
          <p:nvPr/>
        </p:nvGrpSpPr>
        <p:grpSpPr>
          <a:xfrm>
            <a:off x="429840" y="1298282"/>
            <a:ext cx="3151170" cy="1910393"/>
            <a:chOff x="429840" y="1298282"/>
            <a:chExt cx="3151170" cy="1910393"/>
          </a:xfrm>
        </p:grpSpPr>
        <p:pic>
          <p:nvPicPr>
            <p:cNvPr id="2050" name="Picture 2" descr="Dortmund, Germany. 23rd Mar, 2020. People stand in line in front of a shop  to do">
              <a:extLst>
                <a:ext uri="{FF2B5EF4-FFF2-40B4-BE49-F238E27FC236}">
                  <a16:creationId xmlns:a16="http://schemas.microsoft.com/office/drawing/2014/main" id="{474E3832-BC35-4833-B6E4-DD91486588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1" b="12732"/>
            <a:stretch/>
          </p:blipFill>
          <p:spPr bwMode="auto">
            <a:xfrm>
              <a:off x="429841" y="1298282"/>
              <a:ext cx="3151169" cy="19103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7F4B0EBC-44FE-4EAE-B4F6-4FD10826099A}"/>
                </a:ext>
              </a:extLst>
            </p:cNvPr>
            <p:cNvSpPr txBox="1"/>
            <p:nvPr/>
          </p:nvSpPr>
          <p:spPr>
            <a:xfrm>
              <a:off x="429840" y="2834072"/>
              <a:ext cx="3151170" cy="369332"/>
            </a:xfrm>
            <a:prstGeom prst="rect">
              <a:avLst/>
            </a:prstGeom>
            <a:solidFill>
              <a:schemeClr val="bg2">
                <a:alpha val="72000"/>
              </a:schemeClr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/>
            </a:lstStyle>
            <a:p>
              <a:pPr algn="l"/>
              <a:r>
                <a:rPr lang="en-US" dirty="0"/>
                <a:t>Stand in line</a:t>
              </a:r>
              <a:endParaRPr lang="ar-SA" dirty="0"/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6C26DE5-C923-4A8F-BE67-9A5AF52ED62A}"/>
              </a:ext>
            </a:extLst>
          </p:cNvPr>
          <p:cNvGrpSpPr/>
          <p:nvPr/>
        </p:nvGrpSpPr>
        <p:grpSpPr>
          <a:xfrm>
            <a:off x="2020131" y="2834072"/>
            <a:ext cx="2937840" cy="2041934"/>
            <a:chOff x="2020131" y="2834072"/>
            <a:chExt cx="2937840" cy="2041934"/>
          </a:xfrm>
        </p:grpSpPr>
        <p:pic>
          <p:nvPicPr>
            <p:cNvPr id="2052" name="Picture 4" descr="556 Human Scarecrow Photos - Free &amp; Royalty-Free Stock Photos from  Dreamstime">
              <a:extLst>
                <a:ext uri="{FF2B5EF4-FFF2-40B4-BE49-F238E27FC236}">
                  <a16:creationId xmlns:a16="http://schemas.microsoft.com/office/drawing/2014/main" id="{85C2B1BE-7751-4B27-9AFC-46CE34FEB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131" y="2834072"/>
              <a:ext cx="2937840" cy="2041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C238DBE-FD91-43C8-A730-878C3CD64644}"/>
                </a:ext>
              </a:extLst>
            </p:cNvPr>
            <p:cNvSpPr txBox="1"/>
            <p:nvPr/>
          </p:nvSpPr>
          <p:spPr>
            <a:xfrm>
              <a:off x="2020131" y="4506674"/>
              <a:ext cx="2937840" cy="369332"/>
            </a:xfrm>
            <a:prstGeom prst="rect">
              <a:avLst/>
            </a:prstGeom>
            <a:solidFill>
              <a:schemeClr val="bg2">
                <a:alpha val="72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Human Scarecrows</a:t>
              </a:r>
            </a:p>
          </p:txBody>
        </p:sp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40E3BA3-9BBF-4C8D-89F3-3922A2D03F56}"/>
              </a:ext>
            </a:extLst>
          </p:cNvPr>
          <p:cNvGrpSpPr/>
          <p:nvPr/>
        </p:nvGrpSpPr>
        <p:grpSpPr>
          <a:xfrm>
            <a:off x="4187489" y="1192739"/>
            <a:ext cx="3091986" cy="1961144"/>
            <a:chOff x="4187489" y="1192739"/>
            <a:chExt cx="3091986" cy="1961144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8C62343F-AB53-4D53-AAE2-7C9517A7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7490" y="1192739"/>
              <a:ext cx="3091985" cy="1941228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3FA1ABE1-3403-4E10-800D-AA05F50DF841}"/>
                </a:ext>
              </a:extLst>
            </p:cNvPr>
            <p:cNvSpPr txBox="1"/>
            <p:nvPr/>
          </p:nvSpPr>
          <p:spPr>
            <a:xfrm>
              <a:off x="4187489" y="2846106"/>
              <a:ext cx="2213821" cy="307777"/>
            </a:xfrm>
            <a:prstGeom prst="rect">
              <a:avLst/>
            </a:prstGeom>
            <a:solidFill>
              <a:schemeClr val="bg2">
                <a:alpha val="72000"/>
              </a:schemeClr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/>
            </a:lstStyle>
            <a:p>
              <a:pPr algn="l" fontAlgn="base"/>
              <a:r>
                <a:rPr lang="en-US" sz="1400" b="1" i="0" dirty="0">
                  <a:effectLst/>
                  <a:latin typeface="Roboto"/>
                </a:rPr>
                <a:t>Professional Pusher </a:t>
              </a: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4C72C30-194D-4BEF-8574-22AB28FD813D}"/>
              </a:ext>
            </a:extLst>
          </p:cNvPr>
          <p:cNvSpPr txBox="1"/>
          <p:nvPr/>
        </p:nvSpPr>
        <p:spPr>
          <a:xfrm>
            <a:off x="317870" y="4575924"/>
            <a:ext cx="1296144" cy="2308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USE Present View</a:t>
            </a:r>
            <a:endParaRPr lang="ar-SA" sz="900" b="1" dirty="0">
              <a:solidFill>
                <a:schemeClr val="bg1"/>
              </a:solidFill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FD5947B-387A-4E6B-A692-1E24FA19E00C}"/>
              </a:ext>
            </a:extLst>
          </p:cNvPr>
          <p:cNvGrpSpPr/>
          <p:nvPr/>
        </p:nvGrpSpPr>
        <p:grpSpPr>
          <a:xfrm>
            <a:off x="6012160" y="2672870"/>
            <a:ext cx="2908461" cy="2203136"/>
            <a:chOff x="6012160" y="2672870"/>
            <a:chExt cx="2908461" cy="2203136"/>
          </a:xfrm>
        </p:grpSpPr>
        <p:pic>
          <p:nvPicPr>
            <p:cNvPr id="2058" name="Picture 10" descr="With surplus funds, Annapolis buys 'gum buster' - Baltimore Sun">
              <a:extLst>
                <a:ext uri="{FF2B5EF4-FFF2-40B4-BE49-F238E27FC236}">
                  <a16:creationId xmlns:a16="http://schemas.microsoft.com/office/drawing/2014/main" id="{5224018C-2298-441E-904E-0CF5AA90E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2672870"/>
              <a:ext cx="2908461" cy="21813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7678DA11-F94D-449E-BF5C-34D2DE969AFF}"/>
                </a:ext>
              </a:extLst>
            </p:cNvPr>
            <p:cNvSpPr txBox="1"/>
            <p:nvPr/>
          </p:nvSpPr>
          <p:spPr>
            <a:xfrm>
              <a:off x="6012160" y="4506674"/>
              <a:ext cx="2908460" cy="369332"/>
            </a:xfrm>
            <a:prstGeom prst="rect">
              <a:avLst/>
            </a:prstGeom>
            <a:solidFill>
              <a:schemeClr val="bg2">
                <a:alpha val="72000"/>
              </a:schemeClr>
            </a:solidFill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/>
            </a:lstStyle>
            <a:p>
              <a:r>
                <a:rPr lang="en-US" dirty="0"/>
                <a:t>Gum buster</a:t>
              </a:r>
              <a:endParaRPr lang="ar-SA" dirty="0"/>
            </a:p>
          </p:txBody>
        </p:sp>
      </p:grpSp>
    </p:spTree>
    <p:extLst>
      <p:ext uri="{BB962C8B-B14F-4D97-AF65-F5344CB8AC3E}">
        <p14:creationId xmlns:p14="http://schemas.microsoft.com/office/powerpoint/2010/main" val="13102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AE01FA6F-F852-4A17-9D8B-6B8BDBC7D8BE}"/>
              </a:ext>
            </a:extLst>
          </p:cNvPr>
          <p:cNvGrpSpPr/>
          <p:nvPr/>
        </p:nvGrpSpPr>
        <p:grpSpPr>
          <a:xfrm>
            <a:off x="1681942" y="1294535"/>
            <a:ext cx="5780116" cy="2554429"/>
            <a:chOff x="808108" y="1241457"/>
            <a:chExt cx="3567342" cy="1330292"/>
          </a:xfrm>
        </p:grpSpPr>
        <p:grpSp>
          <p:nvGrpSpPr>
            <p:cNvPr id="18" name="مجموعة 17">
              <a:extLst>
                <a:ext uri="{FF2B5EF4-FFF2-40B4-BE49-F238E27FC236}">
                  <a16:creationId xmlns:a16="http://schemas.microsoft.com/office/drawing/2014/main" id="{2C9E6DF8-520C-4C15-9713-D00B23E33C29}"/>
                </a:ext>
              </a:extLst>
            </p:cNvPr>
            <p:cNvGrpSpPr/>
            <p:nvPr/>
          </p:nvGrpSpPr>
          <p:grpSpPr>
            <a:xfrm>
              <a:off x="808108" y="1241457"/>
              <a:ext cx="3567342" cy="1330292"/>
              <a:chOff x="1367645" y="2191464"/>
              <a:chExt cx="3139252" cy="1330292"/>
            </a:xfrm>
          </p:grpSpPr>
          <p:pic>
            <p:nvPicPr>
              <p:cNvPr id="20" name="صورة 19">
                <a:extLst>
                  <a:ext uri="{FF2B5EF4-FFF2-40B4-BE49-F238E27FC236}">
                    <a16:creationId xmlns:a16="http://schemas.microsoft.com/office/drawing/2014/main" id="{03957E07-0144-408D-8D4E-FEEE4E3601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414826" y="2191464"/>
                <a:ext cx="3092071" cy="948842"/>
              </a:xfrm>
              <a:prstGeom prst="rect">
                <a:avLst/>
              </a:prstGeom>
            </p:spPr>
          </p:pic>
          <p:pic>
            <p:nvPicPr>
              <p:cNvPr id="21" name="صورة 20">
                <a:extLst>
                  <a:ext uri="{FF2B5EF4-FFF2-40B4-BE49-F238E27FC236}">
                    <a16:creationId xmlns:a16="http://schemas.microsoft.com/office/drawing/2014/main" id="{B336ED75-56A8-4B21-B772-A201B68F38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9" t="41600" r="28002" b="45800"/>
              <a:stretch/>
            </p:blipFill>
            <p:spPr>
              <a:xfrm>
                <a:off x="1367645" y="2572914"/>
                <a:ext cx="3092071" cy="948842"/>
              </a:xfrm>
              <a:prstGeom prst="rect">
                <a:avLst/>
              </a:prstGeom>
            </p:spPr>
          </p:pic>
        </p:grpSp>
        <p:sp>
          <p:nvSpPr>
            <p:cNvPr id="19" name="TextBox 39">
              <a:extLst>
                <a:ext uri="{FF2B5EF4-FFF2-40B4-BE49-F238E27FC236}">
                  <a16:creationId xmlns:a16="http://schemas.microsoft.com/office/drawing/2014/main" id="{138F3778-3473-4A3A-9D16-DB2B49E0512D}"/>
                </a:ext>
              </a:extLst>
            </p:cNvPr>
            <p:cNvSpPr txBox="1"/>
            <p:nvPr/>
          </p:nvSpPr>
          <p:spPr>
            <a:xfrm>
              <a:off x="1256867" y="1569101"/>
              <a:ext cx="2723439" cy="625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What are the most</a:t>
              </a:r>
              <a:endParaRPr lang="en-US" sz="2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  <a:p>
              <a:pPr algn="ctr"/>
              <a:r>
                <a: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UNUSUAL JOBS </a:t>
              </a:r>
              <a:r>
                <a:rPr lang="en-US" sz="1600" b="1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you’ve ever heard of? </a:t>
              </a:r>
            </a:p>
          </p:txBody>
        </p:sp>
      </p:grpSp>
      <p:pic>
        <p:nvPicPr>
          <p:cNvPr id="3074" name="Picture 2" descr="Think Outside The Box And Win">
            <a:extLst>
              <a:ext uri="{FF2B5EF4-FFF2-40B4-BE49-F238E27FC236}">
                <a16:creationId xmlns:a16="http://schemas.microsoft.com/office/drawing/2014/main" id="{0B2B9B3B-4299-46BD-8A8E-FAE17F675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0" t="31194" r="15224" b="2986"/>
          <a:stretch/>
        </p:blipFill>
        <p:spPr bwMode="auto">
          <a:xfrm>
            <a:off x="6779346" y="2942167"/>
            <a:ext cx="2055825" cy="189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511" y="-9525"/>
            <a:ext cx="4679490" cy="516484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6A99747-3BD0-48B6-B2F0-B00F91C88B66}"/>
              </a:ext>
            </a:extLst>
          </p:cNvPr>
          <p:cNvGrpSpPr/>
          <p:nvPr/>
        </p:nvGrpSpPr>
        <p:grpSpPr>
          <a:xfrm>
            <a:off x="4630805" y="2324287"/>
            <a:ext cx="3626806" cy="1373227"/>
            <a:chOff x="861723" y="1241457"/>
            <a:chExt cx="3513727" cy="948842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EBF5D732-2E48-41A0-BDB9-6586620EF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>
              <a:off x="861723" y="1241457"/>
              <a:ext cx="3513727" cy="948842"/>
            </a:xfrm>
            <a:prstGeom prst="rect">
              <a:avLst/>
            </a:prstGeom>
          </p:spPr>
        </p:pic>
        <p:sp>
          <p:nvSpPr>
            <p:cNvPr id="19" name="TextBox 39">
              <a:extLst>
                <a:ext uri="{FF2B5EF4-FFF2-40B4-BE49-F238E27FC236}">
                  <a16:creationId xmlns:a16="http://schemas.microsoft.com/office/drawing/2014/main" id="{9A0B58F2-6157-4212-B29D-03CD560395C2}"/>
                </a:ext>
              </a:extLst>
            </p:cNvPr>
            <p:cNvSpPr txBox="1"/>
            <p:nvPr/>
          </p:nvSpPr>
          <p:spPr>
            <a:xfrm>
              <a:off x="1377151" y="1491408"/>
              <a:ext cx="2723439" cy="31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8  -  9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60555ED1-C133-413D-9416-0AF233DA866E}"/>
              </a:ext>
            </a:extLst>
          </p:cNvPr>
          <p:cNvGrpSpPr/>
          <p:nvPr/>
        </p:nvGrpSpPr>
        <p:grpSpPr>
          <a:xfrm>
            <a:off x="4067944" y="1543544"/>
            <a:ext cx="3626806" cy="1373227"/>
            <a:chOff x="912017" y="1328794"/>
            <a:chExt cx="3513727" cy="948842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B8401091-F696-414F-AC5A-9946836B1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>
              <a:off x="912017" y="1328794"/>
              <a:ext cx="3513727" cy="948842"/>
            </a:xfrm>
            <a:prstGeom prst="rect">
              <a:avLst/>
            </a:prstGeom>
          </p:spPr>
        </p:pic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DB091FC6-E163-4DBC-A532-F9743C969D44}"/>
                </a:ext>
              </a:extLst>
            </p:cNvPr>
            <p:cNvSpPr txBox="1"/>
            <p:nvPr/>
          </p:nvSpPr>
          <p:spPr>
            <a:xfrm>
              <a:off x="1296219" y="1541928"/>
              <a:ext cx="2723439" cy="404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The title?</a:t>
              </a:r>
              <a:endParaRPr lang="zh-CN" alt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endParaRPr>
            </a:p>
          </p:txBody>
        </p:sp>
      </p:grpSp>
      <p:pic>
        <p:nvPicPr>
          <p:cNvPr id="27" name="صورة 26">
            <a:extLst>
              <a:ext uri="{FF2B5EF4-FFF2-40B4-BE49-F238E27FC236}">
                <a16:creationId xmlns:a16="http://schemas.microsoft.com/office/drawing/2014/main" id="{42D5D03B-2437-4214-A1ED-5F510BB40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95982FA-A02A-6DA0-BC40-40BEDC724900}"/>
              </a:ext>
            </a:extLst>
          </p:cNvPr>
          <p:cNvSpPr/>
          <p:nvPr/>
        </p:nvSpPr>
        <p:spPr>
          <a:xfrm>
            <a:off x="76896" y="41846"/>
            <a:ext cx="216024" cy="195486"/>
          </a:xfrm>
          <a:prstGeom prst="rect">
            <a:avLst/>
          </a:prstGeom>
          <a:solidFill>
            <a:srgbClr val="07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ar-SA" sz="20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323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B1D57016-754E-4B1A-AE91-8C733544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5405F2CB-B2B4-BD60-FF99-AC66D86F0244}"/>
              </a:ext>
            </a:extLst>
          </p:cNvPr>
          <p:cNvSpPr/>
          <p:nvPr/>
        </p:nvSpPr>
        <p:spPr>
          <a:xfrm>
            <a:off x="76896" y="41846"/>
            <a:ext cx="216024" cy="195486"/>
          </a:xfrm>
          <a:prstGeom prst="rect">
            <a:avLst/>
          </a:prstGeom>
          <a:solidFill>
            <a:srgbClr val="07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ar-SA" sz="2000" dirty="0">
              <a:latin typeface="Aharoni" panose="02010803020104030203" pitchFamily="2" charset="-79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E4DACFC-8533-4C42-8311-C3E4FF4A8109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04D37F4E-28C8-4F74-A397-3C5DA7825FB3}"/>
              </a:ext>
            </a:extLst>
          </p:cNvPr>
          <p:cNvSpPr/>
          <p:nvPr/>
        </p:nvSpPr>
        <p:spPr>
          <a:xfrm>
            <a:off x="-180528" y="-92546"/>
            <a:ext cx="9433048" cy="5400600"/>
          </a:xfrm>
          <a:custGeom>
            <a:avLst/>
            <a:gdLst>
              <a:gd name="connsiteX0" fmla="*/ 396046 w 9433048"/>
              <a:gd name="connsiteY0" fmla="*/ 1008112 h 5400600"/>
              <a:gd name="connsiteX1" fmla="*/ 288032 w 9433048"/>
              <a:gd name="connsiteY1" fmla="*/ 1116126 h 5400600"/>
              <a:gd name="connsiteX2" fmla="*/ 288032 w 9433048"/>
              <a:gd name="connsiteY2" fmla="*/ 1386154 h 5400600"/>
              <a:gd name="connsiteX3" fmla="*/ 288032 w 9433048"/>
              <a:gd name="connsiteY3" fmla="*/ 1548170 h 5400600"/>
              <a:gd name="connsiteX4" fmla="*/ 396046 w 9433048"/>
              <a:gd name="connsiteY4" fmla="*/ 1656184 h 5400600"/>
              <a:gd name="connsiteX5" fmla="*/ 1716191 w 9433048"/>
              <a:gd name="connsiteY5" fmla="*/ 1656184 h 5400600"/>
              <a:gd name="connsiteX6" fmla="*/ 2772196 w 9433048"/>
              <a:gd name="connsiteY6" fmla="*/ 1904972 h 5400600"/>
              <a:gd name="connsiteX7" fmla="*/ 2328259 w 9433048"/>
              <a:gd name="connsiteY7" fmla="*/ 1656184 h 5400600"/>
              <a:gd name="connsiteX8" fmla="*/ 2628290 w 9433048"/>
              <a:gd name="connsiteY8" fmla="*/ 1656184 h 5400600"/>
              <a:gd name="connsiteX9" fmla="*/ 2736304 w 9433048"/>
              <a:gd name="connsiteY9" fmla="*/ 1548170 h 5400600"/>
              <a:gd name="connsiteX10" fmla="*/ 2736304 w 9433048"/>
              <a:gd name="connsiteY10" fmla="*/ 1386154 h 5400600"/>
              <a:gd name="connsiteX11" fmla="*/ 2736304 w 9433048"/>
              <a:gd name="connsiteY11" fmla="*/ 1116126 h 5400600"/>
              <a:gd name="connsiteX12" fmla="*/ 2628290 w 9433048"/>
              <a:gd name="connsiteY12" fmla="*/ 1008112 h 5400600"/>
              <a:gd name="connsiteX13" fmla="*/ 2328259 w 9433048"/>
              <a:gd name="connsiteY13" fmla="*/ 1008112 h 5400600"/>
              <a:gd name="connsiteX14" fmla="*/ 1716191 w 9433048"/>
              <a:gd name="connsiteY14" fmla="*/ 1008112 h 5400600"/>
              <a:gd name="connsiteX15" fmla="*/ 0 w 9433048"/>
              <a:gd name="connsiteY15" fmla="*/ 0 h 5400600"/>
              <a:gd name="connsiteX16" fmla="*/ 9433048 w 9433048"/>
              <a:gd name="connsiteY16" fmla="*/ 0 h 5400600"/>
              <a:gd name="connsiteX17" fmla="*/ 9433048 w 9433048"/>
              <a:gd name="connsiteY17" fmla="*/ 5400600 h 5400600"/>
              <a:gd name="connsiteX18" fmla="*/ 0 w 9433048"/>
              <a:gd name="connsiteY18" fmla="*/ 5400600 h 5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433048" h="5400600">
                <a:moveTo>
                  <a:pt x="396046" y="1008112"/>
                </a:moveTo>
                <a:cubicBezTo>
                  <a:pt x="336392" y="1008112"/>
                  <a:pt x="288032" y="1056472"/>
                  <a:pt x="288032" y="1116126"/>
                </a:cubicBezTo>
                <a:lnTo>
                  <a:pt x="288032" y="1386154"/>
                </a:lnTo>
                <a:lnTo>
                  <a:pt x="288032" y="1548170"/>
                </a:lnTo>
                <a:cubicBezTo>
                  <a:pt x="288032" y="1607824"/>
                  <a:pt x="336392" y="1656184"/>
                  <a:pt x="396046" y="1656184"/>
                </a:cubicBezTo>
                <a:lnTo>
                  <a:pt x="1716191" y="1656184"/>
                </a:lnTo>
                <a:lnTo>
                  <a:pt x="2772196" y="1904972"/>
                </a:lnTo>
                <a:lnTo>
                  <a:pt x="2328259" y="1656184"/>
                </a:lnTo>
                <a:lnTo>
                  <a:pt x="2628290" y="1656184"/>
                </a:lnTo>
                <a:cubicBezTo>
                  <a:pt x="2687944" y="1656184"/>
                  <a:pt x="2736304" y="1607824"/>
                  <a:pt x="2736304" y="1548170"/>
                </a:cubicBezTo>
                <a:lnTo>
                  <a:pt x="2736304" y="1386154"/>
                </a:lnTo>
                <a:lnTo>
                  <a:pt x="2736304" y="1116126"/>
                </a:lnTo>
                <a:cubicBezTo>
                  <a:pt x="2736304" y="1056472"/>
                  <a:pt x="2687944" y="1008112"/>
                  <a:pt x="2628290" y="1008112"/>
                </a:cubicBezTo>
                <a:lnTo>
                  <a:pt x="2328259" y="1008112"/>
                </a:lnTo>
                <a:lnTo>
                  <a:pt x="1716191" y="1008112"/>
                </a:lnTo>
                <a:close/>
                <a:moveTo>
                  <a:pt x="0" y="0"/>
                </a:moveTo>
                <a:lnTo>
                  <a:pt x="9433048" y="0"/>
                </a:lnTo>
                <a:lnTo>
                  <a:pt x="9433048" y="5400600"/>
                </a:lnTo>
                <a:lnTo>
                  <a:pt x="0" y="5400600"/>
                </a:lnTo>
                <a:close/>
              </a:path>
            </a:pathLst>
          </a:cu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4ACB0A6-BA18-45AB-ACF0-41ABDCED6091}"/>
              </a:ext>
            </a:extLst>
          </p:cNvPr>
          <p:cNvSpPr txBox="1"/>
          <p:nvPr/>
        </p:nvSpPr>
        <p:spPr>
          <a:xfrm>
            <a:off x="428947" y="2448735"/>
            <a:ext cx="3186199" cy="1200329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people sometimes ask a question in this way when they are </a:t>
            </a:r>
            <a:r>
              <a:rPr lang="en-US" sz="1800" b="0" i="0" u="none" strike="noStrike" baseline="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surprised by </a:t>
            </a:r>
            <a:r>
              <a:rPr lang="en-US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something </a:t>
            </a:r>
            <a:r>
              <a:rPr lang="en-US" sz="1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they’ve heard 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86669E1-B4FD-4E56-A43F-13F1D402A6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3" t="34568" r="27689" b="54327"/>
          <a:stretch/>
        </p:blipFill>
        <p:spPr>
          <a:xfrm rot="21276340">
            <a:off x="5401873" y="1488779"/>
            <a:ext cx="3558522" cy="1011889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643CBC1-8CF1-4BC8-BC44-98BA63FF3154}"/>
              </a:ext>
            </a:extLst>
          </p:cNvPr>
          <p:cNvSpPr txBox="1"/>
          <p:nvPr/>
        </p:nvSpPr>
        <p:spPr>
          <a:xfrm>
            <a:off x="5717718" y="1883984"/>
            <a:ext cx="318619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 play 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WHAT?!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23DBCBFD-D1AC-40B7-A322-10C80E4F28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3" t="34568" r="27689" b="54327"/>
          <a:stretch/>
        </p:blipFill>
        <p:spPr>
          <a:xfrm rot="21276340">
            <a:off x="5438700" y="2065805"/>
            <a:ext cx="3558522" cy="101188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EEEA03E-6F2F-408B-8AC4-E113135D58B3}"/>
              </a:ext>
            </a:extLst>
          </p:cNvPr>
          <p:cNvSpPr txBox="1"/>
          <p:nvPr/>
        </p:nvSpPr>
        <p:spPr>
          <a:xfrm>
            <a:off x="5717718" y="2448844"/>
            <a:ext cx="3186199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You stay 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WHERE?!</a:t>
            </a:r>
            <a:endParaRPr lang="ar-SA" dirty="0">
              <a:latin typeface="MV Boli" panose="02000500030200090000" pitchFamily="2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4203897-93EE-4A77-9D92-015895F6987C}"/>
              </a:ext>
            </a:extLst>
          </p:cNvPr>
          <p:cNvSpPr txBox="1"/>
          <p:nvPr/>
        </p:nvSpPr>
        <p:spPr>
          <a:xfrm>
            <a:off x="420140" y="1867082"/>
            <a:ext cx="3186199" cy="461665"/>
          </a:xfrm>
          <a:prstGeom prst="rect">
            <a:avLst/>
          </a:prstGeom>
          <a:solidFill>
            <a:srgbClr val="FF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… WHAT?!!</a:t>
            </a:r>
            <a:endParaRPr lang="en-US" sz="1800" b="1" i="0" u="none" strike="noStrike" baseline="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FFF79EF-B843-40E5-81CE-30B7C71C88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1623" y="699542"/>
            <a:ext cx="2511258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766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775A4C6-DE33-4F0B-8D89-656FD5253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654"/>
            <a:ext cx="4464509" cy="518350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8F1B9A4-AE67-4FA6-A1E0-090D9134F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511" y="0"/>
            <a:ext cx="4679490" cy="516484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D8B105DB-04F3-49A7-A79D-78D548A5A206}"/>
              </a:ext>
            </a:extLst>
          </p:cNvPr>
          <p:cNvSpPr/>
          <p:nvPr/>
        </p:nvSpPr>
        <p:spPr>
          <a:xfrm>
            <a:off x="4644008" y="1870720"/>
            <a:ext cx="4176464" cy="3096344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B05602B3-9802-1E17-0C1C-E479946CCC4D}"/>
              </a:ext>
            </a:extLst>
          </p:cNvPr>
          <p:cNvSpPr/>
          <p:nvPr/>
        </p:nvSpPr>
        <p:spPr>
          <a:xfrm>
            <a:off x="76896" y="41846"/>
            <a:ext cx="216024" cy="195486"/>
          </a:xfrm>
          <a:prstGeom prst="rect">
            <a:avLst/>
          </a:prstGeom>
          <a:solidFill>
            <a:srgbClr val="07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endParaRPr lang="ar-SA" sz="2000" dirty="0">
              <a:latin typeface="Aharoni" panose="02010803020104030203" pitchFamily="2" charset="-79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F216965-8DB2-4BF6-855E-7920F2DEC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42" y="2906741"/>
            <a:ext cx="7200799" cy="235193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639065-7C57-44E4-A56A-532FA98FAB9A}"/>
              </a:ext>
            </a:extLst>
          </p:cNvPr>
          <p:cNvSpPr/>
          <p:nvPr/>
        </p:nvSpPr>
        <p:spPr>
          <a:xfrm>
            <a:off x="-108520" y="-92546"/>
            <a:ext cx="9289032" cy="532859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6A99747-3BD0-48B6-B2F0-B00F91C88B66}"/>
              </a:ext>
            </a:extLst>
          </p:cNvPr>
          <p:cNvGrpSpPr/>
          <p:nvPr/>
        </p:nvGrpSpPr>
        <p:grpSpPr>
          <a:xfrm>
            <a:off x="4960597" y="1330585"/>
            <a:ext cx="3898241" cy="1476001"/>
            <a:chOff x="861722" y="1241455"/>
            <a:chExt cx="3776700" cy="1019855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EBF5D732-2E48-41A0-BDB9-6586620EF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>
              <a:off x="861722" y="1241455"/>
              <a:ext cx="3776700" cy="1019855"/>
            </a:xfrm>
            <a:prstGeom prst="rect">
              <a:avLst/>
            </a:prstGeom>
          </p:spPr>
        </p:pic>
        <p:sp>
          <p:nvSpPr>
            <p:cNvPr id="19" name="TextBox 39">
              <a:extLst>
                <a:ext uri="{FF2B5EF4-FFF2-40B4-BE49-F238E27FC236}">
                  <a16:creationId xmlns:a16="http://schemas.microsoft.com/office/drawing/2014/main" id="{9A0B58F2-6157-4212-B29D-03CD560395C2}"/>
                </a:ext>
              </a:extLst>
            </p:cNvPr>
            <p:cNvSpPr txBox="1"/>
            <p:nvPr/>
          </p:nvSpPr>
          <p:spPr>
            <a:xfrm>
              <a:off x="1383890" y="1437454"/>
              <a:ext cx="2873313" cy="467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What are the</a:t>
              </a:r>
            </a:p>
            <a:p>
              <a:pPr algn="ctr"/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jobs mentioned?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60555ED1-C133-413D-9416-0AF233DA866E}"/>
              </a:ext>
            </a:extLst>
          </p:cNvPr>
          <p:cNvGrpSpPr/>
          <p:nvPr/>
        </p:nvGrpSpPr>
        <p:grpSpPr>
          <a:xfrm>
            <a:off x="4990853" y="312647"/>
            <a:ext cx="3626806" cy="1373227"/>
            <a:chOff x="912016" y="1362504"/>
            <a:chExt cx="3513727" cy="948842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B8401091-F696-414F-AC5A-9946836B1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9" t="41600" r="28002" b="45800"/>
            <a:stretch/>
          </p:blipFill>
          <p:spPr>
            <a:xfrm rot="228453">
              <a:off x="912016" y="1362504"/>
              <a:ext cx="3513727" cy="948842"/>
            </a:xfrm>
            <a:prstGeom prst="rect">
              <a:avLst/>
            </a:prstGeom>
          </p:spPr>
        </p:pic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DB091FC6-E163-4DBC-A532-F9743C969D44}"/>
                </a:ext>
              </a:extLst>
            </p:cNvPr>
            <p:cNvSpPr txBox="1"/>
            <p:nvPr/>
          </p:nvSpPr>
          <p:spPr>
            <a:xfrm>
              <a:off x="1307160" y="1607539"/>
              <a:ext cx="2723439" cy="31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Comic Sans MS" panose="030F0702030302020204" pitchFamily="66" charset="0"/>
                  <a:ea typeface="方正综艺简体" panose="02010601030101010101" pitchFamily="2" charset="-122"/>
                </a:rPr>
                <a:t>1 min Reading</a:t>
              </a:r>
              <a:endParaRPr lang="zh-CN" alt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992D0E03-1786-457C-A0DA-F5F282E5B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96" y="399013"/>
            <a:ext cx="4753591" cy="238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4F71E46C-C7B8-48A7-8A3C-3562EA325309}"/>
              </a:ext>
            </a:extLst>
          </p:cNvPr>
          <p:cNvCxnSpPr/>
          <p:nvPr/>
        </p:nvCxnSpPr>
        <p:spPr>
          <a:xfrm>
            <a:off x="971600" y="1889008"/>
            <a:ext cx="504056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45BD8356-F848-4124-B0EC-6EC1465286C6}"/>
              </a:ext>
            </a:extLst>
          </p:cNvPr>
          <p:cNvCxnSpPr/>
          <p:nvPr/>
        </p:nvCxnSpPr>
        <p:spPr>
          <a:xfrm>
            <a:off x="1619672" y="1888246"/>
            <a:ext cx="504056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D1899D33-FA4F-4724-8909-AF42B7D3D9BC}"/>
              </a:ext>
            </a:extLst>
          </p:cNvPr>
          <p:cNvCxnSpPr/>
          <p:nvPr/>
        </p:nvCxnSpPr>
        <p:spPr>
          <a:xfrm>
            <a:off x="2537488" y="1879102"/>
            <a:ext cx="504056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D754A916-11D4-4C92-AD95-4FAF93864CCD}"/>
              </a:ext>
            </a:extLst>
          </p:cNvPr>
          <p:cNvCxnSpPr/>
          <p:nvPr/>
        </p:nvCxnSpPr>
        <p:spPr>
          <a:xfrm>
            <a:off x="1757050" y="2067694"/>
            <a:ext cx="1307393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F3E4C06F-8403-45F8-9EDA-90284A48C0D2}"/>
              </a:ext>
            </a:extLst>
          </p:cNvPr>
          <p:cNvCxnSpPr/>
          <p:nvPr/>
        </p:nvCxnSpPr>
        <p:spPr>
          <a:xfrm>
            <a:off x="3347494" y="2067694"/>
            <a:ext cx="108049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029411F-63F8-4797-BB74-BC60B83499FB}"/>
              </a:ext>
            </a:extLst>
          </p:cNvPr>
          <p:cNvSpPr/>
          <p:nvPr/>
        </p:nvSpPr>
        <p:spPr>
          <a:xfrm>
            <a:off x="3995936" y="399013"/>
            <a:ext cx="945214" cy="37253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intro</a:t>
            </a:r>
            <a:endParaRPr lang="ar-SA" b="1" dirty="0"/>
          </a:p>
        </p:txBody>
      </p:sp>
      <p:pic>
        <p:nvPicPr>
          <p:cNvPr id="21" name="MG Bk 3 F-SA_'17_2-12">
            <a:hlinkClick r:id="" action="ppaction://media"/>
            <a:extLst>
              <a:ext uri="{FF2B5EF4-FFF2-40B4-BE49-F238E27FC236}">
                <a16:creationId xmlns:a16="http://schemas.microsoft.com/office/drawing/2014/main" id="{913BF1E5-5BDC-469A-8F5C-2B28FEEF75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592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32436" y="83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9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نص متحرك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7092</TotalTime>
  <Words>574</Words>
  <Application>Microsoft Office PowerPoint</Application>
  <PresentationFormat>عرض على الشاشة (16:9)</PresentationFormat>
  <Paragraphs>153</Paragraphs>
  <Slides>27</Slides>
  <Notes>4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18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46" baseType="lpstr">
      <vt:lpstr>Microsoft YaHei</vt:lpstr>
      <vt:lpstr>Microsoft YaHei</vt:lpstr>
      <vt:lpstr>Aharoni</vt:lpstr>
      <vt:lpstr>Arial</vt:lpstr>
      <vt:lpstr>Arial Rounded MT Bold</vt:lpstr>
      <vt:lpstr>Calibri</vt:lpstr>
      <vt:lpstr>Comic Sans MS</vt:lpstr>
      <vt:lpstr>Helvetica</vt:lpstr>
      <vt:lpstr>HelveticaNeue</vt:lpstr>
      <vt:lpstr>MV Boli</vt:lpstr>
      <vt:lpstr>Myriad Pro Light</vt:lpstr>
      <vt:lpstr>Open Sans</vt:lpstr>
      <vt:lpstr>Proxima Nova</vt:lpstr>
      <vt:lpstr>Proxima Nova Light</vt:lpstr>
      <vt:lpstr>ProximaNova-Light</vt:lpstr>
      <vt:lpstr>Roboto</vt:lpstr>
      <vt:lpstr>Wingdings</vt:lpstr>
      <vt:lpstr>方正超粗黑简体</vt:lpstr>
      <vt:lpstr>第一PPT，www.1ppt.com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MG3 U5 L8 Reading</dc:title>
  <dc:creator>Essa AlHussaini</dc:creator>
  <cp:keywords>Essa Ali</cp:keywords>
  <cp:lastModifiedBy>عيسى بن الحسيني</cp:lastModifiedBy>
  <cp:revision>776</cp:revision>
  <dcterms:created xsi:type="dcterms:W3CDTF">2015-12-11T17:46:17Z</dcterms:created>
  <dcterms:modified xsi:type="dcterms:W3CDTF">2022-12-13T17:16:36Z</dcterms:modified>
</cp:coreProperties>
</file>