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884" r:id="rId19"/>
    <p:sldId id="338" r:id="rId20"/>
  </p:sldIdLst>
  <p:sldSz cx="9144000" cy="51450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DU3FyNNYbOaWhbxlw2dig==" hashData="ydf+RiL0C+EsMxghcQlwpSdCvDHzXiamAKxQF7mS4CoRcGhEkSqqH6b8xfhSxXLLnDLOeJqA+XRDqUi45LWSYw=="/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D0C9"/>
    <a:srgbClr val="ED7D21"/>
    <a:srgbClr val="91BBB0"/>
    <a:srgbClr val="AFFFB1"/>
    <a:srgbClr val="CAFFE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2308" autoAdjust="0"/>
  </p:normalViewPr>
  <p:slideViewPr>
    <p:cSldViewPr>
      <p:cViewPr varScale="1">
        <p:scale>
          <a:sx n="105" d="100"/>
          <a:sy n="105" d="100"/>
        </p:scale>
        <p:origin x="978" y="10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967F6D6-ED2B-4D6F-A72D-1CD9A9FEC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81B36E6-03D1-43D2-858E-DA39C261BE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F66F3A-D4FD-4043-AB95-03FA26AE047F}" type="datetimeFigureOut">
              <a:rPr lang="ar-SA" smtClean="0"/>
              <a:t>30/05/44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68E932E-0464-4AA8-B3C5-574D8E50D1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C63241-6AD5-4974-8556-75CA15509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9FF738-4DFF-4CBE-BA09-2E5F33AD43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391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AF2B-AE59-415D-AB5F-B39ABD89138A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BC87-0CCD-465F-BF60-F0E2C7836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4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67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18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340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71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2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58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1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10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61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6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76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3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2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B0FAE4-D6AB-6AA4-CECC-14CE325D7854}"/>
              </a:ext>
            </a:extLst>
          </p:cNvPr>
          <p:cNvSpPr/>
          <p:nvPr userDrawn="1"/>
        </p:nvSpPr>
        <p:spPr>
          <a:xfrm>
            <a:off x="405785" y="446725"/>
            <a:ext cx="1150391" cy="375708"/>
          </a:xfrm>
          <a:prstGeom prst="rect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D0F4F1BC-1EC1-2F20-6858-78F0CE7E8CDE}"/>
              </a:ext>
            </a:extLst>
          </p:cNvPr>
          <p:cNvSpPr txBox="1"/>
          <p:nvPr userDrawn="1"/>
        </p:nvSpPr>
        <p:spPr>
          <a:xfrm>
            <a:off x="395536" y="416832"/>
            <a:ext cx="8041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Classify</a:t>
            </a:r>
            <a:r>
              <a:rPr lang="en-US" sz="2100" dirty="0">
                <a:latin typeface="Century Gothic" panose="020B0502020202020204" pitchFamily="34" charset="0"/>
              </a:rPr>
              <a:t>   </a:t>
            </a:r>
            <a:r>
              <a:rPr lang="en-US" dirty="0">
                <a:latin typeface="Century Gothic" panose="020B0502020202020204" pitchFamily="34" charset="0"/>
              </a:rPr>
              <a:t>the verbs being followed by a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gerund</a:t>
            </a:r>
            <a:r>
              <a:rPr lang="en-US" dirty="0">
                <a:latin typeface="Century Gothic" panose="020B0502020202020204" pitchFamily="34" charset="0"/>
              </a:rPr>
              <a:t>, an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infinitive</a:t>
            </a:r>
            <a:r>
              <a:rPr lang="en-US" dirty="0">
                <a:latin typeface="Century Gothic" panose="020B0502020202020204" pitchFamily="34" charset="0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both</a:t>
            </a:r>
            <a:endParaRPr lang="en-US" altLang="pt-BR" sz="2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B5698D-8A43-7316-84F5-57C68E20B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10" y="0"/>
            <a:ext cx="1774090" cy="93886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858F5E8-54C6-15E9-9DB8-6643E6CC5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5147"/>
            <a:ext cx="1774090" cy="944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1.png">
            <a:extLst>
              <a:ext uri="{FF2B5EF4-FFF2-40B4-BE49-F238E27FC236}">
                <a16:creationId xmlns:a16="http://schemas.microsoft.com/office/drawing/2014/main" id="{B47C3F53-EDC4-DF68-B682-FA0548A032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750" y="4081148"/>
            <a:ext cx="1360250" cy="1050223"/>
          </a:xfrm>
          <a:prstGeom prst="rect">
            <a:avLst/>
          </a:prstGeom>
          <a:noFill/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6A9F2B6-3859-1B13-E12D-1B6EF651B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1914AB1-B7EE-C332-48B2-DF67EE61E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8bea6ffdccf97f1fcc27cd2b7f144d91.png">
            <a:extLst>
              <a:ext uri="{FF2B5EF4-FFF2-40B4-BE49-F238E27FC236}">
                <a16:creationId xmlns:a16="http://schemas.microsoft.com/office/drawing/2014/main" id="{792E497E-73F4-D8C5-7449-D5F4165654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1282" cy="2212504"/>
          </a:xfrm>
          <a:prstGeom prst="rect">
            <a:avLst/>
          </a:prstGeom>
          <a:noFill/>
        </p:spPr>
      </p:pic>
      <p:pic>
        <p:nvPicPr>
          <p:cNvPr id="3" name="Picture 2" descr="C:\Users\Administrator\Desktop\1.png">
            <a:extLst>
              <a:ext uri="{FF2B5EF4-FFF2-40B4-BE49-F238E27FC236}">
                <a16:creationId xmlns:a16="http://schemas.microsoft.com/office/drawing/2014/main" id="{88904F72-1FDF-1939-DBB9-3E9E521A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00" y="2893841"/>
            <a:ext cx="2915816" cy="2251247"/>
          </a:xfrm>
          <a:prstGeom prst="rect">
            <a:avLst/>
          </a:prstGeom>
          <a:noFill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40B165-7D14-1900-EF63-1602814627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E616-FF4B-4C94-B347-823184B893DB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609B3-007A-60FB-3927-653021E369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C07B33D-6AC7-7BA7-EDF7-1B9F28EAF4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B7A703D-0840-F91D-5C70-B1CA67CCD471}"/>
              </a:ext>
            </a:extLst>
          </p:cNvPr>
          <p:cNvSpPr txBox="1"/>
          <p:nvPr userDrawn="1"/>
        </p:nvSpPr>
        <p:spPr>
          <a:xfrm>
            <a:off x="0" y="5215357"/>
            <a:ext cx="223174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Lesson Done by: Essa Al </a:t>
            </a:r>
            <a:r>
              <a:rPr lang="en-US" sz="1050" dirty="0" err="1"/>
              <a:t>Hussaini</a:t>
            </a:r>
            <a:endParaRPr lang="ar-SA" sz="105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AF919FD-2B62-1F56-CBC5-AFBD62B9B33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10" y="0"/>
            <a:ext cx="1774090" cy="93886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98BCAE-F5E8-A409-EF0B-E120106C3C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5147"/>
            <a:ext cx="1774090" cy="9449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audio" Target="../media/audio5.wav"/><Relationship Id="rId5" Type="http://schemas.openxmlformats.org/officeDocument/2006/relationships/image" Target="../media/image16.png"/><Relationship Id="rId10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47764" y="2935360"/>
            <a:ext cx="4662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MEGA GOAL 2.2</a:t>
            </a:r>
            <a:endParaRPr lang="en-US" altLang="zh-CN" sz="2400" dirty="0">
              <a:solidFill>
                <a:schemeClr val="accent1"/>
              </a:solidFill>
              <a:latin typeface="+mj-lt"/>
              <a:ea typeface="微软雅黑" pitchFamily="34" charset="-122"/>
            </a:endParaRPr>
          </a:p>
          <a:p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83903" y="3445653"/>
            <a:ext cx="208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03    Grammar - Activity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2447764" y="3333153"/>
            <a:ext cx="4637337" cy="80987"/>
            <a:chOff x="3649980" y="3375660"/>
            <a:chExt cx="4638285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4134" y="3429660"/>
              <a:ext cx="44951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48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2483903" y="3769689"/>
            <a:ext cx="208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-876505" y="-302160"/>
            <a:ext cx="420528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Arial Rounded MT Bold" panose="020F0704030504030204" pitchFamily="34" charset="0"/>
                <a:ea typeface="BatangChe" pitchFamily="49" charset="-127"/>
                <a:cs typeface="IrisUPC" pitchFamily="34" charset="-34"/>
              </a:rPr>
              <a:t>02</a:t>
            </a:r>
            <a:endParaRPr lang="zh-CN" altLang="en-US" sz="11500" b="1" dirty="0">
              <a:solidFill>
                <a:schemeClr val="accent1"/>
              </a:solidFill>
              <a:latin typeface="Arial Rounded MT Bold" panose="020F0704030504030204" pitchFamily="34" charset="0"/>
              <a:ea typeface="BatangChe" pitchFamily="49" charset="-127"/>
              <a:cs typeface="IrisUPC" pitchFamily="34" charset="-34"/>
            </a:endParaRPr>
          </a:p>
        </p:txBody>
      </p:sp>
      <p:sp useBgFill="1"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00558" y="617112"/>
            <a:ext cx="1651162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Going Green</a:t>
            </a:r>
            <a:endParaRPr lang="zh-CN" altLang="en-US" sz="16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Verb Classification - Must watch !">
            <a:extLst>
              <a:ext uri="{FF2B5EF4-FFF2-40B4-BE49-F238E27FC236}">
                <a16:creationId xmlns:a16="http://schemas.microsoft.com/office/drawing/2014/main" id="{E6ED906B-C544-82CC-CAAB-913C6FB9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64" y="880743"/>
            <a:ext cx="2688307" cy="13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2D82D3-58B8-CCC5-0E5E-EA6763A38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1" y="1003920"/>
            <a:ext cx="2632235" cy="2904268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1CFD795C-3ED7-A6B9-A719-18251FF0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063" y="2241574"/>
            <a:ext cx="2403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Gerund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Infinitive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can’t stand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2A02C-4F03-7F75-733A-87BBA1940C3F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2C116-D0F4-8462-B5CC-DF3274625A3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6FB334-89E1-503A-6D0E-3B307E40E1A1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10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68BB2-B4DB-32C7-3A65-30583D7B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80F8678-CC22-7CDD-19B7-263277017B3C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3755FA-3075-4AFA-44B0-3B30417EEDD3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B7D925-78C6-9091-928D-C51D7A4FE984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EB32C-9EEE-7FFD-E3E0-89B1BCCE070F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50CE7B-65EE-3E1C-E86F-486716D8455F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B8330B-D0F7-CDFB-1B6B-986B1F076582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09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start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2A02C-4F03-7F75-733A-87BBA1940C3F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2C116-D0F4-8462-B5CC-DF3274625A3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6FB334-89E1-503A-6D0E-3B307E40E1A1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10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68BB2-B4DB-32C7-3A65-30583D7B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80F8678-CC22-7CDD-19B7-263277017B3C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3755FA-3075-4AFA-44B0-3B30417EEDD3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B7D925-78C6-9091-928D-C51D7A4FE984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EB32C-9EEE-7FFD-E3E0-89B1BCCE070F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50CE7B-65EE-3E1C-E86F-486716D8455F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B8330B-D0F7-CDFB-1B6B-986B1F076582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53A554-10B8-FDD3-91EF-5ECFE587D524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47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like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2A02C-4F03-7F75-733A-87BBA1940C3F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2C116-D0F4-8462-B5CC-DF3274625A3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6FB334-89E1-503A-6D0E-3B307E40E1A1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10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68BB2-B4DB-32C7-3A65-30583D7B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80F8678-CC22-7CDD-19B7-263277017B3C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3755FA-3075-4AFA-44B0-3B30417EEDD3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B7D925-78C6-9091-928D-C51D7A4FE984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EB32C-9EEE-7FFD-E3E0-89B1BCCE070F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50CE7B-65EE-3E1C-E86F-486716D8455F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B8330B-D0F7-CDFB-1B6B-986B1F076582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53A554-10B8-FDD3-91EF-5ECFE587D524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C61F6FA-005C-88B5-B665-60F96B397B65}"/>
              </a:ext>
            </a:extLst>
          </p:cNvPr>
          <p:cNvSpPr txBox="1"/>
          <p:nvPr/>
        </p:nvSpPr>
        <p:spPr>
          <a:xfrm>
            <a:off x="4508593" y="3547412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51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39171" y="1410807"/>
            <a:ext cx="18399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recommend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E6309AB-B185-C041-33BC-1377A9E902AD}"/>
              </a:ext>
            </a:extLst>
          </p:cNvPr>
          <p:cNvSpPr txBox="1"/>
          <p:nvPr/>
        </p:nvSpPr>
        <p:spPr>
          <a:xfrm>
            <a:off x="2473067" y="309507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39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5498A-3578-644A-3552-20FCD2FF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706FD6-A963-A490-4815-01AB0138AD7C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93BA4D-6FC4-B90E-F2F5-3ECD171B688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D8AB20-380A-03AA-5C6F-97D9E4BF77CD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79ECF9-D8D5-DBD3-5E62-A097C72CF559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791F3E-1306-4FCF-5047-11E2586BEB6A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D0EA5B-65F5-633B-6A10-E685D40B55AA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2033EA-708B-25D3-F690-9C330B51353B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DB9C72-D070-4490-00B0-290FAA9A0E90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82FE9E9-0021-6F0D-CD24-35AD7CA75772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AB6D2A4-2A76-6735-B482-EE9BF651BEC8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9FA86AE-4FDD-CC78-25FD-A8862E797100}"/>
              </a:ext>
            </a:extLst>
          </p:cNvPr>
          <p:cNvSpPr txBox="1"/>
          <p:nvPr/>
        </p:nvSpPr>
        <p:spPr>
          <a:xfrm>
            <a:off x="4508593" y="3547412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2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06A54-20A4-9C13-F54D-5CD9CE957686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C89DA4-FB43-F7B3-CEE2-14BB36686F9F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C32A4C-F2B7-77E7-21F1-38FF57A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F0DF700-0458-8ACF-3DCC-5C7E5805DD83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4C2B3E-08C0-ED92-FB23-D5F778E91A1A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D48708-5C17-C0B2-BDAC-872D78DE7220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1F63BC-191C-F666-05AB-61EA8A65C676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48F6F2-4154-5EA7-1997-154FFD70D4F7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72F42-4114-AED9-A134-F2DCF70FA6A9}"/>
              </a:ext>
            </a:extLst>
          </p:cNvPr>
          <p:cNvSpPr txBox="1"/>
          <p:nvPr/>
        </p:nvSpPr>
        <p:spPr>
          <a:xfrm>
            <a:off x="6549864" y="307861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DB21877-690D-CA27-02D4-69FDC820A8E4}"/>
              </a:ext>
            </a:extLst>
          </p:cNvPr>
          <p:cNvSpPr txBox="1"/>
          <p:nvPr/>
        </p:nvSpPr>
        <p:spPr>
          <a:xfrm>
            <a:off x="2473067" y="309507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92C544F-0D4B-B037-8C13-299719C26340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234E38F-7CF5-2C49-C4D0-17FB57A7C5BD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17EBAC-7EF0-2FBB-E183-FEDF2B7DE610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948856-F2B7-5A2A-B3E4-2F6158FD003E}"/>
              </a:ext>
            </a:extLst>
          </p:cNvPr>
          <p:cNvSpPr txBox="1"/>
          <p:nvPr/>
        </p:nvSpPr>
        <p:spPr>
          <a:xfrm>
            <a:off x="4508593" y="3547412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91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need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06A54-20A4-9C13-F54D-5CD9CE957686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C89DA4-FB43-F7B3-CEE2-14BB36686F9F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C32A4C-F2B7-77E7-21F1-38FF57A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F0DF700-0458-8ACF-3DCC-5C7E5805DD83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4C2B3E-08C0-ED92-FB23-D5F778E91A1A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D48708-5C17-C0B2-BDAC-872D78DE7220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1F63BC-191C-F666-05AB-61EA8A65C676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48F6F2-4154-5EA7-1997-154FFD70D4F7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72F42-4114-AED9-A134-F2DCF70FA6A9}"/>
              </a:ext>
            </a:extLst>
          </p:cNvPr>
          <p:cNvSpPr txBox="1"/>
          <p:nvPr/>
        </p:nvSpPr>
        <p:spPr>
          <a:xfrm>
            <a:off x="6549864" y="307861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DB21877-690D-CA27-02D4-69FDC820A8E4}"/>
              </a:ext>
            </a:extLst>
          </p:cNvPr>
          <p:cNvSpPr txBox="1"/>
          <p:nvPr/>
        </p:nvSpPr>
        <p:spPr>
          <a:xfrm>
            <a:off x="2473067" y="309507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92C544F-0D4B-B037-8C13-299719C26340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234E38F-7CF5-2C49-C4D0-17FB57A7C5BD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17EBAC-7EF0-2FBB-E183-FEDF2B7DE610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948856-F2B7-5A2A-B3E4-2F6158FD003E}"/>
              </a:ext>
            </a:extLst>
          </p:cNvPr>
          <p:cNvSpPr txBox="1"/>
          <p:nvPr/>
        </p:nvSpPr>
        <p:spPr>
          <a:xfrm>
            <a:off x="4508593" y="3547412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804AA1A-04D3-9FA3-CB60-99622B7DBCDF}"/>
              </a:ext>
            </a:extLst>
          </p:cNvPr>
          <p:cNvSpPr txBox="1"/>
          <p:nvPr/>
        </p:nvSpPr>
        <p:spPr>
          <a:xfrm>
            <a:off x="6504381" y="353636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98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quit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E6309AB-B185-C041-33BC-1377A9E902AD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39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5498A-3578-644A-3552-20FCD2FF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706FD6-A963-A490-4815-01AB0138AD7C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93BA4D-6FC4-B90E-F2F5-3ECD171B688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D8AB20-380A-03AA-5C6F-97D9E4BF77CD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79ECF9-D8D5-DBD3-5E62-A097C72CF559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791F3E-1306-4FCF-5047-11E2586BEB6A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59B042B-6D81-75DD-4235-7B69974B1D67}"/>
              </a:ext>
            </a:extLst>
          </p:cNvPr>
          <p:cNvSpPr txBox="1"/>
          <p:nvPr/>
        </p:nvSpPr>
        <p:spPr>
          <a:xfrm>
            <a:off x="2473067" y="351057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31E84F-A3CD-9EF3-6DF8-2E170819C0E6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9BFC394-BC57-6387-B55E-06E29AB94E9E}"/>
              </a:ext>
            </a:extLst>
          </p:cNvPr>
          <p:cNvSpPr txBox="1"/>
          <p:nvPr/>
        </p:nvSpPr>
        <p:spPr>
          <a:xfrm>
            <a:off x="6549864" y="307861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D9EF514-AFCD-BBD1-7507-5FDD95A0DFE3}"/>
              </a:ext>
            </a:extLst>
          </p:cNvPr>
          <p:cNvSpPr txBox="1"/>
          <p:nvPr/>
        </p:nvSpPr>
        <p:spPr>
          <a:xfrm>
            <a:off x="2473067" y="309507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CCDAC5F-AEC3-9805-36FD-B99DD09D099A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2C3FEFF-6D99-EBBC-5003-4EC18AD61E0C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3A746DC-EBB3-1DEA-4011-513C3C169E61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9B0707A-6CD4-6FA3-4DFB-407ED962431D}"/>
              </a:ext>
            </a:extLst>
          </p:cNvPr>
          <p:cNvSpPr txBox="1"/>
          <p:nvPr/>
        </p:nvSpPr>
        <p:spPr>
          <a:xfrm>
            <a:off x="4508593" y="3547412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C4928A5-A3BC-96DC-2527-48C7984F2C5B}"/>
              </a:ext>
            </a:extLst>
          </p:cNvPr>
          <p:cNvSpPr txBox="1"/>
          <p:nvPr/>
        </p:nvSpPr>
        <p:spPr>
          <a:xfrm>
            <a:off x="6504381" y="353636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03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intend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2A02C-4F03-7F75-733A-87BBA1940C3F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2C116-D0F4-8462-B5CC-DF3274625A3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6FB334-89E1-503A-6D0E-3B307E40E1A1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10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68BB2-B4DB-32C7-3A65-30583D7B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80F8678-CC22-7CDD-19B7-263277017B3C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3755FA-3075-4AFA-44B0-3B30417EEDD3}"/>
              </a:ext>
            </a:extLst>
          </p:cNvPr>
          <p:cNvSpPr txBox="1"/>
          <p:nvPr/>
        </p:nvSpPr>
        <p:spPr>
          <a:xfrm>
            <a:off x="4514649" y="26210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B7D925-78C6-9091-928D-C51D7A4FE984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EB32C-9EEE-7FFD-E3E0-89B1BCCE070F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50CE7B-65EE-3E1C-E86F-486716D8455F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B8330B-D0F7-CDFB-1B6B-986B1F076582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53A554-10B8-FDD3-91EF-5ECFE587D524}"/>
              </a:ext>
            </a:extLst>
          </p:cNvPr>
          <p:cNvSpPr txBox="1"/>
          <p:nvPr/>
        </p:nvSpPr>
        <p:spPr>
          <a:xfrm>
            <a:off x="4508593" y="396508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C14836-21F0-1891-F482-4F34701B6054}"/>
              </a:ext>
            </a:extLst>
          </p:cNvPr>
          <p:cNvSpPr txBox="1"/>
          <p:nvPr/>
        </p:nvSpPr>
        <p:spPr>
          <a:xfrm>
            <a:off x="2473067" y="351057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9F1D029-075A-D9FD-2765-F53F0CCF0606}"/>
              </a:ext>
            </a:extLst>
          </p:cNvPr>
          <p:cNvSpPr txBox="1"/>
          <p:nvPr/>
        </p:nvSpPr>
        <p:spPr>
          <a:xfrm>
            <a:off x="6549864" y="307861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8BEB391-195C-8F88-D94A-A7C11BCD4E3B}"/>
              </a:ext>
            </a:extLst>
          </p:cNvPr>
          <p:cNvSpPr txBox="1"/>
          <p:nvPr/>
        </p:nvSpPr>
        <p:spPr>
          <a:xfrm>
            <a:off x="2473067" y="309507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7FF4712-597C-3D38-7DD9-CDDD1D8CAB2C}"/>
              </a:ext>
            </a:extLst>
          </p:cNvPr>
          <p:cNvSpPr txBox="1"/>
          <p:nvPr/>
        </p:nvSpPr>
        <p:spPr>
          <a:xfrm>
            <a:off x="4508593" y="3088808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4812C2C-DC34-C81B-AA5F-ECF54574CDF2}"/>
              </a:ext>
            </a:extLst>
          </p:cNvPr>
          <p:cNvSpPr txBox="1"/>
          <p:nvPr/>
        </p:nvSpPr>
        <p:spPr>
          <a:xfrm>
            <a:off x="4508593" y="3547412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5E919D3-16FF-33F0-6B0A-B02BD5D2CA99}"/>
              </a:ext>
            </a:extLst>
          </p:cNvPr>
          <p:cNvSpPr txBox="1"/>
          <p:nvPr/>
        </p:nvSpPr>
        <p:spPr>
          <a:xfrm>
            <a:off x="6504381" y="353636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05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N1">
            <a:extLst>
              <a:ext uri="{FF2B5EF4-FFF2-40B4-BE49-F238E27FC236}">
                <a16:creationId xmlns:a16="http://schemas.microsoft.com/office/drawing/2014/main" id="{694CFF21-D15F-A6F3-59F8-C53F23F39B75}"/>
              </a:ext>
            </a:extLst>
          </p:cNvPr>
          <p:cNvSpPr/>
          <p:nvPr/>
        </p:nvSpPr>
        <p:spPr>
          <a:xfrm>
            <a:off x="467544" y="1744707"/>
            <a:ext cx="1762366" cy="520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1" anchor="ctr"/>
          <a:lstStyle/>
          <a:p>
            <a:pPr algn="ctr" rtl="0"/>
            <a:r>
              <a:rPr lang="en-US" sz="1200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Sentence has a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GERUND</a:t>
            </a:r>
            <a:endParaRPr lang="ar-SA" sz="1500" dirty="0">
              <a:solidFill>
                <a:srgbClr val="FF000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5" name="AN1">
            <a:extLst>
              <a:ext uri="{FF2B5EF4-FFF2-40B4-BE49-F238E27FC236}">
                <a16:creationId xmlns:a16="http://schemas.microsoft.com/office/drawing/2014/main" id="{E06D35E9-AA76-C24D-F92B-192E406EAC22}"/>
              </a:ext>
            </a:extLst>
          </p:cNvPr>
          <p:cNvSpPr/>
          <p:nvPr/>
        </p:nvSpPr>
        <p:spPr>
          <a:xfrm>
            <a:off x="467544" y="2487693"/>
            <a:ext cx="1762366" cy="520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1" anchor="ctr"/>
          <a:lstStyle/>
          <a:p>
            <a:pPr algn="ctr" rtl="0"/>
            <a:r>
              <a:rPr lang="en-US" sz="1200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Sentence has an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INFINITIVE</a:t>
            </a:r>
            <a:endParaRPr lang="en-US" sz="1500" dirty="0">
              <a:solidFill>
                <a:srgbClr val="FF000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03" name="AN1">
            <a:extLst>
              <a:ext uri="{FF2B5EF4-FFF2-40B4-BE49-F238E27FC236}">
                <a16:creationId xmlns:a16="http://schemas.microsoft.com/office/drawing/2014/main" id="{B7A820B9-D981-F9C4-4282-6B0CA1339E65}"/>
              </a:ext>
            </a:extLst>
          </p:cNvPr>
          <p:cNvSpPr/>
          <p:nvPr/>
        </p:nvSpPr>
        <p:spPr>
          <a:xfrm>
            <a:off x="3945815" y="1441197"/>
            <a:ext cx="4492705" cy="520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1" anchor="ctr"/>
          <a:lstStyle/>
          <a:p>
            <a:r>
              <a:rPr lang="en-US" sz="1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A-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Father intends to buy a hybrid car.</a:t>
            </a:r>
            <a:endParaRPr lang="ar-SA" sz="15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AN2">
            <a:extLst>
              <a:ext uri="{FF2B5EF4-FFF2-40B4-BE49-F238E27FC236}">
                <a16:creationId xmlns:a16="http://schemas.microsoft.com/office/drawing/2014/main" id="{E18DA018-5D9C-B034-94DE-F528A251213B}"/>
              </a:ext>
            </a:extLst>
          </p:cNvPr>
          <p:cNvSpPr/>
          <p:nvPr/>
        </p:nvSpPr>
        <p:spPr>
          <a:xfrm>
            <a:off x="3945815" y="2207367"/>
            <a:ext cx="4492705" cy="520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1" anchor="ctr"/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B-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is using the plastic bags that the store provides.</a:t>
            </a:r>
            <a:endParaRPr lang="ar-SA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AN3">
            <a:extLst>
              <a:ext uri="{FF2B5EF4-FFF2-40B4-BE49-F238E27FC236}">
                <a16:creationId xmlns:a16="http://schemas.microsoft.com/office/drawing/2014/main" id="{33D97625-62A8-9B30-35D5-EF78964254E8}"/>
              </a:ext>
            </a:extLst>
          </p:cNvPr>
          <p:cNvSpPr/>
          <p:nvPr/>
        </p:nvSpPr>
        <p:spPr>
          <a:xfrm>
            <a:off x="3945815" y="2950941"/>
            <a:ext cx="4492705" cy="520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1" anchor="ctr"/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C-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 enjoys learning about ways to help the environment.</a:t>
            </a:r>
            <a:endParaRPr lang="ar-SA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ARR2">
            <a:extLst>
              <a:ext uri="{FF2B5EF4-FFF2-40B4-BE49-F238E27FC236}">
                <a16:creationId xmlns:a16="http://schemas.microsoft.com/office/drawing/2014/main" id="{9B3B9768-AA7C-4760-7272-70CB9F446E47}"/>
              </a:ext>
            </a:extLst>
          </p:cNvPr>
          <p:cNvCxnSpPr>
            <a:cxnSpLocks/>
            <a:stCxn id="135" idx="3"/>
            <a:endCxn id="117" idx="1"/>
          </p:cNvCxnSpPr>
          <p:nvPr/>
        </p:nvCxnSpPr>
        <p:spPr>
          <a:xfrm flipV="1">
            <a:off x="2229910" y="1711344"/>
            <a:ext cx="1715406" cy="1036843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ARR1">
            <a:extLst>
              <a:ext uri="{FF2B5EF4-FFF2-40B4-BE49-F238E27FC236}">
                <a16:creationId xmlns:a16="http://schemas.microsoft.com/office/drawing/2014/main" id="{4E9F2163-161C-C0E6-96CB-6CF67F291342}"/>
              </a:ext>
            </a:extLst>
          </p:cNvPr>
          <p:cNvCxnSpPr>
            <a:cxnSpLocks/>
            <a:stCxn id="133" idx="3"/>
            <a:endCxn id="119" idx="1"/>
          </p:cNvCxnSpPr>
          <p:nvPr/>
        </p:nvCxnSpPr>
        <p:spPr>
          <a:xfrm>
            <a:off x="2229910" y="2005201"/>
            <a:ext cx="1715406" cy="1206478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WRONG">
            <a:extLst>
              <a:ext uri="{FF2B5EF4-FFF2-40B4-BE49-F238E27FC236}">
                <a16:creationId xmlns:a16="http://schemas.microsoft.com/office/drawing/2014/main" id="{20ABADA0-02B4-4D11-615D-0C0CE576677A}"/>
              </a:ext>
            </a:extLst>
          </p:cNvPr>
          <p:cNvSpPr/>
          <p:nvPr/>
        </p:nvSpPr>
        <p:spPr>
          <a:xfrm>
            <a:off x="2407543" y="1682115"/>
            <a:ext cx="1350000" cy="1350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/>
              <a:t>Oops!!</a:t>
            </a:r>
          </a:p>
          <a:p>
            <a:pPr algn="ctr"/>
            <a:r>
              <a:rPr lang="en-US" sz="1500" b="1" dirty="0"/>
              <a:t>WRONG</a:t>
            </a:r>
          </a:p>
          <a:p>
            <a:pPr algn="ctr"/>
            <a:endParaRPr lang="ar-SA" sz="1500" b="1" dirty="0"/>
          </a:p>
        </p:txBody>
      </p:sp>
      <p:grpSp>
        <p:nvGrpSpPr>
          <p:cNvPr id="112" name="WG">
            <a:extLst>
              <a:ext uri="{FF2B5EF4-FFF2-40B4-BE49-F238E27FC236}">
                <a16:creationId xmlns:a16="http://schemas.microsoft.com/office/drawing/2014/main" id="{752DC23F-EC0B-DD06-0B6E-156725A906BC}"/>
              </a:ext>
            </a:extLst>
          </p:cNvPr>
          <p:cNvGrpSpPr/>
          <p:nvPr/>
        </p:nvGrpSpPr>
        <p:grpSpPr>
          <a:xfrm>
            <a:off x="3945815" y="1520667"/>
            <a:ext cx="4492705" cy="2131997"/>
            <a:chOff x="1156997" y="765109"/>
            <a:chExt cx="4721290" cy="520182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113" name="WS1">
              <a:extLst>
                <a:ext uri="{FF2B5EF4-FFF2-40B4-BE49-F238E27FC236}">
                  <a16:creationId xmlns:a16="http://schemas.microsoft.com/office/drawing/2014/main" id="{707C21A6-C131-F651-AF41-3E395F776349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1350"/>
            </a:p>
          </p:txBody>
        </p:sp>
        <p:sp>
          <p:nvSpPr>
            <p:cNvPr id="114" name="WS1">
              <a:extLst>
                <a:ext uri="{FF2B5EF4-FFF2-40B4-BE49-F238E27FC236}">
                  <a16:creationId xmlns:a16="http://schemas.microsoft.com/office/drawing/2014/main" id="{63D9236D-CA51-51A0-AB95-A8EFA4B132B4}"/>
                </a:ext>
              </a:extLst>
            </p:cNvPr>
            <p:cNvSpPr/>
            <p:nvPr/>
          </p:nvSpPr>
          <p:spPr>
            <a:xfrm>
              <a:off x="1156997" y="215746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1350"/>
            </a:p>
          </p:txBody>
        </p:sp>
        <p:sp>
          <p:nvSpPr>
            <p:cNvPr id="115" name="WS1">
              <a:extLst>
                <a:ext uri="{FF2B5EF4-FFF2-40B4-BE49-F238E27FC236}">
                  <a16:creationId xmlns:a16="http://schemas.microsoft.com/office/drawing/2014/main" id="{C87F7A9D-1506-B3FE-1478-3EDDF322BF30}"/>
                </a:ext>
              </a:extLst>
            </p:cNvPr>
            <p:cNvSpPr/>
            <p:nvPr/>
          </p:nvSpPr>
          <p:spPr>
            <a:xfrm>
              <a:off x="1156997" y="3549815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1350"/>
            </a:p>
          </p:txBody>
        </p:sp>
        <p:sp>
          <p:nvSpPr>
            <p:cNvPr id="116" name="WS1">
              <a:extLst>
                <a:ext uri="{FF2B5EF4-FFF2-40B4-BE49-F238E27FC236}">
                  <a16:creationId xmlns:a16="http://schemas.microsoft.com/office/drawing/2014/main" id="{FFD47D03-279B-57BD-B28F-AD1DF47CBCF4}"/>
                </a:ext>
              </a:extLst>
            </p:cNvPr>
            <p:cNvSpPr/>
            <p:nvPr/>
          </p:nvSpPr>
          <p:spPr>
            <a:xfrm>
              <a:off x="1156997" y="494216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1350"/>
            </a:p>
          </p:txBody>
        </p:sp>
      </p:grpSp>
      <p:sp>
        <p:nvSpPr>
          <p:cNvPr id="117" name="CS1">
            <a:extLst>
              <a:ext uri="{FF2B5EF4-FFF2-40B4-BE49-F238E27FC236}">
                <a16:creationId xmlns:a16="http://schemas.microsoft.com/office/drawing/2014/main" id="{D432ADF6-AB92-E712-D3CD-A993F6CA32CE}"/>
              </a:ext>
            </a:extLst>
          </p:cNvPr>
          <p:cNvSpPr/>
          <p:nvPr/>
        </p:nvSpPr>
        <p:spPr>
          <a:xfrm>
            <a:off x="3945316" y="1450398"/>
            <a:ext cx="4494523" cy="521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1350"/>
          </a:p>
        </p:txBody>
      </p:sp>
      <p:sp>
        <p:nvSpPr>
          <p:cNvPr id="118" name="CS2">
            <a:extLst>
              <a:ext uri="{FF2B5EF4-FFF2-40B4-BE49-F238E27FC236}">
                <a16:creationId xmlns:a16="http://schemas.microsoft.com/office/drawing/2014/main" id="{79EA7CE4-BC84-28D4-3A8E-343C320795AE}"/>
              </a:ext>
            </a:extLst>
          </p:cNvPr>
          <p:cNvSpPr/>
          <p:nvPr/>
        </p:nvSpPr>
        <p:spPr>
          <a:xfrm>
            <a:off x="3945316" y="2206256"/>
            <a:ext cx="4494523" cy="521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1350"/>
          </a:p>
        </p:txBody>
      </p:sp>
      <p:sp>
        <p:nvSpPr>
          <p:cNvPr id="119" name="CS3">
            <a:extLst>
              <a:ext uri="{FF2B5EF4-FFF2-40B4-BE49-F238E27FC236}">
                <a16:creationId xmlns:a16="http://schemas.microsoft.com/office/drawing/2014/main" id="{7C2A5AC3-A19F-3829-F0C7-DD1D968BEF84}"/>
              </a:ext>
            </a:extLst>
          </p:cNvPr>
          <p:cNvSpPr/>
          <p:nvPr/>
        </p:nvSpPr>
        <p:spPr>
          <a:xfrm>
            <a:off x="3945316" y="2950733"/>
            <a:ext cx="4494523" cy="521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1350" dirty="0"/>
          </a:p>
        </p:txBody>
      </p:sp>
      <p:pic>
        <p:nvPicPr>
          <p:cNvPr id="121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8F3A7A1C-6DCD-BB11-D947-7C4D5063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19" y="1391444"/>
            <a:ext cx="544316" cy="5209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3F4FA1F9-333F-DEB5-751E-355C5032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33" y="3010832"/>
            <a:ext cx="544316" cy="5209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W2">
            <a:extLst>
              <a:ext uri="{FF2B5EF4-FFF2-40B4-BE49-F238E27FC236}">
                <a16:creationId xmlns:a16="http://schemas.microsoft.com/office/drawing/2014/main" id="{4D059CFC-4AF7-B0E3-8207-32DBDC5ABA2A}"/>
              </a:ext>
            </a:extLst>
          </p:cNvPr>
          <p:cNvSpPr/>
          <p:nvPr/>
        </p:nvSpPr>
        <p:spPr>
          <a:xfrm flipH="1">
            <a:off x="215770" y="2669605"/>
            <a:ext cx="363477" cy="180746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sz="135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8" name="W1">
            <a:extLst>
              <a:ext uri="{FF2B5EF4-FFF2-40B4-BE49-F238E27FC236}">
                <a16:creationId xmlns:a16="http://schemas.microsoft.com/office/drawing/2014/main" id="{C9C209B2-60D1-7298-B1C3-1016121C1BDC}"/>
              </a:ext>
            </a:extLst>
          </p:cNvPr>
          <p:cNvSpPr/>
          <p:nvPr/>
        </p:nvSpPr>
        <p:spPr>
          <a:xfrm flipH="1">
            <a:off x="215770" y="1947217"/>
            <a:ext cx="363477" cy="180746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sz="135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AE19BED9-6163-2D01-8022-1481B51E25F2}"/>
              </a:ext>
            </a:extLst>
          </p:cNvPr>
          <p:cNvSpPr/>
          <p:nvPr/>
        </p:nvSpPr>
        <p:spPr>
          <a:xfrm>
            <a:off x="432277" y="1628106"/>
            <a:ext cx="270000" cy="270000"/>
          </a:xfrm>
          <a:prstGeom prst="ellipse">
            <a:avLst/>
          </a:prstGeom>
          <a:solidFill>
            <a:schemeClr val="accent6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dirty="0">
                <a:latin typeface="Abadi" panose="020B0604020104020204" pitchFamily="34" charset="0"/>
                <a:cs typeface="Aharoni" panose="02010803020104030203" pitchFamily="2" charset="-79"/>
              </a:rPr>
              <a:t>1</a:t>
            </a:r>
            <a:endParaRPr lang="ar-SA" sz="1500" dirty="0">
              <a:latin typeface="Abadi" panose="020B0604020104020204" pitchFamily="34" charset="0"/>
            </a:endParaRPr>
          </a:p>
        </p:txBody>
      </p:sp>
      <p:sp>
        <p:nvSpPr>
          <p:cNvPr id="130" name="شكل بيضاوي 129">
            <a:extLst>
              <a:ext uri="{FF2B5EF4-FFF2-40B4-BE49-F238E27FC236}">
                <a16:creationId xmlns:a16="http://schemas.microsoft.com/office/drawing/2014/main" id="{6B8361F7-2473-A96A-D45A-FADA9866A71B}"/>
              </a:ext>
            </a:extLst>
          </p:cNvPr>
          <p:cNvSpPr/>
          <p:nvPr/>
        </p:nvSpPr>
        <p:spPr>
          <a:xfrm>
            <a:off x="430309" y="2382297"/>
            <a:ext cx="270000" cy="242138"/>
          </a:xfrm>
          <a:prstGeom prst="ellipse">
            <a:avLst/>
          </a:prstGeom>
          <a:solidFill>
            <a:schemeClr val="accent6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dirty="0">
                <a:latin typeface="Abadi" panose="020B0604020104020204" pitchFamily="34" charset="0"/>
                <a:cs typeface="Aharoni" panose="02010803020104030203" pitchFamily="2" charset="-79"/>
              </a:rPr>
              <a:t>2</a:t>
            </a:r>
            <a:endParaRPr lang="ar-SA" sz="1500" dirty="0">
              <a:latin typeface="Abadi" panose="020B0604020104020204" pitchFamily="34" charset="0"/>
            </a:endParaRPr>
          </a:p>
        </p:txBody>
      </p: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6AC407F3-4518-5CBB-F524-C90AA735BE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9" y="1953060"/>
            <a:ext cx="349805" cy="34980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7BB8A0B-22E7-4D7A-DE6C-8A65438EE941}"/>
              </a:ext>
            </a:extLst>
          </p:cNvPr>
          <p:cNvSpPr/>
          <p:nvPr/>
        </p:nvSpPr>
        <p:spPr>
          <a:xfrm>
            <a:off x="405785" y="446725"/>
            <a:ext cx="1150391" cy="375708"/>
          </a:xfrm>
          <a:prstGeom prst="rect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4140A309-D4BE-1039-F203-83702FA909D9}"/>
              </a:ext>
            </a:extLst>
          </p:cNvPr>
          <p:cNvSpPr txBox="1"/>
          <p:nvPr/>
        </p:nvSpPr>
        <p:spPr>
          <a:xfrm>
            <a:off x="408121" y="434610"/>
            <a:ext cx="804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 which    </a:t>
            </a:r>
            <a:r>
              <a:rPr lang="en-US" b="1" dirty="0">
                <a:latin typeface="Century Gothic" panose="020B0502020202020204" pitchFamily="34" charset="0"/>
              </a:rPr>
              <a:t>sentence has a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gerund</a:t>
            </a:r>
            <a:r>
              <a:rPr lang="en-US" b="1" dirty="0">
                <a:latin typeface="Century Gothic" panose="020B0502020202020204" pitchFamily="34" charset="0"/>
              </a:rPr>
              <a:t> and which has an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infinitive</a:t>
            </a:r>
            <a:r>
              <a:rPr lang="en-US" b="1" dirty="0">
                <a:latin typeface="Century Gothic" panose="020B0502020202020204" pitchFamily="34" charset="0"/>
              </a:rPr>
              <a:t>?</a:t>
            </a:r>
            <a:endParaRPr lang="en-US" altLang="pt-BR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2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3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6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7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0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1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63807E-6 L 0.0026 0.15983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" y="799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107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8" fill="hold">
                          <p:stCondLst>
                            <p:cond delay="0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Click" delay="0">
                        <p:tgtEl>
                          <p:spTgt spid="1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5"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03" grpId="0" animBg="1"/>
          <p:bldP spid="104" grpId="0" animBg="1"/>
          <p:bldP spid="105" grpId="0" animBg="1"/>
          <p:bldP spid="111" grpId="0" animBg="1"/>
          <p:bldP spid="111" grpId="1" animBg="1"/>
          <p:bldP spid="117" grpId="0" animBg="1"/>
          <p:bldP spid="117" grpId="1" animBg="1"/>
          <p:bldP spid="117" grpId="2" animBg="1"/>
          <p:bldP spid="117" grpId="3" animBg="1"/>
          <p:bldP spid="117" grpId="4" animBg="1"/>
          <p:bldP spid="118" grpId="0" animBg="1"/>
          <p:bldP spid="118" grpId="1" animBg="1"/>
          <p:bldP spid="118" grpId="2" animBg="1"/>
          <p:bldP spid="118" grpId="3" animBg="1"/>
          <p:bldP spid="118" grpId="4" animBg="1"/>
          <p:bldP spid="119" grpId="0" animBg="1"/>
          <p:bldP spid="119" grpId="1" animBg="1"/>
          <p:bldP spid="119" grpId="2" animBg="1"/>
          <p:bldP spid="119" grpId="3" animBg="1"/>
          <p:bldP spid="119" grpId="4" animBg="1"/>
          <p:bldP spid="126" grpId="0" animBg="1"/>
          <p:bldP spid="126" grpId="1" animBg="1"/>
          <p:bldP spid="126" grpId="2" animBg="1"/>
          <p:bldP spid="126" grpId="3" animBg="1"/>
          <p:bldP spid="126" grpId="4" animBg="1"/>
          <p:bldP spid="128" grpId="0" animBg="1"/>
          <p:bldP spid="128" grpId="1" animBg="1"/>
          <p:bldP spid="128" grpId="2" animBg="1"/>
          <p:bldP spid="128" grpId="3" animBg="1"/>
          <p:bldP spid="128" grpId="4" animBg="1"/>
          <p:bldP spid="129" grpId="0" animBg="1"/>
          <p:bldP spid="1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63807E-6 L 0.0026 0.15983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" y="799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107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8" fill="hold">
                          <p:stCondLst>
                            <p:cond delay="0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Click" delay="0">
                        <p:tgtEl>
                          <p:spTgt spid="1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5"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03" grpId="0" animBg="1"/>
          <p:bldP spid="104" grpId="0" animBg="1"/>
          <p:bldP spid="105" grpId="0" animBg="1"/>
          <p:bldP spid="111" grpId="0" animBg="1"/>
          <p:bldP spid="111" grpId="1" animBg="1"/>
          <p:bldP spid="117" grpId="0" animBg="1"/>
          <p:bldP spid="117" grpId="1" animBg="1"/>
          <p:bldP spid="117" grpId="2" animBg="1"/>
          <p:bldP spid="117" grpId="3" animBg="1"/>
          <p:bldP spid="117" grpId="4" animBg="1"/>
          <p:bldP spid="118" grpId="0" animBg="1"/>
          <p:bldP spid="118" grpId="1" animBg="1"/>
          <p:bldP spid="118" grpId="2" animBg="1"/>
          <p:bldP spid="118" grpId="3" animBg="1"/>
          <p:bldP spid="118" grpId="4" animBg="1"/>
          <p:bldP spid="119" grpId="0" animBg="1"/>
          <p:bldP spid="119" grpId="1" animBg="1"/>
          <p:bldP spid="119" grpId="2" animBg="1"/>
          <p:bldP spid="119" grpId="3" animBg="1"/>
          <p:bldP spid="119" grpId="4" animBg="1"/>
          <p:bldP spid="126" grpId="0" animBg="1"/>
          <p:bldP spid="126" grpId="1" animBg="1"/>
          <p:bldP spid="126" grpId="2" animBg="1"/>
          <p:bldP spid="126" grpId="3" animBg="1"/>
          <p:bldP spid="126" grpId="4" animBg="1"/>
          <p:bldP spid="128" grpId="0" animBg="1"/>
          <p:bldP spid="128" grpId="1" animBg="1"/>
          <p:bldP spid="128" grpId="2" animBg="1"/>
          <p:bldP spid="128" grpId="3" animBg="1"/>
          <p:bldP spid="128" grpId="4" animBg="1"/>
          <p:bldP spid="129" grpId="0" animBg="1"/>
          <p:bldP spid="13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B060BED5-EFD0-4E67-CE50-A74C1F610182}"/>
              </a:ext>
            </a:extLst>
          </p:cNvPr>
          <p:cNvSpPr txBox="1"/>
          <p:nvPr/>
        </p:nvSpPr>
        <p:spPr>
          <a:xfrm>
            <a:off x="287524" y="3364632"/>
            <a:ext cx="4662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THANK YOU</a:t>
            </a:r>
            <a:endParaRPr lang="en-US" altLang="zh-CN" sz="2400" dirty="0">
              <a:solidFill>
                <a:schemeClr val="accent1"/>
              </a:solidFill>
              <a:latin typeface="+mj-lt"/>
              <a:ea typeface="微软雅黑" pitchFamily="34" charset="-122"/>
            </a:endParaRPr>
          </a:p>
          <a:p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Segoe UI Black" panose="020B0A02040204020203" pitchFamily="34" charset="0"/>
            </a:endParaRP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B8C63E84-D33F-6042-EAB2-91276C8D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63" y="3874925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Done by: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组合 14">
            <a:extLst>
              <a:ext uri="{FF2B5EF4-FFF2-40B4-BE49-F238E27FC236}">
                <a16:creationId xmlns:a16="http://schemas.microsoft.com/office/drawing/2014/main" id="{56C6ECB8-0C26-983E-C1E2-209CD013671B}"/>
              </a:ext>
            </a:extLst>
          </p:cNvPr>
          <p:cNvGrpSpPr>
            <a:grpSpLocks/>
          </p:cNvGrpSpPr>
          <p:nvPr/>
        </p:nvGrpSpPr>
        <p:grpSpPr bwMode="auto">
          <a:xfrm>
            <a:off x="287524" y="3762425"/>
            <a:ext cx="4637337" cy="80987"/>
            <a:chOff x="3649980" y="3375660"/>
            <a:chExt cx="4638285" cy="108000"/>
          </a:xfrm>
        </p:grpSpPr>
        <p:cxnSp>
          <p:nvCxnSpPr>
            <p:cNvPr id="5" name="直接连接符 9">
              <a:extLst>
                <a:ext uri="{FF2B5EF4-FFF2-40B4-BE49-F238E27FC236}">
                  <a16:creationId xmlns:a16="http://schemas.microsoft.com/office/drawing/2014/main" id="{B2AC0136-32EE-BF7A-38AE-2A7CD9B7C0FB}"/>
                </a:ext>
              </a:extLst>
            </p:cNvPr>
            <p:cNvCxnSpPr/>
            <p:nvPr/>
          </p:nvCxnSpPr>
          <p:spPr>
            <a:xfrm>
              <a:off x="3734134" y="3429660"/>
              <a:ext cx="44951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12">
              <a:extLst>
                <a:ext uri="{FF2B5EF4-FFF2-40B4-BE49-F238E27FC236}">
                  <a16:creationId xmlns:a16="http://schemas.microsoft.com/office/drawing/2014/main" id="{C1392035-DA1E-A14E-90CB-B8E496E25BEC}"/>
                </a:ext>
              </a:extLst>
            </p:cNvPr>
            <p:cNvSpPr>
              <a:spLocks/>
            </p:cNvSpPr>
            <p:nvPr/>
          </p:nvSpPr>
          <p:spPr>
            <a:xfrm>
              <a:off x="3649980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13">
              <a:extLst>
                <a:ext uri="{FF2B5EF4-FFF2-40B4-BE49-F238E27FC236}">
                  <a16:creationId xmlns:a16="http://schemas.microsoft.com/office/drawing/2014/main" id="{59847DCB-79BE-F13C-8F42-48454AEEAA57}"/>
                </a:ext>
              </a:extLst>
            </p:cNvPr>
            <p:cNvSpPr>
              <a:spLocks/>
            </p:cNvSpPr>
            <p:nvPr/>
          </p:nvSpPr>
          <p:spPr>
            <a:xfrm>
              <a:off x="8205448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CEC5A9DD-2355-C23C-327C-4F319AF23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76255"/>
            <a:ext cx="2960365" cy="35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47009"/>
              </p:ext>
            </p:extLst>
          </p:nvPr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E6309AB-B185-C041-33BC-1377A9E902AD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39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5498A-3578-644A-3552-20FCD2FF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decide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06A54-20A4-9C13-F54D-5CD9CE957686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C89DA4-FB43-F7B3-CEE2-14BB36686F9F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C32A4C-F2B7-77E7-21F1-38FF57A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begin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2A02C-4F03-7F75-733A-87BBA1940C3F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2C116-D0F4-8462-B5CC-DF3274625A3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6FB334-89E1-503A-6D0E-3B307E40E1A1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10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68BB2-B4DB-32C7-3A65-30583D7B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continue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2A02C-4F03-7F75-733A-87BBA1940C3F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2C116-D0F4-8462-B5CC-DF3274625A3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6FB334-89E1-503A-6D0E-3B307E40E1A1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10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68BB2-B4DB-32C7-3A65-30583D7B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80F8678-CC22-7CDD-19B7-263277017B3C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97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enjoy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E6309AB-B185-C041-33BC-1377A9E902AD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39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5498A-3578-644A-3552-20FCD2FF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706FD6-A963-A490-4815-01AB0138AD7C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93BA4D-6FC4-B90E-F2F5-3ECD171B688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D8AB20-380A-03AA-5C6F-97D9E4BF77CD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79ECF9-D8D5-DBD3-5E62-A097C72CF559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52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keep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E6309AB-B185-C041-33BC-1377A9E902AD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39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5498A-3578-644A-3552-20FCD2FF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706FD6-A963-A490-4815-01AB0138AD7C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93BA4D-6FC4-B90E-F2F5-3ECD171B688C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D8AB20-380A-03AA-5C6F-97D9E4BF77CD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79ECF9-D8D5-DBD3-5E62-A097C72CF559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791F3E-1306-4FCF-5047-11E2586BEB6A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37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ask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06A54-20A4-9C13-F54D-5CD9CE957686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C89DA4-FB43-F7B3-CEE2-14BB36686F9F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C32A4C-F2B7-77E7-21F1-38FF57A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F0DF700-0458-8ACF-3DCC-5C7E5805DD83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4C2B3E-08C0-ED92-FB23-D5F778E91A1A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D48708-5C17-C0B2-BDAC-872D78DE7220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1F63BC-191C-F666-05AB-61EA8A65C676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48F6F2-4154-5EA7-1997-154FFD70D4F7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7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48E08CB9-D774-0330-1551-70354C3DF9AD}"/>
              </a:ext>
            </a:extLst>
          </p:cNvPr>
          <p:cNvGraphicFramePr>
            <a:graphicFrameLocks noGrp="1"/>
          </p:cNvGraphicFramePr>
          <p:nvPr/>
        </p:nvGraphicFramePr>
        <p:xfrm>
          <a:off x="2404169" y="1167324"/>
          <a:ext cx="6096000" cy="365777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225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8709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769133"/>
                    </a:ext>
                  </a:extLst>
                </a:gridCol>
              </a:tblGrid>
              <a:tr h="44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only be followed by an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infinitive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Both</a:t>
                      </a:r>
                      <a:endParaRPr lang="ar-SA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only be followed by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gerund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333897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40367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625265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890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661189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56144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9790558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D0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1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0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40435"/>
                  </a:ext>
                </a:extLst>
              </a:tr>
            </a:tbl>
          </a:graphicData>
        </a:graphic>
      </p:graphicFrame>
      <p:pic>
        <p:nvPicPr>
          <p:cNvPr id="23" name="Shape">
            <a:extLst>
              <a:ext uri="{FF2B5EF4-FFF2-40B4-BE49-F238E27FC236}">
                <a16:creationId xmlns:a16="http://schemas.microsoft.com/office/drawing/2014/main" id="{EC73D05B-D651-77B7-AC63-10A8FDFCF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06" y="1020659"/>
            <a:ext cx="1684951" cy="1073069"/>
          </a:xfrm>
          <a:prstGeom prst="rect">
            <a:avLst/>
          </a:prstGeom>
        </p:spPr>
      </p:pic>
      <p:sp>
        <p:nvSpPr>
          <p:cNvPr id="24" name="Gerund">
            <a:extLst>
              <a:ext uri="{FF2B5EF4-FFF2-40B4-BE49-F238E27FC236}">
                <a16:creationId xmlns:a16="http://schemas.microsoft.com/office/drawing/2014/main" id="{0C47FC99-80DD-33F1-6A95-C053253CA075}"/>
              </a:ext>
            </a:extLst>
          </p:cNvPr>
          <p:cNvSpPr/>
          <p:nvPr/>
        </p:nvSpPr>
        <p:spPr>
          <a:xfrm>
            <a:off x="211378" y="2233131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Gerund</a:t>
            </a:r>
            <a:endParaRPr lang="es-E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Both">
            <a:extLst>
              <a:ext uri="{FF2B5EF4-FFF2-40B4-BE49-F238E27FC236}">
                <a16:creationId xmlns:a16="http://schemas.microsoft.com/office/drawing/2014/main" id="{FE3CB6D3-7ECB-7ECF-7C36-29DF93F26438}"/>
              </a:ext>
            </a:extLst>
          </p:cNvPr>
          <p:cNvSpPr/>
          <p:nvPr/>
        </p:nvSpPr>
        <p:spPr>
          <a:xfrm>
            <a:off x="211377" y="3510576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777462-1846-C77D-73D6-B6D68F243DCF}"/>
              </a:ext>
            </a:extLst>
          </p:cNvPr>
          <p:cNvSpPr txBox="1"/>
          <p:nvPr/>
        </p:nvSpPr>
        <p:spPr>
          <a:xfrm>
            <a:off x="122807" y="1410807"/>
            <a:ext cx="1672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try</a:t>
            </a:r>
            <a:endParaRPr lang="ar-SA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infinitive">
            <a:extLst>
              <a:ext uri="{FF2B5EF4-FFF2-40B4-BE49-F238E27FC236}">
                <a16:creationId xmlns:a16="http://schemas.microsoft.com/office/drawing/2014/main" id="{8A3026E7-90B3-246C-A6BF-702C8B669EC0}"/>
              </a:ext>
            </a:extLst>
          </p:cNvPr>
          <p:cNvSpPr/>
          <p:nvPr/>
        </p:nvSpPr>
        <p:spPr>
          <a:xfrm>
            <a:off x="211377" y="2864520"/>
            <a:ext cx="1501294" cy="540060"/>
          </a:xfrm>
          <a:prstGeom prst="roundRect">
            <a:avLst/>
          </a:prstGeom>
          <a:gradFill flip="none" rotWithShape="1">
            <a:gsLst>
              <a:gs pos="0">
                <a:srgbClr val="1A988B"/>
              </a:gs>
              <a:gs pos="50000">
                <a:srgbClr val="78C5BD"/>
              </a:gs>
              <a:gs pos="100000">
                <a:srgbClr val="78C5BD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Infinitve</a:t>
            </a:r>
            <a:endParaRPr lang="es-ES" sz="2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06A54-20A4-9C13-F54D-5CD9CE957686}"/>
              </a:ext>
            </a:extLst>
          </p:cNvPr>
          <p:cNvSpPr txBox="1"/>
          <p:nvPr/>
        </p:nvSpPr>
        <p:spPr>
          <a:xfrm>
            <a:off x="6549864" y="216335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C89DA4-FB43-F7B3-CEE2-14BB36686F9F}"/>
              </a:ext>
            </a:extLst>
          </p:cNvPr>
          <p:cNvSpPr txBox="1"/>
          <p:nvPr/>
        </p:nvSpPr>
        <p:spPr>
          <a:xfrm>
            <a:off x="2473067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C32A4C-F2B7-77E7-21F1-38FF57A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21783">
            <a:off x="768976" y="1794115"/>
            <a:ext cx="424006" cy="4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F0DF700-0458-8ACF-3DCC-5C7E5805DD83}"/>
              </a:ext>
            </a:extLst>
          </p:cNvPr>
          <p:cNvSpPr txBox="1"/>
          <p:nvPr/>
        </p:nvSpPr>
        <p:spPr>
          <a:xfrm>
            <a:off x="2473067" y="260463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4C2B3E-08C0-ED92-FB23-D5F778E91A1A}"/>
              </a:ext>
            </a:extLst>
          </p:cNvPr>
          <p:cNvSpPr txBox="1"/>
          <p:nvPr/>
        </p:nvSpPr>
        <p:spPr>
          <a:xfrm>
            <a:off x="4508593" y="1678230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D48708-5C17-C0B2-BDAC-872D78DE7220}"/>
              </a:ext>
            </a:extLst>
          </p:cNvPr>
          <p:cNvSpPr txBox="1"/>
          <p:nvPr/>
        </p:nvSpPr>
        <p:spPr>
          <a:xfrm>
            <a:off x="6549864" y="168899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1F63BC-191C-F666-05AB-61EA8A65C676}"/>
              </a:ext>
            </a:extLst>
          </p:cNvPr>
          <p:cNvSpPr txBox="1"/>
          <p:nvPr/>
        </p:nvSpPr>
        <p:spPr>
          <a:xfrm>
            <a:off x="4508593" y="2189136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48F6F2-4154-5EA7-1997-154FFD70D4F7}"/>
              </a:ext>
            </a:extLst>
          </p:cNvPr>
          <p:cNvSpPr txBox="1"/>
          <p:nvPr/>
        </p:nvSpPr>
        <p:spPr>
          <a:xfrm>
            <a:off x="2473067" y="2109274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72F42-4114-AED9-A134-F2DCF70FA6A9}"/>
              </a:ext>
            </a:extLst>
          </p:cNvPr>
          <p:cNvSpPr txBox="1"/>
          <p:nvPr/>
        </p:nvSpPr>
        <p:spPr>
          <a:xfrm>
            <a:off x="6549864" y="2656771"/>
            <a:ext cx="18871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endParaRPr lang="ar-SA" sz="2100" dirty="0">
              <a:solidFill>
                <a:srgbClr val="0000FF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7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8AB3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327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518</Words>
  <Application>Microsoft Office PowerPoint</Application>
  <PresentationFormat>مخصص</PresentationFormat>
  <Paragraphs>283</Paragraphs>
  <Slides>19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微软雅黑</vt:lpstr>
      <vt:lpstr>Abadi</vt:lpstr>
      <vt:lpstr>Aharoni</vt:lpstr>
      <vt:lpstr>Arial</vt:lpstr>
      <vt:lpstr>Arial Rounded MT Bold</vt:lpstr>
      <vt:lpstr>Calibri</vt:lpstr>
      <vt:lpstr>Century Gothic</vt:lpstr>
      <vt:lpstr>Comic Sans MS</vt:lpstr>
      <vt:lpstr>Wingdings</vt:lpstr>
      <vt:lpstr>Office 主题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MG2.2 U2 L3</dc:title>
  <dc:creator>Essa AlHussaini</dc:creator>
  <cp:lastModifiedBy>عيسى بن الحسيني</cp:lastModifiedBy>
  <cp:revision>248</cp:revision>
  <dcterms:created xsi:type="dcterms:W3CDTF">2017-04-10T04:57:01Z</dcterms:created>
  <dcterms:modified xsi:type="dcterms:W3CDTF">2022-12-23T18:48:02Z</dcterms:modified>
</cp:coreProperties>
</file>