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48" r:id="rId2"/>
  </p:sldMasterIdLst>
  <p:sldIdLst>
    <p:sldId id="256" r:id="rId3"/>
    <p:sldId id="257" r:id="rId4"/>
    <p:sldId id="258" r:id="rId5"/>
    <p:sldId id="259" r:id="rId6"/>
    <p:sldId id="272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3" r:id="rId20"/>
    <p:sldId id="275" r:id="rId21"/>
    <p:sldId id="276" r:id="rId22"/>
    <p:sldId id="261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1BD110-EF86-4585-853A-AE197BFA7F20}" v="230" dt="2022-12-24T17:38:52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660"/>
  </p:normalViewPr>
  <p:slideViewPr>
    <p:cSldViewPr snapToGrid="0">
      <p:cViewPr>
        <p:scale>
          <a:sx n="62" d="100"/>
          <a:sy n="62" d="100"/>
        </p:scale>
        <p:origin x="804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231BD110-EF86-4585-853A-AE197BFA7F20}"/>
    <pc:docChg chg="undo custSel addSld modSld addMainMaster modMainMaster">
      <pc:chgData name="حصه بنت العتيبي" userId="c1fe605c-1aaf-4791-a440-af891effc177" providerId="ADAL" clId="{231BD110-EF86-4585-853A-AE197BFA7F20}" dt="2022-12-24T17:38:52.002" v="659"/>
      <pc:docMkLst>
        <pc:docMk/>
      </pc:docMkLst>
      <pc:sldChg chg="add">
        <pc:chgData name="حصه بنت العتيبي" userId="c1fe605c-1aaf-4791-a440-af891effc177" providerId="ADAL" clId="{231BD110-EF86-4585-853A-AE197BFA7F20}" dt="2022-12-24T14:41:07.103" v="1"/>
        <pc:sldMkLst>
          <pc:docMk/>
          <pc:sldMk cId="186517424" sldId="256"/>
        </pc:sldMkLst>
      </pc:sldChg>
      <pc:sldChg chg="add">
        <pc:chgData name="حصه بنت العتيبي" userId="c1fe605c-1aaf-4791-a440-af891effc177" providerId="ADAL" clId="{231BD110-EF86-4585-853A-AE197BFA7F20}" dt="2022-12-24T14:41:14.451" v="3"/>
        <pc:sldMkLst>
          <pc:docMk/>
          <pc:sldMk cId="4190272576" sldId="257"/>
        </pc:sldMkLst>
      </pc:sldChg>
      <pc:sldChg chg="add">
        <pc:chgData name="حصه بنت العتيبي" userId="c1fe605c-1aaf-4791-a440-af891effc177" providerId="ADAL" clId="{231BD110-EF86-4585-853A-AE197BFA7F20}" dt="2022-12-24T14:41:15.595" v="5"/>
        <pc:sldMkLst>
          <pc:docMk/>
          <pc:sldMk cId="225022902" sldId="258"/>
        </pc:sldMkLst>
      </pc:sldChg>
      <pc:sldChg chg="modSp add mod">
        <pc:chgData name="حصه بنت العتيبي" userId="c1fe605c-1aaf-4791-a440-af891effc177" providerId="ADAL" clId="{231BD110-EF86-4585-853A-AE197BFA7F20}" dt="2022-12-24T14:45:25.377" v="38" actId="20577"/>
        <pc:sldMkLst>
          <pc:docMk/>
          <pc:sldMk cId="725933930" sldId="259"/>
        </pc:sldMkLst>
        <pc:spChg chg="mod">
          <ac:chgData name="حصه بنت العتيبي" userId="c1fe605c-1aaf-4791-a440-af891effc177" providerId="ADAL" clId="{231BD110-EF86-4585-853A-AE197BFA7F20}" dt="2022-12-24T14:45:25.377" v="38" actId="20577"/>
          <ac:spMkLst>
            <pc:docMk/>
            <pc:sldMk cId="725933930" sldId="259"/>
            <ac:spMk id="3" creationId="{ACFC3F8E-150F-713D-77E3-F0B912CB3F79}"/>
          </ac:spMkLst>
        </pc:spChg>
        <pc:picChg chg="mod">
          <ac:chgData name="حصه بنت العتيبي" userId="c1fe605c-1aaf-4791-a440-af891effc177" providerId="ADAL" clId="{231BD110-EF86-4585-853A-AE197BFA7F20}" dt="2022-12-24T14:45:10.251" v="31" actId="1076"/>
          <ac:picMkLst>
            <pc:docMk/>
            <pc:sldMk cId="725933930" sldId="259"/>
            <ac:picMk id="4" creationId="{9718AD50-17D7-7712-79A8-1BAAD5575842}"/>
          </ac:picMkLst>
        </pc:picChg>
      </pc:sldChg>
      <pc:sldChg chg="addSp delSp modSp add mod modAnim">
        <pc:chgData name="حصه بنت العتيبي" userId="c1fe605c-1aaf-4791-a440-af891effc177" providerId="ADAL" clId="{231BD110-EF86-4585-853A-AE197BFA7F20}" dt="2022-12-24T16:22:45.774" v="221" actId="1076"/>
        <pc:sldMkLst>
          <pc:docMk/>
          <pc:sldMk cId="195930935" sldId="260"/>
        </pc:sldMkLst>
        <pc:spChg chg="mod">
          <ac:chgData name="حصه بنت العتيبي" userId="c1fe605c-1aaf-4791-a440-af891effc177" providerId="ADAL" clId="{231BD110-EF86-4585-853A-AE197BFA7F20}" dt="2022-12-24T14:50:18.103" v="78" actId="12"/>
          <ac:spMkLst>
            <pc:docMk/>
            <pc:sldMk cId="195930935" sldId="260"/>
            <ac:spMk id="3" creationId="{610220C1-2B9C-AEB9-C3D7-F73BEDEA4AEE}"/>
          </ac:spMkLst>
        </pc:spChg>
        <pc:spChg chg="add del mod">
          <ac:chgData name="حصه بنت العتيبي" userId="c1fe605c-1aaf-4791-a440-af891effc177" providerId="ADAL" clId="{231BD110-EF86-4585-853A-AE197BFA7F20}" dt="2022-12-24T14:49:05.104" v="64" actId="21"/>
          <ac:spMkLst>
            <pc:docMk/>
            <pc:sldMk cId="195930935" sldId="260"/>
            <ac:spMk id="4" creationId="{58BB9567-EE90-D3D5-33E2-7F121E07C63C}"/>
          </ac:spMkLst>
        </pc:spChg>
        <pc:picChg chg="add mod">
          <ac:chgData name="حصه بنت العتيبي" userId="c1fe605c-1aaf-4791-a440-af891effc177" providerId="ADAL" clId="{231BD110-EF86-4585-853A-AE197BFA7F20}" dt="2022-12-24T16:22:45.774" v="221" actId="1076"/>
          <ac:picMkLst>
            <pc:docMk/>
            <pc:sldMk cId="195930935" sldId="260"/>
            <ac:picMk id="5" creationId="{F96A8AFC-295D-03DD-065C-137F3F34F62C}"/>
          </ac:picMkLst>
        </pc:picChg>
        <pc:picChg chg="add mod">
          <ac:chgData name="حصه بنت العتيبي" userId="c1fe605c-1aaf-4791-a440-af891effc177" providerId="ADAL" clId="{231BD110-EF86-4585-853A-AE197BFA7F20}" dt="2022-12-24T16:22:43.754" v="220" actId="1076"/>
          <ac:picMkLst>
            <pc:docMk/>
            <pc:sldMk cId="195930935" sldId="260"/>
            <ac:picMk id="6" creationId="{45876AC6-ED67-A199-6DF7-ECF1E3F22BE6}"/>
          </ac:picMkLst>
        </pc:picChg>
        <pc:picChg chg="mod">
          <ac:chgData name="حصه بنت العتيبي" userId="c1fe605c-1aaf-4791-a440-af891effc177" providerId="ADAL" clId="{231BD110-EF86-4585-853A-AE197BFA7F20}" dt="2022-12-24T14:49:24.788" v="68" actId="1076"/>
          <ac:picMkLst>
            <pc:docMk/>
            <pc:sldMk cId="195930935" sldId="260"/>
            <ac:picMk id="19" creationId="{6135F26D-C8A5-DDC7-0A1F-6E47E11B9565}"/>
          </ac:picMkLst>
        </pc:picChg>
      </pc:sldChg>
      <pc:sldChg chg="add">
        <pc:chgData name="حصه بنت العتيبي" userId="c1fe605c-1aaf-4791-a440-af891effc177" providerId="ADAL" clId="{231BD110-EF86-4585-853A-AE197BFA7F20}" dt="2022-12-24T14:41:33.083" v="11"/>
        <pc:sldMkLst>
          <pc:docMk/>
          <pc:sldMk cId="3331217537" sldId="261"/>
        </pc:sldMkLst>
      </pc:sldChg>
      <pc:sldChg chg="addSp delSp modSp new mod modTransition setBg">
        <pc:chgData name="حصه بنت العتيبي" userId="c1fe605c-1aaf-4791-a440-af891effc177" providerId="ADAL" clId="{231BD110-EF86-4585-853A-AE197BFA7F20}" dt="2022-12-24T16:23:04.464" v="223" actId="21"/>
        <pc:sldMkLst>
          <pc:docMk/>
          <pc:sldMk cId="1744678011" sldId="262"/>
        </pc:sldMkLst>
        <pc:spChg chg="add del">
          <ac:chgData name="حصه بنت العتيبي" userId="c1fe605c-1aaf-4791-a440-af891effc177" providerId="ADAL" clId="{231BD110-EF86-4585-853A-AE197BFA7F20}" dt="2022-12-24T14:43:22.405" v="15" actId="26606"/>
          <ac:spMkLst>
            <pc:docMk/>
            <pc:sldMk cId="1744678011" sldId="262"/>
            <ac:spMk id="7" creationId="{F3060C83-F051-4F0E-ABAD-AA0DFC48B218}"/>
          </ac:spMkLst>
        </pc:spChg>
        <pc:spChg chg="add del">
          <ac:chgData name="حصه بنت العتيبي" userId="c1fe605c-1aaf-4791-a440-af891effc177" providerId="ADAL" clId="{231BD110-EF86-4585-853A-AE197BFA7F20}" dt="2022-12-24T14:43:22.405" v="15" actId="26606"/>
          <ac:spMkLst>
            <pc:docMk/>
            <pc:sldMk cId="1744678011" sldId="262"/>
            <ac:spMk id="9" creationId="{83C98ABE-055B-441F-B07E-44F97F083C39}"/>
          </ac:spMkLst>
        </pc:spChg>
        <pc:spChg chg="add del">
          <ac:chgData name="حصه بنت العتيبي" userId="c1fe605c-1aaf-4791-a440-af891effc177" providerId="ADAL" clId="{231BD110-EF86-4585-853A-AE197BFA7F20}" dt="2022-12-24T14:43:22.405" v="15" actId="26606"/>
          <ac:spMkLst>
            <pc:docMk/>
            <pc:sldMk cId="1744678011" sldId="262"/>
            <ac:spMk id="11" creationId="{29FDB030-9B49-4CED-8CCD-4D99382388AC}"/>
          </ac:spMkLst>
        </pc:spChg>
        <pc:spChg chg="add mod">
          <ac:chgData name="حصه بنت العتيبي" userId="c1fe605c-1aaf-4791-a440-af891effc177" providerId="ADAL" clId="{231BD110-EF86-4585-853A-AE197BFA7F20}" dt="2022-12-24T16:18:48.055" v="186" actId="2710"/>
          <ac:spMkLst>
            <pc:docMk/>
            <pc:sldMk cId="1744678011" sldId="262"/>
            <ac:spMk id="12" creationId="{15E4E990-7167-0543-0004-18244A6B5C18}"/>
          </ac:spMkLst>
        </pc:spChg>
        <pc:spChg chg="add del">
          <ac:chgData name="حصه بنت العتيبي" userId="c1fe605c-1aaf-4791-a440-af891effc177" providerId="ADAL" clId="{231BD110-EF86-4585-853A-AE197BFA7F20}" dt="2022-12-24T14:43:22.405" v="15" actId="26606"/>
          <ac:spMkLst>
            <pc:docMk/>
            <pc:sldMk cId="1744678011" sldId="262"/>
            <ac:spMk id="13" creationId="{3783CA14-24A1-485C-8B30-D6A5D87987AD}"/>
          </ac:spMkLst>
        </pc:spChg>
        <pc:spChg chg="add del">
          <ac:chgData name="حصه بنت العتيبي" userId="c1fe605c-1aaf-4791-a440-af891effc177" providerId="ADAL" clId="{231BD110-EF86-4585-853A-AE197BFA7F20}" dt="2022-12-24T14:43:22.405" v="15" actId="26606"/>
          <ac:spMkLst>
            <pc:docMk/>
            <pc:sldMk cId="1744678011" sldId="262"/>
            <ac:spMk id="15" creationId="{9A97C86A-04D6-40F7-AE84-31AB43E6A846}"/>
          </ac:spMkLst>
        </pc:spChg>
        <pc:spChg chg="add del">
          <ac:chgData name="حصه بنت العتيبي" userId="c1fe605c-1aaf-4791-a440-af891effc177" providerId="ADAL" clId="{231BD110-EF86-4585-853A-AE197BFA7F20}" dt="2022-12-24T14:43:22.405" v="15" actId="26606"/>
          <ac:spMkLst>
            <pc:docMk/>
            <pc:sldMk cId="1744678011" sldId="262"/>
            <ac:spMk id="17" creationId="{FF9F2414-84E8-453E-B1F3-389FDE8192D9}"/>
          </ac:spMkLst>
        </pc:spChg>
        <pc:spChg chg="add del">
          <ac:chgData name="حصه بنت العتيبي" userId="c1fe605c-1aaf-4791-a440-af891effc177" providerId="ADAL" clId="{231BD110-EF86-4585-853A-AE197BFA7F20}" dt="2022-12-24T14:43:22.405" v="15" actId="26606"/>
          <ac:spMkLst>
            <pc:docMk/>
            <pc:sldMk cId="1744678011" sldId="262"/>
            <ac:spMk id="19" creationId="{3ECA69A1-7536-43AC-85EF-C7106179F5ED}"/>
          </ac:spMkLst>
        </pc:spChg>
        <pc:spChg chg="add">
          <ac:chgData name="حصه بنت العتيبي" userId="c1fe605c-1aaf-4791-a440-af891effc177" providerId="ADAL" clId="{231BD110-EF86-4585-853A-AE197BFA7F20}" dt="2022-12-24T14:43:22.418" v="16" actId="26606"/>
          <ac:spMkLst>
            <pc:docMk/>
            <pc:sldMk cId="1744678011" sldId="262"/>
            <ac:spMk id="21" creationId="{86FF76B9-219D-4469-AF87-0236D29032F1}"/>
          </ac:spMkLst>
        </pc:spChg>
        <pc:spChg chg="add">
          <ac:chgData name="حصه بنت العتيبي" userId="c1fe605c-1aaf-4791-a440-af891effc177" providerId="ADAL" clId="{231BD110-EF86-4585-853A-AE197BFA7F20}" dt="2022-12-24T14:43:22.418" v="16" actId="26606"/>
          <ac:spMkLst>
            <pc:docMk/>
            <pc:sldMk cId="1744678011" sldId="262"/>
            <ac:spMk id="24" creationId="{2E80C965-DB6D-4F81-9E9E-B027384D0BD6}"/>
          </ac:spMkLst>
        </pc:spChg>
        <pc:spChg chg="add">
          <ac:chgData name="حصه بنت العتيبي" userId="c1fe605c-1aaf-4791-a440-af891effc177" providerId="ADAL" clId="{231BD110-EF86-4585-853A-AE197BFA7F20}" dt="2022-12-24T14:43:22.418" v="16" actId="26606"/>
          <ac:spMkLst>
            <pc:docMk/>
            <pc:sldMk cId="1744678011" sldId="262"/>
            <ac:spMk id="25" creationId="{633C5E46-DAC5-4661-9C87-22B08E2A512F}"/>
          </ac:spMkLst>
        </pc:spChg>
        <pc:grpChg chg="add">
          <ac:chgData name="حصه بنت العتيبي" userId="c1fe605c-1aaf-4791-a440-af891effc177" providerId="ADAL" clId="{231BD110-EF86-4585-853A-AE197BFA7F20}" dt="2022-12-24T14:43:22.418" v="16" actId="26606"/>
          <ac:grpSpMkLst>
            <pc:docMk/>
            <pc:sldMk cId="1744678011" sldId="262"/>
            <ac:grpSpMk id="22" creationId="{DB88BD78-87E1-424D-B479-C37D8E41B12E}"/>
          </ac:grpSpMkLst>
        </pc:grpChg>
        <pc:picChg chg="add del mod modCrop">
          <ac:chgData name="حصه بنت العتيبي" userId="c1fe605c-1aaf-4791-a440-af891effc177" providerId="ADAL" clId="{231BD110-EF86-4585-853A-AE197BFA7F20}" dt="2022-12-24T16:23:04.464" v="223" actId="21"/>
          <ac:picMkLst>
            <pc:docMk/>
            <pc:sldMk cId="1744678011" sldId="262"/>
            <ac:picMk id="2" creationId="{8A95C18D-017A-4CFE-C478-F34C6AB89DE9}"/>
          </ac:picMkLst>
        </pc:picChg>
        <pc:picChg chg="add del mod">
          <ac:chgData name="حصه بنت العتيبي" userId="c1fe605c-1aaf-4791-a440-af891effc177" providerId="ADAL" clId="{231BD110-EF86-4585-853A-AE197BFA7F20}" dt="2022-12-24T14:59:50.802" v="84" actId="478"/>
          <ac:picMkLst>
            <pc:docMk/>
            <pc:sldMk cId="1744678011" sldId="262"/>
            <ac:picMk id="5" creationId="{CD9F950D-2C4C-01F7-F171-51161375BE9F}"/>
          </ac:picMkLst>
        </pc:picChg>
        <pc:picChg chg="add mod">
          <ac:chgData name="حصه بنت العتيبي" userId="c1fe605c-1aaf-4791-a440-af891effc177" providerId="ADAL" clId="{231BD110-EF86-4585-853A-AE197BFA7F20}" dt="2022-12-24T16:18:27.334" v="179" actId="1076"/>
          <ac:picMkLst>
            <pc:docMk/>
            <pc:sldMk cId="1744678011" sldId="262"/>
            <ac:picMk id="6" creationId="{25939C7F-F7C1-83E9-BCDE-4E5C1E80419A}"/>
          </ac:picMkLst>
        </pc:picChg>
        <pc:picChg chg="add del mod">
          <ac:chgData name="حصه بنت العتيبي" userId="c1fe605c-1aaf-4791-a440-af891effc177" providerId="ADAL" clId="{231BD110-EF86-4585-853A-AE197BFA7F20}" dt="2022-12-24T16:22:13.826" v="214"/>
          <ac:picMkLst>
            <pc:docMk/>
            <pc:sldMk cId="1744678011" sldId="262"/>
            <ac:picMk id="14" creationId="{9FCC7B9E-2643-6B6D-96E3-7B362AA9A2C0}"/>
          </ac:picMkLst>
        </pc:picChg>
        <pc:picChg chg="add del">
          <ac:chgData name="حصه بنت العتيبي" userId="c1fe605c-1aaf-4791-a440-af891effc177" providerId="ADAL" clId="{231BD110-EF86-4585-853A-AE197BFA7F20}" dt="2022-12-24T14:59:07.258" v="80" actId="21"/>
          <ac:picMkLst>
            <pc:docMk/>
            <pc:sldMk cId="1744678011" sldId="262"/>
            <ac:picMk id="1026" creationId="{B0D2A49B-17FB-369A-3549-4444126B0B6D}"/>
          </ac:picMkLst>
        </pc:picChg>
        <pc:picChg chg="add mod">
          <ac:chgData name="حصه بنت العتيبي" userId="c1fe605c-1aaf-4791-a440-af891effc177" providerId="ADAL" clId="{231BD110-EF86-4585-853A-AE197BFA7F20}" dt="2022-12-24T16:22:08.909" v="213" actId="1076"/>
          <ac:picMkLst>
            <pc:docMk/>
            <pc:sldMk cId="1744678011" sldId="262"/>
            <ac:picMk id="1028" creationId="{0338ED15-4D2C-9A19-7636-BA7DF7380EE0}"/>
          </ac:picMkLst>
        </pc:picChg>
      </pc:sldChg>
      <pc:sldChg chg="addSp modSp new mod modTransition setBg modAnim">
        <pc:chgData name="حصه بنت العتيبي" userId="c1fe605c-1aaf-4791-a440-af891effc177" providerId="ADAL" clId="{231BD110-EF86-4585-853A-AE197BFA7F20}" dt="2022-12-24T16:21:50.061" v="210"/>
        <pc:sldMkLst>
          <pc:docMk/>
          <pc:sldMk cId="1083007180" sldId="263"/>
        </pc:sldMkLst>
        <pc:spChg chg="add mod">
          <ac:chgData name="حصه بنت العتيبي" userId="c1fe605c-1aaf-4791-a440-af891effc177" providerId="ADAL" clId="{231BD110-EF86-4585-853A-AE197BFA7F20}" dt="2022-12-24T15:03:51.567" v="120" actId="1076"/>
          <ac:spMkLst>
            <pc:docMk/>
            <pc:sldMk cId="1083007180" sldId="263"/>
            <ac:spMk id="4" creationId="{375F0CB6-F4D8-90C3-A500-445D3208D81C}"/>
          </ac:spMkLst>
        </pc:spChg>
        <pc:spChg chg="add mod">
          <ac:chgData name="حصه بنت العتيبي" userId="c1fe605c-1aaf-4791-a440-af891effc177" providerId="ADAL" clId="{231BD110-EF86-4585-853A-AE197BFA7F20}" dt="2022-12-24T15:03:47.474" v="119" actId="1076"/>
          <ac:spMkLst>
            <pc:docMk/>
            <pc:sldMk cId="1083007180" sldId="263"/>
            <ac:spMk id="5" creationId="{1A36EDAF-9660-034F-484B-BA4FB1B63CA3}"/>
          </ac:spMkLst>
        </pc:spChg>
        <pc:spChg chg="add mod">
          <ac:chgData name="حصه بنت العتيبي" userId="c1fe605c-1aaf-4791-a440-af891effc177" providerId="ADAL" clId="{231BD110-EF86-4585-853A-AE197BFA7F20}" dt="2022-12-24T15:03:39.482" v="116" actId="1076"/>
          <ac:spMkLst>
            <pc:docMk/>
            <pc:sldMk cId="1083007180" sldId="263"/>
            <ac:spMk id="6" creationId="{3EC34046-E03E-9B5E-6F2E-9B2D3DB6F4CC}"/>
          </ac:spMkLst>
        </pc:spChg>
        <pc:spChg chg="add">
          <ac:chgData name="حصه بنت العتيبي" userId="c1fe605c-1aaf-4791-a440-af891effc177" providerId="ADAL" clId="{231BD110-EF86-4585-853A-AE197BFA7F20}" dt="2022-12-24T15:02:35.628" v="104" actId="26606"/>
          <ac:spMkLst>
            <pc:docMk/>
            <pc:sldMk cId="1083007180" sldId="263"/>
            <ac:spMk id="8" creationId="{F3060C83-F051-4F0E-ABAD-AA0DFC48B218}"/>
          </ac:spMkLst>
        </pc:spChg>
        <pc:spChg chg="add mod">
          <ac:chgData name="حصه بنت العتيبي" userId="c1fe605c-1aaf-4791-a440-af891effc177" providerId="ADAL" clId="{231BD110-EF86-4585-853A-AE197BFA7F20}" dt="2022-12-24T16:21:18.538" v="209" actId="1076"/>
          <ac:spMkLst>
            <pc:docMk/>
            <pc:sldMk cId="1083007180" sldId="263"/>
            <ac:spMk id="9" creationId="{1CDEDE91-9BB5-73CD-40EB-1EEEDDD36F94}"/>
          </ac:spMkLst>
        </pc:spChg>
        <pc:spChg chg="add">
          <ac:chgData name="حصه بنت العتيبي" userId="c1fe605c-1aaf-4791-a440-af891effc177" providerId="ADAL" clId="{231BD110-EF86-4585-853A-AE197BFA7F20}" dt="2022-12-24T15:02:35.628" v="104" actId="26606"/>
          <ac:spMkLst>
            <pc:docMk/>
            <pc:sldMk cId="1083007180" sldId="263"/>
            <ac:spMk id="10" creationId="{83C98ABE-055B-441F-B07E-44F97F083C39}"/>
          </ac:spMkLst>
        </pc:spChg>
        <pc:spChg chg="add">
          <ac:chgData name="حصه بنت العتيبي" userId="c1fe605c-1aaf-4791-a440-af891effc177" providerId="ADAL" clId="{231BD110-EF86-4585-853A-AE197BFA7F20}" dt="2022-12-24T15:02:35.628" v="104" actId="26606"/>
          <ac:spMkLst>
            <pc:docMk/>
            <pc:sldMk cId="1083007180" sldId="263"/>
            <ac:spMk id="12" creationId="{29FDB030-9B49-4CED-8CCD-4D99382388AC}"/>
          </ac:spMkLst>
        </pc:spChg>
        <pc:spChg chg="add">
          <ac:chgData name="حصه بنت العتيبي" userId="c1fe605c-1aaf-4791-a440-af891effc177" providerId="ADAL" clId="{231BD110-EF86-4585-853A-AE197BFA7F20}" dt="2022-12-24T15:02:35.628" v="104" actId="26606"/>
          <ac:spMkLst>
            <pc:docMk/>
            <pc:sldMk cId="1083007180" sldId="263"/>
            <ac:spMk id="14" creationId="{3783CA14-24A1-485C-8B30-D6A5D87987AD}"/>
          </ac:spMkLst>
        </pc:spChg>
        <pc:spChg chg="add">
          <ac:chgData name="حصه بنت العتيبي" userId="c1fe605c-1aaf-4791-a440-af891effc177" providerId="ADAL" clId="{231BD110-EF86-4585-853A-AE197BFA7F20}" dt="2022-12-24T15:02:35.628" v="104" actId="26606"/>
          <ac:spMkLst>
            <pc:docMk/>
            <pc:sldMk cId="1083007180" sldId="263"/>
            <ac:spMk id="16" creationId="{9A97C86A-04D6-40F7-AE84-31AB43E6A846}"/>
          </ac:spMkLst>
        </pc:spChg>
        <pc:spChg chg="add">
          <ac:chgData name="حصه بنت العتيبي" userId="c1fe605c-1aaf-4791-a440-af891effc177" providerId="ADAL" clId="{231BD110-EF86-4585-853A-AE197BFA7F20}" dt="2022-12-24T15:02:35.628" v="104" actId="26606"/>
          <ac:spMkLst>
            <pc:docMk/>
            <pc:sldMk cId="1083007180" sldId="263"/>
            <ac:spMk id="18" creationId="{FF9F2414-84E8-453E-B1F3-389FDE8192D9}"/>
          </ac:spMkLst>
        </pc:spChg>
        <pc:spChg chg="add">
          <ac:chgData name="حصه بنت العتيبي" userId="c1fe605c-1aaf-4791-a440-af891effc177" providerId="ADAL" clId="{231BD110-EF86-4585-853A-AE197BFA7F20}" dt="2022-12-24T15:02:35.628" v="104" actId="26606"/>
          <ac:spMkLst>
            <pc:docMk/>
            <pc:sldMk cId="1083007180" sldId="263"/>
            <ac:spMk id="20" creationId="{3ECA69A1-7536-43AC-85EF-C7106179F5ED}"/>
          </ac:spMkLst>
        </pc:spChg>
        <pc:picChg chg="add mod">
          <ac:chgData name="حصه بنت العتيبي" userId="c1fe605c-1aaf-4791-a440-af891effc177" providerId="ADAL" clId="{231BD110-EF86-4585-853A-AE197BFA7F20}" dt="2022-12-24T15:02:47.953" v="107" actId="1076"/>
          <ac:picMkLst>
            <pc:docMk/>
            <pc:sldMk cId="1083007180" sldId="263"/>
            <ac:picMk id="3" creationId="{4D3E44E3-2E5D-D0D0-318A-FF9D4A1E2278}"/>
          </ac:picMkLst>
        </pc:picChg>
        <pc:picChg chg="add mod modCrop">
          <ac:chgData name="حصه بنت العتيبي" userId="c1fe605c-1aaf-4791-a440-af891effc177" providerId="ADAL" clId="{231BD110-EF86-4585-853A-AE197BFA7F20}" dt="2022-12-24T16:21:15.502" v="208" actId="14100"/>
          <ac:picMkLst>
            <pc:docMk/>
            <pc:sldMk cId="1083007180" sldId="263"/>
            <ac:picMk id="7" creationId="{1C858282-2833-C352-D168-B47C3AE20A9D}"/>
          </ac:picMkLst>
        </pc:picChg>
      </pc:sldChg>
      <pc:sldChg chg="addSp delSp modSp add mod modTransition addAnim delAnim modAnim">
        <pc:chgData name="حصه بنت العتيبي" userId="c1fe605c-1aaf-4791-a440-af891effc177" providerId="ADAL" clId="{231BD110-EF86-4585-853A-AE197BFA7F20}" dt="2022-12-24T15:31:49.805" v="142" actId="120"/>
        <pc:sldMkLst>
          <pc:docMk/>
          <pc:sldMk cId="1615902441" sldId="264"/>
        </pc:sldMkLst>
        <pc:spChg chg="add del mod">
          <ac:chgData name="حصه بنت العتيبي" userId="c1fe605c-1aaf-4791-a440-af891effc177" providerId="ADAL" clId="{231BD110-EF86-4585-853A-AE197BFA7F20}" dt="2022-12-24T15:31:43.879" v="141" actId="120"/>
          <ac:spMkLst>
            <pc:docMk/>
            <pc:sldMk cId="1615902441" sldId="264"/>
            <ac:spMk id="4" creationId="{375F0CB6-F4D8-90C3-A500-445D3208D81C}"/>
          </ac:spMkLst>
        </pc:spChg>
        <pc:spChg chg="add del mod">
          <ac:chgData name="حصه بنت العتيبي" userId="c1fe605c-1aaf-4791-a440-af891effc177" providerId="ADAL" clId="{231BD110-EF86-4585-853A-AE197BFA7F20}" dt="2022-12-24T15:31:00.746" v="133" actId="1076"/>
          <ac:spMkLst>
            <pc:docMk/>
            <pc:sldMk cId="1615902441" sldId="264"/>
            <ac:spMk id="5" creationId="{1A36EDAF-9660-034F-484B-BA4FB1B63CA3}"/>
          </ac:spMkLst>
        </pc:spChg>
        <pc:spChg chg="add del mod">
          <ac:chgData name="حصه بنت العتيبي" userId="c1fe605c-1aaf-4791-a440-af891effc177" providerId="ADAL" clId="{231BD110-EF86-4585-853A-AE197BFA7F20}" dt="2022-12-24T15:31:49.805" v="142" actId="120"/>
          <ac:spMkLst>
            <pc:docMk/>
            <pc:sldMk cId="1615902441" sldId="264"/>
            <ac:spMk id="6" creationId="{3EC34046-E03E-9B5E-6F2E-9B2D3DB6F4CC}"/>
          </ac:spMkLst>
        </pc:spChg>
        <pc:picChg chg="add mod">
          <ac:chgData name="حصه بنت العتيبي" userId="c1fe605c-1aaf-4791-a440-af891effc177" providerId="ADAL" clId="{231BD110-EF86-4585-853A-AE197BFA7F20}" dt="2022-12-24T15:30:58.375" v="132" actId="1076"/>
          <ac:picMkLst>
            <pc:docMk/>
            <pc:sldMk cId="1615902441" sldId="264"/>
            <ac:picMk id="2" creationId="{7349F7F8-1298-72A1-F610-1FEB5815E8B5}"/>
          </ac:picMkLst>
        </pc:picChg>
        <pc:picChg chg="del">
          <ac:chgData name="حصه بنت العتيبي" userId="c1fe605c-1aaf-4791-a440-af891effc177" providerId="ADAL" clId="{231BD110-EF86-4585-853A-AE197BFA7F20}" dt="2022-12-24T15:04:20.254" v="124" actId="478"/>
          <ac:picMkLst>
            <pc:docMk/>
            <pc:sldMk cId="1615902441" sldId="264"/>
            <ac:picMk id="3" creationId="{4D3E44E3-2E5D-D0D0-318A-FF9D4A1E2278}"/>
          </ac:picMkLst>
        </pc:picChg>
        <pc:picChg chg="add mod">
          <ac:chgData name="حصه بنت العتيبي" userId="c1fe605c-1aaf-4791-a440-af891effc177" providerId="ADAL" clId="{231BD110-EF86-4585-853A-AE197BFA7F20}" dt="2022-12-24T15:31:36.973" v="139" actId="1076"/>
          <ac:picMkLst>
            <pc:docMk/>
            <pc:sldMk cId="1615902441" sldId="264"/>
            <ac:picMk id="7" creationId="{E72ED284-F9FA-C5B4-96C7-60AB9AD692AD}"/>
          </ac:picMkLst>
        </pc:picChg>
        <pc:picChg chg="add mod">
          <ac:chgData name="حصه بنت العتيبي" userId="c1fe605c-1aaf-4791-a440-af891effc177" providerId="ADAL" clId="{231BD110-EF86-4585-853A-AE197BFA7F20}" dt="2022-12-24T15:31:03.480" v="134" actId="1076"/>
          <ac:picMkLst>
            <pc:docMk/>
            <pc:sldMk cId="1615902441" sldId="264"/>
            <ac:picMk id="9" creationId="{1EBEBE63-B3E2-E2A1-92E7-C97BDE291914}"/>
          </ac:picMkLst>
        </pc:picChg>
      </pc:sldChg>
      <pc:sldChg chg="addSp delSp modSp new mod modAnim">
        <pc:chgData name="حصه بنت العتيبي" userId="c1fe605c-1aaf-4791-a440-af891effc177" providerId="ADAL" clId="{231BD110-EF86-4585-853A-AE197BFA7F20}" dt="2022-12-24T16:36:58.451" v="296"/>
        <pc:sldMkLst>
          <pc:docMk/>
          <pc:sldMk cId="3517023630" sldId="265"/>
        </pc:sldMkLst>
        <pc:spChg chg="add del mod">
          <ac:chgData name="حصه بنت العتيبي" userId="c1fe605c-1aaf-4791-a440-af891effc177" providerId="ADAL" clId="{231BD110-EF86-4585-853A-AE197BFA7F20}" dt="2022-12-24T16:27:41.592" v="255"/>
          <ac:spMkLst>
            <pc:docMk/>
            <pc:sldMk cId="3517023630" sldId="265"/>
            <ac:spMk id="9" creationId="{C97403B4-53AD-CCDB-FB3B-0D40FA1D7006}"/>
          </ac:spMkLst>
        </pc:spChg>
        <pc:spChg chg="add mod">
          <ac:chgData name="حصه بنت العتيبي" userId="c1fe605c-1aaf-4791-a440-af891effc177" providerId="ADAL" clId="{231BD110-EF86-4585-853A-AE197BFA7F20}" dt="2022-12-24T16:35:20.287" v="283" actId="207"/>
          <ac:spMkLst>
            <pc:docMk/>
            <pc:sldMk cId="3517023630" sldId="265"/>
            <ac:spMk id="15" creationId="{4E8E7CA4-943D-3F25-7515-9BFD5A2AFCC5}"/>
          </ac:spMkLst>
        </pc:spChg>
        <pc:spChg chg="add mod">
          <ac:chgData name="حصه بنت العتيبي" userId="c1fe605c-1aaf-4791-a440-af891effc177" providerId="ADAL" clId="{231BD110-EF86-4585-853A-AE197BFA7F20}" dt="2022-12-24T16:34:56.848" v="278" actId="403"/>
          <ac:spMkLst>
            <pc:docMk/>
            <pc:sldMk cId="3517023630" sldId="265"/>
            <ac:spMk id="16" creationId="{3D0213A0-F4FD-0189-F146-11FB15E6F7A7}"/>
          </ac:spMkLst>
        </pc:spChg>
        <pc:spChg chg="add mod">
          <ac:chgData name="حصه بنت العتيبي" userId="c1fe605c-1aaf-4791-a440-af891effc177" providerId="ADAL" clId="{231BD110-EF86-4585-853A-AE197BFA7F20}" dt="2022-12-24T16:35:20.287" v="283" actId="207"/>
          <ac:spMkLst>
            <pc:docMk/>
            <pc:sldMk cId="3517023630" sldId="265"/>
            <ac:spMk id="17" creationId="{2454E12B-87C2-7D34-333E-546DAEDC11AD}"/>
          </ac:spMkLst>
        </pc:spChg>
        <pc:spChg chg="add mod">
          <ac:chgData name="حصه بنت العتيبي" userId="c1fe605c-1aaf-4791-a440-af891effc177" providerId="ADAL" clId="{231BD110-EF86-4585-853A-AE197BFA7F20}" dt="2022-12-24T16:34:56.848" v="278" actId="403"/>
          <ac:spMkLst>
            <pc:docMk/>
            <pc:sldMk cId="3517023630" sldId="265"/>
            <ac:spMk id="18" creationId="{CA62C2CE-4792-814C-D07B-44861B6879C8}"/>
          </ac:spMkLst>
        </pc:spChg>
        <pc:picChg chg="add mod">
          <ac:chgData name="حصه بنت العتيبي" userId="c1fe605c-1aaf-4791-a440-af891effc177" providerId="ADAL" clId="{231BD110-EF86-4585-853A-AE197BFA7F20}" dt="2022-12-24T16:23:08.296" v="224"/>
          <ac:picMkLst>
            <pc:docMk/>
            <pc:sldMk cId="3517023630" sldId="265"/>
            <ac:picMk id="2" creationId="{135845AC-BA1D-9F4B-AF34-90214BC25EEF}"/>
          </ac:picMkLst>
        </pc:picChg>
        <pc:picChg chg="add del mod">
          <ac:chgData name="حصه بنت العتيبي" userId="c1fe605c-1aaf-4791-a440-af891effc177" providerId="ADAL" clId="{231BD110-EF86-4585-853A-AE197BFA7F20}" dt="2022-12-24T16:25:44.460" v="232" actId="478"/>
          <ac:picMkLst>
            <pc:docMk/>
            <pc:sldMk cId="3517023630" sldId="265"/>
            <ac:picMk id="4" creationId="{6C013FAF-4F7A-360A-5799-54FB5577184D}"/>
          </ac:picMkLst>
        </pc:picChg>
        <pc:picChg chg="add mod">
          <ac:chgData name="حصه بنت العتيبي" userId="c1fe605c-1aaf-4791-a440-af891effc177" providerId="ADAL" clId="{231BD110-EF86-4585-853A-AE197BFA7F20}" dt="2022-12-24T16:25:26.667" v="228" actId="931"/>
          <ac:picMkLst>
            <pc:docMk/>
            <pc:sldMk cId="3517023630" sldId="265"/>
            <ac:picMk id="6" creationId="{1E801018-C375-778C-5144-3F38A3F4E1D0}"/>
          </ac:picMkLst>
        </pc:picChg>
        <pc:picChg chg="add del mod modCrop">
          <ac:chgData name="حصه بنت العتيبي" userId="c1fe605c-1aaf-4791-a440-af891effc177" providerId="ADAL" clId="{231BD110-EF86-4585-853A-AE197BFA7F20}" dt="2022-12-24T16:27:41.592" v="255"/>
          <ac:picMkLst>
            <pc:docMk/>
            <pc:sldMk cId="3517023630" sldId="265"/>
            <ac:picMk id="8" creationId="{ADB258FB-49F1-5451-C65E-9AFC41F59161}"/>
          </ac:picMkLst>
        </pc:picChg>
        <pc:picChg chg="mod">
          <ac:chgData name="حصه بنت العتيبي" userId="c1fe605c-1aaf-4791-a440-af891effc177" providerId="ADAL" clId="{231BD110-EF86-4585-853A-AE197BFA7F20}" dt="2022-12-24T16:27:35.657" v="254"/>
          <ac:picMkLst>
            <pc:docMk/>
            <pc:sldMk cId="3517023630" sldId="265"/>
            <ac:picMk id="10" creationId="{144FAD01-28EB-C977-97D2-162ACDE52DDC}"/>
          </ac:picMkLst>
        </pc:picChg>
        <pc:picChg chg="mod">
          <ac:chgData name="حصه بنت العتيبي" userId="c1fe605c-1aaf-4791-a440-af891effc177" providerId="ADAL" clId="{231BD110-EF86-4585-853A-AE197BFA7F20}" dt="2022-12-24T16:27:47.146" v="256" actId="1076"/>
          <ac:picMkLst>
            <pc:docMk/>
            <pc:sldMk cId="3517023630" sldId="265"/>
            <ac:picMk id="11" creationId="{95FBA0BF-20F6-0B8A-F269-C3D055724C90}"/>
          </ac:picMkLst>
        </pc:picChg>
        <pc:picChg chg="add mod">
          <ac:chgData name="حصه بنت العتيبي" userId="c1fe605c-1aaf-4791-a440-af891effc177" providerId="ADAL" clId="{231BD110-EF86-4585-853A-AE197BFA7F20}" dt="2022-12-24T16:29:06.714" v="262" actId="1076"/>
          <ac:picMkLst>
            <pc:docMk/>
            <pc:sldMk cId="3517023630" sldId="265"/>
            <ac:picMk id="12" creationId="{BA23C117-30F0-BB3F-C9BD-6261D6D45DC7}"/>
          </ac:picMkLst>
        </pc:picChg>
        <pc:picChg chg="add mod modCrop">
          <ac:chgData name="حصه بنت العتيبي" userId="c1fe605c-1aaf-4791-a440-af891effc177" providerId="ADAL" clId="{231BD110-EF86-4585-853A-AE197BFA7F20}" dt="2022-12-24T16:29:56.493" v="271" actId="1076"/>
          <ac:picMkLst>
            <pc:docMk/>
            <pc:sldMk cId="3517023630" sldId="265"/>
            <ac:picMk id="14" creationId="{74223781-6830-AD4C-0A6F-68729708B74B}"/>
          </ac:picMkLst>
        </pc:picChg>
        <pc:cxnChg chg="add mod">
          <ac:chgData name="حصه بنت العتيبي" userId="c1fe605c-1aaf-4791-a440-af891effc177" providerId="ADAL" clId="{231BD110-EF86-4585-853A-AE197BFA7F20}" dt="2022-12-24T16:36:26.074" v="289" actId="14100"/>
          <ac:cxnSpMkLst>
            <pc:docMk/>
            <pc:sldMk cId="3517023630" sldId="265"/>
            <ac:cxnSpMk id="19" creationId="{7065FD21-C129-FEE7-B2D2-7B04DFB432E0}"/>
          </ac:cxnSpMkLst>
        </pc:cxnChg>
        <pc:cxnChg chg="add mod">
          <ac:chgData name="حصه بنت العتيبي" userId="c1fe605c-1aaf-4791-a440-af891effc177" providerId="ADAL" clId="{231BD110-EF86-4585-853A-AE197BFA7F20}" dt="2022-12-24T16:36:34.250" v="291" actId="14100"/>
          <ac:cxnSpMkLst>
            <pc:docMk/>
            <pc:sldMk cId="3517023630" sldId="265"/>
            <ac:cxnSpMk id="20" creationId="{E9B79CA7-3E64-E849-A342-9085B9B3DEEE}"/>
          </ac:cxnSpMkLst>
        </pc:cxnChg>
        <pc:cxnChg chg="add mod">
          <ac:chgData name="حصه بنت العتيبي" userId="c1fe605c-1aaf-4791-a440-af891effc177" providerId="ADAL" clId="{231BD110-EF86-4585-853A-AE197BFA7F20}" dt="2022-12-24T16:36:45.290" v="293" actId="14100"/>
          <ac:cxnSpMkLst>
            <pc:docMk/>
            <pc:sldMk cId="3517023630" sldId="265"/>
            <ac:cxnSpMk id="21" creationId="{AC1FDC29-C04D-0AC0-DEA5-89A096036807}"/>
          </ac:cxnSpMkLst>
        </pc:cxnChg>
      </pc:sldChg>
      <pc:sldChg chg="addSp delSp modSp add mod delAnim modAnim">
        <pc:chgData name="حصه بنت العتيبي" userId="c1fe605c-1aaf-4791-a440-af891effc177" providerId="ADAL" clId="{231BD110-EF86-4585-853A-AE197BFA7F20}" dt="2022-12-24T16:44:24.991" v="349" actId="1076"/>
        <pc:sldMkLst>
          <pc:docMk/>
          <pc:sldMk cId="1369767733" sldId="266"/>
        </pc:sldMkLst>
        <pc:spChg chg="add mod">
          <ac:chgData name="حصه بنت العتيبي" userId="c1fe605c-1aaf-4791-a440-af891effc177" providerId="ADAL" clId="{231BD110-EF86-4585-853A-AE197BFA7F20}" dt="2022-12-24T16:44:24.991" v="349" actId="1076"/>
          <ac:spMkLst>
            <pc:docMk/>
            <pc:sldMk cId="1369767733" sldId="266"/>
            <ac:spMk id="5" creationId="{6405670C-663C-7B67-2576-AE0E970CAAE9}"/>
          </ac:spMkLst>
        </pc:spChg>
        <pc:spChg chg="add mod">
          <ac:chgData name="حصه بنت العتيبي" userId="c1fe605c-1aaf-4791-a440-af891effc177" providerId="ADAL" clId="{231BD110-EF86-4585-853A-AE197BFA7F20}" dt="2022-12-24T16:44:19.854" v="347" actId="14100"/>
          <ac:spMkLst>
            <pc:docMk/>
            <pc:sldMk cId="1369767733" sldId="266"/>
            <ac:spMk id="7" creationId="{CB38D558-759B-B075-84CF-05A624EA4A07}"/>
          </ac:spMkLst>
        </pc:spChg>
        <pc:spChg chg="add mod">
          <ac:chgData name="حصه بنت العتيبي" userId="c1fe605c-1aaf-4791-a440-af891effc177" providerId="ADAL" clId="{231BD110-EF86-4585-853A-AE197BFA7F20}" dt="2022-12-24T16:44:17.847" v="346" actId="1076"/>
          <ac:spMkLst>
            <pc:docMk/>
            <pc:sldMk cId="1369767733" sldId="266"/>
            <ac:spMk id="8" creationId="{8A39658A-E8A0-F9AF-F02F-6E5CF819C360}"/>
          </ac:spMkLst>
        </pc:spChg>
        <pc:spChg chg="add mod">
          <ac:chgData name="حصه بنت العتيبي" userId="c1fe605c-1aaf-4791-a440-af891effc177" providerId="ADAL" clId="{231BD110-EF86-4585-853A-AE197BFA7F20}" dt="2022-12-24T16:44:15.734" v="345" actId="1076"/>
          <ac:spMkLst>
            <pc:docMk/>
            <pc:sldMk cId="1369767733" sldId="266"/>
            <ac:spMk id="9" creationId="{7B44D498-2B73-0EA5-6DFF-53DF5DE9A0C0}"/>
          </ac:spMkLst>
        </pc:spChg>
        <pc:spChg chg="del">
          <ac:chgData name="حصه بنت العتيبي" userId="c1fe605c-1aaf-4791-a440-af891effc177" providerId="ADAL" clId="{231BD110-EF86-4585-853A-AE197BFA7F20}" dt="2022-12-24T16:37:13.788" v="298" actId="478"/>
          <ac:spMkLst>
            <pc:docMk/>
            <pc:sldMk cId="1369767733" sldId="266"/>
            <ac:spMk id="15" creationId="{4E8E7CA4-943D-3F25-7515-9BFD5A2AFCC5}"/>
          </ac:spMkLst>
        </pc:spChg>
        <pc:spChg chg="del">
          <ac:chgData name="حصه بنت العتيبي" userId="c1fe605c-1aaf-4791-a440-af891effc177" providerId="ADAL" clId="{231BD110-EF86-4585-853A-AE197BFA7F20}" dt="2022-12-24T16:37:13.788" v="298" actId="478"/>
          <ac:spMkLst>
            <pc:docMk/>
            <pc:sldMk cId="1369767733" sldId="266"/>
            <ac:spMk id="16" creationId="{3D0213A0-F4FD-0189-F146-11FB15E6F7A7}"/>
          </ac:spMkLst>
        </pc:spChg>
        <pc:spChg chg="del">
          <ac:chgData name="حصه بنت العتيبي" userId="c1fe605c-1aaf-4791-a440-af891effc177" providerId="ADAL" clId="{231BD110-EF86-4585-853A-AE197BFA7F20}" dt="2022-12-24T16:37:13.788" v="298" actId="478"/>
          <ac:spMkLst>
            <pc:docMk/>
            <pc:sldMk cId="1369767733" sldId="266"/>
            <ac:spMk id="17" creationId="{2454E12B-87C2-7D34-333E-546DAEDC11AD}"/>
          </ac:spMkLst>
        </pc:spChg>
        <pc:spChg chg="del">
          <ac:chgData name="حصه بنت العتيبي" userId="c1fe605c-1aaf-4791-a440-af891effc177" providerId="ADAL" clId="{231BD110-EF86-4585-853A-AE197BFA7F20}" dt="2022-12-24T16:37:13.788" v="298" actId="478"/>
          <ac:spMkLst>
            <pc:docMk/>
            <pc:sldMk cId="1369767733" sldId="266"/>
            <ac:spMk id="18" creationId="{CA62C2CE-4792-814C-D07B-44861B6879C8}"/>
          </ac:spMkLst>
        </pc:spChg>
        <pc:picChg chg="add mod modCrop">
          <ac:chgData name="حصه بنت العتيبي" userId="c1fe605c-1aaf-4791-a440-af891effc177" providerId="ADAL" clId="{231BD110-EF86-4585-853A-AE197BFA7F20}" dt="2022-12-24T16:43:23.829" v="331" actId="1076"/>
          <ac:picMkLst>
            <pc:docMk/>
            <pc:sldMk cId="1369767733" sldId="266"/>
            <ac:picMk id="4" creationId="{19D8364F-ACA4-B72B-7EFE-18BCB4869C35}"/>
          </ac:picMkLst>
        </pc:picChg>
        <pc:picChg chg="del">
          <ac:chgData name="حصه بنت العتيبي" userId="c1fe605c-1aaf-4791-a440-af891effc177" providerId="ADAL" clId="{231BD110-EF86-4585-853A-AE197BFA7F20}" dt="2022-12-24T16:37:17.060" v="299" actId="478"/>
          <ac:picMkLst>
            <pc:docMk/>
            <pc:sldMk cId="1369767733" sldId="266"/>
            <ac:picMk id="6" creationId="{1E801018-C375-778C-5144-3F38A3F4E1D0}"/>
          </ac:picMkLst>
        </pc:picChg>
        <pc:picChg chg="mod ord modCrop">
          <ac:chgData name="حصه بنت العتيبي" userId="c1fe605c-1aaf-4791-a440-af891effc177" providerId="ADAL" clId="{231BD110-EF86-4585-853A-AE197BFA7F20}" dt="2022-12-24T16:43:16.270" v="327" actId="1076"/>
          <ac:picMkLst>
            <pc:docMk/>
            <pc:sldMk cId="1369767733" sldId="266"/>
            <ac:picMk id="11" creationId="{95FBA0BF-20F6-0B8A-F269-C3D055724C90}"/>
          </ac:picMkLst>
        </pc:picChg>
        <pc:picChg chg="del">
          <ac:chgData name="حصه بنت العتيبي" userId="c1fe605c-1aaf-4791-a440-af891effc177" providerId="ADAL" clId="{231BD110-EF86-4585-853A-AE197BFA7F20}" dt="2022-12-24T16:37:19.456" v="300" actId="478"/>
          <ac:picMkLst>
            <pc:docMk/>
            <pc:sldMk cId="1369767733" sldId="266"/>
            <ac:picMk id="12" creationId="{BA23C117-30F0-BB3F-C9BD-6261D6D45DC7}"/>
          </ac:picMkLst>
        </pc:picChg>
        <pc:picChg chg="del">
          <ac:chgData name="حصه بنت العتيبي" userId="c1fe605c-1aaf-4791-a440-af891effc177" providerId="ADAL" clId="{231BD110-EF86-4585-853A-AE197BFA7F20}" dt="2022-12-24T16:37:59.894" v="307" actId="478"/>
          <ac:picMkLst>
            <pc:docMk/>
            <pc:sldMk cId="1369767733" sldId="266"/>
            <ac:picMk id="14" creationId="{74223781-6830-AD4C-0A6F-68729708B74B}"/>
          </ac:picMkLst>
        </pc:picChg>
        <pc:cxnChg chg="del">
          <ac:chgData name="حصه بنت العتيبي" userId="c1fe605c-1aaf-4791-a440-af891effc177" providerId="ADAL" clId="{231BD110-EF86-4585-853A-AE197BFA7F20}" dt="2022-12-24T16:37:17.060" v="299" actId="478"/>
          <ac:cxnSpMkLst>
            <pc:docMk/>
            <pc:sldMk cId="1369767733" sldId="266"/>
            <ac:cxnSpMk id="19" creationId="{7065FD21-C129-FEE7-B2D2-7B04DFB432E0}"/>
          </ac:cxnSpMkLst>
        </pc:cxnChg>
        <pc:cxnChg chg="del">
          <ac:chgData name="حصه بنت العتيبي" userId="c1fe605c-1aaf-4791-a440-af891effc177" providerId="ADAL" clId="{231BD110-EF86-4585-853A-AE197BFA7F20}" dt="2022-12-24T16:37:17.060" v="299" actId="478"/>
          <ac:cxnSpMkLst>
            <pc:docMk/>
            <pc:sldMk cId="1369767733" sldId="266"/>
            <ac:cxnSpMk id="20" creationId="{E9B79CA7-3E64-E849-A342-9085B9B3DEEE}"/>
          </ac:cxnSpMkLst>
        </pc:cxnChg>
        <pc:cxnChg chg="del">
          <ac:chgData name="حصه بنت العتيبي" userId="c1fe605c-1aaf-4791-a440-af891effc177" providerId="ADAL" clId="{231BD110-EF86-4585-853A-AE197BFA7F20}" dt="2022-12-24T16:37:17.060" v="299" actId="478"/>
          <ac:cxnSpMkLst>
            <pc:docMk/>
            <pc:sldMk cId="1369767733" sldId="266"/>
            <ac:cxnSpMk id="21" creationId="{AC1FDC29-C04D-0AC0-DEA5-89A096036807}"/>
          </ac:cxnSpMkLst>
        </pc:cxnChg>
      </pc:sldChg>
      <pc:sldChg chg="addSp delSp modSp add mod modTransition delAnim modAnim">
        <pc:chgData name="حصه بنت العتيبي" userId="c1fe605c-1aaf-4791-a440-af891effc177" providerId="ADAL" clId="{231BD110-EF86-4585-853A-AE197BFA7F20}" dt="2022-12-24T16:49:04.210" v="407"/>
        <pc:sldMkLst>
          <pc:docMk/>
          <pc:sldMk cId="3006162749" sldId="267"/>
        </pc:sldMkLst>
        <pc:spChg chg="add mod">
          <ac:chgData name="حصه بنت العتيبي" userId="c1fe605c-1aaf-4791-a440-af891effc177" providerId="ADAL" clId="{231BD110-EF86-4585-853A-AE197BFA7F20}" dt="2022-12-24T16:45:38.656" v="358" actId="120"/>
          <ac:spMkLst>
            <pc:docMk/>
            <pc:sldMk cId="3006162749" sldId="267"/>
            <ac:spMk id="3" creationId="{B65061CC-2C9D-0608-8747-9F9A78A61776}"/>
          </ac:spMkLst>
        </pc:spChg>
        <pc:spChg chg="del">
          <ac:chgData name="حصه بنت العتيبي" userId="c1fe605c-1aaf-4791-a440-af891effc177" providerId="ADAL" clId="{231BD110-EF86-4585-853A-AE197BFA7F20}" dt="2022-12-24T16:44:38.702" v="351" actId="478"/>
          <ac:spMkLst>
            <pc:docMk/>
            <pc:sldMk cId="3006162749" sldId="267"/>
            <ac:spMk id="5" creationId="{6405670C-663C-7B67-2576-AE0E970CAAE9}"/>
          </ac:spMkLst>
        </pc:spChg>
        <pc:spChg chg="add mod">
          <ac:chgData name="حصه بنت العتيبي" userId="c1fe605c-1aaf-4791-a440-af891effc177" providerId="ADAL" clId="{231BD110-EF86-4585-853A-AE197BFA7F20}" dt="2022-12-24T16:46:02.581" v="366" actId="1076"/>
          <ac:spMkLst>
            <pc:docMk/>
            <pc:sldMk cId="3006162749" sldId="267"/>
            <ac:spMk id="6" creationId="{24477C2E-CB6F-F857-85FA-2384D1374BEE}"/>
          </ac:spMkLst>
        </pc:spChg>
        <pc:spChg chg="del">
          <ac:chgData name="حصه بنت العتيبي" userId="c1fe605c-1aaf-4791-a440-af891effc177" providerId="ADAL" clId="{231BD110-EF86-4585-853A-AE197BFA7F20}" dt="2022-12-24T16:44:38.702" v="351" actId="478"/>
          <ac:spMkLst>
            <pc:docMk/>
            <pc:sldMk cId="3006162749" sldId="267"/>
            <ac:spMk id="7" creationId="{CB38D558-759B-B075-84CF-05A624EA4A07}"/>
          </ac:spMkLst>
        </pc:spChg>
        <pc:spChg chg="del">
          <ac:chgData name="حصه بنت العتيبي" userId="c1fe605c-1aaf-4791-a440-af891effc177" providerId="ADAL" clId="{231BD110-EF86-4585-853A-AE197BFA7F20}" dt="2022-12-24T16:44:38.702" v="351" actId="478"/>
          <ac:spMkLst>
            <pc:docMk/>
            <pc:sldMk cId="3006162749" sldId="267"/>
            <ac:spMk id="8" creationId="{8A39658A-E8A0-F9AF-F02F-6E5CF819C360}"/>
          </ac:spMkLst>
        </pc:spChg>
        <pc:spChg chg="del">
          <ac:chgData name="حصه بنت العتيبي" userId="c1fe605c-1aaf-4791-a440-af891effc177" providerId="ADAL" clId="{231BD110-EF86-4585-853A-AE197BFA7F20}" dt="2022-12-24T16:44:38.702" v="351" actId="478"/>
          <ac:spMkLst>
            <pc:docMk/>
            <pc:sldMk cId="3006162749" sldId="267"/>
            <ac:spMk id="9" creationId="{7B44D498-2B73-0EA5-6DFF-53DF5DE9A0C0}"/>
          </ac:spMkLst>
        </pc:spChg>
        <pc:spChg chg="add mod">
          <ac:chgData name="حصه بنت العتيبي" userId="c1fe605c-1aaf-4791-a440-af891effc177" providerId="ADAL" clId="{231BD110-EF86-4585-853A-AE197BFA7F20}" dt="2022-12-24T16:46:05.306" v="367" actId="1076"/>
          <ac:spMkLst>
            <pc:docMk/>
            <pc:sldMk cId="3006162749" sldId="267"/>
            <ac:spMk id="10" creationId="{4D3DAF73-EE6C-6BB7-CC26-01BD028E2C5D}"/>
          </ac:spMkLst>
        </pc:spChg>
        <pc:picChg chg="mod modCrop">
          <ac:chgData name="حصه بنت العتيبي" userId="c1fe605c-1aaf-4791-a440-af891effc177" providerId="ADAL" clId="{231BD110-EF86-4585-853A-AE197BFA7F20}" dt="2022-12-24T16:45:02.301" v="354" actId="1076"/>
          <ac:picMkLst>
            <pc:docMk/>
            <pc:sldMk cId="3006162749" sldId="267"/>
            <ac:picMk id="4" creationId="{19D8364F-ACA4-B72B-7EFE-18BCB4869C35}"/>
          </ac:picMkLst>
        </pc:picChg>
      </pc:sldChg>
      <pc:sldChg chg="addSp delSp modSp add mod modTransition delAnim modAnim">
        <pc:chgData name="حصه بنت العتيبي" userId="c1fe605c-1aaf-4791-a440-af891effc177" providerId="ADAL" clId="{231BD110-EF86-4585-853A-AE197BFA7F20}" dt="2022-12-24T16:48:56.196" v="406"/>
        <pc:sldMkLst>
          <pc:docMk/>
          <pc:sldMk cId="1136251635" sldId="268"/>
        </pc:sldMkLst>
        <pc:spChg chg="del">
          <ac:chgData name="حصه بنت العتيبي" userId="c1fe605c-1aaf-4791-a440-af891effc177" providerId="ADAL" clId="{231BD110-EF86-4585-853A-AE197BFA7F20}" dt="2022-12-24T16:46:12.127" v="369" actId="478"/>
          <ac:spMkLst>
            <pc:docMk/>
            <pc:sldMk cId="1136251635" sldId="268"/>
            <ac:spMk id="3" creationId="{B65061CC-2C9D-0608-8747-9F9A78A61776}"/>
          </ac:spMkLst>
        </pc:spChg>
        <pc:spChg chg="add del mod">
          <ac:chgData name="حصه بنت العتيبي" userId="c1fe605c-1aaf-4791-a440-af891effc177" providerId="ADAL" clId="{231BD110-EF86-4585-853A-AE197BFA7F20}" dt="2022-12-24T16:47:50.141" v="384" actId="21"/>
          <ac:spMkLst>
            <pc:docMk/>
            <pc:sldMk cId="1136251635" sldId="268"/>
            <ac:spMk id="5" creationId="{24B47F31-C36A-9C10-A8D3-9B5B4E6406C9}"/>
          </ac:spMkLst>
        </pc:spChg>
        <pc:spChg chg="del">
          <ac:chgData name="حصه بنت العتيبي" userId="c1fe605c-1aaf-4791-a440-af891effc177" providerId="ADAL" clId="{231BD110-EF86-4585-853A-AE197BFA7F20}" dt="2022-12-24T16:46:12.127" v="369" actId="478"/>
          <ac:spMkLst>
            <pc:docMk/>
            <pc:sldMk cId="1136251635" sldId="268"/>
            <ac:spMk id="6" creationId="{24477C2E-CB6F-F857-85FA-2384D1374BEE}"/>
          </ac:spMkLst>
        </pc:spChg>
        <pc:spChg chg="add del mod">
          <ac:chgData name="حصه بنت العتيبي" userId="c1fe605c-1aaf-4791-a440-af891effc177" providerId="ADAL" clId="{231BD110-EF86-4585-853A-AE197BFA7F20}" dt="2022-12-24T16:47:50.141" v="384" actId="21"/>
          <ac:spMkLst>
            <pc:docMk/>
            <pc:sldMk cId="1136251635" sldId="268"/>
            <ac:spMk id="7" creationId="{458DA956-96C3-0BDB-7A80-A025D34C9141}"/>
          </ac:spMkLst>
        </pc:spChg>
        <pc:spChg chg="add del mod">
          <ac:chgData name="حصه بنت العتيبي" userId="c1fe605c-1aaf-4791-a440-af891effc177" providerId="ADAL" clId="{231BD110-EF86-4585-853A-AE197BFA7F20}" dt="2022-12-24T16:47:50.141" v="384" actId="21"/>
          <ac:spMkLst>
            <pc:docMk/>
            <pc:sldMk cId="1136251635" sldId="268"/>
            <ac:spMk id="8" creationId="{E02A6B70-E269-6FB5-88A6-CE1949CAB29F}"/>
          </ac:spMkLst>
        </pc:spChg>
        <pc:spChg chg="add del mod">
          <ac:chgData name="حصه بنت العتيبي" userId="c1fe605c-1aaf-4791-a440-af891effc177" providerId="ADAL" clId="{231BD110-EF86-4585-853A-AE197BFA7F20}" dt="2022-12-24T16:47:50.141" v="384" actId="21"/>
          <ac:spMkLst>
            <pc:docMk/>
            <pc:sldMk cId="1136251635" sldId="268"/>
            <ac:spMk id="9" creationId="{DDA8DB5E-386F-0D26-7648-2C424F785A61}"/>
          </ac:spMkLst>
        </pc:spChg>
        <pc:spChg chg="del">
          <ac:chgData name="حصه بنت العتيبي" userId="c1fe605c-1aaf-4791-a440-af891effc177" providerId="ADAL" clId="{231BD110-EF86-4585-853A-AE197BFA7F20}" dt="2022-12-24T16:46:12.127" v="369" actId="478"/>
          <ac:spMkLst>
            <pc:docMk/>
            <pc:sldMk cId="1136251635" sldId="268"/>
            <ac:spMk id="10" creationId="{4D3DAF73-EE6C-6BB7-CC26-01BD028E2C5D}"/>
          </ac:spMkLst>
        </pc:spChg>
        <pc:spChg chg="add mod">
          <ac:chgData name="حصه بنت العتيبي" userId="c1fe605c-1aaf-4791-a440-af891effc177" providerId="ADAL" clId="{231BD110-EF86-4585-853A-AE197BFA7F20}" dt="2022-12-24T16:48:30.334" v="398" actId="403"/>
          <ac:spMkLst>
            <pc:docMk/>
            <pc:sldMk cId="1136251635" sldId="268"/>
            <ac:spMk id="12" creationId="{79178252-B4DB-D8F9-A945-D96B57A26DCD}"/>
          </ac:spMkLst>
        </pc:spChg>
        <pc:spChg chg="add mod">
          <ac:chgData name="حصه بنت العتيبي" userId="c1fe605c-1aaf-4791-a440-af891effc177" providerId="ADAL" clId="{231BD110-EF86-4585-853A-AE197BFA7F20}" dt="2022-12-24T16:48:47.121" v="403" actId="1076"/>
          <ac:spMkLst>
            <pc:docMk/>
            <pc:sldMk cId="1136251635" sldId="268"/>
            <ac:spMk id="13" creationId="{3B5018DE-8841-EAC6-904D-467784561C4F}"/>
          </ac:spMkLst>
        </pc:spChg>
        <pc:spChg chg="add mod">
          <ac:chgData name="حصه بنت العتيبي" userId="c1fe605c-1aaf-4791-a440-af891effc177" providerId="ADAL" clId="{231BD110-EF86-4585-853A-AE197BFA7F20}" dt="2022-12-24T16:48:50.141" v="404" actId="1076"/>
          <ac:spMkLst>
            <pc:docMk/>
            <pc:sldMk cId="1136251635" sldId="268"/>
            <ac:spMk id="14" creationId="{21B1C645-DAD2-D156-06B9-11C6C286F4C4}"/>
          </ac:spMkLst>
        </pc:spChg>
        <pc:spChg chg="add mod">
          <ac:chgData name="حصه بنت العتيبي" userId="c1fe605c-1aaf-4791-a440-af891effc177" providerId="ADAL" clId="{231BD110-EF86-4585-853A-AE197BFA7F20}" dt="2022-12-24T16:48:52.593" v="405" actId="1076"/>
          <ac:spMkLst>
            <pc:docMk/>
            <pc:sldMk cId="1136251635" sldId="268"/>
            <ac:spMk id="15" creationId="{A94C4748-A397-9229-8457-E0080C8B7967}"/>
          </ac:spMkLst>
        </pc:spChg>
        <pc:picChg chg="mod modCrop">
          <ac:chgData name="حصه بنت العتيبي" userId="c1fe605c-1aaf-4791-a440-af891effc177" providerId="ADAL" clId="{231BD110-EF86-4585-853A-AE197BFA7F20}" dt="2022-12-24T16:48:41.272" v="401" actId="14100"/>
          <ac:picMkLst>
            <pc:docMk/>
            <pc:sldMk cId="1136251635" sldId="268"/>
            <ac:picMk id="4" creationId="{19D8364F-ACA4-B72B-7EFE-18BCB4869C35}"/>
          </ac:picMkLst>
        </pc:picChg>
      </pc:sldChg>
      <pc:sldChg chg="addSp delSp modSp add mod delAnim modAnim">
        <pc:chgData name="حصه بنت العتيبي" userId="c1fe605c-1aaf-4791-a440-af891effc177" providerId="ADAL" clId="{231BD110-EF86-4585-853A-AE197BFA7F20}" dt="2022-12-24T17:07:39.497" v="492" actId="21"/>
        <pc:sldMkLst>
          <pc:docMk/>
          <pc:sldMk cId="3617563759" sldId="269"/>
        </pc:sldMkLst>
        <pc:spChg chg="add mod">
          <ac:chgData name="حصه بنت العتيبي" userId="c1fe605c-1aaf-4791-a440-af891effc177" providerId="ADAL" clId="{231BD110-EF86-4585-853A-AE197BFA7F20}" dt="2022-12-24T16:50:43.088" v="432" actId="207"/>
          <ac:spMkLst>
            <pc:docMk/>
            <pc:sldMk cId="3617563759" sldId="269"/>
            <ac:spMk id="3" creationId="{3CB47B86-EB01-3727-7952-B2E19A0B056D}"/>
          </ac:spMkLst>
        </pc:spChg>
        <pc:spChg chg="add mod">
          <ac:chgData name="حصه بنت العتيبي" userId="c1fe605c-1aaf-4791-a440-af891effc177" providerId="ADAL" clId="{231BD110-EF86-4585-853A-AE197BFA7F20}" dt="2022-12-24T16:50:49.765" v="433" actId="207"/>
          <ac:spMkLst>
            <pc:docMk/>
            <pc:sldMk cId="3617563759" sldId="269"/>
            <ac:spMk id="5" creationId="{058F8937-E74F-9006-58B4-BF251B131E6B}"/>
          </ac:spMkLst>
        </pc:spChg>
        <pc:spChg chg="del">
          <ac:chgData name="حصه بنت العتيبي" userId="c1fe605c-1aaf-4791-a440-af891effc177" providerId="ADAL" clId="{231BD110-EF86-4585-853A-AE197BFA7F20}" dt="2022-12-24T16:49:18.270" v="409" actId="478"/>
          <ac:spMkLst>
            <pc:docMk/>
            <pc:sldMk cId="3617563759" sldId="269"/>
            <ac:spMk id="12" creationId="{79178252-B4DB-D8F9-A945-D96B57A26DCD}"/>
          </ac:spMkLst>
        </pc:spChg>
        <pc:spChg chg="del">
          <ac:chgData name="حصه بنت العتيبي" userId="c1fe605c-1aaf-4791-a440-af891effc177" providerId="ADAL" clId="{231BD110-EF86-4585-853A-AE197BFA7F20}" dt="2022-12-24T16:49:18.270" v="409" actId="478"/>
          <ac:spMkLst>
            <pc:docMk/>
            <pc:sldMk cId="3617563759" sldId="269"/>
            <ac:spMk id="13" creationId="{3B5018DE-8841-EAC6-904D-467784561C4F}"/>
          </ac:spMkLst>
        </pc:spChg>
        <pc:spChg chg="del">
          <ac:chgData name="حصه بنت العتيبي" userId="c1fe605c-1aaf-4791-a440-af891effc177" providerId="ADAL" clId="{231BD110-EF86-4585-853A-AE197BFA7F20}" dt="2022-12-24T16:49:18.270" v="409" actId="478"/>
          <ac:spMkLst>
            <pc:docMk/>
            <pc:sldMk cId="3617563759" sldId="269"/>
            <ac:spMk id="14" creationId="{21B1C645-DAD2-D156-06B9-11C6C286F4C4}"/>
          </ac:spMkLst>
        </pc:spChg>
        <pc:spChg chg="del">
          <ac:chgData name="حصه بنت العتيبي" userId="c1fe605c-1aaf-4791-a440-af891effc177" providerId="ADAL" clId="{231BD110-EF86-4585-853A-AE197BFA7F20}" dt="2022-12-24T16:49:18.270" v="409" actId="478"/>
          <ac:spMkLst>
            <pc:docMk/>
            <pc:sldMk cId="3617563759" sldId="269"/>
            <ac:spMk id="15" creationId="{A94C4748-A397-9229-8457-E0080C8B7967}"/>
          </ac:spMkLst>
        </pc:spChg>
        <pc:picChg chg="del">
          <ac:chgData name="حصه بنت العتيبي" userId="c1fe605c-1aaf-4791-a440-af891effc177" providerId="ADAL" clId="{231BD110-EF86-4585-853A-AE197BFA7F20}" dt="2022-12-24T17:07:39.497" v="492" actId="21"/>
          <ac:picMkLst>
            <pc:docMk/>
            <pc:sldMk cId="3617563759" sldId="269"/>
            <ac:picMk id="2" creationId="{135845AC-BA1D-9F4B-AF34-90214BC25EEF}"/>
          </ac:picMkLst>
        </pc:picChg>
        <pc:picChg chg="mod modCrop">
          <ac:chgData name="حصه بنت العتيبي" userId="c1fe605c-1aaf-4791-a440-af891effc177" providerId="ADAL" clId="{231BD110-EF86-4585-853A-AE197BFA7F20}" dt="2022-12-24T16:49:43.505" v="416" actId="1076"/>
          <ac:picMkLst>
            <pc:docMk/>
            <pc:sldMk cId="3617563759" sldId="269"/>
            <ac:picMk id="4" creationId="{19D8364F-ACA4-B72B-7EFE-18BCB4869C35}"/>
          </ac:picMkLst>
        </pc:picChg>
      </pc:sldChg>
      <pc:sldChg chg="addSp delSp modSp add mod delAnim modAnim">
        <pc:chgData name="حصه بنت العتيبي" userId="c1fe605c-1aaf-4791-a440-af891effc177" providerId="ADAL" clId="{231BD110-EF86-4585-853A-AE197BFA7F20}" dt="2022-12-24T17:05:09.036" v="484" actId="1076"/>
        <pc:sldMkLst>
          <pc:docMk/>
          <pc:sldMk cId="2601814553" sldId="270"/>
        </pc:sldMkLst>
        <pc:spChg chg="del mod">
          <ac:chgData name="حصه بنت العتيبي" userId="c1fe605c-1aaf-4791-a440-af891effc177" providerId="ADAL" clId="{231BD110-EF86-4585-853A-AE197BFA7F20}" dt="2022-12-24T16:51:01.462" v="436" actId="478"/>
          <ac:spMkLst>
            <pc:docMk/>
            <pc:sldMk cId="2601814553" sldId="270"/>
            <ac:spMk id="3" creationId="{3CB47B86-EB01-3727-7952-B2E19A0B056D}"/>
          </ac:spMkLst>
        </pc:spChg>
        <pc:spChg chg="del mod">
          <ac:chgData name="حصه بنت العتيبي" userId="c1fe605c-1aaf-4791-a440-af891effc177" providerId="ADAL" clId="{231BD110-EF86-4585-853A-AE197BFA7F20}" dt="2022-12-24T16:51:01.462" v="436" actId="478"/>
          <ac:spMkLst>
            <pc:docMk/>
            <pc:sldMk cId="2601814553" sldId="270"/>
            <ac:spMk id="5" creationId="{058F8937-E74F-9006-58B4-BF251B131E6B}"/>
          </ac:spMkLst>
        </pc:spChg>
        <pc:spChg chg="add mod">
          <ac:chgData name="حصه بنت العتيبي" userId="c1fe605c-1aaf-4791-a440-af891effc177" providerId="ADAL" clId="{231BD110-EF86-4585-853A-AE197BFA7F20}" dt="2022-12-24T17:04:53.341" v="478" actId="14100"/>
          <ac:spMkLst>
            <pc:docMk/>
            <pc:sldMk cId="2601814553" sldId="270"/>
            <ac:spMk id="10" creationId="{9B995076-78BF-16C3-08F3-22134EE45527}"/>
          </ac:spMkLst>
        </pc:spChg>
        <pc:spChg chg="add mod">
          <ac:chgData name="حصه بنت العتيبي" userId="c1fe605c-1aaf-4791-a440-af891effc177" providerId="ADAL" clId="{231BD110-EF86-4585-853A-AE197BFA7F20}" dt="2022-12-24T17:05:09.036" v="484" actId="1076"/>
          <ac:spMkLst>
            <pc:docMk/>
            <pc:sldMk cId="2601814553" sldId="270"/>
            <ac:spMk id="12" creationId="{587E60FB-FD06-8832-7A2A-0904191EF6B9}"/>
          </ac:spMkLst>
        </pc:spChg>
        <pc:picChg chg="del mod">
          <ac:chgData name="حصه بنت العتيبي" userId="c1fe605c-1aaf-4791-a440-af891effc177" providerId="ADAL" clId="{231BD110-EF86-4585-853A-AE197BFA7F20}" dt="2022-12-24T16:51:01.462" v="436" actId="478"/>
          <ac:picMkLst>
            <pc:docMk/>
            <pc:sldMk cId="2601814553" sldId="270"/>
            <ac:picMk id="4" creationId="{19D8364F-ACA4-B72B-7EFE-18BCB4869C35}"/>
          </ac:picMkLst>
        </pc:picChg>
        <pc:picChg chg="add del mod">
          <ac:chgData name="حصه بنت العتيبي" userId="c1fe605c-1aaf-4791-a440-af891effc177" providerId="ADAL" clId="{231BD110-EF86-4585-853A-AE197BFA7F20}" dt="2022-12-24T17:01:36.093" v="440" actId="478"/>
          <ac:picMkLst>
            <pc:docMk/>
            <pc:sldMk cId="2601814553" sldId="270"/>
            <ac:picMk id="7" creationId="{D6270839-CFA3-0C45-8FE2-49E590DFC89C}"/>
          </ac:picMkLst>
        </pc:picChg>
        <pc:picChg chg="add mod modCrop">
          <ac:chgData name="حصه بنت العتيبي" userId="c1fe605c-1aaf-4791-a440-af891effc177" providerId="ADAL" clId="{231BD110-EF86-4585-853A-AE197BFA7F20}" dt="2022-12-24T17:03:56.064" v="468" actId="1076"/>
          <ac:picMkLst>
            <pc:docMk/>
            <pc:sldMk cId="2601814553" sldId="270"/>
            <ac:picMk id="9" creationId="{321491CF-9527-4737-073C-6B9098114E12}"/>
          </ac:picMkLst>
        </pc:picChg>
      </pc:sldChg>
      <pc:sldChg chg="addSp modSp new mod modTransition modAnim">
        <pc:chgData name="حصه بنت العتيبي" userId="c1fe605c-1aaf-4791-a440-af891effc177" providerId="ADAL" clId="{231BD110-EF86-4585-853A-AE197BFA7F20}" dt="2022-12-24T17:38:35.854" v="657"/>
        <pc:sldMkLst>
          <pc:docMk/>
          <pc:sldMk cId="3927813228" sldId="271"/>
        </pc:sldMkLst>
        <pc:spChg chg="add mod">
          <ac:chgData name="حصه بنت العتيبي" userId="c1fe605c-1aaf-4791-a440-af891effc177" providerId="ADAL" clId="{231BD110-EF86-4585-853A-AE197BFA7F20}" dt="2022-12-24T17:08:59.941" v="502" actId="207"/>
          <ac:spMkLst>
            <pc:docMk/>
            <pc:sldMk cId="3927813228" sldId="271"/>
            <ac:spMk id="4" creationId="{BA918A88-1C19-E348-A746-D2457B716A4C}"/>
          </ac:spMkLst>
        </pc:spChg>
        <pc:spChg chg="add mod">
          <ac:chgData name="حصه بنت العتيبي" userId="c1fe605c-1aaf-4791-a440-af891effc177" providerId="ADAL" clId="{231BD110-EF86-4585-853A-AE197BFA7F20}" dt="2022-12-24T17:08:49.016" v="501" actId="1076"/>
          <ac:spMkLst>
            <pc:docMk/>
            <pc:sldMk cId="3927813228" sldId="271"/>
            <ac:spMk id="5" creationId="{881896C8-5731-0B4D-90D6-93896757E90D}"/>
          </ac:spMkLst>
        </pc:spChg>
        <pc:picChg chg="add mod">
          <ac:chgData name="حصه بنت العتيبي" userId="c1fe605c-1aaf-4791-a440-af891effc177" providerId="ADAL" clId="{231BD110-EF86-4585-853A-AE197BFA7F20}" dt="2022-12-24T17:07:34.023" v="491" actId="14100"/>
          <ac:picMkLst>
            <pc:docMk/>
            <pc:sldMk cId="3927813228" sldId="271"/>
            <ac:picMk id="2" creationId="{000B457D-DB5B-0C96-3FF7-002A281D265A}"/>
          </ac:picMkLst>
        </pc:picChg>
        <pc:picChg chg="add mod">
          <ac:chgData name="حصه بنت العتيبي" userId="c1fe605c-1aaf-4791-a440-af891effc177" providerId="ADAL" clId="{231BD110-EF86-4585-853A-AE197BFA7F20}" dt="2022-12-24T17:08:13.091" v="498" actId="1076"/>
          <ac:picMkLst>
            <pc:docMk/>
            <pc:sldMk cId="3927813228" sldId="271"/>
            <ac:picMk id="3" creationId="{0230A4B3-6CBE-C66F-5C6B-F94B9E5EBABC}"/>
          </ac:picMkLst>
        </pc:picChg>
      </pc:sldChg>
      <pc:sldChg chg="add">
        <pc:chgData name="حصه بنت العتيبي" userId="c1fe605c-1aaf-4791-a440-af891effc177" providerId="ADAL" clId="{231BD110-EF86-4585-853A-AE197BFA7F20}" dt="2022-12-24T17:10:17.089" v="503"/>
        <pc:sldMkLst>
          <pc:docMk/>
          <pc:sldMk cId="1120390667" sldId="272"/>
        </pc:sldMkLst>
      </pc:sldChg>
      <pc:sldChg chg="addSp delSp modSp new mod modTransition setBg">
        <pc:chgData name="حصه بنت العتيبي" userId="c1fe605c-1aaf-4791-a440-af891effc177" providerId="ADAL" clId="{231BD110-EF86-4585-853A-AE197BFA7F20}" dt="2022-12-24T17:19:02.472" v="561" actId="478"/>
        <pc:sldMkLst>
          <pc:docMk/>
          <pc:sldMk cId="2288301650" sldId="273"/>
        </pc:sldMkLst>
        <pc:spChg chg="add del">
          <ac:chgData name="حصه بنت العتيبي" userId="c1fe605c-1aaf-4791-a440-af891effc177" providerId="ADAL" clId="{231BD110-EF86-4585-853A-AE197BFA7F20}" dt="2022-12-24T17:11:34.134" v="507" actId="26606"/>
          <ac:spMkLst>
            <pc:docMk/>
            <pc:sldMk cId="2288301650" sldId="273"/>
            <ac:spMk id="8" creationId="{42A4FC2C-047E-45A5-965D-8E1E3BF09BC6}"/>
          </ac:spMkLst>
        </pc:spChg>
        <pc:picChg chg="add mod modCrop">
          <ac:chgData name="حصه بنت العتيبي" userId="c1fe605c-1aaf-4791-a440-af891effc177" providerId="ADAL" clId="{231BD110-EF86-4585-853A-AE197BFA7F20}" dt="2022-12-24T17:17:36.842" v="546" actId="1076"/>
          <ac:picMkLst>
            <pc:docMk/>
            <pc:sldMk cId="2288301650" sldId="273"/>
            <ac:picMk id="3" creationId="{7D31ABF8-3FDF-5661-92F9-28BE83A1EB26}"/>
          </ac:picMkLst>
        </pc:picChg>
        <pc:picChg chg="add mod ord">
          <ac:chgData name="حصه بنت العتيبي" userId="c1fe605c-1aaf-4791-a440-af891effc177" providerId="ADAL" clId="{231BD110-EF86-4585-853A-AE197BFA7F20}" dt="2022-12-24T17:17:35.111" v="545" actId="1076"/>
          <ac:picMkLst>
            <pc:docMk/>
            <pc:sldMk cId="2288301650" sldId="273"/>
            <ac:picMk id="4" creationId="{1737FFE9-F83E-BC36-9132-531BA9696C24}"/>
          </ac:picMkLst>
        </pc:picChg>
        <pc:picChg chg="add mod modCrop">
          <ac:chgData name="حصه بنت العتيبي" userId="c1fe605c-1aaf-4791-a440-af891effc177" providerId="ADAL" clId="{231BD110-EF86-4585-853A-AE197BFA7F20}" dt="2022-12-24T17:18:24.394" v="552" actId="1076"/>
          <ac:picMkLst>
            <pc:docMk/>
            <pc:sldMk cId="2288301650" sldId="273"/>
            <ac:picMk id="5" creationId="{F76B31EA-36B0-F3F9-29DE-19231B2767F1}"/>
          </ac:picMkLst>
        </pc:picChg>
        <pc:picChg chg="add del mod">
          <ac:chgData name="حصه بنت العتيبي" userId="c1fe605c-1aaf-4791-a440-af891effc177" providerId="ADAL" clId="{231BD110-EF86-4585-853A-AE197BFA7F20}" dt="2022-12-24T17:19:02.472" v="561" actId="478"/>
          <ac:picMkLst>
            <pc:docMk/>
            <pc:sldMk cId="2288301650" sldId="273"/>
            <ac:picMk id="6" creationId="{A064411C-075F-1FCF-96BD-032383A1B47C}"/>
          </ac:picMkLst>
        </pc:picChg>
      </pc:sldChg>
      <pc:sldChg chg="addSp delSp modSp new mod modTransition setBg">
        <pc:chgData name="حصه بنت العتيبي" userId="c1fe605c-1aaf-4791-a440-af891effc177" providerId="ADAL" clId="{231BD110-EF86-4585-853A-AE197BFA7F20}" dt="2022-12-24T17:18:47.159" v="558"/>
        <pc:sldMkLst>
          <pc:docMk/>
          <pc:sldMk cId="306640968" sldId="274"/>
        </pc:sldMkLst>
        <pc:spChg chg="add del">
          <ac:chgData name="حصه بنت العتيبي" userId="c1fe605c-1aaf-4791-a440-af891effc177" providerId="ADAL" clId="{231BD110-EF86-4585-853A-AE197BFA7F20}" dt="2022-12-24T17:16:28.808" v="529" actId="26606"/>
          <ac:spMkLst>
            <pc:docMk/>
            <pc:sldMk cId="306640968" sldId="274"/>
            <ac:spMk id="10" creationId="{46D6306C-ED4F-4AAE-B4A5-EEA6AFAD726E}"/>
          </ac:spMkLst>
        </pc:spChg>
        <pc:spChg chg="add del">
          <ac:chgData name="حصه بنت العتيبي" userId="c1fe605c-1aaf-4791-a440-af891effc177" providerId="ADAL" clId="{231BD110-EF86-4585-853A-AE197BFA7F20}" dt="2022-12-24T17:16:28.808" v="529" actId="26606"/>
          <ac:spMkLst>
            <pc:docMk/>
            <pc:sldMk cId="306640968" sldId="274"/>
            <ac:spMk id="12" creationId="{0EC5361D-F897-4856-B945-0455A365EB24}"/>
          </ac:spMkLst>
        </pc:spChg>
        <pc:spChg chg="add del">
          <ac:chgData name="حصه بنت العتيبي" userId="c1fe605c-1aaf-4791-a440-af891effc177" providerId="ADAL" clId="{231BD110-EF86-4585-853A-AE197BFA7F20}" dt="2022-12-24T17:16:28.808" v="529" actId="26606"/>
          <ac:spMkLst>
            <pc:docMk/>
            <pc:sldMk cId="306640968" sldId="274"/>
            <ac:spMk id="14" creationId="{4508C0C5-2268-42B5-B3C8-4D0899E05F8C}"/>
          </ac:spMkLst>
        </pc:spChg>
        <pc:spChg chg="add del">
          <ac:chgData name="حصه بنت العتيبي" userId="c1fe605c-1aaf-4791-a440-af891effc177" providerId="ADAL" clId="{231BD110-EF86-4585-853A-AE197BFA7F20}" dt="2022-12-24T17:16:28.808" v="529" actId="26606"/>
          <ac:spMkLst>
            <pc:docMk/>
            <pc:sldMk cId="306640968" sldId="274"/>
            <ac:spMk id="16" creationId="{141ACBDB-38F8-4B34-8183-BD95B4E55A62}"/>
          </ac:spMkLst>
        </pc:spChg>
        <pc:spChg chg="add del">
          <ac:chgData name="حصه بنت العتيبي" userId="c1fe605c-1aaf-4791-a440-af891effc177" providerId="ADAL" clId="{231BD110-EF86-4585-853A-AE197BFA7F20}" dt="2022-12-24T17:16:28.808" v="529" actId="26606"/>
          <ac:spMkLst>
            <pc:docMk/>
            <pc:sldMk cId="306640968" sldId="274"/>
            <ac:spMk id="18" creationId="{DE00DB52-3455-4E2F-867B-A6D0516E175B}"/>
          </ac:spMkLst>
        </pc:spChg>
        <pc:spChg chg="add del">
          <ac:chgData name="حصه بنت العتيبي" userId="c1fe605c-1aaf-4791-a440-af891effc177" providerId="ADAL" clId="{231BD110-EF86-4585-853A-AE197BFA7F20}" dt="2022-12-24T17:16:28.808" v="529" actId="26606"/>
          <ac:spMkLst>
            <pc:docMk/>
            <pc:sldMk cId="306640968" sldId="274"/>
            <ac:spMk id="20" creationId="{9E914C83-E0D8-4953-92D5-169D28CB43AE}"/>
          </ac:spMkLst>
        </pc:spChg>
        <pc:spChg chg="add del">
          <ac:chgData name="حصه بنت العتيبي" userId="c1fe605c-1aaf-4791-a440-af891effc177" providerId="ADAL" clId="{231BD110-EF86-4585-853A-AE197BFA7F20}" dt="2022-12-24T17:16:28.808" v="529" actId="26606"/>
          <ac:spMkLst>
            <pc:docMk/>
            <pc:sldMk cId="306640968" sldId="274"/>
            <ac:spMk id="22" creationId="{3512E083-F550-46AF-8490-767ECFD00CB7}"/>
          </ac:spMkLst>
        </pc:spChg>
        <pc:spChg chg="add del">
          <ac:chgData name="حصه بنت العتيبي" userId="c1fe605c-1aaf-4791-a440-af891effc177" providerId="ADAL" clId="{231BD110-EF86-4585-853A-AE197BFA7F20}" dt="2022-12-24T17:16:43.437" v="533" actId="26606"/>
          <ac:spMkLst>
            <pc:docMk/>
            <pc:sldMk cId="306640968" sldId="274"/>
            <ac:spMk id="26" creationId="{F3060C83-F051-4F0E-ABAD-AA0DFC48B218}"/>
          </ac:spMkLst>
        </pc:spChg>
        <pc:spChg chg="add del">
          <ac:chgData name="حصه بنت العتيبي" userId="c1fe605c-1aaf-4791-a440-af891effc177" providerId="ADAL" clId="{231BD110-EF86-4585-853A-AE197BFA7F20}" dt="2022-12-24T17:16:43.437" v="533" actId="26606"/>
          <ac:spMkLst>
            <pc:docMk/>
            <pc:sldMk cId="306640968" sldId="274"/>
            <ac:spMk id="27" creationId="{83C98ABE-055B-441F-B07E-44F97F083C39}"/>
          </ac:spMkLst>
        </pc:spChg>
        <pc:spChg chg="add del">
          <ac:chgData name="حصه بنت العتيبي" userId="c1fe605c-1aaf-4791-a440-af891effc177" providerId="ADAL" clId="{231BD110-EF86-4585-853A-AE197BFA7F20}" dt="2022-12-24T17:16:43.437" v="533" actId="26606"/>
          <ac:spMkLst>
            <pc:docMk/>
            <pc:sldMk cId="306640968" sldId="274"/>
            <ac:spMk id="28" creationId="{29FDB030-9B49-4CED-8CCD-4D99382388AC}"/>
          </ac:spMkLst>
        </pc:spChg>
        <pc:spChg chg="add del">
          <ac:chgData name="حصه بنت العتيبي" userId="c1fe605c-1aaf-4791-a440-af891effc177" providerId="ADAL" clId="{231BD110-EF86-4585-853A-AE197BFA7F20}" dt="2022-12-24T17:16:43.437" v="533" actId="26606"/>
          <ac:spMkLst>
            <pc:docMk/>
            <pc:sldMk cId="306640968" sldId="274"/>
            <ac:spMk id="29" creationId="{3783CA14-24A1-485C-8B30-D6A5D87987AD}"/>
          </ac:spMkLst>
        </pc:spChg>
        <pc:spChg chg="add del">
          <ac:chgData name="حصه بنت العتيبي" userId="c1fe605c-1aaf-4791-a440-af891effc177" providerId="ADAL" clId="{231BD110-EF86-4585-853A-AE197BFA7F20}" dt="2022-12-24T17:16:43.437" v="533" actId="26606"/>
          <ac:spMkLst>
            <pc:docMk/>
            <pc:sldMk cId="306640968" sldId="274"/>
            <ac:spMk id="30" creationId="{9A97C86A-04D6-40F7-AE84-31AB43E6A846}"/>
          </ac:spMkLst>
        </pc:spChg>
        <pc:spChg chg="add del">
          <ac:chgData name="حصه بنت العتيبي" userId="c1fe605c-1aaf-4791-a440-af891effc177" providerId="ADAL" clId="{231BD110-EF86-4585-853A-AE197BFA7F20}" dt="2022-12-24T17:16:43.437" v="533" actId="26606"/>
          <ac:spMkLst>
            <pc:docMk/>
            <pc:sldMk cId="306640968" sldId="274"/>
            <ac:spMk id="31" creationId="{FF9F2414-84E8-453E-B1F3-389FDE8192D9}"/>
          </ac:spMkLst>
        </pc:spChg>
        <pc:spChg chg="add del">
          <ac:chgData name="حصه بنت العتيبي" userId="c1fe605c-1aaf-4791-a440-af891effc177" providerId="ADAL" clId="{231BD110-EF86-4585-853A-AE197BFA7F20}" dt="2022-12-24T17:16:43.437" v="533" actId="26606"/>
          <ac:spMkLst>
            <pc:docMk/>
            <pc:sldMk cId="306640968" sldId="274"/>
            <ac:spMk id="32" creationId="{3ECA69A1-7536-43AC-85EF-C7106179F5ED}"/>
          </ac:spMkLst>
        </pc:spChg>
        <pc:spChg chg="add">
          <ac:chgData name="حصه بنت العتيبي" userId="c1fe605c-1aaf-4791-a440-af891effc177" providerId="ADAL" clId="{231BD110-EF86-4585-853A-AE197BFA7F20}" dt="2022-12-24T17:16:43.448" v="534" actId="26606"/>
          <ac:spMkLst>
            <pc:docMk/>
            <pc:sldMk cId="306640968" sldId="274"/>
            <ac:spMk id="34" creationId="{86FF76B9-219D-4469-AF87-0236D29032F1}"/>
          </ac:spMkLst>
        </pc:spChg>
        <pc:spChg chg="add">
          <ac:chgData name="حصه بنت العتيبي" userId="c1fe605c-1aaf-4791-a440-af891effc177" providerId="ADAL" clId="{231BD110-EF86-4585-853A-AE197BFA7F20}" dt="2022-12-24T17:16:43.448" v="534" actId="26606"/>
          <ac:spMkLst>
            <pc:docMk/>
            <pc:sldMk cId="306640968" sldId="274"/>
            <ac:spMk id="37" creationId="{2E80C965-DB6D-4F81-9E9E-B027384D0BD6}"/>
          </ac:spMkLst>
        </pc:spChg>
        <pc:spChg chg="add">
          <ac:chgData name="حصه بنت العتيبي" userId="c1fe605c-1aaf-4791-a440-af891effc177" providerId="ADAL" clId="{231BD110-EF86-4585-853A-AE197BFA7F20}" dt="2022-12-24T17:16:43.448" v="534" actId="26606"/>
          <ac:spMkLst>
            <pc:docMk/>
            <pc:sldMk cId="306640968" sldId="274"/>
            <ac:spMk id="38" creationId="{633C5E46-DAC5-4661-9C87-22B08E2A512F}"/>
          </ac:spMkLst>
        </pc:spChg>
        <pc:grpChg chg="add">
          <ac:chgData name="حصه بنت العتيبي" userId="c1fe605c-1aaf-4791-a440-af891effc177" providerId="ADAL" clId="{231BD110-EF86-4585-853A-AE197BFA7F20}" dt="2022-12-24T17:16:43.448" v="534" actId="26606"/>
          <ac:grpSpMkLst>
            <pc:docMk/>
            <pc:sldMk cId="306640968" sldId="274"/>
            <ac:grpSpMk id="35" creationId="{DB88BD78-87E1-424D-B479-C37D8E41B12E}"/>
          </ac:grpSpMkLst>
        </pc:grpChg>
        <pc:picChg chg="add del mod">
          <ac:chgData name="حصه بنت العتيبي" userId="c1fe605c-1aaf-4791-a440-af891effc177" providerId="ADAL" clId="{231BD110-EF86-4585-853A-AE197BFA7F20}" dt="2022-12-24T17:14:06.571" v="518" actId="931"/>
          <ac:picMkLst>
            <pc:docMk/>
            <pc:sldMk cId="306640968" sldId="274"/>
            <ac:picMk id="3" creationId="{B10E0C20-D464-0359-FE52-9A0ECFEBC99C}"/>
          </ac:picMkLst>
        </pc:picChg>
        <pc:picChg chg="add mod modCrop">
          <ac:chgData name="حصه بنت العتيبي" userId="c1fe605c-1aaf-4791-a440-af891effc177" providerId="ADAL" clId="{231BD110-EF86-4585-853A-AE197BFA7F20}" dt="2022-12-24T17:16:43.448" v="534" actId="26606"/>
          <ac:picMkLst>
            <pc:docMk/>
            <pc:sldMk cId="306640968" sldId="274"/>
            <ac:picMk id="5" creationId="{F1E6F49E-E7C8-B104-326A-3AC26BBDC938}"/>
          </ac:picMkLst>
        </pc:picChg>
        <pc:picChg chg="add mod">
          <ac:chgData name="حصه بنت العتيبي" userId="c1fe605c-1aaf-4791-a440-af891effc177" providerId="ADAL" clId="{231BD110-EF86-4585-853A-AE197BFA7F20}" dt="2022-12-24T17:18:38.900" v="556" actId="1076"/>
          <ac:picMkLst>
            <pc:docMk/>
            <pc:sldMk cId="306640968" sldId="274"/>
            <ac:picMk id="6" creationId="{53B42082-ED04-7C9C-9E3F-B9B6EA2EC96B}"/>
          </ac:picMkLst>
        </pc:picChg>
        <pc:cxnChg chg="add del">
          <ac:chgData name="حصه بنت العتيبي" userId="c1fe605c-1aaf-4791-a440-af891effc177" providerId="ADAL" clId="{231BD110-EF86-4585-853A-AE197BFA7F20}" dt="2022-12-24T17:16:38.025" v="531" actId="26606"/>
          <ac:cxnSpMkLst>
            <pc:docMk/>
            <pc:sldMk cId="306640968" sldId="274"/>
            <ac:cxnSpMk id="24" creationId="{22F6364A-B358-4BEE-B158-0734D2C938D4}"/>
          </ac:cxnSpMkLst>
        </pc:cxnChg>
      </pc:sldChg>
      <pc:sldChg chg="addSp modSp new mod modTransition setBg">
        <pc:chgData name="حصه بنت العتيبي" userId="c1fe605c-1aaf-4791-a440-af891effc177" providerId="ADAL" clId="{231BD110-EF86-4585-853A-AE197BFA7F20}" dt="2022-12-24T17:38:46.985" v="658"/>
        <pc:sldMkLst>
          <pc:docMk/>
          <pc:sldMk cId="3950663123" sldId="275"/>
        </pc:sldMkLst>
        <pc:spChg chg="add">
          <ac:chgData name="حصه بنت العتيبي" userId="c1fe605c-1aaf-4791-a440-af891effc177" providerId="ADAL" clId="{231BD110-EF86-4585-853A-AE197BFA7F20}" dt="2022-12-24T17:20:34.082" v="567" actId="26606"/>
          <ac:spMkLst>
            <pc:docMk/>
            <pc:sldMk cId="3950663123" sldId="275"/>
            <ac:spMk id="8" creationId="{F3060C83-F051-4F0E-ABAD-AA0DFC48B218}"/>
          </ac:spMkLst>
        </pc:spChg>
        <pc:spChg chg="add">
          <ac:chgData name="حصه بنت العتيبي" userId="c1fe605c-1aaf-4791-a440-af891effc177" providerId="ADAL" clId="{231BD110-EF86-4585-853A-AE197BFA7F20}" dt="2022-12-24T17:20:34.082" v="567" actId="26606"/>
          <ac:spMkLst>
            <pc:docMk/>
            <pc:sldMk cId="3950663123" sldId="275"/>
            <ac:spMk id="10" creationId="{83C98ABE-055B-441F-B07E-44F97F083C39}"/>
          </ac:spMkLst>
        </pc:spChg>
        <pc:spChg chg="add">
          <ac:chgData name="حصه بنت العتيبي" userId="c1fe605c-1aaf-4791-a440-af891effc177" providerId="ADAL" clId="{231BD110-EF86-4585-853A-AE197BFA7F20}" dt="2022-12-24T17:20:34.082" v="567" actId="26606"/>
          <ac:spMkLst>
            <pc:docMk/>
            <pc:sldMk cId="3950663123" sldId="275"/>
            <ac:spMk id="12" creationId="{29FDB030-9B49-4CED-8CCD-4D99382388AC}"/>
          </ac:spMkLst>
        </pc:spChg>
        <pc:spChg chg="add">
          <ac:chgData name="حصه بنت العتيبي" userId="c1fe605c-1aaf-4791-a440-af891effc177" providerId="ADAL" clId="{231BD110-EF86-4585-853A-AE197BFA7F20}" dt="2022-12-24T17:20:34.082" v="567" actId="26606"/>
          <ac:spMkLst>
            <pc:docMk/>
            <pc:sldMk cId="3950663123" sldId="275"/>
            <ac:spMk id="14" creationId="{3783CA14-24A1-485C-8B30-D6A5D87987AD}"/>
          </ac:spMkLst>
        </pc:spChg>
        <pc:spChg chg="add">
          <ac:chgData name="حصه بنت العتيبي" userId="c1fe605c-1aaf-4791-a440-af891effc177" providerId="ADAL" clId="{231BD110-EF86-4585-853A-AE197BFA7F20}" dt="2022-12-24T17:20:34.082" v="567" actId="26606"/>
          <ac:spMkLst>
            <pc:docMk/>
            <pc:sldMk cId="3950663123" sldId="275"/>
            <ac:spMk id="16" creationId="{9A97C86A-04D6-40F7-AE84-31AB43E6A846}"/>
          </ac:spMkLst>
        </pc:spChg>
        <pc:spChg chg="add">
          <ac:chgData name="حصه بنت العتيبي" userId="c1fe605c-1aaf-4791-a440-af891effc177" providerId="ADAL" clId="{231BD110-EF86-4585-853A-AE197BFA7F20}" dt="2022-12-24T17:20:34.082" v="567" actId="26606"/>
          <ac:spMkLst>
            <pc:docMk/>
            <pc:sldMk cId="3950663123" sldId="275"/>
            <ac:spMk id="18" creationId="{FF9F2414-84E8-453E-B1F3-389FDE8192D9}"/>
          </ac:spMkLst>
        </pc:spChg>
        <pc:spChg chg="add">
          <ac:chgData name="حصه بنت العتيبي" userId="c1fe605c-1aaf-4791-a440-af891effc177" providerId="ADAL" clId="{231BD110-EF86-4585-853A-AE197BFA7F20}" dt="2022-12-24T17:20:34.082" v="567" actId="26606"/>
          <ac:spMkLst>
            <pc:docMk/>
            <pc:sldMk cId="3950663123" sldId="275"/>
            <ac:spMk id="20" creationId="{3ECA69A1-7536-43AC-85EF-C7106179F5ED}"/>
          </ac:spMkLst>
        </pc:spChg>
        <pc:picChg chg="add mod">
          <ac:chgData name="حصه بنت العتيبي" userId="c1fe605c-1aaf-4791-a440-af891effc177" providerId="ADAL" clId="{231BD110-EF86-4585-853A-AE197BFA7F20}" dt="2022-12-24T17:20:34.082" v="567" actId="26606"/>
          <ac:picMkLst>
            <pc:docMk/>
            <pc:sldMk cId="3950663123" sldId="275"/>
            <ac:picMk id="3" creationId="{343F55F8-6A67-C1AD-A87E-4EF442FE7EFA}"/>
          </ac:picMkLst>
        </pc:picChg>
      </pc:sldChg>
      <pc:sldChg chg="addSp modSp new mod modTransition setBg modAnim">
        <pc:chgData name="حصه بنت العتيبي" userId="c1fe605c-1aaf-4791-a440-af891effc177" providerId="ADAL" clId="{231BD110-EF86-4585-853A-AE197BFA7F20}" dt="2022-12-24T17:38:52.002" v="659"/>
        <pc:sldMkLst>
          <pc:docMk/>
          <pc:sldMk cId="41778285" sldId="276"/>
        </pc:sldMkLst>
        <pc:spChg chg="add mod">
          <ac:chgData name="حصه بنت العتيبي" userId="c1fe605c-1aaf-4791-a440-af891effc177" providerId="ADAL" clId="{231BD110-EF86-4585-853A-AE197BFA7F20}" dt="2022-12-24T17:31:02.631" v="616" actId="207"/>
          <ac:spMkLst>
            <pc:docMk/>
            <pc:sldMk cId="41778285" sldId="276"/>
            <ac:spMk id="2" creationId="{DEB22DF7-6EDF-BB22-1752-D9E99A18668A}"/>
          </ac:spMkLst>
        </pc:spChg>
        <pc:spChg chg="add mod">
          <ac:chgData name="حصه بنت العتيبي" userId="c1fe605c-1aaf-4791-a440-af891effc177" providerId="ADAL" clId="{231BD110-EF86-4585-853A-AE197BFA7F20}" dt="2022-12-24T17:31:18.997" v="619" actId="207"/>
          <ac:spMkLst>
            <pc:docMk/>
            <pc:sldMk cId="41778285" sldId="276"/>
            <ac:spMk id="3" creationId="{0641C68A-5BE8-7BFD-D335-61090D5F97F3}"/>
          </ac:spMkLst>
        </pc:spChg>
        <pc:spChg chg="add mod">
          <ac:chgData name="حصه بنت العتيبي" userId="c1fe605c-1aaf-4791-a440-af891effc177" providerId="ADAL" clId="{231BD110-EF86-4585-853A-AE197BFA7F20}" dt="2022-12-24T17:31:27.957" v="620" actId="207"/>
          <ac:spMkLst>
            <pc:docMk/>
            <pc:sldMk cId="41778285" sldId="276"/>
            <ac:spMk id="4" creationId="{E5E8A092-F397-870A-6CB7-CA2ADBF45D88}"/>
          </ac:spMkLst>
        </pc:spChg>
        <pc:spChg chg="add mod">
          <ac:chgData name="حصه بنت العتيبي" userId="c1fe605c-1aaf-4791-a440-af891effc177" providerId="ADAL" clId="{231BD110-EF86-4585-853A-AE197BFA7F20}" dt="2022-12-24T17:31:44.396" v="623" actId="207"/>
          <ac:spMkLst>
            <pc:docMk/>
            <pc:sldMk cId="41778285" sldId="276"/>
            <ac:spMk id="5" creationId="{98BE0457-9C89-7865-9A09-11BF0DA17C8A}"/>
          </ac:spMkLst>
        </pc:spChg>
        <pc:spChg chg="add mod">
          <ac:chgData name="حصه بنت العتيبي" userId="c1fe605c-1aaf-4791-a440-af891effc177" providerId="ADAL" clId="{231BD110-EF86-4585-853A-AE197BFA7F20}" dt="2022-12-24T17:31:52.788" v="624" actId="207"/>
          <ac:spMkLst>
            <pc:docMk/>
            <pc:sldMk cId="41778285" sldId="276"/>
            <ac:spMk id="6" creationId="{7D101787-E821-831D-AA30-639BD84D606A}"/>
          </ac:spMkLst>
        </pc:spChg>
        <pc:spChg chg="add mod">
          <ac:chgData name="حصه بنت العتيبي" userId="c1fe605c-1aaf-4791-a440-af891effc177" providerId="ADAL" clId="{231BD110-EF86-4585-853A-AE197BFA7F20}" dt="2022-12-24T17:31:52.788" v="624" actId="207"/>
          <ac:spMkLst>
            <pc:docMk/>
            <pc:sldMk cId="41778285" sldId="276"/>
            <ac:spMk id="7" creationId="{DBD1D1FC-E618-50E1-23F3-B920B760F47C}"/>
          </ac:spMkLst>
        </pc:spChg>
        <pc:spChg chg="add mod">
          <ac:chgData name="حصه بنت العتيبي" userId="c1fe605c-1aaf-4791-a440-af891effc177" providerId="ADAL" clId="{231BD110-EF86-4585-853A-AE197BFA7F20}" dt="2022-12-24T17:31:52.788" v="624" actId="207"/>
          <ac:spMkLst>
            <pc:docMk/>
            <pc:sldMk cId="41778285" sldId="276"/>
            <ac:spMk id="8" creationId="{C64483AC-3CA9-E4A1-4874-6447430FEC14}"/>
          </ac:spMkLst>
        </pc:spChg>
        <pc:spChg chg="add mod">
          <ac:chgData name="حصه بنت العتيبي" userId="c1fe605c-1aaf-4791-a440-af891effc177" providerId="ADAL" clId="{231BD110-EF86-4585-853A-AE197BFA7F20}" dt="2022-12-24T17:31:52.788" v="624" actId="207"/>
          <ac:spMkLst>
            <pc:docMk/>
            <pc:sldMk cId="41778285" sldId="276"/>
            <ac:spMk id="9" creationId="{660F2F26-3140-A1F7-6EA7-F7AC0764EA41}"/>
          </ac:spMkLst>
        </pc:spChg>
        <pc:spChg chg="add mod">
          <ac:chgData name="حصه بنت العتيبي" userId="c1fe605c-1aaf-4791-a440-af891effc177" providerId="ADAL" clId="{231BD110-EF86-4585-853A-AE197BFA7F20}" dt="2022-12-24T17:31:09.280" v="617" actId="207"/>
          <ac:spMkLst>
            <pc:docMk/>
            <pc:sldMk cId="41778285" sldId="276"/>
            <ac:spMk id="10" creationId="{BE42E85A-1DF7-9FF2-E452-56E7869F61F2}"/>
          </ac:spMkLst>
        </pc:spChg>
        <pc:spChg chg="add mod">
          <ac:chgData name="حصه بنت العتيبي" userId="c1fe605c-1aaf-4791-a440-af891effc177" providerId="ADAL" clId="{231BD110-EF86-4585-853A-AE197BFA7F20}" dt="2022-12-24T17:31:09.280" v="617" actId="207"/>
          <ac:spMkLst>
            <pc:docMk/>
            <pc:sldMk cId="41778285" sldId="276"/>
            <ac:spMk id="11" creationId="{021A5085-49E9-7E7F-1F1E-6A42C4FA5D2B}"/>
          </ac:spMkLst>
        </pc:spChg>
        <pc:spChg chg="add mod">
          <ac:chgData name="حصه بنت العتيبي" userId="c1fe605c-1aaf-4791-a440-af891effc177" providerId="ADAL" clId="{231BD110-EF86-4585-853A-AE197BFA7F20}" dt="2022-12-24T17:30:51.967" v="615" actId="2085"/>
          <ac:spMkLst>
            <pc:docMk/>
            <pc:sldMk cId="41778285" sldId="276"/>
            <ac:spMk id="12" creationId="{B33F96E9-3B24-3075-1914-B6976F8CC994}"/>
          </ac:spMkLst>
        </pc:spChg>
        <pc:spChg chg="add mod">
          <ac:chgData name="حصه بنت العتيبي" userId="c1fe605c-1aaf-4791-a440-af891effc177" providerId="ADAL" clId="{231BD110-EF86-4585-853A-AE197BFA7F20}" dt="2022-12-24T17:30:51.967" v="615" actId="2085"/>
          <ac:spMkLst>
            <pc:docMk/>
            <pc:sldMk cId="41778285" sldId="276"/>
            <ac:spMk id="13" creationId="{F4EFC3AF-D486-FC58-ABD5-E796DBDE9E71}"/>
          </ac:spMkLst>
        </pc:spChg>
        <pc:spChg chg="add mod">
          <ac:chgData name="حصه بنت العتيبي" userId="c1fe605c-1aaf-4791-a440-af891effc177" providerId="ADAL" clId="{231BD110-EF86-4585-853A-AE197BFA7F20}" dt="2022-12-24T17:31:34.178" v="622" actId="207"/>
          <ac:spMkLst>
            <pc:docMk/>
            <pc:sldMk cId="41778285" sldId="276"/>
            <ac:spMk id="14" creationId="{0C1579D7-E61E-538D-E834-B547EE8666AB}"/>
          </ac:spMkLst>
        </pc:spChg>
        <pc:spChg chg="add mod">
          <ac:chgData name="حصه بنت العتيبي" userId="c1fe605c-1aaf-4791-a440-af891effc177" providerId="ADAL" clId="{231BD110-EF86-4585-853A-AE197BFA7F20}" dt="2022-12-24T17:31:31.735" v="621" actId="207"/>
          <ac:spMkLst>
            <pc:docMk/>
            <pc:sldMk cId="41778285" sldId="276"/>
            <ac:spMk id="15" creationId="{DD3697C3-9BFB-CF59-E784-07CC69271974}"/>
          </ac:spMkLst>
        </pc:spChg>
        <pc:spChg chg="add mod">
          <ac:chgData name="حصه بنت العتيبي" userId="c1fe605c-1aaf-4791-a440-af891effc177" providerId="ADAL" clId="{231BD110-EF86-4585-853A-AE197BFA7F20}" dt="2022-12-24T17:31:44.396" v="623" actId="207"/>
          <ac:spMkLst>
            <pc:docMk/>
            <pc:sldMk cId="41778285" sldId="276"/>
            <ac:spMk id="16" creationId="{2297AF5F-66E4-BD1F-B3A7-25A3E12EE2F2}"/>
          </ac:spMkLst>
        </pc:spChg>
        <pc:spChg chg="add">
          <ac:chgData name="حصه بنت العتيبي" userId="c1fe605c-1aaf-4791-a440-af891effc177" providerId="ADAL" clId="{231BD110-EF86-4585-853A-AE197BFA7F20}" dt="2022-12-24T17:27:18.514" v="570" actId="26606"/>
          <ac:spMkLst>
            <pc:docMk/>
            <pc:sldMk cId="41778285" sldId="276"/>
            <ac:spMk id="2055" creationId="{F3060C83-F051-4F0E-ABAD-AA0DFC48B218}"/>
          </ac:spMkLst>
        </pc:spChg>
        <pc:spChg chg="add">
          <ac:chgData name="حصه بنت العتيبي" userId="c1fe605c-1aaf-4791-a440-af891effc177" providerId="ADAL" clId="{231BD110-EF86-4585-853A-AE197BFA7F20}" dt="2022-12-24T17:27:18.514" v="570" actId="26606"/>
          <ac:spMkLst>
            <pc:docMk/>
            <pc:sldMk cId="41778285" sldId="276"/>
            <ac:spMk id="2057" creationId="{83C98ABE-055B-441F-B07E-44F97F083C39}"/>
          </ac:spMkLst>
        </pc:spChg>
        <pc:spChg chg="add">
          <ac:chgData name="حصه بنت العتيبي" userId="c1fe605c-1aaf-4791-a440-af891effc177" providerId="ADAL" clId="{231BD110-EF86-4585-853A-AE197BFA7F20}" dt="2022-12-24T17:27:18.514" v="570" actId="26606"/>
          <ac:spMkLst>
            <pc:docMk/>
            <pc:sldMk cId="41778285" sldId="276"/>
            <ac:spMk id="2059" creationId="{29FDB030-9B49-4CED-8CCD-4D99382388AC}"/>
          </ac:spMkLst>
        </pc:spChg>
        <pc:spChg chg="add">
          <ac:chgData name="حصه بنت العتيبي" userId="c1fe605c-1aaf-4791-a440-af891effc177" providerId="ADAL" clId="{231BD110-EF86-4585-853A-AE197BFA7F20}" dt="2022-12-24T17:27:18.514" v="570" actId="26606"/>
          <ac:spMkLst>
            <pc:docMk/>
            <pc:sldMk cId="41778285" sldId="276"/>
            <ac:spMk id="2061" creationId="{3783CA14-24A1-485C-8B30-D6A5D87987AD}"/>
          </ac:spMkLst>
        </pc:spChg>
        <pc:spChg chg="add">
          <ac:chgData name="حصه بنت العتيبي" userId="c1fe605c-1aaf-4791-a440-af891effc177" providerId="ADAL" clId="{231BD110-EF86-4585-853A-AE197BFA7F20}" dt="2022-12-24T17:27:18.514" v="570" actId="26606"/>
          <ac:spMkLst>
            <pc:docMk/>
            <pc:sldMk cId="41778285" sldId="276"/>
            <ac:spMk id="2063" creationId="{9A97C86A-04D6-40F7-AE84-31AB43E6A846}"/>
          </ac:spMkLst>
        </pc:spChg>
        <pc:spChg chg="add">
          <ac:chgData name="حصه بنت العتيبي" userId="c1fe605c-1aaf-4791-a440-af891effc177" providerId="ADAL" clId="{231BD110-EF86-4585-853A-AE197BFA7F20}" dt="2022-12-24T17:27:18.514" v="570" actId="26606"/>
          <ac:spMkLst>
            <pc:docMk/>
            <pc:sldMk cId="41778285" sldId="276"/>
            <ac:spMk id="2065" creationId="{FF9F2414-84E8-453E-B1F3-389FDE8192D9}"/>
          </ac:spMkLst>
        </pc:spChg>
        <pc:spChg chg="add">
          <ac:chgData name="حصه بنت العتيبي" userId="c1fe605c-1aaf-4791-a440-af891effc177" providerId="ADAL" clId="{231BD110-EF86-4585-853A-AE197BFA7F20}" dt="2022-12-24T17:27:18.514" v="570" actId="26606"/>
          <ac:spMkLst>
            <pc:docMk/>
            <pc:sldMk cId="41778285" sldId="276"/>
            <ac:spMk id="2067" creationId="{3ECA69A1-7536-43AC-85EF-C7106179F5ED}"/>
          </ac:spMkLst>
        </pc:spChg>
        <pc:grpChg chg="add mod">
          <ac:chgData name="حصه بنت العتيبي" userId="c1fe605c-1aaf-4791-a440-af891effc177" providerId="ADAL" clId="{231BD110-EF86-4585-853A-AE197BFA7F20}" dt="2022-12-24T17:31:02.631" v="616" actId="207"/>
          <ac:grpSpMkLst>
            <pc:docMk/>
            <pc:sldMk cId="41778285" sldId="276"/>
            <ac:grpSpMk id="17" creationId="{D7EC0F4F-D698-7113-2830-50352288409C}"/>
          </ac:grpSpMkLst>
        </pc:grpChg>
        <pc:grpChg chg="add mod">
          <ac:chgData name="حصه بنت العتيبي" userId="c1fe605c-1aaf-4791-a440-af891effc177" providerId="ADAL" clId="{231BD110-EF86-4585-853A-AE197BFA7F20}" dt="2022-12-24T17:30:19.449" v="607" actId="122"/>
          <ac:grpSpMkLst>
            <pc:docMk/>
            <pc:sldMk cId="41778285" sldId="276"/>
            <ac:grpSpMk id="18" creationId="{CE248734-A464-1CB8-C022-E4AD22FBB576}"/>
          </ac:grpSpMkLst>
        </pc:grpChg>
        <pc:grpChg chg="add mod">
          <ac:chgData name="حصه بنت العتيبي" userId="c1fe605c-1aaf-4791-a440-af891effc177" providerId="ADAL" clId="{231BD110-EF86-4585-853A-AE197BFA7F20}" dt="2022-12-24T17:31:27.957" v="620" actId="207"/>
          <ac:grpSpMkLst>
            <pc:docMk/>
            <pc:sldMk cId="41778285" sldId="276"/>
            <ac:grpSpMk id="19" creationId="{3C9C28A9-32C5-CCE1-E07C-3D900F914A43}"/>
          </ac:grpSpMkLst>
        </pc:grpChg>
        <pc:grpChg chg="add mod">
          <ac:chgData name="حصه بنت العتيبي" userId="c1fe605c-1aaf-4791-a440-af891effc177" providerId="ADAL" clId="{231BD110-EF86-4585-853A-AE197BFA7F20}" dt="2022-12-24T17:31:44.396" v="623" actId="207"/>
          <ac:grpSpMkLst>
            <pc:docMk/>
            <pc:sldMk cId="41778285" sldId="276"/>
            <ac:grpSpMk id="20" creationId="{5C702596-1711-18CD-32EA-79A1FE1D9C6A}"/>
          </ac:grpSpMkLst>
        </pc:grpChg>
        <pc:picChg chg="add mod">
          <ac:chgData name="حصه بنت العتيبي" userId="c1fe605c-1aaf-4791-a440-af891effc177" providerId="ADAL" clId="{231BD110-EF86-4585-853A-AE197BFA7F20}" dt="2022-12-24T17:36:51.510" v="651" actId="1076"/>
          <ac:picMkLst>
            <pc:docMk/>
            <pc:sldMk cId="41778285" sldId="276"/>
            <ac:picMk id="1026" creationId="{26F2074B-E387-7572-AB6B-CACB772ADD11}"/>
          </ac:picMkLst>
        </pc:picChg>
        <pc:picChg chg="add mod">
          <ac:chgData name="حصه بنت العتيبي" userId="c1fe605c-1aaf-4791-a440-af891effc177" providerId="ADAL" clId="{231BD110-EF86-4585-853A-AE197BFA7F20}" dt="2022-12-24T17:30:02.737" v="602" actId="1076"/>
          <ac:picMkLst>
            <pc:docMk/>
            <pc:sldMk cId="41778285" sldId="276"/>
            <ac:picMk id="2050" creationId="{6C486C3F-63FD-31F7-DE77-3B90DB082E3F}"/>
          </ac:picMkLst>
        </pc:picChg>
      </pc:sldChg>
      <pc:sldMasterChg chg="add addSldLayout">
        <pc:chgData name="حصه بنت العتيبي" userId="c1fe605c-1aaf-4791-a440-af891effc177" providerId="ADAL" clId="{231BD110-EF86-4585-853A-AE197BFA7F20}" dt="2022-12-24T14:41:07.102" v="0" actId="27028"/>
        <pc:sldMasterMkLst>
          <pc:docMk/>
          <pc:sldMasterMk cId="521110778" sldId="2147483648"/>
        </pc:sldMasterMkLst>
        <pc:sldLayoutChg chg="add">
          <pc:chgData name="حصه بنت العتيبي" userId="c1fe605c-1aaf-4791-a440-af891effc177" providerId="ADAL" clId="{231BD110-EF86-4585-853A-AE197BFA7F20}" dt="2022-12-24T14:41:07.102" v="0" actId="27028"/>
          <pc:sldLayoutMkLst>
            <pc:docMk/>
            <pc:sldMasterMk cId="521110778" sldId="2147483648"/>
            <pc:sldLayoutMk cId="2122247879" sldId="2147483655"/>
          </pc:sldLayoutMkLst>
        </pc:sldLayoutChg>
      </pc:sldMasterChg>
      <pc:sldMasterChg chg="replId modSldLayout">
        <pc:chgData name="حصه بنت العتيبي" userId="c1fe605c-1aaf-4791-a440-af891effc177" providerId="ADAL" clId="{231BD110-EF86-4585-853A-AE197BFA7F20}" dt="2022-12-24T14:41:07.102" v="0" actId="27028"/>
        <pc:sldMasterMkLst>
          <pc:docMk/>
          <pc:sldMasterMk cId="1692516415" sldId="2147483660"/>
        </pc:sldMasterMkLst>
        <pc:sldLayoutChg chg="replId">
          <pc:chgData name="حصه بنت العتيبي" userId="c1fe605c-1aaf-4791-a440-af891effc177" providerId="ADAL" clId="{231BD110-EF86-4585-853A-AE197BFA7F20}" dt="2022-12-24T14:41:07.102" v="0" actId="27028"/>
          <pc:sldLayoutMkLst>
            <pc:docMk/>
            <pc:sldMasterMk cId="1692516415" sldId="2147483660"/>
            <pc:sldLayoutMk cId="1578321816" sldId="214748366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55ECFE-3B98-B729-2A6D-8B8002881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F260592-4368-12FD-51AC-6BEC890BD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99F21C-A221-AF65-057C-B8BB42C5E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61D3-C0AE-401D-9592-6EABFB2027A7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E9D4A55-A778-608F-8B8C-5F8C58F95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EAFCF4-2F8F-07BA-0A80-366A86D7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CBCB-E6A0-4180-931D-6166CAE2BE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033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C0A7DC-CFF3-7ACC-F7E6-3CDDD880A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F5657AE-A031-A1DA-17A6-B98AC2906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9C0199-1A62-34A4-9121-AD21C8C3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61D3-C0AE-401D-9592-6EABFB2027A7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355A13-D747-109B-393F-6118A3850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B3F0B02-8E14-8E1D-DF84-70C1D4809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CBCB-E6A0-4180-931D-6166CAE2BE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209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0EC2E21-9C6E-E6D1-FDBF-903B3A608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B458595-9E6E-2D27-EF5A-A5D963408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B4EF9C-4412-9B87-E50A-9040DE61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61D3-C0AE-401D-9592-6EABFB2027A7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D554C9-6A04-CB97-BD31-8669E3EC4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5B51E3B-6DE2-EDE8-B7E2-5D7F7F823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CBCB-E6A0-4180-931D-6166CAE2BE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7085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2C32F7F-A191-27A4-FD03-57B99230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BBE1-7054-4D82-B6E4-E6F96F0DF8CF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978793D-FEA0-97DC-ED90-1A00869E5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E28AB8F-E731-2F7F-5E92-9C004573C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1344-BEB2-40BE-B4B0-987673237C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224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390060-F97D-E532-A4C3-0A4BB9BEF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A3CEA85-2698-D881-D63E-F56C0B59F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7BF3649-5F34-96D8-89A8-6AFB7CD96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61D3-C0AE-401D-9592-6EABFB2027A7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4386D0E-BD34-E845-B974-DD60901B9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0AF8B4C-C21E-5CFE-1D8B-0E78CBD63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CBCB-E6A0-4180-931D-6166CAE2BE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554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7E9177-C0B3-258A-32B0-FFEEA7702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EB7AB81-CC95-C458-5657-B49914570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0C40527-34F9-6EE8-AA23-8DCB00FA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61D3-C0AE-401D-9592-6EABFB2027A7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3491D89-6F2A-32B0-C29D-C88492E4C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4CBDAF-860E-F408-6041-F907CD9F4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CBCB-E6A0-4180-931D-6166CAE2BE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232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F3E8D1-F4A6-9693-00E7-3757509EC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4D546BD-BF67-D95C-E429-BB1512EC30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E8E0A8F-6BB9-8ABF-03DB-5BD329E62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7B13A3C-AA52-D561-0CBB-5378DE7D3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61D3-C0AE-401D-9592-6EABFB2027A7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CD849B7-FFE5-588A-0CA8-F3C0A6BDF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D686B6D-CC6C-E1CD-24E7-548A457B2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CBCB-E6A0-4180-931D-6166CAE2BE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206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660CAA-312F-5D27-F02A-188A32F2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C12285B-B505-50EE-B72F-6F3B4BA55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C0ACCF-13F9-694B-A1B1-EC1AF1134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4C8FF0A-D36B-ADB2-A9B2-8181BA13AF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A7C7856-CC1F-0EB9-F81D-E0C6408E69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B8AA5F3-00DB-0C10-7F8E-55E78174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61D3-C0AE-401D-9592-6EABFB2027A7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35E38FC-114B-3DB8-664B-224E476F2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FB4A559-FE01-798F-09D6-8ABD2DBE7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CBCB-E6A0-4180-931D-6166CAE2BE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176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BC1CF4-8A0A-36F9-7DB3-4E5469AF0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AF10C79-EC5E-2951-8EAA-A9A501B91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61D3-C0AE-401D-9592-6EABFB2027A7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E006FCF-5FB7-CD25-F4BF-C281B58DC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FBA8942-B3D5-108E-B50F-C8F233D3E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CBCB-E6A0-4180-931D-6166CAE2BE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072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AA724CC-9A8B-8C5B-53EE-D24A1A617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61D3-C0AE-401D-9592-6EABFB2027A7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169F705-42C5-BD5F-5174-7A37DA80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1C22AA7-2FAE-2109-8E0D-E87697C3F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CBCB-E6A0-4180-931D-6166CAE2BE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832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378012-B85D-490E-F07F-8A78B9EC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48DDD3B-1EDD-F6FD-C04B-831720D25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D242863-9472-DEE5-6483-4555EAB95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F1719E3-4BC2-2AFC-66D4-DAADBE8D5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61D3-C0AE-401D-9592-6EABFB2027A7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7C2370-0301-4276-034D-4E9DC8E98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3DFC194-D8C4-5EFF-85D8-1E4CE8F2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CBCB-E6A0-4180-931D-6166CAE2BE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48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926215-0FB6-7786-CE9A-29D4A50F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4568238-79B2-DCEC-5980-153778C09F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9595436-EEE6-E4B0-C9D8-3A844D939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D22D86-4624-67DB-48CF-7A16CAAE5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61D3-C0AE-401D-9592-6EABFB2027A7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329EB52-A6E5-C97C-E413-75DBDFEAF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DE84D4B-A26D-74C5-0559-F01D09371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CBCB-E6A0-4180-931D-6166CAE2BE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986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3AFC5C2-A43F-B8BB-D2E0-FDF93F5D8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CAEB6CD-93EB-B277-A2D2-6B0DB1430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EB5122-7F77-92AB-268A-23D9FD978D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661D3-C0AE-401D-9592-6EABFB2027A7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217218-7C6E-CABF-E2D9-C4C6E307C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AAF9CFC-AFD4-EB0C-4C8B-AB3F76900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3CBCB-E6A0-4180-931D-6166CAE2BE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251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846B43A-0041-A0A0-73C2-1E13B762A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1425175-EAE4-89B0-6136-745FA0493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6E1CD4E-5F08-DD4E-54FD-B15F9E5A11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EBBE1-7054-4D82-B6E4-E6F96F0DF8CF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A1FF0FD-0DE8-584F-7419-748641DD1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422289-E9F4-12CE-D5DA-1EBD1B8FD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1344-BEB2-40BE-B4B0-987673237C1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9C887EF-5C2A-42B7-0330-0ABE56CBDBE3}"/>
              </a:ext>
            </a:extLst>
          </p:cNvPr>
          <p:cNvSpPr txBox="1"/>
          <p:nvPr userDrawn="1"/>
        </p:nvSpPr>
        <p:spPr>
          <a:xfrm>
            <a:off x="0" y="6858000"/>
            <a:ext cx="3771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400" dirty="0"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11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23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ight Triangle 25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7988AA8-02C5-8C62-D95C-D3A4EEF38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38" y="688557"/>
            <a:ext cx="5480886" cy="548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35845AC-BA1D-9F4B-AF34-90214BC25E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57" t="18822" r="19776" b="11550"/>
          <a:stretch/>
        </p:blipFill>
        <p:spPr>
          <a:xfrm>
            <a:off x="12192000" y="4246054"/>
            <a:ext cx="2066001" cy="2132107"/>
          </a:xfrm>
          <a:prstGeom prst="rect">
            <a:avLst/>
          </a:prstGeom>
          <a:ln>
            <a:noFill/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E801018-C375-778C-5144-3F38A3F4E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747" y="3381372"/>
            <a:ext cx="1060505" cy="95255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5FBA0BF-20F6-0B8A-F269-C3D055724C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-9376" b="-1"/>
          <a:stretch/>
        </p:blipFill>
        <p:spPr>
          <a:xfrm>
            <a:off x="240631" y="1516690"/>
            <a:ext cx="9510855" cy="5341310"/>
          </a:xfrm>
          <a:custGeom>
            <a:avLst/>
            <a:gdLst>
              <a:gd name="connsiteX0" fmla="*/ 4599716 w 9510855"/>
              <a:gd name="connsiteY0" fmla="*/ 46262 h 5341310"/>
              <a:gd name="connsiteX1" fmla="*/ 8462 w 9510855"/>
              <a:gd name="connsiteY1" fmla="*/ 382655 h 5341310"/>
              <a:gd name="connsiteX2" fmla="*/ 63044 w 9510855"/>
              <a:gd name="connsiteY2" fmla="*/ 1127613 h 5341310"/>
              <a:gd name="connsiteX3" fmla="*/ 4654298 w 9510855"/>
              <a:gd name="connsiteY3" fmla="*/ 791219 h 5341310"/>
              <a:gd name="connsiteX4" fmla="*/ 0 w 9510855"/>
              <a:gd name="connsiteY4" fmla="*/ 0 h 5341310"/>
              <a:gd name="connsiteX5" fmla="*/ 9510855 w 9510855"/>
              <a:gd name="connsiteY5" fmla="*/ 0 h 5341310"/>
              <a:gd name="connsiteX6" fmla="*/ 9510855 w 9510855"/>
              <a:gd name="connsiteY6" fmla="*/ 5341310 h 5341310"/>
              <a:gd name="connsiteX7" fmla="*/ 0 w 9510855"/>
              <a:gd name="connsiteY7" fmla="*/ 5341310 h 534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10855" h="5341310">
                <a:moveTo>
                  <a:pt x="4599716" y="46262"/>
                </a:moveTo>
                <a:lnTo>
                  <a:pt x="8462" y="382655"/>
                </a:lnTo>
                <a:lnTo>
                  <a:pt x="63044" y="1127613"/>
                </a:lnTo>
                <a:lnTo>
                  <a:pt x="4654298" y="791219"/>
                </a:lnTo>
                <a:close/>
                <a:moveTo>
                  <a:pt x="0" y="0"/>
                </a:moveTo>
                <a:lnTo>
                  <a:pt x="9510855" y="0"/>
                </a:lnTo>
                <a:lnTo>
                  <a:pt x="9510855" y="5341310"/>
                </a:lnTo>
                <a:lnTo>
                  <a:pt x="0" y="5341310"/>
                </a:lnTo>
                <a:close/>
              </a:path>
            </a:pathLst>
          </a:custGeom>
        </p:spPr>
      </p:pic>
      <p:pic>
        <p:nvPicPr>
          <p:cNvPr id="12" name="Writing">
            <a:hlinkClick r:id="" action="ppaction://media"/>
            <a:extLst>
              <a:ext uri="{FF2B5EF4-FFF2-40B4-BE49-F238E27FC236}">
                <a16:creationId xmlns:a16="http://schemas.microsoft.com/office/drawing/2014/main" id="{BA23C117-30F0-BB3F-C9BD-6261D6D45D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64021" y="5450305"/>
            <a:ext cx="405540" cy="48671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4223781-6830-AD4C-0A6F-68729708B7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3991" r="5158" b="4160"/>
          <a:stretch/>
        </p:blipFill>
        <p:spPr>
          <a:xfrm>
            <a:off x="10116454" y="1221204"/>
            <a:ext cx="1834914" cy="4902869"/>
          </a:xfrm>
          <a:prstGeom prst="rect">
            <a:avLst/>
          </a:prstGeom>
        </p:spPr>
      </p:pic>
      <p:sp>
        <p:nvSpPr>
          <p:cNvPr id="15" name="مستطيل 16">
            <a:extLst>
              <a:ext uri="{FF2B5EF4-FFF2-40B4-BE49-F238E27FC236}">
                <a16:creationId xmlns:a16="http://schemas.microsoft.com/office/drawing/2014/main" id="{4E8E7CA4-943D-3F25-7515-9BFD5A2AFCC5}"/>
              </a:ext>
            </a:extLst>
          </p:cNvPr>
          <p:cNvSpPr/>
          <p:nvPr/>
        </p:nvSpPr>
        <p:spPr>
          <a:xfrm>
            <a:off x="376733" y="294596"/>
            <a:ext cx="5651814" cy="492443"/>
          </a:xfrm>
          <a:prstGeom prst="rect">
            <a:avLst/>
          </a:prstGeom>
        </p:spPr>
        <p:txBody>
          <a:bodyPr wrap="square" lIns="121920" tIns="60960" rIns="121920" bIns="60960">
            <a:spAutoFit/>
          </a:bodyPr>
          <a:lstStyle/>
          <a:p>
            <a:pPr algn="l"/>
            <a:r>
              <a:rPr lang="en-US" sz="2400" dirty="0">
                <a:ln w="0"/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can you see in the picture ?  </a:t>
            </a:r>
          </a:p>
        </p:txBody>
      </p:sp>
      <p:sp>
        <p:nvSpPr>
          <p:cNvPr id="16" name="مستطيل 16">
            <a:extLst>
              <a:ext uri="{FF2B5EF4-FFF2-40B4-BE49-F238E27FC236}">
                <a16:creationId xmlns:a16="http://schemas.microsoft.com/office/drawing/2014/main" id="{3D0213A0-F4FD-0189-F146-11FB15E6F7A7}"/>
              </a:ext>
            </a:extLst>
          </p:cNvPr>
          <p:cNvSpPr/>
          <p:nvPr/>
        </p:nvSpPr>
        <p:spPr>
          <a:xfrm>
            <a:off x="444186" y="725483"/>
            <a:ext cx="5651814" cy="492443"/>
          </a:xfrm>
          <a:prstGeom prst="rect">
            <a:avLst/>
          </a:prstGeom>
        </p:spPr>
        <p:txBody>
          <a:bodyPr wrap="square" lIns="121920" tIns="60960" rIns="121920" bIns="60960">
            <a:spAutoFit/>
          </a:bodyPr>
          <a:lstStyle/>
          <a:p>
            <a:pPr algn="l"/>
            <a:r>
              <a:rPr lang="en-US" sz="2400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What’s the title ?</a:t>
            </a:r>
            <a:r>
              <a:rPr lang="en-US" sz="2400" dirty="0">
                <a:ln w="0"/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2454E12B-87C2-7D34-333E-546DAEDC11AD}"/>
              </a:ext>
            </a:extLst>
          </p:cNvPr>
          <p:cNvSpPr/>
          <p:nvPr/>
        </p:nvSpPr>
        <p:spPr>
          <a:xfrm>
            <a:off x="240631" y="1191653"/>
            <a:ext cx="6577391" cy="492443"/>
          </a:xfrm>
          <a:prstGeom prst="rect">
            <a:avLst/>
          </a:prstGeom>
        </p:spPr>
        <p:txBody>
          <a:bodyPr wrap="square" lIns="121920" tIns="60960" rIns="121920" bIns="60960">
            <a:spAutoFit/>
          </a:bodyPr>
          <a:lstStyle/>
          <a:p>
            <a:pPr algn="l"/>
            <a:r>
              <a:rPr lang="en-US" sz="2400" dirty="0">
                <a:ln w="0"/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would his parents like him to be ?  </a:t>
            </a:r>
          </a:p>
        </p:txBody>
      </p:sp>
      <p:sp>
        <p:nvSpPr>
          <p:cNvPr id="18" name="مستطيل 16">
            <a:extLst>
              <a:ext uri="{FF2B5EF4-FFF2-40B4-BE49-F238E27FC236}">
                <a16:creationId xmlns:a16="http://schemas.microsoft.com/office/drawing/2014/main" id="{CA62C2CE-4792-814C-D07B-44861B6879C8}"/>
              </a:ext>
            </a:extLst>
          </p:cNvPr>
          <p:cNvSpPr/>
          <p:nvPr/>
        </p:nvSpPr>
        <p:spPr>
          <a:xfrm>
            <a:off x="444186" y="1587257"/>
            <a:ext cx="5651814" cy="492443"/>
          </a:xfrm>
          <a:prstGeom prst="rect">
            <a:avLst/>
          </a:prstGeom>
        </p:spPr>
        <p:txBody>
          <a:bodyPr wrap="square" lIns="121920" tIns="60960" rIns="121920" bIns="60960">
            <a:spAutoFit/>
          </a:bodyPr>
          <a:lstStyle/>
          <a:p>
            <a:pPr algn="l"/>
            <a:r>
              <a:rPr lang="en-US" sz="2400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would he like to be ?</a:t>
            </a:r>
            <a:r>
              <a:rPr lang="en-US" sz="2400" dirty="0">
                <a:ln w="0"/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</a:p>
        </p:txBody>
      </p:sp>
      <p:cxnSp>
        <p:nvCxnSpPr>
          <p:cNvPr id="19" name="Straight Connector 10">
            <a:extLst>
              <a:ext uri="{FF2B5EF4-FFF2-40B4-BE49-F238E27FC236}">
                <a16:creationId xmlns:a16="http://schemas.microsoft.com/office/drawing/2014/main" id="{7065FD21-C129-FEE7-B2D2-7B04DFB432E0}"/>
              </a:ext>
            </a:extLst>
          </p:cNvPr>
          <p:cNvCxnSpPr>
            <a:cxnSpLocks/>
          </p:cNvCxnSpPr>
          <p:nvPr/>
        </p:nvCxnSpPr>
        <p:spPr>
          <a:xfrm flipV="1">
            <a:off x="606693" y="2911642"/>
            <a:ext cx="3243412" cy="26454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4">
            <a:extLst>
              <a:ext uri="{FF2B5EF4-FFF2-40B4-BE49-F238E27FC236}">
                <a16:creationId xmlns:a16="http://schemas.microsoft.com/office/drawing/2014/main" id="{E9B79CA7-3E64-E849-A342-9085B9B3DEEE}"/>
              </a:ext>
            </a:extLst>
          </p:cNvPr>
          <p:cNvCxnSpPr>
            <a:cxnSpLocks/>
          </p:cNvCxnSpPr>
          <p:nvPr/>
        </p:nvCxnSpPr>
        <p:spPr>
          <a:xfrm flipV="1">
            <a:off x="4444027" y="3162583"/>
            <a:ext cx="1584520" cy="12567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15">
            <a:extLst>
              <a:ext uri="{FF2B5EF4-FFF2-40B4-BE49-F238E27FC236}">
                <a16:creationId xmlns:a16="http://schemas.microsoft.com/office/drawing/2014/main" id="{AC1FDC29-C04D-0AC0-DEA5-89A096036807}"/>
              </a:ext>
            </a:extLst>
          </p:cNvPr>
          <p:cNvCxnSpPr>
            <a:cxnSpLocks/>
          </p:cNvCxnSpPr>
          <p:nvPr/>
        </p:nvCxnSpPr>
        <p:spPr>
          <a:xfrm flipV="1">
            <a:off x="1665287" y="3526875"/>
            <a:ext cx="2317166" cy="19780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02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35845AC-BA1D-9F4B-AF34-90214BC25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57" t="18822" r="19776" b="11550"/>
          <a:stretch/>
        </p:blipFill>
        <p:spPr>
          <a:xfrm>
            <a:off x="12192000" y="4246054"/>
            <a:ext cx="2066001" cy="2132107"/>
          </a:xfrm>
          <a:prstGeom prst="rect">
            <a:avLst/>
          </a:prstGeom>
          <a:ln>
            <a:noFill/>
          </a:ln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5FBA0BF-20F6-0B8A-F269-C3D055724C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-9376" b="-1"/>
          <a:stretch/>
        </p:blipFill>
        <p:spPr>
          <a:xfrm rot="288634">
            <a:off x="148753" y="-351032"/>
            <a:ext cx="6827546" cy="3834360"/>
          </a:xfrm>
          <a:custGeom>
            <a:avLst/>
            <a:gdLst>
              <a:gd name="connsiteX0" fmla="*/ 4599716 w 9510855"/>
              <a:gd name="connsiteY0" fmla="*/ 46262 h 5341310"/>
              <a:gd name="connsiteX1" fmla="*/ 8462 w 9510855"/>
              <a:gd name="connsiteY1" fmla="*/ 382655 h 5341310"/>
              <a:gd name="connsiteX2" fmla="*/ 63044 w 9510855"/>
              <a:gd name="connsiteY2" fmla="*/ 1127613 h 5341310"/>
              <a:gd name="connsiteX3" fmla="*/ 4654298 w 9510855"/>
              <a:gd name="connsiteY3" fmla="*/ 791219 h 5341310"/>
              <a:gd name="connsiteX4" fmla="*/ 0 w 9510855"/>
              <a:gd name="connsiteY4" fmla="*/ 0 h 5341310"/>
              <a:gd name="connsiteX5" fmla="*/ 9510855 w 9510855"/>
              <a:gd name="connsiteY5" fmla="*/ 0 h 5341310"/>
              <a:gd name="connsiteX6" fmla="*/ 9510855 w 9510855"/>
              <a:gd name="connsiteY6" fmla="*/ 5341310 h 5341310"/>
              <a:gd name="connsiteX7" fmla="*/ 0 w 9510855"/>
              <a:gd name="connsiteY7" fmla="*/ 5341310 h 534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10855" h="5341310">
                <a:moveTo>
                  <a:pt x="4599716" y="46262"/>
                </a:moveTo>
                <a:lnTo>
                  <a:pt x="8462" y="382655"/>
                </a:lnTo>
                <a:lnTo>
                  <a:pt x="63044" y="1127613"/>
                </a:lnTo>
                <a:lnTo>
                  <a:pt x="4654298" y="791219"/>
                </a:lnTo>
                <a:close/>
                <a:moveTo>
                  <a:pt x="0" y="0"/>
                </a:moveTo>
                <a:lnTo>
                  <a:pt x="9510855" y="0"/>
                </a:lnTo>
                <a:lnTo>
                  <a:pt x="9510855" y="5341310"/>
                </a:lnTo>
                <a:lnTo>
                  <a:pt x="0" y="5341310"/>
                </a:lnTo>
                <a:close/>
              </a:path>
            </a:pathLst>
          </a:cu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9D8364F-ACA4-B72B-7EFE-18BCB4869C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7218" r="26742" b="66297"/>
          <a:stretch/>
        </p:blipFill>
        <p:spPr>
          <a:xfrm rot="524970">
            <a:off x="6189963" y="1081914"/>
            <a:ext cx="5628449" cy="1666025"/>
          </a:xfrm>
          <a:prstGeom prst="rect">
            <a:avLst/>
          </a:prstGeom>
        </p:spPr>
      </p:pic>
      <p:sp>
        <p:nvSpPr>
          <p:cNvPr id="5" name="مستطيل 16">
            <a:extLst>
              <a:ext uri="{FF2B5EF4-FFF2-40B4-BE49-F238E27FC236}">
                <a16:creationId xmlns:a16="http://schemas.microsoft.com/office/drawing/2014/main" id="{6405670C-663C-7B67-2576-AE0E970CAAE9}"/>
              </a:ext>
            </a:extLst>
          </p:cNvPr>
          <p:cNvSpPr/>
          <p:nvPr/>
        </p:nvSpPr>
        <p:spPr>
          <a:xfrm>
            <a:off x="202993" y="3429000"/>
            <a:ext cx="5172196" cy="954107"/>
          </a:xfrm>
          <a:prstGeom prst="rect">
            <a:avLst/>
          </a:prstGeom>
        </p:spPr>
        <p:txBody>
          <a:bodyPr wrap="square" lIns="121920" tIns="60960" rIns="121920" bIns="60960">
            <a:spAutoFit/>
          </a:bodyPr>
          <a:lstStyle/>
          <a:p>
            <a:pPr algn="l"/>
            <a:r>
              <a:rPr lang="en-US" dirty="0">
                <a:ln w="0"/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 arborist is a kind of official “tree </a:t>
            </a:r>
            <a:r>
              <a:rPr lang="en-US" dirty="0" err="1">
                <a:ln w="0"/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carer</a:t>
            </a:r>
            <a:r>
              <a:rPr lang="en-US" dirty="0">
                <a:ln w="0"/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” or tree doctor. He fertilizes, prunes, plants , and cures trees.</a:t>
            </a:r>
          </a:p>
        </p:txBody>
      </p:sp>
      <p:sp>
        <p:nvSpPr>
          <p:cNvPr id="7" name="مستطيل 16">
            <a:extLst>
              <a:ext uri="{FF2B5EF4-FFF2-40B4-BE49-F238E27FC236}">
                <a16:creationId xmlns:a16="http://schemas.microsoft.com/office/drawing/2014/main" id="{CB38D558-759B-B075-84CF-05A624EA4A07}"/>
              </a:ext>
            </a:extLst>
          </p:cNvPr>
          <p:cNvSpPr/>
          <p:nvPr/>
        </p:nvSpPr>
        <p:spPr>
          <a:xfrm>
            <a:off x="6025895" y="4050213"/>
            <a:ext cx="6166105" cy="954107"/>
          </a:xfrm>
          <a:prstGeom prst="rect">
            <a:avLst/>
          </a:prstGeom>
        </p:spPr>
        <p:txBody>
          <a:bodyPr wrap="square" lIns="121920" tIns="60960" rIns="121920" bIns="60960">
            <a:spAutoFit/>
          </a:bodyPr>
          <a:lstStyle/>
          <a:p>
            <a:pPr algn="l"/>
            <a:r>
              <a:rPr lang="en-US" dirty="0">
                <a:ln w="0"/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 arborist needs to have a related bachelor’s degree, for example in forestry and attend seminars and workshops throughout his career.</a:t>
            </a:r>
          </a:p>
        </p:txBody>
      </p:sp>
      <p:sp>
        <p:nvSpPr>
          <p:cNvPr id="8" name="مستطيل 16">
            <a:extLst>
              <a:ext uri="{FF2B5EF4-FFF2-40B4-BE49-F238E27FC236}">
                <a16:creationId xmlns:a16="http://schemas.microsoft.com/office/drawing/2014/main" id="{8A39658A-E8A0-F9AF-F02F-6E5CF819C360}"/>
              </a:ext>
            </a:extLst>
          </p:cNvPr>
          <p:cNvSpPr/>
          <p:nvPr/>
        </p:nvSpPr>
        <p:spPr>
          <a:xfrm>
            <a:off x="0" y="5014674"/>
            <a:ext cx="6166105" cy="954107"/>
          </a:xfrm>
          <a:prstGeom prst="rect">
            <a:avLst/>
          </a:prstGeom>
        </p:spPr>
        <p:txBody>
          <a:bodyPr wrap="square" lIns="121920" tIns="60960" rIns="121920" bIns="60960">
            <a:spAutoFit/>
          </a:bodyPr>
          <a:lstStyle/>
          <a:p>
            <a:pPr algn="l"/>
            <a:r>
              <a:rPr lang="en-US" dirty="0">
                <a:ln w="0"/>
                <a:solidFill>
                  <a:srgbClr val="9900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should be patient, methodical, and hard working. He should also be interested in working in nature and taking care of things.</a:t>
            </a:r>
          </a:p>
        </p:txBody>
      </p:sp>
      <p:sp>
        <p:nvSpPr>
          <p:cNvPr id="9" name="مستطيل 16">
            <a:extLst>
              <a:ext uri="{FF2B5EF4-FFF2-40B4-BE49-F238E27FC236}">
                <a16:creationId xmlns:a16="http://schemas.microsoft.com/office/drawing/2014/main" id="{7B44D498-2B73-0EA5-6DFF-53DF5DE9A0C0}"/>
              </a:ext>
            </a:extLst>
          </p:cNvPr>
          <p:cNvSpPr/>
          <p:nvPr/>
        </p:nvSpPr>
        <p:spPr>
          <a:xfrm>
            <a:off x="6025895" y="5712587"/>
            <a:ext cx="6166105" cy="677108"/>
          </a:xfrm>
          <a:prstGeom prst="rect">
            <a:avLst/>
          </a:prstGeom>
        </p:spPr>
        <p:txBody>
          <a:bodyPr wrap="square" lIns="121920" tIns="60960" rIns="121920" bIns="60960">
            <a:spAutoFit/>
          </a:bodyPr>
          <a:lstStyle/>
          <a:p>
            <a:pPr algn="l"/>
            <a:r>
              <a:rPr lang="en-US" dirty="0">
                <a:ln w="0"/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His employment prospects are quite promising due to current trends and greener alternatives .</a:t>
            </a:r>
          </a:p>
        </p:txBody>
      </p:sp>
    </p:spTree>
    <p:extLst>
      <p:ext uri="{BB962C8B-B14F-4D97-AF65-F5344CB8AC3E}">
        <p14:creationId xmlns:p14="http://schemas.microsoft.com/office/powerpoint/2010/main" val="136976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35845AC-BA1D-9F4B-AF34-90214BC25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57" t="18822" r="19776" b="11550"/>
          <a:stretch/>
        </p:blipFill>
        <p:spPr>
          <a:xfrm>
            <a:off x="12192000" y="4246054"/>
            <a:ext cx="2066001" cy="2132107"/>
          </a:xfrm>
          <a:prstGeom prst="rect">
            <a:avLst/>
          </a:prstGeom>
          <a:ln>
            <a:noFill/>
          </a:ln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5FBA0BF-20F6-0B8A-F269-C3D055724C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-9376" b="-1"/>
          <a:stretch/>
        </p:blipFill>
        <p:spPr>
          <a:xfrm rot="288634">
            <a:off x="148753" y="-351032"/>
            <a:ext cx="6827546" cy="3834360"/>
          </a:xfrm>
          <a:custGeom>
            <a:avLst/>
            <a:gdLst>
              <a:gd name="connsiteX0" fmla="*/ 4599716 w 9510855"/>
              <a:gd name="connsiteY0" fmla="*/ 46262 h 5341310"/>
              <a:gd name="connsiteX1" fmla="*/ 8462 w 9510855"/>
              <a:gd name="connsiteY1" fmla="*/ 382655 h 5341310"/>
              <a:gd name="connsiteX2" fmla="*/ 63044 w 9510855"/>
              <a:gd name="connsiteY2" fmla="*/ 1127613 h 5341310"/>
              <a:gd name="connsiteX3" fmla="*/ 4654298 w 9510855"/>
              <a:gd name="connsiteY3" fmla="*/ 791219 h 5341310"/>
              <a:gd name="connsiteX4" fmla="*/ 0 w 9510855"/>
              <a:gd name="connsiteY4" fmla="*/ 0 h 5341310"/>
              <a:gd name="connsiteX5" fmla="*/ 9510855 w 9510855"/>
              <a:gd name="connsiteY5" fmla="*/ 0 h 5341310"/>
              <a:gd name="connsiteX6" fmla="*/ 9510855 w 9510855"/>
              <a:gd name="connsiteY6" fmla="*/ 5341310 h 5341310"/>
              <a:gd name="connsiteX7" fmla="*/ 0 w 9510855"/>
              <a:gd name="connsiteY7" fmla="*/ 5341310 h 534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10855" h="5341310">
                <a:moveTo>
                  <a:pt x="4599716" y="46262"/>
                </a:moveTo>
                <a:lnTo>
                  <a:pt x="8462" y="382655"/>
                </a:lnTo>
                <a:lnTo>
                  <a:pt x="63044" y="1127613"/>
                </a:lnTo>
                <a:lnTo>
                  <a:pt x="4654298" y="791219"/>
                </a:lnTo>
                <a:close/>
                <a:moveTo>
                  <a:pt x="0" y="0"/>
                </a:moveTo>
                <a:lnTo>
                  <a:pt x="9510855" y="0"/>
                </a:lnTo>
                <a:lnTo>
                  <a:pt x="9510855" y="5341310"/>
                </a:lnTo>
                <a:lnTo>
                  <a:pt x="0" y="5341310"/>
                </a:lnTo>
                <a:close/>
              </a:path>
            </a:pathLst>
          </a:cu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9D8364F-ACA4-B72B-7EFE-18BCB4869C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3" t="33219" r="1508" b="40296"/>
          <a:stretch/>
        </p:blipFill>
        <p:spPr>
          <a:xfrm rot="524970">
            <a:off x="4232083" y="956526"/>
            <a:ext cx="7879049" cy="1666025"/>
          </a:xfrm>
          <a:prstGeom prst="rect">
            <a:avLst/>
          </a:prstGeom>
        </p:spPr>
      </p:pic>
      <p:sp>
        <p:nvSpPr>
          <p:cNvPr id="3" name="مستطيل 16">
            <a:extLst>
              <a:ext uri="{FF2B5EF4-FFF2-40B4-BE49-F238E27FC236}">
                <a16:creationId xmlns:a16="http://schemas.microsoft.com/office/drawing/2014/main" id="{B65061CC-2C9D-0608-8747-9F9A78A61776}"/>
              </a:ext>
            </a:extLst>
          </p:cNvPr>
          <p:cNvSpPr/>
          <p:nvPr/>
        </p:nvSpPr>
        <p:spPr>
          <a:xfrm>
            <a:off x="174858" y="3971014"/>
            <a:ext cx="11796749" cy="430887"/>
          </a:xfrm>
          <a:prstGeom prst="rect">
            <a:avLst/>
          </a:prstGeom>
        </p:spPr>
        <p:txBody>
          <a:bodyPr wrap="square" lIns="121920" tIns="60960" rIns="121920" bIns="60960">
            <a:spAutoFit/>
          </a:bodyPr>
          <a:lstStyle/>
          <a:p>
            <a:pPr algn="l"/>
            <a:r>
              <a:rPr lang="en-US" sz="2000" dirty="0">
                <a:ln w="0"/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Yes, ideas and information are presented clearly .</a:t>
            </a:r>
          </a:p>
        </p:txBody>
      </p:sp>
      <p:sp>
        <p:nvSpPr>
          <p:cNvPr id="6" name="مستطيل 16">
            <a:extLst>
              <a:ext uri="{FF2B5EF4-FFF2-40B4-BE49-F238E27FC236}">
                <a16:creationId xmlns:a16="http://schemas.microsoft.com/office/drawing/2014/main" id="{24477C2E-CB6F-F857-85FA-2384D1374BEE}"/>
              </a:ext>
            </a:extLst>
          </p:cNvPr>
          <p:cNvSpPr/>
          <p:nvPr/>
        </p:nvSpPr>
        <p:spPr>
          <a:xfrm>
            <a:off x="5908393" y="4401191"/>
            <a:ext cx="6781998" cy="1354217"/>
          </a:xfrm>
          <a:prstGeom prst="rect">
            <a:avLst/>
          </a:prstGeom>
        </p:spPr>
        <p:txBody>
          <a:bodyPr wrap="square" lIns="121920" tIns="60960" rIns="121920" bIns="60960">
            <a:spAutoFit/>
          </a:bodyPr>
          <a:lstStyle/>
          <a:p>
            <a:pPr algn="l"/>
            <a:r>
              <a:rPr lang="en-US" sz="2000" dirty="0">
                <a:ln w="0"/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Yes, he does. For example, … a related bachelor’s degree, for example in forestry , as the more you know about trees the better you will be able to do what is expected of you</a:t>
            </a:r>
          </a:p>
        </p:txBody>
      </p:sp>
      <p:sp>
        <p:nvSpPr>
          <p:cNvPr id="10" name="مستطيل 16">
            <a:extLst>
              <a:ext uri="{FF2B5EF4-FFF2-40B4-BE49-F238E27FC236}">
                <a16:creationId xmlns:a16="http://schemas.microsoft.com/office/drawing/2014/main" id="{4D3DAF73-EE6C-6BB7-CC26-01BD028E2C5D}"/>
              </a:ext>
            </a:extLst>
          </p:cNvPr>
          <p:cNvSpPr/>
          <p:nvPr/>
        </p:nvSpPr>
        <p:spPr>
          <a:xfrm>
            <a:off x="767980" y="5988087"/>
            <a:ext cx="1221458" cy="430887"/>
          </a:xfrm>
          <a:prstGeom prst="rect">
            <a:avLst/>
          </a:prstGeom>
        </p:spPr>
        <p:txBody>
          <a:bodyPr wrap="square" lIns="121920" tIns="60960" rIns="121920" bIns="60960">
            <a:spAutoFit/>
          </a:bodyPr>
          <a:lstStyle/>
          <a:p>
            <a:pPr algn="l"/>
            <a:r>
              <a:rPr lang="en-US" sz="2000" dirty="0">
                <a:ln w="0"/>
                <a:solidFill>
                  <a:srgbClr val="9900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Yes</a:t>
            </a:r>
            <a:r>
              <a:rPr lang="en-US" sz="2000" dirty="0">
                <a:ln w="0"/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6162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35845AC-BA1D-9F4B-AF34-90214BC25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57" t="18822" r="19776" b="11550"/>
          <a:stretch/>
        </p:blipFill>
        <p:spPr>
          <a:xfrm>
            <a:off x="12192000" y="4246054"/>
            <a:ext cx="2066001" cy="2132107"/>
          </a:xfrm>
          <a:prstGeom prst="rect">
            <a:avLst/>
          </a:prstGeom>
          <a:ln>
            <a:noFill/>
          </a:ln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5FBA0BF-20F6-0B8A-F269-C3D055724C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-9376" b="-1"/>
          <a:stretch/>
        </p:blipFill>
        <p:spPr>
          <a:xfrm rot="288634">
            <a:off x="148753" y="-351032"/>
            <a:ext cx="6827546" cy="3834360"/>
          </a:xfrm>
          <a:custGeom>
            <a:avLst/>
            <a:gdLst>
              <a:gd name="connsiteX0" fmla="*/ 4599716 w 9510855"/>
              <a:gd name="connsiteY0" fmla="*/ 46262 h 5341310"/>
              <a:gd name="connsiteX1" fmla="*/ 8462 w 9510855"/>
              <a:gd name="connsiteY1" fmla="*/ 382655 h 5341310"/>
              <a:gd name="connsiteX2" fmla="*/ 63044 w 9510855"/>
              <a:gd name="connsiteY2" fmla="*/ 1127613 h 5341310"/>
              <a:gd name="connsiteX3" fmla="*/ 4654298 w 9510855"/>
              <a:gd name="connsiteY3" fmla="*/ 791219 h 5341310"/>
              <a:gd name="connsiteX4" fmla="*/ 0 w 9510855"/>
              <a:gd name="connsiteY4" fmla="*/ 0 h 5341310"/>
              <a:gd name="connsiteX5" fmla="*/ 9510855 w 9510855"/>
              <a:gd name="connsiteY5" fmla="*/ 0 h 5341310"/>
              <a:gd name="connsiteX6" fmla="*/ 9510855 w 9510855"/>
              <a:gd name="connsiteY6" fmla="*/ 5341310 h 5341310"/>
              <a:gd name="connsiteX7" fmla="*/ 0 w 9510855"/>
              <a:gd name="connsiteY7" fmla="*/ 5341310 h 534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10855" h="5341310">
                <a:moveTo>
                  <a:pt x="4599716" y="46262"/>
                </a:moveTo>
                <a:lnTo>
                  <a:pt x="8462" y="382655"/>
                </a:lnTo>
                <a:lnTo>
                  <a:pt x="63044" y="1127613"/>
                </a:lnTo>
                <a:lnTo>
                  <a:pt x="4654298" y="791219"/>
                </a:lnTo>
                <a:close/>
                <a:moveTo>
                  <a:pt x="0" y="0"/>
                </a:moveTo>
                <a:lnTo>
                  <a:pt x="9510855" y="0"/>
                </a:lnTo>
                <a:lnTo>
                  <a:pt x="9510855" y="5341310"/>
                </a:lnTo>
                <a:lnTo>
                  <a:pt x="0" y="5341310"/>
                </a:lnTo>
                <a:close/>
              </a:path>
            </a:pathLst>
          </a:cu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9D8364F-ACA4-B72B-7EFE-18BCB4869C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t="60283" r="416" b="20285"/>
          <a:stretch/>
        </p:blipFill>
        <p:spPr>
          <a:xfrm>
            <a:off x="370703" y="3546389"/>
            <a:ext cx="11516497" cy="2334967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79178252-B4DB-D8F9-A945-D96B57A26DCD}"/>
              </a:ext>
            </a:extLst>
          </p:cNvPr>
          <p:cNvSpPr txBox="1"/>
          <p:nvPr/>
        </p:nvSpPr>
        <p:spPr>
          <a:xfrm>
            <a:off x="3562526" y="4713872"/>
            <a:ext cx="2124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     I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3B5018DE-8841-EAC6-904D-467784561C4F}"/>
              </a:ext>
            </a:extLst>
          </p:cNvPr>
          <p:cNvSpPr txBox="1"/>
          <p:nvPr/>
        </p:nvSpPr>
        <p:spPr>
          <a:xfrm>
            <a:off x="3144940" y="5208390"/>
            <a:ext cx="259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you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(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to mean one, someone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21B1C645-DAD2-D156-06B9-11C6C286F4C4}"/>
              </a:ext>
            </a:extLst>
          </p:cNvPr>
          <p:cNvSpPr txBox="1"/>
          <p:nvPr/>
        </p:nvSpPr>
        <p:spPr>
          <a:xfrm>
            <a:off x="8237615" y="4713872"/>
            <a:ext cx="288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Arborists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they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A94C4748-A397-9229-8457-E0080C8B7967}"/>
              </a:ext>
            </a:extLst>
          </p:cNvPr>
          <p:cNvSpPr txBox="1"/>
          <p:nvPr/>
        </p:nvSpPr>
        <p:spPr>
          <a:xfrm>
            <a:off x="8851650" y="5284797"/>
            <a:ext cx="1839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136251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5FBA0BF-20F6-0B8A-F269-C3D055724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-9376" b="-1"/>
          <a:stretch/>
        </p:blipFill>
        <p:spPr>
          <a:xfrm rot="288634">
            <a:off x="148753" y="-351032"/>
            <a:ext cx="6827546" cy="3834360"/>
          </a:xfrm>
          <a:custGeom>
            <a:avLst/>
            <a:gdLst>
              <a:gd name="connsiteX0" fmla="*/ 4599716 w 9510855"/>
              <a:gd name="connsiteY0" fmla="*/ 46262 h 5341310"/>
              <a:gd name="connsiteX1" fmla="*/ 8462 w 9510855"/>
              <a:gd name="connsiteY1" fmla="*/ 382655 h 5341310"/>
              <a:gd name="connsiteX2" fmla="*/ 63044 w 9510855"/>
              <a:gd name="connsiteY2" fmla="*/ 1127613 h 5341310"/>
              <a:gd name="connsiteX3" fmla="*/ 4654298 w 9510855"/>
              <a:gd name="connsiteY3" fmla="*/ 791219 h 5341310"/>
              <a:gd name="connsiteX4" fmla="*/ 0 w 9510855"/>
              <a:gd name="connsiteY4" fmla="*/ 0 h 5341310"/>
              <a:gd name="connsiteX5" fmla="*/ 9510855 w 9510855"/>
              <a:gd name="connsiteY5" fmla="*/ 0 h 5341310"/>
              <a:gd name="connsiteX6" fmla="*/ 9510855 w 9510855"/>
              <a:gd name="connsiteY6" fmla="*/ 5341310 h 5341310"/>
              <a:gd name="connsiteX7" fmla="*/ 0 w 9510855"/>
              <a:gd name="connsiteY7" fmla="*/ 5341310 h 534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10855" h="5341310">
                <a:moveTo>
                  <a:pt x="4599716" y="46262"/>
                </a:moveTo>
                <a:lnTo>
                  <a:pt x="8462" y="382655"/>
                </a:lnTo>
                <a:lnTo>
                  <a:pt x="63044" y="1127613"/>
                </a:lnTo>
                <a:lnTo>
                  <a:pt x="4654298" y="791219"/>
                </a:lnTo>
                <a:close/>
                <a:moveTo>
                  <a:pt x="0" y="0"/>
                </a:moveTo>
                <a:lnTo>
                  <a:pt x="9510855" y="0"/>
                </a:lnTo>
                <a:lnTo>
                  <a:pt x="9510855" y="5341310"/>
                </a:lnTo>
                <a:lnTo>
                  <a:pt x="0" y="5341310"/>
                </a:lnTo>
                <a:close/>
              </a:path>
            </a:pathLst>
          </a:cu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9D8364F-ACA4-B72B-7EFE-18BCB4869C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30" t="80439" r="43578" b="5370"/>
          <a:stretch/>
        </p:blipFill>
        <p:spPr>
          <a:xfrm rot="529750">
            <a:off x="5387547" y="1277732"/>
            <a:ext cx="5943600" cy="1705233"/>
          </a:xfrm>
          <a:prstGeom prst="rect">
            <a:avLst/>
          </a:prstGeom>
        </p:spPr>
      </p:pic>
      <p:sp>
        <p:nvSpPr>
          <p:cNvPr id="3" name="مستطيل 16">
            <a:extLst>
              <a:ext uri="{FF2B5EF4-FFF2-40B4-BE49-F238E27FC236}">
                <a16:creationId xmlns:a16="http://schemas.microsoft.com/office/drawing/2014/main" id="{3CB47B86-EB01-3727-7952-B2E19A0B056D}"/>
              </a:ext>
            </a:extLst>
          </p:cNvPr>
          <p:cNvSpPr/>
          <p:nvPr/>
        </p:nvSpPr>
        <p:spPr>
          <a:xfrm>
            <a:off x="395252" y="3815167"/>
            <a:ext cx="5103505" cy="1231106"/>
          </a:xfrm>
          <a:prstGeom prst="rect">
            <a:avLst/>
          </a:prstGeom>
        </p:spPr>
        <p:txBody>
          <a:bodyPr wrap="square" lIns="121920" tIns="60960" rIns="121920" bIns="60960">
            <a:spAutoFit/>
          </a:bodyPr>
          <a:lstStyle/>
          <a:p>
            <a:pPr algn="l"/>
            <a:r>
              <a:rPr lang="en-US" sz="2400" dirty="0">
                <a:ln w="0"/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writer’s view and opinion are presented in paragraphs 1 and 4 .</a:t>
            </a:r>
          </a:p>
        </p:txBody>
      </p:sp>
      <p:sp>
        <p:nvSpPr>
          <p:cNvPr id="5" name="مستطيل 16">
            <a:extLst>
              <a:ext uri="{FF2B5EF4-FFF2-40B4-BE49-F238E27FC236}">
                <a16:creationId xmlns:a16="http://schemas.microsoft.com/office/drawing/2014/main" id="{058F8937-E74F-9006-58B4-BF251B131E6B}"/>
              </a:ext>
            </a:extLst>
          </p:cNvPr>
          <p:cNvSpPr/>
          <p:nvPr/>
        </p:nvSpPr>
        <p:spPr>
          <a:xfrm>
            <a:off x="5498757" y="5595417"/>
            <a:ext cx="6657090" cy="861774"/>
          </a:xfrm>
          <a:prstGeom prst="rect">
            <a:avLst/>
          </a:prstGeom>
        </p:spPr>
        <p:txBody>
          <a:bodyPr wrap="square" lIns="121920" tIns="60960" rIns="121920" bIns="60960">
            <a:spAutoFit/>
          </a:bodyPr>
          <a:lstStyle/>
          <a:p>
            <a:pPr algn="l"/>
            <a:r>
              <a:rPr lang="en-US" sz="2400" dirty="0">
                <a:ln w="0"/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Objective information is presented in paragraphs 2 and 3.</a:t>
            </a:r>
          </a:p>
        </p:txBody>
      </p:sp>
    </p:spTree>
    <p:extLst>
      <p:ext uri="{BB962C8B-B14F-4D97-AF65-F5344CB8AC3E}">
        <p14:creationId xmlns:p14="http://schemas.microsoft.com/office/powerpoint/2010/main" val="3617563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35845AC-BA1D-9F4B-AF34-90214BC25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57" t="18822" r="19776" b="11550"/>
          <a:stretch/>
        </p:blipFill>
        <p:spPr>
          <a:xfrm>
            <a:off x="12192000" y="4246054"/>
            <a:ext cx="2066001" cy="2132107"/>
          </a:xfrm>
          <a:prstGeom prst="rect">
            <a:avLst/>
          </a:prstGeom>
          <a:ln>
            <a:noFill/>
          </a:ln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5FBA0BF-20F6-0B8A-F269-C3D055724C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-9376" b="-1"/>
          <a:stretch/>
        </p:blipFill>
        <p:spPr>
          <a:xfrm rot="288634">
            <a:off x="148753" y="-351032"/>
            <a:ext cx="6827546" cy="3834360"/>
          </a:xfrm>
          <a:custGeom>
            <a:avLst/>
            <a:gdLst>
              <a:gd name="connsiteX0" fmla="*/ 4599716 w 9510855"/>
              <a:gd name="connsiteY0" fmla="*/ 46262 h 5341310"/>
              <a:gd name="connsiteX1" fmla="*/ 8462 w 9510855"/>
              <a:gd name="connsiteY1" fmla="*/ 382655 h 5341310"/>
              <a:gd name="connsiteX2" fmla="*/ 63044 w 9510855"/>
              <a:gd name="connsiteY2" fmla="*/ 1127613 h 5341310"/>
              <a:gd name="connsiteX3" fmla="*/ 4654298 w 9510855"/>
              <a:gd name="connsiteY3" fmla="*/ 791219 h 5341310"/>
              <a:gd name="connsiteX4" fmla="*/ 0 w 9510855"/>
              <a:gd name="connsiteY4" fmla="*/ 0 h 5341310"/>
              <a:gd name="connsiteX5" fmla="*/ 9510855 w 9510855"/>
              <a:gd name="connsiteY5" fmla="*/ 0 h 5341310"/>
              <a:gd name="connsiteX6" fmla="*/ 9510855 w 9510855"/>
              <a:gd name="connsiteY6" fmla="*/ 5341310 h 5341310"/>
              <a:gd name="connsiteX7" fmla="*/ 0 w 9510855"/>
              <a:gd name="connsiteY7" fmla="*/ 5341310 h 534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10855" h="5341310">
                <a:moveTo>
                  <a:pt x="4599716" y="46262"/>
                </a:moveTo>
                <a:lnTo>
                  <a:pt x="8462" y="382655"/>
                </a:lnTo>
                <a:lnTo>
                  <a:pt x="63044" y="1127613"/>
                </a:lnTo>
                <a:lnTo>
                  <a:pt x="4654298" y="791219"/>
                </a:lnTo>
                <a:close/>
                <a:moveTo>
                  <a:pt x="0" y="0"/>
                </a:moveTo>
                <a:lnTo>
                  <a:pt x="9510855" y="0"/>
                </a:lnTo>
                <a:lnTo>
                  <a:pt x="9510855" y="5341310"/>
                </a:lnTo>
                <a:lnTo>
                  <a:pt x="0" y="5341310"/>
                </a:lnTo>
                <a:close/>
              </a:path>
            </a:pathLst>
          </a:custGeom>
        </p:spPr>
      </p:pic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21491CF-9527-4737-073C-6B9098114E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9" r="2330"/>
          <a:stretch/>
        </p:blipFill>
        <p:spPr>
          <a:xfrm rot="221794">
            <a:off x="4807592" y="968044"/>
            <a:ext cx="6881707" cy="1689187"/>
          </a:xfrm>
          <a:prstGeom prst="rect">
            <a:avLst/>
          </a:prstGeom>
        </p:spPr>
      </p:pic>
      <p:sp>
        <p:nvSpPr>
          <p:cNvPr id="10" name="مستطيل 16">
            <a:extLst>
              <a:ext uri="{FF2B5EF4-FFF2-40B4-BE49-F238E27FC236}">
                <a16:creationId xmlns:a16="http://schemas.microsoft.com/office/drawing/2014/main" id="{9B995076-78BF-16C3-08F3-22134EE45527}"/>
              </a:ext>
            </a:extLst>
          </p:cNvPr>
          <p:cNvSpPr/>
          <p:nvPr/>
        </p:nvSpPr>
        <p:spPr>
          <a:xfrm>
            <a:off x="287894" y="3429000"/>
            <a:ext cx="7375649" cy="861774"/>
          </a:xfrm>
          <a:prstGeom prst="rect">
            <a:avLst/>
          </a:prstGeom>
        </p:spPr>
        <p:txBody>
          <a:bodyPr wrap="square" lIns="121920" tIns="60960" rIns="121920" bIns="60960">
            <a:spAutoFit/>
          </a:bodyPr>
          <a:lstStyle/>
          <a:p>
            <a:pPr algn="l"/>
            <a:r>
              <a:rPr lang="en-US" sz="2400" dirty="0">
                <a:ln w="0"/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Passive forms are used to present objective/impersonal information .</a:t>
            </a:r>
          </a:p>
        </p:txBody>
      </p:sp>
      <p:sp>
        <p:nvSpPr>
          <p:cNvPr id="12" name="مستطيل 16">
            <a:extLst>
              <a:ext uri="{FF2B5EF4-FFF2-40B4-BE49-F238E27FC236}">
                <a16:creationId xmlns:a16="http://schemas.microsoft.com/office/drawing/2014/main" id="{587E60FB-FD06-8832-7A2A-0904191EF6B9}"/>
              </a:ext>
            </a:extLst>
          </p:cNvPr>
          <p:cNvSpPr/>
          <p:nvPr/>
        </p:nvSpPr>
        <p:spPr>
          <a:xfrm>
            <a:off x="5066948" y="4142556"/>
            <a:ext cx="7125052" cy="2339102"/>
          </a:xfrm>
          <a:prstGeom prst="rect">
            <a:avLst/>
          </a:prstGeom>
        </p:spPr>
        <p:txBody>
          <a:bodyPr wrap="square" lIns="121920" tIns="60960" rIns="121920" bIns="60960">
            <a:spAutoFit/>
          </a:bodyPr>
          <a:lstStyle/>
          <a:p>
            <a:pPr algn="l"/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Ideas are connected with: </a:t>
            </a:r>
            <a:endParaRPr lang="en-US" sz="2400" dirty="0">
              <a:ln w="0"/>
              <a:solidFill>
                <a:srgbClr val="008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400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Conjunctions: </a:t>
            </a:r>
            <a:r>
              <a:rPr lang="en-US" sz="2400" dirty="0">
                <a:ln w="0"/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 example : although </a:t>
            </a:r>
            <a:r>
              <a:rPr lang="en-US" sz="2400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</a:t>
            </a:r>
            <a:r>
              <a:rPr lang="en-US" sz="2400" dirty="0">
                <a:ln w="0"/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and </a:t>
            </a:r>
            <a:r>
              <a:rPr lang="en-US" sz="2400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</a:t>
            </a:r>
            <a:r>
              <a:rPr lang="en-US" sz="2400" dirty="0">
                <a:ln w="0"/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in other words</a:t>
            </a:r>
          </a:p>
          <a:p>
            <a:pPr algn="l"/>
            <a:r>
              <a:rPr lang="en-US" sz="2400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Combined clauses/sentences: </a:t>
            </a:r>
            <a:r>
              <a:rPr lang="en-US" sz="2400" dirty="0">
                <a:ln w="0"/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become an arborist</a:t>
            </a:r>
            <a:r>
              <a:rPr lang="en-US" sz="2400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</a:t>
            </a:r>
            <a:r>
              <a:rPr lang="en-US" sz="2400" dirty="0">
                <a:ln w="0"/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it is essential that </a:t>
            </a:r>
            <a:r>
              <a:rPr lang="en-US" sz="2400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</a:t>
            </a:r>
            <a:r>
              <a:rPr lang="en-US" sz="2400" dirty="0">
                <a:ln w="0"/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given current trends towards greener alternatives</a:t>
            </a:r>
            <a:r>
              <a:rPr lang="en-US" sz="2400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</a:t>
            </a:r>
            <a:r>
              <a:rPr lang="en-US" sz="2400" dirty="0">
                <a:ln w="0"/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I think …</a:t>
            </a:r>
          </a:p>
        </p:txBody>
      </p:sp>
    </p:spTree>
    <p:extLst>
      <p:ext uri="{BB962C8B-B14F-4D97-AF65-F5344CB8AC3E}">
        <p14:creationId xmlns:p14="http://schemas.microsoft.com/office/powerpoint/2010/main" val="2601814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raq Jobs Scout Careers and Current Employee Profiles | Find referrals |  LinkedIn">
            <a:extLst>
              <a:ext uri="{FF2B5EF4-FFF2-40B4-BE49-F238E27FC236}">
                <a16:creationId xmlns:a16="http://schemas.microsoft.com/office/drawing/2014/main" id="{000B457D-DB5B-0C96-3FF7-002A281D26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9" r="9091" b="7162"/>
          <a:stretch/>
        </p:blipFill>
        <p:spPr bwMode="auto">
          <a:xfrm>
            <a:off x="805553" y="5312229"/>
            <a:ext cx="10580894" cy="154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230A4B3-6CBE-C66F-5C6B-F94B9E5EB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57" t="18822" r="19776" b="11550"/>
          <a:stretch/>
        </p:blipFill>
        <p:spPr>
          <a:xfrm>
            <a:off x="9545428" y="69040"/>
            <a:ext cx="2066001" cy="2132107"/>
          </a:xfrm>
          <a:prstGeom prst="rect">
            <a:avLst/>
          </a:prstGeom>
          <a:ln>
            <a:noFill/>
          </a:ln>
        </p:spPr>
      </p:pic>
      <p:sp>
        <p:nvSpPr>
          <p:cNvPr id="4" name="مربع نص 5">
            <a:extLst>
              <a:ext uri="{FF2B5EF4-FFF2-40B4-BE49-F238E27FC236}">
                <a16:creationId xmlns:a16="http://schemas.microsoft.com/office/drawing/2014/main" id="{BA918A88-1C19-E348-A746-D2457B716A4C}"/>
              </a:ext>
            </a:extLst>
          </p:cNvPr>
          <p:cNvSpPr txBox="1"/>
          <p:nvPr/>
        </p:nvSpPr>
        <p:spPr>
          <a:xfrm>
            <a:off x="1402044" y="277112"/>
            <a:ext cx="8924925" cy="764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Let’s find the prefect unusual job for you:</a:t>
            </a:r>
            <a:endParaRPr lang="ar-S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2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haroni" panose="02010803020104030203" pitchFamily="2" charset="-79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81896C8-5731-0B4D-90D6-93896757E90D}"/>
              </a:ext>
            </a:extLst>
          </p:cNvPr>
          <p:cNvSpPr txBox="1"/>
          <p:nvPr/>
        </p:nvSpPr>
        <p:spPr>
          <a:xfrm>
            <a:off x="574060" y="1228441"/>
            <a:ext cx="11043879" cy="3897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2800" i="0" u="none" strike="noStrike" baseline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What do you like doing ? </a:t>
            </a:r>
          </a:p>
          <a:p>
            <a:pPr algn="l">
              <a:lnSpc>
                <a:spcPct val="150000"/>
              </a:lnSpc>
            </a:pPr>
            <a:r>
              <a:rPr lang="en-GB" sz="2800" i="0" u="none" strike="noStrike" baseline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What kind of places do you like ?</a:t>
            </a:r>
          </a:p>
          <a:p>
            <a:pPr algn="l">
              <a:lnSpc>
                <a:spcPct val="150000"/>
              </a:lnSpc>
            </a:pPr>
            <a:r>
              <a:rPr lang="en-GB" sz="2800" i="0" u="none" strike="noStrike" baseline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Do you like spending more time inside or outside ? </a:t>
            </a:r>
          </a:p>
          <a:p>
            <a:pPr algn="l">
              <a:lnSpc>
                <a:spcPct val="150000"/>
              </a:lnSpc>
            </a:pPr>
            <a:r>
              <a:rPr lang="en-GB" sz="2800" i="0" u="none" strike="noStrike" baseline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Which room / place do you spend more time in at home ? </a:t>
            </a:r>
          </a:p>
          <a:p>
            <a:pPr algn="l">
              <a:lnSpc>
                <a:spcPct val="150000"/>
              </a:lnSpc>
            </a:pPr>
            <a:r>
              <a:rPr lang="en-GB" sz="2800" i="0" u="none" strike="noStrike" baseline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What are you good at ? </a:t>
            </a:r>
          </a:p>
          <a:p>
            <a:pPr algn="l">
              <a:lnSpc>
                <a:spcPct val="150000"/>
              </a:lnSpc>
            </a:pPr>
            <a:r>
              <a:rPr lang="en-GB" sz="2800" i="0" u="none" strike="noStrike" baseline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What would you like to develop / learn ? </a:t>
            </a:r>
            <a:endParaRPr lang="ar-SA" sz="280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8132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1E6F49E-E7C8-B104-326A-3AC26BBDC9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r="5387"/>
          <a:stretch/>
        </p:blipFill>
        <p:spPr>
          <a:xfrm>
            <a:off x="643467" y="2020008"/>
            <a:ext cx="10905066" cy="2817982"/>
          </a:xfrm>
          <a:prstGeom prst="rect">
            <a:avLst/>
          </a:prstGeom>
          <a:ln>
            <a:noFill/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3B42082-ED04-7C9C-9E3F-B9B6EA2EC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" t="5872"/>
          <a:stretch/>
        </p:blipFill>
        <p:spPr>
          <a:xfrm>
            <a:off x="13064791" y="4581263"/>
            <a:ext cx="8118714" cy="558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096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737FFE9-F83E-BC36-9132-531BA9696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" t="5872"/>
          <a:stretch/>
        </p:blipFill>
        <p:spPr>
          <a:xfrm>
            <a:off x="2770759" y="238348"/>
            <a:ext cx="9268840" cy="638130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D31ABF8-3FDF-5661-92F9-28BE83A1EB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" t="5872"/>
          <a:stretch/>
        </p:blipFill>
        <p:spPr>
          <a:xfrm>
            <a:off x="3666109" y="777359"/>
            <a:ext cx="8118714" cy="5589477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76B31EA-36B0-F3F9-29DE-19231B2767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" t="80796" r="13092" b="4398"/>
          <a:stretch/>
        </p:blipFill>
        <p:spPr>
          <a:xfrm>
            <a:off x="152401" y="238348"/>
            <a:ext cx="9445841" cy="41725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301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3F55F8-6A67-C1AD-A87E-4EF442FE7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0" y="643467"/>
            <a:ext cx="9904120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6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026" name="Picture 2" descr="دعاء الصباح مكتوب 2021 افضل دعاء يقال في بداية اليوم - الفائدة ويب">
            <a:extLst>
              <a:ext uri="{FF2B5EF4-FFF2-40B4-BE49-F238E27FC236}">
                <a16:creationId xmlns:a16="http://schemas.microsoft.com/office/drawing/2014/main" id="{AA2ABF8A-8517-F418-0734-63FC49AD0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6" r="1" b="14805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27257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65" name="Isosceles Triangle 206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ree Clipart: Loose leaf paper | snifty">
            <a:extLst>
              <a:ext uri="{FF2B5EF4-FFF2-40B4-BE49-F238E27FC236}">
                <a16:creationId xmlns:a16="http://schemas.microsoft.com/office/drawing/2014/main" id="{6C486C3F-63FD-31F7-DE77-3B90DB082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1361" y="164075"/>
            <a:ext cx="6656404" cy="639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Isosceles Triangle 206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7D101787-E821-831D-AA30-639BD84D606A}"/>
              </a:ext>
            </a:extLst>
          </p:cNvPr>
          <p:cNvSpPr txBox="1">
            <a:spLocks/>
          </p:cNvSpPr>
          <p:nvPr/>
        </p:nvSpPr>
        <p:spPr>
          <a:xfrm>
            <a:off x="668381" y="1122727"/>
            <a:ext cx="2237055" cy="55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Paragraph 1</a:t>
            </a: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DBD1D1FC-E618-50E1-23F3-B920B760F47C}"/>
              </a:ext>
            </a:extLst>
          </p:cNvPr>
          <p:cNvSpPr txBox="1">
            <a:spLocks/>
          </p:cNvSpPr>
          <p:nvPr/>
        </p:nvSpPr>
        <p:spPr>
          <a:xfrm>
            <a:off x="530557" y="2708874"/>
            <a:ext cx="2265841" cy="55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Paragraph 2</a:t>
            </a:r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C64483AC-3CA9-E4A1-4874-6447430FEC14}"/>
              </a:ext>
            </a:extLst>
          </p:cNvPr>
          <p:cNvSpPr txBox="1">
            <a:spLocks/>
          </p:cNvSpPr>
          <p:nvPr/>
        </p:nvSpPr>
        <p:spPr>
          <a:xfrm>
            <a:off x="632320" y="4169640"/>
            <a:ext cx="2273117" cy="55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Paragraph 3</a:t>
            </a: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660F2F26-3140-A1F7-6EA7-F7AC0764EA41}"/>
              </a:ext>
            </a:extLst>
          </p:cNvPr>
          <p:cNvSpPr txBox="1">
            <a:spLocks/>
          </p:cNvSpPr>
          <p:nvPr/>
        </p:nvSpPr>
        <p:spPr>
          <a:xfrm>
            <a:off x="537663" y="5486422"/>
            <a:ext cx="2265841" cy="55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Paragraph 4</a:t>
            </a: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D7EC0F4F-D698-7113-2830-50352288409C}"/>
              </a:ext>
            </a:extLst>
          </p:cNvPr>
          <p:cNvGrpSpPr/>
          <p:nvPr/>
        </p:nvGrpSpPr>
        <p:grpSpPr>
          <a:xfrm>
            <a:off x="4310574" y="786324"/>
            <a:ext cx="5132812" cy="1223452"/>
            <a:chOff x="4310574" y="786324"/>
            <a:chExt cx="5132812" cy="122345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" name="مستطيل: زوايا مستديرة 1">
              <a:extLst>
                <a:ext uri="{FF2B5EF4-FFF2-40B4-BE49-F238E27FC236}">
                  <a16:creationId xmlns:a16="http://schemas.microsoft.com/office/drawing/2014/main" id="{DEB22DF7-6EDF-BB22-1752-D9E99A18668A}"/>
                </a:ext>
              </a:extLst>
            </p:cNvPr>
            <p:cNvSpPr/>
            <p:nvPr/>
          </p:nvSpPr>
          <p:spPr>
            <a:xfrm>
              <a:off x="4819649" y="786324"/>
              <a:ext cx="4393523" cy="12234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10" name="عنوان 1">
              <a:extLst>
                <a:ext uri="{FF2B5EF4-FFF2-40B4-BE49-F238E27FC236}">
                  <a16:creationId xmlns:a16="http://schemas.microsoft.com/office/drawing/2014/main" id="{BE42E85A-1DF7-9FF2-E452-56E7869F61F2}"/>
                </a:ext>
              </a:extLst>
            </p:cNvPr>
            <p:cNvSpPr txBox="1">
              <a:spLocks/>
            </p:cNvSpPr>
            <p:nvPr/>
          </p:nvSpPr>
          <p:spPr>
            <a:xfrm>
              <a:off x="4310574" y="809242"/>
              <a:ext cx="4700513" cy="5506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00206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Introduction</a:t>
              </a:r>
            </a:p>
          </p:txBody>
        </p:sp>
        <p:sp>
          <p:nvSpPr>
            <p:cNvPr id="11" name="عنوان 1">
              <a:extLst>
                <a:ext uri="{FF2B5EF4-FFF2-40B4-BE49-F238E27FC236}">
                  <a16:creationId xmlns:a16="http://schemas.microsoft.com/office/drawing/2014/main" id="{021A5085-49E9-7E7F-1F1E-6A42C4FA5D2B}"/>
                </a:ext>
              </a:extLst>
            </p:cNvPr>
            <p:cNvSpPr txBox="1">
              <a:spLocks/>
            </p:cNvSpPr>
            <p:nvPr/>
          </p:nvSpPr>
          <p:spPr>
            <a:xfrm>
              <a:off x="4310574" y="1354479"/>
              <a:ext cx="5132812" cy="5506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9pPr>
            </a:lstStyle>
            <a:p>
              <a:pPr algn="ctr"/>
              <a:r>
                <a:rPr lang="en-US" sz="2000" b="0" dirty="0">
                  <a:ln w="0"/>
                  <a:solidFill>
                    <a:srgbClr val="0000FF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Hook </a:t>
              </a:r>
              <a:r>
                <a:rPr lang="en-US" sz="2000" b="0" dirty="0">
                  <a:ln w="0"/>
                  <a:solidFill>
                    <a:srgbClr val="008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/</a:t>
              </a:r>
              <a:r>
                <a:rPr lang="en-US" sz="2000" b="0" dirty="0">
                  <a:ln w="0"/>
                  <a:solidFill>
                    <a:srgbClr val="0000FF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state your opinion</a:t>
              </a: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CE248734-A464-1CB8-C022-E4AD22FBB576}"/>
              </a:ext>
            </a:extLst>
          </p:cNvPr>
          <p:cNvGrpSpPr/>
          <p:nvPr/>
        </p:nvGrpSpPr>
        <p:grpSpPr>
          <a:xfrm>
            <a:off x="4503008" y="2394233"/>
            <a:ext cx="5132810" cy="1316669"/>
            <a:chOff x="4310574" y="2400346"/>
            <a:chExt cx="5132810" cy="1316669"/>
          </a:xfrm>
        </p:grpSpPr>
        <p:sp>
          <p:nvSpPr>
            <p:cNvPr id="3" name="مستطيل: زوايا مستديرة 2">
              <a:extLst>
                <a:ext uri="{FF2B5EF4-FFF2-40B4-BE49-F238E27FC236}">
                  <a16:creationId xmlns:a16="http://schemas.microsoft.com/office/drawing/2014/main" id="{0641C68A-5BE8-7BFD-D335-61090D5F97F3}"/>
                </a:ext>
              </a:extLst>
            </p:cNvPr>
            <p:cNvSpPr/>
            <p:nvPr/>
          </p:nvSpPr>
          <p:spPr>
            <a:xfrm>
              <a:off x="4310574" y="2400346"/>
              <a:ext cx="5132810" cy="131666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12" name="عنوان 1">
              <a:extLst>
                <a:ext uri="{FF2B5EF4-FFF2-40B4-BE49-F238E27FC236}">
                  <a16:creationId xmlns:a16="http://schemas.microsoft.com/office/drawing/2014/main" id="{B33F96E9-3B24-3075-1914-B6976F8CC994}"/>
                </a:ext>
              </a:extLst>
            </p:cNvPr>
            <p:cNvSpPr txBox="1">
              <a:spLocks/>
            </p:cNvSpPr>
            <p:nvPr/>
          </p:nvSpPr>
          <p:spPr>
            <a:xfrm>
              <a:off x="5307808" y="2400346"/>
              <a:ext cx="2983511" cy="5588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9pPr>
            </a:lstStyle>
            <a:p>
              <a:pPr algn="ctr"/>
              <a:r>
                <a:rPr lang="en-US" sz="2400" b="0" dirty="0">
                  <a:ln w="0"/>
                  <a:solidFill>
                    <a:srgbClr val="00206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Present topic 1</a:t>
              </a:r>
            </a:p>
          </p:txBody>
        </p:sp>
        <p:sp>
          <p:nvSpPr>
            <p:cNvPr id="13" name="عنوان 1">
              <a:extLst>
                <a:ext uri="{FF2B5EF4-FFF2-40B4-BE49-F238E27FC236}">
                  <a16:creationId xmlns:a16="http://schemas.microsoft.com/office/drawing/2014/main" id="{F4EFC3AF-D486-FC58-ABD5-E796DBDE9E71}"/>
                </a:ext>
              </a:extLst>
            </p:cNvPr>
            <p:cNvSpPr txBox="1">
              <a:spLocks/>
            </p:cNvSpPr>
            <p:nvPr/>
          </p:nvSpPr>
          <p:spPr>
            <a:xfrm>
              <a:off x="4310574" y="2845890"/>
              <a:ext cx="4752279" cy="845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9pPr>
            </a:lstStyle>
            <a:p>
              <a:pPr algn="ctr"/>
              <a:r>
                <a:rPr lang="en-US" sz="2000" b="0" dirty="0">
                  <a:ln w="0"/>
                  <a:solidFill>
                    <a:srgbClr val="7030A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Explaining it clearly and supporting it with reasons or examples </a:t>
              </a:r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C9C28A9-32C5-CCE1-E07C-3D900F914A43}"/>
              </a:ext>
            </a:extLst>
          </p:cNvPr>
          <p:cNvGrpSpPr/>
          <p:nvPr/>
        </p:nvGrpSpPr>
        <p:grpSpPr>
          <a:xfrm>
            <a:off x="4439404" y="3966396"/>
            <a:ext cx="5154012" cy="1176476"/>
            <a:chOff x="4120309" y="3923817"/>
            <a:chExt cx="5154012" cy="117647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E5E8A092-F397-870A-6CB7-CA2ADBF45D88}"/>
                </a:ext>
              </a:extLst>
            </p:cNvPr>
            <p:cNvSpPr/>
            <p:nvPr/>
          </p:nvSpPr>
          <p:spPr>
            <a:xfrm>
              <a:off x="4162711" y="4043003"/>
              <a:ext cx="5111610" cy="95643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14" name="عنوان 1">
              <a:extLst>
                <a:ext uri="{FF2B5EF4-FFF2-40B4-BE49-F238E27FC236}">
                  <a16:creationId xmlns:a16="http://schemas.microsoft.com/office/drawing/2014/main" id="{0C1579D7-E61E-538D-E834-B547EE8666AB}"/>
                </a:ext>
              </a:extLst>
            </p:cNvPr>
            <p:cNvSpPr txBox="1">
              <a:spLocks/>
            </p:cNvSpPr>
            <p:nvPr/>
          </p:nvSpPr>
          <p:spPr>
            <a:xfrm>
              <a:off x="5130030" y="3923817"/>
              <a:ext cx="2983511" cy="5588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9pPr>
            </a:lstStyle>
            <a:p>
              <a:r>
                <a:rPr lang="en-US" sz="2400" b="0" dirty="0">
                  <a:ln w="0"/>
                  <a:solidFill>
                    <a:srgbClr val="00206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Present topic 2</a:t>
              </a:r>
            </a:p>
          </p:txBody>
        </p:sp>
        <p:sp>
          <p:nvSpPr>
            <p:cNvPr id="15" name="عنوان 1">
              <a:extLst>
                <a:ext uri="{FF2B5EF4-FFF2-40B4-BE49-F238E27FC236}">
                  <a16:creationId xmlns:a16="http://schemas.microsoft.com/office/drawing/2014/main" id="{DD3697C3-9BFB-CF59-E784-07CC69271974}"/>
                </a:ext>
              </a:extLst>
            </p:cNvPr>
            <p:cNvSpPr txBox="1">
              <a:spLocks/>
            </p:cNvSpPr>
            <p:nvPr/>
          </p:nvSpPr>
          <p:spPr>
            <a:xfrm>
              <a:off x="4120309" y="4255119"/>
              <a:ext cx="4752279" cy="845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9pPr>
            </a:lstStyle>
            <a:p>
              <a:r>
                <a:rPr lang="en-US" sz="2000" b="0" dirty="0">
                  <a:ln w="0"/>
                  <a:solidFill>
                    <a:srgbClr val="7030A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Explaining it clearly and supporting it with reasons or examples 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5C702596-1711-18CD-32EA-79A1FE1D9C6A}"/>
              </a:ext>
            </a:extLst>
          </p:cNvPr>
          <p:cNvGrpSpPr/>
          <p:nvPr/>
        </p:nvGrpSpPr>
        <p:grpSpPr>
          <a:xfrm>
            <a:off x="4481806" y="5183393"/>
            <a:ext cx="5154012" cy="1071225"/>
            <a:chOff x="4120309" y="5312409"/>
            <a:chExt cx="5154012" cy="10712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" name="مستطيل: زوايا مستديرة 4">
              <a:extLst>
                <a:ext uri="{FF2B5EF4-FFF2-40B4-BE49-F238E27FC236}">
                  <a16:creationId xmlns:a16="http://schemas.microsoft.com/office/drawing/2014/main" id="{98BE0457-9C89-7865-9A09-11BF0DA17C8A}"/>
                </a:ext>
              </a:extLst>
            </p:cNvPr>
            <p:cNvSpPr/>
            <p:nvPr/>
          </p:nvSpPr>
          <p:spPr>
            <a:xfrm>
              <a:off x="4120309" y="5312409"/>
              <a:ext cx="5154012" cy="107122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16" name="عنوان 1">
              <a:extLst>
                <a:ext uri="{FF2B5EF4-FFF2-40B4-BE49-F238E27FC236}">
                  <a16:creationId xmlns:a16="http://schemas.microsoft.com/office/drawing/2014/main" id="{2297AF5F-66E4-BD1F-B3A7-25A3E12EE2F2}"/>
                </a:ext>
              </a:extLst>
            </p:cNvPr>
            <p:cNvSpPr txBox="1">
              <a:spLocks/>
            </p:cNvSpPr>
            <p:nvPr/>
          </p:nvSpPr>
          <p:spPr>
            <a:xfrm>
              <a:off x="4890035" y="5416488"/>
              <a:ext cx="4053940" cy="94854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arvel"/>
                <a:buNone/>
                <a:defRPr sz="3000" b="1" i="0" u="none" strike="noStrike" cap="none">
                  <a:solidFill>
                    <a:schemeClr val="dk1"/>
                  </a:solidFill>
                  <a:latin typeface="Marvel"/>
                  <a:ea typeface="Marvel"/>
                  <a:cs typeface="Marvel"/>
                  <a:sym typeface="Marvel"/>
                </a:defRPr>
              </a:lvl9pPr>
            </a:lstStyle>
            <a:p>
              <a:r>
                <a:rPr lang="en-US" sz="2400" b="0" dirty="0">
                  <a:ln w="0"/>
                  <a:solidFill>
                    <a:srgbClr val="096EDD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Summarize your points</a:t>
              </a:r>
            </a:p>
            <a:p>
              <a:r>
                <a:rPr lang="en-US" sz="2400" b="0" dirty="0">
                  <a:ln w="0"/>
                  <a:solidFill>
                    <a:srgbClr val="096EDD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Restate your opinion  </a:t>
              </a:r>
            </a:p>
            <a:p>
              <a:endParaRPr lang="en-US" sz="2400" b="0" dirty="0">
                <a:ln w="0"/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pic>
        <p:nvPicPr>
          <p:cNvPr id="1026" name="Picture 2" descr="Pen Writing Clip Art">
            <a:extLst>
              <a:ext uri="{FF2B5EF4-FFF2-40B4-BE49-F238E27FC236}">
                <a16:creationId xmlns:a16="http://schemas.microsoft.com/office/drawing/2014/main" id="{26F2074B-E387-7572-AB6B-CACB772AD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6" t="2975" r="2841" b="9448"/>
          <a:stretch/>
        </p:blipFill>
        <p:spPr bwMode="auto">
          <a:xfrm rot="2361491" flipH="1">
            <a:off x="9761239" y="5286885"/>
            <a:ext cx="2026165" cy="94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8285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104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2" name="Freeform: Shape 105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Rectangle 105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Freeform: Shape 105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60" name="Isosceles Triangle 105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ave A Nice Day Stock Illustration - Download Image Now - Day, Greeting,  Handwriting - iStock">
            <a:extLst>
              <a:ext uri="{FF2B5EF4-FFF2-40B4-BE49-F238E27FC236}">
                <a16:creationId xmlns:a16="http://schemas.microsoft.com/office/drawing/2014/main" id="{D3A59A8C-661A-6CB1-E20C-7855F28C28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t="2999" r="4998"/>
          <a:stretch/>
        </p:blipFill>
        <p:spPr bwMode="auto">
          <a:xfrm>
            <a:off x="3248139" y="385590"/>
            <a:ext cx="5695721" cy="639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2" name="Isosceles Triangle 106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1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19E98C5-FF43-992A-3AD0-1757A66A3F9A}"/>
              </a:ext>
            </a:extLst>
          </p:cNvPr>
          <p:cNvSpPr txBox="1"/>
          <p:nvPr/>
        </p:nvSpPr>
        <p:spPr>
          <a:xfrm>
            <a:off x="-561975" y="2283057"/>
            <a:ext cx="6153150" cy="17904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lvl="2" algn="l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Comic Sans MS" panose="030F0702030302020204" pitchFamily="66" charset="0"/>
                <a:ea typeface="+mj-ea"/>
                <a:cs typeface="+mj-cs"/>
              </a:rPr>
              <a:t>Unit -</a:t>
            </a:r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1</a:t>
            </a:r>
            <a:r>
              <a:rPr lang="en-US" sz="5400" b="1" dirty="0">
                <a:latin typeface="Comic Sans MS" panose="030F0702030302020204" pitchFamily="66" charset="0"/>
                <a:ea typeface="+mj-ea"/>
                <a:cs typeface="+mj-cs"/>
              </a:rPr>
              <a:t>-</a:t>
            </a:r>
          </a:p>
          <a:p>
            <a:pPr lvl="2" algn="l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Comic Sans MS" panose="030F0702030302020204" pitchFamily="66" charset="0"/>
                <a:ea typeface="+mj-ea"/>
                <a:cs typeface="+mj-cs"/>
              </a:rPr>
              <a:t>Working </a:t>
            </a:r>
            <a:r>
              <a:rPr lang="en-US" sz="5400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9</a:t>
            </a:r>
            <a:r>
              <a:rPr lang="en-US" sz="5400" dirty="0">
                <a:latin typeface="Comic Sans MS" panose="030F0702030302020204" pitchFamily="66" charset="0"/>
                <a:ea typeface="+mj-ea"/>
                <a:cs typeface="+mj-cs"/>
              </a:rPr>
              <a:t> to </a:t>
            </a:r>
            <a:r>
              <a:rPr lang="en-US" sz="5400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5</a:t>
            </a:r>
            <a:endParaRPr lang="en-US" sz="5400" b="1" dirty="0">
              <a:solidFill>
                <a:srgbClr val="FF0000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3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Iraq Jobs Scout Careers and Current Employee Profiles | Find referrals |  LinkedIn">
            <a:extLst>
              <a:ext uri="{FF2B5EF4-FFF2-40B4-BE49-F238E27FC236}">
                <a16:creationId xmlns:a16="http://schemas.microsoft.com/office/drawing/2014/main" id="{7480ACFF-438A-0216-753F-BF259A07D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" t="10974" r="18258" b="10709"/>
          <a:stretch/>
        </p:blipFill>
        <p:spPr bwMode="auto">
          <a:xfrm>
            <a:off x="4447096" y="123986"/>
            <a:ext cx="7629422" cy="654242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22902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raq Jobs Scout Careers and Current Employee Profiles | Find referrals |  LinkedIn">
            <a:extLst>
              <a:ext uri="{FF2B5EF4-FFF2-40B4-BE49-F238E27FC236}">
                <a16:creationId xmlns:a16="http://schemas.microsoft.com/office/drawing/2014/main" id="{9718AD50-17D7-7712-79A8-1BAAD5575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9" r="9091" b="7162"/>
          <a:stretch/>
        </p:blipFill>
        <p:spPr bwMode="auto">
          <a:xfrm>
            <a:off x="20" y="-3428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CFC3F8E-150F-713D-77E3-F0B912CB3F79}"/>
              </a:ext>
            </a:extLst>
          </p:cNvPr>
          <p:cNvSpPr txBox="1"/>
          <p:nvPr/>
        </p:nvSpPr>
        <p:spPr>
          <a:xfrm>
            <a:off x="256428" y="2424612"/>
            <a:ext cx="5235490" cy="1244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rtl="0">
              <a:lnSpc>
                <a:spcPct val="200000"/>
              </a:lnSpc>
              <a:spcAft>
                <a:spcPts val="600"/>
              </a:spcAft>
            </a:pPr>
            <a:r>
              <a:rPr lang="en-US" sz="54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10</a:t>
            </a:r>
            <a:r>
              <a:rPr lang="en-US" sz="5400" b="1" dirty="0">
                <a:latin typeface="MV Boli" panose="02000500030200090000" pitchFamily="2" charset="0"/>
                <a:cs typeface="MV Boli" panose="02000500030200090000" pitchFamily="2" charset="0"/>
              </a:rPr>
              <a:t> Writing</a:t>
            </a:r>
          </a:p>
        </p:txBody>
      </p:sp>
    </p:spTree>
    <p:extLst>
      <p:ext uri="{BB962C8B-B14F-4D97-AF65-F5344CB8AC3E}">
        <p14:creationId xmlns:p14="http://schemas.microsoft.com/office/powerpoint/2010/main" val="725933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BBE13C6-570E-7F1F-853D-B6E1CA37C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55" y="3508267"/>
            <a:ext cx="2849198" cy="3349733"/>
          </a:xfrm>
          <a:prstGeom prst="rect">
            <a:avLst/>
          </a:prstGeom>
        </p:spPr>
      </p:pic>
      <p:sp>
        <p:nvSpPr>
          <p:cNvPr id="9" name="Oval 35">
            <a:extLst>
              <a:ext uri="{FF2B5EF4-FFF2-40B4-BE49-F238E27FC236}">
                <a16:creationId xmlns:a16="http://schemas.microsoft.com/office/drawing/2014/main" id="{F0337A0A-42CC-F130-151F-9A84D5FA7DFB}"/>
              </a:ext>
            </a:extLst>
          </p:cNvPr>
          <p:cNvSpPr/>
          <p:nvPr/>
        </p:nvSpPr>
        <p:spPr>
          <a:xfrm rot="5400000" flipV="1">
            <a:off x="9186148" y="1893441"/>
            <a:ext cx="1827545" cy="3456384"/>
          </a:xfrm>
          <a:prstGeom prst="wedgeRoundRectCallout">
            <a:avLst>
              <a:gd name="adj1" fmla="val 80924"/>
              <a:gd name="adj2" fmla="val 21407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355600" dist="127000" dir="2700000" algn="tl" rotWithShape="0">
              <a:schemeClr val="tx1">
                <a:lumMod val="85000"/>
                <a:lumOff val="1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contourW="12700">
            <a:bevelT w="120650" h="2540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l" fontAlgn="base"/>
            <a:r>
              <a:rPr lang="en-US" sz="2400" b="0" i="0" dirty="0">
                <a:solidFill>
                  <a:srgbClr val="2E475D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Would you rather go on a hike or see a movie?</a:t>
            </a:r>
          </a:p>
        </p:txBody>
      </p:sp>
      <p:sp>
        <p:nvSpPr>
          <p:cNvPr id="10" name="Oval 35">
            <a:extLst>
              <a:ext uri="{FF2B5EF4-FFF2-40B4-BE49-F238E27FC236}">
                <a16:creationId xmlns:a16="http://schemas.microsoft.com/office/drawing/2014/main" id="{B2997FEA-DB87-0888-DDBB-ADD9058D3925}"/>
              </a:ext>
            </a:extLst>
          </p:cNvPr>
          <p:cNvSpPr/>
          <p:nvPr/>
        </p:nvSpPr>
        <p:spPr>
          <a:xfrm rot="5400000" flipV="1">
            <a:off x="959778" y="-432237"/>
            <a:ext cx="2414425" cy="4111382"/>
          </a:xfrm>
          <a:prstGeom prst="wedgeRoundRectCallout">
            <a:avLst>
              <a:gd name="adj1" fmla="val 84328"/>
              <a:gd name="adj2" fmla="val -1723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355600" dist="127000" dir="2700000" algn="tl" rotWithShape="0">
              <a:schemeClr val="tx1">
                <a:lumMod val="85000"/>
                <a:lumOff val="1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contourW="12700">
            <a:bevelT w="120650" h="2540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l" fontAlgn="base"/>
            <a:r>
              <a:rPr lang="en-US" sz="2400" b="0" i="0" dirty="0">
                <a:solidFill>
                  <a:srgbClr val="2E475D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Would you rather never use social media sites and apps again or never watch another movie or TV show?</a:t>
            </a:r>
          </a:p>
          <a:p>
            <a:pPr algn="l" fontAlgn="base"/>
            <a:endParaRPr lang="en-US" sz="2400" b="0" i="0" dirty="0">
              <a:solidFill>
                <a:srgbClr val="2E475D"/>
              </a:solidFill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Oval 35">
            <a:extLst>
              <a:ext uri="{FF2B5EF4-FFF2-40B4-BE49-F238E27FC236}">
                <a16:creationId xmlns:a16="http://schemas.microsoft.com/office/drawing/2014/main" id="{B6F47A26-F866-EFD2-4CEA-8BE73B2E6E8D}"/>
              </a:ext>
            </a:extLst>
          </p:cNvPr>
          <p:cNvSpPr/>
          <p:nvPr/>
        </p:nvSpPr>
        <p:spPr>
          <a:xfrm rot="5400000" flipV="1">
            <a:off x="7301504" y="-460005"/>
            <a:ext cx="2414425" cy="3921306"/>
          </a:xfrm>
          <a:prstGeom prst="wedgeRoundRectCallout">
            <a:avLst>
              <a:gd name="adj1" fmla="val 84328"/>
              <a:gd name="adj2" fmla="val -1723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355600" dist="127000" dir="2700000" algn="tl" rotWithShape="0">
              <a:schemeClr val="tx1">
                <a:lumMod val="85000"/>
                <a:lumOff val="1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contourW="12700">
            <a:bevelT w="120650" h="2540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l" fontAlgn="base"/>
            <a:r>
              <a:rPr lang="en-US" sz="2400" b="0" i="0" dirty="0">
                <a:solidFill>
                  <a:schemeClr val="accent6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Would you rather have a horrible short-term memory or a horrible long-term memory?</a:t>
            </a:r>
          </a:p>
        </p:txBody>
      </p:sp>
      <p:sp>
        <p:nvSpPr>
          <p:cNvPr id="7" name="Oval 35">
            <a:extLst>
              <a:ext uri="{FF2B5EF4-FFF2-40B4-BE49-F238E27FC236}">
                <a16:creationId xmlns:a16="http://schemas.microsoft.com/office/drawing/2014/main" id="{FD878B2A-9D44-B2B5-2893-001A282DF6C2}"/>
              </a:ext>
            </a:extLst>
          </p:cNvPr>
          <p:cNvSpPr/>
          <p:nvPr/>
        </p:nvSpPr>
        <p:spPr>
          <a:xfrm rot="5400000" flipV="1">
            <a:off x="1903484" y="1700808"/>
            <a:ext cx="1827545" cy="3456384"/>
          </a:xfrm>
          <a:prstGeom prst="wedgeRoundRectCallout">
            <a:avLst>
              <a:gd name="adj1" fmla="val 80924"/>
              <a:gd name="adj2" fmla="val 2140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355600" dist="127000" dir="2700000" algn="tl" rotWithShape="0">
              <a:schemeClr val="tx1">
                <a:lumMod val="85000"/>
                <a:lumOff val="1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contourW="12700">
            <a:bevelT w="120650" h="2540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Would you rather only have summer or winter for the rest of your life?</a:t>
            </a:r>
            <a:endParaRPr lang="en-IN" sz="20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9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2">
            <a:extLst>
              <a:ext uri="{FF2B5EF4-FFF2-40B4-BE49-F238E27FC236}">
                <a16:creationId xmlns:a16="http://schemas.microsoft.com/office/drawing/2014/main" id="{8600613D-2202-37D9-D5C2-F616245B10C4}"/>
              </a:ext>
            </a:extLst>
          </p:cNvPr>
          <p:cNvSpPr txBox="1">
            <a:spLocks/>
          </p:cNvSpPr>
          <p:nvPr/>
        </p:nvSpPr>
        <p:spPr>
          <a:xfrm>
            <a:off x="6263435" y="0"/>
            <a:ext cx="4840010" cy="120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u="sng" dirty="0">
                <a:ln w="0"/>
                <a:solidFill>
                  <a:srgbClr val="00B050"/>
                </a:solidFill>
              </a:rPr>
              <a:t>Lesson Objectives</a:t>
            </a:r>
          </a:p>
        </p:txBody>
      </p:sp>
      <p:pic>
        <p:nvPicPr>
          <p:cNvPr id="19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6135F26D-C8A5-DDC7-0A1F-6E47E11B95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r="149"/>
          <a:stretch/>
        </p:blipFill>
        <p:spPr>
          <a:xfrm>
            <a:off x="-859536" y="0"/>
            <a:ext cx="5177908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عنصر نائب للمحتوى 3">
            <a:extLst>
              <a:ext uri="{FF2B5EF4-FFF2-40B4-BE49-F238E27FC236}">
                <a16:creationId xmlns:a16="http://schemas.microsoft.com/office/drawing/2014/main" id="{610220C1-2B9C-AEB9-C3D7-F73BEDEA4AEE}"/>
              </a:ext>
            </a:extLst>
          </p:cNvPr>
          <p:cNvSpPr txBox="1">
            <a:spLocks/>
          </p:cNvSpPr>
          <p:nvPr/>
        </p:nvSpPr>
        <p:spPr>
          <a:xfrm>
            <a:off x="4123674" y="954082"/>
            <a:ext cx="8068326" cy="5477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u="sng" dirty="0">
                <a:solidFill>
                  <a:srgbClr val="FF0000"/>
                </a:solidFill>
              </a:rPr>
              <a:t>The students will be able to 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1 – 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Complete a job title using giving information.</a:t>
            </a:r>
            <a:endParaRPr lang="en-US" sz="3200" dirty="0"/>
          </a:p>
          <a:p>
            <a:r>
              <a:rPr lang="en-US" sz="3200" dirty="0"/>
              <a:t>2 – 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Find information about the arborist job.</a:t>
            </a:r>
          </a:p>
          <a:p>
            <a:r>
              <a:rPr lang="en-US" sz="3200" dirty="0"/>
              <a:t>3 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Write which person is used in each paragraph: I, you, he or she, and so on.</a:t>
            </a:r>
          </a:p>
          <a:p>
            <a:r>
              <a:rPr lang="en-US" sz="3200" dirty="0"/>
              <a:t>4 – 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Notice what each paragraph provides </a:t>
            </a:r>
          </a:p>
          <a:p>
            <a:r>
              <a:rPr lang="en-US" sz="3200" dirty="0"/>
              <a:t>5-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Find elements of writing an essay, through a picture.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 descr="Brainstorming Illustrations and Clip Art. 114,694 Brainstorming royalty  free illustrations and drawings available to search from thousands of stock  vector EPS clipart graphic designers.">
            <a:extLst>
              <a:ext uri="{FF2B5EF4-FFF2-40B4-BE49-F238E27FC236}">
                <a16:creationId xmlns:a16="http://schemas.microsoft.com/office/drawing/2014/main" id="{F96A8AFC-295D-03DD-065C-137F3F34F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9"/>
          <a:stretch/>
        </p:blipFill>
        <p:spPr bwMode="auto">
          <a:xfrm rot="21361153">
            <a:off x="2356594" y="-21313230"/>
            <a:ext cx="7475763" cy="5256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Brainstorming Illustrations and Clip Art. 114,694 Brainstorming royalty  free illustrations and drawings available to search from thousands of stock  vector EPS clipart graphic designers.">
            <a:extLst>
              <a:ext uri="{FF2B5EF4-FFF2-40B4-BE49-F238E27FC236}">
                <a16:creationId xmlns:a16="http://schemas.microsoft.com/office/drawing/2014/main" id="{45876AC6-ED67-A199-6DF7-ECF1E3F22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9"/>
          <a:stretch/>
        </p:blipFill>
        <p:spPr bwMode="auto">
          <a:xfrm>
            <a:off x="5549269" y="21332139"/>
            <a:ext cx="6959806" cy="4893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93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Brainstorming Illustrations and Clip Art. 114,694 Brainstorming royalty  free illustrations and drawings available to search from thousands of stock  vector EPS clipart graphic designers.">
            <a:extLst>
              <a:ext uri="{FF2B5EF4-FFF2-40B4-BE49-F238E27FC236}">
                <a16:creationId xmlns:a16="http://schemas.microsoft.com/office/drawing/2014/main" id="{25939C7F-F7C1-83E9-BCDE-4E5C1E804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9"/>
          <a:stretch/>
        </p:blipFill>
        <p:spPr bwMode="auto">
          <a:xfrm rot="21361153">
            <a:off x="3999254" y="1089570"/>
            <a:ext cx="7475763" cy="5256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Brainstorming Illustrations and Clip Art. 114,694 Brainstorming royalty  free illustrations and drawings available to search from thousands of stock  vector EPS clipart graphic designers.">
            <a:extLst>
              <a:ext uri="{FF2B5EF4-FFF2-40B4-BE49-F238E27FC236}">
                <a16:creationId xmlns:a16="http://schemas.microsoft.com/office/drawing/2014/main" id="{0338ED15-4D2C-9A19-7636-BA7DF7380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9"/>
          <a:stretch/>
        </p:blipFill>
        <p:spPr bwMode="auto">
          <a:xfrm>
            <a:off x="4212088" y="1270953"/>
            <a:ext cx="6959806" cy="4893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5E4E990-7167-0543-0004-18244A6B5C18}"/>
              </a:ext>
            </a:extLst>
          </p:cNvPr>
          <p:cNvSpPr txBox="1"/>
          <p:nvPr/>
        </p:nvSpPr>
        <p:spPr>
          <a:xfrm>
            <a:off x="143774" y="144207"/>
            <a:ext cx="3855349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Brainstorm on more unusual jobs. </a:t>
            </a:r>
            <a:endParaRPr lang="ar-SA" sz="2800" b="1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78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D3E44E3-2E5D-D0D0-318A-FF9D4A1E2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5" y="1538817"/>
            <a:ext cx="10905066" cy="4625841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75F0CB6-F4D8-90C3-A500-445D3208D81C}"/>
              </a:ext>
            </a:extLst>
          </p:cNvPr>
          <p:cNvSpPr txBox="1"/>
          <p:nvPr/>
        </p:nvSpPr>
        <p:spPr>
          <a:xfrm>
            <a:off x="1214325" y="2905780"/>
            <a:ext cx="125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Noise</a:t>
            </a:r>
            <a:endParaRPr lang="en-US" sz="32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A36EDAF-9660-034F-484B-BA4FB1B63CA3}"/>
              </a:ext>
            </a:extLst>
          </p:cNvPr>
          <p:cNvSpPr txBox="1"/>
          <p:nvPr/>
        </p:nvSpPr>
        <p:spPr>
          <a:xfrm>
            <a:off x="537663" y="3940609"/>
            <a:ext cx="238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Art</a:t>
            </a:r>
            <a:r>
              <a:rPr lang="en-US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Painting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EC34046-E03E-9B5E-6F2E-9B2D3DB6F4CC}"/>
              </a:ext>
            </a:extLst>
          </p:cNvPr>
          <p:cNvSpPr txBox="1"/>
          <p:nvPr/>
        </p:nvSpPr>
        <p:spPr>
          <a:xfrm>
            <a:off x="1449991" y="5057573"/>
            <a:ext cx="1222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riding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C858282-2833-C352-D168-B47C3AE20A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9" t="41600" r="29140" b="47299"/>
          <a:stretch/>
        </p:blipFill>
        <p:spPr>
          <a:xfrm rot="413490">
            <a:off x="55992" y="-262512"/>
            <a:ext cx="3775192" cy="174900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CDEDE91-9BB5-73CD-40EB-1EEEDDD36F94}"/>
              </a:ext>
            </a:extLst>
          </p:cNvPr>
          <p:cNvSpPr txBox="1"/>
          <p:nvPr/>
        </p:nvSpPr>
        <p:spPr>
          <a:xfrm>
            <a:off x="660002" y="319600"/>
            <a:ext cx="25671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 CENA" panose="02000000000000000000" pitchFamily="2" charset="0"/>
              </a:rPr>
              <a:t>S.B.P.10-11</a:t>
            </a:r>
          </a:p>
        </p:txBody>
      </p:sp>
    </p:spTree>
    <p:extLst>
      <p:ext uri="{BB962C8B-B14F-4D97-AF65-F5344CB8AC3E}">
        <p14:creationId xmlns:p14="http://schemas.microsoft.com/office/powerpoint/2010/main" val="108300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75F0CB6-F4D8-90C3-A500-445D3208D81C}"/>
              </a:ext>
            </a:extLst>
          </p:cNvPr>
          <p:cNvSpPr txBox="1"/>
          <p:nvPr/>
        </p:nvSpPr>
        <p:spPr>
          <a:xfrm>
            <a:off x="5097909" y="1081099"/>
            <a:ext cx="125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Noise</a:t>
            </a:r>
            <a:endParaRPr lang="en-US" sz="32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A36EDAF-9660-034F-484B-BA4FB1B63CA3}"/>
              </a:ext>
            </a:extLst>
          </p:cNvPr>
          <p:cNvSpPr txBox="1"/>
          <p:nvPr/>
        </p:nvSpPr>
        <p:spPr>
          <a:xfrm>
            <a:off x="537663" y="3319801"/>
            <a:ext cx="238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Art</a:t>
            </a:r>
            <a:r>
              <a:rPr lang="en-US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Painting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EC34046-E03E-9B5E-6F2E-9B2D3DB6F4CC}"/>
              </a:ext>
            </a:extLst>
          </p:cNvPr>
          <p:cNvSpPr txBox="1"/>
          <p:nvPr/>
        </p:nvSpPr>
        <p:spPr>
          <a:xfrm>
            <a:off x="5650691" y="5492269"/>
            <a:ext cx="1222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riding</a:t>
            </a:r>
          </a:p>
        </p:txBody>
      </p:sp>
      <p:pic>
        <p:nvPicPr>
          <p:cNvPr id="2" name="صورة 14">
            <a:extLst>
              <a:ext uri="{FF2B5EF4-FFF2-40B4-BE49-F238E27FC236}">
                <a16:creationId xmlns:a16="http://schemas.microsoft.com/office/drawing/2014/main" id="{7349F7F8-1298-72A1-F610-1FEB5815E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789" y="2603439"/>
            <a:ext cx="3636588" cy="2093543"/>
          </a:xfrm>
          <a:prstGeom prst="rect">
            <a:avLst/>
          </a:prstGeom>
        </p:spPr>
      </p:pic>
      <p:pic>
        <p:nvPicPr>
          <p:cNvPr id="7" name="Picture 11" descr="A person holding an object&#10;&#10;Description automatically generated with low confidence">
            <a:extLst>
              <a:ext uri="{FF2B5EF4-FFF2-40B4-BE49-F238E27FC236}">
                <a16:creationId xmlns:a16="http://schemas.microsoft.com/office/drawing/2014/main" id="{E72ED284-F9FA-C5B4-96C7-60AB9AD69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998" y="288485"/>
            <a:ext cx="3417754" cy="2093543"/>
          </a:xfrm>
          <a:prstGeom prst="rect">
            <a:avLst/>
          </a:prstGeom>
        </p:spPr>
      </p:pic>
      <p:pic>
        <p:nvPicPr>
          <p:cNvPr id="9" name="صورة 16">
            <a:extLst>
              <a:ext uri="{FF2B5EF4-FFF2-40B4-BE49-F238E27FC236}">
                <a16:creationId xmlns:a16="http://schemas.microsoft.com/office/drawing/2014/main" id="{1EBEBE63-B3E2-E2A1-92E7-C97BDE291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721" y="4243171"/>
            <a:ext cx="3412031" cy="209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02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526</Words>
  <Application>Microsoft Office PowerPoint</Application>
  <PresentationFormat>شاشة عريضة</PresentationFormat>
  <Paragraphs>65</Paragraphs>
  <Slides>21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21</vt:i4>
      </vt:variant>
    </vt:vector>
  </HeadingPairs>
  <TitlesOfParts>
    <vt:vector size="32" baseType="lpstr">
      <vt:lpstr>Aharoni</vt:lpstr>
      <vt:lpstr>AR CENA</vt:lpstr>
      <vt:lpstr>Arial</vt:lpstr>
      <vt:lpstr>Calibri</vt:lpstr>
      <vt:lpstr>Calibri Light</vt:lpstr>
      <vt:lpstr>Comic Sans MS</vt:lpstr>
      <vt:lpstr>Impact</vt:lpstr>
      <vt:lpstr>Marvel</vt:lpstr>
      <vt:lpstr>MV Boli</vt:lpstr>
      <vt:lpstr>نسق Office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1</cp:revision>
  <dcterms:created xsi:type="dcterms:W3CDTF">2022-12-24T14:40:48Z</dcterms:created>
  <dcterms:modified xsi:type="dcterms:W3CDTF">2022-12-24T17:39:00Z</dcterms:modified>
</cp:coreProperties>
</file>