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9" r:id="rId3"/>
    <p:sldId id="258" r:id="rId4"/>
    <p:sldId id="263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68" r:id="rId13"/>
    <p:sldId id="271" r:id="rId14"/>
    <p:sldId id="272" r:id="rId15"/>
    <p:sldId id="270" r:id="rId16"/>
    <p:sldId id="273" r:id="rId17"/>
    <p:sldId id="274" r:id="rId18"/>
    <p:sldId id="275" r:id="rId19"/>
    <p:sldId id="26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769"/>
    <a:srgbClr val="9FDFAF"/>
    <a:srgbClr val="FFFFFF"/>
    <a:srgbClr val="F7F7F7"/>
    <a:srgbClr val="F5C8C2"/>
    <a:srgbClr val="4AADA7"/>
    <a:srgbClr val="55797F"/>
    <a:srgbClr val="594F4F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0CB69-F5DA-4718-AD97-0C4E55BAC5C1}" v="913" dt="2022-12-26T18:28:22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 snapToGrid="0">
      <p:cViewPr>
        <p:scale>
          <a:sx n="56" d="100"/>
          <a:sy n="56" d="100"/>
        </p:scale>
        <p:origin x="1044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8200CB69-F5DA-4718-AD97-0C4E55BAC5C1}"/>
    <pc:docChg chg="undo redo custSel addSld delSld modSld sldOrd addMainMaster delMainMaster modMainMaster">
      <pc:chgData name="حصه بنت العتيبي" userId="c1fe605c-1aaf-4791-a440-af891effc177" providerId="ADAL" clId="{8200CB69-F5DA-4718-AD97-0C4E55BAC5C1}" dt="2022-12-26T18:28:22.497" v="1958" actId="1440"/>
      <pc:docMkLst>
        <pc:docMk/>
      </pc:docMkLst>
      <pc:sldChg chg="addSp delSp modSp new mod modTransition setBg">
        <pc:chgData name="حصه بنت العتيبي" userId="c1fe605c-1aaf-4791-a440-af891effc177" providerId="ADAL" clId="{8200CB69-F5DA-4718-AD97-0C4E55BAC5C1}" dt="2022-12-26T08:44:49.825" v="267" actId="1076"/>
        <pc:sldMkLst>
          <pc:docMk/>
          <pc:sldMk cId="1477839635" sldId="256"/>
        </pc:sldMkLst>
        <pc:spChg chg="add mod ord">
          <ac:chgData name="حصه بنت العتيبي" userId="c1fe605c-1aaf-4791-a440-af891effc177" providerId="ADAL" clId="{8200CB69-F5DA-4718-AD97-0C4E55BAC5C1}" dt="2022-12-26T08:44:49.825" v="267" actId="1076"/>
          <ac:spMkLst>
            <pc:docMk/>
            <pc:sldMk cId="1477839635" sldId="256"/>
            <ac:spMk id="4" creationId="{CE82D2D7-3BC3-30FF-2735-F7BA1D216266}"/>
          </ac:spMkLst>
        </pc:spChg>
        <pc:spChg chg="mod">
          <ac:chgData name="حصه بنت العتيبي" userId="c1fe605c-1aaf-4791-a440-af891effc177" providerId="ADAL" clId="{8200CB69-F5DA-4718-AD97-0C4E55BAC5C1}" dt="2022-12-26T06:26:35.244" v="238"/>
          <ac:spMkLst>
            <pc:docMk/>
            <pc:sldMk cId="1477839635" sldId="256"/>
            <ac:spMk id="8" creationId="{D13B1C7A-A65E-B9D1-FA99-6F81D633F7A0}"/>
          </ac:spMkLst>
        </pc:spChg>
        <pc:spChg chg="mod">
          <ac:chgData name="حصه بنت العتيبي" userId="c1fe605c-1aaf-4791-a440-af891effc177" providerId="ADAL" clId="{8200CB69-F5DA-4718-AD97-0C4E55BAC5C1}" dt="2022-12-26T06:26:35.244" v="238"/>
          <ac:spMkLst>
            <pc:docMk/>
            <pc:sldMk cId="1477839635" sldId="256"/>
            <ac:spMk id="9" creationId="{E0948953-70BB-40B3-9A4B-FFE235BEDA71}"/>
          </ac:spMkLst>
        </pc:spChg>
        <pc:spChg chg="add del">
          <ac:chgData name="حصه بنت العتيبي" userId="c1fe605c-1aaf-4791-a440-af891effc177" providerId="ADAL" clId="{8200CB69-F5DA-4718-AD97-0C4E55BAC5C1}" dt="2022-12-26T05:55:08.080" v="20" actId="26606"/>
          <ac:spMkLst>
            <pc:docMk/>
            <pc:sldMk cId="1477839635" sldId="256"/>
            <ac:spMk id="10" creationId="{72D05657-94EE-4B2D-BC1B-A1D065063658}"/>
          </ac:spMkLst>
        </pc:spChg>
        <pc:spChg chg="mod">
          <ac:chgData name="حصه بنت العتيبي" userId="c1fe605c-1aaf-4791-a440-af891effc177" providerId="ADAL" clId="{8200CB69-F5DA-4718-AD97-0C4E55BAC5C1}" dt="2022-12-26T06:26:35.244" v="238"/>
          <ac:spMkLst>
            <pc:docMk/>
            <pc:sldMk cId="1477839635" sldId="256"/>
            <ac:spMk id="11" creationId="{0FB174D8-5818-3D37-9DE6-65A5CB7AA441}"/>
          </ac:spMkLst>
        </pc:spChg>
        <pc:spChg chg="add del">
          <ac:chgData name="حصه بنت العتيبي" userId="c1fe605c-1aaf-4791-a440-af891effc177" providerId="ADAL" clId="{8200CB69-F5DA-4718-AD97-0C4E55BAC5C1}" dt="2022-12-26T05:55:08.080" v="20" actId="26606"/>
          <ac:spMkLst>
            <pc:docMk/>
            <pc:sldMk cId="1477839635" sldId="256"/>
            <ac:spMk id="12" creationId="{7586665A-47B3-4AEE-BC94-15D89FF706B3}"/>
          </ac:spMkLst>
        </pc:spChg>
        <pc:spChg chg="mod">
          <ac:chgData name="حصه بنت العتيبي" userId="c1fe605c-1aaf-4791-a440-af891effc177" providerId="ADAL" clId="{8200CB69-F5DA-4718-AD97-0C4E55BAC5C1}" dt="2022-12-26T06:26:35.244" v="238"/>
          <ac:spMkLst>
            <pc:docMk/>
            <pc:sldMk cId="1477839635" sldId="256"/>
            <ac:spMk id="13" creationId="{DC7E46E9-2396-9238-981C-1A2245CD7F42}"/>
          </ac:spMkLst>
        </pc:spChg>
        <pc:spChg chg="mod">
          <ac:chgData name="حصه بنت العتيبي" userId="c1fe605c-1aaf-4791-a440-af891effc177" providerId="ADAL" clId="{8200CB69-F5DA-4718-AD97-0C4E55BAC5C1}" dt="2022-12-26T06:26:35.244" v="238"/>
          <ac:spMkLst>
            <pc:docMk/>
            <pc:sldMk cId="1477839635" sldId="256"/>
            <ac:spMk id="14" creationId="{7949CF06-BF8D-0242-302E-BD569FB4E795}"/>
          </ac:spMkLst>
        </pc:spChg>
        <pc:grpChg chg="add mod">
          <ac:chgData name="حصه بنت العتيبي" userId="c1fe605c-1aaf-4791-a440-af891effc177" providerId="ADAL" clId="{8200CB69-F5DA-4718-AD97-0C4E55BAC5C1}" dt="2022-12-26T06:26:39.480" v="239" actId="1076"/>
          <ac:grpSpMkLst>
            <pc:docMk/>
            <pc:sldMk cId="1477839635" sldId="256"/>
            <ac:grpSpMk id="6" creationId="{EE3234F5-49AE-F191-716B-3FE21AF95861}"/>
          </ac:grpSpMkLst>
        </pc:grpChg>
        <pc:picChg chg="add del mod">
          <ac:chgData name="حصه بنت العتيبي" userId="c1fe605c-1aaf-4791-a440-af891effc177" providerId="ADAL" clId="{8200CB69-F5DA-4718-AD97-0C4E55BAC5C1}" dt="2022-12-26T08:41:23.289" v="249" actId="478"/>
          <ac:picMkLst>
            <pc:docMk/>
            <pc:sldMk cId="1477839635" sldId="256"/>
            <ac:picMk id="3" creationId="{0FED84A4-FD22-4B17-6A03-A1920F281949}"/>
          </ac:picMkLst>
        </pc:picChg>
        <pc:picChg chg="add del mod ord">
          <ac:chgData name="حصه بنت العتيبي" userId="c1fe605c-1aaf-4791-a440-af891effc177" providerId="ADAL" clId="{8200CB69-F5DA-4718-AD97-0C4E55BAC5C1}" dt="2022-12-26T08:41:24.839" v="250" actId="478"/>
          <ac:picMkLst>
            <pc:docMk/>
            <pc:sldMk cId="1477839635" sldId="256"/>
            <ac:picMk id="5" creationId="{89C8A344-4217-259E-1B22-4DD7D306B7CD}"/>
          </ac:picMkLst>
        </pc:picChg>
        <pc:picChg chg="mod">
          <ac:chgData name="حصه بنت العتيبي" userId="c1fe605c-1aaf-4791-a440-af891effc177" providerId="ADAL" clId="{8200CB69-F5DA-4718-AD97-0C4E55BAC5C1}" dt="2022-12-26T06:26:35.244" v="238"/>
          <ac:picMkLst>
            <pc:docMk/>
            <pc:sldMk cId="1477839635" sldId="256"/>
            <ac:picMk id="7" creationId="{48362E15-F980-5DBF-272B-34C9F1812EBA}"/>
          </ac:picMkLst>
        </pc:picChg>
        <pc:picChg chg="add mod">
          <ac:chgData name="حصه بنت العتيبي" userId="c1fe605c-1aaf-4791-a440-af891effc177" providerId="ADAL" clId="{8200CB69-F5DA-4718-AD97-0C4E55BAC5C1}" dt="2022-12-26T08:44:19.463" v="266" actId="1076"/>
          <ac:picMkLst>
            <pc:docMk/>
            <pc:sldMk cId="1477839635" sldId="256"/>
            <ac:picMk id="16" creationId="{DB4E0278-4139-8D1E-2CC8-A08CB2398D3C}"/>
          </ac:picMkLst>
        </pc:picChg>
        <pc:picChg chg="add mod ord">
          <ac:chgData name="حصه بنت العتيبي" userId="c1fe605c-1aaf-4791-a440-af891effc177" providerId="ADAL" clId="{8200CB69-F5DA-4718-AD97-0C4E55BAC5C1}" dt="2022-12-26T08:44:12.093" v="264" actId="171"/>
          <ac:picMkLst>
            <pc:docMk/>
            <pc:sldMk cId="1477839635" sldId="256"/>
            <ac:picMk id="17" creationId="{FD6AE6F2-3620-7D29-0364-F0E69F0DB74D}"/>
          </ac:picMkLst>
        </pc:picChg>
      </pc:sldChg>
      <pc:sldChg chg="addSp delSp modSp add del setBg">
        <pc:chgData name="حصه بنت العتيبي" userId="c1fe605c-1aaf-4791-a440-af891effc177" providerId="ADAL" clId="{8200CB69-F5DA-4718-AD97-0C4E55BAC5C1}" dt="2022-12-26T15:30:25.282" v="1032" actId="47"/>
        <pc:sldMkLst>
          <pc:docMk/>
          <pc:sldMk cId="3331217537" sldId="257"/>
        </pc:sldMkLst>
        <pc:picChg chg="add del mod">
          <ac:chgData name="حصه بنت العتيبي" userId="c1fe605c-1aaf-4791-a440-af891effc177" providerId="ADAL" clId="{8200CB69-F5DA-4718-AD97-0C4E55BAC5C1}" dt="2022-12-26T15:30:21.315" v="1030" actId="21"/>
          <ac:picMkLst>
            <pc:docMk/>
            <pc:sldMk cId="3331217537" sldId="257"/>
            <ac:picMk id="2" creationId="{DC57B065-0F6D-408A-8BFC-4865D1F8F1E7}"/>
          </ac:picMkLst>
        </pc:picChg>
        <pc:picChg chg="mod">
          <ac:chgData name="حصه بنت العتيبي" userId="c1fe605c-1aaf-4791-a440-af891effc177" providerId="ADAL" clId="{8200CB69-F5DA-4718-AD97-0C4E55BAC5C1}" dt="2022-12-26T14:51:55.525" v="1026" actId="1076"/>
          <ac:picMkLst>
            <pc:docMk/>
            <pc:sldMk cId="3331217537" sldId="257"/>
            <ac:picMk id="1028" creationId="{D3A59A8C-661A-6CB1-E20C-7855F28C28EA}"/>
          </ac:picMkLst>
        </pc:picChg>
      </pc:sldChg>
      <pc:sldChg chg="addSp delSp modSp new mod modTransition modAnim">
        <pc:chgData name="حصه بنت العتيبي" userId="c1fe605c-1aaf-4791-a440-af891effc177" providerId="ADAL" clId="{8200CB69-F5DA-4718-AD97-0C4E55BAC5C1}" dt="2022-12-26T14:51:21.901" v="1022" actId="20577"/>
        <pc:sldMkLst>
          <pc:docMk/>
          <pc:sldMk cId="3829363654" sldId="258"/>
        </pc:sldMkLst>
        <pc:spChg chg="add mod">
          <ac:chgData name="حصه بنت العتيبي" userId="c1fe605c-1aaf-4791-a440-af891effc177" providerId="ADAL" clId="{8200CB69-F5DA-4718-AD97-0C4E55BAC5C1}" dt="2022-12-26T08:57:45.076" v="278" actId="1076"/>
          <ac:spMkLst>
            <pc:docMk/>
            <pc:sldMk cId="3829363654" sldId="258"/>
            <ac:spMk id="2" creationId="{2EAAB510-CBDF-EE5E-2A0F-8064726498CA}"/>
          </ac:spMkLst>
        </pc:spChg>
        <pc:spChg chg="add mod">
          <ac:chgData name="حصه بنت العتيبي" userId="c1fe605c-1aaf-4791-a440-af891effc177" providerId="ADAL" clId="{8200CB69-F5DA-4718-AD97-0C4E55BAC5C1}" dt="2022-12-26T09:00:29.891" v="295" actId="207"/>
          <ac:spMkLst>
            <pc:docMk/>
            <pc:sldMk cId="3829363654" sldId="258"/>
            <ac:spMk id="3" creationId="{07A1EB42-DACC-0B94-1525-F0FB045CF814}"/>
          </ac:spMkLst>
        </pc:spChg>
        <pc:spChg chg="add mod">
          <ac:chgData name="حصه بنت العتيبي" userId="c1fe605c-1aaf-4791-a440-af891effc177" providerId="ADAL" clId="{8200CB69-F5DA-4718-AD97-0C4E55BAC5C1}" dt="2022-12-26T09:00:37.616" v="296" actId="207"/>
          <ac:spMkLst>
            <pc:docMk/>
            <pc:sldMk cId="3829363654" sldId="258"/>
            <ac:spMk id="4" creationId="{C3B3D4CB-B13B-5E2D-B5C1-B5746722110D}"/>
          </ac:spMkLst>
        </pc:spChg>
        <pc:spChg chg="add mod">
          <ac:chgData name="حصه بنت العتيبي" userId="c1fe605c-1aaf-4791-a440-af891effc177" providerId="ADAL" clId="{8200CB69-F5DA-4718-AD97-0C4E55BAC5C1}" dt="2022-12-26T09:00:45.760" v="297" actId="207"/>
          <ac:spMkLst>
            <pc:docMk/>
            <pc:sldMk cId="3829363654" sldId="258"/>
            <ac:spMk id="5" creationId="{3BAF3E5D-9B6E-9F5E-39E6-03F869F85F6F}"/>
          </ac:spMkLst>
        </pc:spChg>
        <pc:spChg chg="add mod">
          <ac:chgData name="حصه بنت العتيبي" userId="c1fe605c-1aaf-4791-a440-af891effc177" providerId="ADAL" clId="{8200CB69-F5DA-4718-AD97-0C4E55BAC5C1}" dt="2022-12-26T09:02:34.604" v="339" actId="207"/>
          <ac:spMkLst>
            <pc:docMk/>
            <pc:sldMk cId="3829363654" sldId="258"/>
            <ac:spMk id="6" creationId="{98DE42FF-8D51-EDC3-3887-9D924C5BDD42}"/>
          </ac:spMkLst>
        </pc:spChg>
        <pc:spChg chg="add del mod">
          <ac:chgData name="حصه بنت العتيبي" userId="c1fe605c-1aaf-4791-a440-af891effc177" providerId="ADAL" clId="{8200CB69-F5DA-4718-AD97-0C4E55BAC5C1}" dt="2022-12-26T06:09:46.922" v="105" actId="478"/>
          <ac:spMkLst>
            <pc:docMk/>
            <pc:sldMk cId="3829363654" sldId="258"/>
            <ac:spMk id="7" creationId="{4C786532-B950-0B4B-2816-8791F855492B}"/>
          </ac:spMkLst>
        </pc:spChg>
        <pc:spChg chg="add del mod">
          <ac:chgData name="حصه بنت العتيبي" userId="c1fe605c-1aaf-4791-a440-af891effc177" providerId="ADAL" clId="{8200CB69-F5DA-4718-AD97-0C4E55BAC5C1}" dt="2022-12-26T06:09:58.085" v="108" actId="478"/>
          <ac:spMkLst>
            <pc:docMk/>
            <pc:sldMk cId="3829363654" sldId="258"/>
            <ac:spMk id="8" creationId="{65B21A3B-31EE-4F5F-3129-2D713E0EC6A7}"/>
          </ac:spMkLst>
        </pc:spChg>
        <pc:spChg chg="add del mod">
          <ac:chgData name="حصه بنت العتيبي" userId="c1fe605c-1aaf-4791-a440-af891effc177" providerId="ADAL" clId="{8200CB69-F5DA-4718-AD97-0C4E55BAC5C1}" dt="2022-12-26T06:09:55.362" v="107" actId="478"/>
          <ac:spMkLst>
            <pc:docMk/>
            <pc:sldMk cId="3829363654" sldId="258"/>
            <ac:spMk id="9" creationId="{EC7E4790-E856-63BB-FB69-FF46B12BFD62}"/>
          </ac:spMkLst>
        </pc:spChg>
        <pc:spChg chg="add del mod">
          <ac:chgData name="حصه بنت العتيبي" userId="c1fe605c-1aaf-4791-a440-af891effc177" providerId="ADAL" clId="{8200CB69-F5DA-4718-AD97-0C4E55BAC5C1}" dt="2022-12-26T06:09:51.995" v="106" actId="478"/>
          <ac:spMkLst>
            <pc:docMk/>
            <pc:sldMk cId="3829363654" sldId="258"/>
            <ac:spMk id="10" creationId="{0F65397F-23BC-7338-8110-99D747542D18}"/>
          </ac:spMkLst>
        </pc:spChg>
        <pc:spChg chg="add mod">
          <ac:chgData name="حصه بنت العتيبي" userId="c1fe605c-1aaf-4791-a440-af891effc177" providerId="ADAL" clId="{8200CB69-F5DA-4718-AD97-0C4E55BAC5C1}" dt="2022-12-26T09:01:38.548" v="300" actId="1076"/>
          <ac:spMkLst>
            <pc:docMk/>
            <pc:sldMk cId="3829363654" sldId="258"/>
            <ac:spMk id="11" creationId="{AE8C3C09-83AD-2E0C-BFE7-B4FA70B3CC04}"/>
          </ac:spMkLst>
        </pc:spChg>
        <pc:spChg chg="add mod">
          <ac:chgData name="حصه بنت العتيبي" userId="c1fe605c-1aaf-4791-a440-af891effc177" providerId="ADAL" clId="{8200CB69-F5DA-4718-AD97-0C4E55BAC5C1}" dt="2022-12-26T09:01:44.565" v="302" actId="1076"/>
          <ac:spMkLst>
            <pc:docMk/>
            <pc:sldMk cId="3829363654" sldId="258"/>
            <ac:spMk id="12" creationId="{F8BE2CCA-72CE-3638-C2F6-F48CB4717979}"/>
          </ac:spMkLst>
        </pc:spChg>
        <pc:spChg chg="add mod">
          <ac:chgData name="حصه بنت العتيبي" userId="c1fe605c-1aaf-4791-a440-af891effc177" providerId="ADAL" clId="{8200CB69-F5DA-4718-AD97-0C4E55BAC5C1}" dt="2022-12-26T08:57:45.076" v="278" actId="1076"/>
          <ac:spMkLst>
            <pc:docMk/>
            <pc:sldMk cId="3829363654" sldId="258"/>
            <ac:spMk id="13" creationId="{77F98A69-4C9F-DE88-9D72-DE4138139F09}"/>
          </ac:spMkLst>
        </pc:spChg>
        <pc:spChg chg="add mod">
          <ac:chgData name="حصه بنت العتيبي" userId="c1fe605c-1aaf-4791-a440-af891effc177" providerId="ADAL" clId="{8200CB69-F5DA-4718-AD97-0C4E55BAC5C1}" dt="2022-12-26T09:01:31.097" v="299" actId="207"/>
          <ac:spMkLst>
            <pc:docMk/>
            <pc:sldMk cId="3829363654" sldId="258"/>
            <ac:spMk id="14" creationId="{9FDD8EC4-B0D7-770E-D3C2-CDF0EC099D33}"/>
          </ac:spMkLst>
        </pc:spChg>
        <pc:spChg chg="add mod">
          <ac:chgData name="حصه بنت العتيبي" userId="c1fe605c-1aaf-4791-a440-af891effc177" providerId="ADAL" clId="{8200CB69-F5DA-4718-AD97-0C4E55BAC5C1}" dt="2022-12-26T09:00:45.760" v="297" actId="207"/>
          <ac:spMkLst>
            <pc:docMk/>
            <pc:sldMk cId="3829363654" sldId="258"/>
            <ac:spMk id="15" creationId="{F129F7EB-4F47-0FA3-6324-36CC6C618A92}"/>
          </ac:spMkLst>
        </pc:spChg>
        <pc:spChg chg="add mod">
          <ac:chgData name="حصه بنت العتيبي" userId="c1fe605c-1aaf-4791-a440-af891effc177" providerId="ADAL" clId="{8200CB69-F5DA-4718-AD97-0C4E55BAC5C1}" dt="2022-12-26T09:00:37.616" v="296" actId="207"/>
          <ac:spMkLst>
            <pc:docMk/>
            <pc:sldMk cId="3829363654" sldId="258"/>
            <ac:spMk id="16" creationId="{ABE28416-6DA1-B51B-0A32-371780CF9238}"/>
          </ac:spMkLst>
        </pc:spChg>
        <pc:spChg chg="add mod">
          <ac:chgData name="حصه بنت العتيبي" userId="c1fe605c-1aaf-4791-a440-af891effc177" providerId="ADAL" clId="{8200CB69-F5DA-4718-AD97-0C4E55BAC5C1}" dt="2022-12-26T09:00:29.891" v="295" actId="207"/>
          <ac:spMkLst>
            <pc:docMk/>
            <pc:sldMk cId="3829363654" sldId="258"/>
            <ac:spMk id="17" creationId="{4BFA8179-BAF4-CF0B-D9AE-96FE08FDD000}"/>
          </ac:spMkLst>
        </pc:spChg>
        <pc:spChg chg="add mod">
          <ac:chgData name="حصه بنت العتيبي" userId="c1fe605c-1aaf-4791-a440-af891effc177" providerId="ADAL" clId="{8200CB69-F5DA-4718-AD97-0C4E55BAC5C1}" dt="2022-12-26T08:57:45.076" v="278" actId="1076"/>
          <ac:spMkLst>
            <pc:docMk/>
            <pc:sldMk cId="3829363654" sldId="258"/>
            <ac:spMk id="18" creationId="{68DB536C-AB43-9040-2D6D-4E8AD77EA05A}"/>
          </ac:spMkLst>
        </pc:spChg>
        <pc:spChg chg="add mod">
          <ac:chgData name="حصه بنت العتيبي" userId="c1fe605c-1aaf-4791-a440-af891effc177" providerId="ADAL" clId="{8200CB69-F5DA-4718-AD97-0C4E55BAC5C1}" dt="2022-12-26T08:57:45.076" v="278" actId="1076"/>
          <ac:spMkLst>
            <pc:docMk/>
            <pc:sldMk cId="3829363654" sldId="258"/>
            <ac:spMk id="19" creationId="{D113AB61-69F1-5AC6-3A91-49707AEE5545}"/>
          </ac:spMkLst>
        </pc:spChg>
        <pc:spChg chg="add mod">
          <ac:chgData name="حصه بنت العتيبي" userId="c1fe605c-1aaf-4791-a440-af891effc177" providerId="ADAL" clId="{8200CB69-F5DA-4718-AD97-0C4E55BAC5C1}" dt="2022-12-26T08:57:45.076" v="278" actId="1076"/>
          <ac:spMkLst>
            <pc:docMk/>
            <pc:sldMk cId="3829363654" sldId="258"/>
            <ac:spMk id="20" creationId="{B8D3B3F0-78DC-8869-5B26-2E3BDFA658A6}"/>
          </ac:spMkLst>
        </pc:spChg>
        <pc:spChg chg="add del mod">
          <ac:chgData name="حصه بنت العتيبي" userId="c1fe605c-1aaf-4791-a440-af891effc177" providerId="ADAL" clId="{8200CB69-F5DA-4718-AD97-0C4E55BAC5C1}" dt="2022-12-26T06:19:57.487" v="173" actId="478"/>
          <ac:spMkLst>
            <pc:docMk/>
            <pc:sldMk cId="3829363654" sldId="258"/>
            <ac:spMk id="25" creationId="{E214B3AF-30AD-C476-E664-41191EBF2943}"/>
          </ac:spMkLst>
        </pc:spChg>
        <pc:spChg chg="add mod">
          <ac:chgData name="حصه بنت العتيبي" userId="c1fe605c-1aaf-4791-a440-af891effc177" providerId="ADAL" clId="{8200CB69-F5DA-4718-AD97-0C4E55BAC5C1}" dt="2022-12-26T06:20:20.647" v="179" actId="14100"/>
          <ac:spMkLst>
            <pc:docMk/>
            <pc:sldMk cId="3829363654" sldId="258"/>
            <ac:spMk id="26" creationId="{55264CE0-138E-6C62-7043-E2ECD62D74FA}"/>
          </ac:spMkLst>
        </pc:spChg>
        <pc:spChg chg="add del mod">
          <ac:chgData name="حصه بنت العتيبي" userId="c1fe605c-1aaf-4791-a440-af891effc177" providerId="ADAL" clId="{8200CB69-F5DA-4718-AD97-0C4E55BAC5C1}" dt="2022-12-26T08:58:35.953" v="286"/>
          <ac:spMkLst>
            <pc:docMk/>
            <pc:sldMk cId="3829363654" sldId="258"/>
            <ac:spMk id="29" creationId="{AE7FA60C-7A3E-8CDF-B3F4-220CC573AC66}"/>
          </ac:spMkLst>
        </pc:spChg>
        <pc:spChg chg="add mod ord">
          <ac:chgData name="حصه بنت العتيبي" userId="c1fe605c-1aaf-4791-a440-af891effc177" providerId="ADAL" clId="{8200CB69-F5DA-4718-AD97-0C4E55BAC5C1}" dt="2022-12-26T09:02:48.529" v="340" actId="688"/>
          <ac:spMkLst>
            <pc:docMk/>
            <pc:sldMk cId="3829363654" sldId="258"/>
            <ac:spMk id="30" creationId="{6F8ABFD0-AFA3-C544-796C-9CCFBB42DA7A}"/>
          </ac:spMkLst>
        </pc:spChg>
        <pc:spChg chg="mod">
          <ac:chgData name="حصه بنت العتيبي" userId="c1fe605c-1aaf-4791-a440-af891effc177" providerId="ADAL" clId="{8200CB69-F5DA-4718-AD97-0C4E55BAC5C1}" dt="2022-12-26T09:00:20.296" v="294" actId="207"/>
          <ac:spMkLst>
            <pc:docMk/>
            <pc:sldMk cId="3829363654" sldId="258"/>
            <ac:spMk id="32" creationId="{716CCB83-1F8C-C019-8169-CC49B2E5AFDD}"/>
          </ac:spMkLst>
        </pc:spChg>
        <pc:spChg chg="mod">
          <ac:chgData name="حصه بنت العتيبي" userId="c1fe605c-1aaf-4791-a440-af891effc177" providerId="ADAL" clId="{8200CB69-F5DA-4718-AD97-0C4E55BAC5C1}" dt="2022-12-26T09:00:20.296" v="294" actId="207"/>
          <ac:spMkLst>
            <pc:docMk/>
            <pc:sldMk cId="3829363654" sldId="258"/>
            <ac:spMk id="33" creationId="{09D43A1D-051B-13AB-9706-12D25F5F3167}"/>
          </ac:spMkLst>
        </pc:spChg>
        <pc:spChg chg="add mod">
          <ac:chgData name="حصه بنت العتيبي" userId="c1fe605c-1aaf-4791-a440-af891effc177" providerId="ADAL" clId="{8200CB69-F5DA-4718-AD97-0C4E55BAC5C1}" dt="2022-12-26T14:51:21.901" v="1022" actId="20577"/>
          <ac:spMkLst>
            <pc:docMk/>
            <pc:sldMk cId="3829363654" sldId="258"/>
            <ac:spMk id="34" creationId="{D7348A9C-EA97-2089-CC59-597D23866F16}"/>
          </ac:spMkLst>
        </pc:spChg>
        <pc:grpChg chg="add mod">
          <ac:chgData name="حصه بنت العتيبي" userId="c1fe605c-1aaf-4791-a440-af891effc177" providerId="ADAL" clId="{8200CB69-F5DA-4718-AD97-0C4E55BAC5C1}" dt="2022-12-26T09:00:29.891" v="295" actId="207"/>
          <ac:grpSpMkLst>
            <pc:docMk/>
            <pc:sldMk cId="3829363654" sldId="258"/>
            <ac:grpSpMk id="21" creationId="{8917B085-DDCD-384B-9AA2-1AC63FCC4462}"/>
          </ac:grpSpMkLst>
        </pc:grpChg>
        <pc:grpChg chg="add mod">
          <ac:chgData name="حصه بنت العتيبي" userId="c1fe605c-1aaf-4791-a440-af891effc177" providerId="ADAL" clId="{8200CB69-F5DA-4718-AD97-0C4E55BAC5C1}" dt="2022-12-26T09:00:37.616" v="296" actId="207"/>
          <ac:grpSpMkLst>
            <pc:docMk/>
            <pc:sldMk cId="3829363654" sldId="258"/>
            <ac:grpSpMk id="22" creationId="{21703B11-0065-D8E8-5919-29BD028C8033}"/>
          </ac:grpSpMkLst>
        </pc:grpChg>
        <pc:grpChg chg="add mod">
          <ac:chgData name="حصه بنت العتيبي" userId="c1fe605c-1aaf-4791-a440-af891effc177" providerId="ADAL" clId="{8200CB69-F5DA-4718-AD97-0C4E55BAC5C1}" dt="2022-12-26T09:01:41.928" v="301" actId="1076"/>
          <ac:grpSpMkLst>
            <pc:docMk/>
            <pc:sldMk cId="3829363654" sldId="258"/>
            <ac:grpSpMk id="23" creationId="{C4B1E4FE-4B03-B29A-DA84-9E60F2AAA27B}"/>
          </ac:grpSpMkLst>
        </pc:grpChg>
        <pc:grpChg chg="add mod">
          <ac:chgData name="حصه بنت العتيبي" userId="c1fe605c-1aaf-4791-a440-af891effc177" providerId="ADAL" clId="{8200CB69-F5DA-4718-AD97-0C4E55BAC5C1}" dt="2022-12-26T09:01:49.235" v="303" actId="1076"/>
          <ac:grpSpMkLst>
            <pc:docMk/>
            <pc:sldMk cId="3829363654" sldId="258"/>
            <ac:grpSpMk id="24" creationId="{710B5BAC-DDBA-A89E-F8B2-528D70FB5791}"/>
          </ac:grpSpMkLst>
        </pc:grpChg>
        <pc:grpChg chg="add mod">
          <ac:chgData name="حصه بنت العتيبي" userId="c1fe605c-1aaf-4791-a440-af891effc177" providerId="ADAL" clId="{8200CB69-F5DA-4718-AD97-0C4E55BAC5C1}" dt="2022-12-26T09:00:20.296" v="294" actId="207"/>
          <ac:grpSpMkLst>
            <pc:docMk/>
            <pc:sldMk cId="3829363654" sldId="258"/>
            <ac:grpSpMk id="31" creationId="{F34CDDCB-84B3-A373-3627-45DA115921C4}"/>
          </ac:grpSpMkLst>
        </pc:grpChg>
        <pc:picChg chg="add mod">
          <ac:chgData name="حصه بنت العتيبي" userId="c1fe605c-1aaf-4791-a440-af891effc177" providerId="ADAL" clId="{8200CB69-F5DA-4718-AD97-0C4E55BAC5C1}" dt="2022-12-26T08:45:25.996" v="269"/>
          <ac:picMkLst>
            <pc:docMk/>
            <pc:sldMk cId="3829363654" sldId="258"/>
            <ac:picMk id="27" creationId="{33BD8F79-B3DF-2392-AB8C-88B8316127E6}"/>
          </ac:picMkLst>
        </pc:picChg>
      </pc:sldChg>
      <pc:sldChg chg="addSp delSp modSp new mod ord modTransition">
        <pc:chgData name="حصه بنت العتيبي" userId="c1fe605c-1aaf-4791-a440-af891effc177" providerId="ADAL" clId="{8200CB69-F5DA-4718-AD97-0C4E55BAC5C1}" dt="2022-12-26T14:50:50.643" v="1009" actId="478"/>
        <pc:sldMkLst>
          <pc:docMk/>
          <pc:sldMk cId="2635671001" sldId="259"/>
        </pc:sldMkLst>
        <pc:spChg chg="add mod">
          <ac:chgData name="حصه بنت العتيبي" userId="c1fe605c-1aaf-4791-a440-af891effc177" providerId="ADAL" clId="{8200CB69-F5DA-4718-AD97-0C4E55BAC5C1}" dt="2022-12-26T06:24:39.394" v="226" actId="1076"/>
          <ac:spMkLst>
            <pc:docMk/>
            <pc:sldMk cId="2635671001" sldId="259"/>
            <ac:spMk id="3" creationId="{4FCB65B2-C31F-E3A5-FA89-B22AA6EFC958}"/>
          </ac:spMkLst>
        </pc:spChg>
        <pc:spChg chg="add mod">
          <ac:chgData name="حصه بنت العتيبي" userId="c1fe605c-1aaf-4791-a440-af891effc177" providerId="ADAL" clId="{8200CB69-F5DA-4718-AD97-0C4E55BAC5C1}" dt="2022-12-26T06:26:21.468" v="235" actId="164"/>
          <ac:spMkLst>
            <pc:docMk/>
            <pc:sldMk cId="2635671001" sldId="259"/>
            <ac:spMk id="4" creationId="{ACFE76AD-DB70-EEF3-D841-CB2D6D4AD6D3}"/>
          </ac:spMkLst>
        </pc:spChg>
        <pc:spChg chg="add mod">
          <ac:chgData name="حصه بنت العتيبي" userId="c1fe605c-1aaf-4791-a440-af891effc177" providerId="ADAL" clId="{8200CB69-F5DA-4718-AD97-0C4E55BAC5C1}" dt="2022-12-26T06:26:21.468" v="235" actId="164"/>
          <ac:spMkLst>
            <pc:docMk/>
            <pc:sldMk cId="2635671001" sldId="259"/>
            <ac:spMk id="5" creationId="{30229F13-789C-085C-A317-16E37827320C}"/>
          </ac:spMkLst>
        </pc:spChg>
        <pc:spChg chg="add mod">
          <ac:chgData name="حصه بنت العتيبي" userId="c1fe605c-1aaf-4791-a440-af891effc177" providerId="ADAL" clId="{8200CB69-F5DA-4718-AD97-0C4E55BAC5C1}" dt="2022-12-26T06:26:21.468" v="235" actId="164"/>
          <ac:spMkLst>
            <pc:docMk/>
            <pc:sldMk cId="2635671001" sldId="259"/>
            <ac:spMk id="6" creationId="{C1CA900D-11F1-25E5-67DF-48985C977129}"/>
          </ac:spMkLst>
        </pc:spChg>
        <pc:spChg chg="add mod">
          <ac:chgData name="حصه بنت العتيبي" userId="c1fe605c-1aaf-4791-a440-af891effc177" providerId="ADAL" clId="{8200CB69-F5DA-4718-AD97-0C4E55BAC5C1}" dt="2022-12-26T06:26:21.468" v="235" actId="164"/>
          <ac:spMkLst>
            <pc:docMk/>
            <pc:sldMk cId="2635671001" sldId="259"/>
            <ac:spMk id="7" creationId="{31F68B1A-4D78-7284-3A22-B55400175E29}"/>
          </ac:spMkLst>
        </pc:spChg>
        <pc:spChg chg="add mod">
          <ac:chgData name="حصه بنت العتيبي" userId="c1fe605c-1aaf-4791-a440-af891effc177" providerId="ADAL" clId="{8200CB69-F5DA-4718-AD97-0C4E55BAC5C1}" dt="2022-12-26T06:26:21.468" v="235" actId="164"/>
          <ac:spMkLst>
            <pc:docMk/>
            <pc:sldMk cId="2635671001" sldId="259"/>
            <ac:spMk id="8" creationId="{661828B4-60AD-9498-E7BA-5A87BB4C6D7C}"/>
          </ac:spMkLst>
        </pc:spChg>
        <pc:grpChg chg="add mod">
          <ac:chgData name="حصه بنت العتيبي" userId="c1fe605c-1aaf-4791-a440-af891effc177" providerId="ADAL" clId="{8200CB69-F5DA-4718-AD97-0C4E55BAC5C1}" dt="2022-12-26T06:26:21.468" v="235" actId="164"/>
          <ac:grpSpMkLst>
            <pc:docMk/>
            <pc:sldMk cId="2635671001" sldId="259"/>
            <ac:grpSpMk id="9" creationId="{84B56FF3-63C4-1F1A-5B7D-09385550B0A7}"/>
          </ac:grpSpMkLst>
        </pc:grpChg>
        <pc:picChg chg="add mod">
          <ac:chgData name="حصه بنت العتيبي" userId="c1fe605c-1aaf-4791-a440-af891effc177" providerId="ADAL" clId="{8200CB69-F5DA-4718-AD97-0C4E55BAC5C1}" dt="2022-12-26T06:26:21.468" v="235" actId="164"/>
          <ac:picMkLst>
            <pc:docMk/>
            <pc:sldMk cId="2635671001" sldId="259"/>
            <ac:picMk id="2" creationId="{4588405A-4A1D-7D05-9934-F5A4FC14B3EB}"/>
          </ac:picMkLst>
        </pc:picChg>
        <pc:picChg chg="add del mod">
          <ac:chgData name="حصه بنت العتيبي" userId="c1fe605c-1aaf-4791-a440-af891effc177" providerId="ADAL" clId="{8200CB69-F5DA-4718-AD97-0C4E55BAC5C1}" dt="2022-12-26T14:50:50.643" v="1009" actId="478"/>
          <ac:picMkLst>
            <pc:docMk/>
            <pc:sldMk cId="2635671001" sldId="259"/>
            <ac:picMk id="10" creationId="{1B78506C-5C82-1A96-B41D-E23AEB33924B}"/>
          </ac:picMkLst>
        </pc:picChg>
        <pc:picChg chg="add del mod">
          <ac:chgData name="حصه بنت العتيبي" userId="c1fe605c-1aaf-4791-a440-af891effc177" providerId="ADAL" clId="{8200CB69-F5DA-4718-AD97-0C4E55BAC5C1}" dt="2022-12-26T14:45:35.079" v="698" actId="21"/>
          <ac:picMkLst>
            <pc:docMk/>
            <pc:sldMk cId="2635671001" sldId="259"/>
            <ac:picMk id="5122" creationId="{B59D9CB3-9EC9-9315-EEAD-CE479D5BBD76}"/>
          </ac:picMkLst>
        </pc:picChg>
      </pc:sldChg>
      <pc:sldChg chg="addSp delSp modSp new mod modTransition">
        <pc:chgData name="حصه بنت العتيبي" userId="c1fe605c-1aaf-4791-a440-af891effc177" providerId="ADAL" clId="{8200CB69-F5DA-4718-AD97-0C4E55BAC5C1}" dt="2022-12-26T15:46:31.265" v="1103"/>
        <pc:sldMkLst>
          <pc:docMk/>
          <pc:sldMk cId="223990520" sldId="260"/>
        </pc:sldMkLst>
        <pc:spChg chg="add del">
          <ac:chgData name="حصه بنت العتيبي" userId="c1fe605c-1aaf-4791-a440-af891effc177" providerId="ADAL" clId="{8200CB69-F5DA-4718-AD97-0C4E55BAC5C1}" dt="2022-12-26T09:07:18.812" v="362" actId="21"/>
          <ac:spMkLst>
            <pc:docMk/>
            <pc:sldMk cId="223990520" sldId="260"/>
            <ac:spMk id="2" creationId="{2CB9F362-5905-C42D-0656-56A322CDAA85}"/>
          </ac:spMkLst>
        </pc:spChg>
        <pc:spChg chg="add mod">
          <ac:chgData name="حصه بنت العتيبي" userId="c1fe605c-1aaf-4791-a440-af891effc177" providerId="ADAL" clId="{8200CB69-F5DA-4718-AD97-0C4E55BAC5C1}" dt="2022-12-26T09:32:10.278" v="449" actId="1076"/>
          <ac:spMkLst>
            <pc:docMk/>
            <pc:sldMk cId="223990520" sldId="260"/>
            <ac:spMk id="4" creationId="{8591B1BE-E10E-E6DE-ED8B-9B66FBE51D4F}"/>
          </ac:spMkLst>
        </pc:spChg>
        <pc:spChg chg="add mod">
          <ac:chgData name="حصه بنت العتيبي" userId="c1fe605c-1aaf-4791-a440-af891effc177" providerId="ADAL" clId="{8200CB69-F5DA-4718-AD97-0C4E55BAC5C1}" dt="2022-12-26T15:45:37.557" v="1095" actId="1076"/>
          <ac:spMkLst>
            <pc:docMk/>
            <pc:sldMk cId="223990520" sldId="260"/>
            <ac:spMk id="5" creationId="{8908A424-EDEC-9C8D-9A1F-7C21A20AC021}"/>
          </ac:spMkLst>
        </pc:spChg>
        <pc:picChg chg="add mod">
          <ac:chgData name="حصه بنت العتيبي" userId="c1fe605c-1aaf-4791-a440-af891effc177" providerId="ADAL" clId="{8200CB69-F5DA-4718-AD97-0C4E55BAC5C1}" dt="2022-12-26T15:43:18.868" v="1059" actId="14100"/>
          <ac:picMkLst>
            <pc:docMk/>
            <pc:sldMk cId="223990520" sldId="260"/>
            <ac:picMk id="1026" creationId="{137C3709-26A8-02D3-9BE7-0AEEA5F46B83}"/>
          </ac:picMkLst>
        </pc:picChg>
        <pc:picChg chg="add del mod">
          <ac:chgData name="حصه بنت العتيبي" userId="c1fe605c-1aaf-4791-a440-af891effc177" providerId="ADAL" clId="{8200CB69-F5DA-4718-AD97-0C4E55BAC5C1}" dt="2022-12-26T09:09:17.573" v="395" actId="478"/>
          <ac:picMkLst>
            <pc:docMk/>
            <pc:sldMk cId="223990520" sldId="260"/>
            <ac:picMk id="1030" creationId="{45ABB873-2EB3-700B-5B0F-814FB29DD92D}"/>
          </ac:picMkLst>
        </pc:picChg>
        <pc:picChg chg="add mod">
          <ac:chgData name="حصه بنت العتيبي" userId="c1fe605c-1aaf-4791-a440-af891effc177" providerId="ADAL" clId="{8200CB69-F5DA-4718-AD97-0C4E55BAC5C1}" dt="2022-12-26T15:43:24.212" v="1061" actId="1076"/>
          <ac:picMkLst>
            <pc:docMk/>
            <pc:sldMk cId="223990520" sldId="260"/>
            <ac:picMk id="1032" creationId="{4533E3E4-E058-6BA5-00B2-E51C6B61484E}"/>
          </ac:picMkLst>
        </pc:picChg>
        <pc:picChg chg="add mod">
          <ac:chgData name="حصه بنت العتيبي" userId="c1fe605c-1aaf-4791-a440-af891effc177" providerId="ADAL" clId="{8200CB69-F5DA-4718-AD97-0C4E55BAC5C1}" dt="2022-12-26T15:44:30.345" v="1077" actId="1076"/>
          <ac:picMkLst>
            <pc:docMk/>
            <pc:sldMk cId="223990520" sldId="260"/>
            <ac:picMk id="1034" creationId="{DCBE4F8E-7B8D-7262-C074-3E852ABA3524}"/>
          </ac:picMkLst>
        </pc:picChg>
        <pc:picChg chg="add mod">
          <ac:chgData name="حصه بنت العتيبي" userId="c1fe605c-1aaf-4791-a440-af891effc177" providerId="ADAL" clId="{8200CB69-F5DA-4718-AD97-0C4E55BAC5C1}" dt="2022-12-26T15:44:27.861" v="1076" actId="1076"/>
          <ac:picMkLst>
            <pc:docMk/>
            <pc:sldMk cId="223990520" sldId="260"/>
            <ac:picMk id="1036" creationId="{09D5BB21-82E7-63D3-FBC2-5FA47D824D75}"/>
          </ac:picMkLst>
        </pc:picChg>
      </pc:sldChg>
      <pc:sldChg chg="addSp delSp modSp new mod modTransition modAnim">
        <pc:chgData name="حصه بنت العتيبي" userId="c1fe605c-1aaf-4791-a440-af891effc177" providerId="ADAL" clId="{8200CB69-F5DA-4718-AD97-0C4E55BAC5C1}" dt="2022-12-26T14:28:45.216" v="645"/>
        <pc:sldMkLst>
          <pc:docMk/>
          <pc:sldMk cId="593525671" sldId="261"/>
        </pc:sldMkLst>
        <pc:spChg chg="add mod">
          <ac:chgData name="حصه بنت العتيبي" userId="c1fe605c-1aaf-4791-a440-af891effc177" providerId="ADAL" clId="{8200CB69-F5DA-4718-AD97-0C4E55BAC5C1}" dt="2022-12-26T09:52:38.479" v="591" actId="207"/>
          <ac:spMkLst>
            <pc:docMk/>
            <pc:sldMk cId="593525671" sldId="261"/>
            <ac:spMk id="2" creationId="{5121F5BA-928A-5BBF-4C40-7A04E8176FAE}"/>
          </ac:spMkLst>
        </pc:spChg>
        <pc:spChg chg="add del mod">
          <ac:chgData name="حصه بنت العتيبي" userId="c1fe605c-1aaf-4791-a440-af891effc177" providerId="ADAL" clId="{8200CB69-F5DA-4718-AD97-0C4E55BAC5C1}" dt="2022-12-26T09:37:27.119" v="487" actId="478"/>
          <ac:spMkLst>
            <pc:docMk/>
            <pc:sldMk cId="593525671" sldId="261"/>
            <ac:spMk id="3" creationId="{B2DCEFF0-7EC2-5E6B-7766-C4EBD2DD118B}"/>
          </ac:spMkLst>
        </pc:spChg>
        <pc:spChg chg="add mod">
          <ac:chgData name="حصه بنت العتيبي" userId="c1fe605c-1aaf-4791-a440-af891effc177" providerId="ADAL" clId="{8200CB69-F5DA-4718-AD97-0C4E55BAC5C1}" dt="2022-12-26T09:51:43.344" v="588" actId="207"/>
          <ac:spMkLst>
            <pc:docMk/>
            <pc:sldMk cId="593525671" sldId="261"/>
            <ac:spMk id="5" creationId="{1FA06885-26A9-6005-A47E-3D7F08BFEE9A}"/>
          </ac:spMkLst>
        </pc:spChg>
        <pc:spChg chg="add mod">
          <ac:chgData name="حصه بنت العتيبي" userId="c1fe605c-1aaf-4791-a440-af891effc177" providerId="ADAL" clId="{8200CB69-F5DA-4718-AD97-0C4E55BAC5C1}" dt="2022-12-26T09:53:19.746" v="596" actId="20577"/>
          <ac:spMkLst>
            <pc:docMk/>
            <pc:sldMk cId="593525671" sldId="261"/>
            <ac:spMk id="6" creationId="{3BE21A6C-212A-D4FF-AC91-2283D1013468}"/>
          </ac:spMkLst>
        </pc:spChg>
        <pc:spChg chg="add mod">
          <ac:chgData name="حصه بنت العتيبي" userId="c1fe605c-1aaf-4791-a440-af891effc177" providerId="ADAL" clId="{8200CB69-F5DA-4718-AD97-0C4E55BAC5C1}" dt="2022-12-26T09:57:46.770" v="619" actId="207"/>
          <ac:spMkLst>
            <pc:docMk/>
            <pc:sldMk cId="593525671" sldId="261"/>
            <ac:spMk id="8" creationId="{B41251E3-E2FB-1A26-AFCD-40E732DC8374}"/>
          </ac:spMkLst>
        </pc:spChg>
        <pc:picChg chg="add del mod">
          <ac:chgData name="حصه بنت العتيبي" userId="c1fe605c-1aaf-4791-a440-af891effc177" providerId="ADAL" clId="{8200CB69-F5DA-4718-AD97-0C4E55BAC5C1}" dt="2022-12-26T09:37:27.119" v="487" actId="478"/>
          <ac:picMkLst>
            <pc:docMk/>
            <pc:sldMk cId="593525671" sldId="261"/>
            <ac:picMk id="2050" creationId="{675AD7FD-67D8-0DA9-D879-7CA9DA8960E7}"/>
          </ac:picMkLst>
        </pc:picChg>
        <pc:picChg chg="add del mod">
          <ac:chgData name="حصه بنت العتيبي" userId="c1fe605c-1aaf-4791-a440-af891effc177" providerId="ADAL" clId="{8200CB69-F5DA-4718-AD97-0C4E55BAC5C1}" dt="2022-12-26T09:50:25.489" v="577" actId="478"/>
          <ac:picMkLst>
            <pc:docMk/>
            <pc:sldMk cId="593525671" sldId="261"/>
            <ac:picMk id="2052" creationId="{9A3BAFDB-3B67-71D8-1F81-9698566F7B7C}"/>
          </ac:picMkLst>
        </pc:picChg>
        <pc:picChg chg="add mod">
          <ac:chgData name="حصه بنت العتيبي" userId="c1fe605c-1aaf-4791-a440-af891effc177" providerId="ADAL" clId="{8200CB69-F5DA-4718-AD97-0C4E55BAC5C1}" dt="2022-12-26T09:50:49.336" v="580" actId="167"/>
          <ac:picMkLst>
            <pc:docMk/>
            <pc:sldMk cId="593525671" sldId="261"/>
            <ac:picMk id="2054" creationId="{6A83A957-050C-2F16-7CB1-3B52699F8881}"/>
          </ac:picMkLst>
        </pc:picChg>
      </pc:sldChg>
      <pc:sldChg chg="addSp delSp modSp new mod ord modTransition modAnim">
        <pc:chgData name="حصه بنت العتيبي" userId="c1fe605c-1aaf-4791-a440-af891effc177" providerId="ADAL" clId="{8200CB69-F5DA-4718-AD97-0C4E55BAC5C1}" dt="2022-12-26T14:34:56.581" v="673" actId="20577"/>
        <pc:sldMkLst>
          <pc:docMk/>
          <pc:sldMk cId="2919633802" sldId="262"/>
        </pc:sldMkLst>
        <pc:spChg chg="add mod">
          <ac:chgData name="حصه بنت العتيبي" userId="c1fe605c-1aaf-4791-a440-af891effc177" providerId="ADAL" clId="{8200CB69-F5DA-4718-AD97-0C4E55BAC5C1}" dt="2022-12-26T09:54:04.173" v="598" actId="1076"/>
          <ac:spMkLst>
            <pc:docMk/>
            <pc:sldMk cId="2919633802" sldId="262"/>
            <ac:spMk id="2" creationId="{2D47E209-98A5-B120-6DE7-E22ACBA05A14}"/>
          </ac:spMkLst>
        </pc:spChg>
        <pc:spChg chg="add mod">
          <ac:chgData name="حصه بنت العتيبي" userId="c1fe605c-1aaf-4791-a440-af891effc177" providerId="ADAL" clId="{8200CB69-F5DA-4718-AD97-0C4E55BAC5C1}" dt="2022-12-26T14:34:56.581" v="673" actId="20577"/>
          <ac:spMkLst>
            <pc:docMk/>
            <pc:sldMk cId="2919633802" sldId="262"/>
            <ac:spMk id="3" creationId="{3D3C28D1-B175-4383-4348-062443294F3C}"/>
          </ac:spMkLst>
        </pc:spChg>
        <pc:picChg chg="add del mod">
          <ac:chgData name="حصه بنت العتيبي" userId="c1fe605c-1aaf-4791-a440-af891effc177" providerId="ADAL" clId="{8200CB69-F5DA-4718-AD97-0C4E55BAC5C1}" dt="2022-12-26T14:34:22.284" v="666" actId="478"/>
          <ac:picMkLst>
            <pc:docMk/>
            <pc:sldMk cId="2919633802" sldId="262"/>
            <ac:picMk id="4" creationId="{7835A945-E543-7CFB-D8EC-1AB17FD13675}"/>
          </ac:picMkLst>
        </pc:picChg>
        <pc:picChg chg="add del mod">
          <ac:chgData name="حصه بنت العتيبي" userId="c1fe605c-1aaf-4791-a440-af891effc177" providerId="ADAL" clId="{8200CB69-F5DA-4718-AD97-0C4E55BAC5C1}" dt="2022-12-26T14:32:33.274" v="662" actId="478"/>
          <ac:picMkLst>
            <pc:docMk/>
            <pc:sldMk cId="2919633802" sldId="262"/>
            <ac:picMk id="3074" creationId="{D36B34D0-CE70-E5A0-7D40-1E0287D19C9E}"/>
          </ac:picMkLst>
        </pc:picChg>
        <pc:picChg chg="add mod">
          <ac:chgData name="حصه بنت العتيبي" userId="c1fe605c-1aaf-4791-a440-af891effc177" providerId="ADAL" clId="{8200CB69-F5DA-4718-AD97-0C4E55BAC5C1}" dt="2022-12-26T14:34:31.068" v="669" actId="1076"/>
          <ac:picMkLst>
            <pc:docMk/>
            <pc:sldMk cId="2919633802" sldId="262"/>
            <ac:picMk id="3076" creationId="{EE2BE8A4-9692-9AA3-5514-7FDD1DDD4C8E}"/>
          </ac:picMkLst>
        </pc:picChg>
      </pc:sldChg>
      <pc:sldChg chg="addSp delSp modSp new mod ord setBg modAnim">
        <pc:chgData name="حصه بنت العتيبي" userId="c1fe605c-1aaf-4791-a440-af891effc177" providerId="ADAL" clId="{8200CB69-F5DA-4718-AD97-0C4E55BAC5C1}" dt="2022-12-26T18:25:05.574" v="1938" actId="1076"/>
        <pc:sldMkLst>
          <pc:docMk/>
          <pc:sldMk cId="3217906643" sldId="263"/>
        </pc:sldMkLst>
        <pc:spChg chg="add del mod">
          <ac:chgData name="حصه بنت العتيبي" userId="c1fe605c-1aaf-4791-a440-af891effc177" providerId="ADAL" clId="{8200CB69-F5DA-4718-AD97-0C4E55BAC5C1}" dt="2022-12-26T09:48:51.873" v="570" actId="21"/>
          <ac:spMkLst>
            <pc:docMk/>
            <pc:sldMk cId="3217906643" sldId="263"/>
            <ac:spMk id="3" creationId="{60DD7C1F-2F24-8955-E22E-DB062EC314B2}"/>
          </ac:spMkLst>
        </pc:spChg>
        <pc:spChg chg="add mod">
          <ac:chgData name="حصه بنت العتيبي" userId="c1fe605c-1aaf-4791-a440-af891effc177" providerId="ADAL" clId="{8200CB69-F5DA-4718-AD97-0C4E55BAC5C1}" dt="2022-12-26T18:25:05.350" v="1937" actId="1076"/>
          <ac:spMkLst>
            <pc:docMk/>
            <pc:sldMk cId="3217906643" sldId="263"/>
            <ac:spMk id="5" creationId="{6A0414EE-3CC9-810D-D783-522572B19C1D}"/>
          </ac:spMkLst>
        </pc:spChg>
        <pc:spChg chg="add del mod">
          <ac:chgData name="حصه بنت العتيبي" userId="c1fe605c-1aaf-4791-a440-af891effc177" providerId="ADAL" clId="{8200CB69-F5DA-4718-AD97-0C4E55BAC5C1}" dt="2022-12-26T18:22:42.989" v="1908" actId="478"/>
          <ac:spMkLst>
            <pc:docMk/>
            <pc:sldMk cId="3217906643" sldId="263"/>
            <ac:spMk id="6" creationId="{74930708-3423-EC32-EA73-93D56DB67DB6}"/>
          </ac:spMkLst>
        </pc:spChg>
        <pc:spChg chg="add mod">
          <ac:chgData name="حصه بنت العتيبي" userId="c1fe605c-1aaf-4791-a440-af891effc177" providerId="ADAL" clId="{8200CB69-F5DA-4718-AD97-0C4E55BAC5C1}" dt="2022-12-26T18:25:05.574" v="1938" actId="1076"/>
          <ac:spMkLst>
            <pc:docMk/>
            <pc:sldMk cId="3217906643" sldId="263"/>
            <ac:spMk id="8" creationId="{31029B5A-3653-E85B-7E4E-A96A36141860}"/>
          </ac:spMkLst>
        </pc:spChg>
        <pc:spChg chg="add mod">
          <ac:chgData name="حصه بنت العتيبي" userId="c1fe605c-1aaf-4791-a440-af891effc177" providerId="ADAL" clId="{8200CB69-F5DA-4718-AD97-0C4E55BAC5C1}" dt="2022-12-26T15:46:27.062" v="1102" actId="1076"/>
          <ac:spMkLst>
            <pc:docMk/>
            <pc:sldMk cId="3217906643" sldId="263"/>
            <ac:spMk id="14" creationId="{E9761753-DDB1-EA11-0FF4-24C4C07BE308}"/>
          </ac:spMkLst>
        </pc:spChg>
        <pc:picChg chg="add del mod">
          <ac:chgData name="حصه بنت العتيبي" userId="c1fe605c-1aaf-4791-a440-af891effc177" providerId="ADAL" clId="{8200CB69-F5DA-4718-AD97-0C4E55BAC5C1}" dt="2022-12-26T14:32:01.921" v="651" actId="478"/>
          <ac:picMkLst>
            <pc:docMk/>
            <pc:sldMk cId="3217906643" sldId="263"/>
            <ac:picMk id="7" creationId="{80A2F0B4-CFEC-F856-8DE0-5B9F4C28C057}"/>
          </ac:picMkLst>
        </pc:picChg>
        <pc:picChg chg="add mod">
          <ac:chgData name="حصه بنت العتيبي" userId="c1fe605c-1aaf-4791-a440-af891effc177" providerId="ADAL" clId="{8200CB69-F5DA-4718-AD97-0C4E55BAC5C1}" dt="2022-12-26T14:50:15.785" v="926" actId="1076"/>
          <ac:picMkLst>
            <pc:docMk/>
            <pc:sldMk cId="3217906643" sldId="263"/>
            <ac:picMk id="9" creationId="{C87B6472-B8BB-82CA-C838-51259D5E99E9}"/>
          </ac:picMkLst>
        </pc:picChg>
        <pc:picChg chg="add mod">
          <ac:chgData name="حصه بنت العتيبي" userId="c1fe605c-1aaf-4791-a440-af891effc177" providerId="ADAL" clId="{8200CB69-F5DA-4718-AD97-0C4E55BAC5C1}" dt="2022-12-26T15:46:05.816" v="1097" actId="1076"/>
          <ac:picMkLst>
            <pc:docMk/>
            <pc:sldMk cId="3217906643" sldId="263"/>
            <ac:picMk id="10" creationId="{D0DD5D4D-4863-50EA-9F04-DC87DF6EF9B1}"/>
          </ac:picMkLst>
        </pc:picChg>
        <pc:picChg chg="add mod">
          <ac:chgData name="حصه بنت العتيبي" userId="c1fe605c-1aaf-4791-a440-af891effc177" providerId="ADAL" clId="{8200CB69-F5DA-4718-AD97-0C4E55BAC5C1}" dt="2022-12-26T15:46:05.816" v="1097" actId="1076"/>
          <ac:picMkLst>
            <pc:docMk/>
            <pc:sldMk cId="3217906643" sldId="263"/>
            <ac:picMk id="11" creationId="{1DD23192-3513-A888-EC6E-4D2E4FC5524E}"/>
          </ac:picMkLst>
        </pc:picChg>
        <pc:picChg chg="add mod">
          <ac:chgData name="حصه بنت العتيبي" userId="c1fe605c-1aaf-4791-a440-af891effc177" providerId="ADAL" clId="{8200CB69-F5DA-4718-AD97-0C4E55BAC5C1}" dt="2022-12-26T15:46:05.816" v="1097" actId="1076"/>
          <ac:picMkLst>
            <pc:docMk/>
            <pc:sldMk cId="3217906643" sldId="263"/>
            <ac:picMk id="12" creationId="{B9D504CD-E7D7-D925-4750-BDF297DE1FF0}"/>
          </ac:picMkLst>
        </pc:picChg>
        <pc:picChg chg="add mod">
          <ac:chgData name="حصه بنت العتيبي" userId="c1fe605c-1aaf-4791-a440-af891effc177" providerId="ADAL" clId="{8200CB69-F5DA-4718-AD97-0C4E55BAC5C1}" dt="2022-12-26T15:46:15.821" v="1099" actId="1076"/>
          <ac:picMkLst>
            <pc:docMk/>
            <pc:sldMk cId="3217906643" sldId="263"/>
            <ac:picMk id="13" creationId="{E9CB4791-1870-D538-A8FB-9D439B7968EF}"/>
          </ac:picMkLst>
        </pc:picChg>
        <pc:picChg chg="add mod">
          <ac:chgData name="حصه بنت العتيبي" userId="c1fe605c-1aaf-4791-a440-af891effc177" providerId="ADAL" clId="{8200CB69-F5DA-4718-AD97-0C4E55BAC5C1}" dt="2022-12-26T14:49:32.491" v="771" actId="1076"/>
          <ac:picMkLst>
            <pc:docMk/>
            <pc:sldMk cId="3217906643" sldId="263"/>
            <ac:picMk id="4098" creationId="{9DF3C78D-D4EF-1373-AA63-23BF09DC5588}"/>
          </ac:picMkLst>
        </pc:picChg>
      </pc:sldChg>
      <pc:sldChg chg="new del">
        <pc:chgData name="حصه بنت العتيبي" userId="c1fe605c-1aaf-4791-a440-af891effc177" providerId="ADAL" clId="{8200CB69-F5DA-4718-AD97-0C4E55BAC5C1}" dt="2022-12-26T15:30:09.329" v="1028" actId="680"/>
        <pc:sldMkLst>
          <pc:docMk/>
          <pc:sldMk cId="2193074008" sldId="264"/>
        </pc:sldMkLst>
      </pc:sldChg>
      <pc:sldChg chg="addSp modSp new modTransition">
        <pc:chgData name="حصه بنت العتيبي" userId="c1fe605c-1aaf-4791-a440-af891effc177" providerId="ADAL" clId="{8200CB69-F5DA-4718-AD97-0C4E55BAC5C1}" dt="2022-12-26T15:34:57.766" v="1054"/>
        <pc:sldMkLst>
          <pc:docMk/>
          <pc:sldMk cId="3390123368" sldId="264"/>
        </pc:sldMkLst>
        <pc:picChg chg="add mod">
          <ac:chgData name="حصه بنت العتيبي" userId="c1fe605c-1aaf-4791-a440-af891effc177" providerId="ADAL" clId="{8200CB69-F5DA-4718-AD97-0C4E55BAC5C1}" dt="2022-12-26T15:30:23.173" v="1031"/>
          <ac:picMkLst>
            <pc:docMk/>
            <pc:sldMk cId="3390123368" sldId="264"/>
            <ac:picMk id="2" creationId="{A07FA243-1D36-A374-0A24-925EE4AE3BF5}"/>
          </ac:picMkLst>
        </pc:picChg>
        <pc:picChg chg="add mod">
          <ac:chgData name="حصه بنت العتيبي" userId="c1fe605c-1aaf-4791-a440-af891effc177" providerId="ADAL" clId="{8200CB69-F5DA-4718-AD97-0C4E55BAC5C1}" dt="2022-12-26T15:34:19.187" v="1052" actId="1076"/>
          <ac:picMkLst>
            <pc:docMk/>
            <pc:sldMk cId="3390123368" sldId="264"/>
            <ac:picMk id="6146" creationId="{2674A933-13C7-68EE-1D98-30AFFF105002}"/>
          </ac:picMkLst>
        </pc:picChg>
      </pc:sldChg>
      <pc:sldChg chg="addSp modSp new mod modTransition">
        <pc:chgData name="حصه بنت العتيبي" userId="c1fe605c-1aaf-4791-a440-af891effc177" providerId="ADAL" clId="{8200CB69-F5DA-4718-AD97-0C4E55BAC5C1}" dt="2022-12-26T18:25:04.356" v="1935"/>
        <pc:sldMkLst>
          <pc:docMk/>
          <pc:sldMk cId="3994376518" sldId="265"/>
        </pc:sldMkLst>
        <pc:spChg chg="add mod">
          <ac:chgData name="حصه بنت العتيبي" userId="c1fe605c-1aaf-4791-a440-af891effc177" providerId="ADAL" clId="{8200CB69-F5DA-4718-AD97-0C4E55BAC5C1}" dt="2022-12-26T16:13:45.936" v="1125" actId="2710"/>
          <ac:spMkLst>
            <pc:docMk/>
            <pc:sldMk cId="3994376518" sldId="265"/>
            <ac:spMk id="3" creationId="{CFF6EF8F-6B53-6768-1F92-4A7B02AC7464}"/>
          </ac:spMkLst>
        </pc:spChg>
        <pc:spChg chg="add mod">
          <ac:chgData name="حصه بنت العتيبي" userId="c1fe605c-1aaf-4791-a440-af891effc177" providerId="ADAL" clId="{8200CB69-F5DA-4718-AD97-0C4E55BAC5C1}" dt="2022-12-26T16:13:54.924" v="1128" actId="207"/>
          <ac:spMkLst>
            <pc:docMk/>
            <pc:sldMk cId="3994376518" sldId="265"/>
            <ac:spMk id="5" creationId="{1FCA4727-9AAB-0574-7165-3A61DF96376A}"/>
          </ac:spMkLst>
        </pc:spChg>
        <pc:picChg chg="add mod">
          <ac:chgData name="حصه بنت العتيبي" userId="c1fe605c-1aaf-4791-a440-af891effc177" providerId="ADAL" clId="{8200CB69-F5DA-4718-AD97-0C4E55BAC5C1}" dt="2022-12-26T16:13:24.187" v="1116" actId="1076"/>
          <ac:picMkLst>
            <pc:docMk/>
            <pc:sldMk cId="3994376518" sldId="265"/>
            <ac:picMk id="10242" creationId="{DB5F55E3-DE8F-461C-8289-AAB47D341BCA}"/>
          </ac:picMkLst>
        </pc:picChg>
      </pc:sldChg>
      <pc:sldChg chg="addSp delSp modSp new mod modTransition modAnim">
        <pc:chgData name="حصه بنت العتيبي" userId="c1fe605c-1aaf-4791-a440-af891effc177" providerId="ADAL" clId="{8200CB69-F5DA-4718-AD97-0C4E55BAC5C1}" dt="2022-12-26T18:25:04.811" v="1936"/>
        <pc:sldMkLst>
          <pc:docMk/>
          <pc:sldMk cId="2636741756" sldId="266"/>
        </pc:sldMkLst>
        <pc:spChg chg="add del mod">
          <ac:chgData name="حصه بنت العتيبي" userId="c1fe605c-1aaf-4791-a440-af891effc177" providerId="ADAL" clId="{8200CB69-F5DA-4718-AD97-0C4E55BAC5C1}" dt="2022-12-26T16:31:11.637" v="1238" actId="21"/>
          <ac:spMkLst>
            <pc:docMk/>
            <pc:sldMk cId="2636741756" sldId="266"/>
            <ac:spMk id="11" creationId="{0DD65A54-4F7B-E108-A788-47AD5FAA4B13}"/>
          </ac:spMkLst>
        </pc:spChg>
        <pc:spChg chg="add mod">
          <ac:chgData name="حصه بنت العتيبي" userId="c1fe605c-1aaf-4791-a440-af891effc177" providerId="ADAL" clId="{8200CB69-F5DA-4718-AD97-0C4E55BAC5C1}" dt="2022-12-26T16:31:25.650" v="1242" actId="14100"/>
          <ac:spMkLst>
            <pc:docMk/>
            <pc:sldMk cId="2636741756" sldId="266"/>
            <ac:spMk id="12" creationId="{1825E938-7603-092A-0374-4886092C52F1}"/>
          </ac:spMkLst>
        </pc:spChg>
        <pc:spChg chg="add mod">
          <ac:chgData name="حصه بنت العتيبي" userId="c1fe605c-1aaf-4791-a440-af891effc177" providerId="ADAL" clId="{8200CB69-F5DA-4718-AD97-0C4E55BAC5C1}" dt="2022-12-26T16:31:28.947" v="1244" actId="1076"/>
          <ac:spMkLst>
            <pc:docMk/>
            <pc:sldMk cId="2636741756" sldId="266"/>
            <ac:spMk id="13" creationId="{C7D854ED-57F7-FBBC-1D06-3E1F55AE58E5}"/>
          </ac:spMkLst>
        </pc:spChg>
        <pc:grpChg chg="add mod">
          <ac:chgData name="حصه بنت العتيبي" userId="c1fe605c-1aaf-4791-a440-af891effc177" providerId="ADAL" clId="{8200CB69-F5DA-4718-AD97-0C4E55BAC5C1}" dt="2022-12-26T16:34:19.756" v="1268" actId="1076"/>
          <ac:grpSpMkLst>
            <pc:docMk/>
            <pc:sldMk cId="2636741756" sldId="266"/>
            <ac:grpSpMk id="10" creationId="{75F3A13B-6C57-E118-2015-060668AB97FC}"/>
          </ac:grpSpMkLst>
        </pc:grpChg>
        <pc:picChg chg="add del mod">
          <ac:chgData name="حصه بنت العتيبي" userId="c1fe605c-1aaf-4791-a440-af891effc177" providerId="ADAL" clId="{8200CB69-F5DA-4718-AD97-0C4E55BAC5C1}" dt="2022-12-26T16:15:59.675" v="1132" actId="478"/>
          <ac:picMkLst>
            <pc:docMk/>
            <pc:sldMk cId="2636741756" sldId="266"/>
            <ac:picMk id="3" creationId="{1D5D9EE4-F851-92B3-96D3-A2E3BA5DC248}"/>
          </ac:picMkLst>
        </pc:picChg>
        <pc:picChg chg="add mod">
          <ac:chgData name="حصه بنت العتيبي" userId="c1fe605c-1aaf-4791-a440-af891effc177" providerId="ADAL" clId="{8200CB69-F5DA-4718-AD97-0C4E55BAC5C1}" dt="2022-12-26T16:22:28.431" v="1162" actId="1076"/>
          <ac:picMkLst>
            <pc:docMk/>
            <pc:sldMk cId="2636741756" sldId="266"/>
            <ac:picMk id="4" creationId="{561351CE-6B8B-4DB7-3D2A-30B758E01D38}"/>
          </ac:picMkLst>
        </pc:picChg>
        <pc:picChg chg="add mod">
          <ac:chgData name="حصه بنت العتيبي" userId="c1fe605c-1aaf-4791-a440-af891effc177" providerId="ADAL" clId="{8200CB69-F5DA-4718-AD97-0C4E55BAC5C1}" dt="2022-12-26T16:34:10.631" v="1266" actId="1076"/>
          <ac:picMkLst>
            <pc:docMk/>
            <pc:sldMk cId="2636741756" sldId="266"/>
            <ac:picMk id="5" creationId="{61E6D09B-2B42-AFCA-F9FD-959E5F0C1714}"/>
          </ac:picMkLst>
        </pc:picChg>
        <pc:picChg chg="add del mod">
          <ac:chgData name="حصه بنت العتيبي" userId="c1fe605c-1aaf-4791-a440-af891effc177" providerId="ADAL" clId="{8200CB69-F5DA-4718-AD97-0C4E55BAC5C1}" dt="2022-12-26T16:23:48.995" v="1172" actId="478"/>
          <ac:picMkLst>
            <pc:docMk/>
            <pc:sldMk cId="2636741756" sldId="266"/>
            <ac:picMk id="7" creationId="{83E142E0-37FF-8DCB-5019-C5DA61727C42}"/>
          </ac:picMkLst>
        </pc:picChg>
        <pc:picChg chg="add mod">
          <ac:chgData name="حصه بنت العتيبي" userId="c1fe605c-1aaf-4791-a440-af891effc177" providerId="ADAL" clId="{8200CB69-F5DA-4718-AD97-0C4E55BAC5C1}" dt="2022-12-26T16:34:19.756" v="1268" actId="1076"/>
          <ac:picMkLst>
            <pc:docMk/>
            <pc:sldMk cId="2636741756" sldId="266"/>
            <ac:picMk id="8" creationId="{D110ED26-8FFF-F36E-3890-A9956D510E82}"/>
          </ac:picMkLst>
        </pc:picChg>
        <pc:picChg chg="add mod">
          <ac:chgData name="حصه بنت العتيبي" userId="c1fe605c-1aaf-4791-a440-af891effc177" providerId="ADAL" clId="{8200CB69-F5DA-4718-AD97-0C4E55BAC5C1}" dt="2022-12-26T16:34:19.756" v="1268" actId="1076"/>
          <ac:picMkLst>
            <pc:docMk/>
            <pc:sldMk cId="2636741756" sldId="266"/>
            <ac:picMk id="9" creationId="{204D7646-A261-9BFD-310E-B625B4235A52}"/>
          </ac:picMkLst>
        </pc:picChg>
        <pc:picChg chg="add del mod">
          <ac:chgData name="حصه بنت العتيبي" userId="c1fe605c-1aaf-4791-a440-af891effc177" providerId="ADAL" clId="{8200CB69-F5DA-4718-AD97-0C4E55BAC5C1}" dt="2022-12-26T16:34:14.973" v="1267" actId="478"/>
          <ac:picMkLst>
            <pc:docMk/>
            <pc:sldMk cId="2636741756" sldId="266"/>
            <ac:picMk id="11266" creationId="{91DECD56-59A7-EAD1-7BD9-5B59B1D0690E}"/>
          </ac:picMkLst>
        </pc:picChg>
        <pc:picChg chg="add mod">
          <ac:chgData name="حصه بنت العتيبي" userId="c1fe605c-1aaf-4791-a440-af891effc177" providerId="ADAL" clId="{8200CB69-F5DA-4718-AD97-0C4E55BAC5C1}" dt="2022-12-26T16:34:19.756" v="1268" actId="1076"/>
          <ac:picMkLst>
            <pc:docMk/>
            <pc:sldMk cId="2636741756" sldId="266"/>
            <ac:picMk id="11268" creationId="{CF19A374-5B9C-603B-EF33-AD107E053CFC}"/>
          </ac:picMkLst>
        </pc:picChg>
        <pc:picChg chg="add mod">
          <ac:chgData name="حصه بنت العتيبي" userId="c1fe605c-1aaf-4791-a440-af891effc177" providerId="ADAL" clId="{8200CB69-F5DA-4718-AD97-0C4E55BAC5C1}" dt="2022-12-26T16:34:19.756" v="1268" actId="1076"/>
          <ac:picMkLst>
            <pc:docMk/>
            <pc:sldMk cId="2636741756" sldId="266"/>
            <ac:picMk id="11270" creationId="{C8336244-D2E2-3CEA-E142-D7B4864EA9EE}"/>
          </ac:picMkLst>
        </pc:picChg>
      </pc:sldChg>
      <pc:sldChg chg="addSp delSp modSp add mod modTransition delAnim">
        <pc:chgData name="حصه بنت العتيبي" userId="c1fe605c-1aaf-4791-a440-af891effc177" providerId="ADAL" clId="{8200CB69-F5DA-4718-AD97-0C4E55BAC5C1}" dt="2022-12-26T18:25:03.623" v="1933"/>
        <pc:sldMkLst>
          <pc:docMk/>
          <pc:sldMk cId="1426733505" sldId="267"/>
        </pc:sldMkLst>
        <pc:spChg chg="add mod">
          <ac:chgData name="حصه بنت العتيبي" userId="c1fe605c-1aaf-4791-a440-af891effc177" providerId="ADAL" clId="{8200CB69-F5DA-4718-AD97-0C4E55BAC5C1}" dt="2022-12-26T16:37:00.163" v="1295" actId="1076"/>
          <ac:spMkLst>
            <pc:docMk/>
            <pc:sldMk cId="1426733505" sldId="267"/>
            <ac:spMk id="2" creationId="{C68998F0-DD40-65E9-80CF-709535B8DAB8}"/>
          </ac:spMkLst>
        </pc:spChg>
        <pc:spChg chg="mod">
          <ac:chgData name="حصه بنت العتيبي" userId="c1fe605c-1aaf-4791-a440-af891effc177" providerId="ADAL" clId="{8200CB69-F5DA-4718-AD97-0C4E55BAC5C1}" dt="2022-12-26T16:37:01.779" v="1296" actId="1076"/>
          <ac:spMkLst>
            <pc:docMk/>
            <pc:sldMk cId="1426733505" sldId="267"/>
            <ac:spMk id="12" creationId="{1825E938-7603-092A-0374-4886092C52F1}"/>
          </ac:spMkLst>
        </pc:spChg>
        <pc:spChg chg="del">
          <ac:chgData name="حصه بنت العتيبي" userId="c1fe605c-1aaf-4791-a440-af891effc177" providerId="ADAL" clId="{8200CB69-F5DA-4718-AD97-0C4E55BAC5C1}" dt="2022-12-26T16:34:56.375" v="1272" actId="478"/>
          <ac:spMkLst>
            <pc:docMk/>
            <pc:sldMk cId="1426733505" sldId="267"/>
            <ac:spMk id="13" creationId="{C7D854ED-57F7-FBBC-1D06-3E1F55AE58E5}"/>
          </ac:spMkLst>
        </pc:spChg>
        <pc:grpChg chg="del mod">
          <ac:chgData name="حصه بنت العتيبي" userId="c1fe605c-1aaf-4791-a440-af891effc177" providerId="ADAL" clId="{8200CB69-F5DA-4718-AD97-0C4E55BAC5C1}" dt="2022-12-26T16:36:44.895" v="1290" actId="478"/>
          <ac:grpSpMkLst>
            <pc:docMk/>
            <pc:sldMk cId="1426733505" sldId="267"/>
            <ac:grpSpMk id="10" creationId="{75F3A13B-6C57-E118-2015-060668AB97FC}"/>
          </ac:grpSpMkLst>
        </pc:grpChg>
        <pc:picChg chg="del">
          <ac:chgData name="حصه بنت العتيبي" userId="c1fe605c-1aaf-4791-a440-af891effc177" providerId="ADAL" clId="{8200CB69-F5DA-4718-AD97-0C4E55BAC5C1}" dt="2022-12-26T16:36:06.616" v="1280" actId="478"/>
          <ac:picMkLst>
            <pc:docMk/>
            <pc:sldMk cId="1426733505" sldId="267"/>
            <ac:picMk id="5" creationId="{61E6D09B-2B42-AFCA-F9FD-959E5F0C1714}"/>
          </ac:picMkLst>
        </pc:picChg>
        <pc:picChg chg="mod">
          <ac:chgData name="حصه بنت العتيبي" userId="c1fe605c-1aaf-4791-a440-af891effc177" providerId="ADAL" clId="{8200CB69-F5DA-4718-AD97-0C4E55BAC5C1}" dt="2022-12-26T16:35:12.539" v="1279" actId="1076"/>
          <ac:picMkLst>
            <pc:docMk/>
            <pc:sldMk cId="1426733505" sldId="267"/>
            <ac:picMk id="8" creationId="{D110ED26-8FFF-F36E-3890-A9956D510E82}"/>
          </ac:picMkLst>
        </pc:picChg>
        <pc:picChg chg="mod">
          <ac:chgData name="حصه بنت العتيبي" userId="c1fe605c-1aaf-4791-a440-af891effc177" providerId="ADAL" clId="{8200CB69-F5DA-4718-AD97-0C4E55BAC5C1}" dt="2022-12-26T16:35:12.539" v="1279" actId="1076"/>
          <ac:picMkLst>
            <pc:docMk/>
            <pc:sldMk cId="1426733505" sldId="267"/>
            <ac:picMk id="9" creationId="{204D7646-A261-9BFD-310E-B625B4235A52}"/>
          </ac:picMkLst>
        </pc:picChg>
        <pc:picChg chg="mod">
          <ac:chgData name="حصه بنت العتيبي" userId="c1fe605c-1aaf-4791-a440-af891effc177" providerId="ADAL" clId="{8200CB69-F5DA-4718-AD97-0C4E55BAC5C1}" dt="2022-12-26T16:35:12.539" v="1279" actId="1076"/>
          <ac:picMkLst>
            <pc:docMk/>
            <pc:sldMk cId="1426733505" sldId="267"/>
            <ac:picMk id="11268" creationId="{CF19A374-5B9C-603B-EF33-AD107E053CFC}"/>
          </ac:picMkLst>
        </pc:picChg>
        <pc:picChg chg="del">
          <ac:chgData name="حصه بنت العتيبي" userId="c1fe605c-1aaf-4791-a440-af891effc177" providerId="ADAL" clId="{8200CB69-F5DA-4718-AD97-0C4E55BAC5C1}" dt="2022-12-26T16:35:09.757" v="1278" actId="478"/>
          <ac:picMkLst>
            <pc:docMk/>
            <pc:sldMk cId="1426733505" sldId="267"/>
            <ac:picMk id="11270" creationId="{C8336244-D2E2-3CEA-E142-D7B4864EA9EE}"/>
          </ac:picMkLst>
        </pc:picChg>
        <pc:picChg chg="add mod">
          <ac:chgData name="حصه بنت العتيبي" userId="c1fe605c-1aaf-4791-a440-af891effc177" providerId="ADAL" clId="{8200CB69-F5DA-4718-AD97-0C4E55BAC5C1}" dt="2022-12-26T16:36:55.017" v="1294" actId="1076"/>
          <ac:picMkLst>
            <pc:docMk/>
            <pc:sldMk cId="1426733505" sldId="267"/>
            <ac:picMk id="12290" creationId="{71EED72D-65B4-0AC0-FBE6-A943C9CE65BA}"/>
          </ac:picMkLst>
        </pc:picChg>
      </pc:sldChg>
      <pc:sldChg chg="addSp delSp modSp new mod modTransition modAnim">
        <pc:chgData name="حصه بنت العتيبي" userId="c1fe605c-1aaf-4791-a440-af891effc177" providerId="ADAL" clId="{8200CB69-F5DA-4718-AD97-0C4E55BAC5C1}" dt="2022-12-26T16:59:13.313" v="1512"/>
        <pc:sldMkLst>
          <pc:docMk/>
          <pc:sldMk cId="2152191454" sldId="268"/>
        </pc:sldMkLst>
        <pc:spChg chg="add mod">
          <ac:chgData name="حصه بنت العتيبي" userId="c1fe605c-1aaf-4791-a440-af891effc177" providerId="ADAL" clId="{8200CB69-F5DA-4718-AD97-0C4E55BAC5C1}" dt="2022-12-26T16:59:03.210" v="1510" actId="1076"/>
          <ac:spMkLst>
            <pc:docMk/>
            <pc:sldMk cId="2152191454" sldId="268"/>
            <ac:spMk id="3" creationId="{590FBCE0-2B9B-9FA5-61EA-6F92581C286B}"/>
          </ac:spMkLst>
        </pc:spChg>
        <pc:spChg chg="add mod">
          <ac:chgData name="حصه بنت العتيبي" userId="c1fe605c-1aaf-4791-a440-af891effc177" providerId="ADAL" clId="{8200CB69-F5DA-4718-AD97-0C4E55BAC5C1}" dt="2022-12-26T16:55:08.839" v="1477" actId="403"/>
          <ac:spMkLst>
            <pc:docMk/>
            <pc:sldMk cId="2152191454" sldId="268"/>
            <ac:spMk id="4" creationId="{3B41BDBA-4BEB-E681-CBF1-D438C3467935}"/>
          </ac:spMkLst>
        </pc:spChg>
        <pc:spChg chg="add mod">
          <ac:chgData name="حصه بنت العتيبي" userId="c1fe605c-1aaf-4791-a440-af891effc177" providerId="ADAL" clId="{8200CB69-F5DA-4718-AD97-0C4E55BAC5C1}" dt="2022-12-26T16:55:08.839" v="1477" actId="403"/>
          <ac:spMkLst>
            <pc:docMk/>
            <pc:sldMk cId="2152191454" sldId="268"/>
            <ac:spMk id="5" creationId="{A60C513F-006D-43EE-8E28-0B18D763DE7A}"/>
          </ac:spMkLst>
        </pc:spChg>
        <pc:spChg chg="add mod">
          <ac:chgData name="حصه بنت العتيبي" userId="c1fe605c-1aaf-4791-a440-af891effc177" providerId="ADAL" clId="{8200CB69-F5DA-4718-AD97-0C4E55BAC5C1}" dt="2022-12-26T16:59:01.129" v="1509" actId="1076"/>
          <ac:spMkLst>
            <pc:docMk/>
            <pc:sldMk cId="2152191454" sldId="268"/>
            <ac:spMk id="6" creationId="{89F42B3C-66E9-14E0-A7C4-3C1695A91B51}"/>
          </ac:spMkLst>
        </pc:spChg>
        <pc:spChg chg="add mod">
          <ac:chgData name="حصه بنت العتيبي" userId="c1fe605c-1aaf-4791-a440-af891effc177" providerId="ADAL" clId="{8200CB69-F5DA-4718-AD97-0C4E55BAC5C1}" dt="2022-12-26T16:55:08.839" v="1477" actId="403"/>
          <ac:spMkLst>
            <pc:docMk/>
            <pc:sldMk cId="2152191454" sldId="268"/>
            <ac:spMk id="7" creationId="{44320295-DF29-BC78-DEE3-D4397806044E}"/>
          </ac:spMkLst>
        </pc:spChg>
        <pc:spChg chg="add mod">
          <ac:chgData name="حصه بنت العتيبي" userId="c1fe605c-1aaf-4791-a440-af891effc177" providerId="ADAL" clId="{8200CB69-F5DA-4718-AD97-0C4E55BAC5C1}" dt="2022-12-26T16:55:08.839" v="1477" actId="403"/>
          <ac:spMkLst>
            <pc:docMk/>
            <pc:sldMk cId="2152191454" sldId="268"/>
            <ac:spMk id="8" creationId="{1AD233E7-C3BE-8C61-BEEC-DC7DBF8EEC04}"/>
          </ac:spMkLst>
        </pc:spChg>
        <pc:spChg chg="add mod ord">
          <ac:chgData name="حصه بنت العتيبي" userId="c1fe605c-1aaf-4791-a440-af891effc177" providerId="ADAL" clId="{8200CB69-F5DA-4718-AD97-0C4E55BAC5C1}" dt="2022-12-26T16:58:55.778" v="1507" actId="1076"/>
          <ac:spMkLst>
            <pc:docMk/>
            <pc:sldMk cId="2152191454" sldId="268"/>
            <ac:spMk id="9" creationId="{43D69159-3501-535A-6E0D-FAC445BD44D3}"/>
          </ac:spMkLst>
        </pc:spChg>
        <pc:spChg chg="add mod">
          <ac:chgData name="حصه بنت العتيبي" userId="c1fe605c-1aaf-4791-a440-af891effc177" providerId="ADAL" clId="{8200CB69-F5DA-4718-AD97-0C4E55BAC5C1}" dt="2022-12-26T16:58:58.356" v="1508" actId="1076"/>
          <ac:spMkLst>
            <pc:docMk/>
            <pc:sldMk cId="2152191454" sldId="268"/>
            <ac:spMk id="10" creationId="{52F556F0-E697-F442-0961-D7AA30B1D6AA}"/>
          </ac:spMkLst>
        </pc:spChg>
        <pc:picChg chg="add mod">
          <ac:chgData name="حصه بنت العتيبي" userId="c1fe605c-1aaf-4791-a440-af891effc177" providerId="ADAL" clId="{8200CB69-F5DA-4718-AD97-0C4E55BAC5C1}" dt="2022-12-26T16:59:06.383" v="1511" actId="1076"/>
          <ac:picMkLst>
            <pc:docMk/>
            <pc:sldMk cId="2152191454" sldId="268"/>
            <ac:picMk id="11" creationId="{A219E663-54B4-CD17-8B4E-A6FE1EC9506E}"/>
          </ac:picMkLst>
        </pc:picChg>
        <pc:picChg chg="add del mod">
          <ac:chgData name="حصه بنت العتيبي" userId="c1fe605c-1aaf-4791-a440-af891effc177" providerId="ADAL" clId="{8200CB69-F5DA-4718-AD97-0C4E55BAC5C1}" dt="2022-12-26T16:42:07.699" v="1317" actId="478"/>
          <ac:picMkLst>
            <pc:docMk/>
            <pc:sldMk cId="2152191454" sldId="268"/>
            <ac:picMk id="13314" creationId="{C2155CFA-D00F-B69B-0A28-5DF233D9E5E9}"/>
          </ac:picMkLst>
        </pc:picChg>
        <pc:picChg chg="add del mod">
          <ac:chgData name="حصه بنت العتيبي" userId="c1fe605c-1aaf-4791-a440-af891effc177" providerId="ADAL" clId="{8200CB69-F5DA-4718-AD97-0C4E55BAC5C1}" dt="2022-12-26T16:57:45.536" v="1491" actId="21"/>
          <ac:picMkLst>
            <pc:docMk/>
            <pc:sldMk cId="2152191454" sldId="268"/>
            <ac:picMk id="13316" creationId="{6F36A3F5-746A-C9E6-58BC-34D65AC3DDFD}"/>
          </ac:picMkLst>
        </pc:picChg>
      </pc:sldChg>
      <pc:sldChg chg="addSp modSp new mod ord modTransition modAnim">
        <pc:chgData name="حصه بنت العتيبي" userId="c1fe605c-1aaf-4791-a440-af891effc177" providerId="ADAL" clId="{8200CB69-F5DA-4718-AD97-0C4E55BAC5C1}" dt="2022-12-26T16:59:20.816" v="1513"/>
        <pc:sldMkLst>
          <pc:docMk/>
          <pc:sldMk cId="270679971" sldId="269"/>
        </pc:sldMkLst>
        <pc:spChg chg="add mod">
          <ac:chgData name="حصه بنت العتيبي" userId="c1fe605c-1aaf-4791-a440-af891effc177" providerId="ADAL" clId="{8200CB69-F5DA-4718-AD97-0C4E55BAC5C1}" dt="2022-12-26T16:57:34.970" v="1490" actId="1076"/>
          <ac:spMkLst>
            <pc:docMk/>
            <pc:sldMk cId="270679971" sldId="269"/>
            <ac:spMk id="2" creationId="{25A03B67-CE68-0841-A945-5CED077D83BA}"/>
          </ac:spMkLst>
        </pc:spChg>
        <pc:spChg chg="add mod">
          <ac:chgData name="حصه بنت العتيبي" userId="c1fe605c-1aaf-4791-a440-af891effc177" providerId="ADAL" clId="{8200CB69-F5DA-4718-AD97-0C4E55BAC5C1}" dt="2022-12-26T16:58:16.778" v="1500" actId="14100"/>
          <ac:spMkLst>
            <pc:docMk/>
            <pc:sldMk cId="270679971" sldId="269"/>
            <ac:spMk id="4" creationId="{92B8A480-D598-4D2D-1B3B-EA0C6B8992EE}"/>
          </ac:spMkLst>
        </pc:spChg>
        <pc:picChg chg="add mod">
          <ac:chgData name="حصه بنت العتيبي" userId="c1fe605c-1aaf-4791-a440-af891effc177" providerId="ADAL" clId="{8200CB69-F5DA-4718-AD97-0C4E55BAC5C1}" dt="2022-12-26T16:57:49.695" v="1495" actId="1076"/>
          <ac:picMkLst>
            <pc:docMk/>
            <pc:sldMk cId="270679971" sldId="269"/>
            <ac:picMk id="3" creationId="{9EF0334D-C155-778E-26DB-849E8777C2F8}"/>
          </ac:picMkLst>
        </pc:picChg>
      </pc:sldChg>
      <pc:sldChg chg="addSp delSp modSp new mod modTransition delAnim modAnim">
        <pc:chgData name="حصه بنت العتيبي" userId="c1fe605c-1aaf-4791-a440-af891effc177" providerId="ADAL" clId="{8200CB69-F5DA-4718-AD97-0C4E55BAC5C1}" dt="2022-12-26T18:25:00.577" v="1930"/>
        <pc:sldMkLst>
          <pc:docMk/>
          <pc:sldMk cId="671300875" sldId="270"/>
        </pc:sldMkLst>
        <pc:spChg chg="add mod">
          <ac:chgData name="حصه بنت العتيبي" userId="c1fe605c-1aaf-4791-a440-af891effc177" providerId="ADAL" clId="{8200CB69-F5DA-4718-AD97-0C4E55BAC5C1}" dt="2022-12-26T18:18:50.728" v="1870" actId="1076"/>
          <ac:spMkLst>
            <pc:docMk/>
            <pc:sldMk cId="671300875" sldId="270"/>
            <ac:spMk id="4" creationId="{A4C4C5ED-E10E-3983-F968-D61B251EAA73}"/>
          </ac:spMkLst>
        </pc:spChg>
        <pc:spChg chg="add mod">
          <ac:chgData name="حصه بنت العتيبي" userId="c1fe605c-1aaf-4791-a440-af891effc177" providerId="ADAL" clId="{8200CB69-F5DA-4718-AD97-0C4E55BAC5C1}" dt="2022-12-26T18:18:47.101" v="1869" actId="1076"/>
          <ac:spMkLst>
            <pc:docMk/>
            <pc:sldMk cId="671300875" sldId="270"/>
            <ac:spMk id="5" creationId="{F6EA184A-E659-2AA3-02F0-691FA2EE12ED}"/>
          </ac:spMkLst>
        </pc:spChg>
        <pc:spChg chg="add mod">
          <ac:chgData name="حصه بنت العتيبي" userId="c1fe605c-1aaf-4791-a440-af891effc177" providerId="ADAL" clId="{8200CB69-F5DA-4718-AD97-0C4E55BAC5C1}" dt="2022-12-26T18:18:44.496" v="1868" actId="1076"/>
          <ac:spMkLst>
            <pc:docMk/>
            <pc:sldMk cId="671300875" sldId="270"/>
            <ac:spMk id="6" creationId="{24831161-5642-6333-7F24-6DE8017174DA}"/>
          </ac:spMkLst>
        </pc:spChg>
        <pc:spChg chg="add mod">
          <ac:chgData name="حصه بنت العتيبي" userId="c1fe605c-1aaf-4791-a440-af891effc177" providerId="ADAL" clId="{8200CB69-F5DA-4718-AD97-0C4E55BAC5C1}" dt="2022-12-26T18:18:40.508" v="1867" actId="1076"/>
          <ac:spMkLst>
            <pc:docMk/>
            <pc:sldMk cId="671300875" sldId="270"/>
            <ac:spMk id="7" creationId="{A93FCD04-BE32-4ED3-EB4E-29BDF586803A}"/>
          </ac:spMkLst>
        </pc:spChg>
        <pc:spChg chg="add mod">
          <ac:chgData name="حصه بنت العتيبي" userId="c1fe605c-1aaf-4791-a440-af891effc177" providerId="ADAL" clId="{8200CB69-F5DA-4718-AD97-0C4E55BAC5C1}" dt="2022-12-26T18:18:36.828" v="1866" actId="1076"/>
          <ac:spMkLst>
            <pc:docMk/>
            <pc:sldMk cId="671300875" sldId="270"/>
            <ac:spMk id="8" creationId="{030B6C47-7366-EC44-4308-2E5346A034BF}"/>
          </ac:spMkLst>
        </pc:spChg>
        <pc:spChg chg="add mod">
          <ac:chgData name="حصه بنت العتيبي" userId="c1fe605c-1aaf-4791-a440-af891effc177" providerId="ADAL" clId="{8200CB69-F5DA-4718-AD97-0C4E55BAC5C1}" dt="2022-12-26T18:18:32.413" v="1865" actId="1076"/>
          <ac:spMkLst>
            <pc:docMk/>
            <pc:sldMk cId="671300875" sldId="270"/>
            <ac:spMk id="9" creationId="{F07EA6E9-DDFB-E89D-1C1D-E5B71CA60E60}"/>
          </ac:spMkLst>
        </pc:spChg>
        <pc:spChg chg="add del mod">
          <ac:chgData name="حصه بنت العتيبي" userId="c1fe605c-1aaf-4791-a440-af891effc177" providerId="ADAL" clId="{8200CB69-F5DA-4718-AD97-0C4E55BAC5C1}" dt="2022-12-26T18:19:50.780" v="1885" actId="21"/>
          <ac:spMkLst>
            <pc:docMk/>
            <pc:sldMk cId="671300875" sldId="270"/>
            <ac:spMk id="11" creationId="{89BFC7DA-22E5-B01C-C9C8-DAD3DBC75ECB}"/>
          </ac:spMkLst>
        </pc:spChg>
        <pc:picChg chg="add mod modCrop">
          <ac:chgData name="حصه بنت العتيبي" userId="c1fe605c-1aaf-4791-a440-af891effc177" providerId="ADAL" clId="{8200CB69-F5DA-4718-AD97-0C4E55BAC5C1}" dt="2022-12-26T18:18:26.615" v="1864" actId="14100"/>
          <ac:picMkLst>
            <pc:docMk/>
            <pc:sldMk cId="671300875" sldId="270"/>
            <ac:picMk id="3" creationId="{78213B07-4E3A-5460-3C82-4524CF09B7E0}"/>
          </ac:picMkLst>
        </pc:picChg>
        <pc:picChg chg="add mod ord">
          <ac:chgData name="حصه بنت العتيبي" userId="c1fe605c-1aaf-4791-a440-af891effc177" providerId="ADAL" clId="{8200CB69-F5DA-4718-AD97-0C4E55BAC5C1}" dt="2022-12-26T18:17:55.813" v="1859" actId="1076"/>
          <ac:picMkLst>
            <pc:docMk/>
            <pc:sldMk cId="671300875" sldId="270"/>
            <ac:picMk id="10" creationId="{776837BB-4115-67B5-5B84-7F90FBE064E8}"/>
          </ac:picMkLst>
        </pc:picChg>
        <pc:picChg chg="add del mod">
          <ac:chgData name="حصه بنت العتيبي" userId="c1fe605c-1aaf-4791-a440-af891effc177" providerId="ADAL" clId="{8200CB69-F5DA-4718-AD97-0C4E55BAC5C1}" dt="2022-12-26T18:19:03.602" v="1874" actId="21"/>
          <ac:picMkLst>
            <pc:docMk/>
            <pc:sldMk cId="671300875" sldId="270"/>
            <ac:picMk id="12" creationId="{756CF27A-FAED-AFC1-F3B9-2AD35AE5AED5}"/>
          </ac:picMkLst>
        </pc:picChg>
      </pc:sldChg>
      <pc:sldChg chg="addSp delSp modSp add mod ord modTransition modAnim">
        <pc:chgData name="حصه بنت العتيبي" userId="c1fe605c-1aaf-4791-a440-af891effc177" providerId="ADAL" clId="{8200CB69-F5DA-4718-AD97-0C4E55BAC5C1}" dt="2022-12-26T18:25:01.484" v="1932"/>
        <pc:sldMkLst>
          <pc:docMk/>
          <pc:sldMk cId="385550081" sldId="271"/>
        </pc:sldMkLst>
        <pc:spChg chg="add del mod ord">
          <ac:chgData name="حصه بنت العتيبي" userId="c1fe605c-1aaf-4791-a440-af891effc177" providerId="ADAL" clId="{8200CB69-F5DA-4718-AD97-0C4E55BAC5C1}" dt="2022-12-26T17:44:32.830" v="1622" actId="478"/>
          <ac:spMkLst>
            <pc:docMk/>
            <pc:sldMk cId="385550081" sldId="271"/>
            <ac:spMk id="6" creationId="{AC0C68D6-9469-D2CD-99EF-158722158E3A}"/>
          </ac:spMkLst>
        </pc:spChg>
        <pc:grpChg chg="add mod">
          <ac:chgData name="حصه بنت العتيبي" userId="c1fe605c-1aaf-4791-a440-af891effc177" providerId="ADAL" clId="{8200CB69-F5DA-4718-AD97-0C4E55BAC5C1}" dt="2022-12-26T17:42:47.973" v="1603" actId="164"/>
          <ac:grpSpMkLst>
            <pc:docMk/>
            <pc:sldMk cId="385550081" sldId="271"/>
            <ac:grpSpMk id="7" creationId="{64D2C21D-7F6C-8893-AB55-E2ACD8026763}"/>
          </ac:grpSpMkLst>
        </pc:grpChg>
        <pc:picChg chg="add del mod modCrop">
          <ac:chgData name="حصه بنت العتيبي" userId="c1fe605c-1aaf-4791-a440-af891effc177" providerId="ADAL" clId="{8200CB69-F5DA-4718-AD97-0C4E55BAC5C1}" dt="2022-12-26T17:44:30.363" v="1620" actId="478"/>
          <ac:picMkLst>
            <pc:docMk/>
            <pc:sldMk cId="385550081" sldId="271"/>
            <ac:picMk id="5" creationId="{00BAAF91-95DA-B7BD-6401-ADB6A51F7884}"/>
          </ac:picMkLst>
        </pc:picChg>
        <pc:picChg chg="add mod">
          <ac:chgData name="حصه بنت العتيبي" userId="c1fe605c-1aaf-4791-a440-af891effc177" providerId="ADAL" clId="{8200CB69-F5DA-4718-AD97-0C4E55BAC5C1}" dt="2022-12-26T17:45:41.510" v="1632" actId="1440"/>
          <ac:picMkLst>
            <pc:docMk/>
            <pc:sldMk cId="385550081" sldId="271"/>
            <ac:picMk id="8" creationId="{397F08A8-BC7F-A937-EB22-02F7B077F2B1}"/>
          </ac:picMkLst>
        </pc:picChg>
        <pc:picChg chg="del">
          <ac:chgData name="حصه بنت العتيبي" userId="c1fe605c-1aaf-4791-a440-af891effc177" providerId="ADAL" clId="{8200CB69-F5DA-4718-AD97-0C4E55BAC5C1}" dt="2022-12-26T17:27:42.862" v="1518" actId="478"/>
          <ac:picMkLst>
            <pc:docMk/>
            <pc:sldMk cId="385550081" sldId="271"/>
            <ac:picMk id="12290" creationId="{71EED72D-65B4-0AC0-FBE6-A943C9CE65BA}"/>
          </ac:picMkLst>
        </pc:picChg>
        <pc:picChg chg="add mod">
          <ac:chgData name="حصه بنت العتيبي" userId="c1fe605c-1aaf-4791-a440-af891effc177" providerId="ADAL" clId="{8200CB69-F5DA-4718-AD97-0C4E55BAC5C1}" dt="2022-12-26T17:37:00.815" v="1558" actId="1076"/>
          <ac:picMkLst>
            <pc:docMk/>
            <pc:sldMk cId="385550081" sldId="271"/>
            <ac:picMk id="14338" creationId="{454694C9-908F-12B3-330B-8F0B271980C1}"/>
          </ac:picMkLst>
        </pc:picChg>
      </pc:sldChg>
      <pc:sldChg chg="addSp delSp modSp add mod modTransition modAnim">
        <pc:chgData name="حصه بنت العتيبي" userId="c1fe605c-1aaf-4791-a440-af891effc177" providerId="ADAL" clId="{8200CB69-F5DA-4718-AD97-0C4E55BAC5C1}" dt="2022-12-26T18:25:01.120" v="1931"/>
        <pc:sldMkLst>
          <pc:docMk/>
          <pc:sldMk cId="4284740113" sldId="272"/>
        </pc:sldMkLst>
        <pc:spChg chg="del">
          <ac:chgData name="حصه بنت العتيبي" userId="c1fe605c-1aaf-4791-a440-af891effc177" providerId="ADAL" clId="{8200CB69-F5DA-4718-AD97-0C4E55BAC5C1}" dt="2022-12-26T17:50:55.092" v="1638" actId="478"/>
          <ac:spMkLst>
            <pc:docMk/>
            <pc:sldMk cId="4284740113" sldId="272"/>
            <ac:spMk id="2" creationId="{C68998F0-DD40-65E9-80CF-709535B8DAB8}"/>
          </ac:spMkLst>
        </pc:spChg>
        <pc:spChg chg="add mod">
          <ac:chgData name="حصه بنت العتيبي" userId="c1fe605c-1aaf-4791-a440-af891effc177" providerId="ADAL" clId="{8200CB69-F5DA-4718-AD97-0C4E55BAC5C1}" dt="2022-12-26T18:11:16.040" v="1818" actId="5793"/>
          <ac:spMkLst>
            <pc:docMk/>
            <pc:sldMk cId="4284740113" sldId="272"/>
            <ac:spMk id="5" creationId="{1E95B95E-9ABC-DB1C-3B2A-B0EA0D52B476}"/>
          </ac:spMkLst>
        </pc:spChg>
        <pc:spChg chg="add mod">
          <ac:chgData name="حصه بنت العتيبي" userId="c1fe605c-1aaf-4791-a440-af891effc177" providerId="ADAL" clId="{8200CB69-F5DA-4718-AD97-0C4E55BAC5C1}" dt="2022-12-26T17:53:02.370" v="1751" actId="14100"/>
          <ac:spMkLst>
            <pc:docMk/>
            <pc:sldMk cId="4284740113" sldId="272"/>
            <ac:spMk id="6" creationId="{5891733E-7EFF-8DCA-1B46-46FB4F78359C}"/>
          </ac:spMkLst>
        </pc:spChg>
        <pc:spChg chg="add mod">
          <ac:chgData name="حصه بنت العتيبي" userId="c1fe605c-1aaf-4791-a440-af891effc177" providerId="ADAL" clId="{8200CB69-F5DA-4718-AD97-0C4E55BAC5C1}" dt="2022-12-26T17:53:40.127" v="1760" actId="14100"/>
          <ac:spMkLst>
            <pc:docMk/>
            <pc:sldMk cId="4284740113" sldId="272"/>
            <ac:spMk id="7" creationId="{ACFC0DDF-5292-D1D1-2032-3F4B0F2062F4}"/>
          </ac:spMkLst>
        </pc:spChg>
        <pc:spChg chg="add mod">
          <ac:chgData name="حصه بنت العتيبي" userId="c1fe605c-1aaf-4791-a440-af891effc177" providerId="ADAL" clId="{8200CB69-F5DA-4718-AD97-0C4E55BAC5C1}" dt="2022-12-26T17:54:32.143" v="1766" actId="1076"/>
          <ac:spMkLst>
            <pc:docMk/>
            <pc:sldMk cId="4284740113" sldId="272"/>
            <ac:spMk id="9" creationId="{AF37FFA9-8C8E-A375-3B4E-28E9E0668E0D}"/>
          </ac:spMkLst>
        </pc:spChg>
        <pc:spChg chg="add mod">
          <ac:chgData name="حصه بنت العتيبي" userId="c1fe605c-1aaf-4791-a440-af891effc177" providerId="ADAL" clId="{8200CB69-F5DA-4718-AD97-0C4E55BAC5C1}" dt="2022-12-26T18:04:02.637" v="1775" actId="14100"/>
          <ac:spMkLst>
            <pc:docMk/>
            <pc:sldMk cId="4284740113" sldId="272"/>
            <ac:spMk id="10" creationId="{AF091540-2BCF-C8D6-3707-3568F412AE23}"/>
          </ac:spMkLst>
        </pc:spChg>
        <pc:spChg chg="add mod">
          <ac:chgData name="حصه بنت العتيبي" userId="c1fe605c-1aaf-4791-a440-af891effc177" providerId="ADAL" clId="{8200CB69-F5DA-4718-AD97-0C4E55BAC5C1}" dt="2022-12-26T18:07:01.751" v="1780" actId="14100"/>
          <ac:spMkLst>
            <pc:docMk/>
            <pc:sldMk cId="4284740113" sldId="272"/>
            <ac:spMk id="11" creationId="{CE537451-15C9-DD09-0C6C-F1BDAD74042B}"/>
          </ac:spMkLst>
        </pc:spChg>
        <pc:spChg chg="mod">
          <ac:chgData name="حصه بنت العتيبي" userId="c1fe605c-1aaf-4791-a440-af891effc177" providerId="ADAL" clId="{8200CB69-F5DA-4718-AD97-0C4E55BAC5C1}" dt="2022-12-26T17:51:22.486" v="1664" actId="207"/>
          <ac:spMkLst>
            <pc:docMk/>
            <pc:sldMk cId="4284740113" sldId="272"/>
            <ac:spMk id="12" creationId="{1825E938-7603-092A-0374-4886092C52F1}"/>
          </ac:spMkLst>
        </pc:spChg>
        <pc:picChg chg="del">
          <ac:chgData name="حصه بنت العتيبي" userId="c1fe605c-1aaf-4791-a440-af891effc177" providerId="ADAL" clId="{8200CB69-F5DA-4718-AD97-0C4E55BAC5C1}" dt="2022-12-26T17:50:44.282" v="1634" actId="478"/>
          <ac:picMkLst>
            <pc:docMk/>
            <pc:sldMk cId="4284740113" sldId="272"/>
            <ac:picMk id="8" creationId="{397F08A8-BC7F-A937-EB22-02F7B077F2B1}"/>
          </ac:picMkLst>
        </pc:picChg>
        <pc:picChg chg="del">
          <ac:chgData name="حصه بنت العتيبي" userId="c1fe605c-1aaf-4791-a440-af891effc177" providerId="ADAL" clId="{8200CB69-F5DA-4718-AD97-0C4E55BAC5C1}" dt="2022-12-26T17:50:44.282" v="1634" actId="478"/>
          <ac:picMkLst>
            <pc:docMk/>
            <pc:sldMk cId="4284740113" sldId="272"/>
            <ac:picMk id="14338" creationId="{454694C9-908F-12B3-330B-8F0B271980C1}"/>
          </ac:picMkLst>
        </pc:picChg>
      </pc:sldChg>
      <pc:sldChg chg="addSp modSp new mod modTransition modAnim">
        <pc:chgData name="حصه بنت العتيبي" userId="c1fe605c-1aaf-4791-a440-af891effc177" providerId="ADAL" clId="{8200CB69-F5DA-4718-AD97-0C4E55BAC5C1}" dt="2022-12-26T18:24:59.541" v="1929"/>
        <pc:sldMkLst>
          <pc:docMk/>
          <pc:sldMk cId="1065271314" sldId="273"/>
        </pc:sldMkLst>
        <pc:spChg chg="add mod">
          <ac:chgData name="حصه بنت العتيبي" userId="c1fe605c-1aaf-4791-a440-af891effc177" providerId="ADAL" clId="{8200CB69-F5DA-4718-AD97-0C4E55BAC5C1}" dt="2022-12-26T18:20:42.068" v="1900" actId="1076"/>
          <ac:spMkLst>
            <pc:docMk/>
            <pc:sldMk cId="1065271314" sldId="273"/>
            <ac:spMk id="3" creationId="{2E055B1F-126B-5CBD-E543-EA9969E4113C}"/>
          </ac:spMkLst>
        </pc:spChg>
        <pc:picChg chg="add mod modCrop">
          <ac:chgData name="حصه بنت العتيبي" userId="c1fe605c-1aaf-4791-a440-af891effc177" providerId="ADAL" clId="{8200CB69-F5DA-4718-AD97-0C4E55BAC5C1}" dt="2022-12-26T18:19:47.162" v="1884" actId="14100"/>
          <ac:picMkLst>
            <pc:docMk/>
            <pc:sldMk cId="1065271314" sldId="273"/>
            <ac:picMk id="2" creationId="{ECAB20F3-17DC-740F-0E1F-7FCDCAFAC2E3}"/>
          </ac:picMkLst>
        </pc:picChg>
      </pc:sldChg>
      <pc:sldChg chg="addSp delSp modSp new mod modTransition setBg modAnim">
        <pc:chgData name="حصه بنت العتيبي" userId="c1fe605c-1aaf-4791-a440-af891effc177" providerId="ADAL" clId="{8200CB69-F5DA-4718-AD97-0C4E55BAC5C1}" dt="2022-12-26T18:26:12.853" v="1948" actId="14100"/>
        <pc:sldMkLst>
          <pc:docMk/>
          <pc:sldMk cId="2736032982" sldId="274"/>
        </pc:sldMkLst>
        <pc:spChg chg="add del">
          <ac:chgData name="حصه بنت العتيبي" userId="c1fe605c-1aaf-4791-a440-af891effc177" providerId="ADAL" clId="{8200CB69-F5DA-4718-AD97-0C4E55BAC5C1}" dt="2022-12-26T18:25:21.449" v="1941" actId="26606"/>
          <ac:spMkLst>
            <pc:docMk/>
            <pc:sldMk cId="2736032982" sldId="274"/>
            <ac:spMk id="7" creationId="{A2509F26-B5DC-4BA7-B476-4CB044237A2E}"/>
          </ac:spMkLst>
        </pc:spChg>
        <pc:spChg chg="add del">
          <ac:chgData name="حصه بنت العتيبي" userId="c1fe605c-1aaf-4791-a440-af891effc177" providerId="ADAL" clId="{8200CB69-F5DA-4718-AD97-0C4E55BAC5C1}" dt="2022-12-26T18:25:21.449" v="1941" actId="26606"/>
          <ac:spMkLst>
            <pc:docMk/>
            <pc:sldMk cId="2736032982" sldId="274"/>
            <ac:spMk id="9" creationId="{DB103EB1-B135-4526-B883-33228FC27FF1}"/>
          </ac:spMkLst>
        </pc:spChg>
        <pc:spChg chg="add del">
          <ac:chgData name="حصه بنت العتيبي" userId="c1fe605c-1aaf-4791-a440-af891effc177" providerId="ADAL" clId="{8200CB69-F5DA-4718-AD97-0C4E55BAC5C1}" dt="2022-12-26T18:25:21.448" v="1940" actId="26606"/>
          <ac:spMkLst>
            <pc:docMk/>
            <pc:sldMk cId="2736032982" sldId="274"/>
            <ac:spMk id="11" creationId="{32BC26D8-82FB-445E-AA49-62A77D7C1EE0}"/>
          </ac:spMkLst>
        </pc:spChg>
        <pc:spChg chg="add del">
          <ac:chgData name="حصه بنت العتيبي" userId="c1fe605c-1aaf-4791-a440-af891effc177" providerId="ADAL" clId="{8200CB69-F5DA-4718-AD97-0C4E55BAC5C1}" dt="2022-12-26T18:25:21.448" v="1940" actId="26606"/>
          <ac:spMkLst>
            <pc:docMk/>
            <pc:sldMk cId="2736032982" sldId="274"/>
            <ac:spMk id="12" creationId="{CB44330D-EA18-4254-AA95-EB49948539B8}"/>
          </ac:spMkLst>
        </pc:spChg>
        <pc:spChg chg="add del">
          <ac:chgData name="حصه بنت العتيبي" userId="c1fe605c-1aaf-4791-a440-af891effc177" providerId="ADAL" clId="{8200CB69-F5DA-4718-AD97-0C4E55BAC5C1}" dt="2022-12-26T18:24:52.949" v="1926" actId="26606"/>
          <ac:spMkLst>
            <pc:docMk/>
            <pc:sldMk cId="2736032982" sldId="274"/>
            <ac:spMk id="14" creationId="{63644BFD-D22E-4019-B666-387DA51AEAFD}"/>
          </ac:spMkLst>
        </pc:spChg>
        <pc:spChg chg="add del">
          <ac:chgData name="حصه بنت العتيبي" userId="c1fe605c-1aaf-4791-a440-af891effc177" providerId="ADAL" clId="{8200CB69-F5DA-4718-AD97-0C4E55BAC5C1}" dt="2022-12-26T18:25:43.926" v="1943" actId="26606"/>
          <ac:spMkLst>
            <pc:docMk/>
            <pc:sldMk cId="2736032982" sldId="274"/>
            <ac:spMk id="15" creationId="{C3896A03-3945-419A-B66B-4EE266EDD152}"/>
          </ac:spMkLst>
        </pc:spChg>
        <pc:spChg chg="add del">
          <ac:chgData name="حصه بنت العتيبي" userId="c1fe605c-1aaf-4791-a440-af891effc177" providerId="ADAL" clId="{8200CB69-F5DA-4718-AD97-0C4E55BAC5C1}" dt="2022-12-26T18:24:52.949" v="1926" actId="26606"/>
          <ac:spMkLst>
            <pc:docMk/>
            <pc:sldMk cId="2736032982" sldId="274"/>
            <ac:spMk id="20" creationId="{3776B14B-F2F4-4825-8DA8-8C7A0F2B3960}"/>
          </ac:spMkLst>
        </pc:spChg>
        <pc:grpChg chg="add del">
          <ac:chgData name="حصه بنت العتيبي" userId="c1fe605c-1aaf-4791-a440-af891effc177" providerId="ADAL" clId="{8200CB69-F5DA-4718-AD97-0C4E55BAC5C1}" dt="2022-12-26T18:24:52.949" v="1926" actId="26606"/>
          <ac:grpSpMkLst>
            <pc:docMk/>
            <pc:sldMk cId="2736032982" sldId="274"/>
            <ac:grpSpMk id="16" creationId="{5FE9FE4C-C9E0-4C54-8010-EA9D29CD4D59}"/>
          </ac:grpSpMkLst>
        </pc:grpChg>
        <pc:picChg chg="add mod">
          <ac:chgData name="حصه بنت العتيبي" userId="c1fe605c-1aaf-4791-a440-af891effc177" providerId="ADAL" clId="{8200CB69-F5DA-4718-AD97-0C4E55BAC5C1}" dt="2022-12-26T18:26:12.853" v="1948" actId="14100"/>
          <ac:picMkLst>
            <pc:docMk/>
            <pc:sldMk cId="2736032982" sldId="274"/>
            <ac:picMk id="2" creationId="{591FB54E-6188-29CA-0C5E-83BB68D3D542}"/>
          </ac:picMkLst>
        </pc:picChg>
      </pc:sldChg>
      <pc:sldChg chg="addSp modSp new">
        <pc:chgData name="حصه بنت العتيبي" userId="c1fe605c-1aaf-4791-a440-af891effc177" providerId="ADAL" clId="{8200CB69-F5DA-4718-AD97-0C4E55BAC5C1}" dt="2022-12-26T18:28:22.497" v="1958" actId="1440"/>
        <pc:sldMkLst>
          <pc:docMk/>
          <pc:sldMk cId="2673943601" sldId="275"/>
        </pc:sldMkLst>
        <pc:picChg chg="add mod">
          <ac:chgData name="حصه بنت العتيبي" userId="c1fe605c-1aaf-4791-a440-af891effc177" providerId="ADAL" clId="{8200CB69-F5DA-4718-AD97-0C4E55BAC5C1}" dt="2022-12-26T18:28:22.497" v="1958" actId="1440"/>
          <ac:picMkLst>
            <pc:docMk/>
            <pc:sldMk cId="2673943601" sldId="275"/>
            <ac:picMk id="16386" creationId="{7545375D-5A3A-D8CF-F136-3EED7ABC8CF0}"/>
          </ac:picMkLst>
        </pc:picChg>
      </pc:sldChg>
      <pc:sldMasterChg chg="add del setBg addSldLayout delSldLayout modSldLayout">
        <pc:chgData name="حصه بنت العتيبي" userId="c1fe605c-1aaf-4791-a440-af891effc177" providerId="ADAL" clId="{8200CB69-F5DA-4718-AD97-0C4E55BAC5C1}" dt="2022-12-26T15:30:25.282" v="1032" actId="47"/>
        <pc:sldMasterMkLst>
          <pc:docMk/>
          <pc:sldMasterMk cId="521110778" sldId="2147483648"/>
        </pc:sldMasterMkLst>
        <pc:sldLayoutChg chg="add del setBg">
          <pc:chgData name="حصه بنت العتيبي" userId="c1fe605c-1aaf-4791-a440-af891effc177" providerId="ADAL" clId="{8200CB69-F5DA-4718-AD97-0C4E55BAC5C1}" dt="2022-12-26T15:30:25.282" v="1032" actId="47"/>
          <pc:sldLayoutMkLst>
            <pc:docMk/>
            <pc:sldMasterMk cId="521110778" sldId="2147483648"/>
            <pc:sldLayoutMk cId="2122247879" sldId="2147483655"/>
          </pc:sldLayoutMkLst>
        </pc:sldLayoutChg>
      </pc:sldMasterChg>
      <pc:sldMasterChg chg="addSp delSp modSp mod replId setBg modSldLayout">
        <pc:chgData name="حصه بنت العتيبي" userId="c1fe605c-1aaf-4791-a440-af891effc177" providerId="ADAL" clId="{8200CB69-F5DA-4718-AD97-0C4E55BAC5C1}" dt="2022-12-26T14:50:38.463" v="1007"/>
        <pc:sldMasterMkLst>
          <pc:docMk/>
          <pc:sldMasterMk cId="3954331171" sldId="2147483660"/>
        </pc:sldMasterMkLst>
        <pc:spChg chg="add mod">
          <ac:chgData name="حصه بنت العتيبي" userId="c1fe605c-1aaf-4791-a440-af891effc177" providerId="ADAL" clId="{8200CB69-F5DA-4718-AD97-0C4E55BAC5C1}" dt="2022-12-26T06:00:20.320" v="96" actId="1076"/>
          <ac:spMkLst>
            <pc:docMk/>
            <pc:sldMasterMk cId="3954331171" sldId="2147483660"/>
            <ac:spMk id="7" creationId="{7C40C6EC-B5FF-193F-ACC4-42A51CC6A55C}"/>
          </ac:spMkLst>
        </pc:spChg>
        <pc:spChg chg="add mod">
          <ac:chgData name="حصه بنت العتيبي" userId="c1fe605c-1aaf-4791-a440-af891effc177" providerId="ADAL" clId="{8200CB69-F5DA-4718-AD97-0C4E55BAC5C1}" dt="2022-12-26T06:00:50.202" v="102" actId="207"/>
          <ac:spMkLst>
            <pc:docMk/>
            <pc:sldMasterMk cId="3954331171" sldId="2147483660"/>
            <ac:spMk id="8" creationId="{46852D45-ACF6-642D-0552-BD9D4C14E296}"/>
          </ac:spMkLst>
        </pc:spChg>
        <pc:spChg chg="add del mod">
          <ac:chgData name="حصه بنت العتيبي" userId="c1fe605c-1aaf-4791-a440-af891effc177" providerId="ADAL" clId="{8200CB69-F5DA-4718-AD97-0C4E55BAC5C1}" dt="2022-12-26T14:47:51.947" v="757" actId="478"/>
          <ac:spMkLst>
            <pc:docMk/>
            <pc:sldMasterMk cId="3954331171" sldId="2147483660"/>
            <ac:spMk id="10" creationId="{61B24550-2CD4-B4A1-ED64-6A03AE002D6E}"/>
          </ac:spMkLst>
        </pc:spChg>
        <pc:picChg chg="add del mod">
          <ac:chgData name="حصه بنت العتيبي" userId="c1fe605c-1aaf-4791-a440-af891effc177" providerId="ADAL" clId="{8200CB69-F5DA-4718-AD97-0C4E55BAC5C1}" dt="2022-12-26T14:48:47.284" v="764" actId="21"/>
          <ac:picMkLst>
            <pc:docMk/>
            <pc:sldMasterMk cId="3954331171" sldId="2147483660"/>
            <ac:picMk id="9" creationId="{5858A770-13C5-853F-8090-9F018B531CC6}"/>
          </ac:picMkLst>
        </pc:picChg>
        <pc:sldLayoutChg chg="addSp delSp modSp 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1972149664" sldId="2147483649"/>
          </pc:sldLayoutMkLst>
          <pc:picChg chg="add del mod">
            <ac:chgData name="حصه بنت العتيبي" userId="c1fe605c-1aaf-4791-a440-af891effc177" providerId="ADAL" clId="{8200CB69-F5DA-4718-AD97-0C4E55BAC5C1}" dt="2022-12-26T14:48:25.553" v="762"/>
            <ac:picMkLst>
              <pc:docMk/>
              <pc:sldMasterMk cId="3954331171" sldId="2147483660"/>
              <pc:sldLayoutMk cId="1972149664" sldId="2147483649"/>
              <ac:picMk id="7" creationId="{DA1F7DE0-9CB0-2E9C-6AE4-E802AEFC50FB}"/>
            </ac:picMkLst>
          </pc:picChg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2359291603" sldId="2147483650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1405166676" sldId="2147483651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749712580" sldId="2147483652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354220628" sldId="2147483653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3989326672" sldId="2147483654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68065196" sldId="2147483656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802746111" sldId="2147483657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1676648778" sldId="2147483658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850160783" sldId="2147483659"/>
          </pc:sldLayoutMkLst>
        </pc:sldLayoutChg>
        <pc:sldLayoutChg chg="replId 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1909663239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B86795-200F-B084-6887-56482F03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14CC223-62B8-FC2E-26A7-C04514993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E3C06A-0D3B-BD74-9C9F-F7AED64F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53B9F4-8A77-9DD9-43DC-360FB1D5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D4E533-4255-95BC-B01F-C3A450E8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21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F6ADFA-EF9C-35A5-0131-1D223162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E8CDFB-E356-8AC5-CF22-4E47CB101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0B717E-C430-1956-3253-45FE51AD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2AA63F-781A-BBDD-E419-B75EB546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2C0A0B-5578-D293-6046-DBC399FE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64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1C91DF5-A3A9-A189-3649-4E618057D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0C2934-3419-0D57-8099-506006603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D0E2CF-C143-F53F-E05B-30837E8B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927D98-25E6-AA15-A0AE-480380B9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A17E3-2D99-C9B3-6768-822CF52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16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F02716-F26D-5444-142F-B535FB95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425B41-6FF8-E82C-5985-A7032097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FDCD40-4B41-DAC0-4908-33DA579A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964AF0-4E69-DDD2-176E-8FFDEE30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8664BA-39BA-E655-E79D-6DDB056C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29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7E4B34-B725-352C-231D-F8596728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58F4AA-F41E-CCA6-E90E-0B3513F7B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6C4587-944C-F875-7665-3983D861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77B50-DC3D-0DDF-A792-C0DE1E19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3B0917-C1CC-4364-A3D7-68EBC2E0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516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8704-5BA2-FAB9-B46E-12961E8C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C5049B-42CA-3EA0-6412-158D59461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42D664-23DD-468B-C3EC-C42AA2EC2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242C87-C6BD-0373-2F61-B7DEE523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DE9D1E-1DA1-EAFC-D0BB-D9664D8B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C2FF44-676A-625C-0C24-4F588166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71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563549-8E18-2095-0988-FD7FBFD9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BA4EC2-3336-7E96-C66B-F30AB7BD7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EFFCF9F-2104-6169-6107-7E1048B9E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EFEF186-CB7B-7F45-551F-3405F18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8C704BE-6A2F-A18D-40D8-BA1AD69D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416E24-1866-82DC-98C3-6C2FAFEB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F4E7A9C-4D7C-7EB9-BA14-236BAFC3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3543401-AF75-8AE4-5959-C37704D2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2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61BFA3-2E73-69D5-744A-3FBB8F51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206FD61-7C86-5E6D-B846-97704399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C97BC2-9F44-E0C6-3083-C2E647C5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6C7D5EB-E57E-585C-19D0-9B71CA4B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932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966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9EB398-DED9-FD74-3ED6-00E272AF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38867F-2510-8396-0F0E-93867D249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4495EC8-6148-129D-7528-2E3E17399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0F7E29E-9F96-77D2-D7D1-0A252880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FF52B3-17B9-1DC4-CC95-16A67A58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904B05A-D81D-32D5-654C-204EC886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6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6BF9F2-6E21-37F8-FC36-72B19AF9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5903770-AD4C-6F28-D724-C6BA28998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3F3E2C-E8C9-D4C5-6801-12A87E6AC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554C16A-77FB-04CB-D3B8-A30D4081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C07A6DF-4E1D-7FFD-4664-493F9910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310B6D-B899-9134-B110-D947A38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274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039EDA6-8359-2D7F-C8AA-DF613C6F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7669CB-0290-DCA5-062B-100018D7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4579B2-7E08-3F56-7F73-C37365205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08B5-0C4B-443A-BFA1-3F5EAA721A82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3B8318-5ED4-624D-72AD-8689FE96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7D52E-3420-CA3C-9576-C9298B373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40C6EC-B5FF-193F-ACC4-42A51CC6A55C}"/>
              </a:ext>
            </a:extLst>
          </p:cNvPr>
          <p:cNvSpPr txBox="1"/>
          <p:nvPr userDrawn="1"/>
        </p:nvSpPr>
        <p:spPr>
          <a:xfrm>
            <a:off x="91440" y="6776339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Dancing Script" pitchFamily="2" charset="0"/>
              </a:rPr>
              <a:t>Done by Hissah Alotaibi</a:t>
            </a:r>
            <a:endParaRPr lang="ar-SA" sz="2800" b="1" dirty="0">
              <a:latin typeface="Dancing Script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52D45-ACF6-642D-0552-BD9D4C14E296}"/>
              </a:ext>
            </a:extLst>
          </p:cNvPr>
          <p:cNvSpPr txBox="1"/>
          <p:nvPr userDrawn="1"/>
        </p:nvSpPr>
        <p:spPr>
          <a:xfrm rot="16200000">
            <a:off x="10130488" y="4875852"/>
            <a:ext cx="3599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ancing Script" pitchFamily="2" charset="0"/>
              </a:rPr>
              <a:t>Done by Hissah Alotaibi</a:t>
            </a:r>
            <a:endParaRPr lang="ar-SA" sz="2800" b="1" dirty="0">
              <a:solidFill>
                <a:schemeClr val="bg1">
                  <a:lumMod val="95000"/>
                </a:schemeClr>
              </a:solidFill>
              <a:latin typeface="Dancing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E82D2D7-3BC3-30FF-2735-F7BA1D216266}"/>
              </a:ext>
            </a:extLst>
          </p:cNvPr>
          <p:cNvSpPr txBox="1"/>
          <p:nvPr/>
        </p:nvSpPr>
        <p:spPr>
          <a:xfrm>
            <a:off x="6414841" y="2236301"/>
            <a:ext cx="5025028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Unit -</a:t>
            </a:r>
            <a:r>
              <a:rPr lang="en-US" sz="12000" b="1" dirty="0">
                <a:solidFill>
                  <a:srgbClr val="FF00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2</a:t>
            </a: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-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12000" b="1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Green</a:t>
            </a:r>
            <a:endParaRPr lang="en-US" sz="176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E3234F5-49AE-F191-716B-3FE21AF95861}"/>
              </a:ext>
            </a:extLst>
          </p:cNvPr>
          <p:cNvGrpSpPr/>
          <p:nvPr/>
        </p:nvGrpSpPr>
        <p:grpSpPr>
          <a:xfrm>
            <a:off x="15877973" y="4323080"/>
            <a:ext cx="3503294" cy="5069840"/>
            <a:chOff x="8115300" y="1165860"/>
            <a:chExt cx="3503294" cy="5069840"/>
          </a:xfrm>
        </p:grpSpPr>
        <p:pic>
          <p:nvPicPr>
            <p:cNvPr id="7" name="Google Shape;4264;p117" descr="Picture 35">
              <a:extLst>
                <a:ext uri="{FF2B5EF4-FFF2-40B4-BE49-F238E27FC236}">
                  <a16:creationId xmlns:a16="http://schemas.microsoft.com/office/drawing/2014/main" id="{48362E15-F980-5DBF-272B-34C9F1812EB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4286;p117" descr="Freeform 31">
              <a:extLst>
                <a:ext uri="{FF2B5EF4-FFF2-40B4-BE49-F238E27FC236}">
                  <a16:creationId xmlns:a16="http://schemas.microsoft.com/office/drawing/2014/main" id="{D13B1C7A-A65E-B9D1-FA99-6F81D633F7A0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287;p117" descr="Freeform 32">
              <a:extLst>
                <a:ext uri="{FF2B5EF4-FFF2-40B4-BE49-F238E27FC236}">
                  <a16:creationId xmlns:a16="http://schemas.microsoft.com/office/drawing/2014/main" id="{E0948953-70BB-40B3-9A4B-FFE235BEDA71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288;p117" descr="Freeform 33">
              <a:extLst>
                <a:ext uri="{FF2B5EF4-FFF2-40B4-BE49-F238E27FC236}">
                  <a16:creationId xmlns:a16="http://schemas.microsoft.com/office/drawing/2014/main" id="{0FB174D8-5818-3D37-9DE6-65A5CB7AA441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289;p117" descr="Freeform 34">
              <a:extLst>
                <a:ext uri="{FF2B5EF4-FFF2-40B4-BE49-F238E27FC236}">
                  <a16:creationId xmlns:a16="http://schemas.microsoft.com/office/drawing/2014/main" id="{DC7E46E9-2396-9238-981C-1A2245CD7F42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290;p117" descr="Freeform 35">
              <a:extLst>
                <a:ext uri="{FF2B5EF4-FFF2-40B4-BE49-F238E27FC236}">
                  <a16:creationId xmlns:a16="http://schemas.microsoft.com/office/drawing/2014/main" id="{7949CF06-BF8D-0242-302E-BD569FB4E795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D6AE6F2-3620-7D29-0364-F0E69F0DB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0" y="117271"/>
            <a:ext cx="6320536" cy="66234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4E0278-4139-8D1E-2CC8-A08CB2398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1" y="539321"/>
            <a:ext cx="5283753" cy="553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61351CE-6B8B-4DB7-3D2A-30B758E0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756" y="61020"/>
            <a:ext cx="7408244" cy="677487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25E938-7603-092A-0374-4886092C52F1}"/>
              </a:ext>
            </a:extLst>
          </p:cNvPr>
          <p:cNvSpPr txBox="1"/>
          <p:nvPr/>
        </p:nvSpPr>
        <p:spPr>
          <a:xfrm>
            <a:off x="627697" y="453052"/>
            <a:ext cx="3219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Questionnaire </a:t>
            </a:r>
            <a:endParaRPr lang="ar-SA" sz="32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68998F0-DD40-65E9-80CF-709535B8DAB8}"/>
              </a:ext>
            </a:extLst>
          </p:cNvPr>
          <p:cNvSpPr txBox="1"/>
          <p:nvPr/>
        </p:nvSpPr>
        <p:spPr>
          <a:xfrm>
            <a:off x="833483" y="1217067"/>
            <a:ext cx="28083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Read &amp; Circle your answer</a:t>
            </a:r>
            <a:endParaRPr lang="ar-SA" sz="2000" dirty="0">
              <a:solidFill>
                <a:schemeClr val="accent2"/>
              </a:solidFill>
            </a:endParaRPr>
          </a:p>
        </p:txBody>
      </p:sp>
      <p:pic>
        <p:nvPicPr>
          <p:cNvPr id="12290" name="Picture 2" descr="Drawing Writing Clip Art - Writing Clipart, HD Png Download , Transparent  Png Image - PNGitem">
            <a:extLst>
              <a:ext uri="{FF2B5EF4-FFF2-40B4-BE49-F238E27FC236}">
                <a16:creationId xmlns:a16="http://schemas.microsoft.com/office/drawing/2014/main" id="{71EED72D-65B4-0AC0-FBE6-A943C9CE6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4252" r="17172" b="4240"/>
          <a:stretch/>
        </p:blipFill>
        <p:spPr bwMode="auto">
          <a:xfrm flipH="1">
            <a:off x="1407522" y="3827975"/>
            <a:ext cx="2234273" cy="27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3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5A03B67-CE68-0841-A945-5CED077D83BA}"/>
              </a:ext>
            </a:extLst>
          </p:cNvPr>
          <p:cNvSpPr txBox="1"/>
          <p:nvPr/>
        </p:nvSpPr>
        <p:spPr>
          <a:xfrm>
            <a:off x="414377" y="1502253"/>
            <a:ext cx="3451377" cy="4897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using renewable energy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Conserving </a:t>
            </a:r>
            <a:r>
              <a:rPr lang="en-US" sz="2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water</a:t>
            </a:r>
          </a:p>
          <a:p>
            <a:pPr marL="285750" lvl="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turning devices off after using</a:t>
            </a:r>
            <a:endParaRPr lang="en-US" sz="2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Recycling garbage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Eating organic 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Reduce using plastic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Sitting AC</a:t>
            </a:r>
            <a:r>
              <a:rPr lang="en-US" sz="2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fairly low</a:t>
            </a:r>
          </a:p>
        </p:txBody>
      </p:sp>
      <p:pic>
        <p:nvPicPr>
          <p:cNvPr id="3" name="Picture 4" descr="Save Planet Vector Illustration, Cartoon Flat Human Ecologist Hands Protect  Earth Globe Ecology, Saving Nature Global Stock Vector - Illustration of  energy, green: 195302012">
            <a:extLst>
              <a:ext uri="{FF2B5EF4-FFF2-40B4-BE49-F238E27FC236}">
                <a16:creationId xmlns:a16="http://schemas.microsoft.com/office/drawing/2014/main" id="{9EF0334D-C155-778E-26DB-849E8777C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 bwMode="auto">
          <a:xfrm>
            <a:off x="6388444" y="0"/>
            <a:ext cx="5535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2B8A480-D598-4D2D-1B3B-EA0C6B8992EE}"/>
              </a:ext>
            </a:extLst>
          </p:cNvPr>
          <p:cNvSpPr txBox="1"/>
          <p:nvPr/>
        </p:nvSpPr>
        <p:spPr>
          <a:xfrm>
            <a:off x="1583668" y="380370"/>
            <a:ext cx="2916324" cy="919401"/>
          </a:xfrm>
          <a:prstGeom prst="wedgeRoundRectCallout">
            <a:avLst>
              <a:gd name="adj1" fmla="val 21523"/>
              <a:gd name="adj2" fmla="val 85292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b="1" dirty="0">
                <a:solidFill>
                  <a:srgbClr val="008000"/>
                </a:solidFill>
              </a:rPr>
              <a:t>Go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”</a:t>
            </a:r>
          </a:p>
          <a:p>
            <a:pPr algn="ctr"/>
            <a:r>
              <a:rPr lang="en-US" sz="2400" dirty="0"/>
              <a:t>…. </a:t>
            </a:r>
            <a:r>
              <a:rPr lang="en-US" sz="2400" dirty="0">
                <a:solidFill>
                  <a:srgbClr val="FF0000"/>
                </a:solidFill>
              </a:rPr>
              <a:t>some ways?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90FBCE0-2B9B-9FA5-61EA-6F92581C286B}"/>
              </a:ext>
            </a:extLst>
          </p:cNvPr>
          <p:cNvSpPr txBox="1"/>
          <p:nvPr/>
        </p:nvSpPr>
        <p:spPr>
          <a:xfrm>
            <a:off x="369349" y="317854"/>
            <a:ext cx="2622889" cy="1123712"/>
          </a:xfrm>
          <a:prstGeom prst="wedgeRoundRectCallout">
            <a:avLst>
              <a:gd name="adj1" fmla="val -25778"/>
              <a:gd name="adj2" fmla="val 102234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Are there any recycling laws in our community?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41BDBA-4BEB-E681-CBF1-D438C3467935}"/>
              </a:ext>
            </a:extLst>
          </p:cNvPr>
          <p:cNvSpPr txBox="1"/>
          <p:nvPr/>
        </p:nvSpPr>
        <p:spPr>
          <a:xfrm>
            <a:off x="9422074" y="1619728"/>
            <a:ext cx="2292018" cy="1464231"/>
          </a:xfrm>
          <a:prstGeom prst="wedgeRoundRectCallout">
            <a:avLst>
              <a:gd name="adj1" fmla="val -23996"/>
              <a:gd name="adj2" fmla="val 88774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Where does our electricity come from? How is it produced?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0C513F-006D-43EE-8E28-0B18D763DE7A}"/>
              </a:ext>
            </a:extLst>
          </p:cNvPr>
          <p:cNvSpPr txBox="1"/>
          <p:nvPr/>
        </p:nvSpPr>
        <p:spPr>
          <a:xfrm>
            <a:off x="9625656" y="3600904"/>
            <a:ext cx="2471284" cy="1464231"/>
          </a:xfrm>
          <a:prstGeom prst="wedgeRoundRectCallout">
            <a:avLst>
              <a:gd name="adj1" fmla="val -24474"/>
              <a:gd name="adj2" fmla="val 91331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What kind of bags do most people use in the grocery stores here? </a:t>
            </a:r>
            <a:endParaRPr lang="ar-SA" sz="20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9F42B3C-66E9-14E0-A7C4-3C1695A91B51}"/>
              </a:ext>
            </a:extLst>
          </p:cNvPr>
          <p:cNvSpPr txBox="1"/>
          <p:nvPr/>
        </p:nvSpPr>
        <p:spPr>
          <a:xfrm>
            <a:off x="95838" y="2034881"/>
            <a:ext cx="2622889" cy="1123712"/>
          </a:xfrm>
          <a:prstGeom prst="wedgeRoundRectCallout">
            <a:avLst>
              <a:gd name="adj1" fmla="val -32278"/>
              <a:gd name="adj2" fmla="val 84736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4. Can you buy organic fruits and vegetables around here?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320295-DF29-BC78-DEE3-D4397806044E}"/>
              </a:ext>
            </a:extLst>
          </p:cNvPr>
          <p:cNvSpPr txBox="1"/>
          <p:nvPr/>
        </p:nvSpPr>
        <p:spPr>
          <a:xfrm>
            <a:off x="9422074" y="5275613"/>
            <a:ext cx="2769926" cy="1123712"/>
          </a:xfrm>
          <a:prstGeom prst="wedgeRoundRectCallout">
            <a:avLst>
              <a:gd name="adj1" fmla="val -24579"/>
              <a:gd name="adj2" fmla="val 94158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Do many people in the city have their own gardens?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AD233E7-C3BE-8C61-BEEC-DC7DBF8EEC04}"/>
              </a:ext>
            </a:extLst>
          </p:cNvPr>
          <p:cNvSpPr txBox="1"/>
          <p:nvPr/>
        </p:nvSpPr>
        <p:spPr>
          <a:xfrm>
            <a:off x="9537260" y="271596"/>
            <a:ext cx="2322097" cy="1123712"/>
          </a:xfrm>
          <a:prstGeom prst="wedgeRoundRectCallout">
            <a:avLst>
              <a:gd name="adj1" fmla="val 20425"/>
              <a:gd name="adj2" fmla="val 93767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How do people heat and/or cool their homes?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F556F0-E697-F442-0961-D7AA30B1D6AA}"/>
              </a:ext>
            </a:extLst>
          </p:cNvPr>
          <p:cNvSpPr txBox="1"/>
          <p:nvPr/>
        </p:nvSpPr>
        <p:spPr>
          <a:xfrm>
            <a:off x="369349" y="3655247"/>
            <a:ext cx="2471284" cy="1123712"/>
          </a:xfrm>
          <a:prstGeom prst="wedgeRoundRectCallout">
            <a:avLst>
              <a:gd name="adj1" fmla="val -27659"/>
              <a:gd name="adj2" fmla="val 98196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What does our school do to be “green”?</a:t>
            </a:r>
            <a:endParaRPr lang="ar-SA" sz="20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3D69159-3501-535A-6E0D-FAC445BD44D3}"/>
              </a:ext>
            </a:extLst>
          </p:cNvPr>
          <p:cNvSpPr txBox="1"/>
          <p:nvPr/>
        </p:nvSpPr>
        <p:spPr>
          <a:xfrm>
            <a:off x="445151" y="5275613"/>
            <a:ext cx="2471285" cy="1123712"/>
          </a:xfrm>
          <a:prstGeom prst="wedgeRoundRectCallout">
            <a:avLst>
              <a:gd name="adj1" fmla="val -16278"/>
              <a:gd name="adj2" fmla="val 89574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Is pollution from cars and other vehicles a problem?</a:t>
            </a:r>
          </a:p>
        </p:txBody>
      </p:sp>
      <p:pic>
        <p:nvPicPr>
          <p:cNvPr id="11" name="Picture 4" descr="Save Planet Vector Illustration, Cartoon Flat Human Ecologist Hands Protect  Earth Globe Ecology, Saving Nature Global Stock Vector - Illustration of  energy, green: 195302012">
            <a:extLst>
              <a:ext uri="{FF2B5EF4-FFF2-40B4-BE49-F238E27FC236}">
                <a16:creationId xmlns:a16="http://schemas.microsoft.com/office/drawing/2014/main" id="{A219E663-54B4-CD17-8B4E-A6FE1EC95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 bwMode="auto">
          <a:xfrm>
            <a:off x="3508219" y="0"/>
            <a:ext cx="5535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91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61351CE-6B8B-4DB7-3D2A-30B758E0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756" y="61020"/>
            <a:ext cx="7408244" cy="677487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25E938-7603-092A-0374-4886092C52F1}"/>
              </a:ext>
            </a:extLst>
          </p:cNvPr>
          <p:cNvSpPr txBox="1"/>
          <p:nvPr/>
        </p:nvSpPr>
        <p:spPr>
          <a:xfrm>
            <a:off x="627697" y="453052"/>
            <a:ext cx="3219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Questionnaire </a:t>
            </a:r>
            <a:endParaRPr lang="ar-SA" sz="32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68998F0-DD40-65E9-80CF-709535B8DAB8}"/>
              </a:ext>
            </a:extLst>
          </p:cNvPr>
          <p:cNvSpPr txBox="1"/>
          <p:nvPr/>
        </p:nvSpPr>
        <p:spPr>
          <a:xfrm>
            <a:off x="833483" y="1217067"/>
            <a:ext cx="28083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Read &amp; Circle your answer</a:t>
            </a:r>
            <a:endParaRPr lang="ar-SA" sz="2000" dirty="0">
              <a:solidFill>
                <a:schemeClr val="accent2"/>
              </a:solidFill>
            </a:endParaRPr>
          </a:p>
        </p:txBody>
      </p:sp>
      <p:pic>
        <p:nvPicPr>
          <p:cNvPr id="14338" name="Picture 2" descr="Girl Thinking White Transparent, Thinking Simple Girl Free Element,  Thinking, Doubt, Dialog Box PNG Image For Free Download | Simple cartoon,  Cartoon question mark, Black and white cartoon">
            <a:extLst>
              <a:ext uri="{FF2B5EF4-FFF2-40B4-BE49-F238E27FC236}">
                <a16:creationId xmlns:a16="http://schemas.microsoft.com/office/drawing/2014/main" id="{454694C9-908F-12B3-330B-8F0B27198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85278" l="3056" r="95556">
                        <a14:foregroundMark x1="60000" y1="75278" x2="60000" y2="75278"/>
                        <a14:foregroundMark x1="60000" y1="75278" x2="60000" y2="75278"/>
                        <a14:foregroundMark x1="58889" y1="70833" x2="44167" y2="75278"/>
                        <a14:foregroundMark x1="12500" y1="36667" x2="20833" y2="46111"/>
                        <a14:foregroundMark x1="15833" y1="75278" x2="15833" y2="75278"/>
                        <a14:foregroundMark x1="14722" y1="71111" x2="17500" y2="78889"/>
                        <a14:foregroundMark x1="80556" y1="80278" x2="46667" y2="82500"/>
                        <a14:foregroundMark x1="46667" y1="82500" x2="46667" y2="82500"/>
                        <a14:foregroundMark x1="91944" y1="13056" x2="91944" y2="13056"/>
                        <a14:foregroundMark x1="82778" y1="13056" x2="82778" y2="13056"/>
                        <a14:foregroundMark x1="80000" y1="15000" x2="89722" y2="46111"/>
                        <a14:foregroundMark x1="93056" y1="15000" x2="95556" y2="62222"/>
                        <a14:foregroundMark x1="33611" y1="9722" x2="33611" y2="9722"/>
                        <a14:foregroundMark x1="6667" y1="21111" x2="8056" y2="59444"/>
                        <a14:foregroundMark x1="4444" y1="71944" x2="4444" y2="71944"/>
                        <a14:foregroundMark x1="72778" y1="4444" x2="72778" y2="4444"/>
                        <a14:foregroundMark x1="27500" y1="6111" x2="28056" y2="11944"/>
                        <a14:foregroundMark x1="26667" y1="16944" x2="26667" y2="16944"/>
                        <a14:foregroundMark x1="74444" y1="23611" x2="13056" y2="46389"/>
                        <a14:foregroundMark x1="13056" y1="46389" x2="12778" y2="46389"/>
                        <a14:foregroundMark x1="9722" y1="33333" x2="29167" y2="71944"/>
                        <a14:foregroundMark x1="81389" y1="59722" x2="65833" y2="70833"/>
                        <a14:foregroundMark x1="65833" y1="70833" x2="62500" y2="70556"/>
                        <a14:foregroundMark x1="9444" y1="75278" x2="25000" y2="77500"/>
                        <a14:foregroundMark x1="25000" y1="77500" x2="43333" y2="73611"/>
                        <a14:foregroundMark x1="12222" y1="26944" x2="53056" y2="29167"/>
                        <a14:foregroundMark x1="54444" y1="19444" x2="15556" y2="20556"/>
                        <a14:foregroundMark x1="15556" y1="20556" x2="12500" y2="26667"/>
                        <a14:foregroundMark x1="86111" y1="59722" x2="80278" y2="69167"/>
                        <a14:foregroundMark x1="80278" y1="69167" x2="59722" y2="71944"/>
                        <a14:foregroundMark x1="85278" y1="71111" x2="88333" y2="85278"/>
                        <a14:foregroundMark x1="3056" y1="35000" x2="3056" y2="35000"/>
                        <a14:foregroundMark x1="29167" y1="5556" x2="29444" y2="11667"/>
                        <a14:foregroundMark x1="72778" y1="31667" x2="74444" y2="36667"/>
                        <a14:foregroundMark x1="74444" y1="29722" x2="78889" y2="41111"/>
                        <a14:foregroundMark x1="78889" y1="41111" x2="75556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27"/>
          <a:stretch/>
        </p:blipFill>
        <p:spPr bwMode="auto">
          <a:xfrm>
            <a:off x="627697" y="3595817"/>
            <a:ext cx="3551964" cy="302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7F08A8-BC7F-A937-EB22-02F7B077F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71" y="1924953"/>
            <a:ext cx="7091246" cy="3859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55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61351CE-6B8B-4DB7-3D2A-30B758E0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756" y="61020"/>
            <a:ext cx="7408244" cy="677487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25E938-7603-092A-0374-4886092C52F1}"/>
              </a:ext>
            </a:extLst>
          </p:cNvPr>
          <p:cNvSpPr txBox="1"/>
          <p:nvPr/>
        </p:nvSpPr>
        <p:spPr>
          <a:xfrm>
            <a:off x="0" y="255344"/>
            <a:ext cx="321988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Find a word that means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E95B95E-9ABC-DB1C-3B2A-B0EA0D52B476}"/>
              </a:ext>
            </a:extLst>
          </p:cNvPr>
          <p:cNvSpPr txBox="1"/>
          <p:nvPr/>
        </p:nvSpPr>
        <p:spPr>
          <a:xfrm>
            <a:off x="326263" y="1839774"/>
            <a:ext cx="381358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/>
              <a:t>start up a computer</a:t>
            </a:r>
          </a:p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>
                <a:solidFill>
                  <a:srgbClr val="00B050"/>
                </a:solidFill>
              </a:rPr>
              <a:t>The food you buy at a supermarket or similar store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you can use it again</a:t>
            </a:r>
          </a:p>
          <a:p>
            <a:pPr algn="l"/>
            <a:r>
              <a:rPr lang="en-US" dirty="0"/>
              <a:t> </a:t>
            </a:r>
          </a:p>
          <a:p>
            <a:pPr algn="l"/>
            <a:r>
              <a:rPr lang="en-US" dirty="0">
                <a:solidFill>
                  <a:srgbClr val="00B050"/>
                </a:solidFill>
              </a:rPr>
              <a:t>A place for throwing away garbage</a:t>
            </a:r>
          </a:p>
          <a:p>
            <a:pPr algn="l"/>
            <a:endParaRPr lang="en-US" dirty="0">
              <a:solidFill>
                <a:srgbClr val="00B050"/>
              </a:solidFill>
            </a:endParaRPr>
          </a:p>
          <a:p>
            <a:pPr algn="l"/>
            <a:r>
              <a:rPr lang="en-US" dirty="0"/>
              <a:t>a place to store water) </a:t>
            </a:r>
            <a:endParaRPr lang="ar-SA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891733E-7EFF-8DCA-1B46-46FB4F78359C}"/>
              </a:ext>
            </a:extLst>
          </p:cNvPr>
          <p:cNvSpPr/>
          <p:nvPr/>
        </p:nvSpPr>
        <p:spPr>
          <a:xfrm>
            <a:off x="6175420" y="845394"/>
            <a:ext cx="515156" cy="229992"/>
          </a:xfrm>
          <a:prstGeom prst="rect">
            <a:avLst/>
          </a:prstGeom>
          <a:solidFill>
            <a:srgbClr val="B9D76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FC0DDF-5292-D1D1-2032-3F4B0F2062F4}"/>
              </a:ext>
            </a:extLst>
          </p:cNvPr>
          <p:cNvSpPr/>
          <p:nvPr/>
        </p:nvSpPr>
        <p:spPr>
          <a:xfrm>
            <a:off x="5937160" y="2207603"/>
            <a:ext cx="643943" cy="229992"/>
          </a:xfrm>
          <a:prstGeom prst="rect">
            <a:avLst/>
          </a:prstGeom>
          <a:solidFill>
            <a:srgbClr val="B9D76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F37FFA9-8C8E-A375-3B4E-28E9E0668E0D}"/>
              </a:ext>
            </a:extLst>
          </p:cNvPr>
          <p:cNvSpPr/>
          <p:nvPr/>
        </p:nvSpPr>
        <p:spPr>
          <a:xfrm>
            <a:off x="7371008" y="6255862"/>
            <a:ext cx="643943" cy="229992"/>
          </a:xfrm>
          <a:prstGeom prst="rect">
            <a:avLst/>
          </a:prstGeom>
          <a:solidFill>
            <a:srgbClr val="B9D76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F091540-2BCF-C8D6-3707-3568F412AE23}"/>
              </a:ext>
            </a:extLst>
          </p:cNvPr>
          <p:cNvSpPr/>
          <p:nvPr/>
        </p:nvSpPr>
        <p:spPr>
          <a:xfrm>
            <a:off x="10455499" y="615402"/>
            <a:ext cx="594574" cy="229992"/>
          </a:xfrm>
          <a:prstGeom prst="rect">
            <a:avLst/>
          </a:prstGeom>
          <a:solidFill>
            <a:srgbClr val="B9D76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E537451-15C9-DD09-0C6C-F1BDAD74042B}"/>
              </a:ext>
            </a:extLst>
          </p:cNvPr>
          <p:cNvSpPr/>
          <p:nvPr/>
        </p:nvSpPr>
        <p:spPr>
          <a:xfrm>
            <a:off x="9195514" y="6444136"/>
            <a:ext cx="383309" cy="229992"/>
          </a:xfrm>
          <a:prstGeom prst="rect">
            <a:avLst/>
          </a:prstGeom>
          <a:solidFill>
            <a:srgbClr val="B9D76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74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76837BB-4115-67B5-5B84-7F90FBE06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265" r="1431" b="1916"/>
          <a:stretch/>
        </p:blipFill>
        <p:spPr>
          <a:xfrm>
            <a:off x="384810" y="172036"/>
            <a:ext cx="11422380" cy="6685964"/>
          </a:xfrm>
          <a:prstGeom prst="rect">
            <a:avLst/>
          </a:prstGeom>
        </p:spPr>
      </p:pic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213B07-4E3A-5460-3C82-4524CF09B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265" r="1431" b="35852"/>
          <a:stretch/>
        </p:blipFill>
        <p:spPr>
          <a:xfrm>
            <a:off x="672464" y="481445"/>
            <a:ext cx="10368915" cy="5987935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A4C4C5ED-E10E-3983-F968-D61B251EAA73}"/>
              </a:ext>
            </a:extLst>
          </p:cNvPr>
          <p:cNvSpPr txBox="1"/>
          <p:nvPr/>
        </p:nvSpPr>
        <p:spPr>
          <a:xfrm>
            <a:off x="4453159" y="3635540"/>
            <a:ext cx="1915552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air conditioner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6EA184A-E659-2AA3-02F0-691FA2EE12ED}"/>
              </a:ext>
            </a:extLst>
          </p:cNvPr>
          <p:cNvSpPr txBox="1"/>
          <p:nvPr/>
        </p:nvSpPr>
        <p:spPr>
          <a:xfrm>
            <a:off x="4896395" y="4024160"/>
            <a:ext cx="1676022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consumption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831161-5642-6333-7F24-6DE8017174DA}"/>
              </a:ext>
            </a:extLst>
          </p:cNvPr>
          <p:cNvSpPr txBox="1"/>
          <p:nvPr/>
        </p:nvSpPr>
        <p:spPr>
          <a:xfrm>
            <a:off x="3165166" y="4494957"/>
            <a:ext cx="1272208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pesticide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93FCD04-BE32-4ED3-EB4E-29BDF586803A}"/>
              </a:ext>
            </a:extLst>
          </p:cNvPr>
          <p:cNvSpPr txBox="1"/>
          <p:nvPr/>
        </p:nvSpPr>
        <p:spPr>
          <a:xfrm>
            <a:off x="1897879" y="5001355"/>
            <a:ext cx="1272208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Organic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30B6C47-7366-EC44-4308-2E5346A034BF}"/>
              </a:ext>
            </a:extLst>
          </p:cNvPr>
          <p:cNvSpPr txBox="1"/>
          <p:nvPr/>
        </p:nvSpPr>
        <p:spPr>
          <a:xfrm>
            <a:off x="3425359" y="5464727"/>
            <a:ext cx="1272208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source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07EA6E9-DDFB-E89D-1C1D-E5B71CA60E60}"/>
              </a:ext>
            </a:extLst>
          </p:cNvPr>
          <p:cNvSpPr txBox="1"/>
          <p:nvPr/>
        </p:nvSpPr>
        <p:spPr>
          <a:xfrm>
            <a:off x="7774557" y="5927315"/>
            <a:ext cx="1272208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conserve</a:t>
            </a:r>
          </a:p>
        </p:txBody>
      </p:sp>
    </p:spTree>
    <p:extLst>
      <p:ext uri="{BB962C8B-B14F-4D97-AF65-F5344CB8AC3E}">
        <p14:creationId xmlns:p14="http://schemas.microsoft.com/office/powerpoint/2010/main" val="67130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AB20F3-17DC-740F-0E1F-7FCDCAFAC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63990" r="30574" b="4201"/>
          <a:stretch/>
        </p:blipFill>
        <p:spPr>
          <a:xfrm>
            <a:off x="297179" y="765810"/>
            <a:ext cx="8538211" cy="4663439"/>
          </a:xfrm>
          <a:prstGeom prst="rect">
            <a:avLst/>
          </a:prstGeom>
        </p:spPr>
      </p:pic>
      <p:sp>
        <p:nvSpPr>
          <p:cNvPr id="3" name="مربع نص 49">
            <a:extLst>
              <a:ext uri="{FF2B5EF4-FFF2-40B4-BE49-F238E27FC236}">
                <a16:creationId xmlns:a16="http://schemas.microsoft.com/office/drawing/2014/main" id="{2E055B1F-126B-5CBD-E543-EA9969E4113C}"/>
              </a:ext>
            </a:extLst>
          </p:cNvPr>
          <p:cNvSpPr txBox="1"/>
          <p:nvPr/>
        </p:nvSpPr>
        <p:spPr>
          <a:xfrm>
            <a:off x="8260080" y="498351"/>
            <a:ext cx="3931920" cy="559383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endParaRPr lang="en-US" sz="1100" dirty="0">
              <a:solidFill>
                <a:srgbClr val="0000FF"/>
              </a:solidFill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1-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collect rainwater for use; not leave the water running; 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take quick showers .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fuel efficiency 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3-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plastic, paper, glass, and metal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4-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They can use pesticides.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5-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plastic bags .</a:t>
            </a:r>
          </a:p>
          <a:p>
            <a:pPr algn="l"/>
            <a:endParaRPr lang="en-US" sz="11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7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91FB54E-6188-29CA-0C5E-83BB68D3D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" b="1"/>
          <a:stretch/>
        </p:blipFill>
        <p:spPr>
          <a:xfrm rot="21223020">
            <a:off x="1407631" y="763054"/>
            <a:ext cx="9879657" cy="5571067"/>
          </a:xfrm>
          <a:prstGeom prst="roundRect">
            <a:avLst>
              <a:gd name="adj" fmla="val 5898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736032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لو قامت الساعة وفي يد احدكم فسيلة">
            <a:extLst>
              <a:ext uri="{FF2B5EF4-FFF2-40B4-BE49-F238E27FC236}">
                <a16:creationId xmlns:a16="http://schemas.microsoft.com/office/drawing/2014/main" id="{7545375D-5A3A-D8CF-F136-3EED7ABC8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18119" r="6033" b="17403"/>
          <a:stretch/>
        </p:blipFill>
        <p:spPr bwMode="auto">
          <a:xfrm>
            <a:off x="3964304" y="1254058"/>
            <a:ext cx="4756786" cy="4906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43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rld environment and sustainable development Vector Image">
            <a:extLst>
              <a:ext uri="{FF2B5EF4-FFF2-40B4-BE49-F238E27FC236}">
                <a16:creationId xmlns:a16="http://schemas.microsoft.com/office/drawing/2014/main" id="{A07FA243-1D36-A374-0A24-925EE4AE3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9371" r="6607" b="37047"/>
          <a:stretch/>
        </p:blipFill>
        <p:spPr bwMode="auto">
          <a:xfrm>
            <a:off x="0" y="5213444"/>
            <a:ext cx="5909481" cy="16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ticker - Have A Nice Day – THREE POTATO FOUR">
            <a:extLst>
              <a:ext uri="{FF2B5EF4-FFF2-40B4-BE49-F238E27FC236}">
                <a16:creationId xmlns:a16="http://schemas.microsoft.com/office/drawing/2014/main" id="{2674A933-13C7-68EE-1D98-30AFFF105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7E4D3"/>
              </a:clrFrom>
              <a:clrTo>
                <a:srgbClr val="E7E4D3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2040" r="7364" b="33931"/>
          <a:stretch/>
        </p:blipFill>
        <p:spPr bwMode="auto">
          <a:xfrm>
            <a:off x="1897039" y="1279478"/>
            <a:ext cx="8873916" cy="35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2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B65B2-C31F-E3A5-FA89-B22AA6EFC958}"/>
              </a:ext>
            </a:extLst>
          </p:cNvPr>
          <p:cNvSpPr txBox="1"/>
          <p:nvPr/>
        </p:nvSpPr>
        <p:spPr>
          <a:xfrm>
            <a:off x="240030" y="1505056"/>
            <a:ext cx="6423660" cy="31469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Listen &amp; Discuss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Pair Work</a:t>
            </a:r>
            <a:endParaRPr lang="en-US" sz="176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6710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909;p106" descr="Freeform 25">
            <a:extLst>
              <a:ext uri="{FF2B5EF4-FFF2-40B4-BE49-F238E27FC236}">
                <a16:creationId xmlns:a16="http://schemas.microsoft.com/office/drawing/2014/main" id="{6F8ABFD0-AFA3-C544-796C-9CCFBB42DA7A}"/>
              </a:ext>
            </a:extLst>
          </p:cNvPr>
          <p:cNvSpPr/>
          <p:nvPr/>
        </p:nvSpPr>
        <p:spPr>
          <a:xfrm rot="21302175">
            <a:off x="3946075" y="5485377"/>
            <a:ext cx="454025" cy="755650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892;p106" descr="TextBox 93">
            <a:extLst>
              <a:ext uri="{FF2B5EF4-FFF2-40B4-BE49-F238E27FC236}">
                <a16:creationId xmlns:a16="http://schemas.microsoft.com/office/drawing/2014/main" id="{2EAAB510-CBDF-EE5E-2A0F-8064726498CA}"/>
              </a:ext>
            </a:extLst>
          </p:cNvPr>
          <p:cNvSpPr txBox="1"/>
          <p:nvPr/>
        </p:nvSpPr>
        <p:spPr>
          <a:xfrm>
            <a:off x="3915354" y="328461"/>
            <a:ext cx="486894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b="0" i="0" dirty="0">
                <a:solidFill>
                  <a:srgbClr val="4F4F4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Explain the main idea of 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Going Green</a:t>
            </a:r>
            <a:endParaRPr lang="ar-SA" sz="28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Google Shape;3907;p106" descr="Freeform 23">
            <a:extLst>
              <a:ext uri="{FF2B5EF4-FFF2-40B4-BE49-F238E27FC236}">
                <a16:creationId xmlns:a16="http://schemas.microsoft.com/office/drawing/2014/main" id="{AE8C3C09-83AD-2E0C-BFE7-B4FA70B3CC04}"/>
              </a:ext>
            </a:extLst>
          </p:cNvPr>
          <p:cNvSpPr/>
          <p:nvPr/>
        </p:nvSpPr>
        <p:spPr>
          <a:xfrm>
            <a:off x="2741400" y="2581124"/>
            <a:ext cx="76200" cy="10398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600" y="21600"/>
                </a:moveTo>
                <a:cubicBezTo>
                  <a:pt x="13200" y="21600"/>
                  <a:pt x="10800" y="21427"/>
                  <a:pt x="10800" y="21254"/>
                </a:cubicBezTo>
                <a:cubicBezTo>
                  <a:pt x="3600" y="17798"/>
                  <a:pt x="0" y="14342"/>
                  <a:pt x="0" y="10800"/>
                </a:cubicBezTo>
                <a:cubicBezTo>
                  <a:pt x="0" y="7344"/>
                  <a:pt x="3600" y="3802"/>
                  <a:pt x="10800" y="346"/>
                </a:cubicBezTo>
                <a:cubicBezTo>
                  <a:pt x="10800" y="86"/>
                  <a:pt x="13200" y="0"/>
                  <a:pt x="16800" y="0"/>
                </a:cubicBezTo>
                <a:cubicBezTo>
                  <a:pt x="19200" y="0"/>
                  <a:pt x="21600" y="259"/>
                  <a:pt x="21600" y="432"/>
                </a:cubicBezTo>
                <a:cubicBezTo>
                  <a:pt x="14400" y="3888"/>
                  <a:pt x="10800" y="7344"/>
                  <a:pt x="10800" y="10800"/>
                </a:cubicBezTo>
                <a:cubicBezTo>
                  <a:pt x="10800" y="14256"/>
                  <a:pt x="14400" y="17712"/>
                  <a:pt x="21600" y="21168"/>
                </a:cubicBezTo>
                <a:cubicBezTo>
                  <a:pt x="21600" y="21341"/>
                  <a:pt x="19200" y="21600"/>
                  <a:pt x="16800" y="21600"/>
                </a:cubicBezTo>
                <a:cubicBezTo>
                  <a:pt x="16800" y="21600"/>
                  <a:pt x="15600" y="21600"/>
                  <a:pt x="15600" y="21600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908;p106" descr="Freeform 24">
            <a:extLst>
              <a:ext uri="{FF2B5EF4-FFF2-40B4-BE49-F238E27FC236}">
                <a16:creationId xmlns:a16="http://schemas.microsoft.com/office/drawing/2014/main" id="{F8BE2CCA-72CE-3638-C2F6-F48CB4717979}"/>
              </a:ext>
            </a:extLst>
          </p:cNvPr>
          <p:cNvSpPr/>
          <p:nvPr/>
        </p:nvSpPr>
        <p:spPr>
          <a:xfrm>
            <a:off x="2826331" y="1082371"/>
            <a:ext cx="454025" cy="755650"/>
          </a:xfrm>
          <a:custGeom>
            <a:avLst/>
            <a:gdLst/>
            <a:ahLst/>
            <a:cxnLst/>
            <a:rect l="l" t="t" r="r" b="b"/>
            <a:pathLst>
              <a:path w="21410" h="21541" extrusionOk="0">
                <a:moveTo>
                  <a:pt x="1055" y="21541"/>
                </a:moveTo>
                <a:cubicBezTo>
                  <a:pt x="859" y="21541"/>
                  <a:pt x="662" y="21541"/>
                  <a:pt x="662" y="21422"/>
                </a:cubicBezTo>
                <a:cubicBezTo>
                  <a:pt x="73" y="21304"/>
                  <a:pt x="-123" y="21066"/>
                  <a:pt x="73" y="20710"/>
                </a:cubicBezTo>
                <a:cubicBezTo>
                  <a:pt x="5375" y="13471"/>
                  <a:pt x="11855" y="6587"/>
                  <a:pt x="19710" y="178"/>
                </a:cubicBezTo>
                <a:cubicBezTo>
                  <a:pt x="20102" y="-59"/>
                  <a:pt x="20692" y="-59"/>
                  <a:pt x="21084" y="178"/>
                </a:cubicBezTo>
                <a:cubicBezTo>
                  <a:pt x="21477" y="297"/>
                  <a:pt x="21477" y="653"/>
                  <a:pt x="21281" y="890"/>
                </a:cubicBezTo>
                <a:cubicBezTo>
                  <a:pt x="13426" y="7181"/>
                  <a:pt x="6946" y="13945"/>
                  <a:pt x="1841" y="21185"/>
                </a:cubicBezTo>
                <a:cubicBezTo>
                  <a:pt x="1644" y="21422"/>
                  <a:pt x="1252" y="21541"/>
                  <a:pt x="1055" y="21541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909;p106" descr="Freeform 25">
            <a:extLst>
              <a:ext uri="{FF2B5EF4-FFF2-40B4-BE49-F238E27FC236}">
                <a16:creationId xmlns:a16="http://schemas.microsoft.com/office/drawing/2014/main" id="{77F98A69-4C9F-DE88-9D72-DE4138139F09}"/>
              </a:ext>
            </a:extLst>
          </p:cNvPr>
          <p:cNvSpPr/>
          <p:nvPr/>
        </p:nvSpPr>
        <p:spPr>
          <a:xfrm>
            <a:off x="3080491" y="4295623"/>
            <a:ext cx="454025" cy="755650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710B5BAC-DDBA-A89E-F8B2-528D70FB5791}"/>
              </a:ext>
            </a:extLst>
          </p:cNvPr>
          <p:cNvGrpSpPr/>
          <p:nvPr/>
        </p:nvGrpSpPr>
        <p:grpSpPr>
          <a:xfrm>
            <a:off x="3051519" y="353665"/>
            <a:ext cx="765175" cy="762000"/>
            <a:chOff x="3209925" y="577850"/>
            <a:chExt cx="765175" cy="762000"/>
          </a:xfrm>
        </p:grpSpPr>
        <p:sp>
          <p:nvSpPr>
            <p:cNvPr id="6" name="Google Shape;3896;p106" descr="Oval 12">
              <a:extLst>
                <a:ext uri="{FF2B5EF4-FFF2-40B4-BE49-F238E27FC236}">
                  <a16:creationId xmlns:a16="http://schemas.microsoft.com/office/drawing/2014/main" id="{98DE42FF-8D51-EDC3-3887-9D924C5BDD42}"/>
                </a:ext>
              </a:extLst>
            </p:cNvPr>
            <p:cNvSpPr/>
            <p:nvPr/>
          </p:nvSpPr>
          <p:spPr>
            <a:xfrm>
              <a:off x="3209925" y="577850"/>
              <a:ext cx="765175" cy="762000"/>
            </a:xfrm>
            <a:prstGeom prst="ellipse">
              <a:avLst/>
            </a:prstGeom>
            <a:solidFill>
              <a:srgbClr val="9FDFAF">
                <a:alpha val="67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13;p106" descr="Rectangle 29">
              <a:extLst>
                <a:ext uri="{FF2B5EF4-FFF2-40B4-BE49-F238E27FC236}">
                  <a16:creationId xmlns:a16="http://schemas.microsoft.com/office/drawing/2014/main" id="{9FDD8EC4-B0D7-770E-D3C2-CDF0EC099D33}"/>
                </a:ext>
              </a:extLst>
            </p:cNvPr>
            <p:cNvSpPr txBox="1"/>
            <p:nvPr/>
          </p:nvSpPr>
          <p:spPr>
            <a:xfrm>
              <a:off x="3500437" y="652462"/>
              <a:ext cx="28098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4B1E4FE-4B03-B29A-DA84-9E60F2AAA27B}"/>
              </a:ext>
            </a:extLst>
          </p:cNvPr>
          <p:cNvGrpSpPr/>
          <p:nvPr/>
        </p:nvGrpSpPr>
        <p:grpSpPr>
          <a:xfrm>
            <a:off x="2443743" y="1818331"/>
            <a:ext cx="765175" cy="765175"/>
            <a:chOff x="2327275" y="2092325"/>
            <a:chExt cx="765175" cy="765175"/>
          </a:xfrm>
          <a:solidFill>
            <a:srgbClr val="9FDFAF"/>
          </a:solidFill>
        </p:grpSpPr>
        <p:sp>
          <p:nvSpPr>
            <p:cNvPr id="5" name="Google Shape;3895;p106" descr="Oval 11">
              <a:extLst>
                <a:ext uri="{FF2B5EF4-FFF2-40B4-BE49-F238E27FC236}">
                  <a16:creationId xmlns:a16="http://schemas.microsoft.com/office/drawing/2014/main" id="{3BAF3E5D-9B6E-9F5E-39E6-03F869F85F6F}"/>
                </a:ext>
              </a:extLst>
            </p:cNvPr>
            <p:cNvSpPr/>
            <p:nvPr/>
          </p:nvSpPr>
          <p:spPr>
            <a:xfrm>
              <a:off x="2327275" y="20923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14;p106" descr="Rectangle 30">
              <a:extLst>
                <a:ext uri="{FF2B5EF4-FFF2-40B4-BE49-F238E27FC236}">
                  <a16:creationId xmlns:a16="http://schemas.microsoft.com/office/drawing/2014/main" id="{F129F7EB-4F47-0FA3-6324-36CC6C618A92}"/>
                </a:ext>
              </a:extLst>
            </p:cNvPr>
            <p:cNvSpPr txBox="1"/>
            <p:nvPr/>
          </p:nvSpPr>
          <p:spPr>
            <a:xfrm>
              <a:off x="2578100" y="2157412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dirty="0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1703B11-0065-D8E8-5919-29BD028C8033}"/>
              </a:ext>
            </a:extLst>
          </p:cNvPr>
          <p:cNvGrpSpPr/>
          <p:nvPr/>
        </p:nvGrpSpPr>
        <p:grpSpPr>
          <a:xfrm>
            <a:off x="2545503" y="3535211"/>
            <a:ext cx="762000" cy="760412"/>
            <a:chOff x="2327275" y="4019550"/>
            <a:chExt cx="762000" cy="760412"/>
          </a:xfrm>
          <a:solidFill>
            <a:srgbClr val="4AADA7"/>
          </a:solidFill>
        </p:grpSpPr>
        <p:sp>
          <p:nvSpPr>
            <p:cNvPr id="4" name="Google Shape;3894;p106" descr="Oval 10">
              <a:extLst>
                <a:ext uri="{FF2B5EF4-FFF2-40B4-BE49-F238E27FC236}">
                  <a16:creationId xmlns:a16="http://schemas.microsoft.com/office/drawing/2014/main" id="{C3B3D4CB-B13B-5E2D-B5C1-B5746722110D}"/>
                </a:ext>
              </a:extLst>
            </p:cNvPr>
            <p:cNvSpPr/>
            <p:nvPr/>
          </p:nvSpPr>
          <p:spPr>
            <a:xfrm>
              <a:off x="2327275" y="4019550"/>
              <a:ext cx="762000" cy="760412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15;p106" descr="Rectangle 31">
              <a:extLst>
                <a:ext uri="{FF2B5EF4-FFF2-40B4-BE49-F238E27FC236}">
                  <a16:creationId xmlns:a16="http://schemas.microsoft.com/office/drawing/2014/main" id="{ABE28416-6DA1-B51B-0A32-371780CF9238}"/>
                </a:ext>
              </a:extLst>
            </p:cNvPr>
            <p:cNvSpPr txBox="1"/>
            <p:nvPr/>
          </p:nvSpPr>
          <p:spPr>
            <a:xfrm>
              <a:off x="2573337" y="4105275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/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917B085-DDCD-384B-9AA2-1AC63FCC4462}"/>
              </a:ext>
            </a:extLst>
          </p:cNvPr>
          <p:cNvGrpSpPr/>
          <p:nvPr/>
        </p:nvGrpSpPr>
        <p:grpSpPr>
          <a:xfrm>
            <a:off x="3434107" y="4808068"/>
            <a:ext cx="765175" cy="765175"/>
            <a:chOff x="3159125" y="5534025"/>
            <a:chExt cx="765175" cy="765175"/>
          </a:xfrm>
          <a:solidFill>
            <a:srgbClr val="55797F"/>
          </a:solidFill>
        </p:grpSpPr>
        <p:sp>
          <p:nvSpPr>
            <p:cNvPr id="3" name="Google Shape;3893;p106" descr="Oval 9">
              <a:extLst>
                <a:ext uri="{FF2B5EF4-FFF2-40B4-BE49-F238E27FC236}">
                  <a16:creationId xmlns:a16="http://schemas.microsoft.com/office/drawing/2014/main" id="{07A1EB42-DACC-0B94-1525-F0FB045CF814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16;p106" descr="Rectangle 32">
              <a:extLst>
                <a:ext uri="{FF2B5EF4-FFF2-40B4-BE49-F238E27FC236}">
                  <a16:creationId xmlns:a16="http://schemas.microsoft.com/office/drawing/2014/main" id="{4BFA8179-BAF4-CF0B-D9AE-96FE08FDD000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dirty="0"/>
            </a:p>
          </p:txBody>
        </p:sp>
      </p:grpSp>
      <p:sp>
        <p:nvSpPr>
          <p:cNvPr id="18" name="Google Shape;3934;p106" descr="TextBox 93">
            <a:extLst>
              <a:ext uri="{FF2B5EF4-FFF2-40B4-BE49-F238E27FC236}">
                <a16:creationId xmlns:a16="http://schemas.microsoft.com/office/drawing/2014/main" id="{68DB536C-AB43-9040-2D6D-4E8AD77EA05A}"/>
              </a:ext>
            </a:extLst>
          </p:cNvPr>
          <p:cNvSpPr txBox="1"/>
          <p:nvPr/>
        </p:nvSpPr>
        <p:spPr>
          <a:xfrm>
            <a:off x="3280356" y="1714230"/>
            <a:ext cx="57367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b="0" i="0" dirty="0">
                <a:solidFill>
                  <a:srgbClr val="4F4F4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List some ways to 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GO GREEN</a:t>
            </a:r>
            <a:endParaRPr lang="ar-SA" sz="2800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9" name="Google Shape;3935;p106" descr="TextBox 93">
            <a:extLst>
              <a:ext uri="{FF2B5EF4-FFF2-40B4-BE49-F238E27FC236}">
                <a16:creationId xmlns:a16="http://schemas.microsoft.com/office/drawing/2014/main" id="{D113AB61-69F1-5AC6-3A91-49707AEE5545}"/>
              </a:ext>
            </a:extLst>
          </p:cNvPr>
          <p:cNvSpPr txBox="1"/>
          <p:nvPr/>
        </p:nvSpPr>
        <p:spPr>
          <a:xfrm>
            <a:off x="3370842" y="3250761"/>
            <a:ext cx="57367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b="0" i="0" dirty="0">
                <a:solidFill>
                  <a:srgbClr val="4F4F4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Learn more ways of being environmentally responsible</a:t>
            </a:r>
            <a:endParaRPr lang="ar-SA" sz="2800" dirty="0">
              <a:latin typeface="MV Boli" panose="02000500030200090000" pitchFamily="2" charset="0"/>
            </a:endParaRPr>
          </a:p>
        </p:txBody>
      </p:sp>
      <p:sp>
        <p:nvSpPr>
          <p:cNvPr id="20" name="Google Shape;3936;p106" descr="TextBox 93">
            <a:extLst>
              <a:ext uri="{FF2B5EF4-FFF2-40B4-BE49-F238E27FC236}">
                <a16:creationId xmlns:a16="http://schemas.microsoft.com/office/drawing/2014/main" id="{B8D3B3F0-78DC-8869-5B26-2E3BDFA658A6}"/>
              </a:ext>
            </a:extLst>
          </p:cNvPr>
          <p:cNvSpPr txBox="1"/>
          <p:nvPr/>
        </p:nvSpPr>
        <p:spPr>
          <a:xfrm>
            <a:off x="4299692" y="4673448"/>
            <a:ext cx="47174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b="0" i="0" dirty="0">
                <a:solidFill>
                  <a:srgbClr val="4F4F4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Use the new words to complete the sentences</a:t>
            </a:r>
            <a:endParaRPr lang="ar-SA" sz="2800" dirty="0">
              <a:latin typeface="MV Boli" panose="02000500030200090000" pitchFamily="2" charset="0"/>
            </a:endParaRPr>
          </a:p>
        </p:txBody>
      </p:sp>
      <p:sp>
        <p:nvSpPr>
          <p:cNvPr id="26" name="文本框 5">
            <a:extLst>
              <a:ext uri="{FF2B5EF4-FFF2-40B4-BE49-F238E27FC236}">
                <a16:creationId xmlns:a16="http://schemas.microsoft.com/office/drawing/2014/main" id="{55264CE0-138E-6C62-7043-E2ECD62D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18" y="272898"/>
            <a:ext cx="1634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accent1"/>
                </a:solidFill>
                <a:latin typeface="Comic Sans MS" panose="030F0702030302020204" pitchFamily="66" charset="0"/>
                <a:ea typeface="微软雅黑" pitchFamily="34" charset="-122"/>
              </a:rPr>
              <a:t>Goals</a:t>
            </a:r>
            <a:endParaRPr lang="zh-CN" altLang="en-US" sz="4000" dirty="0">
              <a:solidFill>
                <a:schemeClr val="accent1"/>
              </a:solidFill>
              <a:latin typeface="Comic Sans MS" panose="030F0702030302020204" pitchFamily="66" charset="0"/>
              <a:ea typeface="微软雅黑" pitchFamily="34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3BD8F79-B3DF-2392-AB8C-88B83161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7" y="226307"/>
            <a:ext cx="566077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34CDDCB-84B3-A373-3627-45DA115921C4}"/>
              </a:ext>
            </a:extLst>
          </p:cNvPr>
          <p:cNvGrpSpPr/>
          <p:nvPr/>
        </p:nvGrpSpPr>
        <p:grpSpPr>
          <a:xfrm>
            <a:off x="4369937" y="5997822"/>
            <a:ext cx="765175" cy="765175"/>
            <a:chOff x="3159125" y="5534025"/>
            <a:chExt cx="765175" cy="765175"/>
          </a:xfrm>
          <a:solidFill>
            <a:srgbClr val="594F4F"/>
          </a:solidFill>
        </p:grpSpPr>
        <p:sp>
          <p:nvSpPr>
            <p:cNvPr id="32" name="Google Shape;3893;p106" descr="Oval 9">
              <a:extLst>
                <a:ext uri="{FF2B5EF4-FFF2-40B4-BE49-F238E27FC236}">
                  <a16:creationId xmlns:a16="http://schemas.microsoft.com/office/drawing/2014/main" id="{716CCB83-1F8C-C019-8169-CC49B2E5AFDD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916;p106" descr="Rectangle 32">
              <a:extLst>
                <a:ext uri="{FF2B5EF4-FFF2-40B4-BE49-F238E27FC236}">
                  <a16:creationId xmlns:a16="http://schemas.microsoft.com/office/drawing/2014/main" id="{09D43A1D-051B-13AB-9706-12D25F5F3167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</a:t>
              </a:r>
              <a:endParaRPr dirty="0"/>
            </a:p>
          </p:txBody>
        </p:sp>
      </p:grpSp>
      <p:sp>
        <p:nvSpPr>
          <p:cNvPr id="34" name="Google Shape;3936;p106" descr="TextBox 93">
            <a:extLst>
              <a:ext uri="{FF2B5EF4-FFF2-40B4-BE49-F238E27FC236}">
                <a16:creationId xmlns:a16="http://schemas.microsoft.com/office/drawing/2014/main" id="{D7348A9C-EA97-2089-CC59-597D23866F16}"/>
              </a:ext>
            </a:extLst>
          </p:cNvPr>
          <p:cNvSpPr txBox="1"/>
          <p:nvPr/>
        </p:nvSpPr>
        <p:spPr>
          <a:xfrm>
            <a:off x="5235522" y="5863202"/>
            <a:ext cx="47174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Answer some questions correctly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36365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A0414EE-3CC9-810D-D783-522572B19C1D}"/>
              </a:ext>
            </a:extLst>
          </p:cNvPr>
          <p:cNvSpPr txBox="1"/>
          <p:nvPr/>
        </p:nvSpPr>
        <p:spPr>
          <a:xfrm>
            <a:off x="492366" y="677421"/>
            <a:ext cx="37099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What does it mean to go green? </a:t>
            </a:r>
          </a:p>
        </p:txBody>
      </p:sp>
      <p:pic>
        <p:nvPicPr>
          <p:cNvPr id="4098" name="Picture 2" descr="Recycle clip art free clipart images 4 - Clipartix">
            <a:extLst>
              <a:ext uri="{FF2B5EF4-FFF2-40B4-BE49-F238E27FC236}">
                <a16:creationId xmlns:a16="http://schemas.microsoft.com/office/drawing/2014/main" id="{9DF3C78D-D4EF-1373-AA63-23BF09DC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16" y="488676"/>
            <a:ext cx="4648808" cy="44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31029B5A-3653-E85B-7E4E-A96A36141860}"/>
              </a:ext>
            </a:extLst>
          </p:cNvPr>
          <p:cNvSpPr txBox="1"/>
          <p:nvPr/>
        </p:nvSpPr>
        <p:spPr>
          <a:xfrm>
            <a:off x="302576" y="2235351"/>
            <a:ext cx="5529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To do things in a way that protects the natural environment</a:t>
            </a:r>
          </a:p>
        </p:txBody>
      </p:sp>
      <p:pic>
        <p:nvPicPr>
          <p:cNvPr id="9" name="Picture 2" descr="World environment and sustainable development Vector Image">
            <a:extLst>
              <a:ext uri="{FF2B5EF4-FFF2-40B4-BE49-F238E27FC236}">
                <a16:creationId xmlns:a16="http://schemas.microsoft.com/office/drawing/2014/main" id="{C87B6472-B8BB-82CA-C838-51259D5E9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9371" r="6607" b="37047"/>
          <a:stretch/>
        </p:blipFill>
        <p:spPr bwMode="auto">
          <a:xfrm>
            <a:off x="0" y="5179853"/>
            <a:ext cx="5909481" cy="16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ocery Clipart - Shopping Bags Clip Art - Free Transparent PNG Clipart  Images Download">
            <a:extLst>
              <a:ext uri="{FF2B5EF4-FFF2-40B4-BE49-F238E27FC236}">
                <a16:creationId xmlns:a16="http://schemas.microsoft.com/office/drawing/2014/main" id="{D0DD5D4D-4863-50EA-9F04-DC87DF6EF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0" b="91351" l="22738" r="78929">
                        <a14:foregroundMark x1="59286" y1="79099" x2="59286" y2="79099"/>
                        <a14:foregroundMark x1="54405" y1="57658" x2="54405" y2="57658"/>
                        <a14:foregroundMark x1="47024" y1="76036" x2="47024" y2="76036"/>
                        <a14:foregroundMark x1="63571" y1="54775" x2="63571" y2="54775"/>
                        <a14:foregroundMark x1="67143" y1="49189" x2="30238" y2="58378"/>
                        <a14:foregroundMark x1="30238" y1="58378" x2="39048" y2="72252"/>
                        <a14:foregroundMark x1="39048" y1="72252" x2="56786" y2="63964"/>
                        <a14:foregroundMark x1="68690" y1="45225" x2="70714" y2="70090"/>
                        <a14:foregroundMark x1="70714" y1="70090" x2="65952" y2="78919"/>
                        <a14:foregroundMark x1="65952" y1="78919" x2="29524" y2="87748"/>
                        <a14:foregroundMark x1="29524" y1="87748" x2="24881" y2="76937"/>
                        <a14:foregroundMark x1="24881" y1="76937" x2="26429" y2="52252"/>
                        <a14:foregroundMark x1="26429" y1="52252" x2="32381" y2="35315"/>
                        <a14:foregroundMark x1="32381" y1="35315" x2="40119" y2="34775"/>
                        <a14:foregroundMark x1="40119" y1="34775" x2="33810" y2="60721"/>
                        <a14:foregroundMark x1="45714" y1="13333" x2="45714" y2="13333"/>
                        <a14:foregroundMark x1="47143" y1="9550" x2="47143" y2="9550"/>
                        <a14:foregroundMark x1="74405" y1="25766" x2="74405" y2="25766"/>
                        <a14:foregroundMark x1="76786" y1="23604" x2="68929" y2="33153"/>
                        <a14:foregroundMark x1="78929" y1="27027" x2="78929" y2="27027"/>
                        <a14:foregroundMark x1="22857" y1="78919" x2="22857" y2="78919"/>
                        <a14:foregroundMark x1="34524" y1="91351" x2="34524" y2="91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4099" r="19203" b="6497"/>
          <a:stretch/>
        </p:blipFill>
        <p:spPr bwMode="auto">
          <a:xfrm>
            <a:off x="-13086150" y="11165630"/>
            <a:ext cx="2190829" cy="20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usable Bag Poster Vector Images (over 640)">
            <a:extLst>
              <a:ext uri="{FF2B5EF4-FFF2-40B4-BE49-F238E27FC236}">
                <a16:creationId xmlns:a16="http://schemas.microsoft.com/office/drawing/2014/main" id="{1DD23192-3513-A888-EC6E-4D2E4FC55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5855" r="8997" b="6117"/>
          <a:stretch/>
        </p:blipFill>
        <p:spPr bwMode="auto">
          <a:xfrm>
            <a:off x="-13086150" y="8969368"/>
            <a:ext cx="2034707" cy="21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remium Vector | Eco bag logo design template">
            <a:extLst>
              <a:ext uri="{FF2B5EF4-FFF2-40B4-BE49-F238E27FC236}">
                <a16:creationId xmlns:a16="http://schemas.microsoft.com/office/drawing/2014/main" id="{B9D504CD-E7D7-D925-4750-BDF297DE1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6948" r="5345" b="7591"/>
          <a:stretch/>
        </p:blipFill>
        <p:spPr bwMode="auto">
          <a:xfrm>
            <a:off x="-10564306" y="11050043"/>
            <a:ext cx="2312070" cy="224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6,493 Plastic Bag Illustrations &amp; Clip Art - iStock">
            <a:extLst>
              <a:ext uri="{FF2B5EF4-FFF2-40B4-BE49-F238E27FC236}">
                <a16:creationId xmlns:a16="http://schemas.microsoft.com/office/drawing/2014/main" id="{E9CB4791-1870-D538-A8FB-9D439B79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250" y="9757951"/>
            <a:ext cx="4506744" cy="3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سهم: مخطط إلى اليمين 13">
            <a:extLst>
              <a:ext uri="{FF2B5EF4-FFF2-40B4-BE49-F238E27FC236}">
                <a16:creationId xmlns:a16="http://schemas.microsoft.com/office/drawing/2014/main" id="{E9761753-DDB1-EA11-0FF4-24C4C07BE308}"/>
              </a:ext>
            </a:extLst>
          </p:cNvPr>
          <p:cNvSpPr/>
          <p:nvPr/>
        </p:nvSpPr>
        <p:spPr>
          <a:xfrm rot="5400000">
            <a:off x="4990066" y="-5380874"/>
            <a:ext cx="3536659" cy="964442"/>
          </a:xfrm>
          <a:prstGeom prst="stripedRightArrow">
            <a:avLst>
              <a:gd name="adj1" fmla="val 30153"/>
              <a:gd name="adj2" fmla="val 48816"/>
            </a:avLst>
          </a:prstGeom>
          <a:solidFill>
            <a:srgbClr val="9F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90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ocery Clipart - Shopping Bags Clip Art - Free Transparent PNG Clipart  Images Download">
            <a:extLst>
              <a:ext uri="{FF2B5EF4-FFF2-40B4-BE49-F238E27FC236}">
                <a16:creationId xmlns:a16="http://schemas.microsoft.com/office/drawing/2014/main" id="{137C3709-26A8-02D3-9BE7-0AEEA5F46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0" b="91351" l="22738" r="78929">
                        <a14:foregroundMark x1="59286" y1="79099" x2="59286" y2="79099"/>
                        <a14:foregroundMark x1="54405" y1="57658" x2="54405" y2="57658"/>
                        <a14:foregroundMark x1="47024" y1="76036" x2="47024" y2="76036"/>
                        <a14:foregroundMark x1="63571" y1="54775" x2="63571" y2="54775"/>
                        <a14:foregroundMark x1="67143" y1="49189" x2="30238" y2="58378"/>
                        <a14:foregroundMark x1="30238" y1="58378" x2="39048" y2="72252"/>
                        <a14:foregroundMark x1="39048" y1="72252" x2="56786" y2="63964"/>
                        <a14:foregroundMark x1="68690" y1="45225" x2="70714" y2="70090"/>
                        <a14:foregroundMark x1="70714" y1="70090" x2="65952" y2="78919"/>
                        <a14:foregroundMark x1="65952" y1="78919" x2="29524" y2="87748"/>
                        <a14:foregroundMark x1="29524" y1="87748" x2="24881" y2="76937"/>
                        <a14:foregroundMark x1="24881" y1="76937" x2="26429" y2="52252"/>
                        <a14:foregroundMark x1="26429" y1="52252" x2="32381" y2="35315"/>
                        <a14:foregroundMark x1="32381" y1="35315" x2="40119" y2="34775"/>
                        <a14:foregroundMark x1="40119" y1="34775" x2="33810" y2="60721"/>
                        <a14:foregroundMark x1="45714" y1="13333" x2="45714" y2="13333"/>
                        <a14:foregroundMark x1="47143" y1="9550" x2="47143" y2="9550"/>
                        <a14:foregroundMark x1="74405" y1="25766" x2="74405" y2="25766"/>
                        <a14:foregroundMark x1="76786" y1="23604" x2="68929" y2="33153"/>
                        <a14:foregroundMark x1="78929" y1="27027" x2="78929" y2="27027"/>
                        <a14:foregroundMark x1="22857" y1="78919" x2="22857" y2="78919"/>
                        <a14:foregroundMark x1="34524" y1="91351" x2="34524" y2="91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4099" r="19203" b="6497"/>
          <a:stretch/>
        </p:blipFill>
        <p:spPr bwMode="auto">
          <a:xfrm>
            <a:off x="364379" y="4558352"/>
            <a:ext cx="2190829" cy="20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usable Bag Poster Vector Images (over 640)">
            <a:extLst>
              <a:ext uri="{FF2B5EF4-FFF2-40B4-BE49-F238E27FC236}">
                <a16:creationId xmlns:a16="http://schemas.microsoft.com/office/drawing/2014/main" id="{4533E3E4-E058-6BA5-00B2-E51C6B614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5855" r="8997" b="6117"/>
          <a:stretch/>
        </p:blipFill>
        <p:spPr bwMode="auto">
          <a:xfrm>
            <a:off x="364379" y="2362090"/>
            <a:ext cx="2034707" cy="21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Vector | Eco bag logo design template">
            <a:extLst>
              <a:ext uri="{FF2B5EF4-FFF2-40B4-BE49-F238E27FC236}">
                <a16:creationId xmlns:a16="http://schemas.microsoft.com/office/drawing/2014/main" id="{DCBE4F8E-7B8D-7262-C074-3E852ABA3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6948" r="5345" b="7591"/>
          <a:stretch/>
        </p:blipFill>
        <p:spPr bwMode="auto">
          <a:xfrm>
            <a:off x="2886223" y="4442765"/>
            <a:ext cx="2312070" cy="224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591B1BE-E10E-E6DE-ED8B-9B66FBE51D4F}"/>
              </a:ext>
            </a:extLst>
          </p:cNvPr>
          <p:cNvSpPr txBox="1"/>
          <p:nvPr/>
        </p:nvSpPr>
        <p:spPr>
          <a:xfrm>
            <a:off x="2833136" y="850918"/>
            <a:ext cx="61969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bring my own bag when I go to the supermarket. </a:t>
            </a:r>
            <a:endParaRPr lang="ar-SA" sz="3200" dirty="0">
              <a:solidFill>
                <a:schemeClr val="accent5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pic>
        <p:nvPicPr>
          <p:cNvPr id="1036" name="Picture 12" descr="16,493 Plastic Bag Illustrations &amp; Clip Art - iStock">
            <a:extLst>
              <a:ext uri="{FF2B5EF4-FFF2-40B4-BE49-F238E27FC236}">
                <a16:creationId xmlns:a16="http://schemas.microsoft.com/office/drawing/2014/main" id="{09D5BB21-82E7-63D3-FBC2-5FA47D82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6" y="3191467"/>
            <a:ext cx="4506744" cy="3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سهم: مخطط إلى اليمين 4">
            <a:extLst>
              <a:ext uri="{FF2B5EF4-FFF2-40B4-BE49-F238E27FC236}">
                <a16:creationId xmlns:a16="http://schemas.microsoft.com/office/drawing/2014/main" id="{8908A424-EDEC-9C8D-9A1F-7C21A20AC021}"/>
              </a:ext>
            </a:extLst>
          </p:cNvPr>
          <p:cNvSpPr/>
          <p:nvPr/>
        </p:nvSpPr>
        <p:spPr>
          <a:xfrm rot="5400000">
            <a:off x="4645521" y="4382560"/>
            <a:ext cx="3536659" cy="964442"/>
          </a:xfrm>
          <a:prstGeom prst="stripedRightArrow">
            <a:avLst>
              <a:gd name="adj1" fmla="val 30153"/>
              <a:gd name="adj2" fmla="val 48816"/>
            </a:avLst>
          </a:prstGeom>
          <a:solidFill>
            <a:srgbClr val="9F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990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ree Vector | Recycling bins separation. waste management concept. trash  and waste, sign concept garbage, container and can.">
            <a:extLst>
              <a:ext uri="{FF2B5EF4-FFF2-40B4-BE49-F238E27FC236}">
                <a16:creationId xmlns:a16="http://schemas.microsoft.com/office/drawing/2014/main" id="{6A83A957-050C-2F16-7CB1-3B52699F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344056"/>
            <a:ext cx="10290175" cy="55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121F5BA-928A-5BBF-4C40-7A04E8176FAE}"/>
              </a:ext>
            </a:extLst>
          </p:cNvPr>
          <p:cNvSpPr/>
          <p:nvPr/>
        </p:nvSpPr>
        <p:spPr>
          <a:xfrm>
            <a:off x="1421296" y="1602475"/>
            <a:ext cx="9505534" cy="3237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A06885-26A9-6005-A47E-3D7F08BFEE9A}"/>
              </a:ext>
            </a:extLst>
          </p:cNvPr>
          <p:cNvSpPr txBox="1"/>
          <p:nvPr/>
        </p:nvSpPr>
        <p:spPr>
          <a:xfrm>
            <a:off x="2074793" y="506103"/>
            <a:ext cx="7854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put glass bottles in the recycling bin</a:t>
            </a:r>
            <a:endParaRPr lang="ar-SA" sz="3200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BE21A6C-212A-D4FF-AC91-2283D1013468}"/>
              </a:ext>
            </a:extLst>
          </p:cNvPr>
          <p:cNvSpPr txBox="1"/>
          <p:nvPr/>
        </p:nvSpPr>
        <p:spPr>
          <a:xfrm>
            <a:off x="3247190" y="1987034"/>
            <a:ext cx="6197046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Why do you do these things?</a:t>
            </a:r>
            <a:endParaRPr lang="ar-SA" sz="3600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41251E3-E2FB-1A26-AFCD-40E732DC8374}"/>
              </a:ext>
            </a:extLst>
          </p:cNvPr>
          <p:cNvSpPr txBox="1"/>
          <p:nvPr/>
        </p:nvSpPr>
        <p:spPr>
          <a:xfrm>
            <a:off x="3075540" y="3516252"/>
            <a:ext cx="6197046" cy="58477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(to protect the environment)</a:t>
            </a:r>
            <a:endParaRPr lang="ar-SA" sz="3200" dirty="0">
              <a:solidFill>
                <a:schemeClr val="accent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25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6">
            <a:extLst>
              <a:ext uri="{FF2B5EF4-FFF2-40B4-BE49-F238E27FC236}">
                <a16:creationId xmlns:a16="http://schemas.microsoft.com/office/drawing/2014/main" id="{2D47E209-98A5-B120-6DE7-E22ACBA05A14}"/>
              </a:ext>
            </a:extLst>
          </p:cNvPr>
          <p:cNvSpPr/>
          <p:nvPr/>
        </p:nvSpPr>
        <p:spPr>
          <a:xfrm>
            <a:off x="252440" y="387627"/>
            <a:ext cx="3607254" cy="147099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What does this green symbol mean ?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D3C28D1-B175-4383-4348-062443294F3C}"/>
              </a:ext>
            </a:extLst>
          </p:cNvPr>
          <p:cNvSpPr txBox="1"/>
          <p:nvPr/>
        </p:nvSpPr>
        <p:spPr>
          <a:xfrm>
            <a:off x="432635" y="3137425"/>
            <a:ext cx="3927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three arrows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represent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ar-SA" sz="2400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  <p:pic>
        <p:nvPicPr>
          <p:cNvPr id="3076" name="Picture 4" descr="Free Recycling Cliparts, Download Free Recycling Cliparts png images, Free  ClipArts on Clipart Library">
            <a:extLst>
              <a:ext uri="{FF2B5EF4-FFF2-40B4-BE49-F238E27FC236}">
                <a16:creationId xmlns:a16="http://schemas.microsoft.com/office/drawing/2014/main" id="{EE2BE8A4-9692-9AA3-5514-7FDD1DDD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16" y="723665"/>
            <a:ext cx="4928209" cy="44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3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's Good and What's Bad about Wind Energy? - Kids Discover">
            <a:extLst>
              <a:ext uri="{FF2B5EF4-FFF2-40B4-BE49-F238E27FC236}">
                <a16:creationId xmlns:a16="http://schemas.microsoft.com/office/drawing/2014/main" id="{DB5F55E3-DE8F-461C-8289-AAB47D34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09" y="1083025"/>
            <a:ext cx="6060893" cy="40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FF6EF8F-6B53-6768-1F92-4A7B02AC7464}"/>
              </a:ext>
            </a:extLst>
          </p:cNvPr>
          <p:cNvSpPr txBox="1"/>
          <p:nvPr/>
        </p:nvSpPr>
        <p:spPr>
          <a:xfrm>
            <a:off x="746068" y="1016523"/>
            <a:ext cx="277852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this is?</a:t>
            </a:r>
            <a:endParaRPr lang="ar-SA" sz="3200" dirty="0">
              <a:latin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CA4727-9AAB-0574-7165-3A61DF96376A}"/>
              </a:ext>
            </a:extLst>
          </p:cNvPr>
          <p:cNvSpPr txBox="1"/>
          <p:nvPr/>
        </p:nvSpPr>
        <p:spPr>
          <a:xfrm>
            <a:off x="391737" y="3520440"/>
            <a:ext cx="47289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there any wind farms near where we live?</a:t>
            </a:r>
            <a:endParaRPr lang="ar-SA" sz="3200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7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C8336244-D2E2-3CEA-E142-D7B4864EA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449474" y="2137279"/>
            <a:ext cx="4105116" cy="30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61351CE-6B8B-4DB7-3D2A-30B758E01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756" y="61020"/>
            <a:ext cx="7408244" cy="6774874"/>
          </a:xfrm>
          <a:prstGeom prst="rect">
            <a:avLst/>
          </a:prstGeom>
        </p:spPr>
      </p:pic>
      <p:pic>
        <p:nvPicPr>
          <p:cNvPr id="5" name="MG Bk 3 F-SA_'17_2-14">
            <a:hlinkClick r:id="" action="ppaction://media"/>
            <a:extLst>
              <a:ext uri="{FF2B5EF4-FFF2-40B4-BE49-F238E27FC236}">
                <a16:creationId xmlns:a16="http://schemas.microsoft.com/office/drawing/2014/main" id="{61E6D09B-2B42-AFCA-F9FD-959E5F0C1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74156" y="185549"/>
            <a:ext cx="609600" cy="60960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5F3A13B-6C57-E118-2015-060668AB97FC}"/>
              </a:ext>
            </a:extLst>
          </p:cNvPr>
          <p:cNvGrpSpPr/>
          <p:nvPr/>
        </p:nvGrpSpPr>
        <p:grpSpPr>
          <a:xfrm>
            <a:off x="1566491" y="3218517"/>
            <a:ext cx="2028600" cy="1902493"/>
            <a:chOff x="62924" y="2950331"/>
            <a:chExt cx="2696302" cy="2782513"/>
          </a:xfrm>
        </p:grpSpPr>
        <p:pic>
          <p:nvPicPr>
            <p:cNvPr id="11268" name="Picture 4" descr="Free Girl reading book clipart,Free PNG – KIDAHA">
              <a:extLst>
                <a:ext uri="{FF2B5EF4-FFF2-40B4-BE49-F238E27FC236}">
                  <a16:creationId xmlns:a16="http://schemas.microsoft.com/office/drawing/2014/main" id="{CF19A374-5B9C-603B-EF33-AD107E053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5" t="2800" r="25935" b="11305"/>
            <a:stretch/>
          </p:blipFill>
          <p:spPr bwMode="auto">
            <a:xfrm>
              <a:off x="768571" y="2950331"/>
              <a:ext cx="1287793" cy="200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7" descr="صورة تحتوي على لعبة, قصاصة فنية, دمية&#10;&#10;تم إنشاء الوصف تلقائياً">
              <a:extLst>
                <a:ext uri="{FF2B5EF4-FFF2-40B4-BE49-F238E27FC236}">
                  <a16:creationId xmlns:a16="http://schemas.microsoft.com/office/drawing/2014/main" id="{D110ED26-8FFF-F36E-3890-A9956D510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4" y="4180269"/>
              <a:ext cx="1600200" cy="1552575"/>
            </a:xfrm>
            <a:prstGeom prst="rect">
              <a:avLst/>
            </a:prstGeom>
          </p:spPr>
        </p:pic>
        <p:pic>
          <p:nvPicPr>
            <p:cNvPr id="9" name="صورة 8" descr="صورة تحتوي على لعبة, قصاصة فنية, دمية&#10;&#10;تم إنشاء الوصف تلقائياً">
              <a:extLst>
                <a:ext uri="{FF2B5EF4-FFF2-40B4-BE49-F238E27FC236}">
                  <a16:creationId xmlns:a16="http://schemas.microsoft.com/office/drawing/2014/main" id="{204D7646-A261-9BFD-310E-B625B423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026" y="4180269"/>
              <a:ext cx="1600200" cy="1552575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25E938-7603-092A-0374-4886092C52F1}"/>
              </a:ext>
            </a:extLst>
          </p:cNvPr>
          <p:cNvSpPr txBox="1"/>
          <p:nvPr/>
        </p:nvSpPr>
        <p:spPr>
          <a:xfrm>
            <a:off x="627698" y="145043"/>
            <a:ext cx="3219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Questionnaire </a:t>
            </a:r>
            <a:endParaRPr lang="ar-SA" sz="32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7D854ED-57F7-FBBC-1D06-3E1F55AE58E5}"/>
              </a:ext>
            </a:extLst>
          </p:cNvPr>
          <p:cNvSpPr txBox="1"/>
          <p:nvPr/>
        </p:nvSpPr>
        <p:spPr>
          <a:xfrm>
            <a:off x="849396" y="795149"/>
            <a:ext cx="28162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Listen and read along 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356</Words>
  <Application>Microsoft Office PowerPoint</Application>
  <PresentationFormat>شاشة عريضة</PresentationFormat>
  <Paragraphs>80</Paragraphs>
  <Slides>19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Comic Sans MS</vt:lpstr>
      <vt:lpstr>Dancing Script</vt:lpstr>
      <vt:lpstr>Helvetica Neue</vt:lpstr>
      <vt:lpstr>MV Boli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2022-12-26T05:50:53Z</dcterms:created>
  <dcterms:modified xsi:type="dcterms:W3CDTF">2022-12-26T18:28:29Z</dcterms:modified>
</cp:coreProperties>
</file>