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B3ECE-5EAF-4971-BC80-4392687FD9A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FA931-5B4D-4024-B13F-383982B30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22.png"/><Relationship Id="rId4" Type="http://schemas.openxmlformats.org/officeDocument/2006/relationships/image" Target="../media/image59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&#1575;&#1604;&#1606;&#1587;&#1576;&#1577;%20&#1575;&#1604;&#1584;&#1607;&#1576;&#1610;&#1577;%20&#1601;&#1610;%20&#1575;&#1604;&#1602;&#1585;&#1570;&#1606;%20&#1608;%20&#1575;&#1604;&#1582;&#1604;&#1602;%2000_08_38-00_12_29.mp4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863" y="2800350"/>
            <a:ext cx="7534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762000" y="4495800"/>
            <a:ext cx="383860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200" dirty="0" smtClean="0"/>
              <a:t>إعداد المعلمة: هند العديني</a:t>
            </a:r>
            <a:endParaRPr lang="en-US" sz="3200" dirty="0"/>
          </a:p>
        </p:txBody>
      </p:sp>
      <p:pic>
        <p:nvPicPr>
          <p:cNvPr id="4" name="صورة 3" descr="اللهم-عل-منا-ما-ينفعنا-و-انفعنا-بما-عل-متنا-و-ز-د-نا-علما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304800"/>
            <a:ext cx="5286412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824038"/>
            <a:ext cx="78200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13" y="381000"/>
            <a:ext cx="8836479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371600" y="2743200"/>
            <a:ext cx="6400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2057400" y="3276600"/>
            <a:ext cx="662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4800" y="3962400"/>
            <a:ext cx="7239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295400" y="4572000"/>
            <a:ext cx="7010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1752600" y="5105400"/>
            <a:ext cx="662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2057400" y="5867400"/>
            <a:ext cx="6629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78232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ساعة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ar-SA" b="1" dirty="0" smtClean="0">
                <a:solidFill>
                  <a:srgbClr val="C00000"/>
                </a:solidFill>
              </a:rPr>
              <a:t>  دقائق</a:t>
            </a:r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0"/>
            <a:ext cx="28574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981200"/>
            <a:ext cx="780947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0" y="4191000"/>
            <a:ext cx="4191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357166"/>
            <a:ext cx="1290643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ربع نص 6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10 </a:t>
            </a:r>
            <a:r>
              <a:rPr lang="ar-SA" b="1" dirty="0" smtClean="0">
                <a:solidFill>
                  <a:srgbClr val="C00000"/>
                </a:solidFill>
              </a:rPr>
              <a:t> دقائق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733056" y="76200"/>
            <a:ext cx="1296144" cy="5277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/>
              <a:t>فردي</a:t>
            </a:r>
            <a:endParaRPr lang="ar-SA" sz="3600" dirty="0"/>
          </a:p>
        </p:txBody>
      </p:sp>
      <p:sp>
        <p:nvSpPr>
          <p:cNvPr id="10" name="مستطيل 2"/>
          <p:cNvSpPr/>
          <p:nvPr/>
        </p:nvSpPr>
        <p:spPr>
          <a:xfrm>
            <a:off x="533400" y="2667000"/>
            <a:ext cx="685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88963" y="2482850"/>
          <a:ext cx="558253" cy="717550"/>
        </p:xfrm>
        <a:graphic>
          <a:graphicData uri="http://schemas.openxmlformats.org/presentationml/2006/ole">
            <p:oleObj spid="_x0000_s27650" name="Equation" r:id="rId8" imgW="355320" imgH="457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2557463"/>
            <a:ext cx="7305675" cy="17430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3" name="مستطيل مستدير الزوايا 2"/>
          <p:cNvSpPr/>
          <p:nvPr/>
        </p:nvSpPr>
        <p:spPr>
          <a:xfrm>
            <a:off x="4038600" y="381000"/>
            <a:ext cx="1118592" cy="5760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فردي</a:t>
            </a:r>
            <a:endParaRPr lang="ar-SA" sz="2400" b="1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7162800" y="304800"/>
            <a:ext cx="1423392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التقويم</a:t>
            </a:r>
            <a:endParaRPr lang="ar-SA" sz="2400" b="1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2214578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3657600" y="990600"/>
            <a:ext cx="192882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2400" b="1" dirty="0" err="1" smtClean="0">
                <a:solidFill>
                  <a:schemeClr val="bg1"/>
                </a:solidFill>
              </a:rPr>
              <a:t>استراتيجية</a:t>
            </a:r>
            <a:r>
              <a:rPr lang="ar-SA" sz="2400" b="1" dirty="0" smtClean="0">
                <a:solidFill>
                  <a:schemeClr val="bg1"/>
                </a:solidFill>
              </a:rPr>
              <a:t> الأركان الأربعة  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905000" y="3505200"/>
            <a:ext cx="640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1828800" y="3962400"/>
            <a:ext cx="640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752600" y="4343400"/>
            <a:ext cx="640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057400" y="4800600"/>
            <a:ext cx="640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2057400" y="5257800"/>
            <a:ext cx="640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22193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90800"/>
            <a:ext cx="7126469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ساعة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ar-SA" b="1" dirty="0" smtClean="0">
                <a:solidFill>
                  <a:srgbClr val="C00000"/>
                </a:solidFill>
              </a:rPr>
              <a:t>  دقائق</a:t>
            </a:r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0"/>
            <a:ext cx="28574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381999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85800" y="3429000"/>
            <a:ext cx="3429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/>
          <p:cNvSpPr/>
          <p:nvPr/>
        </p:nvSpPr>
        <p:spPr>
          <a:xfrm>
            <a:off x="152400" y="3962400"/>
            <a:ext cx="777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685800" y="4572000"/>
            <a:ext cx="777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4191000" y="3276600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سهم منحني إلى الأسفل 6"/>
          <p:cNvSpPr/>
          <p:nvPr/>
        </p:nvSpPr>
        <p:spPr>
          <a:xfrm>
            <a:off x="2209800" y="3124200"/>
            <a:ext cx="1143000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سهم منحني إلى الأسفل 7"/>
          <p:cNvSpPr/>
          <p:nvPr/>
        </p:nvSpPr>
        <p:spPr>
          <a:xfrm>
            <a:off x="2286000" y="3124200"/>
            <a:ext cx="1524000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سهم منحني إلى الأسفل 8"/>
          <p:cNvSpPr/>
          <p:nvPr/>
        </p:nvSpPr>
        <p:spPr>
          <a:xfrm rot="10800000" flipH="1">
            <a:off x="2895601" y="3809998"/>
            <a:ext cx="571500" cy="243841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سهم منحني إلى الأسفل 9"/>
          <p:cNvSpPr/>
          <p:nvPr/>
        </p:nvSpPr>
        <p:spPr>
          <a:xfrm rot="10800000" flipH="1">
            <a:off x="2895601" y="3733800"/>
            <a:ext cx="914400" cy="3048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105400" y="33528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/>
          <p:cNvSpPr/>
          <p:nvPr/>
        </p:nvSpPr>
        <p:spPr>
          <a:xfrm>
            <a:off x="6172200" y="3352800"/>
            <a:ext cx="1143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7315200" y="3352800"/>
            <a:ext cx="1143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0" y="2590801"/>
            <a:ext cx="75247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ساعة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160" y="-23"/>
            <a:ext cx="1714512" cy="1428759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703704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38474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r" rtl="1"/>
            <a:r>
              <a:rPr lang="ar-SA" b="1" dirty="0" smtClean="0">
                <a:solidFill>
                  <a:srgbClr val="C00000"/>
                </a:solidFill>
              </a:rPr>
              <a:t> 8 دقائق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86475" y="293964"/>
            <a:ext cx="23717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مستدير الزوايا 6"/>
          <p:cNvSpPr/>
          <p:nvPr/>
        </p:nvSpPr>
        <p:spPr>
          <a:xfrm>
            <a:off x="2452986" y="214290"/>
            <a:ext cx="342902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 smtClean="0"/>
          </a:p>
          <a:p>
            <a:pPr algn="ctr"/>
            <a:r>
              <a:rPr lang="ar-SA" sz="2400" b="1" dirty="0" err="1" smtClean="0"/>
              <a:t>استراتيجية</a:t>
            </a:r>
            <a:r>
              <a:rPr lang="ar-SA" sz="2400" b="1" dirty="0" smtClean="0"/>
              <a:t> تعاقب الأدوار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381999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5715000"/>
            <a:ext cx="274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097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75"/>
            <a:ext cx="2057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685800" y="3124200"/>
            <a:ext cx="7772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2057400" y="3733800"/>
            <a:ext cx="6248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2209800" y="4495800"/>
            <a:ext cx="6248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/>
          <p:cNvSpPr/>
          <p:nvPr/>
        </p:nvSpPr>
        <p:spPr>
          <a:xfrm>
            <a:off x="2209800" y="5105400"/>
            <a:ext cx="6248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2209800" y="5715000"/>
            <a:ext cx="6248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990600"/>
            <a:ext cx="2067379" cy="12620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124200"/>
            <a:ext cx="2147887" cy="19198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0"/>
            <a:ext cx="2309813" cy="253258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6" name="وسيلة شرح على شكل سحابة 5"/>
          <p:cNvSpPr/>
          <p:nvPr/>
        </p:nvSpPr>
        <p:spPr>
          <a:xfrm>
            <a:off x="2019280" y="381000"/>
            <a:ext cx="4357718" cy="125559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كيف تتم عملية تبسيط الجذر النوني ؟</a:t>
            </a: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ساعة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760" y="-23"/>
            <a:ext cx="1714512" cy="1428759"/>
          </a:xfrm>
          <a:prstGeom prst="rect">
            <a:avLst/>
          </a:prstGeom>
        </p:spPr>
      </p:pic>
      <p:sp>
        <p:nvSpPr>
          <p:cNvPr id="3" name="شكل بيضاوي 2"/>
          <p:cNvSpPr/>
          <p:nvPr/>
        </p:nvSpPr>
        <p:spPr>
          <a:xfrm>
            <a:off x="551304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86074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r" rtl="1"/>
            <a:r>
              <a:rPr lang="ar-SA" b="1" dirty="0" smtClean="0">
                <a:solidFill>
                  <a:srgbClr val="C00000"/>
                </a:solidFill>
              </a:rPr>
              <a:t> 8 دقائق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934075" y="293964"/>
            <a:ext cx="23717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مستدير الزوايا 5"/>
          <p:cNvSpPr/>
          <p:nvPr/>
        </p:nvSpPr>
        <p:spPr>
          <a:xfrm>
            <a:off x="2300586" y="214290"/>
            <a:ext cx="3429024" cy="64294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400" b="1" dirty="0" smtClean="0"/>
          </a:p>
          <a:p>
            <a:pPr algn="ctr"/>
            <a:r>
              <a:rPr lang="ar-SA" sz="2400" b="1" dirty="0" err="1" smtClean="0"/>
              <a:t>استراتيجية</a:t>
            </a:r>
            <a:r>
              <a:rPr lang="ar-SA" sz="2400" b="1" dirty="0" smtClean="0"/>
              <a:t> تعاقب الأدوار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048000"/>
            <a:ext cx="13858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048000"/>
            <a:ext cx="137636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2438400"/>
            <a:ext cx="17716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8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7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28765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286000"/>
            <a:ext cx="2605087" cy="50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971800"/>
            <a:ext cx="7944984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3753" y="3810000"/>
            <a:ext cx="150584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962400"/>
            <a:ext cx="141373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357166"/>
            <a:ext cx="1290643" cy="53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صورة 7" descr="ساعة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9" name="شكل بيضاوي 8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ربع نص 9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10 </a:t>
            </a:r>
            <a:r>
              <a:rPr lang="ar-SA" b="1" dirty="0" smtClean="0">
                <a:solidFill>
                  <a:srgbClr val="C00000"/>
                </a:solidFill>
              </a:rPr>
              <a:t> دقائق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733056" y="76200"/>
            <a:ext cx="1296144" cy="5277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/>
              <a:t>فردي</a:t>
            </a:r>
            <a:endParaRPr lang="ar-SA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49" y="1938338"/>
            <a:ext cx="748762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مستدير الزوايا 2"/>
          <p:cNvSpPr/>
          <p:nvPr/>
        </p:nvSpPr>
        <p:spPr>
          <a:xfrm>
            <a:off x="4038600" y="381000"/>
            <a:ext cx="1118592" cy="5760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فردي</a:t>
            </a:r>
            <a:endParaRPr lang="ar-SA" sz="2400" b="1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7162800" y="304800"/>
            <a:ext cx="1423392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التقويم</a:t>
            </a:r>
            <a:endParaRPr lang="ar-S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81000"/>
            <a:ext cx="60960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كائن 3">
            <a:hlinkClick r:id="rId5" action="ppaction://hlinkfile"/>
          </p:cNvPr>
          <p:cNvGraphicFramePr>
            <a:graphicFrameLocks noChangeAspect="1"/>
          </p:cNvGraphicFramePr>
          <p:nvPr/>
        </p:nvGraphicFramePr>
        <p:xfrm>
          <a:off x="2414588" y="3084513"/>
          <a:ext cx="4314825" cy="687387"/>
        </p:xfrm>
        <a:graphic>
          <a:graphicData uri="http://schemas.openxmlformats.org/presentationml/2006/ole">
            <p:oleObj spid="_x0000_s7169" name="Packager Shell Object" r:id="rId6" imgW="431496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6390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8001000" cy="206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990600" y="2057400"/>
            <a:ext cx="464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638800" y="2057400"/>
            <a:ext cx="1752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902325" y="2057400"/>
          <a:ext cx="684213" cy="411163"/>
        </p:xfrm>
        <a:graphic>
          <a:graphicData uri="http://schemas.openxmlformats.org/presentationml/2006/ole">
            <p:oleObj spid="_x0000_s5123" name="Equation" r:id="rId4" imgW="469800" imgH="241200" progId="Equation.DSMT4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576888" y="2636838"/>
          <a:ext cx="1184275" cy="411162"/>
        </p:xfrm>
        <a:graphic>
          <a:graphicData uri="http://schemas.openxmlformats.org/presentationml/2006/ole">
            <p:oleObj spid="_x0000_s5125" name="Equation" r:id="rId5" imgW="812520" imgH="241200" progId="Equation.DSMT4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664200" y="3268663"/>
          <a:ext cx="981075" cy="366712"/>
        </p:xfrm>
        <a:graphic>
          <a:graphicData uri="http://schemas.openxmlformats.org/presentationml/2006/ole">
            <p:oleObj spid="_x0000_s5126" name="Equation" r:id="rId6" imgW="672840" imgH="215640" progId="Equation.DSMT4">
              <p:embed/>
            </p:oleObj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6761163" y="3276600"/>
          <a:ext cx="889000" cy="366713"/>
        </p:xfrm>
        <a:graphic>
          <a:graphicData uri="http://schemas.openxmlformats.org/presentationml/2006/ole">
            <p:oleObj spid="_x0000_s5127" name="Equation" r:id="rId7" imgW="609480" imgH="215640" progId="Equation.DSMT4">
              <p:embed/>
            </p:oleObj>
          </a:graphicData>
        </a:graphic>
      </p:graphicFrame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33800"/>
            <a:ext cx="906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مستطيل 10"/>
          <p:cNvSpPr/>
          <p:nvPr/>
        </p:nvSpPr>
        <p:spPr>
          <a:xfrm>
            <a:off x="0" y="4267200"/>
            <a:ext cx="5867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/>
          <p:cNvSpPr/>
          <p:nvPr/>
        </p:nvSpPr>
        <p:spPr>
          <a:xfrm>
            <a:off x="5867400" y="4343400"/>
            <a:ext cx="2133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5937250" y="4332288"/>
          <a:ext cx="1071563" cy="433387"/>
        </p:xfrm>
        <a:graphic>
          <a:graphicData uri="http://schemas.openxmlformats.org/presentationml/2006/ole">
            <p:oleObj spid="_x0000_s5129" name="Equation" r:id="rId9" imgW="736560" imgH="253800" progId="Equation.DSMT4">
              <p:embed/>
            </p:oleObj>
          </a:graphicData>
        </a:graphic>
      </p:graphicFrame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5964238" y="4879975"/>
          <a:ext cx="1182687" cy="476250"/>
        </p:xfrm>
        <a:graphic>
          <a:graphicData uri="http://schemas.openxmlformats.org/presentationml/2006/ole">
            <p:oleObj spid="_x0000_s5132" name="Equation" r:id="rId10" imgW="812520" imgH="279360" progId="Equation.DSMT4">
              <p:embed/>
            </p:oleObj>
          </a:graphicData>
        </a:graphic>
      </p:graphicFrame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1" y="5391150"/>
            <a:ext cx="7467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819400"/>
            <a:ext cx="7010399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3657600" y="228600"/>
            <a:ext cx="2133600" cy="2362200"/>
            <a:chOff x="-71470" y="0"/>
            <a:chExt cx="3214678" cy="3786214"/>
          </a:xfrm>
        </p:grpSpPr>
        <p:pic>
          <p:nvPicPr>
            <p:cNvPr id="4" name="Picture 2" descr="image-490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71470" y="0"/>
              <a:ext cx="3214678" cy="3786214"/>
            </a:xfrm>
            <a:prstGeom prst="rect">
              <a:avLst/>
            </a:prstGeom>
            <a:noFill/>
          </p:spPr>
        </p:pic>
        <p:sp>
          <p:nvSpPr>
            <p:cNvPr id="5" name="مستطيل 4"/>
            <p:cNvSpPr/>
            <p:nvPr/>
          </p:nvSpPr>
          <p:spPr>
            <a:xfrm>
              <a:off x="214282" y="390362"/>
              <a:ext cx="2576345" cy="1923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2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استراتيجية</a:t>
              </a:r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ar-S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ورقة الدقيقة الواحدة</a:t>
              </a:r>
              <a:endParaRPr lang="en-US" sz="2400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6" name="صورة 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596" y="1639880"/>
              <a:ext cx="2071702" cy="150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صورة 6" descr="ساعة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62351" cy="1549523"/>
          </a:xfrm>
          <a:prstGeom prst="rect">
            <a:avLst/>
          </a:prstGeom>
        </p:spPr>
      </p:pic>
      <p:sp>
        <p:nvSpPr>
          <p:cNvPr id="8" name="شكل بيضاوي 7"/>
          <p:cNvSpPr/>
          <p:nvPr/>
        </p:nvSpPr>
        <p:spPr>
          <a:xfrm>
            <a:off x="200232" y="71414"/>
            <a:ext cx="1442558" cy="142164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ربع نص 8"/>
          <p:cNvSpPr txBox="1"/>
          <p:nvPr/>
        </p:nvSpPr>
        <p:spPr>
          <a:xfrm>
            <a:off x="285720" y="282340"/>
            <a:ext cx="85877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دقيقة واحدة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14350"/>
            <a:ext cx="78867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288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187" y="0"/>
            <a:ext cx="9207187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648200" y="1676400"/>
            <a:ext cx="301466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7131050" y="3581400"/>
          <a:ext cx="869950" cy="866775"/>
        </p:xfrm>
        <a:graphic>
          <a:graphicData uri="http://schemas.openxmlformats.org/presentationml/2006/ole">
            <p:oleObj spid="_x0000_s8196" name="Equation" r:id="rId4" imgW="596880" imgH="507960" progId="Equation.DSMT4">
              <p:embed/>
            </p:oleObj>
          </a:graphicData>
        </a:graphic>
      </p:graphicFrame>
      <p:graphicFrame>
        <p:nvGraphicFramePr>
          <p:cNvPr id="8198" name="Object 4"/>
          <p:cNvGraphicFramePr>
            <a:graphicFrameLocks noChangeAspect="1"/>
          </p:cNvGraphicFramePr>
          <p:nvPr/>
        </p:nvGraphicFramePr>
        <p:xfrm>
          <a:off x="7083425" y="4695825"/>
          <a:ext cx="1333500" cy="866775"/>
        </p:xfrm>
        <a:graphic>
          <a:graphicData uri="http://schemas.openxmlformats.org/presentationml/2006/ole">
            <p:oleObj spid="_x0000_s8198" name="Equation" r:id="rId5" imgW="914400" imgH="507960" progId="Equation.DSMT4">
              <p:embed/>
            </p:oleObj>
          </a:graphicData>
        </a:graphic>
      </p:graphicFrame>
      <p:graphicFrame>
        <p:nvGraphicFramePr>
          <p:cNvPr id="8199" name="Object 4"/>
          <p:cNvGraphicFramePr>
            <a:graphicFrameLocks noChangeAspect="1"/>
          </p:cNvGraphicFramePr>
          <p:nvPr/>
        </p:nvGraphicFramePr>
        <p:xfrm>
          <a:off x="7204075" y="5507038"/>
          <a:ext cx="944563" cy="823912"/>
        </p:xfrm>
        <a:graphic>
          <a:graphicData uri="http://schemas.openxmlformats.org/presentationml/2006/ole">
            <p:oleObj spid="_x0000_s8199" name="Equation" r:id="rId6" imgW="647640" imgH="482400" progId="Equation.DSMT4">
              <p:embed/>
            </p:oleObj>
          </a:graphicData>
        </a:graphic>
      </p:graphicFrame>
      <p:sp>
        <p:nvSpPr>
          <p:cNvPr id="12" name="مستطيل 11"/>
          <p:cNvSpPr/>
          <p:nvPr/>
        </p:nvSpPr>
        <p:spPr>
          <a:xfrm>
            <a:off x="4572000" y="2667000"/>
            <a:ext cx="2362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/>
          <p:cNvSpPr/>
          <p:nvPr/>
        </p:nvSpPr>
        <p:spPr>
          <a:xfrm>
            <a:off x="6781800" y="2514600"/>
            <a:ext cx="1676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962775" y="2635250"/>
          <a:ext cx="1190625" cy="887413"/>
        </p:xfrm>
        <a:graphic>
          <a:graphicData uri="http://schemas.openxmlformats.org/presentationml/2006/ole">
            <p:oleObj spid="_x0000_s8195" name="Equation" r:id="rId7" imgW="660240" imgH="520560" progId="Equation.DSMT4">
              <p:embed/>
            </p:oleObj>
          </a:graphicData>
        </a:graphic>
      </p:graphicFrame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3870385"/>
            <a:ext cx="1219200" cy="131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ستطيل 15"/>
          <p:cNvSpPr/>
          <p:nvPr/>
        </p:nvSpPr>
        <p:spPr>
          <a:xfrm>
            <a:off x="5105400" y="4038600"/>
            <a:ext cx="156686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 16"/>
          <p:cNvSpPr/>
          <p:nvPr/>
        </p:nvSpPr>
        <p:spPr>
          <a:xfrm>
            <a:off x="5105400" y="4800600"/>
            <a:ext cx="156686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657600"/>
            <a:ext cx="400594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مستطيل 18"/>
          <p:cNvSpPr/>
          <p:nvPr/>
        </p:nvSpPr>
        <p:spPr>
          <a:xfrm>
            <a:off x="-76200" y="838200"/>
            <a:ext cx="4419600" cy="563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 22"/>
          <p:cNvSpPr/>
          <p:nvPr/>
        </p:nvSpPr>
        <p:spPr>
          <a:xfrm>
            <a:off x="490538" y="5791200"/>
            <a:ext cx="3929062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2471738" y="990600"/>
          <a:ext cx="798512" cy="677863"/>
        </p:xfrm>
        <a:graphic>
          <a:graphicData uri="http://schemas.openxmlformats.org/presentationml/2006/ole">
            <p:oleObj spid="_x0000_s8200" name="Equation" r:id="rId10" imgW="507960" imgH="431640" progId="Equation.DSMT4">
              <p:embed/>
            </p:oleObj>
          </a:graphicData>
        </a:graphic>
      </p:graphicFrame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1981200" y="1905000"/>
          <a:ext cx="1524000" cy="862334"/>
        </p:xfrm>
        <a:graphic>
          <a:graphicData uri="http://schemas.openxmlformats.org/presentationml/2006/ole">
            <p:oleObj spid="_x0000_s8201" name="Equation" r:id="rId11" imgW="850680" imgH="482400" progId="Equation.DSMT4">
              <p:embed/>
            </p:oleObj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2208213" y="3005138"/>
          <a:ext cx="1069975" cy="793750"/>
        </p:xfrm>
        <a:graphic>
          <a:graphicData uri="http://schemas.openxmlformats.org/presentationml/2006/ole">
            <p:oleObj spid="_x0000_s8202" name="Equation" r:id="rId12" imgW="596880" imgH="4442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6" grpId="0" animBg="1"/>
      <p:bldP spid="17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14130"/>
          <a:stretch>
            <a:fillRect/>
          </a:stretch>
        </p:blipFill>
        <p:spPr bwMode="auto">
          <a:xfrm>
            <a:off x="1981200" y="2438401"/>
            <a:ext cx="6019801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ساعة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2" y="-23"/>
            <a:ext cx="1714512" cy="1428759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179512" y="44624"/>
            <a:ext cx="1357322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14282" y="71414"/>
            <a:ext cx="12144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الزمن </a:t>
            </a:r>
          </a:p>
          <a:p>
            <a:pPr algn="l"/>
            <a:r>
              <a:rPr lang="ar-SA" b="1" dirty="0" smtClean="0">
                <a:solidFill>
                  <a:srgbClr val="C00000"/>
                </a:solidFill>
              </a:rPr>
              <a:t>  دقائق</a:t>
            </a:r>
            <a:r>
              <a:rPr lang="en-US" b="1" dirty="0" smtClean="0">
                <a:solidFill>
                  <a:srgbClr val="C00000"/>
                </a:solidFill>
              </a:rPr>
              <a:t>7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0"/>
            <a:ext cx="2857488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295400" y="3048000"/>
          <a:ext cx="647700" cy="755650"/>
        </p:xfrm>
        <a:graphic>
          <a:graphicData uri="http://schemas.openxmlformats.org/presentationml/2006/ole">
            <p:oleObj spid="_x0000_s26626" name="Equation" r:id="rId8" imgW="380880" imgH="4442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4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00"/>
                            </p:stCondLst>
                            <p:childTnLst>
                              <p:par>
                                <p:cTn id="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60</Words>
  <Application>Microsoft Office PowerPoint</Application>
  <PresentationFormat>On-screen Show (4:3)</PresentationFormat>
  <Paragraphs>31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سمة Office</vt:lpstr>
      <vt:lpstr>Packager Shell Object</vt:lpstr>
      <vt:lpstr>Equation</vt:lpstr>
      <vt:lpstr>MathType 6.0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lenovo</cp:lastModifiedBy>
  <cp:revision>33</cp:revision>
  <dcterms:created xsi:type="dcterms:W3CDTF">2015-12-13T19:44:43Z</dcterms:created>
  <dcterms:modified xsi:type="dcterms:W3CDTF">2018-12-03T10:47:55Z</dcterms:modified>
</cp:coreProperties>
</file>