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FDF24-DDDF-4A1B-A044-7CF82E6AF45C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57125-E89A-460E-98DD-6D3F0FC3D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57125-E89A-460E-98DD-6D3F0FC3D6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B7F3-2B4F-4E65-8888-E6C8B88F49D2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DC46-7B80-4E81-B29B-98B1BE147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" y="2833688"/>
            <a:ext cx="7658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419" y="2643182"/>
            <a:ext cx="86484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6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929058" y="3071810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786182" y="3640504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3643306" y="4140570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571868" y="4572008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286116" y="4926388"/>
            <a:ext cx="4429156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571868" y="5500702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3500430" y="5855082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4714876" y="6286520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5"/>
            <a:ext cx="8791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85728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3657600" y="990600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36589" cy="28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7" y="0"/>
            <a:ext cx="9018903" cy="608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57158" y="1214422"/>
            <a:ext cx="8510646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285852" y="2000240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285852" y="2428868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85852" y="2926124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347898" y="3438524"/>
            <a:ext cx="6510382" cy="347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438252" y="3783380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142976" y="4283446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438252" y="4712074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438252" y="5143512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438252" y="5715016"/>
            <a:ext cx="6510382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83345" cy="33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786058"/>
            <a:ext cx="7998793" cy="163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2192" y="1071546"/>
            <a:ext cx="7440294" cy="27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00504"/>
            <a:ext cx="75006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15 </a:t>
            </a:r>
            <a:r>
              <a:rPr lang="ar-SA" b="1" dirty="0" smtClean="0">
                <a:solidFill>
                  <a:srgbClr val="C00000"/>
                </a:solidFill>
              </a:rPr>
              <a:t>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58000" y="762000"/>
            <a:ext cx="1296144" cy="527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التقويم</a:t>
            </a:r>
            <a:endParaRPr lang="ar-SA" sz="3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94" y="862034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3657600" y="990600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290" y="3068960"/>
            <a:ext cx="6667820" cy="152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2935718" cy="152400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14620"/>
            <a:ext cx="2652725" cy="249387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2500330" cy="370114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285852" y="357166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يتم تحديد مجال دالة الجذر التربيعي؟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214414" y="164305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يمكن حل متباينة دالة الجذر التربيعي بيانيا؟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0970"/>
            <a:ext cx="8105478" cy="31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21145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3000364" y="3500438"/>
            <a:ext cx="4929222" cy="139846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المتغير الذي يظهر تحت رمز الجذر في الصيغة وماذا يمثل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3152764" y="4888054"/>
            <a:ext cx="4929222" cy="139846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قيمة 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إذا كان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 = 4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0055"/>
            <a:ext cx="8786842" cy="17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8264882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9313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285984" y="2786058"/>
            <a:ext cx="5867416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428728" y="3286124"/>
            <a:ext cx="6516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500166" y="3714752"/>
            <a:ext cx="66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699338" y="4176570"/>
            <a:ext cx="658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733528" y="4714884"/>
            <a:ext cx="6516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913652" y="5143512"/>
            <a:ext cx="6516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733528" y="5640768"/>
            <a:ext cx="6516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733528" y="6212272"/>
            <a:ext cx="6516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3"/>
            <a:ext cx="9144000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770776" y="640108"/>
            <a:ext cx="6516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214546" y="1071546"/>
            <a:ext cx="651600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643042" y="1571612"/>
            <a:ext cx="720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1997430"/>
            <a:ext cx="8215338" cy="43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85752" y="2500306"/>
            <a:ext cx="8215338" cy="43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52400" y="2926124"/>
            <a:ext cx="8215338" cy="43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71406" y="3354752"/>
            <a:ext cx="8991600" cy="43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4929190" y="3857628"/>
            <a:ext cx="381088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81590" y="4357694"/>
            <a:ext cx="381088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5081590" y="4857760"/>
            <a:ext cx="381088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3143240" y="5214950"/>
            <a:ext cx="590163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-32" y="4500570"/>
            <a:ext cx="2928958" cy="228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8365113" cy="149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3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2285992"/>
            <a:ext cx="885824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4714876" y="3071810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4776790" y="3571876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786314" y="4140570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786314" y="4712074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786314" y="5143512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786314" y="5640768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4714876" y="6069396"/>
            <a:ext cx="4152928" cy="50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904730" cy="28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82</Words>
  <Application>Microsoft Office PowerPoint</Application>
  <PresentationFormat>On-screen Show (4:3)</PresentationFormat>
  <Paragraphs>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Lenovo</cp:lastModifiedBy>
  <cp:revision>30</cp:revision>
  <dcterms:created xsi:type="dcterms:W3CDTF">2015-12-17T09:15:49Z</dcterms:created>
  <dcterms:modified xsi:type="dcterms:W3CDTF">2017-12-09T21:24:14Z</dcterms:modified>
</cp:coreProperties>
</file>