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6"/>
  </p:notesMasterIdLst>
  <p:sldIdLst>
    <p:sldId id="256" r:id="rId2"/>
    <p:sldId id="1249" r:id="rId3"/>
    <p:sldId id="941" r:id="rId4"/>
    <p:sldId id="926" r:id="rId5"/>
    <p:sldId id="298" r:id="rId6"/>
    <p:sldId id="1243" r:id="rId7"/>
    <p:sldId id="1244" r:id="rId8"/>
    <p:sldId id="1245" r:id="rId9"/>
    <p:sldId id="918" r:id="rId10"/>
    <p:sldId id="1233" r:id="rId11"/>
    <p:sldId id="1231" r:id="rId12"/>
    <p:sldId id="1239" r:id="rId13"/>
    <p:sldId id="1247" r:id="rId14"/>
    <p:sldId id="294" r:id="rId15"/>
    <p:sldId id="322" r:id="rId16"/>
    <p:sldId id="314" r:id="rId17"/>
    <p:sldId id="1230" r:id="rId18"/>
    <p:sldId id="940" r:id="rId19"/>
    <p:sldId id="1232" r:id="rId20"/>
    <p:sldId id="1240" r:id="rId21"/>
    <p:sldId id="1242" r:id="rId22"/>
    <p:sldId id="1248" r:id="rId23"/>
    <p:sldId id="823" r:id="rId24"/>
    <p:sldId id="790" r:id="rId2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7"/>
    </p:embeddedFont>
    <p:embeddedFont>
      <p:font typeface="Andalus" panose="02020603050405020304" pitchFamily="18" charset="-78"/>
      <p:regular r:id="rId28"/>
    </p:embeddedFont>
    <p:embeddedFont>
      <p:font typeface="AR DARLING" panose="02000000000000000000" pitchFamily="2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Baskerville Old Face" panose="02020602080505020303" pitchFamily="18" charset="0"/>
      <p:regular r:id="rId31"/>
    </p:embeddedFont>
    <p:embeddedFont>
      <p:font typeface="Bradley Hand ITC" panose="03070402050302030203" pitchFamily="66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  <p:embeddedFont>
      <p:font typeface="Harlow Solid Italic" panose="04030604020F02020D02" pitchFamily="82" charset="0"/>
      <p:italic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Proxima Nova" panose="020B0604020202020204" charset="0"/>
      <p:regular r:id="rId43"/>
      <p:bold r:id="rId44"/>
      <p:italic r:id="rId45"/>
      <p:boldItalic r:id="rId46"/>
    </p:embeddedFont>
    <p:embeddedFont>
      <p:font typeface="PT Serif" panose="020B0604020202020204" charset="0"/>
      <p:regular r:id="rId47"/>
      <p:bold r:id="rId48"/>
      <p:italic r:id="rId49"/>
      <p:boldItalic r:id="rId50"/>
    </p:embeddedFont>
    <p:embeddedFont>
      <p:font typeface="Source Serif Pro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CCECFF"/>
    <a:srgbClr val="EAEAEA"/>
    <a:srgbClr val="FFCC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619C01-2F54-4C86-8E8F-FBEF39180290}">
  <a:tblStyle styleId="{4C619C01-2F54-4C86-8E8F-FBEF391802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Al-Mughathwi" userId="7efd23e82c5e6fa0" providerId="LiveId" clId="{88E22A3B-8A50-4D0B-8913-DED01CFCE00F}"/>
    <pc:docChg chg="undo redo custSel addSld delSld modSld sldOrd">
      <pc:chgData name="Ohoud Al-Mughathwi" userId="7efd23e82c5e6fa0" providerId="LiveId" clId="{88E22A3B-8A50-4D0B-8913-DED01CFCE00F}" dt="2020-11-16T15:32:39.294" v="836" actId="1076"/>
      <pc:docMkLst>
        <pc:docMk/>
      </pc:docMkLst>
      <pc:sldChg chg="modSp mod">
        <pc:chgData name="Ohoud Al-Mughathwi" userId="7efd23e82c5e6fa0" providerId="LiveId" clId="{88E22A3B-8A50-4D0B-8913-DED01CFCE00F}" dt="2020-11-16T15:28:31.065" v="814" actId="14100"/>
        <pc:sldMkLst>
          <pc:docMk/>
          <pc:sldMk cId="0" sldId="279"/>
        </pc:sldMkLst>
        <pc:spChg chg="mod">
          <ac:chgData name="Ohoud Al-Mughathwi" userId="7efd23e82c5e6fa0" providerId="LiveId" clId="{88E22A3B-8A50-4D0B-8913-DED01CFCE00F}" dt="2020-11-16T15:28:31.065" v="814" actId="14100"/>
          <ac:spMkLst>
            <pc:docMk/>
            <pc:sldMk cId="0" sldId="279"/>
            <ac:spMk id="864" creationId="{00000000-0000-0000-0000-000000000000}"/>
          </ac:spMkLst>
        </pc:spChg>
      </pc:sldChg>
      <pc:sldChg chg="addSp delSp modSp mod">
        <pc:chgData name="Ohoud Al-Mughathwi" userId="7efd23e82c5e6fa0" providerId="LiveId" clId="{88E22A3B-8A50-4D0B-8913-DED01CFCE00F}" dt="2020-11-16T15:32:39.294" v="836" actId="1076"/>
        <pc:sldMkLst>
          <pc:docMk/>
          <pc:sldMk cId="0" sldId="303"/>
        </pc:sldMkLst>
        <pc:spChg chg="mod">
          <ac:chgData name="Ohoud Al-Mughathwi" userId="7efd23e82c5e6fa0" providerId="LiveId" clId="{88E22A3B-8A50-4D0B-8913-DED01CFCE00F}" dt="2020-11-16T15:30:36.038" v="815" actId="14100"/>
          <ac:spMkLst>
            <pc:docMk/>
            <pc:sldMk cId="0" sldId="303"/>
            <ac:spMk id="2" creationId="{8EE7EB97-890C-4606-9A5B-1A6832D9AF0E}"/>
          </ac:spMkLst>
        </pc:spChg>
        <pc:spChg chg="add mod">
          <ac:chgData name="Ohoud Al-Mughathwi" userId="7efd23e82c5e6fa0" providerId="LiveId" clId="{88E22A3B-8A50-4D0B-8913-DED01CFCE00F}" dt="2020-11-16T15:31:44.166" v="830" actId="14100"/>
          <ac:spMkLst>
            <pc:docMk/>
            <pc:sldMk cId="0" sldId="303"/>
            <ac:spMk id="35" creationId="{31E6D071-4280-4FA1-8605-97BB27BBF5A5}"/>
          </ac:spMkLst>
        </pc:spChg>
        <pc:spChg chg="add mod">
          <ac:chgData name="Ohoud Al-Mughathwi" userId="7efd23e82c5e6fa0" providerId="LiveId" clId="{88E22A3B-8A50-4D0B-8913-DED01CFCE00F}" dt="2020-11-16T14:49:54.860" v="690" actId="20577"/>
          <ac:spMkLst>
            <pc:docMk/>
            <pc:sldMk cId="0" sldId="303"/>
            <ac:spMk id="43" creationId="{B0C2C430-7770-4145-BB34-3C507DCA2CD1}"/>
          </ac:spMkLst>
        </pc:spChg>
        <pc:spChg chg="mod">
          <ac:chgData name="Ohoud Al-Mughathwi" userId="7efd23e82c5e6fa0" providerId="LiveId" clId="{88E22A3B-8A50-4D0B-8913-DED01CFCE00F}" dt="2020-11-16T14:51:10.436" v="693" actId="14838"/>
          <ac:spMkLst>
            <pc:docMk/>
            <pc:sldMk cId="0" sldId="303"/>
            <ac:spMk id="784" creationId="{00000000-0000-0000-0000-000000000000}"/>
          </ac:spMkLst>
        </pc:spChg>
        <pc:grpChg chg="mod">
          <ac:chgData name="Ohoud Al-Mughathwi" userId="7efd23e82c5e6fa0" providerId="LiveId" clId="{88E22A3B-8A50-4D0B-8913-DED01CFCE00F}" dt="2020-11-16T15:32:39.294" v="836" actId="1076"/>
          <ac:grpSpMkLst>
            <pc:docMk/>
            <pc:sldMk cId="0" sldId="303"/>
            <ac:grpSpMk id="786" creationId="{00000000-0000-0000-0000-000000000000}"/>
          </ac:grpSpMkLst>
        </pc:grpChg>
        <pc:graphicFrameChg chg="mod modGraphic">
          <ac:chgData name="Ohoud Al-Mughathwi" userId="7efd23e82c5e6fa0" providerId="LiveId" clId="{88E22A3B-8A50-4D0B-8913-DED01CFCE00F}" dt="2020-11-16T15:32:24.604" v="835" actId="6549"/>
          <ac:graphicFrameMkLst>
            <pc:docMk/>
            <pc:sldMk cId="0" sldId="303"/>
            <ac:graphicFrameMk id="785" creationId="{00000000-0000-0000-0000-000000000000}"/>
          </ac:graphicFrameMkLst>
        </pc:graphicFrameChg>
        <pc:picChg chg="del">
          <ac:chgData name="Ohoud Al-Mughathwi" userId="7efd23e82c5e6fa0" providerId="LiveId" clId="{88E22A3B-8A50-4D0B-8913-DED01CFCE00F}" dt="2020-11-16T14:46:36.163" v="427" actId="478"/>
          <ac:picMkLst>
            <pc:docMk/>
            <pc:sldMk cId="0" sldId="303"/>
            <ac:picMk id="3" creationId="{AD2D07D7-284D-4C5B-A73A-B7C0657FCCCB}"/>
          </ac:picMkLst>
        </pc:picChg>
        <pc:picChg chg="del mod">
          <ac:chgData name="Ohoud Al-Mughathwi" userId="7efd23e82c5e6fa0" providerId="LiveId" clId="{88E22A3B-8A50-4D0B-8913-DED01CFCE00F}" dt="2020-11-16T14:41:01.059" v="376" actId="478"/>
          <ac:picMkLst>
            <pc:docMk/>
            <pc:sldMk cId="0" sldId="303"/>
            <ac:picMk id="4" creationId="{6F30274D-64C3-4B06-9D0C-6FCDAF79BF18}"/>
          </ac:picMkLst>
        </pc:picChg>
        <pc:picChg chg="mod">
          <ac:chgData name="Ohoud Al-Mughathwi" userId="7efd23e82c5e6fa0" providerId="LiveId" clId="{88E22A3B-8A50-4D0B-8913-DED01CFCE00F}" dt="2020-11-16T14:51:26.196" v="697" actId="14100"/>
          <ac:picMkLst>
            <pc:docMk/>
            <pc:sldMk cId="0" sldId="303"/>
            <ac:picMk id="5" creationId="{9835BD69-908F-4771-83C0-A3D0E729A6DD}"/>
          </ac:picMkLst>
        </pc:picChg>
        <pc:picChg chg="add del mod">
          <ac:chgData name="Ohoud Al-Mughathwi" userId="7efd23e82c5e6fa0" providerId="LiveId" clId="{88E22A3B-8A50-4D0B-8913-DED01CFCE00F}" dt="2020-11-16T14:44:43.516" v="405" actId="478"/>
          <ac:picMkLst>
            <pc:docMk/>
            <pc:sldMk cId="0" sldId="303"/>
            <ac:picMk id="7" creationId="{E8A9BAD1-09F2-43F2-A4C1-80DA169274E9}"/>
          </ac:picMkLst>
        </pc:picChg>
        <pc:picChg chg="add del mod">
          <ac:chgData name="Ohoud Al-Mughathwi" userId="7efd23e82c5e6fa0" providerId="LiveId" clId="{88E22A3B-8A50-4D0B-8913-DED01CFCE00F}" dt="2020-11-16T14:44:59.711" v="408" actId="478"/>
          <ac:picMkLst>
            <pc:docMk/>
            <pc:sldMk cId="0" sldId="303"/>
            <ac:picMk id="9" creationId="{3CE1E898-2D2E-4BF3-B37D-41B354E06540}"/>
          </ac:picMkLst>
        </pc:picChg>
        <pc:picChg chg="add mod">
          <ac:chgData name="Ohoud Al-Mughathwi" userId="7efd23e82c5e6fa0" providerId="LiveId" clId="{88E22A3B-8A50-4D0B-8913-DED01CFCE00F}" dt="2020-11-16T15:30:39.514" v="816" actId="14100"/>
          <ac:picMkLst>
            <pc:docMk/>
            <pc:sldMk cId="0" sldId="303"/>
            <ac:picMk id="11" creationId="{2B7AB019-5B01-4E27-B87F-E3B56137C895}"/>
          </ac:picMkLst>
        </pc:picChg>
        <pc:picChg chg="add mod modCrop">
          <ac:chgData name="Ohoud Al-Mughathwi" userId="7efd23e82c5e6fa0" providerId="LiveId" clId="{88E22A3B-8A50-4D0B-8913-DED01CFCE00F}" dt="2020-11-16T15:31:01.927" v="822" actId="1076"/>
          <ac:picMkLst>
            <pc:docMk/>
            <pc:sldMk cId="0" sldId="303"/>
            <ac:picMk id="13" creationId="{35DC1332-BD4D-4D27-9C9E-B50618F9E2B7}"/>
          </ac:picMkLst>
        </pc:picChg>
        <pc:picChg chg="add mod">
          <ac:chgData name="Ohoud Al-Mughathwi" userId="7efd23e82c5e6fa0" providerId="LiveId" clId="{88E22A3B-8A50-4D0B-8913-DED01CFCE00F}" dt="2020-11-16T15:30:44.959" v="818" actId="1076"/>
          <ac:picMkLst>
            <pc:docMk/>
            <pc:sldMk cId="0" sldId="303"/>
            <ac:picMk id="15" creationId="{1C9826C7-6DF3-4412-8FE3-122D3A8C1335}"/>
          </ac:picMkLst>
        </pc:picChg>
        <pc:picChg chg="add mod modCrop">
          <ac:chgData name="Ohoud Al-Mughathwi" userId="7efd23e82c5e6fa0" providerId="LiveId" clId="{88E22A3B-8A50-4D0B-8913-DED01CFCE00F}" dt="2020-11-16T15:30:56.580" v="821" actId="1076"/>
          <ac:picMkLst>
            <pc:docMk/>
            <pc:sldMk cId="0" sldId="303"/>
            <ac:picMk id="17" creationId="{F6D5E66E-88C6-43AF-ABD1-67D156F49EF9}"/>
          </ac:picMkLst>
        </pc:picChg>
        <pc:picChg chg="add mod modCrop">
          <ac:chgData name="Ohoud Al-Mughathwi" userId="7efd23e82c5e6fa0" providerId="LiveId" clId="{88E22A3B-8A50-4D0B-8913-DED01CFCE00F}" dt="2020-11-16T15:31:14.946" v="825" actId="1076"/>
          <ac:picMkLst>
            <pc:docMk/>
            <pc:sldMk cId="0" sldId="303"/>
            <ac:picMk id="19" creationId="{158EDD6B-AD30-48C6-9198-A03BD70189BB}"/>
          </ac:picMkLst>
        </pc:picChg>
        <pc:picChg chg="add mod modCrop">
          <ac:chgData name="Ohoud Al-Mughathwi" userId="7efd23e82c5e6fa0" providerId="LiveId" clId="{88E22A3B-8A50-4D0B-8913-DED01CFCE00F}" dt="2020-11-16T15:31:26.110" v="827" actId="14100"/>
          <ac:picMkLst>
            <pc:docMk/>
            <pc:sldMk cId="0" sldId="303"/>
            <ac:picMk id="21" creationId="{7F0C12D5-FBF1-4A3C-B753-FD1403860B4B}"/>
          </ac:picMkLst>
        </pc:picChg>
        <pc:picChg chg="add mod modCrop">
          <ac:chgData name="Ohoud Al-Mughathwi" userId="7efd23e82c5e6fa0" providerId="LiveId" clId="{88E22A3B-8A50-4D0B-8913-DED01CFCE00F}" dt="2020-11-16T15:30:49.833" v="819" actId="1076"/>
          <ac:picMkLst>
            <pc:docMk/>
            <pc:sldMk cId="0" sldId="303"/>
            <ac:picMk id="23" creationId="{EEA774F6-9B62-411E-8B2A-17CB7DCE0ECE}"/>
          </ac:picMkLst>
        </pc:picChg>
        <pc:picChg chg="del">
          <ac:chgData name="Ohoud Al-Mughathwi" userId="7efd23e82c5e6fa0" providerId="LiveId" clId="{88E22A3B-8A50-4D0B-8913-DED01CFCE00F}" dt="2020-11-16T14:46:36.163" v="427" actId="478"/>
          <ac:picMkLst>
            <pc:docMk/>
            <pc:sldMk cId="0" sldId="303"/>
            <ac:picMk id="33" creationId="{5278D50C-0CC0-43C1-A735-E30FBD45F6B5}"/>
          </ac:picMkLst>
        </pc:picChg>
        <pc:picChg chg="mod ord">
          <ac:chgData name="Ohoud Al-Mughathwi" userId="7efd23e82c5e6fa0" providerId="LiveId" clId="{88E22A3B-8A50-4D0B-8913-DED01CFCE00F}" dt="2020-11-16T15:30:43.251" v="817" actId="1076"/>
          <ac:picMkLst>
            <pc:docMk/>
            <pc:sldMk cId="0" sldId="303"/>
            <ac:picMk id="34" creationId="{58AB9214-F293-4E1F-892F-191AB2F85048}"/>
          </ac:picMkLst>
        </pc:picChg>
        <pc:picChg chg="add del mod">
          <ac:chgData name="Ohoud Al-Mughathwi" userId="7efd23e82c5e6fa0" providerId="LiveId" clId="{88E22A3B-8A50-4D0B-8913-DED01CFCE00F}" dt="2020-11-16T15:26:16.005" v="802" actId="478"/>
          <ac:picMkLst>
            <pc:docMk/>
            <pc:sldMk cId="0" sldId="303"/>
            <ac:picMk id="42" creationId="{B77AF559-8C34-4C76-BB87-FBF0300C03E3}"/>
          </ac:picMkLst>
        </pc:picChg>
      </pc:sldChg>
      <pc:sldChg chg="addSp delSp modSp mod">
        <pc:chgData name="Ohoud Al-Mughathwi" userId="7efd23e82c5e6fa0" providerId="LiveId" clId="{88E22A3B-8A50-4D0B-8913-DED01CFCE00F}" dt="2020-11-15T16:55:12.796" v="36" actId="14838"/>
        <pc:sldMkLst>
          <pc:docMk/>
          <pc:sldMk cId="2378638451" sldId="918"/>
        </pc:sldMkLst>
        <pc:spChg chg="del mod">
          <ac:chgData name="Ohoud Al-Mughathwi" userId="7efd23e82c5e6fa0" providerId="LiveId" clId="{88E22A3B-8A50-4D0B-8913-DED01CFCE00F}" dt="2020-11-15T16:53:39.961" v="8" actId="478"/>
          <ac:spMkLst>
            <pc:docMk/>
            <pc:sldMk cId="2378638451" sldId="918"/>
            <ac:spMk id="14" creationId="{9A12AC4D-FA44-4B83-9C47-85809D05BDD8}"/>
          </ac:spMkLst>
        </pc:spChg>
        <pc:spChg chg="add mod">
          <ac:chgData name="Ohoud Al-Mughathwi" userId="7efd23e82c5e6fa0" providerId="LiveId" clId="{88E22A3B-8A50-4D0B-8913-DED01CFCE00F}" dt="2020-11-15T16:55:12.796" v="36" actId="14838"/>
          <ac:spMkLst>
            <pc:docMk/>
            <pc:sldMk cId="2378638451" sldId="918"/>
            <ac:spMk id="17" creationId="{6EE8197D-F824-4983-B67B-338C10000DAD}"/>
          </ac:spMkLst>
        </pc:spChg>
        <pc:graphicFrameChg chg="add del mod">
          <ac:chgData name="Ohoud Al-Mughathwi" userId="7efd23e82c5e6fa0" providerId="LiveId" clId="{88E22A3B-8A50-4D0B-8913-DED01CFCE00F}" dt="2020-11-15T16:53:06.192" v="1"/>
          <ac:graphicFrameMkLst>
            <pc:docMk/>
            <pc:sldMk cId="2378638451" sldId="918"/>
            <ac:graphicFrameMk id="13" creationId="{D4B97958-6201-4598-B636-E5E96992DFB0}"/>
          </ac:graphicFrameMkLst>
        </pc:graphicFrameChg>
        <pc:picChg chg="mod">
          <ac:chgData name="Ohoud Al-Mughathwi" userId="7efd23e82c5e6fa0" providerId="LiveId" clId="{88E22A3B-8A50-4D0B-8913-DED01CFCE00F}" dt="2020-11-15T16:54:04.105" v="18" actId="1076"/>
          <ac:picMkLst>
            <pc:docMk/>
            <pc:sldMk cId="2378638451" sldId="918"/>
            <ac:picMk id="11" creationId="{7BC4E4BD-B4D3-4EB9-B8EF-361B5678F857}"/>
          </ac:picMkLst>
        </pc:picChg>
        <pc:picChg chg="add mod modCrop">
          <ac:chgData name="Ohoud Al-Mughathwi" userId="7efd23e82c5e6fa0" providerId="LiveId" clId="{88E22A3B-8A50-4D0B-8913-DED01CFCE00F}" dt="2020-11-15T16:54:53.465" v="34" actId="14100"/>
          <ac:picMkLst>
            <pc:docMk/>
            <pc:sldMk cId="2378638451" sldId="918"/>
            <ac:picMk id="16" creationId="{B556B812-B262-4856-BD88-44DC431BD301}"/>
          </ac:picMkLst>
        </pc:picChg>
      </pc:sldChg>
      <pc:sldChg chg="addSp delSp modSp add mod delAnim modAnim">
        <pc:chgData name="Ohoud Al-Mughathwi" userId="7efd23e82c5e6fa0" providerId="LiveId" clId="{88E22A3B-8A50-4D0B-8913-DED01CFCE00F}" dt="2020-11-15T17:35:08.169" v="303" actId="1076"/>
        <pc:sldMkLst>
          <pc:docMk/>
          <pc:sldMk cId="313158285" sldId="922"/>
        </pc:sldMkLst>
        <pc:spChg chg="del">
          <ac:chgData name="Ohoud Al-Mughathwi" userId="7efd23e82c5e6fa0" providerId="LiveId" clId="{88E22A3B-8A50-4D0B-8913-DED01CFCE00F}" dt="2020-11-15T17:10:46.082" v="270" actId="478"/>
          <ac:spMkLst>
            <pc:docMk/>
            <pc:sldMk cId="313158285" sldId="922"/>
            <ac:spMk id="2" creationId="{3A7195CD-15E8-4841-BAF2-EA5D2D840DD0}"/>
          </ac:spMkLst>
        </pc:spChg>
        <pc:spChg chg="del">
          <ac:chgData name="Ohoud Al-Mughathwi" userId="7efd23e82c5e6fa0" providerId="LiveId" clId="{88E22A3B-8A50-4D0B-8913-DED01CFCE00F}" dt="2020-11-15T17:10:46.082" v="270" actId="478"/>
          <ac:spMkLst>
            <pc:docMk/>
            <pc:sldMk cId="313158285" sldId="922"/>
            <ac:spMk id="3" creationId="{E5065AE1-4C65-496A-94B0-0CCDF24756C7}"/>
          </ac:spMkLst>
        </pc:spChg>
        <pc:spChg chg="del">
          <ac:chgData name="Ohoud Al-Mughathwi" userId="7efd23e82c5e6fa0" providerId="LiveId" clId="{88E22A3B-8A50-4D0B-8913-DED01CFCE00F}" dt="2020-11-15T17:10:38.270" v="268" actId="478"/>
          <ac:spMkLst>
            <pc:docMk/>
            <pc:sldMk cId="313158285" sldId="922"/>
            <ac:spMk id="4" creationId="{30D64DE9-DAE2-48E3-92B8-CB860D6DE79A}"/>
          </ac:spMkLst>
        </pc:spChg>
        <pc:spChg chg="del">
          <ac:chgData name="Ohoud Al-Mughathwi" userId="7efd23e82c5e6fa0" providerId="LiveId" clId="{88E22A3B-8A50-4D0B-8913-DED01CFCE00F}" dt="2020-11-15T17:10:38.270" v="268" actId="478"/>
          <ac:spMkLst>
            <pc:docMk/>
            <pc:sldMk cId="313158285" sldId="922"/>
            <ac:spMk id="5" creationId="{CF9FEFEA-E456-4064-94FA-6A06260EFD81}"/>
          </ac:spMkLst>
        </pc:spChg>
        <pc:spChg chg="del">
          <ac:chgData name="Ohoud Al-Mughathwi" userId="7efd23e82c5e6fa0" providerId="LiveId" clId="{88E22A3B-8A50-4D0B-8913-DED01CFCE00F}" dt="2020-11-15T17:12:03.358" v="284" actId="478"/>
          <ac:spMkLst>
            <pc:docMk/>
            <pc:sldMk cId="313158285" sldId="922"/>
            <ac:spMk id="6" creationId="{817CFDBC-839E-46F8-B967-FF2C298FC1AB}"/>
          </ac:spMkLst>
        </pc:spChg>
        <pc:spChg chg="del">
          <ac:chgData name="Ohoud Al-Mughathwi" userId="7efd23e82c5e6fa0" providerId="LiveId" clId="{88E22A3B-8A50-4D0B-8913-DED01CFCE00F}" dt="2020-11-15T17:12:03.358" v="284" actId="478"/>
          <ac:spMkLst>
            <pc:docMk/>
            <pc:sldMk cId="313158285" sldId="922"/>
            <ac:spMk id="7" creationId="{CC3F11F6-9DAE-42A1-B0D3-B8B1CA034D96}"/>
          </ac:spMkLst>
        </pc:spChg>
        <pc:spChg chg="del">
          <ac:chgData name="Ohoud Al-Mughathwi" userId="7efd23e82c5e6fa0" providerId="LiveId" clId="{88E22A3B-8A50-4D0B-8913-DED01CFCE00F}" dt="2020-11-15T17:10:32.422" v="266" actId="478"/>
          <ac:spMkLst>
            <pc:docMk/>
            <pc:sldMk cId="313158285" sldId="922"/>
            <ac:spMk id="8" creationId="{61209CAC-7C33-4F01-BDA9-F3412AF3AD85}"/>
          </ac:spMkLst>
        </pc:spChg>
        <pc:spChg chg="del">
          <ac:chgData name="Ohoud Al-Mughathwi" userId="7efd23e82c5e6fa0" providerId="LiveId" clId="{88E22A3B-8A50-4D0B-8913-DED01CFCE00F}" dt="2020-11-15T17:10:32.422" v="266" actId="478"/>
          <ac:spMkLst>
            <pc:docMk/>
            <pc:sldMk cId="313158285" sldId="922"/>
            <ac:spMk id="9" creationId="{5C1BB592-32E7-489D-A066-AF4F79E8D89F}"/>
          </ac:spMkLst>
        </pc:spChg>
        <pc:spChg chg="del">
          <ac:chgData name="Ohoud Al-Mughathwi" userId="7efd23e82c5e6fa0" providerId="LiveId" clId="{88E22A3B-8A50-4D0B-8913-DED01CFCE00F}" dt="2020-11-15T17:10:23.964" v="265" actId="478"/>
          <ac:spMkLst>
            <pc:docMk/>
            <pc:sldMk cId="313158285" sldId="922"/>
            <ac:spMk id="10" creationId="{9CE612C5-8E2D-4961-8378-D52F5D79CA7E}"/>
          </ac:spMkLst>
        </pc:spChg>
        <pc:spChg chg="add mod">
          <ac:chgData name="Ohoud Al-Mughathwi" userId="7efd23e82c5e6fa0" providerId="LiveId" clId="{88E22A3B-8A50-4D0B-8913-DED01CFCE00F}" dt="2020-11-15T17:02:37.358" v="169" actId="207"/>
          <ac:spMkLst>
            <pc:docMk/>
            <pc:sldMk cId="313158285" sldId="922"/>
            <ac:spMk id="21" creationId="{F03D361F-1C6F-49BA-A6D1-5CC3E3855902}"/>
          </ac:spMkLst>
        </pc:spChg>
        <pc:spChg chg="add del mod">
          <ac:chgData name="Ohoud Al-Mughathwi" userId="7efd23e82c5e6fa0" providerId="LiveId" clId="{88E22A3B-8A50-4D0B-8913-DED01CFCE00F}" dt="2020-11-15T17:03:12.035" v="177" actId="478"/>
          <ac:spMkLst>
            <pc:docMk/>
            <pc:sldMk cId="313158285" sldId="922"/>
            <ac:spMk id="22" creationId="{B6AE1AD1-E71F-4E4B-95AF-578F3A2200B5}"/>
          </ac:spMkLst>
        </pc:spChg>
        <pc:spChg chg="add mod">
          <ac:chgData name="Ohoud Al-Mughathwi" userId="7efd23e82c5e6fa0" providerId="LiveId" clId="{88E22A3B-8A50-4D0B-8913-DED01CFCE00F}" dt="2020-11-15T17:12:27.685" v="290" actId="1076"/>
          <ac:spMkLst>
            <pc:docMk/>
            <pc:sldMk cId="313158285" sldId="922"/>
            <ac:spMk id="23" creationId="{C0C8BB9A-71AD-45A4-B32D-546F026C60AB}"/>
          </ac:spMkLst>
        </pc:spChg>
        <pc:spChg chg="add mod">
          <ac:chgData name="Ohoud Al-Mughathwi" userId="7efd23e82c5e6fa0" providerId="LiveId" clId="{88E22A3B-8A50-4D0B-8913-DED01CFCE00F}" dt="2020-11-15T17:12:31.032" v="292" actId="1076"/>
          <ac:spMkLst>
            <pc:docMk/>
            <pc:sldMk cId="313158285" sldId="922"/>
            <ac:spMk id="24" creationId="{8CB5BD9F-8482-4EDD-A464-6A9DA8E6CC13}"/>
          </ac:spMkLst>
        </pc:spChg>
        <pc:spChg chg="add mod">
          <ac:chgData name="Ohoud Al-Mughathwi" userId="7efd23e82c5e6fa0" providerId="LiveId" clId="{88E22A3B-8A50-4D0B-8913-DED01CFCE00F}" dt="2020-11-15T17:12:35.548" v="294" actId="1076"/>
          <ac:spMkLst>
            <pc:docMk/>
            <pc:sldMk cId="313158285" sldId="922"/>
            <ac:spMk id="25" creationId="{E643AC57-2153-4568-9F51-3C3AD46D5C6F}"/>
          </ac:spMkLst>
        </pc:spChg>
        <pc:spChg chg="add mod">
          <ac:chgData name="Ohoud Al-Mughathwi" userId="7efd23e82c5e6fa0" providerId="LiveId" clId="{88E22A3B-8A50-4D0B-8913-DED01CFCE00F}" dt="2020-11-15T17:03:34.368" v="185" actId="1076"/>
          <ac:spMkLst>
            <pc:docMk/>
            <pc:sldMk cId="313158285" sldId="922"/>
            <ac:spMk id="26" creationId="{90453E2D-1015-4E5B-A55D-EE73BF7FEEF2}"/>
          </ac:spMkLst>
        </pc:spChg>
        <pc:spChg chg="add mod">
          <ac:chgData name="Ohoud Al-Mughathwi" userId="7efd23e82c5e6fa0" providerId="LiveId" clId="{88E22A3B-8A50-4D0B-8913-DED01CFCE00F}" dt="2020-11-15T17:03:38.953" v="187" actId="1076"/>
          <ac:spMkLst>
            <pc:docMk/>
            <pc:sldMk cId="313158285" sldId="922"/>
            <ac:spMk id="27" creationId="{87C3CFEE-18EC-4A91-A079-F0FACDE1FE8B}"/>
          </ac:spMkLst>
        </pc:spChg>
        <pc:spChg chg="add mod">
          <ac:chgData name="Ohoud Al-Mughathwi" userId="7efd23e82c5e6fa0" providerId="LiveId" clId="{88E22A3B-8A50-4D0B-8913-DED01CFCE00F}" dt="2020-11-15T17:12:26.192" v="289" actId="1076"/>
          <ac:spMkLst>
            <pc:docMk/>
            <pc:sldMk cId="313158285" sldId="922"/>
            <ac:spMk id="28" creationId="{64060FE8-D14C-4943-BBA3-BE9B41F44D3E}"/>
          </ac:spMkLst>
        </pc:spChg>
        <pc:spChg chg="add mod">
          <ac:chgData name="Ohoud Al-Mughathwi" userId="7efd23e82c5e6fa0" providerId="LiveId" clId="{88E22A3B-8A50-4D0B-8913-DED01CFCE00F}" dt="2020-11-15T17:12:29.476" v="291" actId="1076"/>
          <ac:spMkLst>
            <pc:docMk/>
            <pc:sldMk cId="313158285" sldId="922"/>
            <ac:spMk id="29" creationId="{184904FC-8555-4B55-B59D-36A4578F7485}"/>
          </ac:spMkLst>
        </pc:spChg>
        <pc:spChg chg="add mod">
          <ac:chgData name="Ohoud Al-Mughathwi" userId="7efd23e82c5e6fa0" providerId="LiveId" clId="{88E22A3B-8A50-4D0B-8913-DED01CFCE00F}" dt="2020-11-15T17:12:33.676" v="293" actId="1076"/>
          <ac:spMkLst>
            <pc:docMk/>
            <pc:sldMk cId="313158285" sldId="922"/>
            <ac:spMk id="30" creationId="{45B526AE-D644-47A8-8663-75A4FADFC3B3}"/>
          </ac:spMkLst>
        </pc:spChg>
        <pc:spChg chg="add mod">
          <ac:chgData name="Ohoud Al-Mughathwi" userId="7efd23e82c5e6fa0" providerId="LiveId" clId="{88E22A3B-8A50-4D0B-8913-DED01CFCE00F}" dt="2020-11-15T17:04:09.653" v="196" actId="1076"/>
          <ac:spMkLst>
            <pc:docMk/>
            <pc:sldMk cId="313158285" sldId="922"/>
            <ac:spMk id="31" creationId="{61BE93F8-7E0D-4D4B-B378-B6FA60EE21F1}"/>
          </ac:spMkLst>
        </pc:spChg>
        <pc:spChg chg="add mod">
          <ac:chgData name="Ohoud Al-Mughathwi" userId="7efd23e82c5e6fa0" providerId="LiveId" clId="{88E22A3B-8A50-4D0B-8913-DED01CFCE00F}" dt="2020-11-15T17:04:14.852" v="198" actId="1076"/>
          <ac:spMkLst>
            <pc:docMk/>
            <pc:sldMk cId="313158285" sldId="922"/>
            <ac:spMk id="32" creationId="{BC9D65F3-6F20-4ED8-8F40-35DC2759555E}"/>
          </ac:spMkLst>
        </pc:spChg>
        <pc:spChg chg="add mod">
          <ac:chgData name="Ohoud Al-Mughathwi" userId="7efd23e82c5e6fa0" providerId="LiveId" clId="{88E22A3B-8A50-4D0B-8913-DED01CFCE00F}" dt="2020-11-15T17:04:21.373" v="200" actId="1076"/>
          <ac:spMkLst>
            <pc:docMk/>
            <pc:sldMk cId="313158285" sldId="922"/>
            <ac:spMk id="33" creationId="{93D9B307-BD0A-4D6B-9A49-B78CC4C4513A}"/>
          </ac:spMkLst>
        </pc:spChg>
        <pc:graphicFrameChg chg="add mod modGraphic">
          <ac:chgData name="Ohoud Al-Mughathwi" userId="7efd23e82c5e6fa0" providerId="LiveId" clId="{88E22A3B-8A50-4D0B-8913-DED01CFCE00F}" dt="2020-11-15T17:35:08.169" v="303" actId="1076"/>
          <ac:graphicFrameMkLst>
            <pc:docMk/>
            <pc:sldMk cId="313158285" sldId="922"/>
            <ac:graphicFrameMk id="2" creationId="{025BEE65-019F-455C-92DB-2B321E94AA99}"/>
          </ac:graphicFrameMkLst>
        </pc:graphicFrameChg>
        <pc:picChg chg="mod ord">
          <ac:chgData name="Ohoud Al-Mughathwi" userId="7efd23e82c5e6fa0" providerId="LiveId" clId="{88E22A3B-8A50-4D0B-8913-DED01CFCE00F}" dt="2020-11-15T17:10:09.521" v="263" actId="167"/>
          <ac:picMkLst>
            <pc:docMk/>
            <pc:sldMk cId="313158285" sldId="922"/>
            <ac:picMk id="12" creationId="{EB3B2B70-C671-4CC8-AD54-47539A8263DA}"/>
          </ac:picMkLst>
        </pc:picChg>
        <pc:picChg chg="add mod ord modCrop">
          <ac:chgData name="Ohoud Al-Mughathwi" userId="7efd23e82c5e6fa0" providerId="LiveId" clId="{88E22A3B-8A50-4D0B-8913-DED01CFCE00F}" dt="2020-11-15T17:10:19.409" v="264" actId="1076"/>
          <ac:picMkLst>
            <pc:docMk/>
            <pc:sldMk cId="313158285" sldId="922"/>
            <ac:picMk id="14" creationId="{1C590026-DF99-4A29-8C28-2396FDB6DDD8}"/>
          </ac:picMkLst>
        </pc:picChg>
        <pc:picChg chg="add del mod modCrop">
          <ac:chgData name="Ohoud Al-Mughathwi" userId="7efd23e82c5e6fa0" providerId="LiveId" clId="{88E22A3B-8A50-4D0B-8913-DED01CFCE00F}" dt="2020-11-15T16:58:50.374" v="62" actId="478"/>
          <ac:picMkLst>
            <pc:docMk/>
            <pc:sldMk cId="313158285" sldId="922"/>
            <ac:picMk id="15" creationId="{B162ABC4-650F-4B77-A705-D600929579DB}"/>
          </ac:picMkLst>
        </pc:picChg>
        <pc:picChg chg="del mod modCrop">
          <ac:chgData name="Ohoud Al-Mughathwi" userId="7efd23e82c5e6fa0" providerId="LiveId" clId="{88E22A3B-8A50-4D0B-8913-DED01CFCE00F}" dt="2020-11-15T16:58:50.374" v="62" actId="478"/>
          <ac:picMkLst>
            <pc:docMk/>
            <pc:sldMk cId="313158285" sldId="922"/>
            <ac:picMk id="16" creationId="{B556B812-B262-4856-BD88-44DC431BD301}"/>
          </ac:picMkLst>
        </pc:picChg>
        <pc:picChg chg="add del mod modCrop">
          <ac:chgData name="Ohoud Al-Mughathwi" userId="7efd23e82c5e6fa0" providerId="LiveId" clId="{88E22A3B-8A50-4D0B-8913-DED01CFCE00F}" dt="2020-11-15T17:12:00.089" v="283" actId="478"/>
          <ac:picMkLst>
            <pc:docMk/>
            <pc:sldMk cId="313158285" sldId="922"/>
            <ac:picMk id="18" creationId="{1F7D523F-809F-4CCB-AC4A-05BDDDD0311A}"/>
          </ac:picMkLst>
        </pc:picChg>
        <pc:picChg chg="add mod modCrop">
          <ac:chgData name="Ohoud Al-Mughathwi" userId="7efd23e82c5e6fa0" providerId="LiveId" clId="{88E22A3B-8A50-4D0B-8913-DED01CFCE00F}" dt="2020-11-15T17:12:12.992" v="286" actId="14100"/>
          <ac:picMkLst>
            <pc:docMk/>
            <pc:sldMk cId="313158285" sldId="922"/>
            <ac:picMk id="19" creationId="{6DCB5207-E728-4E24-97F5-7198792EFCBC}"/>
          </ac:picMkLst>
        </pc:picChg>
        <pc:picChg chg="add del mod">
          <ac:chgData name="Ohoud Al-Mughathwi" userId="7efd23e82c5e6fa0" providerId="LiveId" clId="{88E22A3B-8A50-4D0B-8913-DED01CFCE00F}" dt="2020-11-15T17:12:44.335" v="295" actId="478"/>
          <ac:picMkLst>
            <pc:docMk/>
            <pc:sldMk cId="313158285" sldId="922"/>
            <ac:picMk id="20" creationId="{ED5C0054-8FE5-433D-8996-D312DFF6BBEB}"/>
          </ac:picMkLst>
        </pc:picChg>
        <pc:picChg chg="add del mod">
          <ac:chgData name="Ohoud Al-Mughathwi" userId="7efd23e82c5e6fa0" providerId="LiveId" clId="{88E22A3B-8A50-4D0B-8913-DED01CFCE00F}" dt="2020-11-15T17:34:38.593" v="299" actId="478"/>
          <ac:picMkLst>
            <pc:docMk/>
            <pc:sldMk cId="313158285" sldId="922"/>
            <ac:picMk id="35" creationId="{6828F824-E5E9-4224-A69F-71DC21A20CBE}"/>
          </ac:picMkLst>
        </pc:picChg>
      </pc:sldChg>
      <pc:sldChg chg="addSp delSp modSp add mod">
        <pc:chgData name="Ohoud Al-Mughathwi" userId="7efd23e82c5e6fa0" providerId="LiveId" clId="{88E22A3B-8A50-4D0B-8913-DED01CFCE00F}" dt="2020-11-15T17:07:03.560" v="224" actId="14100"/>
        <pc:sldMkLst>
          <pc:docMk/>
          <pc:sldMk cId="96827119" sldId="923"/>
        </pc:sldMkLst>
        <pc:spChg chg="add del mod">
          <ac:chgData name="Ohoud Al-Mughathwi" userId="7efd23e82c5e6fa0" providerId="LiveId" clId="{88E22A3B-8A50-4D0B-8913-DED01CFCE00F}" dt="2020-11-15T17:06:59.722" v="222" actId="478"/>
          <ac:spMkLst>
            <pc:docMk/>
            <pc:sldMk cId="96827119" sldId="923"/>
            <ac:spMk id="6" creationId="{56A29D0B-1B01-45E7-897A-2A5E6F999D76}"/>
          </ac:spMkLst>
        </pc:spChg>
        <pc:spChg chg="del">
          <ac:chgData name="Ohoud Al-Mughathwi" userId="7efd23e82c5e6fa0" providerId="LiveId" clId="{88E22A3B-8A50-4D0B-8913-DED01CFCE00F}" dt="2020-11-15T17:06:57.197" v="221" actId="478"/>
          <ac:spMkLst>
            <pc:docMk/>
            <pc:sldMk cId="96827119" sldId="923"/>
            <ac:spMk id="864" creationId="{00000000-0000-0000-0000-000000000000}"/>
          </ac:spMkLst>
        </pc:spChg>
        <pc:picChg chg="add mod modCrop">
          <ac:chgData name="Ohoud Al-Mughathwi" userId="7efd23e82c5e6fa0" providerId="LiveId" clId="{88E22A3B-8A50-4D0B-8913-DED01CFCE00F}" dt="2020-11-15T17:07:03.560" v="224" actId="14100"/>
          <ac:picMkLst>
            <pc:docMk/>
            <pc:sldMk cId="96827119" sldId="923"/>
            <ac:picMk id="3" creationId="{03DEDB5F-9FEA-4828-954A-ED0193A1766B}"/>
          </ac:picMkLst>
        </pc:picChg>
        <pc:picChg chg="del">
          <ac:chgData name="Ohoud Al-Mughathwi" userId="7efd23e82c5e6fa0" providerId="LiveId" clId="{88E22A3B-8A50-4D0B-8913-DED01CFCE00F}" dt="2020-11-15T17:06:32.078" v="212" actId="478"/>
          <ac:picMkLst>
            <pc:docMk/>
            <pc:sldMk cId="96827119" sldId="923"/>
            <ac:picMk id="4" creationId="{339D18FA-7446-4FA2-A895-0C19086AC09A}"/>
          </ac:picMkLst>
        </pc:picChg>
      </pc:sldChg>
      <pc:sldChg chg="new del">
        <pc:chgData name="Ohoud Al-Mughathwi" userId="7efd23e82c5e6fa0" providerId="LiveId" clId="{88E22A3B-8A50-4D0B-8913-DED01CFCE00F}" dt="2020-11-15T17:06:08.346" v="210" actId="680"/>
        <pc:sldMkLst>
          <pc:docMk/>
          <pc:sldMk cId="3082779060" sldId="923"/>
        </pc:sldMkLst>
      </pc:sldChg>
      <pc:sldChg chg="addSp delSp modSp new mod">
        <pc:chgData name="Ohoud Al-Mughathwi" userId="7efd23e82c5e6fa0" providerId="LiveId" clId="{88E22A3B-8A50-4D0B-8913-DED01CFCE00F}" dt="2020-11-15T17:08:27.420" v="247" actId="14100"/>
        <pc:sldMkLst>
          <pc:docMk/>
          <pc:sldMk cId="299750142" sldId="924"/>
        </pc:sldMkLst>
        <pc:spChg chg="del">
          <ac:chgData name="Ohoud Al-Mughathwi" userId="7efd23e82c5e6fa0" providerId="LiveId" clId="{88E22A3B-8A50-4D0B-8913-DED01CFCE00F}" dt="2020-11-15T17:07:18.904" v="226" actId="478"/>
          <ac:spMkLst>
            <pc:docMk/>
            <pc:sldMk cId="299750142" sldId="924"/>
            <ac:spMk id="2" creationId="{E4ACE72A-B11B-47F6-9D1A-635CE0FEA50A}"/>
          </ac:spMkLst>
        </pc:spChg>
        <pc:spChg chg="del">
          <ac:chgData name="Ohoud Al-Mughathwi" userId="7efd23e82c5e6fa0" providerId="LiveId" clId="{88E22A3B-8A50-4D0B-8913-DED01CFCE00F}" dt="2020-11-15T17:07:18.904" v="226" actId="478"/>
          <ac:spMkLst>
            <pc:docMk/>
            <pc:sldMk cId="299750142" sldId="924"/>
            <ac:spMk id="3" creationId="{A80FDD89-1DDE-4AA4-ABE6-28E0505DBFAA}"/>
          </ac:spMkLst>
        </pc:spChg>
        <pc:spChg chg="del">
          <ac:chgData name="Ohoud Al-Mughathwi" userId="7efd23e82c5e6fa0" providerId="LiveId" clId="{88E22A3B-8A50-4D0B-8913-DED01CFCE00F}" dt="2020-11-15T17:07:18.904" v="226" actId="478"/>
          <ac:spMkLst>
            <pc:docMk/>
            <pc:sldMk cId="299750142" sldId="924"/>
            <ac:spMk id="4" creationId="{F1999670-5C55-4A5D-B80D-A288CA1D64BC}"/>
          </ac:spMkLst>
        </pc:spChg>
        <pc:picChg chg="add mod modCrop">
          <ac:chgData name="Ohoud Al-Mughathwi" userId="7efd23e82c5e6fa0" providerId="LiveId" clId="{88E22A3B-8A50-4D0B-8913-DED01CFCE00F}" dt="2020-11-15T17:07:37.272" v="233" actId="14100"/>
          <ac:picMkLst>
            <pc:docMk/>
            <pc:sldMk cId="299750142" sldId="924"/>
            <ac:picMk id="6" creationId="{9EFE53B9-8ADB-4BF2-97D2-81E5102A6EE7}"/>
          </ac:picMkLst>
        </pc:picChg>
        <pc:picChg chg="add mod modCrop">
          <ac:chgData name="Ohoud Al-Mughathwi" userId="7efd23e82c5e6fa0" providerId="LiveId" clId="{88E22A3B-8A50-4D0B-8913-DED01CFCE00F}" dt="2020-11-15T17:07:59.816" v="240" actId="1076"/>
          <ac:picMkLst>
            <pc:docMk/>
            <pc:sldMk cId="299750142" sldId="924"/>
            <ac:picMk id="7" creationId="{0FEA9EAA-BB6B-4D81-8D1F-B70868D03EB8}"/>
          </ac:picMkLst>
        </pc:picChg>
        <pc:picChg chg="add mod modCrop">
          <ac:chgData name="Ohoud Al-Mughathwi" userId="7efd23e82c5e6fa0" providerId="LiveId" clId="{88E22A3B-8A50-4D0B-8913-DED01CFCE00F}" dt="2020-11-15T17:08:27.420" v="247" actId="14100"/>
          <ac:picMkLst>
            <pc:docMk/>
            <pc:sldMk cId="299750142" sldId="924"/>
            <ac:picMk id="8" creationId="{AF7DD0FC-7A19-4E5B-8610-CE5A881B986D}"/>
          </ac:picMkLst>
        </pc:picChg>
      </pc:sldChg>
      <pc:sldChg chg="addSp delSp modSp add del mod">
        <pc:chgData name="Ohoud Al-Mughathwi" userId="7efd23e82c5e6fa0" providerId="LiveId" clId="{88E22A3B-8A50-4D0B-8913-DED01CFCE00F}" dt="2020-11-15T17:11:25.546" v="277" actId="47"/>
        <pc:sldMkLst>
          <pc:docMk/>
          <pc:sldMk cId="3128867593" sldId="925"/>
        </pc:sldMkLst>
        <pc:picChg chg="ord">
          <ac:chgData name="Ohoud Al-Mughathwi" userId="7efd23e82c5e6fa0" providerId="LiveId" clId="{88E22A3B-8A50-4D0B-8913-DED01CFCE00F}" dt="2020-11-15T17:11:18.016" v="274" actId="167"/>
          <ac:picMkLst>
            <pc:docMk/>
            <pc:sldMk cId="3128867593" sldId="925"/>
            <ac:picMk id="12" creationId="{EB3B2B70-C671-4CC8-AD54-47539A8263DA}"/>
          </ac:picMkLst>
        </pc:picChg>
        <pc:picChg chg="add del mod">
          <ac:chgData name="Ohoud Al-Mughathwi" userId="7efd23e82c5e6fa0" providerId="LiveId" clId="{88E22A3B-8A50-4D0B-8913-DED01CFCE00F}" dt="2020-11-15T17:11:21.102" v="275" actId="21"/>
          <ac:picMkLst>
            <pc:docMk/>
            <pc:sldMk cId="3128867593" sldId="925"/>
            <ac:picMk id="13" creationId="{8C5630B2-3312-4EE2-BEEC-F0EE18D66E32}"/>
          </ac:picMkLst>
        </pc:picChg>
        <pc:picChg chg="mod">
          <ac:chgData name="Ohoud Al-Mughathwi" userId="7efd23e82c5e6fa0" providerId="LiveId" clId="{88E22A3B-8A50-4D0B-8913-DED01CFCE00F}" dt="2020-11-15T17:09:56.999" v="261" actId="14100"/>
          <ac:picMkLst>
            <pc:docMk/>
            <pc:sldMk cId="3128867593" sldId="925"/>
            <ac:picMk id="14" creationId="{1C590026-DF99-4A29-8C28-2396FDB6DDD8}"/>
          </ac:picMkLst>
        </pc:picChg>
        <pc:picChg chg="del mod">
          <ac:chgData name="Ohoud Al-Mughathwi" userId="7efd23e82c5e6fa0" providerId="LiveId" clId="{88E22A3B-8A50-4D0B-8913-DED01CFCE00F}" dt="2020-11-15T17:09:43.632" v="257" actId="478"/>
          <ac:picMkLst>
            <pc:docMk/>
            <pc:sldMk cId="3128867593" sldId="925"/>
            <ac:picMk id="18" creationId="{1F7D523F-809F-4CCB-AC4A-05BDDDD0311A}"/>
          </ac:picMkLst>
        </pc:picChg>
      </pc:sldChg>
      <pc:sldChg chg="add ord">
        <pc:chgData name="Ohoud Al-Mughathwi" userId="7efd23e82c5e6fa0" providerId="LiveId" clId="{88E22A3B-8A50-4D0B-8913-DED01CFCE00F}" dt="2020-11-15T17:34:35.141" v="298"/>
        <pc:sldMkLst>
          <pc:docMk/>
          <pc:sldMk cId="3453999729" sldId="926"/>
        </pc:sldMkLst>
      </pc:sldChg>
      <pc:sldChg chg="add">
        <pc:chgData name="Ohoud Al-Mughathwi" userId="7efd23e82c5e6fa0" providerId="LiveId" clId="{88E22A3B-8A50-4D0B-8913-DED01CFCE00F}" dt="2020-11-15T17:34:28.108" v="296" actId="2890"/>
        <pc:sldMkLst>
          <pc:docMk/>
          <pc:sldMk cId="3700037181" sldId="927"/>
        </pc:sldMkLst>
      </pc:sldChg>
    </pc:docChg>
  </pc:docChgLst>
  <pc:docChgLst>
    <pc:chgData name="Ohoud Al-Mughathwi" userId="7efd23e82c5e6fa0" providerId="LiveId" clId="{EB09659D-1D8B-46BE-A7FA-A6823EB1AD43}"/>
    <pc:docChg chg="undo custSel addSld delSld modSld sldOrd">
      <pc:chgData name="Ohoud Al-Mughathwi" userId="7efd23e82c5e6fa0" providerId="LiveId" clId="{EB09659D-1D8B-46BE-A7FA-A6823EB1AD43}" dt="2020-11-13T13:02:53.236" v="388" actId="20577"/>
      <pc:docMkLst>
        <pc:docMk/>
      </pc:docMkLst>
      <pc:sldChg chg="addSp modSp mod">
        <pc:chgData name="Ohoud Al-Mughathwi" userId="7efd23e82c5e6fa0" providerId="LiveId" clId="{EB09659D-1D8B-46BE-A7FA-A6823EB1AD43}" dt="2020-11-12T20:29:41.496" v="18" actId="1076"/>
        <pc:sldMkLst>
          <pc:docMk/>
          <pc:sldMk cId="0" sldId="256"/>
        </pc:sldMkLst>
        <pc:spChg chg="add mod ord">
          <ac:chgData name="Ohoud Al-Mughathwi" userId="7efd23e82c5e6fa0" providerId="LiveId" clId="{EB09659D-1D8B-46BE-A7FA-A6823EB1AD43}" dt="2020-11-12T20:29:18.447" v="15" actId="14100"/>
          <ac:spMkLst>
            <pc:docMk/>
            <pc:sldMk cId="0" sldId="256"/>
            <ac:spMk id="2" creationId="{F815FDFD-8E5A-4C0F-A5AA-01CDFA2D61F5}"/>
          </ac:spMkLst>
        </pc:spChg>
        <pc:spChg chg="mod">
          <ac:chgData name="Ohoud Al-Mughathwi" userId="7efd23e82c5e6fa0" providerId="LiveId" clId="{EB09659D-1D8B-46BE-A7FA-A6823EB1AD43}" dt="2020-11-12T20:29:41.496" v="18" actId="1076"/>
          <ac:spMkLst>
            <pc:docMk/>
            <pc:sldMk cId="0" sldId="256"/>
            <ac:spMk id="127" creationId="{00000000-0000-0000-0000-000000000000}"/>
          </ac:spMkLst>
        </pc:spChg>
        <pc:spChg chg="mod">
          <ac:chgData name="Ohoud Al-Mughathwi" userId="7efd23e82c5e6fa0" providerId="LiveId" clId="{EB09659D-1D8B-46BE-A7FA-A6823EB1AD43}" dt="2020-11-12T20:29:37.394" v="17" actId="1076"/>
          <ac:spMkLst>
            <pc:docMk/>
            <pc:sldMk cId="0" sldId="256"/>
            <ac:spMk id="128" creationId="{00000000-0000-0000-0000-000000000000}"/>
          </ac:spMkLst>
        </pc:spChg>
      </pc:sldChg>
      <pc:sldChg chg="del">
        <pc:chgData name="Ohoud Al-Mughathwi" userId="7efd23e82c5e6fa0" providerId="LiveId" clId="{EB09659D-1D8B-46BE-A7FA-A6823EB1AD43}" dt="2020-11-12T20:32:33.495" v="39" actId="47"/>
        <pc:sldMkLst>
          <pc:docMk/>
          <pc:sldMk cId="0" sldId="257"/>
        </pc:sldMkLst>
      </pc:sldChg>
      <pc:sldChg chg="modSp mod">
        <pc:chgData name="Ohoud Al-Mughathwi" userId="7efd23e82c5e6fa0" providerId="LiveId" clId="{EB09659D-1D8B-46BE-A7FA-A6823EB1AD43}" dt="2020-11-12T20:58:18.464" v="298" actId="20577"/>
        <pc:sldMkLst>
          <pc:docMk/>
          <pc:sldMk cId="0" sldId="259"/>
        </pc:sldMkLst>
        <pc:spChg chg="mod">
          <ac:chgData name="Ohoud Al-Mughathwi" userId="7efd23e82c5e6fa0" providerId="LiveId" clId="{EB09659D-1D8B-46BE-A7FA-A6823EB1AD43}" dt="2020-11-12T20:58:18.464" v="298" actId="20577"/>
          <ac:spMkLst>
            <pc:docMk/>
            <pc:sldMk cId="0" sldId="259"/>
            <ac:spMk id="167" creationId="{00000000-0000-0000-0000-000000000000}"/>
          </ac:spMkLst>
        </pc:spChg>
      </pc:sldChg>
      <pc:sldChg chg="addSp modSp mod">
        <pc:chgData name="Ohoud Al-Mughathwi" userId="7efd23e82c5e6fa0" providerId="LiveId" clId="{EB09659D-1D8B-46BE-A7FA-A6823EB1AD43}" dt="2020-11-12T20:40:15.967" v="94" actId="14100"/>
        <pc:sldMkLst>
          <pc:docMk/>
          <pc:sldMk cId="0" sldId="260"/>
        </pc:sldMkLst>
        <pc:picChg chg="add mod modCrop">
          <ac:chgData name="Ohoud Al-Mughathwi" userId="7efd23e82c5e6fa0" providerId="LiveId" clId="{EB09659D-1D8B-46BE-A7FA-A6823EB1AD43}" dt="2020-11-12T20:40:15.967" v="94" actId="14100"/>
          <ac:picMkLst>
            <pc:docMk/>
            <pc:sldMk cId="0" sldId="260"/>
            <ac:picMk id="2" creationId="{41300560-3412-468D-89C3-9E2B76A75638}"/>
          </ac:picMkLst>
        </pc:picChg>
      </pc:sldChg>
      <pc:sldChg chg="addSp delSp modSp mod ord">
        <pc:chgData name="Ohoud Al-Mughathwi" userId="7efd23e82c5e6fa0" providerId="LiveId" clId="{EB09659D-1D8B-46BE-A7FA-A6823EB1AD43}" dt="2020-11-13T13:02:53.236" v="388" actId="20577"/>
        <pc:sldMkLst>
          <pc:docMk/>
          <pc:sldMk cId="0" sldId="279"/>
        </pc:sldMkLst>
        <pc:spChg chg="add del mod">
          <ac:chgData name="Ohoud Al-Mughathwi" userId="7efd23e82c5e6fa0" providerId="LiveId" clId="{EB09659D-1D8B-46BE-A7FA-A6823EB1AD43}" dt="2020-11-12T20:57:32.524" v="245" actId="478"/>
          <ac:spMkLst>
            <pc:docMk/>
            <pc:sldMk cId="0" sldId="279"/>
            <ac:spMk id="3" creationId="{F7C9218D-450F-4557-B468-9DF6CC90687B}"/>
          </ac:spMkLst>
        </pc:spChg>
        <pc:spChg chg="del">
          <ac:chgData name="Ohoud Al-Mughathwi" userId="7efd23e82c5e6fa0" providerId="LiveId" clId="{EB09659D-1D8B-46BE-A7FA-A6823EB1AD43}" dt="2020-11-12T20:57:29.956" v="244" actId="478"/>
          <ac:spMkLst>
            <pc:docMk/>
            <pc:sldMk cId="0" sldId="279"/>
            <ac:spMk id="863" creationId="{00000000-0000-0000-0000-000000000000}"/>
          </ac:spMkLst>
        </pc:spChg>
        <pc:spChg chg="mod">
          <ac:chgData name="Ohoud Al-Mughathwi" userId="7efd23e82c5e6fa0" providerId="LiveId" clId="{EB09659D-1D8B-46BE-A7FA-A6823EB1AD43}" dt="2020-11-13T13:02:53.236" v="388" actId="20577"/>
          <ac:spMkLst>
            <pc:docMk/>
            <pc:sldMk cId="0" sldId="279"/>
            <ac:spMk id="864" creationId="{00000000-0000-0000-0000-000000000000}"/>
          </ac:spMkLst>
        </pc:spChg>
        <pc:picChg chg="add mod">
          <ac:chgData name="Ohoud Al-Mughathwi" userId="7efd23e82c5e6fa0" providerId="LiveId" clId="{EB09659D-1D8B-46BE-A7FA-A6823EB1AD43}" dt="2020-11-12T20:57:41.689" v="250" actId="14100"/>
          <ac:picMkLst>
            <pc:docMk/>
            <pc:sldMk cId="0" sldId="279"/>
            <ac:picMk id="4" creationId="{339D18FA-7446-4FA2-A895-0C19086AC09A}"/>
          </ac:picMkLst>
        </pc:picChg>
        <pc:cxnChg chg="mod">
          <ac:chgData name="Ohoud Al-Mughathwi" userId="7efd23e82c5e6fa0" providerId="LiveId" clId="{EB09659D-1D8B-46BE-A7FA-A6823EB1AD43}" dt="2020-11-12T20:57:47.046" v="251" actId="1076"/>
          <ac:cxnSpMkLst>
            <pc:docMk/>
            <pc:sldMk cId="0" sldId="279"/>
            <ac:cxnSpMk id="865" creationId="{00000000-0000-0000-0000-000000000000}"/>
          </ac:cxnSpMkLst>
        </pc:cxnChg>
      </pc:sldChg>
      <pc:sldChg chg="del">
        <pc:chgData name="Ohoud Al-Mughathwi" userId="7efd23e82c5e6fa0" providerId="LiveId" clId="{EB09659D-1D8B-46BE-A7FA-A6823EB1AD43}" dt="2020-11-12T20:36:59.797" v="79" actId="47"/>
        <pc:sldMkLst>
          <pc:docMk/>
          <pc:sldMk cId="0" sldId="280"/>
        </pc:sldMkLst>
      </pc:sldChg>
      <pc:sldChg chg="addSp delSp modSp mod">
        <pc:chgData name="Ohoud Al-Mughathwi" userId="7efd23e82c5e6fa0" providerId="LiveId" clId="{EB09659D-1D8B-46BE-A7FA-A6823EB1AD43}" dt="2020-11-12T20:56:34.933" v="241" actId="1076"/>
        <pc:sldMkLst>
          <pc:docMk/>
          <pc:sldMk cId="0" sldId="298"/>
        </pc:sldMkLst>
        <pc:spChg chg="add del">
          <ac:chgData name="Ohoud Al-Mughathwi" userId="7efd23e82c5e6fa0" providerId="LiveId" clId="{EB09659D-1D8B-46BE-A7FA-A6823EB1AD43}" dt="2020-11-12T20:33:51.324" v="63" actId="478"/>
          <ac:spMkLst>
            <pc:docMk/>
            <pc:sldMk cId="0" sldId="298"/>
            <ac:spMk id="20" creationId="{EB400C1E-F900-4D7B-8258-8CEA7D4B52F2}"/>
          </ac:spMkLst>
        </pc:spChg>
        <pc:spChg chg="add mod">
          <ac:chgData name="Ohoud Al-Mughathwi" userId="7efd23e82c5e6fa0" providerId="LiveId" clId="{EB09659D-1D8B-46BE-A7FA-A6823EB1AD43}" dt="2020-11-12T20:53:49.951" v="227" actId="1076"/>
          <ac:spMkLst>
            <pc:docMk/>
            <pc:sldMk cId="0" sldId="298"/>
            <ac:spMk id="26" creationId="{6A0F2F8D-B36A-4729-901C-ECB0545B6101}"/>
          </ac:spMkLst>
        </pc:spChg>
        <pc:spChg chg="add mod">
          <ac:chgData name="Ohoud Al-Mughathwi" userId="7efd23e82c5e6fa0" providerId="LiveId" clId="{EB09659D-1D8B-46BE-A7FA-A6823EB1AD43}" dt="2020-11-12T20:53:53.290" v="228" actId="1076"/>
          <ac:spMkLst>
            <pc:docMk/>
            <pc:sldMk cId="0" sldId="298"/>
            <ac:spMk id="27" creationId="{FF6F0A76-7A88-4129-8AAB-5A6BD36377D7}"/>
          </ac:spMkLst>
        </pc:spChg>
        <pc:spChg chg="add mod">
          <ac:chgData name="Ohoud Al-Mughathwi" userId="7efd23e82c5e6fa0" providerId="LiveId" clId="{EB09659D-1D8B-46BE-A7FA-A6823EB1AD43}" dt="2020-11-12T20:53:37.419" v="222" actId="1076"/>
          <ac:spMkLst>
            <pc:docMk/>
            <pc:sldMk cId="0" sldId="298"/>
            <ac:spMk id="28" creationId="{1D969009-C5EF-4574-83AE-B18C70C7BF52}"/>
          </ac:spMkLst>
        </pc:spChg>
        <pc:spChg chg="add mod">
          <ac:chgData name="Ohoud Al-Mughathwi" userId="7efd23e82c5e6fa0" providerId="LiveId" clId="{EB09659D-1D8B-46BE-A7FA-A6823EB1AD43}" dt="2020-11-12T20:53:43.782" v="226" actId="1076"/>
          <ac:spMkLst>
            <pc:docMk/>
            <pc:sldMk cId="0" sldId="298"/>
            <ac:spMk id="29" creationId="{71180D80-642D-44B2-8437-AD1AE129D95B}"/>
          </ac:spMkLst>
        </pc:spChg>
        <pc:spChg chg="mod">
          <ac:chgData name="Ohoud Al-Mughathwi" userId="7efd23e82c5e6fa0" providerId="LiveId" clId="{EB09659D-1D8B-46BE-A7FA-A6823EB1AD43}" dt="2020-11-12T20:56:34.933" v="241" actId="1076"/>
          <ac:spMkLst>
            <pc:docMk/>
            <pc:sldMk cId="0" sldId="298"/>
            <ac:spMk id="203" creationId="{00000000-0000-0000-0000-000000000000}"/>
          </ac:spMkLst>
        </pc:spChg>
        <pc:picChg chg="add del mod modCrop">
          <ac:chgData name="Ohoud Al-Mughathwi" userId="7efd23e82c5e6fa0" providerId="LiveId" clId="{EB09659D-1D8B-46BE-A7FA-A6823EB1AD43}" dt="2020-11-12T20:33:42.640" v="60" actId="478"/>
          <ac:picMkLst>
            <pc:docMk/>
            <pc:sldMk cId="0" sldId="298"/>
            <ac:picMk id="5" creationId="{807FF164-111D-4D83-8BFA-C97C8651AF3D}"/>
          </ac:picMkLst>
        </pc:picChg>
        <pc:picChg chg="add del">
          <ac:chgData name="Ohoud Al-Mughathwi" userId="7efd23e82c5e6fa0" providerId="LiveId" clId="{EB09659D-1D8B-46BE-A7FA-A6823EB1AD43}" dt="2020-11-12T20:33:52.147" v="64" actId="22"/>
          <ac:picMkLst>
            <pc:docMk/>
            <pc:sldMk cId="0" sldId="298"/>
            <ac:picMk id="7" creationId="{686FD478-751B-4C06-83BD-C989C5A712E6}"/>
          </ac:picMkLst>
        </pc:picChg>
        <pc:picChg chg="add del mod modCrop">
          <ac:chgData name="Ohoud Al-Mughathwi" userId="7efd23e82c5e6fa0" providerId="LiveId" clId="{EB09659D-1D8B-46BE-A7FA-A6823EB1AD43}" dt="2020-11-12T20:34:44.245" v="71" actId="21"/>
          <ac:picMkLst>
            <pc:docMk/>
            <pc:sldMk cId="0" sldId="298"/>
            <ac:picMk id="9" creationId="{02AB1B81-1382-4489-ADE8-DA3B71CC8EE5}"/>
          </ac:picMkLst>
        </pc:picChg>
      </pc:sldChg>
      <pc:sldChg chg="addSp delSp modSp mod">
        <pc:chgData name="Ohoud Al-Mughathwi" userId="7efd23e82c5e6fa0" providerId="LiveId" clId="{EB09659D-1D8B-46BE-A7FA-A6823EB1AD43}" dt="2020-11-12T20:39:53.862" v="89" actId="21"/>
        <pc:sldMkLst>
          <pc:docMk/>
          <pc:sldMk cId="0" sldId="302"/>
        </pc:sldMkLst>
        <pc:picChg chg="add del mod">
          <ac:chgData name="Ohoud Al-Mughathwi" userId="7efd23e82c5e6fa0" providerId="LiveId" clId="{EB09659D-1D8B-46BE-A7FA-A6823EB1AD43}" dt="2020-11-12T20:39:53.862" v="89" actId="21"/>
          <ac:picMkLst>
            <pc:docMk/>
            <pc:sldMk cId="0" sldId="302"/>
            <ac:picMk id="2" creationId="{EB27DBF4-198A-4001-81C7-CCCA10928A92}"/>
          </ac:picMkLst>
        </pc:picChg>
      </pc:sldChg>
      <pc:sldChg chg="addSp modSp mod">
        <pc:chgData name="Ohoud Al-Mughathwi" userId="7efd23e82c5e6fa0" providerId="LiveId" clId="{EB09659D-1D8B-46BE-A7FA-A6823EB1AD43}" dt="2020-11-12T20:43:38.220" v="134" actId="1076"/>
        <pc:sldMkLst>
          <pc:docMk/>
          <pc:sldMk cId="0" sldId="303"/>
        </pc:sldMkLst>
        <pc:spChg chg="add mod ord">
          <ac:chgData name="Ohoud Al-Mughathwi" userId="7efd23e82c5e6fa0" providerId="LiveId" clId="{EB09659D-1D8B-46BE-A7FA-A6823EB1AD43}" dt="2020-11-12T20:35:32.656" v="77" actId="14100"/>
          <ac:spMkLst>
            <pc:docMk/>
            <pc:sldMk cId="0" sldId="303"/>
            <ac:spMk id="2" creationId="{8EE7EB97-890C-4606-9A5B-1A6832D9AF0E}"/>
          </ac:spMkLst>
        </pc:spChg>
        <pc:spChg chg="mod">
          <ac:chgData name="Ohoud Al-Mughathwi" userId="7efd23e82c5e6fa0" providerId="LiveId" clId="{EB09659D-1D8B-46BE-A7FA-A6823EB1AD43}" dt="2020-11-12T20:41:59.331" v="128" actId="20577"/>
          <ac:spMkLst>
            <pc:docMk/>
            <pc:sldMk cId="0" sldId="303"/>
            <ac:spMk id="784" creationId="{00000000-0000-0000-0000-000000000000}"/>
          </ac:spMkLst>
        </pc:spChg>
        <pc:graphicFrameChg chg="modGraphic">
          <ac:chgData name="Ohoud Al-Mughathwi" userId="7efd23e82c5e6fa0" providerId="LiveId" clId="{EB09659D-1D8B-46BE-A7FA-A6823EB1AD43}" dt="2020-11-12T20:35:44.232" v="78" actId="207"/>
          <ac:graphicFrameMkLst>
            <pc:docMk/>
            <pc:sldMk cId="0" sldId="303"/>
            <ac:graphicFrameMk id="785" creationId="{00000000-0000-0000-0000-000000000000}"/>
          </ac:graphicFrameMkLst>
        </pc:graphicFrameChg>
        <pc:picChg chg="add mod modCrop">
          <ac:chgData name="Ohoud Al-Mughathwi" userId="7efd23e82c5e6fa0" providerId="LiveId" clId="{EB09659D-1D8B-46BE-A7FA-A6823EB1AD43}" dt="2020-11-12T20:43:38.220" v="134" actId="1076"/>
          <ac:picMkLst>
            <pc:docMk/>
            <pc:sldMk cId="0" sldId="303"/>
            <ac:picMk id="4" creationId="{6F30274D-64C3-4B06-9D0C-6FCDAF79BF18}"/>
          </ac:picMkLst>
        </pc:picChg>
      </pc:sldChg>
      <pc:sldChg chg="modSp mod">
        <pc:chgData name="Ohoud Al-Mughathwi" userId="7efd23e82c5e6fa0" providerId="LiveId" clId="{EB09659D-1D8B-46BE-A7FA-A6823EB1AD43}" dt="2020-11-12T20:44:26.846" v="145" actId="1076"/>
        <pc:sldMkLst>
          <pc:docMk/>
          <pc:sldMk cId="0" sldId="304"/>
        </pc:sldMkLst>
        <pc:spChg chg="mod">
          <ac:chgData name="Ohoud Al-Mughathwi" userId="7efd23e82c5e6fa0" providerId="LiveId" clId="{EB09659D-1D8B-46BE-A7FA-A6823EB1AD43}" dt="2020-11-12T20:43:51.887" v="136" actId="1076"/>
          <ac:spMkLst>
            <pc:docMk/>
            <pc:sldMk cId="0" sldId="304"/>
            <ac:spMk id="253" creationId="{00000000-0000-0000-0000-000000000000}"/>
          </ac:spMkLst>
        </pc:spChg>
        <pc:spChg chg="mod">
          <ac:chgData name="Ohoud Al-Mughathwi" userId="7efd23e82c5e6fa0" providerId="LiveId" clId="{EB09659D-1D8B-46BE-A7FA-A6823EB1AD43}" dt="2020-11-12T20:43:48.101" v="135" actId="1076"/>
          <ac:spMkLst>
            <pc:docMk/>
            <pc:sldMk cId="0" sldId="304"/>
            <ac:spMk id="254" creationId="{00000000-0000-0000-0000-000000000000}"/>
          </ac:spMkLst>
        </pc:spChg>
        <pc:spChg chg="mod">
          <ac:chgData name="Ohoud Al-Mughathwi" userId="7efd23e82c5e6fa0" providerId="LiveId" clId="{EB09659D-1D8B-46BE-A7FA-A6823EB1AD43}" dt="2020-11-12T20:44:26.846" v="145" actId="1076"/>
          <ac:spMkLst>
            <pc:docMk/>
            <pc:sldMk cId="0" sldId="304"/>
            <ac:spMk id="256" creationId="{00000000-0000-0000-0000-000000000000}"/>
          </ac:spMkLst>
        </pc:spChg>
        <pc:picChg chg="mod">
          <ac:chgData name="Ohoud Al-Mughathwi" userId="7efd23e82c5e6fa0" providerId="LiveId" clId="{EB09659D-1D8B-46BE-A7FA-A6823EB1AD43}" dt="2020-11-12T20:44:16.874" v="142" actId="14100"/>
          <ac:picMkLst>
            <pc:docMk/>
            <pc:sldMk cId="0" sldId="304"/>
            <ac:picMk id="255" creationId="{00000000-0000-0000-0000-000000000000}"/>
          </ac:picMkLst>
        </pc:picChg>
      </pc:sldChg>
      <pc:sldChg chg="addSp modSp del mod">
        <pc:chgData name="Ohoud Al-Mughathwi" userId="7efd23e82c5e6fa0" providerId="LiveId" clId="{EB09659D-1D8B-46BE-A7FA-A6823EB1AD43}" dt="2020-11-12T20:41:44.260" v="116" actId="47"/>
        <pc:sldMkLst>
          <pc:docMk/>
          <pc:sldMk cId="0" sldId="305"/>
        </pc:sldMkLst>
        <pc:spChg chg="add mod">
          <ac:chgData name="Ohoud Al-Mughathwi" userId="7efd23e82c5e6fa0" providerId="LiveId" clId="{EB09659D-1D8B-46BE-A7FA-A6823EB1AD43}" dt="2020-11-12T20:41:27.816" v="115" actId="207"/>
          <ac:spMkLst>
            <pc:docMk/>
            <pc:sldMk cId="0" sldId="305"/>
            <ac:spMk id="2" creationId="{2293FB08-50D3-4347-B996-E58C234E0279}"/>
          </ac:spMkLst>
        </pc:spChg>
      </pc:sldChg>
      <pc:sldChg chg="addSp modSp">
        <pc:chgData name="Ohoud Al-Mughathwi" userId="7efd23e82c5e6fa0" providerId="LiveId" clId="{EB09659D-1D8B-46BE-A7FA-A6823EB1AD43}" dt="2020-11-12T20:33:06.671" v="53"/>
        <pc:sldMkLst>
          <pc:docMk/>
          <pc:sldMk cId="2750344096" sldId="307"/>
        </pc:sldMkLst>
        <pc:picChg chg="add mod">
          <ac:chgData name="Ohoud Al-Mughathwi" userId="7efd23e82c5e6fa0" providerId="LiveId" clId="{EB09659D-1D8B-46BE-A7FA-A6823EB1AD43}" dt="2020-11-12T20:33:06.671" v="53"/>
          <ac:picMkLst>
            <pc:docMk/>
            <pc:sldMk cId="2750344096" sldId="307"/>
            <ac:picMk id="13" creationId="{653289D7-E2F7-46AD-BA97-B541F3DD12CB}"/>
          </ac:picMkLst>
        </pc:picChg>
      </pc:sldChg>
      <pc:sldChg chg="addSp modSp mod">
        <pc:chgData name="Ohoud Al-Mughathwi" userId="7efd23e82c5e6fa0" providerId="LiveId" clId="{EB09659D-1D8B-46BE-A7FA-A6823EB1AD43}" dt="2020-11-12T20:39:27.294" v="88"/>
        <pc:sldMkLst>
          <pc:docMk/>
          <pc:sldMk cId="274357351" sldId="790"/>
        </pc:sldMkLst>
        <pc:picChg chg="add ord">
          <ac:chgData name="Ohoud Al-Mughathwi" userId="7efd23e82c5e6fa0" providerId="LiveId" clId="{EB09659D-1D8B-46BE-A7FA-A6823EB1AD43}" dt="2020-11-12T20:38:34.515" v="85" actId="167"/>
          <ac:picMkLst>
            <pc:docMk/>
            <pc:sldMk cId="274357351" sldId="790"/>
            <ac:picMk id="10" creationId="{0761A826-3D97-48CD-A4FE-909264E2D292}"/>
          </ac:picMkLst>
        </pc:picChg>
        <pc:picChg chg="mod">
          <ac:chgData name="Ohoud Al-Mughathwi" userId="7efd23e82c5e6fa0" providerId="LiveId" clId="{EB09659D-1D8B-46BE-A7FA-A6823EB1AD43}" dt="2020-11-12T20:39:27.294" v="88"/>
          <ac:picMkLst>
            <pc:docMk/>
            <pc:sldMk cId="274357351" sldId="790"/>
            <ac:picMk id="36870" creationId="{00000000-0000-0000-0000-000000000000}"/>
          </ac:picMkLst>
        </pc:picChg>
      </pc:sldChg>
      <pc:sldChg chg="addSp delSp modSp mod">
        <pc:chgData name="Ohoud Al-Mughathwi" userId="7efd23e82c5e6fa0" providerId="LiveId" clId="{EB09659D-1D8B-46BE-A7FA-A6823EB1AD43}" dt="2020-11-12T20:37:30.852" v="82" actId="478"/>
        <pc:sldMkLst>
          <pc:docMk/>
          <pc:sldMk cId="1416170911" sldId="823"/>
        </pc:sldMkLst>
        <pc:picChg chg="add del mod">
          <ac:chgData name="Ohoud Al-Mughathwi" userId="7efd23e82c5e6fa0" providerId="LiveId" clId="{EB09659D-1D8B-46BE-A7FA-A6823EB1AD43}" dt="2020-11-12T20:37:30.852" v="82" actId="478"/>
          <ac:picMkLst>
            <pc:docMk/>
            <pc:sldMk cId="1416170911" sldId="823"/>
            <ac:picMk id="5" creationId="{48235263-1797-4D1B-AFEB-DA7BA45C660C}"/>
          </ac:picMkLst>
        </pc:picChg>
      </pc:sldChg>
      <pc:sldChg chg="addSp delSp modSp mod">
        <pc:chgData name="Ohoud Al-Mughathwi" userId="7efd23e82c5e6fa0" providerId="LiveId" clId="{EB09659D-1D8B-46BE-A7FA-A6823EB1AD43}" dt="2020-11-12T20:32:26.828" v="38" actId="1076"/>
        <pc:sldMkLst>
          <pc:docMk/>
          <pc:sldMk cId="0" sldId="824"/>
        </pc:sldMkLst>
        <pc:spChg chg="mod">
          <ac:chgData name="Ohoud Al-Mughathwi" userId="7efd23e82c5e6fa0" providerId="LiveId" clId="{EB09659D-1D8B-46BE-A7FA-A6823EB1AD43}" dt="2020-11-12T20:31:20.092" v="33" actId="207"/>
          <ac:spMkLst>
            <pc:docMk/>
            <pc:sldMk cId="0" sldId="824"/>
            <ac:spMk id="6" creationId="{00000000-0000-0000-0000-000000000000}"/>
          </ac:spMkLst>
        </pc:spChg>
        <pc:graphicFrameChg chg="modGraphic">
          <ac:chgData name="Ohoud Al-Mughathwi" userId="7efd23e82c5e6fa0" providerId="LiveId" clId="{EB09659D-1D8B-46BE-A7FA-A6823EB1AD43}" dt="2020-11-12T20:32:14.336" v="34" actId="207"/>
          <ac:graphicFrameMkLst>
            <pc:docMk/>
            <pc:sldMk cId="0" sldId="824"/>
            <ac:graphicFrameMk id="10" creationId="{00000000-0000-0000-0000-000000000000}"/>
          </ac:graphicFrameMkLst>
        </pc:graphicFrameChg>
        <pc:picChg chg="del">
          <ac:chgData name="Ohoud Al-Mughathwi" userId="7efd23e82c5e6fa0" providerId="LiveId" clId="{EB09659D-1D8B-46BE-A7FA-A6823EB1AD43}" dt="2020-11-12T20:30:38.428" v="20" actId="478"/>
          <ac:picMkLst>
            <pc:docMk/>
            <pc:sldMk cId="0" sldId="824"/>
            <ac:picMk id="3" creationId="{389BF76A-7C6F-4C1F-9361-BA97D3F63893}"/>
          </ac:picMkLst>
        </pc:picChg>
        <pc:picChg chg="add mod">
          <ac:chgData name="Ohoud Al-Mughathwi" userId="7efd23e82c5e6fa0" providerId="LiveId" clId="{EB09659D-1D8B-46BE-A7FA-A6823EB1AD43}" dt="2020-11-12T20:30:56.351" v="25" actId="1076"/>
          <ac:picMkLst>
            <pc:docMk/>
            <pc:sldMk cId="0" sldId="824"/>
            <ac:picMk id="4" creationId="{69785DAC-4DC6-4E9F-ABF2-86C5D51DA6CD}"/>
          </ac:picMkLst>
        </pc:picChg>
        <pc:picChg chg="del">
          <ac:chgData name="Ohoud Al-Mughathwi" userId="7efd23e82c5e6fa0" providerId="LiveId" clId="{EB09659D-1D8B-46BE-A7FA-A6823EB1AD43}" dt="2020-11-12T20:30:38.428" v="20" actId="478"/>
          <ac:picMkLst>
            <pc:docMk/>
            <pc:sldMk cId="0" sldId="824"/>
            <ac:picMk id="13" creationId="{4FB501A0-8227-423C-8172-BEB7FA6DAD70}"/>
          </ac:picMkLst>
        </pc:picChg>
        <pc:picChg chg="mod">
          <ac:chgData name="Ohoud Al-Mughathwi" userId="7efd23e82c5e6fa0" providerId="LiveId" clId="{EB09659D-1D8B-46BE-A7FA-A6823EB1AD43}" dt="2020-11-12T20:32:24.747" v="37" actId="1076"/>
          <ac:picMkLst>
            <pc:docMk/>
            <pc:sldMk cId="0" sldId="824"/>
            <ac:picMk id="14" creationId="{00000000-0000-0000-0000-000000000000}"/>
          </ac:picMkLst>
        </pc:picChg>
        <pc:picChg chg="mod">
          <ac:chgData name="Ohoud Al-Mughathwi" userId="7efd23e82c5e6fa0" providerId="LiveId" clId="{EB09659D-1D8B-46BE-A7FA-A6823EB1AD43}" dt="2020-11-12T20:32:26.828" v="38" actId="1076"/>
          <ac:picMkLst>
            <pc:docMk/>
            <pc:sldMk cId="0" sldId="824"/>
            <ac:picMk id="15" creationId="{00000000-0000-0000-0000-000000000000}"/>
          </ac:picMkLst>
        </pc:picChg>
        <pc:picChg chg="del">
          <ac:chgData name="Ohoud Al-Mughathwi" userId="7efd23e82c5e6fa0" providerId="LiveId" clId="{EB09659D-1D8B-46BE-A7FA-A6823EB1AD43}" dt="2020-11-12T20:30:38.428" v="20" actId="478"/>
          <ac:picMkLst>
            <pc:docMk/>
            <pc:sldMk cId="0" sldId="824"/>
            <ac:picMk id="20" creationId="{1FF7D079-95BA-4E46-B1B3-C38E6620CFD4}"/>
          </ac:picMkLst>
        </pc:picChg>
        <pc:picChg chg="add mod">
          <ac:chgData name="Ohoud Al-Mughathwi" userId="7efd23e82c5e6fa0" providerId="LiveId" clId="{EB09659D-1D8B-46BE-A7FA-A6823EB1AD43}" dt="2020-11-12T20:31:01.644" v="27" actId="1076"/>
          <ac:picMkLst>
            <pc:docMk/>
            <pc:sldMk cId="0" sldId="824"/>
            <ac:picMk id="22" creationId="{5719B1A6-70E7-4E61-B850-A9CDD76B36AE}"/>
          </ac:picMkLst>
        </pc:picChg>
        <pc:picChg chg="add mod">
          <ac:chgData name="Ohoud Al-Mughathwi" userId="7efd23e82c5e6fa0" providerId="LiveId" clId="{EB09659D-1D8B-46BE-A7FA-A6823EB1AD43}" dt="2020-11-12T20:31:03.203" v="28"/>
          <ac:picMkLst>
            <pc:docMk/>
            <pc:sldMk cId="0" sldId="824"/>
            <ac:picMk id="23" creationId="{9891293E-3CE6-4271-ABC2-1FD963B2C7C8}"/>
          </ac:picMkLst>
        </pc:picChg>
        <pc:picChg chg="add mod">
          <ac:chgData name="Ohoud Al-Mughathwi" userId="7efd23e82c5e6fa0" providerId="LiveId" clId="{EB09659D-1D8B-46BE-A7FA-A6823EB1AD43}" dt="2020-11-12T20:31:03.775" v="29"/>
          <ac:picMkLst>
            <pc:docMk/>
            <pc:sldMk cId="0" sldId="824"/>
            <ac:picMk id="24" creationId="{87D18730-B9A6-4EF9-B030-2C8736AF2931}"/>
          </ac:picMkLst>
        </pc:picChg>
        <pc:picChg chg="add mod">
          <ac:chgData name="Ohoud Al-Mughathwi" userId="7efd23e82c5e6fa0" providerId="LiveId" clId="{EB09659D-1D8B-46BE-A7FA-A6823EB1AD43}" dt="2020-11-12T20:31:04.117" v="30"/>
          <ac:picMkLst>
            <pc:docMk/>
            <pc:sldMk cId="0" sldId="824"/>
            <ac:picMk id="25" creationId="{FF0CC1A9-3233-48D2-BA6D-E904E710DECB}"/>
          </ac:picMkLst>
        </pc:picChg>
        <pc:picChg chg="add mod">
          <ac:chgData name="Ohoud Al-Mughathwi" userId="7efd23e82c5e6fa0" providerId="LiveId" clId="{EB09659D-1D8B-46BE-A7FA-A6823EB1AD43}" dt="2020-11-12T20:31:09.374" v="32" actId="14100"/>
          <ac:picMkLst>
            <pc:docMk/>
            <pc:sldMk cId="0" sldId="824"/>
            <ac:picMk id="26" creationId="{0F60420A-01D6-4AAF-B2CA-4475394AE818}"/>
          </ac:picMkLst>
        </pc:picChg>
      </pc:sldChg>
      <pc:sldChg chg="modSp mod">
        <pc:chgData name="Ohoud Al-Mughathwi" userId="7efd23e82c5e6fa0" providerId="LiveId" clId="{EB09659D-1D8B-46BE-A7FA-A6823EB1AD43}" dt="2020-11-12T20:30:21.389" v="19" actId="207"/>
        <pc:sldMkLst>
          <pc:docMk/>
          <pc:sldMk cId="3773903673" sldId="857"/>
        </pc:sldMkLst>
        <pc:spChg chg="mod">
          <ac:chgData name="Ohoud Al-Mughathwi" userId="7efd23e82c5e6fa0" providerId="LiveId" clId="{EB09659D-1D8B-46BE-A7FA-A6823EB1AD43}" dt="2020-11-12T20:30:21.389" v="19" actId="207"/>
          <ac:spMkLst>
            <pc:docMk/>
            <pc:sldMk cId="3773903673" sldId="857"/>
            <ac:spMk id="20" creationId="{8BE1C2DB-4A21-480C-8AD4-668ECCA646DA}"/>
          </ac:spMkLst>
        </pc:spChg>
      </pc:sldChg>
      <pc:sldChg chg="addSp delSp modSp mod modClrScheme modAnim chgLayout">
        <pc:chgData name="Ohoud Al-Mughathwi" userId="7efd23e82c5e6fa0" providerId="LiveId" clId="{EB09659D-1D8B-46BE-A7FA-A6823EB1AD43}" dt="2020-11-12T20:51:38.552" v="202"/>
        <pc:sldMkLst>
          <pc:docMk/>
          <pc:sldMk cId="3405562386" sldId="873"/>
        </pc:sldMkLst>
        <pc:spChg chg="add del mod ord">
          <ac:chgData name="Ohoud Al-Mughathwi" userId="7efd23e82c5e6fa0" providerId="LiveId" clId="{EB09659D-1D8B-46BE-A7FA-A6823EB1AD43}" dt="2020-11-12T20:51:19.015" v="199" actId="478"/>
          <ac:spMkLst>
            <pc:docMk/>
            <pc:sldMk cId="3405562386" sldId="873"/>
            <ac:spMk id="5" creationId="{5D6FC638-3722-4B88-AC41-480C186660B6}"/>
          </ac:spMkLst>
        </pc:spChg>
        <pc:spChg chg="add del mod ord">
          <ac:chgData name="Ohoud Al-Mughathwi" userId="7efd23e82c5e6fa0" providerId="LiveId" clId="{EB09659D-1D8B-46BE-A7FA-A6823EB1AD43}" dt="2020-11-12T20:51:21.521" v="200" actId="478"/>
          <ac:spMkLst>
            <pc:docMk/>
            <pc:sldMk cId="3405562386" sldId="873"/>
            <ac:spMk id="6" creationId="{CDE42BC1-BDDA-4B64-9119-CB19E28EB038}"/>
          </ac:spMkLst>
        </pc:spChg>
        <pc:picChg chg="mod">
          <ac:chgData name="Ohoud Al-Mughathwi" userId="7efd23e82c5e6fa0" providerId="LiveId" clId="{EB09659D-1D8B-46BE-A7FA-A6823EB1AD43}" dt="2020-11-12T20:51:27.324" v="201" actId="1076"/>
          <ac:picMkLst>
            <pc:docMk/>
            <pc:sldMk cId="3405562386" sldId="873"/>
            <ac:picMk id="2" creationId="{AE4CD8FC-645A-405A-95C3-944F5C2F3D17}"/>
          </ac:picMkLst>
        </pc:picChg>
        <pc:picChg chg="add del ord">
          <ac:chgData name="Ohoud Al-Mughathwi" userId="7efd23e82c5e6fa0" providerId="LiveId" clId="{EB09659D-1D8B-46BE-A7FA-A6823EB1AD43}" dt="2020-11-12T20:50:39.376" v="196" actId="22"/>
          <ac:picMkLst>
            <pc:docMk/>
            <pc:sldMk cId="3405562386" sldId="873"/>
            <ac:picMk id="4" creationId="{E293E6E2-F00F-4413-BCC8-51973C5C6AB4}"/>
          </ac:picMkLst>
        </pc:picChg>
      </pc:sldChg>
      <pc:sldChg chg="addSp delSp modSp mod">
        <pc:chgData name="Ohoud Al-Mughathwi" userId="7efd23e82c5e6fa0" providerId="LiveId" clId="{EB09659D-1D8B-46BE-A7FA-A6823EB1AD43}" dt="2020-11-12T20:45:43.274" v="162" actId="6549"/>
        <pc:sldMkLst>
          <pc:docMk/>
          <pc:sldMk cId="3867407460" sldId="913"/>
        </pc:sldMkLst>
        <pc:spChg chg="mod ord">
          <ac:chgData name="Ohoud Al-Mughathwi" userId="7efd23e82c5e6fa0" providerId="LiveId" clId="{EB09659D-1D8B-46BE-A7FA-A6823EB1AD43}" dt="2020-11-12T20:45:43.274" v="162" actId="6549"/>
          <ac:spMkLst>
            <pc:docMk/>
            <pc:sldMk cId="3867407460" sldId="913"/>
            <ac:spMk id="8" creationId="{B99AFCF2-8666-46F1-9B53-E71ABD653F3B}"/>
          </ac:spMkLst>
        </pc:spChg>
        <pc:spChg chg="mod">
          <ac:chgData name="Ohoud Al-Mughathwi" userId="7efd23e82c5e6fa0" providerId="LiveId" clId="{EB09659D-1D8B-46BE-A7FA-A6823EB1AD43}" dt="2020-11-12T20:45:22.444" v="150" actId="1076"/>
          <ac:spMkLst>
            <pc:docMk/>
            <pc:sldMk cId="3867407460" sldId="913"/>
            <ac:spMk id="10" creationId="{F1443A26-D0ED-44DA-8A6E-30BCA732E8DD}"/>
          </ac:spMkLst>
        </pc:spChg>
        <pc:picChg chg="add mod">
          <ac:chgData name="Ohoud Al-Mughathwi" userId="7efd23e82c5e6fa0" providerId="LiveId" clId="{EB09659D-1D8B-46BE-A7FA-A6823EB1AD43}" dt="2020-11-12T20:45:15.891" v="148" actId="1076"/>
          <ac:picMkLst>
            <pc:docMk/>
            <pc:sldMk cId="3867407460" sldId="913"/>
            <ac:picMk id="2" creationId="{9CFAD097-BD9D-4434-A025-CF8A80A7229A}"/>
          </ac:picMkLst>
        </pc:picChg>
        <pc:picChg chg="mod">
          <ac:chgData name="Ohoud Al-Mughathwi" userId="7efd23e82c5e6fa0" providerId="LiveId" clId="{EB09659D-1D8B-46BE-A7FA-A6823EB1AD43}" dt="2020-11-12T20:45:18.905" v="149" actId="1076"/>
          <ac:picMkLst>
            <pc:docMk/>
            <pc:sldMk cId="3867407460" sldId="913"/>
            <ac:picMk id="6" creationId="{1223C5B8-8B5F-4EFB-BC08-413C459D631C}"/>
          </ac:picMkLst>
        </pc:picChg>
        <pc:picChg chg="del">
          <ac:chgData name="Ohoud Al-Mughathwi" userId="7efd23e82c5e6fa0" providerId="LiveId" clId="{EB09659D-1D8B-46BE-A7FA-A6823EB1AD43}" dt="2020-11-12T20:44:56.699" v="146" actId="478"/>
          <ac:picMkLst>
            <pc:docMk/>
            <pc:sldMk cId="3867407460" sldId="913"/>
            <ac:picMk id="19" creationId="{40FF5EB5-B8E4-4A1A-A7BD-44094C5D9C41}"/>
          </ac:picMkLst>
        </pc:picChg>
      </pc:sldChg>
      <pc:sldChg chg="delSp modSp mod delAnim">
        <pc:chgData name="Ohoud Al-Mughathwi" userId="7efd23e82c5e6fa0" providerId="LiveId" clId="{EB09659D-1D8B-46BE-A7FA-A6823EB1AD43}" dt="2020-11-12T20:49:45.762" v="192"/>
        <pc:sldMkLst>
          <pc:docMk/>
          <pc:sldMk cId="3819063616" sldId="915"/>
        </pc:sldMkLst>
        <pc:spChg chg="mod">
          <ac:chgData name="Ohoud Al-Mughathwi" userId="7efd23e82c5e6fa0" providerId="LiveId" clId="{EB09659D-1D8B-46BE-A7FA-A6823EB1AD43}" dt="2020-11-12T20:49:15.767" v="188" actId="207"/>
          <ac:spMkLst>
            <pc:docMk/>
            <pc:sldMk cId="3819063616" sldId="915"/>
            <ac:spMk id="6" creationId="{576C2D06-3DFF-40A1-BA58-E14C7DE4F4A4}"/>
          </ac:spMkLst>
        </pc:spChg>
        <pc:spChg chg="mod">
          <ac:chgData name="Ohoud Al-Mughathwi" userId="7efd23e82c5e6fa0" providerId="LiveId" clId="{EB09659D-1D8B-46BE-A7FA-A6823EB1AD43}" dt="2020-11-12T20:49:18.237" v="189" actId="207"/>
          <ac:spMkLst>
            <pc:docMk/>
            <pc:sldMk cId="3819063616" sldId="915"/>
            <ac:spMk id="11" creationId="{40F7F180-201C-4C55-A4D1-9DCFEE0FD970}"/>
          </ac:spMkLst>
        </pc:spChg>
        <pc:spChg chg="mod">
          <ac:chgData name="Ohoud Al-Mughathwi" userId="7efd23e82c5e6fa0" providerId="LiveId" clId="{EB09659D-1D8B-46BE-A7FA-A6823EB1AD43}" dt="2020-11-12T20:49:30.622" v="191" actId="14100"/>
          <ac:spMkLst>
            <pc:docMk/>
            <pc:sldMk cId="3819063616" sldId="915"/>
            <ac:spMk id="13" creationId="{52AAE31B-E52A-4C86-B90F-437238D8C2A5}"/>
          </ac:spMkLst>
        </pc:spChg>
        <pc:picChg chg="del">
          <ac:chgData name="Ohoud Al-Mughathwi" userId="7efd23e82c5e6fa0" providerId="LiveId" clId="{EB09659D-1D8B-46BE-A7FA-A6823EB1AD43}" dt="2020-11-12T20:47:35.117" v="178" actId="478"/>
          <ac:picMkLst>
            <pc:docMk/>
            <pc:sldMk cId="3819063616" sldId="915"/>
            <ac:picMk id="3" creationId="{8274BB26-1444-4331-B3F0-44BC738BB69A}"/>
          </ac:picMkLst>
        </pc:picChg>
        <pc:picChg chg="mod">
          <ac:chgData name="Ohoud Al-Mughathwi" userId="7efd23e82c5e6fa0" providerId="LiveId" clId="{EB09659D-1D8B-46BE-A7FA-A6823EB1AD43}" dt="2020-11-12T20:49:45.762" v="192"/>
          <ac:picMkLst>
            <pc:docMk/>
            <pc:sldMk cId="3819063616" sldId="915"/>
            <ac:picMk id="4" creationId="{A32067D2-7CA2-4717-8797-6E0965F38A4B}"/>
          </ac:picMkLst>
        </pc:picChg>
        <pc:picChg chg="del">
          <ac:chgData name="Ohoud Al-Mughathwi" userId="7efd23e82c5e6fa0" providerId="LiveId" clId="{EB09659D-1D8B-46BE-A7FA-A6823EB1AD43}" dt="2020-11-12T20:47:30.728" v="175" actId="478"/>
          <ac:picMkLst>
            <pc:docMk/>
            <pc:sldMk cId="3819063616" sldId="915"/>
            <ac:picMk id="5" creationId="{36A8E562-E33E-41D0-8F27-E346F66F7D00}"/>
          </ac:picMkLst>
        </pc:picChg>
        <pc:picChg chg="del">
          <ac:chgData name="Ohoud Al-Mughathwi" userId="7efd23e82c5e6fa0" providerId="LiveId" clId="{EB09659D-1D8B-46BE-A7FA-A6823EB1AD43}" dt="2020-11-12T20:47:33.579" v="177" actId="478"/>
          <ac:picMkLst>
            <pc:docMk/>
            <pc:sldMk cId="3819063616" sldId="915"/>
            <ac:picMk id="7" creationId="{B0EB575C-C35B-4BCF-8088-3D36397AE1D7}"/>
          </ac:picMkLst>
        </pc:picChg>
        <pc:picChg chg="del">
          <ac:chgData name="Ohoud Al-Mughathwi" userId="7efd23e82c5e6fa0" providerId="LiveId" clId="{EB09659D-1D8B-46BE-A7FA-A6823EB1AD43}" dt="2020-11-12T20:47:32.045" v="176" actId="478"/>
          <ac:picMkLst>
            <pc:docMk/>
            <pc:sldMk cId="3819063616" sldId="915"/>
            <ac:picMk id="10" creationId="{C74D9BBD-435B-4E7E-BCCA-773E37427A4F}"/>
          </ac:picMkLst>
        </pc:picChg>
        <pc:picChg chg="mod">
          <ac:chgData name="Ohoud Al-Mughathwi" userId="7efd23e82c5e6fa0" providerId="LiveId" clId="{EB09659D-1D8B-46BE-A7FA-A6823EB1AD43}" dt="2020-11-12T20:47:59.199" v="181"/>
          <ac:picMkLst>
            <pc:docMk/>
            <pc:sldMk cId="3819063616" sldId="915"/>
            <ac:picMk id="12" creationId="{2C167659-3F8C-4851-8569-F752D8259A88}"/>
          </ac:picMkLst>
        </pc:picChg>
        <pc:picChg chg="mod">
          <ac:chgData name="Ohoud Al-Mughathwi" userId="7efd23e82c5e6fa0" providerId="LiveId" clId="{EB09659D-1D8B-46BE-A7FA-A6823EB1AD43}" dt="2020-11-12T20:49:26.472" v="190" actId="14100"/>
          <ac:picMkLst>
            <pc:docMk/>
            <pc:sldMk cId="3819063616" sldId="915"/>
            <ac:picMk id="15" creationId="{99DE891E-3299-4E26-857B-2BC02CC34C7D}"/>
          </ac:picMkLst>
        </pc:picChg>
      </pc:sldChg>
      <pc:sldChg chg="addSp delSp modSp add mod ord">
        <pc:chgData name="Ohoud Al-Mughathwi" userId="7efd23e82c5e6fa0" providerId="LiveId" clId="{EB09659D-1D8B-46BE-A7FA-A6823EB1AD43}" dt="2020-11-12T20:46:27.019" v="171" actId="1076"/>
        <pc:sldMkLst>
          <pc:docMk/>
          <pc:sldMk cId="4010647233" sldId="916"/>
        </pc:sldMkLst>
        <pc:spChg chg="add del mod">
          <ac:chgData name="Ohoud Al-Mughathwi" userId="7efd23e82c5e6fa0" providerId="LiveId" clId="{EB09659D-1D8B-46BE-A7FA-A6823EB1AD43}" dt="2020-11-12T20:46:17.531" v="168" actId="478"/>
          <ac:spMkLst>
            <pc:docMk/>
            <pc:sldMk cId="4010647233" sldId="916"/>
            <ac:spMk id="3" creationId="{79B7868B-7E04-48B1-87F2-A202D55CE0AE}"/>
          </ac:spMkLst>
        </pc:spChg>
        <pc:spChg chg="add mod">
          <ac:chgData name="Ohoud Al-Mughathwi" userId="7efd23e82c5e6fa0" providerId="LiveId" clId="{EB09659D-1D8B-46BE-A7FA-A6823EB1AD43}" dt="2020-11-12T20:46:10.402" v="166"/>
          <ac:spMkLst>
            <pc:docMk/>
            <pc:sldMk cId="4010647233" sldId="916"/>
            <ac:spMk id="5" creationId="{827D689A-6544-4816-A005-EBC090BB7132}"/>
          </ac:spMkLst>
        </pc:spChg>
        <pc:spChg chg="add mod">
          <ac:chgData name="Ohoud Al-Mughathwi" userId="7efd23e82c5e6fa0" providerId="LiveId" clId="{EB09659D-1D8B-46BE-A7FA-A6823EB1AD43}" dt="2020-11-12T20:46:10.402" v="166"/>
          <ac:spMkLst>
            <pc:docMk/>
            <pc:sldMk cId="4010647233" sldId="916"/>
            <ac:spMk id="6" creationId="{76F45C0E-118D-43D0-B2F3-7CFC21D98EF2}"/>
          </ac:spMkLst>
        </pc:spChg>
        <pc:spChg chg="add del mod">
          <ac:chgData name="Ohoud Al-Mughathwi" userId="7efd23e82c5e6fa0" providerId="LiveId" clId="{EB09659D-1D8B-46BE-A7FA-A6823EB1AD43}" dt="2020-11-12T20:46:22.261" v="170" actId="478"/>
          <ac:spMkLst>
            <pc:docMk/>
            <pc:sldMk cId="4010647233" sldId="916"/>
            <ac:spMk id="8" creationId="{4ECA3250-41C7-4397-8AF7-B4869C57B4BB}"/>
          </ac:spMkLst>
        </pc:spChg>
        <pc:spChg chg="del">
          <ac:chgData name="Ohoud Al-Mughathwi" userId="7efd23e82c5e6fa0" providerId="LiveId" clId="{EB09659D-1D8B-46BE-A7FA-A6823EB1AD43}" dt="2020-11-12T20:46:12.880" v="167" actId="478"/>
          <ac:spMkLst>
            <pc:docMk/>
            <pc:sldMk cId="4010647233" sldId="916"/>
            <ac:spMk id="655" creationId="{00000000-0000-0000-0000-000000000000}"/>
          </ac:spMkLst>
        </pc:spChg>
        <pc:spChg chg="del">
          <ac:chgData name="Ohoud Al-Mughathwi" userId="7efd23e82c5e6fa0" providerId="LiveId" clId="{EB09659D-1D8B-46BE-A7FA-A6823EB1AD43}" dt="2020-11-12T20:46:20.264" v="169" actId="478"/>
          <ac:spMkLst>
            <pc:docMk/>
            <pc:sldMk cId="4010647233" sldId="916"/>
            <ac:spMk id="656" creationId="{00000000-0000-0000-0000-000000000000}"/>
          </ac:spMkLst>
        </pc:spChg>
        <pc:picChg chg="add mod">
          <ac:chgData name="Ohoud Al-Mughathwi" userId="7efd23e82c5e6fa0" providerId="LiveId" clId="{EB09659D-1D8B-46BE-A7FA-A6823EB1AD43}" dt="2020-11-12T20:46:27.019" v="171" actId="1076"/>
          <ac:picMkLst>
            <pc:docMk/>
            <pc:sldMk cId="4010647233" sldId="916"/>
            <ac:picMk id="4" creationId="{50B0CD2F-3932-4A0A-8ABC-A43271E9CFDC}"/>
          </ac:picMkLst>
        </pc:picChg>
      </pc:sldChg>
      <pc:sldChg chg="add ord">
        <pc:chgData name="Ohoud Al-Mughathwi" userId="7efd23e82c5e6fa0" providerId="LiveId" clId="{EB09659D-1D8B-46BE-A7FA-A6823EB1AD43}" dt="2020-11-12T20:47:11.440" v="174"/>
        <pc:sldMkLst>
          <pc:docMk/>
          <pc:sldMk cId="3000873126" sldId="917"/>
        </pc:sldMkLst>
      </pc:sldChg>
      <pc:sldChg chg="modSp add mod">
        <pc:chgData name="Ohoud Al-Mughathwi" userId="7efd23e82c5e6fa0" providerId="LiveId" clId="{EB09659D-1D8B-46BE-A7FA-A6823EB1AD43}" dt="2020-11-13T13:02:35.598" v="357" actId="14100"/>
        <pc:sldMkLst>
          <pc:docMk/>
          <pc:sldMk cId="4001094172" sldId="921"/>
        </pc:sldMkLst>
        <pc:spChg chg="mod">
          <ac:chgData name="Ohoud Al-Mughathwi" userId="7efd23e82c5e6fa0" providerId="LiveId" clId="{EB09659D-1D8B-46BE-A7FA-A6823EB1AD43}" dt="2020-11-13T13:02:35.598" v="357" actId="14100"/>
          <ac:spMkLst>
            <pc:docMk/>
            <pc:sldMk cId="4001094172" sldId="921"/>
            <ac:spMk id="864" creationId="{00000000-0000-0000-0000-000000000000}"/>
          </ac:spMkLst>
        </pc:spChg>
      </pc:sldChg>
      <pc:sldMasterChg chg="delSldLayout">
        <pc:chgData name="Ohoud Al-Mughathwi" userId="7efd23e82c5e6fa0" providerId="LiveId" clId="{EB09659D-1D8B-46BE-A7FA-A6823EB1AD43}" dt="2020-11-12T20:41:44.260" v="116" actId="47"/>
        <pc:sldMasterMkLst>
          <pc:docMk/>
          <pc:sldMasterMk cId="0" sldId="2147483670"/>
        </pc:sldMasterMkLst>
        <pc:sldLayoutChg chg="del">
          <pc:chgData name="Ohoud Al-Mughathwi" userId="7efd23e82c5e6fa0" providerId="LiveId" clId="{EB09659D-1D8B-46BE-A7FA-A6823EB1AD43}" dt="2020-11-12T20:32:33.495" v="39" actId="47"/>
          <pc:sldLayoutMkLst>
            <pc:docMk/>
            <pc:sldMasterMk cId="0" sldId="2147483670"/>
            <pc:sldLayoutMk cId="0" sldId="2147483650"/>
          </pc:sldLayoutMkLst>
        </pc:sldLayoutChg>
        <pc:sldLayoutChg chg="del">
          <pc:chgData name="Ohoud Al-Mughathwi" userId="7efd23e82c5e6fa0" providerId="LiveId" clId="{EB09659D-1D8B-46BE-A7FA-A6823EB1AD43}" dt="2020-11-12T20:41:44.260" v="116" actId="47"/>
          <pc:sldLayoutMkLst>
            <pc:docMk/>
            <pc:sldMasterMk cId="0" sldId="2147483670"/>
            <pc:sldLayoutMk cId="3570582333" sldId="2147483676"/>
          </pc:sldLayoutMkLst>
        </pc:sldLayoutChg>
      </pc:sldMasterChg>
    </pc:docChg>
  </pc:docChgLst>
  <pc:docChgLst>
    <pc:chgData name="Ohoud Al-Mughathwi" userId="7efd23e82c5e6fa0" providerId="LiveId" clId="{2688E6D8-CEDF-4FF4-B401-059A59F9B01F}"/>
    <pc:docChg chg="undo custSel addSld modSld">
      <pc:chgData name="Ohoud Al-Mughathwi" userId="7efd23e82c5e6fa0" providerId="LiveId" clId="{2688E6D8-CEDF-4FF4-B401-059A59F9B01F}" dt="2020-11-25T15:03:57.196" v="89" actId="20577"/>
      <pc:docMkLst>
        <pc:docMk/>
      </pc:docMkLst>
      <pc:sldChg chg="modSp mod">
        <pc:chgData name="Ohoud Al-Mughathwi" userId="7efd23e82c5e6fa0" providerId="LiveId" clId="{2688E6D8-CEDF-4FF4-B401-059A59F9B01F}" dt="2020-11-25T15:03:57.196" v="89" actId="20577"/>
        <pc:sldMkLst>
          <pc:docMk/>
          <pc:sldMk cId="0" sldId="256"/>
        </pc:sldMkLst>
        <pc:spChg chg="mod">
          <ac:chgData name="Ohoud Al-Mughathwi" userId="7efd23e82c5e6fa0" providerId="LiveId" clId="{2688E6D8-CEDF-4FF4-B401-059A59F9B01F}" dt="2020-11-25T15:03:21.437" v="82" actId="1076"/>
          <ac:spMkLst>
            <pc:docMk/>
            <pc:sldMk cId="0" sldId="256"/>
            <ac:spMk id="2" creationId="{F815FDFD-8E5A-4C0F-A5AA-01CDFA2D61F5}"/>
          </ac:spMkLst>
        </pc:spChg>
        <pc:spChg chg="mod">
          <ac:chgData name="Ohoud Al-Mughathwi" userId="7efd23e82c5e6fa0" providerId="LiveId" clId="{2688E6D8-CEDF-4FF4-B401-059A59F9B01F}" dt="2020-11-25T15:03:57.196" v="89" actId="20577"/>
          <ac:spMkLst>
            <pc:docMk/>
            <pc:sldMk cId="0" sldId="256"/>
            <ac:spMk id="127" creationId="{00000000-0000-0000-0000-000000000000}"/>
          </ac:spMkLst>
        </pc:spChg>
        <pc:spChg chg="mod">
          <ac:chgData name="Ohoud Al-Mughathwi" userId="7efd23e82c5e6fa0" providerId="LiveId" clId="{2688E6D8-CEDF-4FF4-B401-059A59F9B01F}" dt="2020-11-25T15:03:25.842" v="83" actId="1076"/>
          <ac:spMkLst>
            <pc:docMk/>
            <pc:sldMk cId="0" sldId="256"/>
            <ac:spMk id="128" creationId="{00000000-0000-0000-0000-000000000000}"/>
          </ac:spMkLst>
        </pc:spChg>
      </pc:sldChg>
      <pc:sldChg chg="add">
        <pc:chgData name="Ohoud Al-Mughathwi" userId="7efd23e82c5e6fa0" providerId="LiveId" clId="{2688E6D8-CEDF-4FF4-B401-059A59F9B01F}" dt="2020-11-25T15:01:33.862" v="0"/>
        <pc:sldMkLst>
          <pc:docMk/>
          <pc:sldMk cId="1467761767" sldId="1249"/>
        </pc:sldMkLst>
      </pc:sldChg>
    </pc:docChg>
  </pc:docChgLst>
  <pc:docChgLst>
    <pc:chgData name="Ohoud Al-Mughathwi" userId="7efd23e82c5e6fa0" providerId="LiveId" clId="{5AB1A173-429D-4387-AAB5-4FFCB595B566}"/>
    <pc:docChg chg="undo custSel addSld delSld modSld sldOrd">
      <pc:chgData name="Ohoud Al-Mughathwi" userId="7efd23e82c5e6fa0" providerId="LiveId" clId="{5AB1A173-429D-4387-AAB5-4FFCB595B566}" dt="2020-11-25T01:03:33.235" v="1845" actId="478"/>
      <pc:docMkLst>
        <pc:docMk/>
      </pc:docMkLst>
      <pc:sldChg chg="modSp mod modAnim">
        <pc:chgData name="Ohoud Al-Mughathwi" userId="7efd23e82c5e6fa0" providerId="LiveId" clId="{5AB1A173-429D-4387-AAB5-4FFCB595B566}" dt="2020-11-24T21:40:06.335" v="1456" actId="1076"/>
        <pc:sldMkLst>
          <pc:docMk/>
          <pc:sldMk cId="0" sldId="298"/>
        </pc:sldMkLst>
        <pc:spChg chg="mod">
          <ac:chgData name="Ohoud Al-Mughathwi" userId="7efd23e82c5e6fa0" providerId="LiveId" clId="{5AB1A173-429D-4387-AAB5-4FFCB595B566}" dt="2020-11-24T21:39:30.894" v="1402" actId="20577"/>
          <ac:spMkLst>
            <pc:docMk/>
            <pc:sldMk cId="0" sldId="298"/>
            <ac:spMk id="32" creationId="{003C70DC-A6EE-40B4-9AA3-4E42E18E047A}"/>
          </ac:spMkLst>
        </pc:spChg>
        <pc:spChg chg="mod">
          <ac:chgData name="Ohoud Al-Mughathwi" userId="7efd23e82c5e6fa0" providerId="LiveId" clId="{5AB1A173-429D-4387-AAB5-4FFCB595B566}" dt="2020-11-24T21:39:47.979" v="1442" actId="20577"/>
          <ac:spMkLst>
            <pc:docMk/>
            <pc:sldMk cId="0" sldId="298"/>
            <ac:spMk id="33" creationId="{EB9CFF29-5270-4D9D-A1B3-2329BA6BDAF2}"/>
          </ac:spMkLst>
        </pc:spChg>
        <pc:spChg chg="mod">
          <ac:chgData name="Ohoud Al-Mughathwi" userId="7efd23e82c5e6fa0" providerId="LiveId" clId="{5AB1A173-429D-4387-AAB5-4FFCB595B566}" dt="2020-11-24T21:40:06.335" v="1456" actId="1076"/>
          <ac:spMkLst>
            <pc:docMk/>
            <pc:sldMk cId="0" sldId="298"/>
            <ac:spMk id="194" creationId="{00000000-0000-0000-0000-000000000000}"/>
          </ac:spMkLst>
        </pc:spChg>
      </pc:sldChg>
      <pc:sldChg chg="del">
        <pc:chgData name="Ohoud Al-Mughathwi" userId="7efd23e82c5e6fa0" providerId="LiveId" clId="{5AB1A173-429D-4387-AAB5-4FFCB595B566}" dt="2020-11-24T20:02:02.297" v="715" actId="47"/>
        <pc:sldMkLst>
          <pc:docMk/>
          <pc:sldMk cId="2314262815" sldId="306"/>
        </pc:sldMkLst>
      </pc:sldChg>
      <pc:sldChg chg="modSp mod">
        <pc:chgData name="Ohoud Al-Mughathwi" userId="7efd23e82c5e6fa0" providerId="LiveId" clId="{5AB1A173-429D-4387-AAB5-4FFCB595B566}" dt="2020-11-24T19:58:11.982" v="712" actId="1076"/>
        <pc:sldMkLst>
          <pc:docMk/>
          <pc:sldMk cId="274357351" sldId="790"/>
        </pc:sldMkLst>
        <pc:spChg chg="mod">
          <ac:chgData name="Ohoud Al-Mughathwi" userId="7efd23e82c5e6fa0" providerId="LiveId" clId="{5AB1A173-429D-4387-AAB5-4FFCB595B566}" dt="2020-11-24T19:58:11.982" v="712" actId="1076"/>
          <ac:spMkLst>
            <pc:docMk/>
            <pc:sldMk cId="274357351" sldId="790"/>
            <ac:spMk id="5" creationId="{C07621C7-8F05-4CF3-8605-23AAC13D7BFD}"/>
          </ac:spMkLst>
        </pc:spChg>
      </pc:sldChg>
      <pc:sldChg chg="del">
        <pc:chgData name="Ohoud Al-Mughathwi" userId="7efd23e82c5e6fa0" providerId="LiveId" clId="{5AB1A173-429D-4387-AAB5-4FFCB595B566}" dt="2020-11-24T21:38:49.987" v="1361" actId="47"/>
        <pc:sldMkLst>
          <pc:docMk/>
          <pc:sldMk cId="3867407460" sldId="913"/>
        </pc:sldMkLst>
      </pc:sldChg>
      <pc:sldChg chg="delSp modSp mod delAnim">
        <pc:chgData name="Ohoud Al-Mughathwi" userId="7efd23e82c5e6fa0" providerId="LiveId" clId="{5AB1A173-429D-4387-AAB5-4FFCB595B566}" dt="2020-11-24T21:40:41.264" v="1460" actId="478"/>
        <pc:sldMkLst>
          <pc:docMk/>
          <pc:sldMk cId="3819063616" sldId="915"/>
        </pc:sldMkLst>
        <pc:picChg chg="del mod">
          <ac:chgData name="Ohoud Al-Mughathwi" userId="7efd23e82c5e6fa0" providerId="LiveId" clId="{5AB1A173-429D-4387-AAB5-4FFCB595B566}" dt="2020-11-24T21:40:39.410" v="1459" actId="478"/>
          <ac:picMkLst>
            <pc:docMk/>
            <pc:sldMk cId="3819063616" sldId="915"/>
            <ac:picMk id="3" creationId="{8A04956B-920D-4DB7-BB08-324C67F4C50F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4" creationId="{1BCCC760-60D4-4303-BE2C-307533E45EF3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7" creationId="{8BE3C8DD-5137-4237-BB7D-F90E19282177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9" creationId="{EEB53D13-CE54-4563-83EB-85F9D0A5D8ED}"/>
          </ac:picMkLst>
        </pc:picChg>
        <pc:picChg chg="del">
          <ac:chgData name="Ohoud Al-Mughathwi" userId="7efd23e82c5e6fa0" providerId="LiveId" clId="{5AB1A173-429D-4387-AAB5-4FFCB595B566}" dt="2020-11-24T21:40:41.264" v="1460" actId="478"/>
          <ac:picMkLst>
            <pc:docMk/>
            <pc:sldMk cId="3819063616" sldId="915"/>
            <ac:picMk id="32" creationId="{3B6F0ECA-B4F1-4DDF-9ACF-D274C1BBC9BE}"/>
          </ac:picMkLst>
        </pc:picChg>
        <pc:picChg chg="del">
          <ac:chgData name="Ohoud Al-Mughathwi" userId="7efd23e82c5e6fa0" providerId="LiveId" clId="{5AB1A173-429D-4387-AAB5-4FFCB595B566}" dt="2020-11-24T21:40:39.410" v="1459" actId="478"/>
          <ac:picMkLst>
            <pc:docMk/>
            <pc:sldMk cId="3819063616" sldId="915"/>
            <ac:picMk id="34" creationId="{6A70A322-3C06-4FB0-8735-3CF00C47F02C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36" creationId="{FB48A490-74B3-4B82-BC10-6101E72F88CA}"/>
          </ac:picMkLst>
        </pc:picChg>
        <pc:picChg chg="del">
          <ac:chgData name="Ohoud Al-Mughathwi" userId="7efd23e82c5e6fa0" providerId="LiveId" clId="{5AB1A173-429D-4387-AAB5-4FFCB595B566}" dt="2020-11-24T21:40:39.410" v="1459" actId="478"/>
          <ac:picMkLst>
            <pc:docMk/>
            <pc:sldMk cId="3819063616" sldId="915"/>
            <ac:picMk id="38" creationId="{5BDAEA74-C414-48F1-B57A-827ECE6F72C6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40" creationId="{BBB0A0F3-0F45-4233-9EFC-27B38CD199D9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42" creationId="{D641AADD-79B4-413A-B71F-1C7372EAC07F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44" creationId="{26334552-FE03-4961-8C74-5311823FCFCA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46" creationId="{C27B7061-9FA0-4838-BCE0-A9C6A0AF5476}"/>
          </ac:picMkLst>
        </pc:picChg>
        <pc:picChg chg="del">
          <ac:chgData name="Ohoud Al-Mughathwi" userId="7efd23e82c5e6fa0" providerId="LiveId" clId="{5AB1A173-429D-4387-AAB5-4FFCB595B566}" dt="2020-11-24T21:40:35.858" v="1457" actId="478"/>
          <ac:picMkLst>
            <pc:docMk/>
            <pc:sldMk cId="3819063616" sldId="915"/>
            <ac:picMk id="48" creationId="{C6F78ABA-3FD6-4F38-A473-FCEB2A91DEFC}"/>
          </ac:picMkLst>
        </pc:picChg>
        <pc:picChg chg="del">
          <ac:chgData name="Ohoud Al-Mughathwi" userId="7efd23e82c5e6fa0" providerId="LiveId" clId="{5AB1A173-429D-4387-AAB5-4FFCB595B566}" dt="2020-11-24T21:40:39.410" v="1459" actId="478"/>
          <ac:picMkLst>
            <pc:docMk/>
            <pc:sldMk cId="3819063616" sldId="915"/>
            <ac:picMk id="50" creationId="{123CC80B-8895-4829-B575-CE1B6F08A161}"/>
          </ac:picMkLst>
        </pc:picChg>
      </pc:sldChg>
      <pc:sldChg chg="addSp delSp modSp mod delAnim">
        <pc:chgData name="Ohoud Al-Mughathwi" userId="7efd23e82c5e6fa0" providerId="LiveId" clId="{5AB1A173-429D-4387-AAB5-4FFCB595B566}" dt="2020-11-24T16:34:42.857" v="34" actId="20577"/>
        <pc:sldMkLst>
          <pc:docMk/>
          <pc:sldMk cId="2378638451" sldId="918"/>
        </pc:sldMkLst>
        <pc:spChg chg="mod">
          <ac:chgData name="Ohoud Al-Mughathwi" userId="7efd23e82c5e6fa0" providerId="LiveId" clId="{5AB1A173-429D-4387-AAB5-4FFCB595B566}" dt="2020-11-24T16:34:42.857" v="34" actId="20577"/>
          <ac:spMkLst>
            <pc:docMk/>
            <pc:sldMk cId="2378638451" sldId="918"/>
            <ac:spMk id="17" creationId="{6EE8197D-F824-4983-B67B-338C10000DAD}"/>
          </ac:spMkLst>
        </pc:spChg>
        <pc:spChg chg="del">
          <ac:chgData name="Ohoud Al-Mughathwi" userId="7efd23e82c5e6fa0" providerId="LiveId" clId="{5AB1A173-429D-4387-AAB5-4FFCB595B566}" dt="2020-11-24T16:33:45.329" v="17" actId="478"/>
          <ac:spMkLst>
            <pc:docMk/>
            <pc:sldMk cId="2378638451" sldId="918"/>
            <ac:spMk id="24" creationId="{2EDFEFBF-E7F4-491F-95EC-84260D4B364B}"/>
          </ac:spMkLst>
        </pc:spChg>
        <pc:spChg chg="del">
          <ac:chgData name="Ohoud Al-Mughathwi" userId="7efd23e82c5e6fa0" providerId="LiveId" clId="{5AB1A173-429D-4387-AAB5-4FFCB595B566}" dt="2020-11-24T16:33:48.377" v="18" actId="478"/>
          <ac:spMkLst>
            <pc:docMk/>
            <pc:sldMk cId="2378638451" sldId="918"/>
            <ac:spMk id="25" creationId="{680C9BF3-75D4-453A-89DD-D174F3EA4A4D}"/>
          </ac:spMkLst>
        </pc:spChg>
        <pc:picChg chg="add mod modCrop">
          <ac:chgData name="Ohoud Al-Mughathwi" userId="7efd23e82c5e6fa0" providerId="LiveId" clId="{5AB1A173-429D-4387-AAB5-4FFCB595B566}" dt="2020-11-24T16:34:33.071" v="28" actId="1076"/>
          <ac:picMkLst>
            <pc:docMk/>
            <pc:sldMk cId="2378638451" sldId="918"/>
            <ac:picMk id="3" creationId="{36200C5C-FB62-4A44-904E-39D3A8555D6E}"/>
          </ac:picMkLst>
        </pc:picChg>
        <pc:picChg chg="add mod modCrop">
          <ac:chgData name="Ohoud Al-Mughathwi" userId="7efd23e82c5e6fa0" providerId="LiveId" clId="{5AB1A173-429D-4387-AAB5-4FFCB595B566}" dt="2020-11-24T16:34:35.860" v="29" actId="1076"/>
          <ac:picMkLst>
            <pc:docMk/>
            <pc:sldMk cId="2378638451" sldId="918"/>
            <ac:picMk id="5" creationId="{D22D98BC-8B0E-43C0-AD8F-CC08CD679802}"/>
          </ac:picMkLst>
        </pc:picChg>
        <pc:picChg chg="del">
          <ac:chgData name="Ohoud Al-Mughathwi" userId="7efd23e82c5e6fa0" providerId="LiveId" clId="{5AB1A173-429D-4387-AAB5-4FFCB595B566}" dt="2020-11-24T16:33:26.827" v="10" actId="478"/>
          <ac:picMkLst>
            <pc:docMk/>
            <pc:sldMk cId="2378638451" sldId="918"/>
            <ac:picMk id="15" creationId="{A496F2CD-F71F-47B5-9E67-36CA1C0F1068}"/>
          </ac:picMkLst>
        </pc:picChg>
        <pc:picChg chg="del">
          <ac:chgData name="Ohoud Al-Mughathwi" userId="7efd23e82c5e6fa0" providerId="LiveId" clId="{5AB1A173-429D-4387-AAB5-4FFCB595B566}" dt="2020-11-24T16:33:26.827" v="10" actId="478"/>
          <ac:picMkLst>
            <pc:docMk/>
            <pc:sldMk cId="2378638451" sldId="918"/>
            <ac:picMk id="18" creationId="{4CD67778-C2FA-4687-8757-89ADAA207F11}"/>
          </ac:picMkLst>
        </pc:picChg>
      </pc:sldChg>
      <pc:sldChg chg="addSp delSp modSp mod ord delAnim modAnim">
        <pc:chgData name="Ohoud Al-Mughathwi" userId="7efd23e82c5e6fa0" providerId="LiveId" clId="{5AB1A173-429D-4387-AAB5-4FFCB595B566}" dt="2020-11-25T00:55:32.360" v="1810" actId="207"/>
        <pc:sldMkLst>
          <pc:docMk/>
          <pc:sldMk cId="3453999729" sldId="926"/>
        </pc:sldMkLst>
        <pc:spChg chg="del">
          <ac:chgData name="Ohoud Al-Mughathwi" userId="7efd23e82c5e6fa0" providerId="LiveId" clId="{5AB1A173-429D-4387-AAB5-4FFCB595B566}" dt="2020-11-24T16:36:59.342" v="36" actId="478"/>
          <ac:spMkLst>
            <pc:docMk/>
            <pc:sldMk cId="3453999729" sldId="926"/>
            <ac:spMk id="7" creationId="{2DFF3872-72B2-42DF-B9FF-846C9B008E10}"/>
          </ac:spMkLst>
        </pc:spChg>
        <pc:spChg chg="mod">
          <ac:chgData name="Ohoud Al-Mughathwi" userId="7efd23e82c5e6fa0" providerId="LiveId" clId="{5AB1A173-429D-4387-AAB5-4FFCB595B566}" dt="2020-11-24T16:42:58.569" v="103" actId="20577"/>
          <ac:spMkLst>
            <pc:docMk/>
            <pc:sldMk cId="3453999729" sldId="926"/>
            <ac:spMk id="17" creationId="{6EE8197D-F824-4983-B67B-338C10000DAD}"/>
          </ac:spMkLst>
        </pc:spChg>
        <pc:spChg chg="del">
          <ac:chgData name="Ohoud Al-Mughathwi" userId="7efd23e82c5e6fa0" providerId="LiveId" clId="{5AB1A173-429D-4387-AAB5-4FFCB595B566}" dt="2020-11-24T16:37:54.265" v="49" actId="478"/>
          <ac:spMkLst>
            <pc:docMk/>
            <pc:sldMk cId="3453999729" sldId="926"/>
            <ac:spMk id="30" creationId="{F6D046FE-7390-490F-B85B-1174D544C4E6}"/>
          </ac:spMkLst>
        </pc:spChg>
        <pc:spChg chg="del">
          <ac:chgData name="Ohoud Al-Mughathwi" userId="7efd23e82c5e6fa0" providerId="LiveId" clId="{5AB1A173-429D-4387-AAB5-4FFCB595B566}" dt="2020-11-24T16:36:59.342" v="36" actId="478"/>
          <ac:spMkLst>
            <pc:docMk/>
            <pc:sldMk cId="3453999729" sldId="926"/>
            <ac:spMk id="36" creationId="{A9FD6D85-92AE-46E3-B063-72F15DCE3C9C}"/>
          </ac:spMkLst>
        </pc:spChg>
        <pc:spChg chg="del mod">
          <ac:chgData name="Ohoud Al-Mughathwi" userId="7efd23e82c5e6fa0" providerId="LiveId" clId="{5AB1A173-429D-4387-AAB5-4FFCB595B566}" dt="2020-11-24T16:45:22.108" v="253" actId="478"/>
          <ac:spMkLst>
            <pc:docMk/>
            <pc:sldMk cId="3453999729" sldId="926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36:59.342" v="36" actId="478"/>
          <ac:spMkLst>
            <pc:docMk/>
            <pc:sldMk cId="3453999729" sldId="926"/>
            <ac:spMk id="41" creationId="{DCFE9700-AE24-4D03-BB9A-6BC75AB5C06B}"/>
          </ac:spMkLst>
        </pc:spChg>
        <pc:spChg chg="del">
          <ac:chgData name="Ohoud Al-Mughathwi" userId="7efd23e82c5e6fa0" providerId="LiveId" clId="{5AB1A173-429D-4387-AAB5-4FFCB595B566}" dt="2020-11-24T16:36:54.964" v="35" actId="478"/>
          <ac:spMkLst>
            <pc:docMk/>
            <pc:sldMk cId="3453999729" sldId="926"/>
            <ac:spMk id="42" creationId="{C6452666-3C9A-4D93-953E-73679C2FE15E}"/>
          </ac:spMkLst>
        </pc:spChg>
        <pc:spChg chg="del">
          <ac:chgData name="Ohoud Al-Mughathwi" userId="7efd23e82c5e6fa0" providerId="LiveId" clId="{5AB1A173-429D-4387-AAB5-4FFCB595B566}" dt="2020-11-24T16:36:54.964" v="35" actId="478"/>
          <ac:spMkLst>
            <pc:docMk/>
            <pc:sldMk cId="3453999729" sldId="926"/>
            <ac:spMk id="45" creationId="{7F1EB8C9-37B4-4164-BBBD-3CBE0ECF55EA}"/>
          </ac:spMkLst>
        </pc:spChg>
        <pc:spChg chg="del">
          <ac:chgData name="Ohoud Al-Mughathwi" userId="7efd23e82c5e6fa0" providerId="LiveId" clId="{5AB1A173-429D-4387-AAB5-4FFCB595B566}" dt="2020-11-24T16:37:03.328" v="37" actId="478"/>
          <ac:spMkLst>
            <pc:docMk/>
            <pc:sldMk cId="3453999729" sldId="926"/>
            <ac:spMk id="46" creationId="{5322AE80-F183-4E31-B769-70E4CA315B03}"/>
          </ac:spMkLst>
        </pc:spChg>
        <pc:spChg chg="del">
          <ac:chgData name="Ohoud Al-Mughathwi" userId="7efd23e82c5e6fa0" providerId="LiveId" clId="{5AB1A173-429D-4387-AAB5-4FFCB595B566}" dt="2020-11-24T16:36:54.964" v="35" actId="478"/>
          <ac:spMkLst>
            <pc:docMk/>
            <pc:sldMk cId="3453999729" sldId="926"/>
            <ac:spMk id="47" creationId="{FA2CF3B4-74DE-409C-A311-E74E7A460885}"/>
          </ac:spMkLst>
        </pc:spChg>
        <pc:spChg chg="del">
          <ac:chgData name="Ohoud Al-Mughathwi" userId="7efd23e82c5e6fa0" providerId="LiveId" clId="{5AB1A173-429D-4387-AAB5-4FFCB595B566}" dt="2020-11-24T16:37:03.328" v="37" actId="478"/>
          <ac:spMkLst>
            <pc:docMk/>
            <pc:sldMk cId="3453999729" sldId="926"/>
            <ac:spMk id="48" creationId="{FA28A709-3F7A-41F2-B2D5-215D3911024A}"/>
          </ac:spMkLst>
        </pc:spChg>
        <pc:spChg chg="mod">
          <ac:chgData name="Ohoud Al-Mughathwi" userId="7efd23e82c5e6fa0" providerId="LiveId" clId="{5AB1A173-429D-4387-AAB5-4FFCB595B566}" dt="2020-11-25T00:55:32.360" v="1810" actId="207"/>
          <ac:spMkLst>
            <pc:docMk/>
            <pc:sldMk cId="3453999729" sldId="926"/>
            <ac:spMk id="50" creationId="{F37FD379-210D-443C-A1FE-0D3338DEB664}"/>
          </ac:spMkLst>
        </pc:spChg>
        <pc:spChg chg="del">
          <ac:chgData name="Ohoud Al-Mughathwi" userId="7efd23e82c5e6fa0" providerId="LiveId" clId="{5AB1A173-429D-4387-AAB5-4FFCB595B566}" dt="2020-11-24T16:37:03.328" v="37" actId="478"/>
          <ac:spMkLst>
            <pc:docMk/>
            <pc:sldMk cId="3453999729" sldId="926"/>
            <ac:spMk id="51" creationId="{2EA6F825-7D87-4458-8410-9554B7D2228E}"/>
          </ac:spMkLst>
        </pc:spChg>
        <pc:spChg chg="del">
          <ac:chgData name="Ohoud Al-Mughathwi" userId="7efd23e82c5e6fa0" providerId="LiveId" clId="{5AB1A173-429D-4387-AAB5-4FFCB595B566}" dt="2020-11-24T16:45:24.112" v="254" actId="478"/>
          <ac:spMkLst>
            <pc:docMk/>
            <pc:sldMk cId="3453999729" sldId="926"/>
            <ac:spMk id="52" creationId="{DC77DF97-3C44-4D60-85B7-CBF81EA66C70}"/>
          </ac:spMkLst>
        </pc:spChg>
        <pc:picChg chg="del">
          <ac:chgData name="Ohoud Al-Mughathwi" userId="7efd23e82c5e6fa0" providerId="LiveId" clId="{5AB1A173-429D-4387-AAB5-4FFCB595B566}" dt="2020-11-24T16:36:54.964" v="35" actId="478"/>
          <ac:picMkLst>
            <pc:docMk/>
            <pc:sldMk cId="3453999729" sldId="926"/>
            <ac:picMk id="3" creationId="{452694C5-16FE-4279-9510-8D53F98BC9B8}"/>
          </ac:picMkLst>
        </pc:picChg>
        <pc:picChg chg="add del mod ord modCrop">
          <ac:chgData name="Ohoud Al-Mughathwi" userId="7efd23e82c5e6fa0" providerId="LiveId" clId="{5AB1A173-429D-4387-AAB5-4FFCB595B566}" dt="2020-11-24T16:45:04.473" v="243" actId="478"/>
          <ac:picMkLst>
            <pc:docMk/>
            <pc:sldMk cId="3453999729" sldId="926"/>
            <ac:picMk id="4" creationId="{69E1D384-1641-492E-98A8-8DF59FD60F45}"/>
          </ac:picMkLst>
        </pc:picChg>
        <pc:picChg chg="del">
          <ac:chgData name="Ohoud Al-Mughathwi" userId="7efd23e82c5e6fa0" providerId="LiveId" clId="{5AB1A173-429D-4387-AAB5-4FFCB595B566}" dt="2020-11-24T16:36:54.964" v="35" actId="478"/>
          <ac:picMkLst>
            <pc:docMk/>
            <pc:sldMk cId="3453999729" sldId="926"/>
            <ac:picMk id="6" creationId="{2B08D2F3-DC85-4480-99AF-776AC8DD3BE5}"/>
          </ac:picMkLst>
        </pc:picChg>
        <pc:picChg chg="add mod">
          <ac:chgData name="Ohoud Al-Mughathwi" userId="7efd23e82c5e6fa0" providerId="LiveId" clId="{5AB1A173-429D-4387-AAB5-4FFCB595B566}" dt="2020-11-24T20:03:49.602" v="718" actId="14100"/>
          <ac:picMkLst>
            <pc:docMk/>
            <pc:sldMk cId="3453999729" sldId="926"/>
            <ac:picMk id="8" creationId="{E0B8F39B-5803-41C4-B599-8E76DAB214BF}"/>
          </ac:picMkLst>
        </pc:picChg>
        <pc:picChg chg="del">
          <ac:chgData name="Ohoud Al-Mughathwi" userId="7efd23e82c5e6fa0" providerId="LiveId" clId="{5AB1A173-429D-4387-AAB5-4FFCB595B566}" dt="2020-11-24T16:45:26.801" v="255" actId="478"/>
          <ac:picMkLst>
            <pc:docMk/>
            <pc:sldMk cId="3453999729" sldId="926"/>
            <ac:picMk id="9" creationId="{25353D2D-54C7-4B55-B60D-1CBB213A2464}"/>
          </ac:picMkLst>
        </pc:picChg>
        <pc:picChg chg="ord">
          <ac:chgData name="Ohoud Al-Mughathwi" userId="7efd23e82c5e6fa0" providerId="LiveId" clId="{5AB1A173-429D-4387-AAB5-4FFCB595B566}" dt="2020-11-24T16:37:52.400" v="48" actId="167"/>
          <ac:picMkLst>
            <pc:docMk/>
            <pc:sldMk cId="3453999729" sldId="926"/>
            <ac:picMk id="12" creationId="{EB3B2B70-C671-4CC8-AD54-47539A8263DA}"/>
          </ac:picMkLst>
        </pc:picChg>
        <pc:picChg chg="add mod">
          <ac:chgData name="Ohoud Al-Mughathwi" userId="7efd23e82c5e6fa0" providerId="LiveId" clId="{5AB1A173-429D-4387-AAB5-4FFCB595B566}" dt="2020-11-25T00:55:08.946" v="1808" actId="1076"/>
          <ac:picMkLst>
            <pc:docMk/>
            <pc:sldMk cId="3453999729" sldId="926"/>
            <ac:picMk id="26" creationId="{7064D061-3BEF-409A-A0D4-1111683603DC}"/>
          </ac:picMkLst>
        </pc:picChg>
        <pc:picChg chg="add mod">
          <ac:chgData name="Ohoud Al-Mughathwi" userId="7efd23e82c5e6fa0" providerId="LiveId" clId="{5AB1A173-429D-4387-AAB5-4FFCB595B566}" dt="2020-11-25T00:55:06.269" v="1807" actId="1076"/>
          <ac:picMkLst>
            <pc:docMk/>
            <pc:sldMk cId="3453999729" sldId="926"/>
            <ac:picMk id="27" creationId="{21CB0DBC-AB82-4CCB-9D77-C1097E386DBF}"/>
          </ac:picMkLst>
        </pc:picChg>
        <pc:picChg chg="add mod">
          <ac:chgData name="Ohoud Al-Mughathwi" userId="7efd23e82c5e6fa0" providerId="LiveId" clId="{5AB1A173-429D-4387-AAB5-4FFCB595B566}" dt="2020-11-25T00:55:04.501" v="1806" actId="1076"/>
          <ac:picMkLst>
            <pc:docMk/>
            <pc:sldMk cId="3453999729" sldId="926"/>
            <ac:picMk id="28" creationId="{CDB96657-016A-4016-997C-B06014289835}"/>
          </ac:picMkLst>
        </pc:picChg>
        <pc:picChg chg="add del mod">
          <ac:chgData name="Ohoud Al-Mughathwi" userId="7efd23e82c5e6fa0" providerId="LiveId" clId="{5AB1A173-429D-4387-AAB5-4FFCB595B566}" dt="2020-11-24T21:06:06.430" v="1123" actId="478"/>
          <ac:picMkLst>
            <pc:docMk/>
            <pc:sldMk cId="3453999729" sldId="926"/>
            <ac:picMk id="29" creationId="{510A0E67-670E-45B8-8F19-1DC8F3CF6A9F}"/>
          </ac:picMkLst>
        </pc:picChg>
        <pc:picChg chg="del">
          <ac:chgData name="Ohoud Al-Mughathwi" userId="7efd23e82c5e6fa0" providerId="LiveId" clId="{5AB1A173-429D-4387-AAB5-4FFCB595B566}" dt="2020-11-24T16:37:03.328" v="37" actId="478"/>
          <ac:picMkLst>
            <pc:docMk/>
            <pc:sldMk cId="3453999729" sldId="926"/>
            <ac:picMk id="49" creationId="{831408EA-6B43-400C-AB28-524B8611C02E}"/>
          </ac:picMkLst>
        </pc:picChg>
      </pc:sldChg>
      <pc:sldChg chg="delSp del mod">
        <pc:chgData name="Ohoud Al-Mughathwi" userId="7efd23e82c5e6fa0" providerId="LiveId" clId="{5AB1A173-429D-4387-AAB5-4FFCB595B566}" dt="2020-11-24T21:38:52.078" v="1362" actId="47"/>
        <pc:sldMkLst>
          <pc:docMk/>
          <pc:sldMk cId="1842940386" sldId="940"/>
        </pc:sldMkLst>
        <pc:picChg chg="del">
          <ac:chgData name="Ohoud Al-Mughathwi" userId="7efd23e82c5e6fa0" providerId="LiveId" clId="{5AB1A173-429D-4387-AAB5-4FFCB595B566}" dt="2020-11-24T21:38:43.982" v="1360" actId="478"/>
          <ac:picMkLst>
            <pc:docMk/>
            <pc:sldMk cId="1842940386" sldId="940"/>
            <ac:picMk id="5" creationId="{D93172AC-12AD-49A1-93E6-28436B530EC5}"/>
          </ac:picMkLst>
        </pc:picChg>
      </pc:sldChg>
      <pc:sldChg chg="add">
        <pc:chgData name="Ohoud Al-Mughathwi" userId="7efd23e82c5e6fa0" providerId="LiveId" clId="{5AB1A173-429D-4387-AAB5-4FFCB595B566}" dt="2020-11-24T22:13:57.887" v="1793"/>
        <pc:sldMkLst>
          <pc:docMk/>
          <pc:sldMk cId="3731618417" sldId="940"/>
        </pc:sldMkLst>
      </pc:sldChg>
      <pc:sldChg chg="delSp modSp add mod">
        <pc:chgData name="Ohoud Al-Mughathwi" userId="7efd23e82c5e6fa0" providerId="LiveId" clId="{5AB1A173-429D-4387-AAB5-4FFCB595B566}" dt="2020-11-24T16:32:13.635" v="8" actId="14100"/>
        <pc:sldMkLst>
          <pc:docMk/>
          <pc:sldMk cId="2945717181" sldId="941"/>
        </pc:sldMkLst>
        <pc:spChg chg="del">
          <ac:chgData name="Ohoud Al-Mughathwi" userId="7efd23e82c5e6fa0" providerId="LiveId" clId="{5AB1A173-429D-4387-AAB5-4FFCB595B566}" dt="2020-11-24T16:31:49.458" v="1" actId="478"/>
          <ac:spMkLst>
            <pc:docMk/>
            <pc:sldMk cId="2945717181" sldId="941"/>
            <ac:spMk id="4" creationId="{8BE4D23D-6179-4EE4-B3FD-BBEAF378FCE6}"/>
          </ac:spMkLst>
        </pc:spChg>
        <pc:spChg chg="mod">
          <ac:chgData name="Ohoud Al-Mughathwi" userId="7efd23e82c5e6fa0" providerId="LiveId" clId="{5AB1A173-429D-4387-AAB5-4FFCB595B566}" dt="2020-11-24T16:32:13.635" v="8" actId="14100"/>
          <ac:spMkLst>
            <pc:docMk/>
            <pc:sldMk cId="2945717181" sldId="941"/>
            <ac:spMk id="8" creationId="{5EC26131-4DE6-4D1B-A6D1-85200EA135BB}"/>
          </ac:spMkLst>
        </pc:spChg>
        <pc:spChg chg="mod">
          <ac:chgData name="Ohoud Al-Mughathwi" userId="7efd23e82c5e6fa0" providerId="LiveId" clId="{5AB1A173-429D-4387-AAB5-4FFCB595B566}" dt="2020-11-24T16:31:54.575" v="2" actId="1076"/>
          <ac:spMkLst>
            <pc:docMk/>
            <pc:sldMk cId="2945717181" sldId="941"/>
            <ac:spMk id="9" creationId="{EF65190A-5AEA-4757-BFEB-663205CB975F}"/>
          </ac:spMkLst>
        </pc:spChg>
        <pc:spChg chg="del">
          <ac:chgData name="Ohoud Al-Mughathwi" userId="7efd23e82c5e6fa0" providerId="LiveId" clId="{5AB1A173-429D-4387-AAB5-4FFCB595B566}" dt="2020-11-24T16:31:49.458" v="1" actId="478"/>
          <ac:spMkLst>
            <pc:docMk/>
            <pc:sldMk cId="2945717181" sldId="941"/>
            <ac:spMk id="12" creationId="{70B70022-7726-456D-8E13-5CFA50FB7990}"/>
          </ac:spMkLst>
        </pc:spChg>
        <pc:spChg chg="mod">
          <ac:chgData name="Ohoud Al-Mughathwi" userId="7efd23e82c5e6fa0" providerId="LiveId" clId="{5AB1A173-429D-4387-AAB5-4FFCB595B566}" dt="2020-11-24T16:32:09.327" v="7" actId="1076"/>
          <ac:spMkLst>
            <pc:docMk/>
            <pc:sldMk cId="2945717181" sldId="941"/>
            <ac:spMk id="14" creationId="{38317EDF-2C84-43BB-9C1C-232141E27B4C}"/>
          </ac:spMkLst>
        </pc:spChg>
        <pc:picChg chg="mod">
          <ac:chgData name="Ohoud Al-Mughathwi" userId="7efd23e82c5e6fa0" providerId="LiveId" clId="{5AB1A173-429D-4387-AAB5-4FFCB595B566}" dt="2020-11-24T16:32:04.559" v="6" actId="1076"/>
          <ac:picMkLst>
            <pc:docMk/>
            <pc:sldMk cId="2945717181" sldId="941"/>
            <ac:picMk id="6" creationId="{C74A8E2D-42D1-4B51-B48F-CD1405459853}"/>
          </ac:picMkLst>
        </pc:picChg>
        <pc:picChg chg="del">
          <ac:chgData name="Ohoud Al-Mughathwi" userId="7efd23e82c5e6fa0" providerId="LiveId" clId="{5AB1A173-429D-4387-AAB5-4FFCB595B566}" dt="2020-11-24T16:31:49.458" v="1" actId="478"/>
          <ac:picMkLst>
            <pc:docMk/>
            <pc:sldMk cId="2945717181" sldId="941"/>
            <ac:picMk id="10" creationId="{FEBA96FD-98D7-4008-9EF3-93F477A69440}"/>
          </ac:picMkLst>
        </pc:picChg>
        <pc:picChg chg="del">
          <ac:chgData name="Ohoud Al-Mughathwi" userId="7efd23e82c5e6fa0" providerId="LiveId" clId="{5AB1A173-429D-4387-AAB5-4FFCB595B566}" dt="2020-11-24T16:31:49.458" v="1" actId="478"/>
          <ac:picMkLst>
            <pc:docMk/>
            <pc:sldMk cId="2945717181" sldId="941"/>
            <ac:picMk id="11" creationId="{5741EA21-EDCC-474E-BE6E-B914ABB5E51D}"/>
          </ac:picMkLst>
        </pc:picChg>
        <pc:picChg chg="mod">
          <ac:chgData name="Ohoud Al-Mughathwi" userId="7efd23e82c5e6fa0" providerId="LiveId" clId="{5AB1A173-429D-4387-AAB5-4FFCB595B566}" dt="2020-11-24T16:31:57.656" v="3" actId="1076"/>
          <ac:picMkLst>
            <pc:docMk/>
            <pc:sldMk cId="2945717181" sldId="941"/>
            <ac:picMk id="17" creationId="{5EEEFA4B-7D78-4DCE-9B76-45B5237019CC}"/>
          </ac:picMkLst>
        </pc:picChg>
      </pc:sldChg>
      <pc:sldChg chg="del">
        <pc:chgData name="Ohoud Al-Mughathwi" userId="7efd23e82c5e6fa0" providerId="LiveId" clId="{5AB1A173-429D-4387-AAB5-4FFCB595B566}" dt="2020-11-24T16:32:29.386" v="9" actId="47"/>
        <pc:sldMkLst>
          <pc:docMk/>
          <pc:sldMk cId="0" sldId="944"/>
        </pc:sldMkLst>
      </pc:sldChg>
      <pc:sldChg chg="addSp delSp modSp add mod">
        <pc:chgData name="Ohoud Al-Mughathwi" userId="7efd23e82c5e6fa0" providerId="LiveId" clId="{5AB1A173-429D-4387-AAB5-4FFCB595B566}" dt="2020-11-25T01:03:33.235" v="1845" actId="478"/>
        <pc:sldMkLst>
          <pc:docMk/>
          <pc:sldMk cId="2605686293" sldId="945"/>
        </pc:sldMkLst>
        <pc:picChg chg="add del mod">
          <ac:chgData name="Ohoud Al-Mughathwi" userId="7efd23e82c5e6fa0" providerId="LiveId" clId="{5AB1A173-429D-4387-AAB5-4FFCB595B566}" dt="2020-11-25T01:02:41.177" v="1836" actId="478"/>
          <ac:picMkLst>
            <pc:docMk/>
            <pc:sldMk cId="2605686293" sldId="945"/>
            <ac:picMk id="3" creationId="{3DA43C34-BC01-4EDB-BABF-A164885CD286}"/>
          </ac:picMkLst>
        </pc:picChg>
        <pc:picChg chg="mod">
          <ac:chgData name="Ohoud Al-Mughathwi" userId="7efd23e82c5e6fa0" providerId="LiveId" clId="{5AB1A173-429D-4387-AAB5-4FFCB595B566}" dt="2020-11-25T01:03:24.393" v="1844" actId="14100"/>
          <ac:picMkLst>
            <pc:docMk/>
            <pc:sldMk cId="2605686293" sldId="945"/>
            <ac:picMk id="4" creationId="{982B6C13-4D8E-461A-AF35-EF3588339C89}"/>
          </ac:picMkLst>
        </pc:picChg>
        <pc:picChg chg="add del mod">
          <ac:chgData name="Ohoud Al-Mughathwi" userId="7efd23e82c5e6fa0" providerId="LiveId" clId="{5AB1A173-429D-4387-AAB5-4FFCB595B566}" dt="2020-11-25T01:02:44.276" v="1837" actId="478"/>
          <ac:picMkLst>
            <pc:docMk/>
            <pc:sldMk cId="2605686293" sldId="945"/>
            <ac:picMk id="6" creationId="{F285CD8C-9E75-4AF8-A618-D4E9C36AA079}"/>
          </ac:picMkLst>
        </pc:picChg>
        <pc:picChg chg="add mod">
          <ac:chgData name="Ohoud Al-Mughathwi" userId="7efd23e82c5e6fa0" providerId="LiveId" clId="{5AB1A173-429D-4387-AAB5-4FFCB595B566}" dt="2020-11-25T01:02:40.438" v="1835"/>
          <ac:picMkLst>
            <pc:docMk/>
            <pc:sldMk cId="2605686293" sldId="945"/>
            <ac:picMk id="7" creationId="{7D98B865-AF50-4616-9B71-5202CB2265D3}"/>
          </ac:picMkLst>
        </pc:picChg>
        <pc:picChg chg="add del mod">
          <ac:chgData name="Ohoud Al-Mughathwi" userId="7efd23e82c5e6fa0" providerId="LiveId" clId="{5AB1A173-429D-4387-AAB5-4FFCB595B566}" dt="2020-11-25T01:03:33.235" v="1845" actId="478"/>
          <ac:picMkLst>
            <pc:docMk/>
            <pc:sldMk cId="2605686293" sldId="945"/>
            <ac:picMk id="8" creationId="{2ADC19F5-F49A-4931-B82A-510127F91726}"/>
          </ac:picMkLst>
        </pc:picChg>
      </pc:sldChg>
      <pc:sldChg chg="del">
        <pc:chgData name="Ohoud Al-Mughathwi" userId="7efd23e82c5e6fa0" providerId="LiveId" clId="{5AB1A173-429D-4387-AAB5-4FFCB595B566}" dt="2020-11-24T16:56:10.435" v="483" actId="47"/>
        <pc:sldMkLst>
          <pc:docMk/>
          <pc:sldMk cId="3711242712" sldId="1221"/>
        </pc:sldMkLst>
      </pc:sldChg>
      <pc:sldChg chg="addSp delSp modSp add del mod delAnim modAnim">
        <pc:chgData name="Ohoud Al-Mughathwi" userId="7efd23e82c5e6fa0" providerId="LiveId" clId="{5AB1A173-429D-4387-AAB5-4FFCB595B566}" dt="2020-11-24T22:12:30.869" v="1792" actId="1076"/>
        <pc:sldMkLst>
          <pc:docMk/>
          <pc:sldMk cId="3611074749" sldId="1222"/>
        </pc:sldMkLst>
        <pc:spChg chg="add mod">
          <ac:chgData name="Ohoud Al-Mughathwi" userId="7efd23e82c5e6fa0" providerId="LiveId" clId="{5AB1A173-429D-4387-AAB5-4FFCB595B566}" dt="2020-11-24T21:30:12.372" v="1233" actId="1076"/>
          <ac:spMkLst>
            <pc:docMk/>
            <pc:sldMk cId="3611074749" sldId="1222"/>
            <ac:spMk id="4" creationId="{733F9627-CA6E-4F98-9969-57798786F88A}"/>
          </ac:spMkLst>
        </pc:spChg>
        <pc:spChg chg="add mod">
          <ac:chgData name="Ohoud Al-Mughathwi" userId="7efd23e82c5e6fa0" providerId="LiveId" clId="{5AB1A173-429D-4387-AAB5-4FFCB595B566}" dt="2020-11-24T21:29:00.779" v="1187" actId="1076"/>
          <ac:spMkLst>
            <pc:docMk/>
            <pc:sldMk cId="3611074749" sldId="1222"/>
            <ac:spMk id="13" creationId="{0F35C988-0B07-4C6E-A0E8-2D2E50901596}"/>
          </ac:spMkLst>
        </pc:spChg>
        <pc:spChg chg="add mod">
          <ac:chgData name="Ohoud Al-Mughathwi" userId="7efd23e82c5e6fa0" providerId="LiveId" clId="{5AB1A173-429D-4387-AAB5-4FFCB595B566}" dt="2020-11-24T21:29:27.423" v="1208" actId="20577"/>
          <ac:spMkLst>
            <pc:docMk/>
            <pc:sldMk cId="3611074749" sldId="1222"/>
            <ac:spMk id="14" creationId="{A0FFCBA2-686A-46CE-AF46-C95CDCB18542}"/>
          </ac:spMkLst>
        </pc:spChg>
        <pc:spChg chg="add mod">
          <ac:chgData name="Ohoud Al-Mughathwi" userId="7efd23e82c5e6fa0" providerId="LiveId" clId="{5AB1A173-429D-4387-AAB5-4FFCB595B566}" dt="2020-11-24T21:29:55.824" v="1231" actId="20577"/>
          <ac:spMkLst>
            <pc:docMk/>
            <pc:sldMk cId="3611074749" sldId="1222"/>
            <ac:spMk id="15" creationId="{2EAEAC0D-3A71-451D-87D7-4EDE55ABD565}"/>
          </ac:spMkLst>
        </pc:spChg>
        <pc:spChg chg="add mod">
          <ac:chgData name="Ohoud Al-Mughathwi" userId="7efd23e82c5e6fa0" providerId="LiveId" clId="{5AB1A173-429D-4387-AAB5-4FFCB595B566}" dt="2020-11-24T21:32:13.539" v="1336" actId="14100"/>
          <ac:spMkLst>
            <pc:docMk/>
            <pc:sldMk cId="3611074749" sldId="1222"/>
            <ac:spMk id="16" creationId="{03654B79-66D7-4A07-BCC9-5AD49C7FF2C6}"/>
          </ac:spMkLst>
        </pc:spChg>
        <pc:spChg chg="mod">
          <ac:chgData name="Ohoud Al-Mughathwi" userId="7efd23e82c5e6fa0" providerId="LiveId" clId="{5AB1A173-429D-4387-AAB5-4FFCB595B566}" dt="2020-11-24T16:56:25.877" v="490" actId="20577"/>
          <ac:spMkLst>
            <pc:docMk/>
            <pc:sldMk cId="3611074749" sldId="1222"/>
            <ac:spMk id="17" creationId="{6EE8197D-F824-4983-B67B-338C10000DAD}"/>
          </ac:spMkLst>
        </pc:spChg>
        <pc:spChg chg="add mod">
          <ac:chgData name="Ohoud Al-Mughathwi" userId="7efd23e82c5e6fa0" providerId="LiveId" clId="{5AB1A173-429D-4387-AAB5-4FFCB595B566}" dt="2020-11-24T21:31:48.801" v="1334" actId="1076"/>
          <ac:spMkLst>
            <pc:docMk/>
            <pc:sldMk cId="3611074749" sldId="1222"/>
            <ac:spMk id="18" creationId="{915549EB-3A60-449B-B26B-54C2AD4F7559}"/>
          </ac:spMkLst>
        </pc:spChg>
        <pc:spChg chg="add mod">
          <ac:chgData name="Ohoud Al-Mughathwi" userId="7efd23e82c5e6fa0" providerId="LiveId" clId="{5AB1A173-429D-4387-AAB5-4FFCB595B566}" dt="2020-11-24T21:32:47.665" v="1344" actId="1076"/>
          <ac:spMkLst>
            <pc:docMk/>
            <pc:sldMk cId="3611074749" sldId="1222"/>
            <ac:spMk id="19" creationId="{38CFC6FD-511A-4A02-92A5-8C780EBA8029}"/>
          </ac:spMkLst>
        </pc:spChg>
        <pc:spChg chg="add mod">
          <ac:chgData name="Ohoud Al-Mughathwi" userId="7efd23e82c5e6fa0" providerId="LiveId" clId="{5AB1A173-429D-4387-AAB5-4FFCB595B566}" dt="2020-11-24T21:33:03.261" v="1350" actId="14100"/>
          <ac:spMkLst>
            <pc:docMk/>
            <pc:sldMk cId="3611074749" sldId="1222"/>
            <ac:spMk id="20" creationId="{99FBADAC-5155-49D6-B524-73C5AA17D831}"/>
          </ac:spMkLst>
        </pc:spChg>
        <pc:spChg chg="del">
          <ac:chgData name="Ohoud Al-Mughathwi" userId="7efd23e82c5e6fa0" providerId="LiveId" clId="{5AB1A173-429D-4387-AAB5-4FFCB595B566}" dt="2020-11-24T16:56:22.986" v="488" actId="478"/>
          <ac:spMkLst>
            <pc:docMk/>
            <pc:sldMk cId="3611074749" sldId="1222"/>
            <ac:spMk id="21" creationId="{8AEA8DAF-B86A-4CD3-93FD-75E15F036F41}"/>
          </ac:spMkLst>
        </pc:spChg>
        <pc:spChg chg="del">
          <ac:chgData name="Ohoud Al-Mughathwi" userId="7efd23e82c5e6fa0" providerId="LiveId" clId="{5AB1A173-429D-4387-AAB5-4FFCB595B566}" dt="2020-11-24T16:56:22.986" v="488" actId="478"/>
          <ac:spMkLst>
            <pc:docMk/>
            <pc:sldMk cId="3611074749" sldId="1222"/>
            <ac:spMk id="22" creationId="{F683D539-1705-49EA-8CF6-7DA98CED0EC2}"/>
          </ac:spMkLst>
        </pc:spChg>
        <pc:spChg chg="del">
          <ac:chgData name="Ohoud Al-Mughathwi" userId="7efd23e82c5e6fa0" providerId="LiveId" clId="{5AB1A173-429D-4387-AAB5-4FFCB595B566}" dt="2020-11-24T16:56:22.986" v="488" actId="478"/>
          <ac:spMkLst>
            <pc:docMk/>
            <pc:sldMk cId="3611074749" sldId="1222"/>
            <ac:spMk id="23" creationId="{A2166B5B-00A7-4439-9A37-81AA1CD73505}"/>
          </ac:spMkLst>
        </pc:spChg>
        <pc:spChg chg="del">
          <ac:chgData name="Ohoud Al-Mughathwi" userId="7efd23e82c5e6fa0" providerId="LiveId" clId="{5AB1A173-429D-4387-AAB5-4FFCB595B566}" dt="2020-11-24T16:56:22.986" v="488" actId="478"/>
          <ac:spMkLst>
            <pc:docMk/>
            <pc:sldMk cId="3611074749" sldId="1222"/>
            <ac:spMk id="24" creationId="{58B8E84B-4061-49A3-8077-4C5BD0205D14}"/>
          </ac:spMkLst>
        </pc:spChg>
        <pc:spChg chg="del">
          <ac:chgData name="Ohoud Al-Mughathwi" userId="7efd23e82c5e6fa0" providerId="LiveId" clId="{5AB1A173-429D-4387-AAB5-4FFCB595B566}" dt="2020-11-24T16:56:22.986" v="488" actId="478"/>
          <ac:spMkLst>
            <pc:docMk/>
            <pc:sldMk cId="3611074749" sldId="1222"/>
            <ac:spMk id="25" creationId="{AD9AF472-A783-41C7-BA11-BEBD53154C83}"/>
          </ac:spMkLst>
        </pc:spChg>
        <pc:spChg chg="add mod">
          <ac:chgData name="Ohoud Al-Mughathwi" userId="7efd23e82c5e6fa0" providerId="LiveId" clId="{5AB1A173-429D-4387-AAB5-4FFCB595B566}" dt="2020-11-24T21:33:11.697" v="1353" actId="14100"/>
          <ac:spMkLst>
            <pc:docMk/>
            <pc:sldMk cId="3611074749" sldId="1222"/>
            <ac:spMk id="26" creationId="{3A1A7D9C-6A3A-4AB6-98C1-309DE47FA8BA}"/>
          </ac:spMkLst>
        </pc:spChg>
        <pc:spChg chg="add del mod">
          <ac:chgData name="Ohoud Al-Mughathwi" userId="7efd23e82c5e6fa0" providerId="LiveId" clId="{5AB1A173-429D-4387-AAB5-4FFCB595B566}" dt="2020-11-24T21:33:27.268" v="1355" actId="478"/>
          <ac:spMkLst>
            <pc:docMk/>
            <pc:sldMk cId="3611074749" sldId="1222"/>
            <ac:spMk id="27" creationId="{7C060E4D-653F-4D51-BE6A-AD886A9ADC8E}"/>
          </ac:spMkLst>
        </pc:spChg>
        <pc:spChg chg="add mod ord">
          <ac:chgData name="Ohoud Al-Mughathwi" userId="7efd23e82c5e6fa0" providerId="LiveId" clId="{5AB1A173-429D-4387-AAB5-4FFCB595B566}" dt="2020-11-24T22:09:43.110" v="1778" actId="14100"/>
          <ac:spMkLst>
            <pc:docMk/>
            <pc:sldMk cId="3611074749" sldId="1222"/>
            <ac:spMk id="31" creationId="{0CE8EB63-EF63-4F3C-B3F4-2A9751AF850A}"/>
          </ac:spMkLst>
        </pc:spChg>
        <pc:picChg chg="add mod ord modCrop">
          <ac:chgData name="Ohoud Al-Mughathwi" userId="7efd23e82c5e6fa0" providerId="LiveId" clId="{5AB1A173-429D-4387-AAB5-4FFCB595B566}" dt="2020-11-24T22:07:05.570" v="1756" actId="732"/>
          <ac:picMkLst>
            <pc:docMk/>
            <pc:sldMk cId="3611074749" sldId="1222"/>
            <ac:picMk id="3" creationId="{12D8E1B6-0ACF-4533-AFF2-A13C0B80A0A5}"/>
          </ac:picMkLst>
        </pc:picChg>
        <pc:picChg chg="add mod">
          <ac:chgData name="Ohoud Al-Mughathwi" userId="7efd23e82c5e6fa0" providerId="LiveId" clId="{5AB1A173-429D-4387-AAB5-4FFCB595B566}" dt="2020-11-24T22:12:30.869" v="1792" actId="1076"/>
          <ac:picMkLst>
            <pc:docMk/>
            <pc:sldMk cId="3611074749" sldId="1222"/>
            <ac:picMk id="6" creationId="{162B424D-2948-40BB-B7B0-0680DF32998A}"/>
          </ac:picMkLst>
        </pc:picChg>
        <pc:picChg chg="add mod">
          <ac:chgData name="Ohoud Al-Mughathwi" userId="7efd23e82c5e6fa0" providerId="LiveId" clId="{5AB1A173-429D-4387-AAB5-4FFCB595B566}" dt="2020-11-24T22:09:50.614" v="1781" actId="1076"/>
          <ac:picMkLst>
            <pc:docMk/>
            <pc:sldMk cId="3611074749" sldId="1222"/>
            <ac:picMk id="8" creationId="{8447FDC0-2381-43C3-9243-246AD7EA4D32}"/>
          </ac:picMkLst>
        </pc:picChg>
        <pc:picChg chg="add mod">
          <ac:chgData name="Ohoud Al-Mughathwi" userId="7efd23e82c5e6fa0" providerId="LiveId" clId="{5AB1A173-429D-4387-AAB5-4FFCB595B566}" dt="2020-11-24T22:12:27.913" v="1791" actId="1076"/>
          <ac:picMkLst>
            <pc:docMk/>
            <pc:sldMk cId="3611074749" sldId="1222"/>
            <ac:picMk id="10" creationId="{B59B539D-8D69-4A35-8C70-002076610C22}"/>
          </ac:picMkLst>
        </pc:picChg>
        <pc:picChg chg="ord">
          <ac:chgData name="Ohoud Al-Mughathwi" userId="7efd23e82c5e6fa0" providerId="LiveId" clId="{5AB1A173-429D-4387-AAB5-4FFCB595B566}" dt="2020-11-24T22:09:23.638" v="1775" actId="167"/>
          <ac:picMkLst>
            <pc:docMk/>
            <pc:sldMk cId="3611074749" sldId="1222"/>
            <ac:picMk id="12" creationId="{EB3B2B70-C671-4CC8-AD54-47539A8263DA}"/>
          </ac:picMkLst>
        </pc:picChg>
        <pc:picChg chg="add mod">
          <ac:chgData name="Ohoud Al-Mughathwi" userId="7efd23e82c5e6fa0" providerId="LiveId" clId="{5AB1A173-429D-4387-AAB5-4FFCB595B566}" dt="2020-11-24T21:50:44.718" v="1514" actId="1076"/>
          <ac:picMkLst>
            <pc:docMk/>
            <pc:sldMk cId="3611074749" sldId="1222"/>
            <ac:picMk id="28" creationId="{2321DC33-6AC8-415D-8C42-C9B4660CA7E1}"/>
          </ac:picMkLst>
        </pc:picChg>
        <pc:picChg chg="add del mod">
          <ac:chgData name="Ohoud Al-Mughathwi" userId="7efd23e82c5e6fa0" providerId="LiveId" clId="{5AB1A173-429D-4387-AAB5-4FFCB595B566}" dt="2020-11-24T22:08:49.805" v="1768" actId="478"/>
          <ac:picMkLst>
            <pc:docMk/>
            <pc:sldMk cId="3611074749" sldId="1222"/>
            <ac:picMk id="30" creationId="{C4B73D55-556F-4F8E-986D-6A2E564F4F1A}"/>
          </ac:picMkLst>
        </pc:picChg>
        <pc:picChg chg="add mod">
          <ac:chgData name="Ohoud Al-Mughathwi" userId="7efd23e82c5e6fa0" providerId="LiveId" clId="{5AB1A173-429D-4387-AAB5-4FFCB595B566}" dt="2020-11-24T22:12:25.830" v="1790" actId="1076"/>
          <ac:picMkLst>
            <pc:docMk/>
            <pc:sldMk cId="3611074749" sldId="1222"/>
            <ac:picMk id="33" creationId="{6171B9A2-5A14-42CC-9BE3-661B06CFBE5A}"/>
          </ac:picMkLst>
        </pc:picChg>
      </pc:sldChg>
      <pc:sldChg chg="del">
        <pc:chgData name="Ohoud Al-Mughathwi" userId="7efd23e82c5e6fa0" providerId="LiveId" clId="{5AB1A173-429D-4387-AAB5-4FFCB595B566}" dt="2020-11-24T16:56:35.463" v="494" actId="47"/>
        <pc:sldMkLst>
          <pc:docMk/>
          <pc:sldMk cId="2503732512" sldId="1223"/>
        </pc:sldMkLst>
      </pc:sldChg>
      <pc:sldChg chg="del">
        <pc:chgData name="Ohoud Al-Mughathwi" userId="7efd23e82c5e6fa0" providerId="LiveId" clId="{5AB1A173-429D-4387-AAB5-4FFCB595B566}" dt="2020-11-24T16:56:35.729" v="495" actId="47"/>
        <pc:sldMkLst>
          <pc:docMk/>
          <pc:sldMk cId="4063840352" sldId="1224"/>
        </pc:sldMkLst>
      </pc:sldChg>
      <pc:sldChg chg="del">
        <pc:chgData name="Ohoud Al-Mughathwi" userId="7efd23e82c5e6fa0" providerId="LiveId" clId="{5AB1A173-429D-4387-AAB5-4FFCB595B566}" dt="2020-11-24T16:56:09.435" v="482" actId="47"/>
        <pc:sldMkLst>
          <pc:docMk/>
          <pc:sldMk cId="2359308564" sldId="1226"/>
        </pc:sldMkLst>
      </pc:sldChg>
      <pc:sldChg chg="del">
        <pc:chgData name="Ohoud Al-Mughathwi" userId="7efd23e82c5e6fa0" providerId="LiveId" clId="{5AB1A173-429D-4387-AAB5-4FFCB595B566}" dt="2020-11-24T16:56:12.607" v="484" actId="47"/>
        <pc:sldMkLst>
          <pc:docMk/>
          <pc:sldMk cId="3547639203" sldId="1228"/>
        </pc:sldMkLst>
      </pc:sldChg>
      <pc:sldChg chg="del">
        <pc:chgData name="Ohoud Al-Mughathwi" userId="7efd23e82c5e6fa0" providerId="LiveId" clId="{5AB1A173-429D-4387-AAB5-4FFCB595B566}" dt="2020-11-24T16:56:13.857" v="485" actId="47"/>
        <pc:sldMkLst>
          <pc:docMk/>
          <pc:sldMk cId="916238382" sldId="1229"/>
        </pc:sldMkLst>
      </pc:sldChg>
      <pc:sldChg chg="addSp delSp modSp add mod ord delAnim modAnim">
        <pc:chgData name="Ohoud Al-Mughathwi" userId="7efd23e82c5e6fa0" providerId="LiveId" clId="{5AB1A173-429D-4387-AAB5-4FFCB595B566}" dt="2020-11-24T21:46:23.177" v="1498" actId="1076"/>
        <pc:sldMkLst>
          <pc:docMk/>
          <pc:sldMk cId="3096821365" sldId="1230"/>
        </pc:sldMkLst>
        <pc:spChg chg="add mod">
          <ac:chgData name="Ohoud Al-Mughathwi" userId="7efd23e82c5e6fa0" providerId="LiveId" clId="{5AB1A173-429D-4387-AAB5-4FFCB595B566}" dt="2020-11-24T17:11:20.272" v="665" actId="113"/>
          <ac:spMkLst>
            <pc:docMk/>
            <pc:sldMk cId="3096821365" sldId="1230"/>
            <ac:spMk id="13" creationId="{7B420A98-34E6-4379-BCDC-9E24822F22A1}"/>
          </ac:spMkLst>
        </pc:spChg>
        <pc:spChg chg="add mod">
          <ac:chgData name="Ohoud Al-Mughathwi" userId="7efd23e82c5e6fa0" providerId="LiveId" clId="{5AB1A173-429D-4387-AAB5-4FFCB595B566}" dt="2020-11-24T17:11:12.068" v="662" actId="113"/>
          <ac:spMkLst>
            <pc:docMk/>
            <pc:sldMk cId="3096821365" sldId="1230"/>
            <ac:spMk id="14" creationId="{274E4908-3351-4695-A0B1-56B71B0C24ED}"/>
          </ac:spMkLst>
        </pc:spChg>
        <pc:spChg chg="add mod">
          <ac:chgData name="Ohoud Al-Mughathwi" userId="7efd23e82c5e6fa0" providerId="LiveId" clId="{5AB1A173-429D-4387-AAB5-4FFCB595B566}" dt="2020-11-24T17:11:16.844" v="664" actId="113"/>
          <ac:spMkLst>
            <pc:docMk/>
            <pc:sldMk cId="3096821365" sldId="1230"/>
            <ac:spMk id="15" creationId="{03F783AA-A17D-4508-9462-4A4005D7251C}"/>
          </ac:spMkLst>
        </pc:spChg>
        <pc:spChg chg="mod">
          <ac:chgData name="Ohoud Al-Mughathwi" userId="7efd23e82c5e6fa0" providerId="LiveId" clId="{5AB1A173-429D-4387-AAB5-4FFCB595B566}" dt="2020-11-24T16:43:12.714" v="109" actId="20577"/>
          <ac:spMkLst>
            <pc:docMk/>
            <pc:sldMk cId="3096821365" sldId="1230"/>
            <ac:spMk id="17" creationId="{6EE8197D-F824-4983-B67B-338C10000DAD}"/>
          </ac:spMkLst>
        </pc:spChg>
        <pc:spChg chg="add mod">
          <ac:chgData name="Ohoud Al-Mughathwi" userId="7efd23e82c5e6fa0" providerId="LiveId" clId="{5AB1A173-429D-4387-AAB5-4FFCB595B566}" dt="2020-11-24T16:52:55.184" v="445" actId="1076"/>
          <ac:spMkLst>
            <pc:docMk/>
            <pc:sldMk cId="3096821365" sldId="1230"/>
            <ac:spMk id="18" creationId="{6A154610-6341-4974-9D81-C4C254E3699A}"/>
          </ac:spMkLst>
        </pc:spChg>
        <pc:spChg chg="add mod">
          <ac:chgData name="Ohoud Al-Mughathwi" userId="7efd23e82c5e6fa0" providerId="LiveId" clId="{5AB1A173-429D-4387-AAB5-4FFCB595B566}" dt="2020-11-24T16:52:51.060" v="444" actId="1076"/>
          <ac:spMkLst>
            <pc:docMk/>
            <pc:sldMk cId="3096821365" sldId="1230"/>
            <ac:spMk id="19" creationId="{E77C4972-6AC5-4A51-8FE3-B0AE2ACCBB74}"/>
          </ac:spMkLst>
        </pc:spChg>
        <pc:spChg chg="add mod">
          <ac:chgData name="Ohoud Al-Mughathwi" userId="7efd23e82c5e6fa0" providerId="LiveId" clId="{5AB1A173-429D-4387-AAB5-4FFCB595B566}" dt="2020-11-24T16:52:47.431" v="443" actId="1076"/>
          <ac:spMkLst>
            <pc:docMk/>
            <pc:sldMk cId="3096821365" sldId="1230"/>
            <ac:spMk id="20" creationId="{7781A8AC-F804-4DC3-A699-2DB0C8D645C8}"/>
          </ac:spMkLst>
        </pc:spChg>
        <pc:spChg chg="del mod">
          <ac:chgData name="Ohoud Al-Mughathwi" userId="7efd23e82c5e6fa0" providerId="LiveId" clId="{5AB1A173-429D-4387-AAB5-4FFCB595B566}" dt="2020-11-24T16:50:32.659" v="318" actId="478"/>
          <ac:spMkLst>
            <pc:docMk/>
            <pc:sldMk cId="3096821365" sldId="1230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50:19.627" v="313" actId="478"/>
          <ac:spMkLst>
            <pc:docMk/>
            <pc:sldMk cId="3096821365" sldId="1230"/>
            <ac:spMk id="50" creationId="{F37FD379-210D-443C-A1FE-0D3338DEB664}"/>
          </ac:spMkLst>
        </pc:spChg>
        <pc:spChg chg="del mod">
          <ac:chgData name="Ohoud Al-Mughathwi" userId="7efd23e82c5e6fa0" providerId="LiveId" clId="{5AB1A173-429D-4387-AAB5-4FFCB595B566}" dt="2020-11-24T16:50:25.119" v="315" actId="478"/>
          <ac:spMkLst>
            <pc:docMk/>
            <pc:sldMk cId="3096821365" sldId="1230"/>
            <ac:spMk id="52" creationId="{DC77DF97-3C44-4D60-85B7-CBF81EA66C70}"/>
          </ac:spMkLst>
        </pc:spChg>
        <pc:picChg chg="mod modCrop">
          <ac:chgData name="Ohoud Al-Mughathwi" userId="7efd23e82c5e6fa0" providerId="LiveId" clId="{5AB1A173-429D-4387-AAB5-4FFCB595B566}" dt="2020-11-24T16:53:06.665" v="448" actId="1076"/>
          <ac:picMkLst>
            <pc:docMk/>
            <pc:sldMk cId="3096821365" sldId="1230"/>
            <ac:picMk id="4" creationId="{69E1D384-1641-492E-98A8-8DF59FD60F45}"/>
          </ac:picMkLst>
        </pc:picChg>
        <pc:picChg chg="add mod">
          <ac:chgData name="Ohoud Al-Mughathwi" userId="7efd23e82c5e6fa0" providerId="LiveId" clId="{5AB1A173-429D-4387-AAB5-4FFCB595B566}" dt="2020-11-24T21:46:23.177" v="1498" actId="1076"/>
          <ac:picMkLst>
            <pc:docMk/>
            <pc:sldMk cId="3096821365" sldId="1230"/>
            <ac:picMk id="7" creationId="{290F99D0-EB0B-465D-BA43-11083D27F47A}"/>
          </ac:picMkLst>
        </pc:picChg>
        <pc:picChg chg="del">
          <ac:chgData name="Ohoud Al-Mughathwi" userId="7efd23e82c5e6fa0" providerId="LiveId" clId="{5AB1A173-429D-4387-AAB5-4FFCB595B566}" dt="2020-11-24T16:55:49.122" v="480" actId="478"/>
          <ac:picMkLst>
            <pc:docMk/>
            <pc:sldMk cId="3096821365" sldId="1230"/>
            <ac:picMk id="9" creationId="{25353D2D-54C7-4B55-B60D-1CBB213A2464}"/>
          </ac:picMkLst>
        </pc:picChg>
        <pc:picChg chg="mod">
          <ac:chgData name="Ohoud Al-Mughathwi" userId="7efd23e82c5e6fa0" providerId="LiveId" clId="{5AB1A173-429D-4387-AAB5-4FFCB595B566}" dt="2020-11-24T17:11:22.204" v="667" actId="1076"/>
          <ac:picMkLst>
            <pc:docMk/>
            <pc:sldMk cId="3096821365" sldId="1230"/>
            <ac:picMk id="12" creationId="{EB3B2B70-C671-4CC8-AD54-47539A8263DA}"/>
          </ac:picMkLst>
        </pc:picChg>
        <pc:picChg chg="add mod">
          <ac:chgData name="Ohoud Al-Mughathwi" userId="7efd23e82c5e6fa0" providerId="LiveId" clId="{5AB1A173-429D-4387-AAB5-4FFCB595B566}" dt="2020-11-24T16:52:40.613" v="442" actId="14100"/>
          <ac:picMkLst>
            <pc:docMk/>
            <pc:sldMk cId="3096821365" sldId="1230"/>
            <ac:picMk id="16" creationId="{E19BA7DA-147E-4B84-A08D-1ECAD997DC7F}"/>
          </ac:picMkLst>
        </pc:picChg>
      </pc:sldChg>
      <pc:sldChg chg="addSp delSp modSp add mod ord delAnim modAnim">
        <pc:chgData name="Ohoud Al-Mughathwi" userId="7efd23e82c5e6fa0" providerId="LiveId" clId="{5AB1A173-429D-4387-AAB5-4FFCB595B566}" dt="2020-11-24T21:45:49.553" v="1494" actId="1076"/>
        <pc:sldMkLst>
          <pc:docMk/>
          <pc:sldMk cId="2743618405" sldId="1231"/>
        </pc:sldMkLst>
        <pc:spChg chg="add mod">
          <ac:chgData name="Ohoud Al-Mughathwi" userId="7efd23e82c5e6fa0" providerId="LiveId" clId="{5AB1A173-429D-4387-AAB5-4FFCB595B566}" dt="2020-11-24T16:53:59.029" v="455"/>
          <ac:spMkLst>
            <pc:docMk/>
            <pc:sldMk cId="2743618405" sldId="1231"/>
            <ac:spMk id="13" creationId="{D30C17E5-3C1D-43EB-91B3-F217CF711822}"/>
          </ac:spMkLst>
        </pc:spChg>
        <pc:spChg chg="add mod">
          <ac:chgData name="Ohoud Al-Mughathwi" userId="7efd23e82c5e6fa0" providerId="LiveId" clId="{5AB1A173-429D-4387-AAB5-4FFCB595B566}" dt="2020-11-24T16:53:59.029" v="455"/>
          <ac:spMkLst>
            <pc:docMk/>
            <pc:sldMk cId="2743618405" sldId="1231"/>
            <ac:spMk id="14" creationId="{3E971AFA-50DB-4B4D-8407-0E0792A3A64C}"/>
          </ac:spMkLst>
        </pc:spChg>
        <pc:spChg chg="add mod">
          <ac:chgData name="Ohoud Al-Mughathwi" userId="7efd23e82c5e6fa0" providerId="LiveId" clId="{5AB1A173-429D-4387-AAB5-4FFCB595B566}" dt="2020-11-24T16:53:59.029" v="455"/>
          <ac:spMkLst>
            <pc:docMk/>
            <pc:sldMk cId="2743618405" sldId="1231"/>
            <ac:spMk id="15" creationId="{E531C0C7-FB13-4C10-938E-DBD7445FDD26}"/>
          </ac:spMkLst>
        </pc:spChg>
        <pc:spChg chg="add mod">
          <ac:chgData name="Ohoud Al-Mughathwi" userId="7efd23e82c5e6fa0" providerId="LiveId" clId="{5AB1A173-429D-4387-AAB5-4FFCB595B566}" dt="2020-11-24T20:13:38.895" v="981" actId="14100"/>
          <ac:spMkLst>
            <pc:docMk/>
            <pc:sldMk cId="2743618405" sldId="1231"/>
            <ac:spMk id="16" creationId="{E5154E85-2A48-44A2-BABB-15CD3549AC10}"/>
          </ac:spMkLst>
        </pc:spChg>
        <pc:spChg chg="mod">
          <ac:chgData name="Ohoud Al-Mughathwi" userId="7efd23e82c5e6fa0" providerId="LiveId" clId="{5AB1A173-429D-4387-AAB5-4FFCB595B566}" dt="2020-11-24T16:43:08.639" v="107" actId="20577"/>
          <ac:spMkLst>
            <pc:docMk/>
            <pc:sldMk cId="2743618405" sldId="1231"/>
            <ac:spMk id="17" creationId="{6EE8197D-F824-4983-B67B-338C10000DAD}"/>
          </ac:spMkLst>
        </pc:spChg>
        <pc:spChg chg="add mod">
          <ac:chgData name="Ohoud Al-Mughathwi" userId="7efd23e82c5e6fa0" providerId="LiveId" clId="{5AB1A173-429D-4387-AAB5-4FFCB595B566}" dt="2020-11-24T20:13:31.663" v="979" actId="14100"/>
          <ac:spMkLst>
            <pc:docMk/>
            <pc:sldMk cId="2743618405" sldId="1231"/>
            <ac:spMk id="18" creationId="{5DDC7C21-6E4D-4C94-8C8C-F9265301B8C5}"/>
          </ac:spMkLst>
        </pc:spChg>
        <pc:spChg chg="add mod">
          <ac:chgData name="Ohoud Al-Mughathwi" userId="7efd23e82c5e6fa0" providerId="LiveId" clId="{5AB1A173-429D-4387-AAB5-4FFCB595B566}" dt="2020-11-24T20:13:35.636" v="980" actId="14100"/>
          <ac:spMkLst>
            <pc:docMk/>
            <pc:sldMk cId="2743618405" sldId="1231"/>
            <ac:spMk id="19" creationId="{56A17449-FC12-45B1-801A-61097CEAFD99}"/>
          </ac:spMkLst>
        </pc:spChg>
        <pc:spChg chg="del">
          <ac:chgData name="Ohoud Al-Mughathwi" userId="7efd23e82c5e6fa0" providerId="LiveId" clId="{5AB1A173-429D-4387-AAB5-4FFCB595B566}" dt="2020-11-24T16:53:58.110" v="454" actId="478"/>
          <ac:spMkLst>
            <pc:docMk/>
            <pc:sldMk cId="2743618405" sldId="1231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53:58.110" v="454" actId="478"/>
          <ac:spMkLst>
            <pc:docMk/>
            <pc:sldMk cId="2743618405" sldId="1231"/>
            <ac:spMk id="50" creationId="{F37FD379-210D-443C-A1FE-0D3338DEB664}"/>
          </ac:spMkLst>
        </pc:spChg>
        <pc:spChg chg="del">
          <ac:chgData name="Ohoud Al-Mughathwi" userId="7efd23e82c5e6fa0" providerId="LiveId" clId="{5AB1A173-429D-4387-AAB5-4FFCB595B566}" dt="2020-11-24T16:53:58.110" v="454" actId="478"/>
          <ac:spMkLst>
            <pc:docMk/>
            <pc:sldMk cId="2743618405" sldId="1231"/>
            <ac:spMk id="52" creationId="{DC77DF97-3C44-4D60-85B7-CBF81EA66C70}"/>
          </ac:spMkLst>
        </pc:spChg>
        <pc:picChg chg="add mod">
          <ac:chgData name="Ohoud Al-Mughathwi" userId="7efd23e82c5e6fa0" providerId="LiveId" clId="{5AB1A173-429D-4387-AAB5-4FFCB595B566}" dt="2020-11-24T21:45:49.553" v="1494" actId="1076"/>
          <ac:picMkLst>
            <pc:docMk/>
            <pc:sldMk cId="2743618405" sldId="1231"/>
            <ac:picMk id="3" creationId="{79B05465-79F1-4085-A1D9-EAEDACB2C366}"/>
          </ac:picMkLst>
        </pc:picChg>
        <pc:picChg chg="mod ord modCrop">
          <ac:chgData name="Ohoud Al-Mughathwi" userId="7efd23e82c5e6fa0" providerId="LiveId" clId="{5AB1A173-429D-4387-AAB5-4FFCB595B566}" dt="2020-11-24T20:13:17.450" v="973" actId="1076"/>
          <ac:picMkLst>
            <pc:docMk/>
            <pc:sldMk cId="2743618405" sldId="1231"/>
            <ac:picMk id="4" creationId="{69E1D384-1641-492E-98A8-8DF59FD60F45}"/>
          </ac:picMkLst>
        </pc:picChg>
        <pc:picChg chg="del">
          <ac:chgData name="Ohoud Al-Mughathwi" userId="7efd23e82c5e6fa0" providerId="LiveId" clId="{5AB1A173-429D-4387-AAB5-4FFCB595B566}" dt="2020-11-24T16:55:53.333" v="481" actId="478"/>
          <ac:picMkLst>
            <pc:docMk/>
            <pc:sldMk cId="2743618405" sldId="1231"/>
            <ac:picMk id="9" creationId="{25353D2D-54C7-4B55-B60D-1CBB213A2464}"/>
          </ac:picMkLst>
        </pc:picChg>
        <pc:picChg chg="add mod">
          <ac:chgData name="Ohoud Al-Mughathwi" userId="7efd23e82c5e6fa0" providerId="LiveId" clId="{5AB1A173-429D-4387-AAB5-4FFCB595B566}" dt="2020-11-24T16:53:59.029" v="455"/>
          <ac:picMkLst>
            <pc:docMk/>
            <pc:sldMk cId="2743618405" sldId="1231"/>
            <ac:picMk id="10" creationId="{71F5C65E-BA45-41ED-9E27-B261D1942E0F}"/>
          </ac:picMkLst>
        </pc:picChg>
      </pc:sldChg>
      <pc:sldChg chg="addSp delSp modSp add mod delAnim modAnim">
        <pc:chgData name="Ohoud Al-Mughathwi" userId="7efd23e82c5e6fa0" providerId="LiveId" clId="{5AB1A173-429D-4387-AAB5-4FFCB595B566}" dt="2020-11-24T20:14:13.076" v="983" actId="207"/>
        <pc:sldMkLst>
          <pc:docMk/>
          <pc:sldMk cId="2372468216" sldId="1232"/>
        </pc:sldMkLst>
        <pc:spChg chg="add mod">
          <ac:chgData name="Ohoud Al-Mughathwi" userId="7efd23e82c5e6fa0" providerId="LiveId" clId="{5AB1A173-429D-4387-AAB5-4FFCB595B566}" dt="2020-11-24T17:12:32.473" v="675" actId="1076"/>
          <ac:spMkLst>
            <pc:docMk/>
            <pc:sldMk cId="2372468216" sldId="1232"/>
            <ac:spMk id="13" creationId="{3E3277EE-28F6-4E38-BCDA-E1334EECE706}"/>
          </ac:spMkLst>
        </pc:spChg>
        <pc:spChg chg="add mod">
          <ac:chgData name="Ohoud Al-Mughathwi" userId="7efd23e82c5e6fa0" providerId="LiveId" clId="{5AB1A173-429D-4387-AAB5-4FFCB595B566}" dt="2020-11-24T17:12:29.661" v="674" actId="1076"/>
          <ac:spMkLst>
            <pc:docMk/>
            <pc:sldMk cId="2372468216" sldId="1232"/>
            <ac:spMk id="14" creationId="{3924D2A1-59B7-4E7D-B4CE-8164E4B4ED5A}"/>
          </ac:spMkLst>
        </pc:spChg>
        <pc:spChg chg="add mod">
          <ac:chgData name="Ohoud Al-Mughathwi" userId="7efd23e82c5e6fa0" providerId="LiveId" clId="{5AB1A173-429D-4387-AAB5-4FFCB595B566}" dt="2020-11-24T17:12:26.456" v="673" actId="1076"/>
          <ac:spMkLst>
            <pc:docMk/>
            <pc:sldMk cId="2372468216" sldId="1232"/>
            <ac:spMk id="15" creationId="{3F5CDA49-79B5-40DE-AA7C-5C4EDF115A4F}"/>
          </ac:spMkLst>
        </pc:spChg>
        <pc:spChg chg="add mod">
          <ac:chgData name="Ohoud Al-Mughathwi" userId="7efd23e82c5e6fa0" providerId="LiveId" clId="{5AB1A173-429D-4387-AAB5-4FFCB595B566}" dt="2020-11-24T17:12:52.201" v="677" actId="14100"/>
          <ac:spMkLst>
            <pc:docMk/>
            <pc:sldMk cId="2372468216" sldId="1232"/>
            <ac:spMk id="16" creationId="{B074C92F-3191-4CBE-8494-79C07C1B00FC}"/>
          </ac:spMkLst>
        </pc:spChg>
        <pc:spChg chg="mod">
          <ac:chgData name="Ohoud Al-Mughathwi" userId="7efd23e82c5e6fa0" providerId="LiveId" clId="{5AB1A173-429D-4387-AAB5-4FFCB595B566}" dt="2020-11-24T16:43:17.470" v="111" actId="20577"/>
          <ac:spMkLst>
            <pc:docMk/>
            <pc:sldMk cId="2372468216" sldId="1232"/>
            <ac:spMk id="17" creationId="{6EE8197D-F824-4983-B67B-338C10000DAD}"/>
          </ac:spMkLst>
        </pc:spChg>
        <pc:spChg chg="add mod">
          <ac:chgData name="Ohoud Al-Mughathwi" userId="7efd23e82c5e6fa0" providerId="LiveId" clId="{5AB1A173-429D-4387-AAB5-4FFCB595B566}" dt="2020-11-24T20:06:26.739" v="744" actId="14100"/>
          <ac:spMkLst>
            <pc:docMk/>
            <pc:sldMk cId="2372468216" sldId="1232"/>
            <ac:spMk id="18" creationId="{3B0A3EDA-2A87-4F92-B189-627CCBA9B6AB}"/>
          </ac:spMkLst>
        </pc:spChg>
        <pc:spChg chg="add mod">
          <ac:chgData name="Ohoud Al-Mughathwi" userId="7efd23e82c5e6fa0" providerId="LiveId" clId="{5AB1A173-429D-4387-AAB5-4FFCB595B566}" dt="2020-11-24T20:06:34.703" v="747" actId="207"/>
          <ac:spMkLst>
            <pc:docMk/>
            <pc:sldMk cId="2372468216" sldId="1232"/>
            <ac:spMk id="19" creationId="{11541D50-FB8A-47FE-AE33-0869DABAF4B9}"/>
          </ac:spMkLst>
        </pc:spChg>
        <pc:spChg chg="add mod">
          <ac:chgData name="Ohoud Al-Mughathwi" userId="7efd23e82c5e6fa0" providerId="LiveId" clId="{5AB1A173-429D-4387-AAB5-4FFCB595B566}" dt="2020-11-24T20:14:04.098" v="982" actId="207"/>
          <ac:spMkLst>
            <pc:docMk/>
            <pc:sldMk cId="2372468216" sldId="1232"/>
            <ac:spMk id="20" creationId="{480F3E2B-728C-496C-B177-631BC90EE6B1}"/>
          </ac:spMkLst>
        </pc:spChg>
        <pc:spChg chg="add mod">
          <ac:chgData name="Ohoud Al-Mughathwi" userId="7efd23e82c5e6fa0" providerId="LiveId" clId="{5AB1A173-429D-4387-AAB5-4FFCB595B566}" dt="2020-11-24T20:14:13.076" v="983" actId="207"/>
          <ac:spMkLst>
            <pc:docMk/>
            <pc:sldMk cId="2372468216" sldId="1232"/>
            <ac:spMk id="21" creationId="{0C2D5067-F4D1-4962-B8C1-B43E1828DE87}"/>
          </ac:spMkLst>
        </pc:spChg>
        <pc:spChg chg="add mod">
          <ac:chgData name="Ohoud Al-Mughathwi" userId="7efd23e82c5e6fa0" providerId="LiveId" clId="{5AB1A173-429D-4387-AAB5-4FFCB595B566}" dt="2020-11-24T20:11:03.268" v="898" actId="20577"/>
          <ac:spMkLst>
            <pc:docMk/>
            <pc:sldMk cId="2372468216" sldId="1232"/>
            <ac:spMk id="22" creationId="{2394F321-7401-46F1-B615-068D3C20DAF7}"/>
          </ac:spMkLst>
        </pc:spChg>
        <pc:spChg chg="add mod">
          <ac:chgData name="Ohoud Al-Mughathwi" userId="7efd23e82c5e6fa0" providerId="LiveId" clId="{5AB1A173-429D-4387-AAB5-4FFCB595B566}" dt="2020-11-24T20:06:51.734" v="754" actId="14100"/>
          <ac:spMkLst>
            <pc:docMk/>
            <pc:sldMk cId="2372468216" sldId="1232"/>
            <ac:spMk id="23" creationId="{C770C429-CF49-49A0-A29A-1DE18D56EC00}"/>
          </ac:spMkLst>
        </pc:spChg>
        <pc:spChg chg="del">
          <ac:chgData name="Ohoud Al-Mughathwi" userId="7efd23e82c5e6fa0" providerId="LiveId" clId="{5AB1A173-429D-4387-AAB5-4FFCB595B566}" dt="2020-11-24T16:54:44.937" v="463" actId="478"/>
          <ac:spMkLst>
            <pc:docMk/>
            <pc:sldMk cId="2372468216" sldId="1232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54:44.937" v="463" actId="478"/>
          <ac:spMkLst>
            <pc:docMk/>
            <pc:sldMk cId="2372468216" sldId="1232"/>
            <ac:spMk id="50" creationId="{F37FD379-210D-443C-A1FE-0D3338DEB664}"/>
          </ac:spMkLst>
        </pc:spChg>
        <pc:spChg chg="del">
          <ac:chgData name="Ohoud Al-Mughathwi" userId="7efd23e82c5e6fa0" providerId="LiveId" clId="{5AB1A173-429D-4387-AAB5-4FFCB595B566}" dt="2020-11-24T16:54:47.536" v="464" actId="478"/>
          <ac:spMkLst>
            <pc:docMk/>
            <pc:sldMk cId="2372468216" sldId="1232"/>
            <ac:spMk id="52" creationId="{DC77DF97-3C44-4D60-85B7-CBF81EA66C70}"/>
          </ac:spMkLst>
        </pc:spChg>
        <pc:picChg chg="mod ord modCrop">
          <ac:chgData name="Ohoud Al-Mughathwi" userId="7efd23e82c5e6fa0" providerId="LiveId" clId="{5AB1A173-429D-4387-AAB5-4FFCB595B566}" dt="2020-11-24T20:07:22.173" v="763" actId="166"/>
          <ac:picMkLst>
            <pc:docMk/>
            <pc:sldMk cId="2372468216" sldId="1232"/>
            <ac:picMk id="4" creationId="{69E1D384-1641-492E-98A8-8DF59FD60F45}"/>
          </ac:picMkLst>
        </pc:picChg>
        <pc:picChg chg="del">
          <ac:chgData name="Ohoud Al-Mughathwi" userId="7efd23e82c5e6fa0" providerId="LiveId" clId="{5AB1A173-429D-4387-AAB5-4FFCB595B566}" dt="2020-11-24T16:54:50.275" v="465" actId="478"/>
          <ac:picMkLst>
            <pc:docMk/>
            <pc:sldMk cId="2372468216" sldId="1232"/>
            <ac:picMk id="9" creationId="{25353D2D-54C7-4B55-B60D-1CBB213A2464}"/>
          </ac:picMkLst>
        </pc:picChg>
        <pc:picChg chg="add mod">
          <ac:chgData name="Ohoud Al-Mughathwi" userId="7efd23e82c5e6fa0" providerId="LiveId" clId="{5AB1A173-429D-4387-AAB5-4FFCB595B566}" dt="2020-11-24T20:06:41.802" v="752" actId="1076"/>
          <ac:picMkLst>
            <pc:docMk/>
            <pc:sldMk cId="2372468216" sldId="1232"/>
            <ac:picMk id="10" creationId="{FE3806D1-05A2-4328-B140-D99F63025FDA}"/>
          </ac:picMkLst>
        </pc:picChg>
      </pc:sldChg>
      <pc:sldChg chg="addSp delSp modSp add mod ord delAnim modAnim">
        <pc:chgData name="Ohoud Al-Mughathwi" userId="7efd23e82c5e6fa0" providerId="LiveId" clId="{5AB1A173-429D-4387-AAB5-4FFCB595B566}" dt="2020-11-24T17:02:08.782" v="606"/>
        <pc:sldMkLst>
          <pc:docMk/>
          <pc:sldMk cId="2547998425" sldId="1233"/>
        </pc:sldMkLst>
        <pc:spChg chg="add mod">
          <ac:chgData name="Ohoud Al-Mughathwi" userId="7efd23e82c5e6fa0" providerId="LiveId" clId="{5AB1A173-429D-4387-AAB5-4FFCB595B566}" dt="2020-11-24T17:00:57.625" v="588" actId="207"/>
          <ac:spMkLst>
            <pc:docMk/>
            <pc:sldMk cId="2547998425" sldId="1233"/>
            <ac:spMk id="6" creationId="{0E8B9A41-ABA9-4CBC-9418-F963BB954BA3}"/>
          </ac:spMkLst>
        </pc:spChg>
        <pc:spChg chg="add mod">
          <ac:chgData name="Ohoud Al-Mughathwi" userId="7efd23e82c5e6fa0" providerId="LiveId" clId="{5AB1A173-429D-4387-AAB5-4FFCB595B566}" dt="2020-11-24T16:47:10.338" v="281" actId="20577"/>
          <ac:spMkLst>
            <pc:docMk/>
            <pc:sldMk cId="2547998425" sldId="1233"/>
            <ac:spMk id="13" creationId="{6E857E88-6094-4ACB-B420-F5797ACE783C}"/>
          </ac:spMkLst>
        </pc:spChg>
        <pc:spChg chg="add mod">
          <ac:chgData name="Ohoud Al-Mughathwi" userId="7efd23e82c5e6fa0" providerId="LiveId" clId="{5AB1A173-429D-4387-AAB5-4FFCB595B566}" dt="2020-11-24T16:47:22.370" v="284" actId="20577"/>
          <ac:spMkLst>
            <pc:docMk/>
            <pc:sldMk cId="2547998425" sldId="1233"/>
            <ac:spMk id="14" creationId="{50CB4186-3184-49FB-B1B0-C42BE7BB49FF}"/>
          </ac:spMkLst>
        </pc:spChg>
        <pc:spChg chg="add mod">
          <ac:chgData name="Ohoud Al-Mughathwi" userId="7efd23e82c5e6fa0" providerId="LiveId" clId="{5AB1A173-429D-4387-AAB5-4FFCB595B566}" dt="2020-11-24T17:02:01.952" v="605" actId="14100"/>
          <ac:spMkLst>
            <pc:docMk/>
            <pc:sldMk cId="2547998425" sldId="1233"/>
            <ac:spMk id="16" creationId="{97AAF018-3A96-4227-B74B-C65BC3A79290}"/>
          </ac:spMkLst>
        </pc:spChg>
        <pc:spChg chg="mod">
          <ac:chgData name="Ohoud Al-Mughathwi" userId="7efd23e82c5e6fa0" providerId="LiveId" clId="{5AB1A173-429D-4387-AAB5-4FFCB595B566}" dt="2020-11-24T16:43:03.051" v="105" actId="20577"/>
          <ac:spMkLst>
            <pc:docMk/>
            <pc:sldMk cId="2547998425" sldId="1233"/>
            <ac:spMk id="17" creationId="{6EE8197D-F824-4983-B67B-338C10000DAD}"/>
          </ac:spMkLst>
        </pc:spChg>
        <pc:spChg chg="add mod">
          <ac:chgData name="Ohoud Al-Mughathwi" userId="7efd23e82c5e6fa0" providerId="LiveId" clId="{5AB1A173-429D-4387-AAB5-4FFCB595B566}" dt="2020-11-24T17:01:57.166" v="604" actId="1076"/>
          <ac:spMkLst>
            <pc:docMk/>
            <pc:sldMk cId="2547998425" sldId="1233"/>
            <ac:spMk id="18" creationId="{F37DE00F-B937-4FA7-B4B9-48FF974E1BD9}"/>
          </ac:spMkLst>
        </pc:spChg>
        <pc:spChg chg="add mod">
          <ac:chgData name="Ohoud Al-Mughathwi" userId="7efd23e82c5e6fa0" providerId="LiveId" clId="{5AB1A173-429D-4387-AAB5-4FFCB595B566}" dt="2020-11-24T17:01:54.210" v="603" actId="207"/>
          <ac:spMkLst>
            <pc:docMk/>
            <pc:sldMk cId="2547998425" sldId="1233"/>
            <ac:spMk id="19" creationId="{8EDD86DA-B440-4B29-BF9E-DC3B35A517FF}"/>
          </ac:spMkLst>
        </pc:spChg>
        <pc:spChg chg="del">
          <ac:chgData name="Ohoud Al-Mughathwi" userId="7efd23e82c5e6fa0" providerId="LiveId" clId="{5AB1A173-429D-4387-AAB5-4FFCB595B566}" dt="2020-11-24T16:46:35.892" v="268" actId="478"/>
          <ac:spMkLst>
            <pc:docMk/>
            <pc:sldMk cId="2547998425" sldId="1233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46:32.171" v="266" actId="478"/>
          <ac:spMkLst>
            <pc:docMk/>
            <pc:sldMk cId="2547998425" sldId="1233"/>
            <ac:spMk id="50" creationId="{F37FD379-210D-443C-A1FE-0D3338DEB664}"/>
          </ac:spMkLst>
        </pc:spChg>
        <pc:spChg chg="mod ord">
          <ac:chgData name="Ohoud Al-Mughathwi" userId="7efd23e82c5e6fa0" providerId="LiveId" clId="{5AB1A173-429D-4387-AAB5-4FFCB595B566}" dt="2020-11-24T16:47:04.797" v="278" actId="1076"/>
          <ac:spMkLst>
            <pc:docMk/>
            <pc:sldMk cId="2547998425" sldId="1233"/>
            <ac:spMk id="52" creationId="{DC77DF97-3C44-4D60-85B7-CBF81EA66C70}"/>
          </ac:spMkLst>
        </pc:spChg>
        <pc:picChg chg="add mod modCrop">
          <ac:chgData name="Ohoud Al-Mughathwi" userId="7efd23e82c5e6fa0" providerId="LiveId" clId="{5AB1A173-429D-4387-AAB5-4FFCB595B566}" dt="2020-11-24T16:47:00.911" v="277" actId="14100"/>
          <ac:picMkLst>
            <pc:docMk/>
            <pc:sldMk cId="2547998425" sldId="1233"/>
            <ac:picMk id="3" creationId="{A74CBEEA-37FF-4F58-93AE-512552EFF6B0}"/>
          </ac:picMkLst>
        </pc:picChg>
        <pc:picChg chg="del mod modCrop">
          <ac:chgData name="Ohoud Al-Mughathwi" userId="7efd23e82c5e6fa0" providerId="LiveId" clId="{5AB1A173-429D-4387-AAB5-4FFCB595B566}" dt="2020-11-24T16:46:29.178" v="265" actId="478"/>
          <ac:picMkLst>
            <pc:docMk/>
            <pc:sldMk cId="2547998425" sldId="1233"/>
            <ac:picMk id="4" creationId="{69E1D384-1641-492E-98A8-8DF59FD60F45}"/>
          </ac:picMkLst>
        </pc:picChg>
        <pc:picChg chg="add mod">
          <ac:chgData name="Ohoud Al-Mughathwi" userId="7efd23e82c5e6fa0" providerId="LiveId" clId="{5AB1A173-429D-4387-AAB5-4FFCB595B566}" dt="2020-11-24T17:00:23.876" v="530" actId="1076"/>
          <ac:picMkLst>
            <pc:docMk/>
            <pc:sldMk cId="2547998425" sldId="1233"/>
            <ac:picMk id="5" creationId="{777B01BB-0E98-4A47-92F2-129D42A94FC6}"/>
          </ac:picMkLst>
        </pc:picChg>
        <pc:picChg chg="del">
          <ac:chgData name="Ohoud Al-Mughathwi" userId="7efd23e82c5e6fa0" providerId="LiveId" clId="{5AB1A173-429D-4387-AAB5-4FFCB595B566}" dt="2020-11-24T16:46:52.723" v="274" actId="478"/>
          <ac:picMkLst>
            <pc:docMk/>
            <pc:sldMk cId="2547998425" sldId="1233"/>
            <ac:picMk id="9" creationId="{25353D2D-54C7-4B55-B60D-1CBB213A2464}"/>
          </ac:picMkLst>
        </pc:picChg>
      </pc:sldChg>
      <pc:sldChg chg="addSp delSp modSp add mod delAnim">
        <pc:chgData name="Ohoud Al-Mughathwi" userId="7efd23e82c5e6fa0" providerId="LiveId" clId="{5AB1A173-429D-4387-AAB5-4FFCB595B566}" dt="2020-11-24T21:48:25.418" v="1505" actId="1076"/>
        <pc:sldMkLst>
          <pc:docMk/>
          <pc:sldMk cId="2532434571" sldId="1234"/>
        </pc:sldMkLst>
        <pc:spChg chg="add mod">
          <ac:chgData name="Ohoud Al-Mughathwi" userId="7efd23e82c5e6fa0" providerId="LiveId" clId="{5AB1A173-429D-4387-AAB5-4FFCB595B566}" dt="2020-11-24T16:55:18.576" v="474"/>
          <ac:spMkLst>
            <pc:docMk/>
            <pc:sldMk cId="2532434571" sldId="1234"/>
            <ac:spMk id="13" creationId="{70481FB7-CB86-4994-AE13-B933036795BF}"/>
          </ac:spMkLst>
        </pc:spChg>
        <pc:spChg chg="add mod">
          <ac:chgData name="Ohoud Al-Mughathwi" userId="7efd23e82c5e6fa0" providerId="LiveId" clId="{5AB1A173-429D-4387-AAB5-4FFCB595B566}" dt="2020-11-24T16:55:18.576" v="474"/>
          <ac:spMkLst>
            <pc:docMk/>
            <pc:sldMk cId="2532434571" sldId="1234"/>
            <ac:spMk id="14" creationId="{968418AE-7DD2-4369-9279-C984413917B4}"/>
          </ac:spMkLst>
        </pc:spChg>
        <pc:spChg chg="add mod">
          <ac:chgData name="Ohoud Al-Mughathwi" userId="7efd23e82c5e6fa0" providerId="LiveId" clId="{5AB1A173-429D-4387-AAB5-4FFCB595B566}" dt="2020-11-24T16:55:18.576" v="474"/>
          <ac:spMkLst>
            <pc:docMk/>
            <pc:sldMk cId="2532434571" sldId="1234"/>
            <ac:spMk id="15" creationId="{724AF6DA-C015-48F3-8588-43D2FD914B0E}"/>
          </ac:spMkLst>
        </pc:spChg>
        <pc:spChg chg="add mod">
          <ac:chgData name="Ohoud Al-Mughathwi" userId="7efd23e82c5e6fa0" providerId="LiveId" clId="{5AB1A173-429D-4387-AAB5-4FFCB595B566}" dt="2020-11-24T16:57:28.069" v="506" actId="1076"/>
          <ac:spMkLst>
            <pc:docMk/>
            <pc:sldMk cId="2532434571" sldId="1234"/>
            <ac:spMk id="16" creationId="{9725FBDF-A0D3-4021-B7EF-3B7FDB199554}"/>
          </ac:spMkLst>
        </pc:spChg>
        <pc:spChg chg="mod">
          <ac:chgData name="Ohoud Al-Mughathwi" userId="7efd23e82c5e6fa0" providerId="LiveId" clId="{5AB1A173-429D-4387-AAB5-4FFCB595B566}" dt="2020-11-24T16:43:21.838" v="113" actId="20577"/>
          <ac:spMkLst>
            <pc:docMk/>
            <pc:sldMk cId="2532434571" sldId="1234"/>
            <ac:spMk id="17" creationId="{6EE8197D-F824-4983-B67B-338C10000DAD}"/>
          </ac:spMkLst>
        </pc:spChg>
        <pc:spChg chg="del">
          <ac:chgData name="Ohoud Al-Mughathwi" userId="7efd23e82c5e6fa0" providerId="LiveId" clId="{5AB1A173-429D-4387-AAB5-4FFCB595B566}" dt="2020-11-24T16:55:17.645" v="473" actId="478"/>
          <ac:spMkLst>
            <pc:docMk/>
            <pc:sldMk cId="2532434571" sldId="1234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55:17.645" v="473" actId="478"/>
          <ac:spMkLst>
            <pc:docMk/>
            <pc:sldMk cId="2532434571" sldId="1234"/>
            <ac:spMk id="50" creationId="{F37FD379-210D-443C-A1FE-0D3338DEB664}"/>
          </ac:spMkLst>
        </pc:spChg>
        <pc:spChg chg="del">
          <ac:chgData name="Ohoud Al-Mughathwi" userId="7efd23e82c5e6fa0" providerId="LiveId" clId="{5AB1A173-429D-4387-AAB5-4FFCB595B566}" dt="2020-11-24T16:55:17.645" v="473" actId="478"/>
          <ac:spMkLst>
            <pc:docMk/>
            <pc:sldMk cId="2532434571" sldId="1234"/>
            <ac:spMk id="52" creationId="{DC77DF97-3C44-4D60-85B7-CBF81EA66C70}"/>
          </ac:spMkLst>
        </pc:spChg>
        <pc:picChg chg="mod ord modCrop">
          <ac:chgData name="Ohoud Al-Mughathwi" userId="7efd23e82c5e6fa0" providerId="LiveId" clId="{5AB1A173-429D-4387-AAB5-4FFCB595B566}" dt="2020-11-24T16:55:37.969" v="478"/>
          <ac:picMkLst>
            <pc:docMk/>
            <pc:sldMk cId="2532434571" sldId="1234"/>
            <ac:picMk id="4" creationId="{69E1D384-1641-492E-98A8-8DF59FD60F45}"/>
          </ac:picMkLst>
        </pc:picChg>
        <pc:picChg chg="add mod">
          <ac:chgData name="Ohoud Al-Mughathwi" userId="7efd23e82c5e6fa0" providerId="LiveId" clId="{5AB1A173-429D-4387-AAB5-4FFCB595B566}" dt="2020-11-24T21:48:25.418" v="1505" actId="1076"/>
          <ac:picMkLst>
            <pc:docMk/>
            <pc:sldMk cId="2532434571" sldId="1234"/>
            <ac:picMk id="5" creationId="{9C4D58C3-FC32-4B63-9CB2-8E59CF6F5B54}"/>
          </ac:picMkLst>
        </pc:picChg>
        <pc:picChg chg="del">
          <ac:chgData name="Ohoud Al-Mughathwi" userId="7efd23e82c5e6fa0" providerId="LiveId" clId="{5AB1A173-429D-4387-AAB5-4FFCB595B566}" dt="2020-11-24T16:55:44.212" v="479" actId="478"/>
          <ac:picMkLst>
            <pc:docMk/>
            <pc:sldMk cId="2532434571" sldId="1234"/>
            <ac:picMk id="9" creationId="{25353D2D-54C7-4B55-B60D-1CBB213A2464}"/>
          </ac:picMkLst>
        </pc:picChg>
        <pc:picChg chg="add mod">
          <ac:chgData name="Ohoud Al-Mughathwi" userId="7efd23e82c5e6fa0" providerId="LiveId" clId="{5AB1A173-429D-4387-AAB5-4FFCB595B566}" dt="2020-11-24T16:55:18.576" v="474"/>
          <ac:picMkLst>
            <pc:docMk/>
            <pc:sldMk cId="2532434571" sldId="1234"/>
            <ac:picMk id="10" creationId="{4B85A4D9-4BF5-4B48-9AA3-AAE4AA21673F}"/>
          </ac:picMkLst>
        </pc:picChg>
      </pc:sldChg>
      <pc:sldChg chg="addSp delSp modSp add mod delAnim modAnim">
        <pc:chgData name="Ohoud Al-Mughathwi" userId="7efd23e82c5e6fa0" providerId="LiveId" clId="{5AB1A173-429D-4387-AAB5-4FFCB595B566}" dt="2020-11-25T00:55:57.188" v="1812" actId="1440"/>
        <pc:sldMkLst>
          <pc:docMk/>
          <pc:sldMk cId="1008661405" sldId="1235"/>
        </pc:sldMkLst>
        <pc:spChg chg="add mod">
          <ac:chgData name="Ohoud Al-Mughathwi" userId="7efd23e82c5e6fa0" providerId="LiveId" clId="{5AB1A173-429D-4387-AAB5-4FFCB595B566}" dt="2020-11-24T21:44:55.296" v="1488" actId="313"/>
          <ac:spMkLst>
            <pc:docMk/>
            <pc:sldMk cId="1008661405" sldId="1235"/>
            <ac:spMk id="5" creationId="{8987B015-48D5-4331-9A9C-836BA646DB27}"/>
          </ac:spMkLst>
        </pc:spChg>
        <pc:spChg chg="add del">
          <ac:chgData name="Ohoud Al-Mughathwi" userId="7efd23e82c5e6fa0" providerId="LiveId" clId="{5AB1A173-429D-4387-AAB5-4FFCB595B566}" dt="2020-11-24T16:52:19.985" v="439" actId="22"/>
          <ac:spMkLst>
            <pc:docMk/>
            <pc:sldMk cId="1008661405" sldId="1235"/>
            <ac:spMk id="13" creationId="{ECDD9688-BA5B-4CE7-9E79-A312B3EDBEE2}"/>
          </ac:spMkLst>
        </pc:spChg>
        <pc:spChg chg="add mod">
          <ac:chgData name="Ohoud Al-Mughathwi" userId="7efd23e82c5e6fa0" providerId="LiveId" clId="{5AB1A173-429D-4387-AAB5-4FFCB595B566}" dt="2020-11-24T17:04:41.345" v="614" actId="14100"/>
          <ac:spMkLst>
            <pc:docMk/>
            <pc:sldMk cId="1008661405" sldId="1235"/>
            <ac:spMk id="14" creationId="{00726BB3-2C74-4066-B0CB-4767A3A4E7FC}"/>
          </ac:spMkLst>
        </pc:spChg>
        <pc:spChg chg="add mod">
          <ac:chgData name="Ohoud Al-Mughathwi" userId="7efd23e82c5e6fa0" providerId="LiveId" clId="{5AB1A173-429D-4387-AAB5-4FFCB595B566}" dt="2020-11-24T17:04:52.785" v="617" actId="14100"/>
          <ac:spMkLst>
            <pc:docMk/>
            <pc:sldMk cId="1008661405" sldId="1235"/>
            <ac:spMk id="15" creationId="{49B8B9F8-D7E9-4EE0-BC4A-9D24A538B269}"/>
          </ac:spMkLst>
        </pc:spChg>
        <pc:spChg chg="add mod">
          <ac:chgData name="Ohoud Al-Mughathwi" userId="7efd23e82c5e6fa0" providerId="LiveId" clId="{5AB1A173-429D-4387-AAB5-4FFCB595B566}" dt="2020-11-24T17:05:03.488" v="620" actId="14100"/>
          <ac:spMkLst>
            <pc:docMk/>
            <pc:sldMk cId="1008661405" sldId="1235"/>
            <ac:spMk id="16" creationId="{DA962321-5F4B-4726-9DF8-5C94D789718D}"/>
          </ac:spMkLst>
        </pc:spChg>
        <pc:spChg chg="add mod">
          <ac:chgData name="Ohoud Al-Mughathwi" userId="7efd23e82c5e6fa0" providerId="LiveId" clId="{5AB1A173-429D-4387-AAB5-4FFCB595B566}" dt="2020-11-24T17:06:46.155" v="640" actId="207"/>
          <ac:spMkLst>
            <pc:docMk/>
            <pc:sldMk cId="1008661405" sldId="1235"/>
            <ac:spMk id="18" creationId="{4D0C7319-07B5-4994-B72A-5F5E03A6B49C}"/>
          </ac:spMkLst>
        </pc:spChg>
        <pc:spChg chg="add del mod">
          <ac:chgData name="Ohoud Al-Mughathwi" userId="7efd23e82c5e6fa0" providerId="LiveId" clId="{5AB1A173-429D-4387-AAB5-4FFCB595B566}" dt="2020-11-24T17:05:59.164" v="630" actId="478"/>
          <ac:spMkLst>
            <pc:docMk/>
            <pc:sldMk cId="1008661405" sldId="1235"/>
            <ac:spMk id="19" creationId="{87CF45BC-D470-4F24-8DAB-34019961FE25}"/>
          </ac:spMkLst>
        </pc:spChg>
        <pc:spChg chg="add mod">
          <ac:chgData name="Ohoud Al-Mughathwi" userId="7efd23e82c5e6fa0" providerId="LiveId" clId="{5AB1A173-429D-4387-AAB5-4FFCB595B566}" dt="2020-11-24T17:06:47.842" v="641" actId="207"/>
          <ac:spMkLst>
            <pc:docMk/>
            <pc:sldMk cId="1008661405" sldId="1235"/>
            <ac:spMk id="20" creationId="{003BA843-CAD5-4268-A65D-91868217BB9C}"/>
          </ac:spMkLst>
        </pc:spChg>
        <pc:spChg chg="add mod">
          <ac:chgData name="Ohoud Al-Mughathwi" userId="7efd23e82c5e6fa0" providerId="LiveId" clId="{5AB1A173-429D-4387-AAB5-4FFCB595B566}" dt="2020-11-24T20:16:04.386" v="984" actId="14100"/>
          <ac:spMkLst>
            <pc:docMk/>
            <pc:sldMk cId="1008661405" sldId="1235"/>
            <ac:spMk id="21" creationId="{1C42A89D-F807-4C2F-894E-B4572D53B602}"/>
          </ac:spMkLst>
        </pc:spChg>
        <pc:spChg chg="add mod">
          <ac:chgData name="Ohoud Al-Mughathwi" userId="7efd23e82c5e6fa0" providerId="LiveId" clId="{5AB1A173-429D-4387-AAB5-4FFCB595B566}" dt="2020-11-24T17:07:57.694" v="655" actId="207"/>
          <ac:spMkLst>
            <pc:docMk/>
            <pc:sldMk cId="1008661405" sldId="1235"/>
            <ac:spMk id="22" creationId="{7275FF97-0C97-4F95-B68B-6B37E6026E4D}"/>
          </ac:spMkLst>
        </pc:spChg>
        <pc:spChg chg="add mod">
          <ac:chgData name="Ohoud Al-Mughathwi" userId="7efd23e82c5e6fa0" providerId="LiveId" clId="{5AB1A173-429D-4387-AAB5-4FFCB595B566}" dt="2020-11-24T17:07:54.206" v="654" actId="207"/>
          <ac:spMkLst>
            <pc:docMk/>
            <pc:sldMk cId="1008661405" sldId="1235"/>
            <ac:spMk id="23" creationId="{B03C95CF-2308-4DE1-A05A-32243DD90DBD}"/>
          </ac:spMkLst>
        </pc:spChg>
        <pc:spChg chg="add mod">
          <ac:chgData name="Ohoud Al-Mughathwi" userId="7efd23e82c5e6fa0" providerId="LiveId" clId="{5AB1A173-429D-4387-AAB5-4FFCB595B566}" dt="2020-11-24T17:07:51.703" v="653" actId="207"/>
          <ac:spMkLst>
            <pc:docMk/>
            <pc:sldMk cId="1008661405" sldId="1235"/>
            <ac:spMk id="24" creationId="{6BFF5D57-E63E-4133-9AF1-7E31741B3544}"/>
          </ac:spMkLst>
        </pc:spChg>
        <pc:spChg chg="add mod">
          <ac:chgData name="Ohoud Al-Mughathwi" userId="7efd23e82c5e6fa0" providerId="LiveId" clId="{5AB1A173-429D-4387-AAB5-4FFCB595B566}" dt="2020-11-24T21:02:39.117" v="1100" actId="2085"/>
          <ac:spMkLst>
            <pc:docMk/>
            <pc:sldMk cId="1008661405" sldId="1235"/>
            <ac:spMk id="25" creationId="{7DED6B2B-1ACA-43F9-81BD-BB2A90321598}"/>
          </ac:spMkLst>
        </pc:spChg>
        <pc:spChg chg="add mod">
          <ac:chgData name="Ohoud Al-Mughathwi" userId="7efd23e82c5e6fa0" providerId="LiveId" clId="{5AB1A173-429D-4387-AAB5-4FFCB595B566}" dt="2020-11-24T20:24:03.831" v="1040" actId="1076"/>
          <ac:spMkLst>
            <pc:docMk/>
            <pc:sldMk cId="1008661405" sldId="1235"/>
            <ac:spMk id="26" creationId="{5AC4BD6A-7195-46C8-8D78-3BE783C80FE7}"/>
          </ac:spMkLst>
        </pc:spChg>
        <pc:spChg chg="add mod">
          <ac:chgData name="Ohoud Al-Mughathwi" userId="7efd23e82c5e6fa0" providerId="LiveId" clId="{5AB1A173-429D-4387-AAB5-4FFCB595B566}" dt="2020-11-24T20:24:17.470" v="1053" actId="20577"/>
          <ac:spMkLst>
            <pc:docMk/>
            <pc:sldMk cId="1008661405" sldId="1235"/>
            <ac:spMk id="29" creationId="{C91C5411-73ED-44ED-87B2-ED058319E610}"/>
          </ac:spMkLst>
        </pc:spChg>
        <pc:spChg chg="add mod">
          <ac:chgData name="Ohoud Al-Mughathwi" userId="7efd23e82c5e6fa0" providerId="LiveId" clId="{5AB1A173-429D-4387-AAB5-4FFCB595B566}" dt="2020-11-24T20:27:17.019" v="1087" actId="20577"/>
          <ac:spMkLst>
            <pc:docMk/>
            <pc:sldMk cId="1008661405" sldId="1235"/>
            <ac:spMk id="30" creationId="{ACE3381B-1B12-42D7-B97B-8656A48395AC}"/>
          </ac:spMkLst>
        </pc:spChg>
        <pc:spChg chg="add mod">
          <ac:chgData name="Ohoud Al-Mughathwi" userId="7efd23e82c5e6fa0" providerId="LiveId" clId="{5AB1A173-429D-4387-AAB5-4FFCB595B566}" dt="2020-11-24T21:02:28.058" v="1096" actId="1076"/>
          <ac:spMkLst>
            <pc:docMk/>
            <pc:sldMk cId="1008661405" sldId="1235"/>
            <ac:spMk id="32" creationId="{27FC1541-DF6C-4016-A629-81447950D0EE}"/>
          </ac:spMkLst>
        </pc:spChg>
        <pc:spChg chg="add mod">
          <ac:chgData name="Ohoud Al-Mughathwi" userId="7efd23e82c5e6fa0" providerId="LiveId" clId="{5AB1A173-429D-4387-AAB5-4FFCB595B566}" dt="2020-11-24T21:02:36.261" v="1099" actId="14100"/>
          <ac:spMkLst>
            <pc:docMk/>
            <pc:sldMk cId="1008661405" sldId="1235"/>
            <ac:spMk id="33" creationId="{8B3ED237-A3B6-4886-8C87-F59096C0E609}"/>
          </ac:spMkLst>
        </pc:spChg>
        <pc:spChg chg="add mod">
          <ac:chgData name="Ohoud Al-Mughathwi" userId="7efd23e82c5e6fa0" providerId="LiveId" clId="{5AB1A173-429D-4387-AAB5-4FFCB595B566}" dt="2020-11-24T21:02:49.752" v="1103" actId="14100"/>
          <ac:spMkLst>
            <pc:docMk/>
            <pc:sldMk cId="1008661405" sldId="1235"/>
            <ac:spMk id="34" creationId="{622C1FFE-DEC4-4ED5-96CB-F51758B99F3C}"/>
          </ac:spMkLst>
        </pc:spChg>
        <pc:spChg chg="del mod">
          <ac:chgData name="Ohoud Al-Mughathwi" userId="7efd23e82c5e6fa0" providerId="LiveId" clId="{5AB1A173-429D-4387-AAB5-4FFCB595B566}" dt="2020-11-24T16:48:30.261" v="303" actId="478"/>
          <ac:spMkLst>
            <pc:docMk/>
            <pc:sldMk cId="1008661405" sldId="1235"/>
            <ac:spMk id="40" creationId="{6B24CCEF-5644-4C6B-AE9C-5586A1E8800A}"/>
          </ac:spMkLst>
        </pc:spChg>
        <pc:spChg chg="del">
          <ac:chgData name="Ohoud Al-Mughathwi" userId="7efd23e82c5e6fa0" providerId="LiveId" clId="{5AB1A173-429D-4387-AAB5-4FFCB595B566}" dt="2020-11-24T16:47:33.465" v="286" actId="478"/>
          <ac:spMkLst>
            <pc:docMk/>
            <pc:sldMk cId="1008661405" sldId="1235"/>
            <ac:spMk id="50" creationId="{F37FD379-210D-443C-A1FE-0D3338DEB664}"/>
          </ac:spMkLst>
        </pc:spChg>
        <pc:spChg chg="del mod">
          <ac:chgData name="Ohoud Al-Mughathwi" userId="7efd23e82c5e6fa0" providerId="LiveId" clId="{5AB1A173-429D-4387-AAB5-4FFCB595B566}" dt="2020-11-24T16:48:28.186" v="302" actId="478"/>
          <ac:spMkLst>
            <pc:docMk/>
            <pc:sldMk cId="1008661405" sldId="1235"/>
            <ac:spMk id="52" creationId="{DC77DF97-3C44-4D60-85B7-CBF81EA66C70}"/>
          </ac:spMkLst>
        </pc:spChg>
        <pc:picChg chg="mod">
          <ac:chgData name="Ohoud Al-Mughathwi" userId="7efd23e82c5e6fa0" providerId="LiveId" clId="{5AB1A173-429D-4387-AAB5-4FFCB595B566}" dt="2020-11-24T16:47:44.844" v="291" actId="1076"/>
          <ac:picMkLst>
            <pc:docMk/>
            <pc:sldMk cId="1008661405" sldId="1235"/>
            <ac:picMk id="3" creationId="{A74CBEEA-37FF-4F58-93AE-512552EFF6B0}"/>
          </ac:picMkLst>
        </pc:picChg>
        <pc:picChg chg="mod ord">
          <ac:chgData name="Ohoud Al-Mughathwi" userId="7efd23e82c5e6fa0" providerId="LiveId" clId="{5AB1A173-429D-4387-AAB5-4FFCB595B566}" dt="2020-11-24T20:24:38.379" v="1060" actId="1076"/>
          <ac:picMkLst>
            <pc:docMk/>
            <pc:sldMk cId="1008661405" sldId="1235"/>
            <ac:picMk id="4" creationId="{69E1D384-1641-492E-98A8-8DF59FD60F45}"/>
          </ac:picMkLst>
        </pc:picChg>
        <pc:picChg chg="add mod">
          <ac:chgData name="Ohoud Al-Mughathwi" userId="7efd23e82c5e6fa0" providerId="LiveId" clId="{5AB1A173-429D-4387-AAB5-4FFCB595B566}" dt="2020-11-25T00:55:53.897" v="1811" actId="1440"/>
          <ac:picMkLst>
            <pc:docMk/>
            <pc:sldMk cId="1008661405" sldId="1235"/>
            <ac:picMk id="7" creationId="{D7ED32B1-8BFF-4897-8193-258F36C97DFE}"/>
          </ac:picMkLst>
        </pc:picChg>
        <pc:picChg chg="del">
          <ac:chgData name="Ohoud Al-Mughathwi" userId="7efd23e82c5e6fa0" providerId="LiveId" clId="{5AB1A173-429D-4387-AAB5-4FFCB595B566}" dt="2020-11-24T16:48:16.385" v="300" actId="478"/>
          <ac:picMkLst>
            <pc:docMk/>
            <pc:sldMk cId="1008661405" sldId="1235"/>
            <ac:picMk id="9" creationId="{25353D2D-54C7-4B55-B60D-1CBB213A2464}"/>
          </ac:picMkLst>
        </pc:picChg>
        <pc:picChg chg="add mod">
          <ac:chgData name="Ohoud Al-Mughathwi" userId="7efd23e82c5e6fa0" providerId="LiveId" clId="{5AB1A173-429D-4387-AAB5-4FFCB595B566}" dt="2020-11-25T00:55:57.188" v="1812" actId="1440"/>
          <ac:picMkLst>
            <pc:docMk/>
            <pc:sldMk cId="1008661405" sldId="1235"/>
            <ac:picMk id="10" creationId="{0852B2CA-6080-49A4-B386-7DE471F8A940}"/>
          </ac:picMkLst>
        </pc:picChg>
        <pc:picChg chg="mod">
          <ac:chgData name="Ohoud Al-Mughathwi" userId="7efd23e82c5e6fa0" providerId="LiveId" clId="{5AB1A173-429D-4387-AAB5-4FFCB595B566}" dt="2020-11-24T20:21:56.611" v="1018" actId="1076"/>
          <ac:picMkLst>
            <pc:docMk/>
            <pc:sldMk cId="1008661405" sldId="1235"/>
            <ac:picMk id="12" creationId="{EB3B2B70-C671-4CC8-AD54-47539A8263DA}"/>
          </ac:picMkLst>
        </pc:picChg>
        <pc:picChg chg="add mod">
          <ac:chgData name="Ohoud Al-Mughathwi" userId="7efd23e82c5e6fa0" providerId="LiveId" clId="{5AB1A173-429D-4387-AAB5-4FFCB595B566}" dt="2020-11-24T21:05:21.348" v="1108" actId="1076"/>
          <ac:picMkLst>
            <pc:docMk/>
            <pc:sldMk cId="1008661405" sldId="1235"/>
            <ac:picMk id="35" creationId="{C07586B8-1893-4E7D-A6ED-6578FAFF0066}"/>
          </ac:picMkLst>
        </pc:picChg>
      </pc:sldChg>
      <pc:sldChg chg="add del">
        <pc:chgData name="Ohoud Al-Mughathwi" userId="7efd23e82c5e6fa0" providerId="LiveId" clId="{5AB1A173-429D-4387-AAB5-4FFCB595B566}" dt="2020-11-24T16:43:27.443" v="114" actId="47"/>
        <pc:sldMkLst>
          <pc:docMk/>
          <pc:sldMk cId="1049386027" sldId="1235"/>
        </pc:sldMkLst>
      </pc:sldChg>
      <pc:sldChg chg="add del">
        <pc:chgData name="Ohoud Al-Mughathwi" userId="7efd23e82c5e6fa0" providerId="LiveId" clId="{5AB1A173-429D-4387-AAB5-4FFCB595B566}" dt="2020-11-24T16:43:29.015" v="115" actId="47"/>
        <pc:sldMkLst>
          <pc:docMk/>
          <pc:sldMk cId="2349874248" sldId="1236"/>
        </pc:sldMkLst>
      </pc:sldChg>
      <pc:sldChg chg="addSp modSp add mod">
        <pc:chgData name="Ohoud Al-Mughathwi" userId="7efd23e82c5e6fa0" providerId="LiveId" clId="{5AB1A173-429D-4387-AAB5-4FFCB595B566}" dt="2020-11-24T16:59:30.432" v="528" actId="1076"/>
        <pc:sldMkLst>
          <pc:docMk/>
          <pc:sldMk cId="3961638400" sldId="1236"/>
        </pc:sldMkLst>
        <pc:picChg chg="add mod modCrop">
          <ac:chgData name="Ohoud Al-Mughathwi" userId="7efd23e82c5e6fa0" providerId="LiveId" clId="{5AB1A173-429D-4387-AAB5-4FFCB595B566}" dt="2020-11-24T16:59:30.432" v="528" actId="1076"/>
          <ac:picMkLst>
            <pc:docMk/>
            <pc:sldMk cId="3961638400" sldId="1236"/>
            <ac:picMk id="3" creationId="{9E420D44-1DC2-418D-A176-0BA057885657}"/>
          </ac:picMkLst>
        </pc:picChg>
      </pc:sldChg>
      <pc:sldChg chg="add del">
        <pc:chgData name="Ohoud Al-Mughathwi" userId="7efd23e82c5e6fa0" providerId="LiveId" clId="{5AB1A173-429D-4387-AAB5-4FFCB595B566}" dt="2020-11-24T21:38:36.055" v="1359" actId="47"/>
        <pc:sldMkLst>
          <pc:docMk/>
          <pc:sldMk cId="3164388946" sldId="1237"/>
        </pc:sldMkLst>
      </pc:sldChg>
      <pc:sldChg chg="addSp modSp add mod modAnim">
        <pc:chgData name="Ohoud Al-Mughathwi" userId="7efd23e82c5e6fa0" providerId="LiveId" clId="{5AB1A173-429D-4387-AAB5-4FFCB595B566}" dt="2020-11-25T00:57:51.895" v="1820" actId="207"/>
        <pc:sldMkLst>
          <pc:docMk/>
          <pc:sldMk cId="3537136558" sldId="1238"/>
        </pc:sldMkLst>
        <pc:spChg chg="add mod">
          <ac:chgData name="Ohoud Al-Mughathwi" userId="7efd23e82c5e6fa0" providerId="LiveId" clId="{5AB1A173-429D-4387-AAB5-4FFCB595B566}" dt="2020-11-24T22:01:49.759" v="1737" actId="1076"/>
          <ac:spMkLst>
            <pc:docMk/>
            <pc:sldMk cId="3537136558" sldId="1238"/>
            <ac:spMk id="5" creationId="{E1B4F7B6-72EB-4E99-A01B-71588B52F046}"/>
          </ac:spMkLst>
        </pc:spChg>
        <pc:spChg chg="add mod">
          <ac:chgData name="Ohoud Al-Mughathwi" userId="7efd23e82c5e6fa0" providerId="LiveId" clId="{5AB1A173-429D-4387-AAB5-4FFCB595B566}" dt="2020-11-24T21:53:02.077" v="1526" actId="1076"/>
          <ac:spMkLst>
            <pc:docMk/>
            <pc:sldMk cId="3537136558" sldId="1238"/>
            <ac:spMk id="8" creationId="{C69D129B-B880-452D-A5CD-E5904DCBB8E4}"/>
          </ac:spMkLst>
        </pc:spChg>
        <pc:spChg chg="add mod">
          <ac:chgData name="Ohoud Al-Mughathwi" userId="7efd23e82c5e6fa0" providerId="LiveId" clId="{5AB1A173-429D-4387-AAB5-4FFCB595B566}" dt="2020-11-24T21:53:05.794" v="1527" actId="1076"/>
          <ac:spMkLst>
            <pc:docMk/>
            <pc:sldMk cId="3537136558" sldId="1238"/>
            <ac:spMk id="9" creationId="{BF7A2A4C-3E22-4035-84BC-8CEBB10377F3}"/>
          </ac:spMkLst>
        </pc:spChg>
        <pc:spChg chg="add mod">
          <ac:chgData name="Ohoud Al-Mughathwi" userId="7efd23e82c5e6fa0" providerId="LiveId" clId="{5AB1A173-429D-4387-AAB5-4FFCB595B566}" dt="2020-11-24T21:57:17.795" v="1687" actId="1076"/>
          <ac:spMkLst>
            <pc:docMk/>
            <pc:sldMk cId="3537136558" sldId="1238"/>
            <ac:spMk id="10" creationId="{D200BBC8-B7E7-4974-A2EF-99AD06F52403}"/>
          </ac:spMkLst>
        </pc:spChg>
        <pc:spChg chg="add mod">
          <ac:chgData name="Ohoud Al-Mughathwi" userId="7efd23e82c5e6fa0" providerId="LiveId" clId="{5AB1A173-429D-4387-AAB5-4FFCB595B566}" dt="2020-11-24T21:56:47.702" v="1680" actId="14100"/>
          <ac:spMkLst>
            <pc:docMk/>
            <pc:sldMk cId="3537136558" sldId="1238"/>
            <ac:spMk id="13" creationId="{B638F47C-010F-4C07-BC87-4D0D23E2221C}"/>
          </ac:spMkLst>
        </pc:spChg>
        <pc:spChg chg="add mod">
          <ac:chgData name="Ohoud Al-Mughathwi" userId="7efd23e82c5e6fa0" providerId="LiveId" clId="{5AB1A173-429D-4387-AAB5-4FFCB595B566}" dt="2020-11-24T21:56:50.134" v="1681" actId="14100"/>
          <ac:spMkLst>
            <pc:docMk/>
            <pc:sldMk cId="3537136558" sldId="1238"/>
            <ac:spMk id="14" creationId="{426DDB41-FD68-457D-A9EA-AF9B4CA9FD34}"/>
          </ac:spMkLst>
        </pc:spChg>
        <pc:spChg chg="add mod">
          <ac:chgData name="Ohoud Al-Mughathwi" userId="7efd23e82c5e6fa0" providerId="LiveId" clId="{5AB1A173-429D-4387-AAB5-4FFCB595B566}" dt="2020-11-24T21:57:19.409" v="1688" actId="1076"/>
          <ac:spMkLst>
            <pc:docMk/>
            <pc:sldMk cId="3537136558" sldId="1238"/>
            <ac:spMk id="15" creationId="{B9CC2E01-59DA-4F89-BBF0-5E0AACEC3168}"/>
          </ac:spMkLst>
        </pc:spChg>
        <pc:spChg chg="add mod">
          <ac:chgData name="Ohoud Al-Mughathwi" userId="7efd23e82c5e6fa0" providerId="LiveId" clId="{5AB1A173-429D-4387-AAB5-4FFCB595B566}" dt="2020-11-24T21:56:58.881" v="1684" actId="14100"/>
          <ac:spMkLst>
            <pc:docMk/>
            <pc:sldMk cId="3537136558" sldId="1238"/>
            <ac:spMk id="16" creationId="{B4E24511-86DE-4D2F-9323-BB2E2D64B89A}"/>
          </ac:spMkLst>
        </pc:spChg>
        <pc:spChg chg="add mod">
          <ac:chgData name="Ohoud Al-Mughathwi" userId="7efd23e82c5e6fa0" providerId="LiveId" clId="{5AB1A173-429D-4387-AAB5-4FFCB595B566}" dt="2020-11-24T21:57:03.490" v="1686" actId="14100"/>
          <ac:spMkLst>
            <pc:docMk/>
            <pc:sldMk cId="3537136558" sldId="1238"/>
            <ac:spMk id="18" creationId="{1A601074-7C90-4296-8226-9A2D16419677}"/>
          </ac:spMkLst>
        </pc:spChg>
        <pc:spChg chg="add mod">
          <ac:chgData name="Ohoud Al-Mughathwi" userId="7efd23e82c5e6fa0" providerId="LiveId" clId="{5AB1A173-429D-4387-AAB5-4FFCB595B566}" dt="2020-11-25T00:57:51.895" v="1820" actId="207"/>
          <ac:spMkLst>
            <pc:docMk/>
            <pc:sldMk cId="3537136558" sldId="1238"/>
            <ac:spMk id="19" creationId="{21BEDC7C-0202-4E78-A352-29AC6285159B}"/>
          </ac:spMkLst>
        </pc:spChg>
        <pc:spChg chg="add mod">
          <ac:chgData name="Ohoud Al-Mughathwi" userId="7efd23e82c5e6fa0" providerId="LiveId" clId="{5AB1A173-429D-4387-AAB5-4FFCB595B566}" dt="2020-11-24T22:01:37.805" v="1734" actId="1076"/>
          <ac:spMkLst>
            <pc:docMk/>
            <pc:sldMk cId="3537136558" sldId="1238"/>
            <ac:spMk id="20" creationId="{5856F15C-8218-43D9-A593-A8CA54C1B9F3}"/>
          </ac:spMkLst>
        </pc:spChg>
        <pc:grpChg chg="add mod">
          <ac:chgData name="Ohoud Al-Mughathwi" userId="7efd23e82c5e6fa0" providerId="LiveId" clId="{5AB1A173-429D-4387-AAB5-4FFCB595B566}" dt="2020-11-24T22:00:47.297" v="1723" actId="164"/>
          <ac:grpSpMkLst>
            <pc:docMk/>
            <pc:sldMk cId="3537136558" sldId="1238"/>
            <ac:grpSpMk id="4" creationId="{E3EECAE4-C517-4CFC-AED9-3B9DF0FFAE53}"/>
          </ac:grpSpMkLst>
        </pc:grpChg>
        <pc:picChg chg="add mod modCrop">
          <ac:chgData name="Ohoud Al-Mughathwi" userId="7efd23e82c5e6fa0" providerId="LiveId" clId="{5AB1A173-429D-4387-AAB5-4FFCB595B566}" dt="2020-11-24T22:00:57.901" v="1726" actId="1440"/>
          <ac:picMkLst>
            <pc:docMk/>
            <pc:sldMk cId="3537136558" sldId="1238"/>
            <ac:picMk id="3" creationId="{7FB5D2A7-2184-42D1-8900-ED951FD2DA8D}"/>
          </ac:picMkLst>
        </pc:picChg>
        <pc:picChg chg="add mod">
          <ac:chgData name="Ohoud Al-Mughathwi" userId="7efd23e82c5e6fa0" providerId="LiveId" clId="{5AB1A173-429D-4387-AAB5-4FFCB595B566}" dt="2020-11-24T21:53:12.473" v="1529" actId="1076"/>
          <ac:picMkLst>
            <pc:docMk/>
            <pc:sldMk cId="3537136558" sldId="1238"/>
            <ac:picMk id="7" creationId="{E903B4D6-DD2B-492C-8963-98D80BC8F17A}"/>
          </ac:picMkLst>
        </pc:picChg>
      </pc:sldChg>
      <pc:sldChg chg="addSp delSp modSp add del mod ord modAnim">
        <pc:chgData name="Ohoud Al-Mughathwi" userId="7efd23e82c5e6fa0" providerId="LiveId" clId="{5AB1A173-429D-4387-AAB5-4FFCB595B566}" dt="2020-11-24T21:52:33.959" v="1519" actId="47"/>
        <pc:sldMkLst>
          <pc:docMk/>
          <pc:sldMk cId="1557026821" sldId="1239"/>
        </pc:sldMkLst>
        <pc:spChg chg="add mod">
          <ac:chgData name="Ohoud Al-Mughathwi" userId="7efd23e82c5e6fa0" providerId="LiveId" clId="{5AB1A173-429D-4387-AAB5-4FFCB595B566}" dt="2020-11-24T20:11:29.292" v="922" actId="20577"/>
          <ac:spMkLst>
            <pc:docMk/>
            <pc:sldMk cId="1557026821" sldId="1239"/>
            <ac:spMk id="15" creationId="{279639FA-55B1-43DC-A301-A81370342C18}"/>
          </ac:spMkLst>
        </pc:spChg>
        <pc:spChg chg="add mod">
          <ac:chgData name="Ohoud Al-Mughathwi" userId="7efd23e82c5e6fa0" providerId="LiveId" clId="{5AB1A173-429D-4387-AAB5-4FFCB595B566}" dt="2020-11-24T20:12:06.840" v="959" actId="20577"/>
          <ac:spMkLst>
            <pc:docMk/>
            <pc:sldMk cId="1557026821" sldId="1239"/>
            <ac:spMk id="20" creationId="{BE10B8C9-54CC-40D9-9E41-ECBC6324E695}"/>
          </ac:spMkLst>
        </pc:spChg>
        <pc:spChg chg="add mod">
          <ac:chgData name="Ohoud Al-Mughathwi" userId="7efd23e82c5e6fa0" providerId="LiveId" clId="{5AB1A173-429D-4387-AAB5-4FFCB595B566}" dt="2020-11-24T20:09:45.922" v="879"/>
          <ac:spMkLst>
            <pc:docMk/>
            <pc:sldMk cId="1557026821" sldId="1239"/>
            <ac:spMk id="21" creationId="{C91F8438-ABE0-4101-AE84-481D83608878}"/>
          </ac:spMkLst>
        </pc:spChg>
        <pc:spChg chg="add mod">
          <ac:chgData name="Ohoud Al-Mughathwi" userId="7efd23e82c5e6fa0" providerId="LiveId" clId="{5AB1A173-429D-4387-AAB5-4FFCB595B566}" dt="2020-11-24T20:12:12.541" v="964" actId="20577"/>
          <ac:spMkLst>
            <pc:docMk/>
            <pc:sldMk cId="1557026821" sldId="1239"/>
            <ac:spMk id="22" creationId="{8D9E93B4-E05D-4FFC-9106-3852B8F38A79}"/>
          </ac:spMkLst>
        </pc:spChg>
        <pc:picChg chg="add del mod">
          <ac:chgData name="Ohoud Al-Mughathwi" userId="7efd23e82c5e6fa0" providerId="LiveId" clId="{5AB1A173-429D-4387-AAB5-4FFCB595B566}" dt="2020-11-24T21:50:39.157" v="1512" actId="21"/>
          <ac:picMkLst>
            <pc:docMk/>
            <pc:sldMk cId="1557026821" sldId="1239"/>
            <ac:picMk id="4" creationId="{C2138BC8-6E19-4A1F-8E2E-7996180A9293}"/>
          </ac:picMkLst>
        </pc:picChg>
      </pc:sldChg>
      <pc:sldMasterChg chg="delSldLayout">
        <pc:chgData name="Ohoud Al-Mughathwi" userId="7efd23e82c5e6fa0" providerId="LiveId" clId="{5AB1A173-429D-4387-AAB5-4FFCB595B566}" dt="2020-11-24T21:38:52.078" v="1362" actId="47"/>
        <pc:sldMasterMkLst>
          <pc:docMk/>
          <pc:sldMasterMk cId="0" sldId="2147483670"/>
        </pc:sldMasterMkLst>
        <pc:sldLayoutChg chg="del">
          <pc:chgData name="Ohoud Al-Mughathwi" userId="7efd23e82c5e6fa0" providerId="LiveId" clId="{5AB1A173-429D-4387-AAB5-4FFCB595B566}" dt="2020-11-24T21:38:52.078" v="1362" actId="47"/>
          <pc:sldLayoutMkLst>
            <pc:docMk/>
            <pc:sldMasterMk cId="0" sldId="2147483670"/>
            <pc:sldLayoutMk cId="0" sldId="2147483659"/>
          </pc:sldLayoutMkLst>
        </pc:sldLayoutChg>
      </pc:sldMasterChg>
    </pc:docChg>
  </pc:docChgLst>
  <pc:docChgLst>
    <pc:chgData name="Ohoud Al-Mughathwi" userId="7efd23e82c5e6fa0" providerId="LiveId" clId="{170C0D80-E9FA-4E4C-B51F-7C7ED2673017}"/>
    <pc:docChg chg="undo custSel addSld delSld modSld">
      <pc:chgData name="Ohoud Al-Mughathwi" userId="7efd23e82c5e6fa0" providerId="LiveId" clId="{170C0D80-E9FA-4E4C-B51F-7C7ED2673017}" dt="2020-11-24T16:27:34.575" v="347"/>
      <pc:docMkLst>
        <pc:docMk/>
      </pc:docMkLst>
      <pc:sldChg chg="add del">
        <pc:chgData name="Ohoud Al-Mughathwi" userId="7efd23e82c5e6fa0" providerId="LiveId" clId="{170C0D80-E9FA-4E4C-B51F-7C7ED2673017}" dt="2020-11-24T16:27:34.575" v="347"/>
        <pc:sldMkLst>
          <pc:docMk/>
          <pc:sldMk cId="3819063616" sldId="915"/>
        </pc:sldMkLst>
      </pc:sldChg>
      <pc:sldChg chg="addSp modSp mod">
        <pc:chgData name="Ohoud Al-Mughathwi" userId="7efd23e82c5e6fa0" providerId="LiveId" clId="{170C0D80-E9FA-4E4C-B51F-7C7ED2673017}" dt="2020-11-22T22:00:49.483" v="306" actId="1076"/>
        <pc:sldMkLst>
          <pc:docMk/>
          <pc:sldMk cId="3453999729" sldId="926"/>
        </pc:sldMkLst>
        <pc:spChg chg="mod">
          <ac:chgData name="Ohoud Al-Mughathwi" userId="7efd23e82c5e6fa0" providerId="LiveId" clId="{170C0D80-E9FA-4E4C-B51F-7C7ED2673017}" dt="2020-11-22T22:00:47.008" v="305" actId="1076"/>
          <ac:spMkLst>
            <pc:docMk/>
            <pc:sldMk cId="3453999729" sldId="926"/>
            <ac:spMk id="47" creationId="{FA2CF3B4-74DE-409C-A311-E74E7A460885}"/>
          </ac:spMkLst>
        </pc:spChg>
        <pc:picChg chg="add mod">
          <ac:chgData name="Ohoud Al-Mughathwi" userId="7efd23e82c5e6fa0" providerId="LiveId" clId="{170C0D80-E9FA-4E4C-B51F-7C7ED2673017}" dt="2020-11-22T22:00:49.483" v="306" actId="1076"/>
          <ac:picMkLst>
            <pc:docMk/>
            <pc:sldMk cId="3453999729" sldId="926"/>
            <ac:picMk id="3" creationId="{452694C5-16FE-4279-9510-8D53F98BC9B8}"/>
          </ac:picMkLst>
        </pc:picChg>
      </pc:sldChg>
      <pc:sldChg chg="addSp modSp mod modAnim">
        <pc:chgData name="Ohoud Al-Mughathwi" userId="7efd23e82c5e6fa0" providerId="LiveId" clId="{170C0D80-E9FA-4E4C-B51F-7C7ED2673017}" dt="2020-11-22T22:01:35.893" v="310" actId="1076"/>
        <pc:sldMkLst>
          <pc:docMk/>
          <pc:sldMk cId="3711242712" sldId="1221"/>
        </pc:sldMkLst>
        <pc:spChg chg="add mod">
          <ac:chgData name="Ohoud Al-Mughathwi" userId="7efd23e82c5e6fa0" providerId="LiveId" clId="{170C0D80-E9FA-4E4C-B51F-7C7ED2673017}" dt="2020-11-22T22:01:31.643" v="308" actId="1076"/>
          <ac:spMkLst>
            <pc:docMk/>
            <pc:sldMk cId="3711242712" sldId="1221"/>
            <ac:spMk id="19" creationId="{8822FABA-D398-4DEB-BBC3-50F97EEC9BFD}"/>
          </ac:spMkLst>
        </pc:spChg>
        <pc:spChg chg="add mod">
          <ac:chgData name="Ohoud Al-Mughathwi" userId="7efd23e82c5e6fa0" providerId="LiveId" clId="{170C0D80-E9FA-4E4C-B51F-7C7ED2673017}" dt="2020-11-22T22:01:35.893" v="310" actId="1076"/>
          <ac:spMkLst>
            <pc:docMk/>
            <pc:sldMk cId="3711242712" sldId="1221"/>
            <ac:spMk id="20" creationId="{FF28B57A-E1AA-49F5-B9AF-C77837B55AD5}"/>
          </ac:spMkLst>
        </pc:spChg>
      </pc:sldChg>
      <pc:sldChg chg="addSp delSp modSp mod">
        <pc:chgData name="Ohoud Al-Mughathwi" userId="7efd23e82c5e6fa0" providerId="LiveId" clId="{170C0D80-E9FA-4E4C-B51F-7C7ED2673017}" dt="2020-11-22T22:10:13.091" v="345" actId="931"/>
        <pc:sldMkLst>
          <pc:docMk/>
          <pc:sldMk cId="3611074749" sldId="1222"/>
        </pc:sldMkLst>
        <pc:spChg chg="mod">
          <ac:chgData name="Ohoud Al-Mughathwi" userId="7efd23e82c5e6fa0" providerId="LiveId" clId="{170C0D80-E9FA-4E4C-B51F-7C7ED2673017}" dt="2020-11-22T22:10:10.419" v="340" actId="1076"/>
          <ac:spMkLst>
            <pc:docMk/>
            <pc:sldMk cId="3611074749" sldId="1222"/>
            <ac:spMk id="22" creationId="{F683D539-1705-49EA-8CF6-7DA98CED0EC2}"/>
          </ac:spMkLst>
        </pc:spChg>
        <pc:spChg chg="mod">
          <ac:chgData name="Ohoud Al-Mughathwi" userId="7efd23e82c5e6fa0" providerId="LiveId" clId="{170C0D80-E9FA-4E4C-B51F-7C7ED2673017}" dt="2020-11-22T22:10:10.131" v="339" actId="1076"/>
          <ac:spMkLst>
            <pc:docMk/>
            <pc:sldMk cId="3611074749" sldId="1222"/>
            <ac:spMk id="23" creationId="{A2166B5B-00A7-4439-9A37-81AA1CD73505}"/>
          </ac:spMkLst>
        </pc:spChg>
        <pc:spChg chg="mod">
          <ac:chgData name="Ohoud Al-Mughathwi" userId="7efd23e82c5e6fa0" providerId="LiveId" clId="{170C0D80-E9FA-4E4C-B51F-7C7ED2673017}" dt="2020-11-22T22:10:11.071" v="342" actId="1076"/>
          <ac:spMkLst>
            <pc:docMk/>
            <pc:sldMk cId="3611074749" sldId="1222"/>
            <ac:spMk id="24" creationId="{58B8E84B-4061-49A3-8077-4C5BD0205D14}"/>
          </ac:spMkLst>
        </pc:spChg>
        <pc:picChg chg="add del mod">
          <ac:chgData name="Ohoud Al-Mughathwi" userId="7efd23e82c5e6fa0" providerId="LiveId" clId="{170C0D80-E9FA-4E4C-B51F-7C7ED2673017}" dt="2020-11-22T22:10:13.091" v="345" actId="931"/>
          <ac:picMkLst>
            <pc:docMk/>
            <pc:sldMk cId="3611074749" sldId="1222"/>
            <ac:picMk id="3" creationId="{D5355991-5B72-43B2-9629-D9B65E6E4B1C}"/>
          </ac:picMkLst>
        </pc:picChg>
      </pc:sldChg>
      <pc:sldChg chg="delSp modSp mod delAnim modAnim">
        <pc:chgData name="Ohoud Al-Mughathwi" userId="7efd23e82c5e6fa0" providerId="LiveId" clId="{170C0D80-E9FA-4E4C-B51F-7C7ED2673017}" dt="2020-11-22T21:47:40.979" v="301" actId="14100"/>
        <pc:sldMkLst>
          <pc:docMk/>
          <pc:sldMk cId="4063840352" sldId="1224"/>
        </pc:sldMkLst>
        <pc:spChg chg="mod">
          <ac:chgData name="Ohoud Al-Mughathwi" userId="7efd23e82c5e6fa0" providerId="LiveId" clId="{170C0D80-E9FA-4E4C-B51F-7C7ED2673017}" dt="2020-11-22T21:47:40.979" v="301" actId="14100"/>
          <ac:spMkLst>
            <pc:docMk/>
            <pc:sldMk cId="4063840352" sldId="1224"/>
            <ac:spMk id="5" creationId="{0DAF8F49-EAC8-4692-931F-BE9F374D7A1D}"/>
          </ac:spMkLst>
        </pc:spChg>
        <pc:spChg chg="mod">
          <ac:chgData name="Ohoud Al-Mughathwi" userId="7efd23e82c5e6fa0" providerId="LiveId" clId="{170C0D80-E9FA-4E4C-B51F-7C7ED2673017}" dt="2020-11-22T21:43:19.477" v="151" actId="20577"/>
          <ac:spMkLst>
            <pc:docMk/>
            <pc:sldMk cId="4063840352" sldId="1224"/>
            <ac:spMk id="7" creationId="{D0905BA9-744A-4476-AF24-AFA817743249}"/>
          </ac:spMkLst>
        </pc:spChg>
        <pc:spChg chg="mod">
          <ac:chgData name="Ohoud Al-Mughathwi" userId="7efd23e82c5e6fa0" providerId="LiveId" clId="{170C0D80-E9FA-4E4C-B51F-7C7ED2673017}" dt="2020-11-22T21:47:31.805" v="299" actId="1076"/>
          <ac:spMkLst>
            <pc:docMk/>
            <pc:sldMk cId="4063840352" sldId="1224"/>
            <ac:spMk id="9" creationId="{7D454913-A660-4726-88C6-1DD3814740CA}"/>
          </ac:spMkLst>
        </pc:spChg>
        <pc:spChg chg="mod">
          <ac:chgData name="Ohoud Al-Mughathwi" userId="7efd23e82c5e6fa0" providerId="LiveId" clId="{170C0D80-E9FA-4E4C-B51F-7C7ED2673017}" dt="2020-11-22T21:43:58.764" v="217" actId="20577"/>
          <ac:spMkLst>
            <pc:docMk/>
            <pc:sldMk cId="4063840352" sldId="1224"/>
            <ac:spMk id="13" creationId="{8B599C92-CC7D-44BB-BBCA-206C229DB5A7}"/>
          </ac:spMkLst>
        </pc:spChg>
        <pc:spChg chg="mod">
          <ac:chgData name="Ohoud Al-Mughathwi" userId="7efd23e82c5e6fa0" providerId="LiveId" clId="{170C0D80-E9FA-4E4C-B51F-7C7ED2673017}" dt="2020-11-22T21:44:34.238" v="253" actId="1076"/>
          <ac:spMkLst>
            <pc:docMk/>
            <pc:sldMk cId="4063840352" sldId="1224"/>
            <ac:spMk id="14" creationId="{1FC6B9F7-7023-4080-BACA-0EBFE7EFF18E}"/>
          </ac:spMkLst>
        </pc:spChg>
        <pc:spChg chg="del mod">
          <ac:chgData name="Ohoud Al-Mughathwi" userId="7efd23e82c5e6fa0" providerId="LiveId" clId="{170C0D80-E9FA-4E4C-B51F-7C7ED2673017}" dt="2020-11-22T21:45:18.239" v="288" actId="478"/>
          <ac:spMkLst>
            <pc:docMk/>
            <pc:sldMk cId="4063840352" sldId="1224"/>
            <ac:spMk id="15" creationId="{2F251513-A340-4CEF-9079-965EC08A7FC9}"/>
          </ac:spMkLst>
        </pc:spChg>
        <pc:spChg chg="ord">
          <ac:chgData name="Ohoud Al-Mughathwi" userId="7efd23e82c5e6fa0" providerId="LiveId" clId="{170C0D80-E9FA-4E4C-B51F-7C7ED2673017}" dt="2020-11-22T21:47:13.336" v="295" actId="166"/>
          <ac:spMkLst>
            <pc:docMk/>
            <pc:sldMk cId="4063840352" sldId="1224"/>
            <ac:spMk id="17" creationId="{6EE8197D-F824-4983-B67B-338C10000DAD}"/>
          </ac:spMkLst>
        </pc:spChg>
        <pc:spChg chg="mod">
          <ac:chgData name="Ohoud Al-Mughathwi" userId="7efd23e82c5e6fa0" providerId="LiveId" clId="{170C0D80-E9FA-4E4C-B51F-7C7ED2673017}" dt="2020-11-22T21:43:27.714" v="163" actId="20577"/>
          <ac:spMkLst>
            <pc:docMk/>
            <pc:sldMk cId="4063840352" sldId="1224"/>
            <ac:spMk id="18" creationId="{FD40CA7D-C563-4900-A998-1FFF15AC52BB}"/>
          </ac:spMkLst>
        </pc:spChg>
        <pc:spChg chg="mod">
          <ac:chgData name="Ohoud Al-Mughathwi" userId="7efd23e82c5e6fa0" providerId="LiveId" clId="{170C0D80-E9FA-4E4C-B51F-7C7ED2673017}" dt="2020-11-22T21:44:06.514" v="231" actId="20577"/>
          <ac:spMkLst>
            <pc:docMk/>
            <pc:sldMk cId="4063840352" sldId="1224"/>
            <ac:spMk id="19" creationId="{49B6A5AB-9AD6-473C-9958-44E1192076EA}"/>
          </ac:spMkLst>
        </pc:spChg>
        <pc:spChg chg="mod">
          <ac:chgData name="Ohoud Al-Mughathwi" userId="7efd23e82c5e6fa0" providerId="LiveId" clId="{170C0D80-E9FA-4E4C-B51F-7C7ED2673017}" dt="2020-11-22T21:44:46.935" v="273" actId="20577"/>
          <ac:spMkLst>
            <pc:docMk/>
            <pc:sldMk cId="4063840352" sldId="1224"/>
            <ac:spMk id="20" creationId="{083908FC-3FF2-48E6-980B-5AB2759D54E1}"/>
          </ac:spMkLst>
        </pc:spChg>
        <pc:spChg chg="del">
          <ac:chgData name="Ohoud Al-Mughathwi" userId="7efd23e82c5e6fa0" providerId="LiveId" clId="{170C0D80-E9FA-4E4C-B51F-7C7ED2673017}" dt="2020-11-22T21:45:15.426" v="287" actId="478"/>
          <ac:spMkLst>
            <pc:docMk/>
            <pc:sldMk cId="4063840352" sldId="1224"/>
            <ac:spMk id="21" creationId="{D74C229C-DC7C-4526-8166-DE9561D0BAC9}"/>
          </ac:spMkLst>
        </pc:spChg>
        <pc:spChg chg="mod">
          <ac:chgData name="Ohoud Al-Mughathwi" userId="7efd23e82c5e6fa0" providerId="LiveId" clId="{170C0D80-E9FA-4E4C-B51F-7C7ED2673017}" dt="2020-11-22T21:43:38.148" v="210" actId="1076"/>
          <ac:spMkLst>
            <pc:docMk/>
            <pc:sldMk cId="4063840352" sldId="1224"/>
            <ac:spMk id="22" creationId="{07EEAE99-9220-473C-9617-C2B42DE3E522}"/>
          </ac:spMkLst>
        </pc:spChg>
        <pc:spChg chg="mod">
          <ac:chgData name="Ohoud Al-Mughathwi" userId="7efd23e82c5e6fa0" providerId="LiveId" clId="{170C0D80-E9FA-4E4C-B51F-7C7ED2673017}" dt="2020-11-22T21:44:13.718" v="238" actId="20577"/>
          <ac:spMkLst>
            <pc:docMk/>
            <pc:sldMk cId="4063840352" sldId="1224"/>
            <ac:spMk id="23" creationId="{99948F6C-3406-4A31-AE2D-DBE4CA52164D}"/>
          </ac:spMkLst>
        </pc:spChg>
        <pc:spChg chg="mod">
          <ac:chgData name="Ohoud Al-Mughathwi" userId="7efd23e82c5e6fa0" providerId="LiveId" clId="{170C0D80-E9FA-4E4C-B51F-7C7ED2673017}" dt="2020-11-22T21:44:56.972" v="283" actId="1076"/>
          <ac:spMkLst>
            <pc:docMk/>
            <pc:sldMk cId="4063840352" sldId="1224"/>
            <ac:spMk id="24" creationId="{7158BD85-1904-4283-9069-C1B392128BE4}"/>
          </ac:spMkLst>
        </pc:spChg>
        <pc:spChg chg="del">
          <ac:chgData name="Ohoud Al-Mughathwi" userId="7efd23e82c5e6fa0" providerId="LiveId" clId="{170C0D80-E9FA-4E4C-B51F-7C7ED2673017}" dt="2020-11-22T21:45:21.128" v="289" actId="478"/>
          <ac:spMkLst>
            <pc:docMk/>
            <pc:sldMk cId="4063840352" sldId="1224"/>
            <ac:spMk id="25" creationId="{F367B677-0098-4D15-AD33-53F30AFB763D}"/>
          </ac:spMkLst>
        </pc:spChg>
        <pc:picChg chg="mod">
          <ac:chgData name="Ohoud Al-Mughathwi" userId="7efd23e82c5e6fa0" providerId="LiveId" clId="{170C0D80-E9FA-4E4C-B51F-7C7ED2673017}" dt="2020-11-22T21:47:21.970" v="297" actId="1076"/>
          <ac:picMkLst>
            <pc:docMk/>
            <pc:sldMk cId="4063840352" sldId="1224"/>
            <ac:picMk id="4" creationId="{7452EF5C-2730-40F8-8C7D-922C10AF4810}"/>
          </ac:picMkLst>
        </pc:picChg>
        <pc:picChg chg="mod ord">
          <ac:chgData name="Ohoud Al-Mughathwi" userId="7efd23e82c5e6fa0" providerId="LiveId" clId="{170C0D80-E9FA-4E4C-B51F-7C7ED2673017}" dt="2020-11-22T21:47:15.859" v="296" actId="1076"/>
          <ac:picMkLst>
            <pc:docMk/>
            <pc:sldMk cId="4063840352" sldId="1224"/>
            <ac:picMk id="11" creationId="{7BC4E4BD-B4D3-4EB9-B8EF-361B5678F857}"/>
          </ac:picMkLst>
        </pc:picChg>
        <pc:picChg chg="mod">
          <ac:chgData name="Ohoud Al-Mughathwi" userId="7efd23e82c5e6fa0" providerId="LiveId" clId="{170C0D80-E9FA-4E4C-B51F-7C7ED2673017}" dt="2020-11-22T21:47:26.671" v="298" actId="1076"/>
          <ac:picMkLst>
            <pc:docMk/>
            <pc:sldMk cId="4063840352" sldId="1224"/>
            <ac:picMk id="16" creationId="{31E10470-52E3-4250-96B0-2502E49005C3}"/>
          </ac:picMkLst>
        </pc:picChg>
      </pc:sldChg>
      <pc:sldChg chg="addSp delSp modSp mod">
        <pc:chgData name="Ohoud Al-Mughathwi" userId="7efd23e82c5e6fa0" providerId="LiveId" clId="{170C0D80-E9FA-4E4C-B51F-7C7ED2673017}" dt="2020-11-22T22:05:02.960" v="323" actId="1076"/>
        <pc:sldMkLst>
          <pc:docMk/>
          <pc:sldMk cId="3547639203" sldId="1228"/>
        </pc:sldMkLst>
        <pc:spChg chg="mod">
          <ac:chgData name="Ohoud Al-Mughathwi" userId="7efd23e82c5e6fa0" providerId="LiveId" clId="{170C0D80-E9FA-4E4C-B51F-7C7ED2673017}" dt="2020-11-22T22:02:44.409" v="313" actId="20577"/>
          <ac:spMkLst>
            <pc:docMk/>
            <pc:sldMk cId="3547639203" sldId="1228"/>
            <ac:spMk id="9" creationId="{B33DAE67-735A-4FA9-980A-CF83910B8FDD}"/>
          </ac:spMkLst>
        </pc:spChg>
        <pc:picChg chg="add del mod">
          <ac:chgData name="Ohoud Al-Mughathwi" userId="7efd23e82c5e6fa0" providerId="LiveId" clId="{170C0D80-E9FA-4E4C-B51F-7C7ED2673017}" dt="2020-11-22T22:04:46.189" v="320" actId="478"/>
          <ac:picMkLst>
            <pc:docMk/>
            <pc:sldMk cId="3547639203" sldId="1228"/>
            <ac:picMk id="4" creationId="{6D1EFF38-8DC9-4819-A288-66A64FA2285C}"/>
          </ac:picMkLst>
        </pc:picChg>
        <pc:picChg chg="add mod">
          <ac:chgData name="Ohoud Al-Mughathwi" userId="7efd23e82c5e6fa0" providerId="LiveId" clId="{170C0D80-E9FA-4E4C-B51F-7C7ED2673017}" dt="2020-11-22T22:05:02.960" v="323" actId="1076"/>
          <ac:picMkLst>
            <pc:docMk/>
            <pc:sldMk cId="3547639203" sldId="1228"/>
            <ac:picMk id="6" creationId="{4A7DB54E-794B-413B-A252-0523169F1CA1}"/>
          </ac:picMkLst>
        </pc:picChg>
      </pc:sldChg>
    </pc:docChg>
  </pc:docChgLst>
  <pc:docChgLst>
    <pc:chgData name="Ohoud Al-Mughathwi" userId="7efd23e82c5e6fa0" providerId="LiveId" clId="{98B1EE7A-BFF9-4A1D-9049-FFD8D3B5524A}"/>
    <pc:docChg chg="undo custSel addSld delSld modSld sldOrd">
      <pc:chgData name="Ohoud Al-Mughathwi" userId="7efd23e82c5e6fa0" providerId="LiveId" clId="{98B1EE7A-BFF9-4A1D-9049-FFD8D3B5524A}" dt="2020-11-25T14:55:21.380" v="2035" actId="1440"/>
      <pc:docMkLst>
        <pc:docMk/>
      </pc:docMkLst>
      <pc:sldChg chg="add del">
        <pc:chgData name="Ohoud Al-Mughathwi" userId="7efd23e82c5e6fa0" providerId="LiveId" clId="{98B1EE7A-BFF9-4A1D-9049-FFD8D3B5524A}" dt="2020-11-25T13:16:19.995" v="970"/>
        <pc:sldMkLst>
          <pc:docMk/>
          <pc:sldMk cId="918504940" sldId="271"/>
        </pc:sldMkLst>
      </pc:sldChg>
      <pc:sldChg chg="addSp delSp modSp add mod modTransition">
        <pc:chgData name="Ohoud Al-Mughathwi" userId="7efd23e82c5e6fa0" providerId="LiveId" clId="{98B1EE7A-BFF9-4A1D-9049-FFD8D3B5524A}" dt="2020-11-25T14:08:10.068" v="1825" actId="1076"/>
        <pc:sldMkLst>
          <pc:docMk/>
          <pc:sldMk cId="0" sldId="294"/>
        </pc:sldMkLst>
        <pc:spChg chg="mod">
          <ac:chgData name="Ohoud Al-Mughathwi" userId="7efd23e82c5e6fa0" providerId="LiveId" clId="{98B1EE7A-BFF9-4A1D-9049-FFD8D3B5524A}" dt="2020-11-25T13:45:37.650" v="1562" actId="1076"/>
          <ac:spMkLst>
            <pc:docMk/>
            <pc:sldMk cId="0" sldId="294"/>
            <ac:spMk id="2" creationId="{00000000-0000-0000-0000-000000000000}"/>
          </ac:spMkLst>
        </pc:spChg>
        <pc:spChg chg="mod">
          <ac:chgData name="Ohoud Al-Mughathwi" userId="7efd23e82c5e6fa0" providerId="LiveId" clId="{98B1EE7A-BFF9-4A1D-9049-FFD8D3B5524A}" dt="2020-11-25T13:48:43.593" v="1659" actId="20577"/>
          <ac:spMkLst>
            <pc:docMk/>
            <pc:sldMk cId="0" sldId="294"/>
            <ac:spMk id="7" creationId="{00000000-0000-0000-0000-000000000000}"/>
          </ac:spMkLst>
        </pc:spChg>
        <pc:graphicFrameChg chg="mod modGraphic">
          <ac:chgData name="Ohoud Al-Mughathwi" userId="7efd23e82c5e6fa0" providerId="LiveId" clId="{98B1EE7A-BFF9-4A1D-9049-FFD8D3B5524A}" dt="2020-11-25T13:45:13.803" v="1555" actId="14100"/>
          <ac:graphicFrameMkLst>
            <pc:docMk/>
            <pc:sldMk cId="0" sldId="294"/>
            <ac:graphicFrameMk id="3" creationId="{00000000-0000-0000-0000-000000000000}"/>
          </ac:graphicFrameMkLst>
        </pc:graphicFrameChg>
        <pc:picChg chg="del mod">
          <ac:chgData name="Ohoud Al-Mughathwi" userId="7efd23e82c5e6fa0" providerId="LiveId" clId="{98B1EE7A-BFF9-4A1D-9049-FFD8D3B5524A}" dt="2020-11-25T14:04:43.733" v="1818" actId="478"/>
          <ac:picMkLst>
            <pc:docMk/>
            <pc:sldMk cId="0" sldId="294"/>
            <ac:picMk id="4" creationId="{00000000-0000-0000-0000-000000000000}"/>
          </ac:picMkLst>
        </pc:picChg>
        <pc:picChg chg="del mod">
          <ac:chgData name="Ohoud Al-Mughathwi" userId="7efd23e82c5e6fa0" providerId="LiveId" clId="{98B1EE7A-BFF9-4A1D-9049-FFD8D3B5524A}" dt="2020-11-25T14:04:43.733" v="1818" actId="478"/>
          <ac:picMkLst>
            <pc:docMk/>
            <pc:sldMk cId="0" sldId="294"/>
            <ac:picMk id="6" creationId="{00000000-0000-0000-0000-000000000000}"/>
          </ac:picMkLst>
        </pc:picChg>
        <pc:picChg chg="add mod modCrop">
          <ac:chgData name="Ohoud Al-Mughathwi" userId="7efd23e82c5e6fa0" providerId="LiveId" clId="{98B1EE7A-BFF9-4A1D-9049-FFD8D3B5524A}" dt="2020-11-25T14:08:04.600" v="1823" actId="14100"/>
          <ac:picMkLst>
            <pc:docMk/>
            <pc:sldMk cId="0" sldId="294"/>
            <ac:picMk id="8" creationId="{80A718AB-EBAB-48C2-87BA-A77A1CCF8E3A}"/>
          </ac:picMkLst>
        </pc:picChg>
        <pc:picChg chg="add mod">
          <ac:chgData name="Ohoud Al-Mughathwi" userId="7efd23e82c5e6fa0" providerId="LiveId" clId="{98B1EE7A-BFF9-4A1D-9049-FFD8D3B5524A}" dt="2020-11-25T14:08:10.068" v="1825" actId="1076"/>
          <ac:picMkLst>
            <pc:docMk/>
            <pc:sldMk cId="0" sldId="294"/>
            <ac:picMk id="9" creationId="{48659971-A3C4-412C-AE0D-BF23092FCE20}"/>
          </ac:picMkLst>
        </pc:picChg>
      </pc:sldChg>
      <pc:sldChg chg="modSp mod modAnim">
        <pc:chgData name="Ohoud Al-Mughathwi" userId="7efd23e82c5e6fa0" providerId="LiveId" clId="{98B1EE7A-BFF9-4A1D-9049-FFD8D3B5524A}" dt="2020-11-25T12:59:53.432" v="941" actId="1076"/>
        <pc:sldMkLst>
          <pc:docMk/>
          <pc:sldMk cId="0" sldId="298"/>
        </pc:sldMkLst>
        <pc:spChg chg="mod">
          <ac:chgData name="Ohoud Al-Mughathwi" userId="7efd23e82c5e6fa0" providerId="LiveId" clId="{98B1EE7A-BFF9-4A1D-9049-FFD8D3B5524A}" dt="2020-11-25T12:59:09.274" v="879" actId="20577"/>
          <ac:spMkLst>
            <pc:docMk/>
            <pc:sldMk cId="0" sldId="298"/>
            <ac:spMk id="30" creationId="{9245E783-F7F5-4AD7-B072-E86C46CCDC63}"/>
          </ac:spMkLst>
        </pc:spChg>
        <pc:spChg chg="mod">
          <ac:chgData name="Ohoud Al-Mughathwi" userId="7efd23e82c5e6fa0" providerId="LiveId" clId="{98B1EE7A-BFF9-4A1D-9049-FFD8D3B5524A}" dt="2020-11-25T12:59:46.531" v="940" actId="20577"/>
          <ac:spMkLst>
            <pc:docMk/>
            <pc:sldMk cId="0" sldId="298"/>
            <ac:spMk id="31" creationId="{EF52376B-9C4C-4033-A5D6-16BAD131FA01}"/>
          </ac:spMkLst>
        </pc:spChg>
        <pc:spChg chg="mod">
          <ac:chgData name="Ohoud Al-Mughathwi" userId="7efd23e82c5e6fa0" providerId="LiveId" clId="{98B1EE7A-BFF9-4A1D-9049-FFD8D3B5524A}" dt="2020-11-25T12:58:47.384" v="845" actId="1076"/>
          <ac:spMkLst>
            <pc:docMk/>
            <pc:sldMk cId="0" sldId="298"/>
            <ac:spMk id="32" creationId="{003C70DC-A6EE-40B4-9AA3-4E42E18E047A}"/>
          </ac:spMkLst>
        </pc:spChg>
        <pc:spChg chg="mod">
          <ac:chgData name="Ohoud Al-Mughathwi" userId="7efd23e82c5e6fa0" providerId="LiveId" clId="{98B1EE7A-BFF9-4A1D-9049-FFD8D3B5524A}" dt="2020-11-25T12:59:53.432" v="941" actId="1076"/>
          <ac:spMkLst>
            <pc:docMk/>
            <pc:sldMk cId="0" sldId="298"/>
            <ac:spMk id="33" creationId="{EB9CFF29-5270-4D9D-A1B3-2329BA6BDAF2}"/>
          </ac:spMkLst>
        </pc:spChg>
        <pc:spChg chg="mod">
          <ac:chgData name="Ohoud Al-Mughathwi" userId="7efd23e82c5e6fa0" providerId="LiveId" clId="{98B1EE7A-BFF9-4A1D-9049-FFD8D3B5524A}" dt="2020-11-25T12:57:30.502" v="740" actId="20577"/>
          <ac:spMkLst>
            <pc:docMk/>
            <pc:sldMk cId="0" sldId="298"/>
            <ac:spMk id="194" creationId="{00000000-0000-0000-0000-000000000000}"/>
          </ac:spMkLst>
        </pc:spChg>
      </pc:sldChg>
      <pc:sldChg chg="add del modTransition">
        <pc:chgData name="Ohoud Al-Mughathwi" userId="7efd23e82c5e6fa0" providerId="LiveId" clId="{98B1EE7A-BFF9-4A1D-9049-FFD8D3B5524A}" dt="2020-11-25T13:47:01.004" v="1582" actId="47"/>
        <pc:sldMkLst>
          <pc:docMk/>
          <pc:sldMk cId="1828859281" sldId="313"/>
        </pc:sldMkLst>
      </pc:sldChg>
      <pc:sldChg chg="modSp add mod modTransition">
        <pc:chgData name="Ohoud Al-Mughathwi" userId="7efd23e82c5e6fa0" providerId="LiveId" clId="{98B1EE7A-BFF9-4A1D-9049-FFD8D3B5524A}" dt="2020-11-25T13:47:47.016" v="1614" actId="20577"/>
        <pc:sldMkLst>
          <pc:docMk/>
          <pc:sldMk cId="1094750100" sldId="314"/>
        </pc:sldMkLst>
        <pc:spChg chg="mod">
          <ac:chgData name="Ohoud Al-Mughathwi" userId="7efd23e82c5e6fa0" providerId="LiveId" clId="{98B1EE7A-BFF9-4A1D-9049-FFD8D3B5524A}" dt="2020-11-25T13:46:43.522" v="1581" actId="1076"/>
          <ac:spMkLst>
            <pc:docMk/>
            <pc:sldMk cId="1094750100" sldId="314"/>
            <ac:spMk id="5" creationId="{00000000-0000-0000-0000-000000000000}"/>
          </ac:spMkLst>
        </pc:spChg>
        <pc:spChg chg="mod">
          <ac:chgData name="Ohoud Al-Mughathwi" userId="7efd23e82c5e6fa0" providerId="LiveId" clId="{98B1EE7A-BFF9-4A1D-9049-FFD8D3B5524A}" dt="2020-11-25T13:47:47.016" v="1614" actId="20577"/>
          <ac:spMkLst>
            <pc:docMk/>
            <pc:sldMk cId="1094750100" sldId="314"/>
            <ac:spMk id="7" creationId="{00000000-0000-0000-0000-000000000000}"/>
          </ac:spMkLst>
        </pc:spChg>
        <pc:graphicFrameChg chg="mod modGraphic">
          <ac:chgData name="Ohoud Al-Mughathwi" userId="7efd23e82c5e6fa0" providerId="LiveId" clId="{98B1EE7A-BFF9-4A1D-9049-FFD8D3B5524A}" dt="2020-11-25T13:46:30.597" v="1577" actId="14734"/>
          <ac:graphicFrameMkLst>
            <pc:docMk/>
            <pc:sldMk cId="1094750100" sldId="314"/>
            <ac:graphicFrameMk id="3" creationId="{00000000-0000-0000-0000-000000000000}"/>
          </ac:graphicFrameMkLst>
        </pc:graphicFrameChg>
      </pc:sldChg>
      <pc:sldChg chg="modSp add mod modTransition">
        <pc:chgData name="Ohoud Al-Mughathwi" userId="7efd23e82c5e6fa0" providerId="LiveId" clId="{98B1EE7A-BFF9-4A1D-9049-FFD8D3B5524A}" dt="2020-11-25T13:49:01.566" v="1661" actId="14100"/>
        <pc:sldMkLst>
          <pc:docMk/>
          <pc:sldMk cId="2922869219" sldId="322"/>
        </pc:sldMkLst>
        <pc:spChg chg="mod">
          <ac:chgData name="Ohoud Al-Mughathwi" userId="7efd23e82c5e6fa0" providerId="LiveId" clId="{98B1EE7A-BFF9-4A1D-9049-FFD8D3B5524A}" dt="2020-11-25T13:49:01.566" v="1661" actId="14100"/>
          <ac:spMkLst>
            <pc:docMk/>
            <pc:sldMk cId="2922869219" sldId="322"/>
            <ac:spMk id="5" creationId="{00000000-0000-0000-0000-000000000000}"/>
          </ac:spMkLst>
        </pc:spChg>
        <pc:spChg chg="mod">
          <ac:chgData name="Ohoud Al-Mughathwi" userId="7efd23e82c5e6fa0" providerId="LiveId" clId="{98B1EE7A-BFF9-4A1D-9049-FFD8D3B5524A}" dt="2020-11-25T13:48:10.176" v="1627" actId="20577"/>
          <ac:spMkLst>
            <pc:docMk/>
            <pc:sldMk cId="2922869219" sldId="322"/>
            <ac:spMk id="7" creationId="{00000000-0000-0000-0000-000000000000}"/>
          </ac:spMkLst>
        </pc:spChg>
        <pc:graphicFrameChg chg="mod modGraphic">
          <ac:chgData name="Ohoud Al-Mughathwi" userId="7efd23e82c5e6fa0" providerId="LiveId" clId="{98B1EE7A-BFF9-4A1D-9049-FFD8D3B5524A}" dt="2020-11-25T13:45:51.610" v="1566" actId="14100"/>
          <ac:graphicFrameMkLst>
            <pc:docMk/>
            <pc:sldMk cId="2922869219" sldId="322"/>
            <ac:graphicFrameMk id="3" creationId="{00000000-0000-0000-0000-000000000000}"/>
          </ac:graphicFrameMkLst>
        </pc:graphicFrameChg>
      </pc:sldChg>
      <pc:sldChg chg="modSp add mod modTransition">
        <pc:chgData name="Ohoud Al-Mughathwi" userId="7efd23e82c5e6fa0" providerId="LiveId" clId="{98B1EE7A-BFF9-4A1D-9049-FFD8D3B5524A}" dt="2020-11-25T14:12:20.178" v="1840" actId="207"/>
        <pc:sldMkLst>
          <pc:docMk/>
          <pc:sldMk cId="2779527844" sldId="324"/>
        </pc:sldMkLst>
        <pc:spChg chg="mod">
          <ac:chgData name="Ohoud Al-Mughathwi" userId="7efd23e82c5e6fa0" providerId="LiveId" clId="{98B1EE7A-BFF9-4A1D-9049-FFD8D3B5524A}" dt="2020-11-25T14:12:20.178" v="1840" actId="207"/>
          <ac:spMkLst>
            <pc:docMk/>
            <pc:sldMk cId="2779527844" sldId="324"/>
            <ac:spMk id="2" creationId="{8B026570-6A48-4C2C-9657-E602EF80023D}"/>
          </ac:spMkLst>
        </pc:spChg>
        <pc:picChg chg="mod">
          <ac:chgData name="Ohoud Al-Mughathwi" userId="7efd23e82c5e6fa0" providerId="LiveId" clId="{98B1EE7A-BFF9-4A1D-9049-FFD8D3B5524A}" dt="2020-11-25T13:37:42.613" v="1401" actId="14100"/>
          <ac:picMkLst>
            <pc:docMk/>
            <pc:sldMk cId="2779527844" sldId="324"/>
            <ac:picMk id="4" creationId="{00000000-0000-0000-0000-000000000000}"/>
          </ac:picMkLst>
        </pc:picChg>
      </pc:sldChg>
      <pc:sldChg chg="modSp mod">
        <pc:chgData name="Ohoud Al-Mughathwi" userId="7efd23e82c5e6fa0" providerId="LiveId" clId="{98B1EE7A-BFF9-4A1D-9049-FFD8D3B5524A}" dt="2020-11-25T14:54:47.593" v="2033" actId="403"/>
        <pc:sldMkLst>
          <pc:docMk/>
          <pc:sldMk cId="274357351" sldId="790"/>
        </pc:sldMkLst>
        <pc:spChg chg="mod">
          <ac:chgData name="Ohoud Al-Mughathwi" userId="7efd23e82c5e6fa0" providerId="LiveId" clId="{98B1EE7A-BFF9-4A1D-9049-FFD8D3B5524A}" dt="2020-11-25T14:54:47.593" v="2033" actId="403"/>
          <ac:spMkLst>
            <pc:docMk/>
            <pc:sldMk cId="274357351" sldId="790"/>
            <ac:spMk id="5" creationId="{C07621C7-8F05-4CF3-8605-23AAC13D7BFD}"/>
          </ac:spMkLst>
        </pc:spChg>
      </pc:sldChg>
      <pc:sldChg chg="addSp delSp modSp mod">
        <pc:chgData name="Ohoud Al-Mughathwi" userId="7efd23e82c5e6fa0" providerId="LiveId" clId="{98B1EE7A-BFF9-4A1D-9049-FFD8D3B5524A}" dt="2020-11-25T09:39:31.952" v="27" actId="20577"/>
        <pc:sldMkLst>
          <pc:docMk/>
          <pc:sldMk cId="2378638451" sldId="918"/>
        </pc:sldMkLst>
        <pc:spChg chg="mod">
          <ac:chgData name="Ohoud Al-Mughathwi" userId="7efd23e82c5e6fa0" providerId="LiveId" clId="{98B1EE7A-BFF9-4A1D-9049-FFD8D3B5524A}" dt="2020-11-25T09:39:31.952" v="27" actId="20577"/>
          <ac:spMkLst>
            <pc:docMk/>
            <pc:sldMk cId="2378638451" sldId="918"/>
            <ac:spMk id="17" creationId="{6EE8197D-F824-4983-B67B-338C10000DAD}"/>
          </ac:spMkLst>
        </pc:spChg>
        <pc:picChg chg="del">
          <ac:chgData name="Ohoud Al-Mughathwi" userId="7efd23e82c5e6fa0" providerId="LiveId" clId="{98B1EE7A-BFF9-4A1D-9049-FFD8D3B5524A}" dt="2020-11-25T09:38:04.741" v="0" actId="478"/>
          <ac:picMkLst>
            <pc:docMk/>
            <pc:sldMk cId="2378638451" sldId="918"/>
            <ac:picMk id="3" creationId="{36200C5C-FB62-4A44-904E-39D3A8555D6E}"/>
          </ac:picMkLst>
        </pc:picChg>
        <pc:picChg chg="add mod modCrop">
          <ac:chgData name="Ohoud Al-Mughathwi" userId="7efd23e82c5e6fa0" providerId="LiveId" clId="{98B1EE7A-BFF9-4A1D-9049-FFD8D3B5524A}" dt="2020-11-25T09:39:24.324" v="22" actId="14100"/>
          <ac:picMkLst>
            <pc:docMk/>
            <pc:sldMk cId="2378638451" sldId="918"/>
            <ac:picMk id="4" creationId="{52C1CE4D-2C90-4670-9163-82486A704883}"/>
          </ac:picMkLst>
        </pc:picChg>
        <pc:picChg chg="del">
          <ac:chgData name="Ohoud Al-Mughathwi" userId="7efd23e82c5e6fa0" providerId="LiveId" clId="{98B1EE7A-BFF9-4A1D-9049-FFD8D3B5524A}" dt="2020-11-25T09:38:04.741" v="0" actId="478"/>
          <ac:picMkLst>
            <pc:docMk/>
            <pc:sldMk cId="2378638451" sldId="918"/>
            <ac:picMk id="5" creationId="{D22D98BC-8B0E-43C0-AD8F-CC08CD679802}"/>
          </ac:picMkLst>
        </pc:picChg>
        <pc:picChg chg="add mod modCrop">
          <ac:chgData name="Ohoud Al-Mughathwi" userId="7efd23e82c5e6fa0" providerId="LiveId" clId="{98B1EE7A-BFF9-4A1D-9049-FFD8D3B5524A}" dt="2020-11-25T09:39:16.393" v="18" actId="1076"/>
          <ac:picMkLst>
            <pc:docMk/>
            <pc:sldMk cId="2378638451" sldId="918"/>
            <ac:picMk id="7" creationId="{1247F729-4F53-4FFB-A691-030B691BCC55}"/>
          </ac:picMkLst>
        </pc:picChg>
      </pc:sldChg>
      <pc:sldChg chg="addSp delSp modSp mod">
        <pc:chgData name="Ohoud Al-Mughathwi" userId="7efd23e82c5e6fa0" providerId="LiveId" clId="{98B1EE7A-BFF9-4A1D-9049-FFD8D3B5524A}" dt="2020-11-25T14:29:06.209" v="1916" actId="1076"/>
        <pc:sldMkLst>
          <pc:docMk/>
          <pc:sldMk cId="3453999729" sldId="926"/>
        </pc:sldMkLst>
        <pc:spChg chg="del">
          <ac:chgData name="Ohoud Al-Mughathwi" userId="7efd23e82c5e6fa0" providerId="LiveId" clId="{98B1EE7A-BFF9-4A1D-9049-FFD8D3B5524A}" dt="2020-11-25T14:23:19.661" v="1886" actId="478"/>
          <ac:spMkLst>
            <pc:docMk/>
            <pc:sldMk cId="3453999729" sldId="926"/>
            <ac:spMk id="17" creationId="{6EE8197D-F824-4983-B67B-338C10000DAD}"/>
          </ac:spMkLst>
        </pc:spChg>
        <pc:spChg chg="mod">
          <ac:chgData name="Ohoud Al-Mughathwi" userId="7efd23e82c5e6fa0" providerId="LiveId" clId="{98B1EE7A-BFF9-4A1D-9049-FFD8D3B5524A}" dt="2020-11-25T14:28:59.968" v="1914" actId="1076"/>
          <ac:spMkLst>
            <pc:docMk/>
            <pc:sldMk cId="3453999729" sldId="926"/>
            <ac:spMk id="50" creationId="{F37FD379-210D-443C-A1FE-0D3338DEB664}"/>
          </ac:spMkLst>
        </pc:spChg>
        <pc:picChg chg="add del mod">
          <ac:chgData name="Ohoud Al-Mughathwi" userId="7efd23e82c5e6fa0" providerId="LiveId" clId="{98B1EE7A-BFF9-4A1D-9049-FFD8D3B5524A}" dt="2020-11-25T14:16:27.253" v="1845" actId="478"/>
          <ac:picMkLst>
            <pc:docMk/>
            <pc:sldMk cId="3453999729" sldId="926"/>
            <ac:picMk id="3" creationId="{D88D8B40-1E58-433B-B216-599F5628CA73}"/>
          </ac:picMkLst>
        </pc:picChg>
        <pc:picChg chg="add del mod">
          <ac:chgData name="Ohoud Al-Mughathwi" userId="7efd23e82c5e6fa0" providerId="LiveId" clId="{98B1EE7A-BFF9-4A1D-9049-FFD8D3B5524A}" dt="2020-11-25T14:26:13.445" v="1905" actId="478"/>
          <ac:picMkLst>
            <pc:docMk/>
            <pc:sldMk cId="3453999729" sldId="926"/>
            <ac:picMk id="5" creationId="{2F0B7AE8-CAF1-456B-B082-CE6E6D616087}"/>
          </ac:picMkLst>
        </pc:picChg>
        <pc:picChg chg="add del mod">
          <ac:chgData name="Ohoud Al-Mughathwi" userId="7efd23e82c5e6fa0" providerId="LiveId" clId="{98B1EE7A-BFF9-4A1D-9049-FFD8D3B5524A}" dt="2020-11-25T14:22:13.558" v="1870" actId="478"/>
          <ac:picMkLst>
            <pc:docMk/>
            <pc:sldMk cId="3453999729" sldId="926"/>
            <ac:picMk id="7" creationId="{262706F7-FACF-4F17-862B-775A81E07ACF}"/>
          </ac:picMkLst>
        </pc:picChg>
        <pc:picChg chg="del">
          <ac:chgData name="Ohoud Al-Mughathwi" userId="7efd23e82c5e6fa0" providerId="LiveId" clId="{98B1EE7A-BFF9-4A1D-9049-FFD8D3B5524A}" dt="2020-11-25T13:25:01.054" v="1182" actId="478"/>
          <ac:picMkLst>
            <pc:docMk/>
            <pc:sldMk cId="3453999729" sldId="926"/>
            <ac:picMk id="8" creationId="{E0B8F39B-5803-41C4-B599-8E76DAB214BF}"/>
          </ac:picMkLst>
        </pc:picChg>
        <pc:picChg chg="add mod">
          <ac:chgData name="Ohoud Al-Mughathwi" userId="7efd23e82c5e6fa0" providerId="LiveId" clId="{98B1EE7A-BFF9-4A1D-9049-FFD8D3B5524A}" dt="2020-11-25T14:29:06.209" v="1916" actId="1076"/>
          <ac:picMkLst>
            <pc:docMk/>
            <pc:sldMk cId="3453999729" sldId="926"/>
            <ac:picMk id="10" creationId="{E03CEDF9-16A8-4573-BD70-E5FD21008327}"/>
          </ac:picMkLst>
        </pc:picChg>
        <pc:picChg chg="del">
          <ac:chgData name="Ohoud Al-Mughathwi" userId="7efd23e82c5e6fa0" providerId="LiveId" clId="{98B1EE7A-BFF9-4A1D-9049-FFD8D3B5524A}" dt="2020-11-25T14:23:19.661" v="1886" actId="478"/>
          <ac:picMkLst>
            <pc:docMk/>
            <pc:sldMk cId="3453999729" sldId="926"/>
            <ac:picMk id="11" creationId="{7BC4E4BD-B4D3-4EB9-B8EF-361B5678F857}"/>
          </ac:picMkLst>
        </pc:picChg>
        <pc:picChg chg="add del mod">
          <ac:chgData name="Ohoud Al-Mughathwi" userId="7efd23e82c5e6fa0" providerId="LiveId" clId="{98B1EE7A-BFF9-4A1D-9049-FFD8D3B5524A}" dt="2020-11-25T14:23:50.080" v="1888" actId="478"/>
          <ac:picMkLst>
            <pc:docMk/>
            <pc:sldMk cId="3453999729" sldId="926"/>
            <ac:picMk id="13" creationId="{C6DE6F4C-6FC7-4018-B139-EAF3BD1971BD}"/>
          </ac:picMkLst>
        </pc:picChg>
        <pc:picChg chg="add del mod">
          <ac:chgData name="Ohoud Al-Mughathwi" userId="7efd23e82c5e6fa0" providerId="LiveId" clId="{98B1EE7A-BFF9-4A1D-9049-FFD8D3B5524A}" dt="2020-11-25T14:20:02.255" v="1853" actId="478"/>
          <ac:picMkLst>
            <pc:docMk/>
            <pc:sldMk cId="3453999729" sldId="926"/>
            <ac:picMk id="15" creationId="{BE61BE4D-AF7E-43E3-91D9-D28AE567C563}"/>
          </ac:picMkLst>
        </pc:picChg>
        <pc:picChg chg="add del mod">
          <ac:chgData name="Ohoud Al-Mughathwi" userId="7efd23e82c5e6fa0" providerId="LiveId" clId="{98B1EE7A-BFF9-4A1D-9049-FFD8D3B5524A}" dt="2020-11-25T14:25:36.153" v="1902" actId="478"/>
          <ac:picMkLst>
            <pc:docMk/>
            <pc:sldMk cId="3453999729" sldId="926"/>
            <ac:picMk id="16" creationId="{413D4B1F-8A40-46F9-AAD0-3C993BDA230D}"/>
          </ac:picMkLst>
        </pc:picChg>
        <pc:picChg chg="add del mod">
          <ac:chgData name="Ohoud Al-Mughathwi" userId="7efd23e82c5e6fa0" providerId="LiveId" clId="{98B1EE7A-BFF9-4A1D-9049-FFD8D3B5524A}" dt="2020-11-25T14:26:13.445" v="1905" actId="478"/>
          <ac:picMkLst>
            <pc:docMk/>
            <pc:sldMk cId="3453999729" sldId="926"/>
            <ac:picMk id="18" creationId="{C1279771-D84A-44DF-89EE-42B86A901283}"/>
          </ac:picMkLst>
        </pc:picChg>
        <pc:picChg chg="add del mod">
          <ac:chgData name="Ohoud Al-Mughathwi" userId="7efd23e82c5e6fa0" providerId="LiveId" clId="{98B1EE7A-BFF9-4A1D-9049-FFD8D3B5524A}" dt="2020-11-25T14:26:08.541" v="1904" actId="478"/>
          <ac:picMkLst>
            <pc:docMk/>
            <pc:sldMk cId="3453999729" sldId="926"/>
            <ac:picMk id="20" creationId="{9BD8A76E-6BAC-44CC-89BD-2B66DB3F5271}"/>
          </ac:picMkLst>
        </pc:picChg>
        <pc:picChg chg="add del mod">
          <ac:chgData name="Ohoud Al-Mughathwi" userId="7efd23e82c5e6fa0" providerId="LiveId" clId="{98B1EE7A-BFF9-4A1D-9049-FFD8D3B5524A}" dt="2020-11-25T14:27:37.181" v="1907" actId="478"/>
          <ac:picMkLst>
            <pc:docMk/>
            <pc:sldMk cId="3453999729" sldId="926"/>
            <ac:picMk id="22" creationId="{B20C3455-A76E-40A6-B2D5-E5D6EB5BAB7E}"/>
          </ac:picMkLst>
        </pc:picChg>
        <pc:picChg chg="add mod">
          <ac:chgData name="Ohoud Al-Mughathwi" userId="7efd23e82c5e6fa0" providerId="LiveId" clId="{98B1EE7A-BFF9-4A1D-9049-FFD8D3B5524A}" dt="2020-11-25T14:29:03.156" v="1915" actId="1076"/>
          <ac:picMkLst>
            <pc:docMk/>
            <pc:sldMk cId="3453999729" sldId="926"/>
            <ac:picMk id="24" creationId="{8627AE6C-1818-4DD5-930E-1AFFB4FBCB17}"/>
          </ac:picMkLst>
        </pc:picChg>
        <pc:picChg chg="del">
          <ac:chgData name="Ohoud Al-Mughathwi" userId="7efd23e82c5e6fa0" providerId="LiveId" clId="{98B1EE7A-BFF9-4A1D-9049-FFD8D3B5524A}" dt="2020-11-25T13:24:59.288" v="1181" actId="478"/>
          <ac:picMkLst>
            <pc:docMk/>
            <pc:sldMk cId="3453999729" sldId="926"/>
            <ac:picMk id="26" creationId="{7064D061-3BEF-409A-A0D4-1111683603DC}"/>
          </ac:picMkLst>
        </pc:picChg>
        <pc:picChg chg="del">
          <ac:chgData name="Ohoud Al-Mughathwi" userId="7efd23e82c5e6fa0" providerId="LiveId" clId="{98B1EE7A-BFF9-4A1D-9049-FFD8D3B5524A}" dt="2020-11-25T13:24:59.288" v="1181" actId="478"/>
          <ac:picMkLst>
            <pc:docMk/>
            <pc:sldMk cId="3453999729" sldId="926"/>
            <ac:picMk id="27" creationId="{21CB0DBC-AB82-4CCB-9D77-C1097E386DBF}"/>
          </ac:picMkLst>
        </pc:picChg>
        <pc:picChg chg="del">
          <ac:chgData name="Ohoud Al-Mughathwi" userId="7efd23e82c5e6fa0" providerId="LiveId" clId="{98B1EE7A-BFF9-4A1D-9049-FFD8D3B5524A}" dt="2020-11-25T13:24:59.288" v="1181" actId="478"/>
          <ac:picMkLst>
            <pc:docMk/>
            <pc:sldMk cId="3453999729" sldId="926"/>
            <ac:picMk id="28" creationId="{CDB96657-016A-4016-997C-B06014289835}"/>
          </ac:picMkLst>
        </pc:picChg>
      </pc:sldChg>
      <pc:sldChg chg="addSp delSp modSp mod ord modAnim">
        <pc:chgData name="Ohoud Al-Mughathwi" userId="7efd23e82c5e6fa0" providerId="LiveId" clId="{98B1EE7A-BFF9-4A1D-9049-FFD8D3B5524A}" dt="2020-11-25T14:04:24.020" v="1817"/>
        <pc:sldMkLst>
          <pc:docMk/>
          <pc:sldMk cId="3731618417" sldId="940"/>
        </pc:sldMkLst>
        <pc:spChg chg="add mod">
          <ac:chgData name="Ohoud Al-Mughathwi" userId="7efd23e82c5e6fa0" providerId="LiveId" clId="{98B1EE7A-BFF9-4A1D-9049-FFD8D3B5524A}" dt="2020-11-25T14:02:07.169" v="1784" actId="1076"/>
          <ac:spMkLst>
            <pc:docMk/>
            <pc:sldMk cId="3731618417" sldId="940"/>
            <ac:spMk id="3" creationId="{F5AB4F7D-A3FE-4E4B-87FD-88B70FDB6E49}"/>
          </ac:spMkLst>
        </pc:spChg>
        <pc:spChg chg="add mod">
          <ac:chgData name="Ohoud Al-Mughathwi" userId="7efd23e82c5e6fa0" providerId="LiveId" clId="{98B1EE7A-BFF9-4A1D-9049-FFD8D3B5524A}" dt="2020-11-25T14:02:09.878" v="1785" actId="1076"/>
          <ac:spMkLst>
            <pc:docMk/>
            <pc:sldMk cId="3731618417" sldId="940"/>
            <ac:spMk id="4" creationId="{4E0D77FE-025B-4440-B316-BA25A124E336}"/>
          </ac:spMkLst>
        </pc:spChg>
        <pc:spChg chg="add mod">
          <ac:chgData name="Ohoud Al-Mughathwi" userId="7efd23e82c5e6fa0" providerId="LiveId" clId="{98B1EE7A-BFF9-4A1D-9049-FFD8D3B5524A}" dt="2020-11-25T14:02:19.785" v="1787" actId="1076"/>
          <ac:spMkLst>
            <pc:docMk/>
            <pc:sldMk cId="3731618417" sldId="940"/>
            <ac:spMk id="6" creationId="{F913942C-06E5-42BB-9319-AC2D207C0C3E}"/>
          </ac:spMkLst>
        </pc:spChg>
        <pc:spChg chg="add mod">
          <ac:chgData name="Ohoud Al-Mughathwi" userId="7efd23e82c5e6fa0" providerId="LiveId" clId="{98B1EE7A-BFF9-4A1D-9049-FFD8D3B5524A}" dt="2020-11-25T14:02:16.046" v="1786" actId="1076"/>
          <ac:spMkLst>
            <pc:docMk/>
            <pc:sldMk cId="3731618417" sldId="940"/>
            <ac:spMk id="7" creationId="{63DBD395-5B2A-4120-9006-D28D9FE8198E}"/>
          </ac:spMkLst>
        </pc:spChg>
        <pc:spChg chg="add mod ord">
          <ac:chgData name="Ohoud Al-Mughathwi" userId="7efd23e82c5e6fa0" providerId="LiveId" clId="{98B1EE7A-BFF9-4A1D-9049-FFD8D3B5524A}" dt="2020-11-25T14:02:58.079" v="1795" actId="167"/>
          <ac:spMkLst>
            <pc:docMk/>
            <pc:sldMk cId="3731618417" sldId="940"/>
            <ac:spMk id="9" creationId="{008BDA2E-7902-4235-9354-2214B67173A8}"/>
          </ac:spMkLst>
        </pc:spChg>
        <pc:picChg chg="del">
          <ac:chgData name="Ohoud Al-Mughathwi" userId="7efd23e82c5e6fa0" providerId="LiveId" clId="{98B1EE7A-BFF9-4A1D-9049-FFD8D3B5524A}" dt="2020-11-25T13:58:23.168" v="1753" actId="478"/>
          <ac:picMkLst>
            <pc:docMk/>
            <pc:sldMk cId="3731618417" sldId="940"/>
            <ac:picMk id="5" creationId="{C6E9A2AC-1BC0-4C41-B38B-91D729DEF98A}"/>
          </ac:picMkLst>
        </pc:picChg>
        <pc:picChg chg="add mod">
          <ac:chgData name="Ohoud Al-Mughathwi" userId="7efd23e82c5e6fa0" providerId="LiveId" clId="{98B1EE7A-BFF9-4A1D-9049-FFD8D3B5524A}" dt="2020-11-25T14:03:20.624" v="1804" actId="1076"/>
          <ac:picMkLst>
            <pc:docMk/>
            <pc:sldMk cId="3731618417" sldId="940"/>
            <ac:picMk id="8" creationId="{00304CCC-B862-4E03-896E-4DC1D423A106}"/>
          </ac:picMkLst>
        </pc:picChg>
        <pc:picChg chg="add del mod">
          <ac:chgData name="Ohoud Al-Mughathwi" userId="7efd23e82c5e6fa0" providerId="LiveId" clId="{98B1EE7A-BFF9-4A1D-9049-FFD8D3B5524A}" dt="2020-11-25T14:03:23.013" v="1805" actId="478"/>
          <ac:picMkLst>
            <pc:docMk/>
            <pc:sldMk cId="3731618417" sldId="940"/>
            <ac:picMk id="10" creationId="{E9692466-4C2B-4C41-8A09-16F2993D1601}"/>
          </ac:picMkLst>
        </pc:picChg>
        <pc:picChg chg="add del mod">
          <ac:chgData name="Ohoud Al-Mughathwi" userId="7efd23e82c5e6fa0" providerId="LiveId" clId="{98B1EE7A-BFF9-4A1D-9049-FFD8D3B5524A}" dt="2020-11-25T14:03:23.013" v="1805" actId="478"/>
          <ac:picMkLst>
            <pc:docMk/>
            <pc:sldMk cId="3731618417" sldId="940"/>
            <ac:picMk id="11" creationId="{13E62312-0280-4DFD-AAB2-CC5490D2FA35}"/>
          </ac:picMkLst>
        </pc:picChg>
        <pc:picChg chg="add del mod">
          <ac:chgData name="Ohoud Al-Mughathwi" userId="7efd23e82c5e6fa0" providerId="LiveId" clId="{98B1EE7A-BFF9-4A1D-9049-FFD8D3B5524A}" dt="2020-11-25T14:03:23.013" v="1805" actId="478"/>
          <ac:picMkLst>
            <pc:docMk/>
            <pc:sldMk cId="3731618417" sldId="940"/>
            <ac:picMk id="12" creationId="{54C360D9-105C-4578-A9D8-500AA617DCC4}"/>
          </ac:picMkLst>
        </pc:picChg>
        <pc:picChg chg="add mod">
          <ac:chgData name="Ohoud Al-Mughathwi" userId="7efd23e82c5e6fa0" providerId="LiveId" clId="{98B1EE7A-BFF9-4A1D-9049-FFD8D3B5524A}" dt="2020-11-25T14:03:35.428" v="1812" actId="1076"/>
          <ac:picMkLst>
            <pc:docMk/>
            <pc:sldMk cId="3731618417" sldId="940"/>
            <ac:picMk id="13" creationId="{8D97B939-14E2-417D-A47E-A4080FF5F98F}"/>
          </ac:picMkLst>
        </pc:picChg>
        <pc:picChg chg="add mod">
          <ac:chgData name="Ohoud Al-Mughathwi" userId="7efd23e82c5e6fa0" providerId="LiveId" clId="{98B1EE7A-BFF9-4A1D-9049-FFD8D3B5524A}" dt="2020-11-25T14:03:33.624" v="1811" actId="1076"/>
          <ac:picMkLst>
            <pc:docMk/>
            <pc:sldMk cId="3731618417" sldId="940"/>
            <ac:picMk id="14" creationId="{AE531F9E-C126-47A3-8506-DEC60B263DBB}"/>
          </ac:picMkLst>
        </pc:picChg>
        <pc:picChg chg="add mod">
          <ac:chgData name="Ohoud Al-Mughathwi" userId="7efd23e82c5e6fa0" providerId="LiveId" clId="{98B1EE7A-BFF9-4A1D-9049-FFD8D3B5524A}" dt="2020-11-25T14:03:31.637" v="1810" actId="1076"/>
          <ac:picMkLst>
            <pc:docMk/>
            <pc:sldMk cId="3731618417" sldId="940"/>
            <ac:picMk id="15" creationId="{D3588E96-C44B-4E8A-95A4-C95037543F72}"/>
          </ac:picMkLst>
        </pc:picChg>
      </pc:sldChg>
      <pc:sldChg chg="addSp delSp modSp mod">
        <pc:chgData name="Ohoud Al-Mughathwi" userId="7efd23e82c5e6fa0" providerId="LiveId" clId="{98B1EE7A-BFF9-4A1D-9049-FFD8D3B5524A}" dt="2020-11-25T14:53:05.492" v="1994" actId="1076"/>
        <pc:sldMkLst>
          <pc:docMk/>
          <pc:sldMk cId="2945717181" sldId="941"/>
        </pc:sldMkLst>
        <pc:spChg chg="add mod">
          <ac:chgData name="Ohoud Al-Mughathwi" userId="7efd23e82c5e6fa0" providerId="LiveId" clId="{98B1EE7A-BFF9-4A1D-9049-FFD8D3B5524A}" dt="2020-11-25T14:53:05.492" v="1994" actId="1076"/>
          <ac:spMkLst>
            <pc:docMk/>
            <pc:sldMk cId="2945717181" sldId="941"/>
            <ac:spMk id="3" creationId="{31ABEC36-C274-41D0-8097-0CBA3A5ECA52}"/>
          </ac:spMkLst>
        </pc:spChg>
        <pc:spChg chg="add mod">
          <ac:chgData name="Ohoud Al-Mughathwi" userId="7efd23e82c5e6fa0" providerId="LiveId" clId="{98B1EE7A-BFF9-4A1D-9049-FFD8D3B5524A}" dt="2020-11-25T14:52:03.033" v="1977"/>
          <ac:spMkLst>
            <pc:docMk/>
            <pc:sldMk cId="2945717181" sldId="941"/>
            <ac:spMk id="11" creationId="{A1D1FF23-1788-4D0C-89CF-80050A4CD8A9}"/>
          </ac:spMkLst>
        </pc:spChg>
        <pc:spChg chg="del">
          <ac:chgData name="Ohoud Al-Mughathwi" userId="7efd23e82c5e6fa0" providerId="LiveId" clId="{98B1EE7A-BFF9-4A1D-9049-FFD8D3B5524A}" dt="2020-11-25T13:01:07.229" v="942" actId="478"/>
          <ac:spMkLst>
            <pc:docMk/>
            <pc:sldMk cId="2945717181" sldId="941"/>
            <ac:spMk id="14" creationId="{38317EDF-2C84-43BB-9C1C-232141E27B4C}"/>
          </ac:spMkLst>
        </pc:spChg>
        <pc:picChg chg="del">
          <ac:chgData name="Ohoud Al-Mughathwi" userId="7efd23e82c5e6fa0" providerId="LiveId" clId="{98B1EE7A-BFF9-4A1D-9049-FFD8D3B5524A}" dt="2020-11-25T13:01:07.229" v="942" actId="478"/>
          <ac:picMkLst>
            <pc:docMk/>
            <pc:sldMk cId="2945717181" sldId="941"/>
            <ac:picMk id="6" creationId="{C74A8E2D-42D1-4B51-B48F-CD1405459853}"/>
          </ac:picMkLst>
        </pc:picChg>
        <pc:picChg chg="add mod">
          <ac:chgData name="Ohoud Al-Mughathwi" userId="7efd23e82c5e6fa0" providerId="LiveId" clId="{98B1EE7A-BFF9-4A1D-9049-FFD8D3B5524A}" dt="2020-11-25T14:52:03.033" v="1977"/>
          <ac:picMkLst>
            <pc:docMk/>
            <pc:sldMk cId="2945717181" sldId="941"/>
            <ac:picMk id="10" creationId="{9CD578D8-800E-48D6-8527-B9E9026ACB53}"/>
          </ac:picMkLst>
        </pc:picChg>
      </pc:sldChg>
      <pc:sldChg chg="del">
        <pc:chgData name="Ohoud Al-Mughathwi" userId="7efd23e82c5e6fa0" providerId="LiveId" clId="{98B1EE7A-BFF9-4A1D-9049-FFD8D3B5524A}" dt="2020-11-25T14:04:05.844" v="1813" actId="47"/>
        <pc:sldMkLst>
          <pc:docMk/>
          <pc:sldMk cId="2605686293" sldId="945"/>
        </pc:sldMkLst>
      </pc:sldChg>
      <pc:sldChg chg="delSp del mod">
        <pc:chgData name="Ohoud Al-Mughathwi" userId="7efd23e82c5e6fa0" providerId="LiveId" clId="{98B1EE7A-BFF9-4A1D-9049-FFD8D3B5524A}" dt="2020-11-25T12:56:53.971" v="704" actId="47"/>
        <pc:sldMkLst>
          <pc:docMk/>
          <pc:sldMk cId="3611074749" sldId="1222"/>
        </pc:sldMkLst>
        <pc:picChg chg="del">
          <ac:chgData name="Ohoud Al-Mughathwi" userId="7efd23e82c5e6fa0" providerId="LiveId" clId="{98B1EE7A-BFF9-4A1D-9049-FFD8D3B5524A}" dt="2020-11-25T12:55:46.422" v="698" actId="21"/>
          <ac:picMkLst>
            <pc:docMk/>
            <pc:sldMk cId="3611074749" sldId="1222"/>
            <ac:picMk id="6" creationId="{162B424D-2948-40BB-B7B0-0680DF32998A}"/>
          </ac:picMkLst>
        </pc:picChg>
        <pc:picChg chg="del">
          <ac:chgData name="Ohoud Al-Mughathwi" userId="7efd23e82c5e6fa0" providerId="LiveId" clId="{98B1EE7A-BFF9-4A1D-9049-FFD8D3B5524A}" dt="2020-11-25T12:55:46.422" v="698" actId="21"/>
          <ac:picMkLst>
            <pc:docMk/>
            <pc:sldMk cId="3611074749" sldId="1222"/>
            <ac:picMk id="8" creationId="{8447FDC0-2381-43C3-9243-246AD7EA4D32}"/>
          </ac:picMkLst>
        </pc:picChg>
        <pc:picChg chg="del">
          <ac:chgData name="Ohoud Al-Mughathwi" userId="7efd23e82c5e6fa0" providerId="LiveId" clId="{98B1EE7A-BFF9-4A1D-9049-FFD8D3B5524A}" dt="2020-11-25T12:55:46.422" v="698" actId="21"/>
          <ac:picMkLst>
            <pc:docMk/>
            <pc:sldMk cId="3611074749" sldId="1222"/>
            <ac:picMk id="10" creationId="{B59B539D-8D69-4A35-8C70-002076610C22}"/>
          </ac:picMkLst>
        </pc:picChg>
        <pc:picChg chg="del">
          <ac:chgData name="Ohoud Al-Mughathwi" userId="7efd23e82c5e6fa0" providerId="LiveId" clId="{98B1EE7A-BFF9-4A1D-9049-FFD8D3B5524A}" dt="2020-11-25T12:56:23.205" v="699" actId="21"/>
          <ac:picMkLst>
            <pc:docMk/>
            <pc:sldMk cId="3611074749" sldId="1222"/>
            <ac:picMk id="28" creationId="{2321DC33-6AC8-415D-8C42-C9B4660CA7E1}"/>
          </ac:picMkLst>
        </pc:picChg>
        <pc:picChg chg="del">
          <ac:chgData name="Ohoud Al-Mughathwi" userId="7efd23e82c5e6fa0" providerId="LiveId" clId="{98B1EE7A-BFF9-4A1D-9049-FFD8D3B5524A}" dt="2020-11-25T12:55:46.422" v="698" actId="21"/>
          <ac:picMkLst>
            <pc:docMk/>
            <pc:sldMk cId="3611074749" sldId="1222"/>
            <ac:picMk id="33" creationId="{6171B9A2-5A14-42CC-9BE3-661B06CFBE5A}"/>
          </ac:picMkLst>
        </pc:picChg>
      </pc:sldChg>
      <pc:sldChg chg="addSp delSp modSp mod delAnim modAnim">
        <pc:chgData name="Ohoud Al-Mughathwi" userId="7efd23e82c5e6fa0" providerId="LiveId" clId="{98B1EE7A-BFF9-4A1D-9049-FFD8D3B5524A}" dt="2020-11-25T13:31:35.890" v="1327" actId="1076"/>
        <pc:sldMkLst>
          <pc:docMk/>
          <pc:sldMk cId="3096821365" sldId="1230"/>
        </pc:sldMkLst>
        <pc:spChg chg="add mod">
          <ac:chgData name="Ohoud Al-Mughathwi" userId="7efd23e82c5e6fa0" providerId="LiveId" clId="{98B1EE7A-BFF9-4A1D-9049-FFD8D3B5524A}" dt="2020-11-25T13:28:38.005" v="1289" actId="14100"/>
          <ac:spMkLst>
            <pc:docMk/>
            <pc:sldMk cId="3096821365" sldId="1230"/>
            <ac:spMk id="5" creationId="{79CCA02C-5847-4EE3-ABDE-4700AF44B2E7}"/>
          </ac:spMkLst>
        </pc:spChg>
        <pc:spChg chg="del">
          <ac:chgData name="Ohoud Al-Mughathwi" userId="7efd23e82c5e6fa0" providerId="LiveId" clId="{98B1EE7A-BFF9-4A1D-9049-FFD8D3B5524A}" dt="2020-11-25T12:42:09.148" v="390" actId="478"/>
          <ac:spMkLst>
            <pc:docMk/>
            <pc:sldMk cId="3096821365" sldId="1230"/>
            <ac:spMk id="13" creationId="{7B420A98-34E6-4379-BCDC-9E24822F22A1}"/>
          </ac:spMkLst>
        </pc:spChg>
        <pc:spChg chg="del">
          <ac:chgData name="Ohoud Al-Mughathwi" userId="7efd23e82c5e6fa0" providerId="LiveId" clId="{98B1EE7A-BFF9-4A1D-9049-FFD8D3B5524A}" dt="2020-11-25T12:42:09.148" v="390" actId="478"/>
          <ac:spMkLst>
            <pc:docMk/>
            <pc:sldMk cId="3096821365" sldId="1230"/>
            <ac:spMk id="14" creationId="{274E4908-3351-4695-A0B1-56B71B0C24ED}"/>
          </ac:spMkLst>
        </pc:spChg>
        <pc:spChg chg="del">
          <ac:chgData name="Ohoud Al-Mughathwi" userId="7efd23e82c5e6fa0" providerId="LiveId" clId="{98B1EE7A-BFF9-4A1D-9049-FFD8D3B5524A}" dt="2020-11-25T12:42:09.148" v="390" actId="478"/>
          <ac:spMkLst>
            <pc:docMk/>
            <pc:sldMk cId="3096821365" sldId="1230"/>
            <ac:spMk id="15" creationId="{03F783AA-A17D-4508-9462-4A4005D7251C}"/>
          </ac:spMkLst>
        </pc:spChg>
        <pc:spChg chg="mod">
          <ac:chgData name="Ohoud Al-Mughathwi" userId="7efd23e82c5e6fa0" providerId="LiveId" clId="{98B1EE7A-BFF9-4A1D-9049-FFD8D3B5524A}" dt="2020-11-25T12:45:07.557" v="438" actId="20577"/>
          <ac:spMkLst>
            <pc:docMk/>
            <pc:sldMk cId="3096821365" sldId="1230"/>
            <ac:spMk id="17" creationId="{6EE8197D-F824-4983-B67B-338C10000DAD}"/>
          </ac:spMkLst>
        </pc:spChg>
        <pc:spChg chg="del">
          <ac:chgData name="Ohoud Al-Mughathwi" userId="7efd23e82c5e6fa0" providerId="LiveId" clId="{98B1EE7A-BFF9-4A1D-9049-FFD8D3B5524A}" dt="2020-11-25T12:42:09.148" v="390" actId="478"/>
          <ac:spMkLst>
            <pc:docMk/>
            <pc:sldMk cId="3096821365" sldId="1230"/>
            <ac:spMk id="18" creationId="{6A154610-6341-4974-9D81-C4C254E3699A}"/>
          </ac:spMkLst>
        </pc:spChg>
        <pc:spChg chg="del">
          <ac:chgData name="Ohoud Al-Mughathwi" userId="7efd23e82c5e6fa0" providerId="LiveId" clId="{98B1EE7A-BFF9-4A1D-9049-FFD8D3B5524A}" dt="2020-11-25T12:42:09.148" v="390" actId="478"/>
          <ac:spMkLst>
            <pc:docMk/>
            <pc:sldMk cId="3096821365" sldId="1230"/>
            <ac:spMk id="19" creationId="{E77C4972-6AC5-4A51-8FE3-B0AE2ACCBB74}"/>
          </ac:spMkLst>
        </pc:spChg>
        <pc:spChg chg="del">
          <ac:chgData name="Ohoud Al-Mughathwi" userId="7efd23e82c5e6fa0" providerId="LiveId" clId="{98B1EE7A-BFF9-4A1D-9049-FFD8D3B5524A}" dt="2020-11-25T12:42:09.148" v="390" actId="478"/>
          <ac:spMkLst>
            <pc:docMk/>
            <pc:sldMk cId="3096821365" sldId="1230"/>
            <ac:spMk id="20" creationId="{7781A8AC-F804-4DC3-A699-2DB0C8D645C8}"/>
          </ac:spMkLst>
        </pc:spChg>
        <pc:spChg chg="add mod">
          <ac:chgData name="Ohoud Al-Mughathwi" userId="7efd23e82c5e6fa0" providerId="LiveId" clId="{98B1EE7A-BFF9-4A1D-9049-FFD8D3B5524A}" dt="2020-11-25T13:26:44.538" v="1255" actId="14100"/>
          <ac:spMkLst>
            <pc:docMk/>
            <pc:sldMk cId="3096821365" sldId="1230"/>
            <ac:spMk id="21" creationId="{2FBEEEF5-2B0D-4165-B0C8-43E8529DBB66}"/>
          </ac:spMkLst>
        </pc:spChg>
        <pc:spChg chg="add mod">
          <ac:chgData name="Ohoud Al-Mughathwi" userId="7efd23e82c5e6fa0" providerId="LiveId" clId="{98B1EE7A-BFF9-4A1D-9049-FFD8D3B5524A}" dt="2020-11-25T13:26:50.433" v="1258" actId="14100"/>
          <ac:spMkLst>
            <pc:docMk/>
            <pc:sldMk cId="3096821365" sldId="1230"/>
            <ac:spMk id="22" creationId="{AE5774FC-FC1A-4CCE-AA53-533948872CC1}"/>
          </ac:spMkLst>
        </pc:spChg>
        <pc:spChg chg="add mod">
          <ac:chgData name="Ohoud Al-Mughathwi" userId="7efd23e82c5e6fa0" providerId="LiveId" clId="{98B1EE7A-BFF9-4A1D-9049-FFD8D3B5524A}" dt="2020-11-25T13:26:55.915" v="1261" actId="14100"/>
          <ac:spMkLst>
            <pc:docMk/>
            <pc:sldMk cId="3096821365" sldId="1230"/>
            <ac:spMk id="23" creationId="{47D532CC-61BF-4431-AE3E-DCA6C03F8C43}"/>
          </ac:spMkLst>
        </pc:spChg>
        <pc:spChg chg="add mod">
          <ac:chgData name="Ohoud Al-Mughathwi" userId="7efd23e82c5e6fa0" providerId="LiveId" clId="{98B1EE7A-BFF9-4A1D-9049-FFD8D3B5524A}" dt="2020-11-25T13:27:08.663" v="1265" actId="14100"/>
          <ac:spMkLst>
            <pc:docMk/>
            <pc:sldMk cId="3096821365" sldId="1230"/>
            <ac:spMk id="24" creationId="{C12A3AF3-4C8A-4A80-9F20-4ECFBD1DD6B5}"/>
          </ac:spMkLst>
        </pc:spChg>
        <pc:spChg chg="add mod">
          <ac:chgData name="Ohoud Al-Mughathwi" userId="7efd23e82c5e6fa0" providerId="LiveId" clId="{98B1EE7A-BFF9-4A1D-9049-FFD8D3B5524A}" dt="2020-11-25T13:27:20.949" v="1268" actId="14100"/>
          <ac:spMkLst>
            <pc:docMk/>
            <pc:sldMk cId="3096821365" sldId="1230"/>
            <ac:spMk id="25" creationId="{7A64565E-B401-4471-8CA7-E78FE36C276B}"/>
          </ac:spMkLst>
        </pc:spChg>
        <pc:spChg chg="add mod">
          <ac:chgData name="Ohoud Al-Mughathwi" userId="7efd23e82c5e6fa0" providerId="LiveId" clId="{98B1EE7A-BFF9-4A1D-9049-FFD8D3B5524A}" dt="2020-11-25T13:27:36.234" v="1272" actId="14100"/>
          <ac:spMkLst>
            <pc:docMk/>
            <pc:sldMk cId="3096821365" sldId="1230"/>
            <ac:spMk id="26" creationId="{1973BD3F-DA42-4795-89F4-CA9E9CAB73E1}"/>
          </ac:spMkLst>
        </pc:spChg>
        <pc:spChg chg="add mod">
          <ac:chgData name="Ohoud Al-Mughathwi" userId="7efd23e82c5e6fa0" providerId="LiveId" clId="{98B1EE7A-BFF9-4A1D-9049-FFD8D3B5524A}" dt="2020-11-25T13:27:44.173" v="1275" actId="14100"/>
          <ac:spMkLst>
            <pc:docMk/>
            <pc:sldMk cId="3096821365" sldId="1230"/>
            <ac:spMk id="27" creationId="{AC051787-F7BD-4D33-9096-2A4E020FAF2E}"/>
          </ac:spMkLst>
        </pc:spChg>
        <pc:spChg chg="add mod">
          <ac:chgData name="Ohoud Al-Mughathwi" userId="7efd23e82c5e6fa0" providerId="LiveId" clId="{98B1EE7A-BFF9-4A1D-9049-FFD8D3B5524A}" dt="2020-11-25T13:27:50.158" v="1278" actId="14100"/>
          <ac:spMkLst>
            <pc:docMk/>
            <pc:sldMk cId="3096821365" sldId="1230"/>
            <ac:spMk id="28" creationId="{8F0EA0C5-B641-4FBC-A882-C72CB94C709D}"/>
          </ac:spMkLst>
        </pc:spChg>
        <pc:spChg chg="add mod">
          <ac:chgData name="Ohoud Al-Mughathwi" userId="7efd23e82c5e6fa0" providerId="LiveId" clId="{98B1EE7A-BFF9-4A1D-9049-FFD8D3B5524A}" dt="2020-11-25T13:28:01.022" v="1281" actId="14100"/>
          <ac:spMkLst>
            <pc:docMk/>
            <pc:sldMk cId="3096821365" sldId="1230"/>
            <ac:spMk id="29" creationId="{51342174-C17C-403E-B28B-7EA5B7F992B7}"/>
          </ac:spMkLst>
        </pc:spChg>
        <pc:spChg chg="add mod">
          <ac:chgData name="Ohoud Al-Mughathwi" userId="7efd23e82c5e6fa0" providerId="LiveId" clId="{98B1EE7A-BFF9-4A1D-9049-FFD8D3B5524A}" dt="2020-11-25T13:28:13.865" v="1284" actId="14100"/>
          <ac:spMkLst>
            <pc:docMk/>
            <pc:sldMk cId="3096821365" sldId="1230"/>
            <ac:spMk id="30" creationId="{8C0E6866-D0C0-4C88-8DC1-C7DB1A5404DF}"/>
          </ac:spMkLst>
        </pc:spChg>
        <pc:spChg chg="add mod">
          <ac:chgData name="Ohoud Al-Mughathwi" userId="7efd23e82c5e6fa0" providerId="LiveId" clId="{98B1EE7A-BFF9-4A1D-9049-FFD8D3B5524A}" dt="2020-11-25T13:28:54.494" v="1293" actId="14100"/>
          <ac:spMkLst>
            <pc:docMk/>
            <pc:sldMk cId="3096821365" sldId="1230"/>
            <ac:spMk id="31" creationId="{CB3D051D-8796-4C00-9148-CEEC5F9FDC19}"/>
          </ac:spMkLst>
        </pc:spChg>
        <pc:spChg chg="add mod">
          <ac:chgData name="Ohoud Al-Mughathwi" userId="7efd23e82c5e6fa0" providerId="LiveId" clId="{98B1EE7A-BFF9-4A1D-9049-FFD8D3B5524A}" dt="2020-11-25T13:29:09.131" v="1296" actId="14100"/>
          <ac:spMkLst>
            <pc:docMk/>
            <pc:sldMk cId="3096821365" sldId="1230"/>
            <ac:spMk id="32" creationId="{01727D46-506B-4924-BC0A-46B03E39FFA1}"/>
          </ac:spMkLst>
        </pc:spChg>
        <pc:spChg chg="add mod">
          <ac:chgData name="Ohoud Al-Mughathwi" userId="7efd23e82c5e6fa0" providerId="LiveId" clId="{98B1EE7A-BFF9-4A1D-9049-FFD8D3B5524A}" dt="2020-11-25T13:29:20.266" v="1299" actId="14100"/>
          <ac:spMkLst>
            <pc:docMk/>
            <pc:sldMk cId="3096821365" sldId="1230"/>
            <ac:spMk id="33" creationId="{9839B2AB-CA4E-42F0-B6D7-21B13744327D}"/>
          </ac:spMkLst>
        </pc:spChg>
        <pc:spChg chg="add mod">
          <ac:chgData name="Ohoud Al-Mughathwi" userId="7efd23e82c5e6fa0" providerId="LiveId" clId="{98B1EE7A-BFF9-4A1D-9049-FFD8D3B5524A}" dt="2020-11-25T13:30:10.727" v="1306" actId="14100"/>
          <ac:spMkLst>
            <pc:docMk/>
            <pc:sldMk cId="3096821365" sldId="1230"/>
            <ac:spMk id="34" creationId="{BEE4920C-64C8-459C-ABA1-F3072B159FF9}"/>
          </ac:spMkLst>
        </pc:spChg>
        <pc:spChg chg="add mod">
          <ac:chgData name="Ohoud Al-Mughathwi" userId="7efd23e82c5e6fa0" providerId="LiveId" clId="{98B1EE7A-BFF9-4A1D-9049-FFD8D3B5524A}" dt="2020-11-25T13:30:24.114" v="1309" actId="1076"/>
          <ac:spMkLst>
            <pc:docMk/>
            <pc:sldMk cId="3096821365" sldId="1230"/>
            <ac:spMk id="35" creationId="{DF3D7681-6925-4484-BF85-D9119DFB9404}"/>
          </ac:spMkLst>
        </pc:spChg>
        <pc:spChg chg="add mod">
          <ac:chgData name="Ohoud Al-Mughathwi" userId="7efd23e82c5e6fa0" providerId="LiveId" clId="{98B1EE7A-BFF9-4A1D-9049-FFD8D3B5524A}" dt="2020-11-25T13:30:30.043" v="1311" actId="1076"/>
          <ac:spMkLst>
            <pc:docMk/>
            <pc:sldMk cId="3096821365" sldId="1230"/>
            <ac:spMk id="36" creationId="{19D74A09-2F59-4C84-8A95-D50CF652DE1D}"/>
          </ac:spMkLst>
        </pc:spChg>
        <pc:spChg chg="add mod">
          <ac:chgData name="Ohoud Al-Mughathwi" userId="7efd23e82c5e6fa0" providerId="LiveId" clId="{98B1EE7A-BFF9-4A1D-9049-FFD8D3B5524A}" dt="2020-11-25T13:30:51.345" v="1314" actId="1076"/>
          <ac:spMkLst>
            <pc:docMk/>
            <pc:sldMk cId="3096821365" sldId="1230"/>
            <ac:spMk id="37" creationId="{70C96059-FB10-4889-8151-50963EAAA360}"/>
          </ac:spMkLst>
        </pc:spChg>
        <pc:spChg chg="add mod">
          <ac:chgData name="Ohoud Al-Mughathwi" userId="7efd23e82c5e6fa0" providerId="LiveId" clId="{98B1EE7A-BFF9-4A1D-9049-FFD8D3B5524A}" dt="2020-11-25T13:31:11.447" v="1319" actId="14100"/>
          <ac:spMkLst>
            <pc:docMk/>
            <pc:sldMk cId="3096821365" sldId="1230"/>
            <ac:spMk id="38" creationId="{940007E3-3759-4AF9-8ADF-AE0A3D38D83A}"/>
          </ac:spMkLst>
        </pc:spChg>
        <pc:spChg chg="add mod">
          <ac:chgData name="Ohoud Al-Mughathwi" userId="7efd23e82c5e6fa0" providerId="LiveId" clId="{98B1EE7A-BFF9-4A1D-9049-FFD8D3B5524A}" dt="2020-11-25T13:31:23.054" v="1322" actId="14100"/>
          <ac:spMkLst>
            <pc:docMk/>
            <pc:sldMk cId="3096821365" sldId="1230"/>
            <ac:spMk id="39" creationId="{8E7C430D-3635-4FA8-9D11-2B38E98B1AFA}"/>
          </ac:spMkLst>
        </pc:spChg>
        <pc:spChg chg="add mod">
          <ac:chgData name="Ohoud Al-Mughathwi" userId="7efd23e82c5e6fa0" providerId="LiveId" clId="{98B1EE7A-BFF9-4A1D-9049-FFD8D3B5524A}" dt="2020-11-25T13:31:30.442" v="1325" actId="14100"/>
          <ac:spMkLst>
            <pc:docMk/>
            <pc:sldMk cId="3096821365" sldId="1230"/>
            <ac:spMk id="40" creationId="{65A4F2D1-9E9F-47A3-8E74-5713656B0EE4}"/>
          </ac:spMkLst>
        </pc:spChg>
        <pc:spChg chg="add mod">
          <ac:chgData name="Ohoud Al-Mughathwi" userId="7efd23e82c5e6fa0" providerId="LiveId" clId="{98B1EE7A-BFF9-4A1D-9049-FFD8D3B5524A}" dt="2020-11-25T13:31:35.890" v="1327" actId="1076"/>
          <ac:spMkLst>
            <pc:docMk/>
            <pc:sldMk cId="3096821365" sldId="1230"/>
            <ac:spMk id="41" creationId="{48DF528B-AEA8-4B14-A976-9F514E7EB710}"/>
          </ac:spMkLst>
        </pc:spChg>
        <pc:picChg chg="add mod modCrop">
          <ac:chgData name="Ohoud Al-Mughathwi" userId="7efd23e82c5e6fa0" providerId="LiveId" clId="{98B1EE7A-BFF9-4A1D-9049-FFD8D3B5524A}" dt="2020-11-25T12:42:38.919" v="400" actId="1076"/>
          <ac:picMkLst>
            <pc:docMk/>
            <pc:sldMk cId="3096821365" sldId="1230"/>
            <ac:picMk id="3" creationId="{7D486A10-8622-4B87-AEA3-259DEA0FC4BA}"/>
          </ac:picMkLst>
        </pc:picChg>
        <pc:picChg chg="del">
          <ac:chgData name="Ohoud Al-Mughathwi" userId="7efd23e82c5e6fa0" providerId="LiveId" clId="{98B1EE7A-BFF9-4A1D-9049-FFD8D3B5524A}" dt="2020-11-25T12:42:09.148" v="390" actId="478"/>
          <ac:picMkLst>
            <pc:docMk/>
            <pc:sldMk cId="3096821365" sldId="1230"/>
            <ac:picMk id="4" creationId="{69E1D384-1641-492E-98A8-8DF59FD60F45}"/>
          </ac:picMkLst>
        </pc:picChg>
        <pc:picChg chg="mod ord">
          <ac:chgData name="Ohoud Al-Mughathwi" userId="7efd23e82c5e6fa0" providerId="LiveId" clId="{98B1EE7A-BFF9-4A1D-9049-FFD8D3B5524A}" dt="2020-11-25T12:42:50.199" v="403" actId="1076"/>
          <ac:picMkLst>
            <pc:docMk/>
            <pc:sldMk cId="3096821365" sldId="1230"/>
            <ac:picMk id="7" creationId="{290F99D0-EB0B-465D-BA43-11083D27F47A}"/>
          </ac:picMkLst>
        </pc:picChg>
        <pc:picChg chg="mod">
          <ac:chgData name="Ohoud Al-Mughathwi" userId="7efd23e82c5e6fa0" providerId="LiveId" clId="{98B1EE7A-BFF9-4A1D-9049-FFD8D3B5524A}" dt="2020-11-25T12:42:31.192" v="397" actId="1076"/>
          <ac:picMkLst>
            <pc:docMk/>
            <pc:sldMk cId="3096821365" sldId="1230"/>
            <ac:picMk id="12" creationId="{EB3B2B70-C671-4CC8-AD54-47539A8263DA}"/>
          </ac:picMkLst>
        </pc:picChg>
        <pc:picChg chg="del">
          <ac:chgData name="Ohoud Al-Mughathwi" userId="7efd23e82c5e6fa0" providerId="LiveId" clId="{98B1EE7A-BFF9-4A1D-9049-FFD8D3B5524A}" dt="2020-11-25T12:42:09.148" v="390" actId="478"/>
          <ac:picMkLst>
            <pc:docMk/>
            <pc:sldMk cId="3096821365" sldId="1230"/>
            <ac:picMk id="16" creationId="{E19BA7DA-147E-4B84-A08D-1ECAD997DC7F}"/>
          </ac:picMkLst>
        </pc:picChg>
      </pc:sldChg>
      <pc:sldChg chg="addSp delSp modSp mod delAnim modAnim">
        <pc:chgData name="Ohoud Al-Mughathwi" userId="7efd23e82c5e6fa0" providerId="LiveId" clId="{98B1EE7A-BFF9-4A1D-9049-FFD8D3B5524A}" dt="2020-11-25T12:26:05.567" v="345" actId="14100"/>
        <pc:sldMkLst>
          <pc:docMk/>
          <pc:sldMk cId="2743618405" sldId="1231"/>
        </pc:sldMkLst>
        <pc:spChg chg="add mod">
          <ac:chgData name="Ohoud Al-Mughathwi" userId="7efd23e82c5e6fa0" providerId="LiveId" clId="{98B1EE7A-BFF9-4A1D-9049-FFD8D3B5524A}" dt="2020-11-25T12:23:01.286" v="214" actId="1076"/>
          <ac:spMkLst>
            <pc:docMk/>
            <pc:sldMk cId="2743618405" sldId="1231"/>
            <ac:spMk id="6" creationId="{CB2B0C05-1245-412D-AEB9-AB24DBB51EBA}"/>
          </ac:spMkLst>
        </pc:spChg>
        <pc:spChg chg="del">
          <ac:chgData name="Ohoud Al-Mughathwi" userId="7efd23e82c5e6fa0" providerId="LiveId" clId="{98B1EE7A-BFF9-4A1D-9049-FFD8D3B5524A}" dt="2020-11-25T12:18:54.508" v="92" actId="478"/>
          <ac:spMkLst>
            <pc:docMk/>
            <pc:sldMk cId="2743618405" sldId="1231"/>
            <ac:spMk id="13" creationId="{D30C17E5-3C1D-43EB-91B3-F217CF711822}"/>
          </ac:spMkLst>
        </pc:spChg>
        <pc:spChg chg="del">
          <ac:chgData name="Ohoud Al-Mughathwi" userId="7efd23e82c5e6fa0" providerId="LiveId" clId="{98B1EE7A-BFF9-4A1D-9049-FFD8D3B5524A}" dt="2020-11-25T12:18:48.885" v="91" actId="478"/>
          <ac:spMkLst>
            <pc:docMk/>
            <pc:sldMk cId="2743618405" sldId="1231"/>
            <ac:spMk id="14" creationId="{3E971AFA-50DB-4B4D-8407-0E0792A3A64C}"/>
          </ac:spMkLst>
        </pc:spChg>
        <pc:spChg chg="del">
          <ac:chgData name="Ohoud Al-Mughathwi" userId="7efd23e82c5e6fa0" providerId="LiveId" clId="{98B1EE7A-BFF9-4A1D-9049-FFD8D3B5524A}" dt="2020-11-25T12:18:54.508" v="92" actId="478"/>
          <ac:spMkLst>
            <pc:docMk/>
            <pc:sldMk cId="2743618405" sldId="1231"/>
            <ac:spMk id="15" creationId="{E531C0C7-FB13-4C10-938E-DBD7445FDD26}"/>
          </ac:spMkLst>
        </pc:spChg>
        <pc:spChg chg="del">
          <ac:chgData name="Ohoud Al-Mughathwi" userId="7efd23e82c5e6fa0" providerId="LiveId" clId="{98B1EE7A-BFF9-4A1D-9049-FFD8D3B5524A}" dt="2020-11-25T12:18:54.508" v="92" actId="478"/>
          <ac:spMkLst>
            <pc:docMk/>
            <pc:sldMk cId="2743618405" sldId="1231"/>
            <ac:spMk id="16" creationId="{E5154E85-2A48-44A2-BABB-15CD3549AC10}"/>
          </ac:spMkLst>
        </pc:spChg>
        <pc:spChg chg="mod">
          <ac:chgData name="Ohoud Al-Mughathwi" userId="7efd23e82c5e6fa0" providerId="LiveId" clId="{98B1EE7A-BFF9-4A1D-9049-FFD8D3B5524A}" dt="2020-11-25T12:19:33.280" v="106" actId="20577"/>
          <ac:spMkLst>
            <pc:docMk/>
            <pc:sldMk cId="2743618405" sldId="1231"/>
            <ac:spMk id="17" creationId="{6EE8197D-F824-4983-B67B-338C10000DAD}"/>
          </ac:spMkLst>
        </pc:spChg>
        <pc:spChg chg="del">
          <ac:chgData name="Ohoud Al-Mughathwi" userId="7efd23e82c5e6fa0" providerId="LiveId" clId="{98B1EE7A-BFF9-4A1D-9049-FFD8D3B5524A}" dt="2020-11-25T12:18:38.533" v="87" actId="478"/>
          <ac:spMkLst>
            <pc:docMk/>
            <pc:sldMk cId="2743618405" sldId="1231"/>
            <ac:spMk id="18" creationId="{5DDC7C21-6E4D-4C94-8C8C-F9265301B8C5}"/>
          </ac:spMkLst>
        </pc:spChg>
        <pc:spChg chg="del">
          <ac:chgData name="Ohoud Al-Mughathwi" userId="7efd23e82c5e6fa0" providerId="LiveId" clId="{98B1EE7A-BFF9-4A1D-9049-FFD8D3B5524A}" dt="2020-11-25T12:18:38.533" v="87" actId="478"/>
          <ac:spMkLst>
            <pc:docMk/>
            <pc:sldMk cId="2743618405" sldId="1231"/>
            <ac:spMk id="19" creationId="{56A17449-FC12-45B1-801A-61097CEAFD99}"/>
          </ac:spMkLst>
        </pc:spChg>
        <pc:spChg chg="add del mod">
          <ac:chgData name="Ohoud Al-Mughathwi" userId="7efd23e82c5e6fa0" providerId="LiveId" clId="{98B1EE7A-BFF9-4A1D-9049-FFD8D3B5524A}" dt="2020-11-25T12:18:43.743" v="90" actId="478"/>
          <ac:spMkLst>
            <pc:docMk/>
            <pc:sldMk cId="2743618405" sldId="1231"/>
            <ac:spMk id="21" creationId="{9B70B0A6-8243-4885-8992-ABB458470194}"/>
          </ac:spMkLst>
        </pc:spChg>
        <pc:spChg chg="add del mod">
          <ac:chgData name="Ohoud Al-Mughathwi" userId="7efd23e82c5e6fa0" providerId="LiveId" clId="{98B1EE7A-BFF9-4A1D-9049-FFD8D3B5524A}" dt="2020-11-25T12:18:38.533" v="87" actId="478"/>
          <ac:spMkLst>
            <pc:docMk/>
            <pc:sldMk cId="2743618405" sldId="1231"/>
            <ac:spMk id="22" creationId="{DA0AB620-AAB7-4C57-A8E1-CFF29A7862F9}"/>
          </ac:spMkLst>
        </pc:spChg>
        <pc:spChg chg="add del mod">
          <ac:chgData name="Ohoud Al-Mughathwi" userId="7efd23e82c5e6fa0" providerId="LiveId" clId="{98B1EE7A-BFF9-4A1D-9049-FFD8D3B5524A}" dt="2020-11-25T12:18:38.533" v="87" actId="478"/>
          <ac:spMkLst>
            <pc:docMk/>
            <pc:sldMk cId="2743618405" sldId="1231"/>
            <ac:spMk id="25" creationId="{0B078211-AE30-47F0-B1FE-C32B0439FF02}"/>
          </ac:spMkLst>
        </pc:spChg>
        <pc:spChg chg="add del mod">
          <ac:chgData name="Ohoud Al-Mughathwi" userId="7efd23e82c5e6fa0" providerId="LiveId" clId="{98B1EE7A-BFF9-4A1D-9049-FFD8D3B5524A}" dt="2020-11-25T12:18:41.570" v="89" actId="478"/>
          <ac:spMkLst>
            <pc:docMk/>
            <pc:sldMk cId="2743618405" sldId="1231"/>
            <ac:spMk id="26" creationId="{5F746A92-F6CD-42DF-A901-8FFE6BC82B0C}"/>
          </ac:spMkLst>
        </pc:spChg>
        <pc:spChg chg="add mod">
          <ac:chgData name="Ohoud Al-Mughathwi" userId="7efd23e82c5e6fa0" providerId="LiveId" clId="{98B1EE7A-BFF9-4A1D-9049-FFD8D3B5524A}" dt="2020-11-25T12:22:47.007" v="209" actId="404"/>
          <ac:spMkLst>
            <pc:docMk/>
            <pc:sldMk cId="2743618405" sldId="1231"/>
            <ac:spMk id="28" creationId="{ECA4131C-8E1B-4BC8-82ED-A62E85F1B3B8}"/>
          </ac:spMkLst>
        </pc:spChg>
        <pc:spChg chg="add mod">
          <ac:chgData name="Ohoud Al-Mughathwi" userId="7efd23e82c5e6fa0" providerId="LiveId" clId="{98B1EE7A-BFF9-4A1D-9049-FFD8D3B5524A}" dt="2020-11-25T12:22:56.744" v="213" actId="14100"/>
          <ac:spMkLst>
            <pc:docMk/>
            <pc:sldMk cId="2743618405" sldId="1231"/>
            <ac:spMk id="29" creationId="{A6CB60E7-4C19-4FCA-A8C7-05E8BF0A8BD5}"/>
          </ac:spMkLst>
        </pc:spChg>
        <pc:spChg chg="add mod">
          <ac:chgData name="Ohoud Al-Mughathwi" userId="7efd23e82c5e6fa0" providerId="LiveId" clId="{98B1EE7A-BFF9-4A1D-9049-FFD8D3B5524A}" dt="2020-11-25T12:23:15.678" v="231" actId="1076"/>
          <ac:spMkLst>
            <pc:docMk/>
            <pc:sldMk cId="2743618405" sldId="1231"/>
            <ac:spMk id="30" creationId="{A8FBF537-D6A9-42B2-B766-886C55409DE3}"/>
          </ac:spMkLst>
        </pc:spChg>
        <pc:spChg chg="add mod">
          <ac:chgData name="Ohoud Al-Mughathwi" userId="7efd23e82c5e6fa0" providerId="LiveId" clId="{98B1EE7A-BFF9-4A1D-9049-FFD8D3B5524A}" dt="2020-11-25T12:23:39.087" v="260" actId="20577"/>
          <ac:spMkLst>
            <pc:docMk/>
            <pc:sldMk cId="2743618405" sldId="1231"/>
            <ac:spMk id="31" creationId="{74075276-88EF-4468-85DF-4C05CB1E9428}"/>
          </ac:spMkLst>
        </pc:spChg>
        <pc:spChg chg="add mod">
          <ac:chgData name="Ohoud Al-Mughathwi" userId="7efd23e82c5e6fa0" providerId="LiveId" clId="{98B1EE7A-BFF9-4A1D-9049-FFD8D3B5524A}" dt="2020-11-25T12:23:58.675" v="276" actId="20577"/>
          <ac:spMkLst>
            <pc:docMk/>
            <pc:sldMk cId="2743618405" sldId="1231"/>
            <ac:spMk id="32" creationId="{08B5CACE-B552-4B94-8BAE-C38553C4996C}"/>
          </ac:spMkLst>
        </pc:spChg>
        <pc:spChg chg="add mod">
          <ac:chgData name="Ohoud Al-Mughathwi" userId="7efd23e82c5e6fa0" providerId="LiveId" clId="{98B1EE7A-BFF9-4A1D-9049-FFD8D3B5524A}" dt="2020-11-25T12:24:16.945" v="294" actId="20577"/>
          <ac:spMkLst>
            <pc:docMk/>
            <pc:sldMk cId="2743618405" sldId="1231"/>
            <ac:spMk id="33" creationId="{742D9A75-A126-493A-BAFF-0F4679C894E9}"/>
          </ac:spMkLst>
        </pc:spChg>
        <pc:spChg chg="add mod">
          <ac:chgData name="Ohoud Al-Mughathwi" userId="7efd23e82c5e6fa0" providerId="LiveId" clId="{98B1EE7A-BFF9-4A1D-9049-FFD8D3B5524A}" dt="2020-11-25T12:24:29.728" v="303" actId="20577"/>
          <ac:spMkLst>
            <pc:docMk/>
            <pc:sldMk cId="2743618405" sldId="1231"/>
            <ac:spMk id="34" creationId="{6EE48AF3-7F8A-4F0F-9171-246246A872C4}"/>
          </ac:spMkLst>
        </pc:spChg>
        <pc:spChg chg="add mod">
          <ac:chgData name="Ohoud Al-Mughathwi" userId="7efd23e82c5e6fa0" providerId="LiveId" clId="{98B1EE7A-BFF9-4A1D-9049-FFD8D3B5524A}" dt="2020-11-25T12:24:45.995" v="317" actId="20577"/>
          <ac:spMkLst>
            <pc:docMk/>
            <pc:sldMk cId="2743618405" sldId="1231"/>
            <ac:spMk id="35" creationId="{A7B92515-5602-4108-9690-E88B8BDB5C32}"/>
          </ac:spMkLst>
        </pc:spChg>
        <pc:spChg chg="add mod">
          <ac:chgData name="Ohoud Al-Mughathwi" userId="7efd23e82c5e6fa0" providerId="LiveId" clId="{98B1EE7A-BFF9-4A1D-9049-FFD8D3B5524A}" dt="2020-11-25T12:25:04.879" v="334" actId="20577"/>
          <ac:spMkLst>
            <pc:docMk/>
            <pc:sldMk cId="2743618405" sldId="1231"/>
            <ac:spMk id="36" creationId="{AEDE4172-C68C-4CD7-BDAE-1D720F0E6B42}"/>
          </ac:spMkLst>
        </pc:spChg>
        <pc:spChg chg="add mod">
          <ac:chgData name="Ohoud Al-Mughathwi" userId="7efd23e82c5e6fa0" providerId="LiveId" clId="{98B1EE7A-BFF9-4A1D-9049-FFD8D3B5524A}" dt="2020-11-25T12:26:05.567" v="345" actId="14100"/>
          <ac:spMkLst>
            <pc:docMk/>
            <pc:sldMk cId="2743618405" sldId="1231"/>
            <ac:spMk id="37" creationId="{506775D9-DA1A-4D1D-8D5F-D138613E3FB6}"/>
          </ac:spMkLst>
        </pc:spChg>
        <pc:spChg chg="add mod">
          <ac:chgData name="Ohoud Al-Mughathwi" userId="7efd23e82c5e6fa0" providerId="LiveId" clId="{98B1EE7A-BFF9-4A1D-9049-FFD8D3B5524A}" dt="2020-11-25T12:25:57.890" v="344" actId="14100"/>
          <ac:spMkLst>
            <pc:docMk/>
            <pc:sldMk cId="2743618405" sldId="1231"/>
            <ac:spMk id="38" creationId="{E598F175-B936-4D4E-92C7-087DFA2E340D}"/>
          </ac:spMkLst>
        </pc:spChg>
        <pc:picChg chg="del">
          <ac:chgData name="Ohoud Al-Mughathwi" userId="7efd23e82c5e6fa0" providerId="LiveId" clId="{98B1EE7A-BFF9-4A1D-9049-FFD8D3B5524A}" dt="2020-11-25T12:18:38.533" v="87" actId="478"/>
          <ac:picMkLst>
            <pc:docMk/>
            <pc:sldMk cId="2743618405" sldId="1231"/>
            <ac:picMk id="4" creationId="{69E1D384-1641-492E-98A8-8DF59FD60F45}"/>
          </ac:picMkLst>
        </pc:picChg>
        <pc:picChg chg="add mod modCrop">
          <ac:chgData name="Ohoud Al-Mughathwi" userId="7efd23e82c5e6fa0" providerId="LiveId" clId="{98B1EE7A-BFF9-4A1D-9049-FFD8D3B5524A}" dt="2020-11-25T12:25:51.991" v="343" actId="1440"/>
          <ac:picMkLst>
            <pc:docMk/>
            <pc:sldMk cId="2743618405" sldId="1231"/>
            <ac:picMk id="5" creationId="{5C92CE23-4F5B-4DF9-B9BD-DB0AC406FBD0}"/>
          </ac:picMkLst>
        </pc:picChg>
        <pc:picChg chg="del">
          <ac:chgData name="Ohoud Al-Mughathwi" userId="7efd23e82c5e6fa0" providerId="LiveId" clId="{98B1EE7A-BFF9-4A1D-9049-FFD8D3B5524A}" dt="2020-11-25T12:18:48.885" v="91" actId="478"/>
          <ac:picMkLst>
            <pc:docMk/>
            <pc:sldMk cId="2743618405" sldId="1231"/>
            <ac:picMk id="10" creationId="{71F5C65E-BA45-41ED-9E27-B261D1942E0F}"/>
          </ac:picMkLst>
        </pc:picChg>
        <pc:picChg chg="add del mod">
          <ac:chgData name="Ohoud Al-Mughathwi" userId="7efd23e82c5e6fa0" providerId="LiveId" clId="{98B1EE7A-BFF9-4A1D-9049-FFD8D3B5524A}" dt="2020-11-25T12:18:43.743" v="90" actId="478"/>
          <ac:picMkLst>
            <pc:docMk/>
            <pc:sldMk cId="2743618405" sldId="1231"/>
            <ac:picMk id="20" creationId="{AF248408-D17D-4F27-8561-5357EAB405D6}"/>
          </ac:picMkLst>
        </pc:picChg>
        <pc:picChg chg="add mod ord">
          <ac:chgData name="Ohoud Al-Mughathwi" userId="7efd23e82c5e6fa0" providerId="LiveId" clId="{98B1EE7A-BFF9-4A1D-9049-FFD8D3B5524A}" dt="2020-11-25T12:19:50.095" v="111" actId="1076"/>
          <ac:picMkLst>
            <pc:docMk/>
            <pc:sldMk cId="2743618405" sldId="1231"/>
            <ac:picMk id="23" creationId="{F4C2A514-8F1C-40BE-B0D2-BCFD22E28DA3}"/>
          </ac:picMkLst>
        </pc:picChg>
        <pc:picChg chg="add del mod">
          <ac:chgData name="Ohoud Al-Mughathwi" userId="7efd23e82c5e6fa0" providerId="LiveId" clId="{98B1EE7A-BFF9-4A1D-9049-FFD8D3B5524A}" dt="2020-11-25T12:18:38.533" v="87" actId="478"/>
          <ac:picMkLst>
            <pc:docMk/>
            <pc:sldMk cId="2743618405" sldId="1231"/>
            <ac:picMk id="24" creationId="{973B5697-50C7-40C9-8056-B3E27E5CAB10}"/>
          </ac:picMkLst>
        </pc:picChg>
        <pc:picChg chg="add del mod">
          <ac:chgData name="Ohoud Al-Mughathwi" userId="7efd23e82c5e6fa0" providerId="LiveId" clId="{98B1EE7A-BFF9-4A1D-9049-FFD8D3B5524A}" dt="2020-11-25T12:18:41.570" v="89" actId="478"/>
          <ac:picMkLst>
            <pc:docMk/>
            <pc:sldMk cId="2743618405" sldId="1231"/>
            <ac:picMk id="27" creationId="{E0423164-B824-47D5-98A2-921EB36D1D9D}"/>
          </ac:picMkLst>
        </pc:picChg>
      </pc:sldChg>
      <pc:sldChg chg="addSp delSp modSp mod delAnim modAnim">
        <pc:chgData name="Ohoud Al-Mughathwi" userId="7efd23e82c5e6fa0" providerId="LiveId" clId="{98B1EE7A-BFF9-4A1D-9049-FFD8D3B5524A}" dt="2020-11-25T14:50:31.705" v="1976" actId="167"/>
        <pc:sldMkLst>
          <pc:docMk/>
          <pc:sldMk cId="2372468216" sldId="1232"/>
        </pc:sldMkLst>
        <pc:spChg chg="add mod">
          <ac:chgData name="Ohoud Al-Mughathwi" userId="7efd23e82c5e6fa0" providerId="LiveId" clId="{98B1EE7A-BFF9-4A1D-9049-FFD8D3B5524A}" dt="2020-11-25T13:56:04.568" v="1742" actId="1076"/>
          <ac:spMkLst>
            <pc:docMk/>
            <pc:sldMk cId="2372468216" sldId="1232"/>
            <ac:spMk id="9" creationId="{72E194F6-3A94-4BFC-8903-2A9B61C47B21}"/>
          </ac:spMkLst>
        </pc:spChg>
        <pc:spChg chg="del">
          <ac:chgData name="Ohoud Al-Mughathwi" userId="7efd23e82c5e6fa0" providerId="LiveId" clId="{98B1EE7A-BFF9-4A1D-9049-FFD8D3B5524A}" dt="2020-11-25T12:43:18.520" v="405" actId="478"/>
          <ac:spMkLst>
            <pc:docMk/>
            <pc:sldMk cId="2372468216" sldId="1232"/>
            <ac:spMk id="13" creationId="{3E3277EE-28F6-4E38-BCDA-E1334EECE706}"/>
          </ac:spMkLst>
        </pc:spChg>
        <pc:spChg chg="del">
          <ac:chgData name="Ohoud Al-Mughathwi" userId="7efd23e82c5e6fa0" providerId="LiveId" clId="{98B1EE7A-BFF9-4A1D-9049-FFD8D3B5524A}" dt="2020-11-25T12:43:18.520" v="405" actId="478"/>
          <ac:spMkLst>
            <pc:docMk/>
            <pc:sldMk cId="2372468216" sldId="1232"/>
            <ac:spMk id="14" creationId="{3924D2A1-59B7-4E7D-B4CE-8164E4B4ED5A}"/>
          </ac:spMkLst>
        </pc:spChg>
        <pc:spChg chg="del">
          <ac:chgData name="Ohoud Al-Mughathwi" userId="7efd23e82c5e6fa0" providerId="LiveId" clId="{98B1EE7A-BFF9-4A1D-9049-FFD8D3B5524A}" dt="2020-11-25T12:43:18.520" v="405" actId="478"/>
          <ac:spMkLst>
            <pc:docMk/>
            <pc:sldMk cId="2372468216" sldId="1232"/>
            <ac:spMk id="15" creationId="{3F5CDA49-79B5-40DE-AA7C-5C4EDF115A4F}"/>
          </ac:spMkLst>
        </pc:spChg>
        <pc:spChg chg="del">
          <ac:chgData name="Ohoud Al-Mughathwi" userId="7efd23e82c5e6fa0" providerId="LiveId" clId="{98B1EE7A-BFF9-4A1D-9049-FFD8D3B5524A}" dt="2020-11-25T12:43:13.678" v="404" actId="478"/>
          <ac:spMkLst>
            <pc:docMk/>
            <pc:sldMk cId="2372468216" sldId="1232"/>
            <ac:spMk id="16" creationId="{B074C92F-3191-4CBE-8494-79C07C1B00FC}"/>
          </ac:spMkLst>
        </pc:spChg>
        <pc:spChg chg="mod">
          <ac:chgData name="Ohoud Al-Mughathwi" userId="7efd23e82c5e6fa0" providerId="LiveId" clId="{98B1EE7A-BFF9-4A1D-9049-FFD8D3B5524A}" dt="2020-11-25T12:45:12.082" v="440" actId="20577"/>
          <ac:spMkLst>
            <pc:docMk/>
            <pc:sldMk cId="2372468216" sldId="1232"/>
            <ac:spMk id="17" creationId="{6EE8197D-F824-4983-B67B-338C10000DAD}"/>
          </ac:spMkLst>
        </pc:spChg>
        <pc:spChg chg="del">
          <ac:chgData name="Ohoud Al-Mughathwi" userId="7efd23e82c5e6fa0" providerId="LiveId" clId="{98B1EE7A-BFF9-4A1D-9049-FFD8D3B5524A}" dt="2020-11-25T12:43:13.678" v="404" actId="478"/>
          <ac:spMkLst>
            <pc:docMk/>
            <pc:sldMk cId="2372468216" sldId="1232"/>
            <ac:spMk id="18" creationId="{3B0A3EDA-2A87-4F92-B189-627CCBA9B6AB}"/>
          </ac:spMkLst>
        </pc:spChg>
        <pc:spChg chg="del">
          <ac:chgData name="Ohoud Al-Mughathwi" userId="7efd23e82c5e6fa0" providerId="LiveId" clId="{98B1EE7A-BFF9-4A1D-9049-FFD8D3B5524A}" dt="2020-11-25T12:43:13.678" v="404" actId="478"/>
          <ac:spMkLst>
            <pc:docMk/>
            <pc:sldMk cId="2372468216" sldId="1232"/>
            <ac:spMk id="19" creationId="{11541D50-FB8A-47FE-AE33-0869DABAF4B9}"/>
          </ac:spMkLst>
        </pc:spChg>
        <pc:spChg chg="del">
          <ac:chgData name="Ohoud Al-Mughathwi" userId="7efd23e82c5e6fa0" providerId="LiveId" clId="{98B1EE7A-BFF9-4A1D-9049-FFD8D3B5524A}" dt="2020-11-25T12:43:13.678" v="404" actId="478"/>
          <ac:spMkLst>
            <pc:docMk/>
            <pc:sldMk cId="2372468216" sldId="1232"/>
            <ac:spMk id="20" creationId="{480F3E2B-728C-496C-B177-631BC90EE6B1}"/>
          </ac:spMkLst>
        </pc:spChg>
        <pc:spChg chg="del">
          <ac:chgData name="Ohoud Al-Mughathwi" userId="7efd23e82c5e6fa0" providerId="LiveId" clId="{98B1EE7A-BFF9-4A1D-9049-FFD8D3B5524A}" dt="2020-11-25T12:43:13.678" v="404" actId="478"/>
          <ac:spMkLst>
            <pc:docMk/>
            <pc:sldMk cId="2372468216" sldId="1232"/>
            <ac:spMk id="21" creationId="{0C2D5067-F4D1-4962-B8C1-B43E1828DE87}"/>
          </ac:spMkLst>
        </pc:spChg>
        <pc:spChg chg="del">
          <ac:chgData name="Ohoud Al-Mughathwi" userId="7efd23e82c5e6fa0" providerId="LiveId" clId="{98B1EE7A-BFF9-4A1D-9049-FFD8D3B5524A}" dt="2020-11-25T12:43:13.678" v="404" actId="478"/>
          <ac:spMkLst>
            <pc:docMk/>
            <pc:sldMk cId="2372468216" sldId="1232"/>
            <ac:spMk id="22" creationId="{2394F321-7401-46F1-B615-068D3C20DAF7}"/>
          </ac:spMkLst>
        </pc:spChg>
        <pc:spChg chg="del">
          <ac:chgData name="Ohoud Al-Mughathwi" userId="7efd23e82c5e6fa0" providerId="LiveId" clId="{98B1EE7A-BFF9-4A1D-9049-FFD8D3B5524A}" dt="2020-11-25T12:43:18.520" v="405" actId="478"/>
          <ac:spMkLst>
            <pc:docMk/>
            <pc:sldMk cId="2372468216" sldId="1232"/>
            <ac:spMk id="23" creationId="{C770C429-CF49-49A0-A29A-1DE18D56EC00}"/>
          </ac:spMkLst>
        </pc:spChg>
        <pc:spChg chg="add mod">
          <ac:chgData name="Ohoud Al-Mughathwi" userId="7efd23e82c5e6fa0" providerId="LiveId" clId="{98B1EE7A-BFF9-4A1D-9049-FFD8D3B5524A}" dt="2020-11-25T13:54:52.613" v="1676" actId="1076"/>
          <ac:spMkLst>
            <pc:docMk/>
            <pc:sldMk cId="2372468216" sldId="1232"/>
            <ac:spMk id="24" creationId="{A0C358B1-67FC-4F36-91AE-49A22C706BDF}"/>
          </ac:spMkLst>
        </pc:spChg>
        <pc:spChg chg="add mod">
          <ac:chgData name="Ohoud Al-Mughathwi" userId="7efd23e82c5e6fa0" providerId="LiveId" clId="{98B1EE7A-BFF9-4A1D-9049-FFD8D3B5524A}" dt="2020-11-25T13:54:54.916" v="1677" actId="1076"/>
          <ac:spMkLst>
            <pc:docMk/>
            <pc:sldMk cId="2372468216" sldId="1232"/>
            <ac:spMk id="25" creationId="{57F8CB06-BDC4-4C3A-89E4-B9A28B6DD044}"/>
          </ac:spMkLst>
        </pc:spChg>
        <pc:spChg chg="add del mod">
          <ac:chgData name="Ohoud Al-Mughathwi" userId="7efd23e82c5e6fa0" providerId="LiveId" clId="{98B1EE7A-BFF9-4A1D-9049-FFD8D3B5524A}" dt="2020-11-25T14:31:33.081" v="1928" actId="478"/>
          <ac:spMkLst>
            <pc:docMk/>
            <pc:sldMk cId="2372468216" sldId="1232"/>
            <ac:spMk id="28" creationId="{C1D7A202-3C45-44B0-96F1-1E3FDB89E862}"/>
          </ac:spMkLst>
        </pc:spChg>
        <pc:spChg chg="add mod ord">
          <ac:chgData name="Ohoud Al-Mughathwi" userId="7efd23e82c5e6fa0" providerId="LiveId" clId="{98B1EE7A-BFF9-4A1D-9049-FFD8D3B5524A}" dt="2020-11-25T14:50:27.509" v="1975" actId="167"/>
          <ac:spMkLst>
            <pc:docMk/>
            <pc:sldMk cId="2372468216" sldId="1232"/>
            <ac:spMk id="29" creationId="{B63A8CF2-2A21-42C1-8956-D80684E983D3}"/>
          </ac:spMkLst>
        </pc:spChg>
        <pc:picChg chg="add mod modCrop">
          <ac:chgData name="Ohoud Al-Mughathwi" userId="7efd23e82c5e6fa0" providerId="LiveId" clId="{98B1EE7A-BFF9-4A1D-9049-FFD8D3B5524A}" dt="2020-11-25T14:31:12.762" v="1927"/>
          <ac:picMkLst>
            <pc:docMk/>
            <pc:sldMk cId="2372468216" sldId="1232"/>
            <ac:picMk id="3" creationId="{E98EB7A8-B6F2-428D-8571-C62C5122A290}"/>
          </ac:picMkLst>
        </pc:picChg>
        <pc:picChg chg="del">
          <ac:chgData name="Ohoud Al-Mughathwi" userId="7efd23e82c5e6fa0" providerId="LiveId" clId="{98B1EE7A-BFF9-4A1D-9049-FFD8D3B5524A}" dt="2020-11-25T12:43:13.678" v="404" actId="478"/>
          <ac:picMkLst>
            <pc:docMk/>
            <pc:sldMk cId="2372468216" sldId="1232"/>
            <ac:picMk id="4" creationId="{69E1D384-1641-492E-98A8-8DF59FD60F45}"/>
          </ac:picMkLst>
        </pc:picChg>
        <pc:picChg chg="add mod ord modCrop">
          <ac:chgData name="Ohoud Al-Mughathwi" userId="7efd23e82c5e6fa0" providerId="LiveId" clId="{98B1EE7A-BFF9-4A1D-9049-FFD8D3B5524A}" dt="2020-11-25T14:31:53.072" v="1934" actId="1076"/>
          <ac:picMkLst>
            <pc:docMk/>
            <pc:sldMk cId="2372468216" sldId="1232"/>
            <ac:picMk id="6" creationId="{2499CF2D-CAB6-4464-A528-76B92385B47B}"/>
          </ac:picMkLst>
        </pc:picChg>
        <pc:picChg chg="add mod ord modCrop">
          <ac:chgData name="Ohoud Al-Mughathwi" userId="7efd23e82c5e6fa0" providerId="LiveId" clId="{98B1EE7A-BFF9-4A1D-9049-FFD8D3B5524A}" dt="2020-11-25T13:56:54.582" v="1752" actId="1076"/>
          <ac:picMkLst>
            <pc:docMk/>
            <pc:sldMk cId="2372468216" sldId="1232"/>
            <ac:picMk id="8" creationId="{CA76CF01-F870-4778-860C-069555D179B9}"/>
          </ac:picMkLst>
        </pc:picChg>
        <pc:picChg chg="del">
          <ac:chgData name="Ohoud Al-Mughathwi" userId="7efd23e82c5e6fa0" providerId="LiveId" clId="{98B1EE7A-BFF9-4A1D-9049-FFD8D3B5524A}" dt="2020-11-25T12:43:18.520" v="405" actId="478"/>
          <ac:picMkLst>
            <pc:docMk/>
            <pc:sldMk cId="2372468216" sldId="1232"/>
            <ac:picMk id="10" creationId="{FE3806D1-05A2-4328-B140-D99F63025FDA}"/>
          </ac:picMkLst>
        </pc:picChg>
        <pc:picChg chg="mod ord">
          <ac:chgData name="Ohoud Al-Mughathwi" userId="7efd23e82c5e6fa0" providerId="LiveId" clId="{98B1EE7A-BFF9-4A1D-9049-FFD8D3B5524A}" dt="2020-11-25T14:50:31.705" v="1976" actId="167"/>
          <ac:picMkLst>
            <pc:docMk/>
            <pc:sldMk cId="2372468216" sldId="1232"/>
            <ac:picMk id="12" creationId="{EB3B2B70-C671-4CC8-AD54-47539A8263DA}"/>
          </ac:picMkLst>
        </pc:picChg>
        <pc:picChg chg="add mod modCrop">
          <ac:chgData name="Ohoud Al-Mughathwi" userId="7efd23e82c5e6fa0" providerId="LiveId" clId="{98B1EE7A-BFF9-4A1D-9049-FFD8D3B5524A}" dt="2020-11-25T14:31:49.433" v="1933" actId="1076"/>
          <ac:picMkLst>
            <pc:docMk/>
            <pc:sldMk cId="2372468216" sldId="1232"/>
            <ac:picMk id="27" creationId="{65D2C932-845D-45EF-959B-686B75F3245F}"/>
          </ac:picMkLst>
        </pc:picChg>
      </pc:sldChg>
      <pc:sldChg chg="addSp delSp modSp mod delAnim modAnim">
        <pc:chgData name="Ohoud Al-Mughathwi" userId="7efd23e82c5e6fa0" providerId="LiveId" clId="{98B1EE7A-BFF9-4A1D-9049-FFD8D3B5524A}" dt="2020-11-25T13:33:22.347" v="1342" actId="207"/>
        <pc:sldMkLst>
          <pc:docMk/>
          <pc:sldMk cId="2547998425" sldId="1233"/>
        </pc:sldMkLst>
        <pc:spChg chg="mod">
          <ac:chgData name="Ohoud Al-Mughathwi" userId="7efd23e82c5e6fa0" providerId="LiveId" clId="{98B1EE7A-BFF9-4A1D-9049-FFD8D3B5524A}" dt="2020-11-25T12:15:25.695" v="48" actId="207"/>
          <ac:spMkLst>
            <pc:docMk/>
            <pc:sldMk cId="2547998425" sldId="1233"/>
            <ac:spMk id="6" creationId="{0E8B9A41-ABA9-4CBC-9418-F963BB954BA3}"/>
          </ac:spMkLst>
        </pc:spChg>
        <pc:spChg chg="del">
          <ac:chgData name="Ohoud Al-Mughathwi" userId="7efd23e82c5e6fa0" providerId="LiveId" clId="{98B1EE7A-BFF9-4A1D-9049-FFD8D3B5524A}" dt="2020-11-25T12:14:22.216" v="28" actId="478"/>
          <ac:spMkLst>
            <pc:docMk/>
            <pc:sldMk cId="2547998425" sldId="1233"/>
            <ac:spMk id="13" creationId="{6E857E88-6094-4ACB-B420-F5797ACE783C}"/>
          </ac:spMkLst>
        </pc:spChg>
        <pc:spChg chg="del">
          <ac:chgData name="Ohoud Al-Mughathwi" userId="7efd23e82c5e6fa0" providerId="LiveId" clId="{98B1EE7A-BFF9-4A1D-9049-FFD8D3B5524A}" dt="2020-11-25T12:14:22.216" v="28" actId="478"/>
          <ac:spMkLst>
            <pc:docMk/>
            <pc:sldMk cId="2547998425" sldId="1233"/>
            <ac:spMk id="14" creationId="{50CB4186-3184-49FB-B1B0-C42BE7BB49FF}"/>
          </ac:spMkLst>
        </pc:spChg>
        <pc:spChg chg="mod">
          <ac:chgData name="Ohoud Al-Mughathwi" userId="7efd23e82c5e6fa0" providerId="LiveId" clId="{98B1EE7A-BFF9-4A1D-9049-FFD8D3B5524A}" dt="2020-11-25T12:16:22.746" v="65" actId="14100"/>
          <ac:spMkLst>
            <pc:docMk/>
            <pc:sldMk cId="2547998425" sldId="1233"/>
            <ac:spMk id="16" creationId="{97AAF018-3A96-4227-B74B-C65BC3A79290}"/>
          </ac:spMkLst>
        </pc:spChg>
        <pc:spChg chg="mod">
          <ac:chgData name="Ohoud Al-Mughathwi" userId="7efd23e82c5e6fa0" providerId="LiveId" clId="{98B1EE7A-BFF9-4A1D-9049-FFD8D3B5524A}" dt="2020-11-25T12:14:49.076" v="39" actId="20577"/>
          <ac:spMkLst>
            <pc:docMk/>
            <pc:sldMk cId="2547998425" sldId="1233"/>
            <ac:spMk id="17" creationId="{6EE8197D-F824-4983-B67B-338C10000DAD}"/>
          </ac:spMkLst>
        </pc:spChg>
        <pc:spChg chg="del">
          <ac:chgData name="Ohoud Al-Mughathwi" userId="7efd23e82c5e6fa0" providerId="LiveId" clId="{98B1EE7A-BFF9-4A1D-9049-FFD8D3B5524A}" dt="2020-11-25T12:15:03.804" v="43" actId="478"/>
          <ac:spMkLst>
            <pc:docMk/>
            <pc:sldMk cId="2547998425" sldId="1233"/>
            <ac:spMk id="18" creationId="{F37DE00F-B937-4FA7-B4B9-48FF974E1BD9}"/>
          </ac:spMkLst>
        </pc:spChg>
        <pc:spChg chg="del">
          <ac:chgData name="Ohoud Al-Mughathwi" userId="7efd23e82c5e6fa0" providerId="LiveId" clId="{98B1EE7A-BFF9-4A1D-9049-FFD8D3B5524A}" dt="2020-11-25T12:15:03.804" v="43" actId="478"/>
          <ac:spMkLst>
            <pc:docMk/>
            <pc:sldMk cId="2547998425" sldId="1233"/>
            <ac:spMk id="19" creationId="{8EDD86DA-B440-4B29-BF9E-DC3B35A517FF}"/>
          </ac:spMkLst>
        </pc:spChg>
        <pc:spChg chg="add mod">
          <ac:chgData name="Ohoud Al-Mughathwi" userId="7efd23e82c5e6fa0" providerId="LiveId" clId="{98B1EE7A-BFF9-4A1D-9049-FFD8D3B5524A}" dt="2020-11-25T12:15:38.215" v="51" actId="14100"/>
          <ac:spMkLst>
            <pc:docMk/>
            <pc:sldMk cId="2547998425" sldId="1233"/>
            <ac:spMk id="20" creationId="{15E4506C-9A84-4323-B787-BBBB628D17AC}"/>
          </ac:spMkLst>
        </pc:spChg>
        <pc:spChg chg="add mod">
          <ac:chgData name="Ohoud Al-Mughathwi" userId="7efd23e82c5e6fa0" providerId="LiveId" clId="{98B1EE7A-BFF9-4A1D-9049-FFD8D3B5524A}" dt="2020-11-25T12:16:02.175" v="57" actId="14100"/>
          <ac:spMkLst>
            <pc:docMk/>
            <pc:sldMk cId="2547998425" sldId="1233"/>
            <ac:spMk id="21" creationId="{01D096D5-1FF3-4845-905F-B11F549BFCA6}"/>
          </ac:spMkLst>
        </pc:spChg>
        <pc:spChg chg="add mod">
          <ac:chgData name="Ohoud Al-Mughathwi" userId="7efd23e82c5e6fa0" providerId="LiveId" clId="{98B1EE7A-BFF9-4A1D-9049-FFD8D3B5524A}" dt="2020-11-25T12:16:10.714" v="60" actId="14100"/>
          <ac:spMkLst>
            <pc:docMk/>
            <pc:sldMk cId="2547998425" sldId="1233"/>
            <ac:spMk id="22" creationId="{B5A81B80-6005-4955-8BD9-FDA37BAA658E}"/>
          </ac:spMkLst>
        </pc:spChg>
        <pc:spChg chg="add mod">
          <ac:chgData name="Ohoud Al-Mughathwi" userId="7efd23e82c5e6fa0" providerId="LiveId" clId="{98B1EE7A-BFF9-4A1D-9049-FFD8D3B5524A}" dt="2020-11-25T12:16:17.412" v="63" actId="14100"/>
          <ac:spMkLst>
            <pc:docMk/>
            <pc:sldMk cId="2547998425" sldId="1233"/>
            <ac:spMk id="23" creationId="{49B66378-F939-4BFE-92D8-7BE43BB2F59D}"/>
          </ac:spMkLst>
        </pc:spChg>
        <pc:spChg chg="add mod">
          <ac:chgData name="Ohoud Al-Mughathwi" userId="7efd23e82c5e6fa0" providerId="LiveId" clId="{98B1EE7A-BFF9-4A1D-9049-FFD8D3B5524A}" dt="2020-11-25T12:16:32.370" v="68" actId="14100"/>
          <ac:spMkLst>
            <pc:docMk/>
            <pc:sldMk cId="2547998425" sldId="1233"/>
            <ac:spMk id="24" creationId="{9B1DBF37-3484-4020-AC90-F405539B2784}"/>
          </ac:spMkLst>
        </pc:spChg>
        <pc:spChg chg="add mod">
          <ac:chgData name="Ohoud Al-Mughathwi" userId="7efd23e82c5e6fa0" providerId="LiveId" clId="{98B1EE7A-BFF9-4A1D-9049-FFD8D3B5524A}" dt="2020-11-25T12:16:40.565" v="71" actId="14100"/>
          <ac:spMkLst>
            <pc:docMk/>
            <pc:sldMk cId="2547998425" sldId="1233"/>
            <ac:spMk id="25" creationId="{BE3DA84E-C561-47B7-8534-E8978350990A}"/>
          </ac:spMkLst>
        </pc:spChg>
        <pc:spChg chg="add mod">
          <ac:chgData name="Ohoud Al-Mughathwi" userId="7efd23e82c5e6fa0" providerId="LiveId" clId="{98B1EE7A-BFF9-4A1D-9049-FFD8D3B5524A}" dt="2020-11-25T12:16:50.842" v="75" actId="14100"/>
          <ac:spMkLst>
            <pc:docMk/>
            <pc:sldMk cId="2547998425" sldId="1233"/>
            <ac:spMk id="26" creationId="{C91562AA-1369-487C-A613-017A8D1B0480}"/>
          </ac:spMkLst>
        </pc:spChg>
        <pc:spChg chg="add mod">
          <ac:chgData name="Ohoud Al-Mughathwi" userId="7efd23e82c5e6fa0" providerId="LiveId" clId="{98B1EE7A-BFF9-4A1D-9049-FFD8D3B5524A}" dt="2020-11-25T12:17:39.119" v="78" actId="14100"/>
          <ac:spMkLst>
            <pc:docMk/>
            <pc:sldMk cId="2547998425" sldId="1233"/>
            <ac:spMk id="27" creationId="{7BBAA01D-F39D-4E04-802C-B4FCAC7E3D53}"/>
          </ac:spMkLst>
        </pc:spChg>
        <pc:spChg chg="add mod">
          <ac:chgData name="Ohoud Al-Mughathwi" userId="7efd23e82c5e6fa0" providerId="LiveId" clId="{98B1EE7A-BFF9-4A1D-9049-FFD8D3B5524A}" dt="2020-11-25T12:17:46.750" v="81" actId="14100"/>
          <ac:spMkLst>
            <pc:docMk/>
            <pc:sldMk cId="2547998425" sldId="1233"/>
            <ac:spMk id="28" creationId="{A904C184-9301-4BA8-95A3-4125C8225871}"/>
          </ac:spMkLst>
        </pc:spChg>
        <pc:spChg chg="add mod">
          <ac:chgData name="Ohoud Al-Mughathwi" userId="7efd23e82c5e6fa0" providerId="LiveId" clId="{98B1EE7A-BFF9-4A1D-9049-FFD8D3B5524A}" dt="2020-11-25T13:33:22.347" v="1342" actId="207"/>
          <ac:spMkLst>
            <pc:docMk/>
            <pc:sldMk cId="2547998425" sldId="1233"/>
            <ac:spMk id="29" creationId="{D2B3FDF0-7E25-4AA0-A163-25A2CE4EF3C8}"/>
          </ac:spMkLst>
        </pc:spChg>
        <pc:spChg chg="add mod">
          <ac:chgData name="Ohoud Al-Mughathwi" userId="7efd23e82c5e6fa0" providerId="LiveId" clId="{98B1EE7A-BFF9-4A1D-9049-FFD8D3B5524A}" dt="2020-11-25T13:33:17.655" v="1340" actId="207"/>
          <ac:spMkLst>
            <pc:docMk/>
            <pc:sldMk cId="2547998425" sldId="1233"/>
            <ac:spMk id="30" creationId="{4055A014-96FF-4379-AD88-4EEB9805F7D2}"/>
          </ac:spMkLst>
        </pc:spChg>
        <pc:spChg chg="add mod">
          <ac:chgData name="Ohoud Al-Mughathwi" userId="7efd23e82c5e6fa0" providerId="LiveId" clId="{98B1EE7A-BFF9-4A1D-9049-FFD8D3B5524A}" dt="2020-11-25T13:33:20.218" v="1341" actId="207"/>
          <ac:spMkLst>
            <pc:docMk/>
            <pc:sldMk cId="2547998425" sldId="1233"/>
            <ac:spMk id="31" creationId="{ABDCB563-9843-41EA-A167-0B36B17157E2}"/>
          </ac:spMkLst>
        </pc:spChg>
        <pc:spChg chg="add mod">
          <ac:chgData name="Ohoud Al-Mughathwi" userId="7efd23e82c5e6fa0" providerId="LiveId" clId="{98B1EE7A-BFF9-4A1D-9049-FFD8D3B5524A}" dt="2020-11-25T13:33:15.714" v="1339" actId="207"/>
          <ac:spMkLst>
            <pc:docMk/>
            <pc:sldMk cId="2547998425" sldId="1233"/>
            <ac:spMk id="32" creationId="{77DE3538-27F3-41DF-AD2B-C4FB7032DB5A}"/>
          </ac:spMkLst>
        </pc:spChg>
        <pc:spChg chg="del">
          <ac:chgData name="Ohoud Al-Mughathwi" userId="7efd23e82c5e6fa0" providerId="LiveId" clId="{98B1EE7A-BFF9-4A1D-9049-FFD8D3B5524A}" dt="2020-11-25T12:14:22.216" v="28" actId="478"/>
          <ac:spMkLst>
            <pc:docMk/>
            <pc:sldMk cId="2547998425" sldId="1233"/>
            <ac:spMk id="52" creationId="{DC77DF97-3C44-4D60-85B7-CBF81EA66C70}"/>
          </ac:spMkLst>
        </pc:spChg>
        <pc:picChg chg="del">
          <ac:chgData name="Ohoud Al-Mughathwi" userId="7efd23e82c5e6fa0" providerId="LiveId" clId="{98B1EE7A-BFF9-4A1D-9049-FFD8D3B5524A}" dt="2020-11-25T12:14:22.216" v="28" actId="478"/>
          <ac:picMkLst>
            <pc:docMk/>
            <pc:sldMk cId="2547998425" sldId="1233"/>
            <ac:picMk id="3" creationId="{A74CBEEA-37FF-4F58-93AE-512552EFF6B0}"/>
          </ac:picMkLst>
        </pc:picChg>
        <pc:picChg chg="add mod ord modCrop">
          <ac:chgData name="Ohoud Al-Mughathwi" userId="7efd23e82c5e6fa0" providerId="LiveId" clId="{98B1EE7A-BFF9-4A1D-9049-FFD8D3B5524A}" dt="2020-11-25T12:14:53.323" v="40" actId="167"/>
          <ac:picMkLst>
            <pc:docMk/>
            <pc:sldMk cId="2547998425" sldId="1233"/>
            <ac:picMk id="4" creationId="{05CF52E2-2EF2-4596-A3C4-64D1348DE34C}"/>
          </ac:picMkLst>
        </pc:picChg>
        <pc:picChg chg="del">
          <ac:chgData name="Ohoud Al-Mughathwi" userId="7efd23e82c5e6fa0" providerId="LiveId" clId="{98B1EE7A-BFF9-4A1D-9049-FFD8D3B5524A}" dt="2020-11-25T12:14:22.216" v="28" actId="478"/>
          <ac:picMkLst>
            <pc:docMk/>
            <pc:sldMk cId="2547998425" sldId="1233"/>
            <ac:picMk id="5" creationId="{777B01BB-0E98-4A47-92F2-129D42A94FC6}"/>
          </ac:picMkLst>
        </pc:picChg>
        <pc:picChg chg="ord">
          <ac:chgData name="Ohoud Al-Mughathwi" userId="7efd23e82c5e6fa0" providerId="LiveId" clId="{98B1EE7A-BFF9-4A1D-9049-FFD8D3B5524A}" dt="2020-11-25T12:14:59.971" v="42" actId="167"/>
          <ac:picMkLst>
            <pc:docMk/>
            <pc:sldMk cId="2547998425" sldId="1233"/>
            <ac:picMk id="12" creationId="{EB3B2B70-C671-4CC8-AD54-47539A8263DA}"/>
          </ac:picMkLst>
        </pc:picChg>
      </pc:sldChg>
      <pc:sldChg chg="del">
        <pc:chgData name="Ohoud Al-Mughathwi" userId="7efd23e82c5e6fa0" providerId="LiveId" clId="{98B1EE7A-BFF9-4A1D-9049-FFD8D3B5524A}" dt="2020-11-25T12:44:53.869" v="436" actId="47"/>
        <pc:sldMkLst>
          <pc:docMk/>
          <pc:sldMk cId="2532434571" sldId="1234"/>
        </pc:sldMkLst>
      </pc:sldChg>
      <pc:sldChg chg="delSp modSp del mod delAnim">
        <pc:chgData name="Ohoud Al-Mughathwi" userId="7efd23e82c5e6fa0" providerId="LiveId" clId="{98B1EE7A-BFF9-4A1D-9049-FFD8D3B5524A}" dt="2020-11-25T12:18:30.043" v="84" actId="47"/>
        <pc:sldMkLst>
          <pc:docMk/>
          <pc:sldMk cId="1008661405" sldId="1235"/>
        </pc:sldMkLst>
        <pc:spChg chg="del mod">
          <ac:chgData name="Ohoud Al-Mughathwi" userId="7efd23e82c5e6fa0" providerId="LiveId" clId="{98B1EE7A-BFF9-4A1D-9049-FFD8D3B5524A}" dt="2020-11-25T12:18:09.108" v="83" actId="478"/>
          <ac:spMkLst>
            <pc:docMk/>
            <pc:sldMk cId="1008661405" sldId="1235"/>
            <ac:spMk id="16" creationId="{DA962321-5F4B-4726-9DF8-5C94D789718D}"/>
          </ac:spMkLst>
        </pc:spChg>
        <pc:spChg chg="del mod">
          <ac:chgData name="Ohoud Al-Mughathwi" userId="7efd23e82c5e6fa0" providerId="LiveId" clId="{98B1EE7A-BFF9-4A1D-9049-FFD8D3B5524A}" dt="2020-11-25T12:18:09.108" v="83" actId="478"/>
          <ac:spMkLst>
            <pc:docMk/>
            <pc:sldMk cId="1008661405" sldId="1235"/>
            <ac:spMk id="20" creationId="{003BA843-CAD5-4268-A65D-91868217BB9C}"/>
          </ac:spMkLst>
        </pc:spChg>
        <pc:spChg chg="del mod">
          <ac:chgData name="Ohoud Al-Mughathwi" userId="7efd23e82c5e6fa0" providerId="LiveId" clId="{98B1EE7A-BFF9-4A1D-9049-FFD8D3B5524A}" dt="2020-11-25T12:18:09.108" v="83" actId="478"/>
          <ac:spMkLst>
            <pc:docMk/>
            <pc:sldMk cId="1008661405" sldId="1235"/>
            <ac:spMk id="21" creationId="{1C42A89D-F807-4C2F-894E-B4572D53B602}"/>
          </ac:spMkLst>
        </pc:spChg>
        <pc:spChg chg="del mod">
          <ac:chgData name="Ohoud Al-Mughathwi" userId="7efd23e82c5e6fa0" providerId="LiveId" clId="{98B1EE7A-BFF9-4A1D-9049-FFD8D3B5524A}" dt="2020-11-25T12:18:09.108" v="83" actId="478"/>
          <ac:spMkLst>
            <pc:docMk/>
            <pc:sldMk cId="1008661405" sldId="1235"/>
            <ac:spMk id="25" creationId="{7DED6B2B-1ACA-43F9-81BD-BB2A90321598}"/>
          </ac:spMkLst>
        </pc:spChg>
        <pc:picChg chg="del mod">
          <ac:chgData name="Ohoud Al-Mughathwi" userId="7efd23e82c5e6fa0" providerId="LiveId" clId="{98B1EE7A-BFF9-4A1D-9049-FFD8D3B5524A}" dt="2020-11-25T12:18:09.108" v="83" actId="478"/>
          <ac:picMkLst>
            <pc:docMk/>
            <pc:sldMk cId="1008661405" sldId="1235"/>
            <ac:picMk id="3" creationId="{A74CBEEA-37FF-4F58-93AE-512552EFF6B0}"/>
          </ac:picMkLst>
        </pc:picChg>
      </pc:sldChg>
      <pc:sldChg chg="del">
        <pc:chgData name="Ohoud Al-Mughathwi" userId="7efd23e82c5e6fa0" providerId="LiveId" clId="{98B1EE7A-BFF9-4A1D-9049-FFD8D3B5524A}" dt="2020-11-25T12:56:57.290" v="705" actId="47"/>
        <pc:sldMkLst>
          <pc:docMk/>
          <pc:sldMk cId="3961638400" sldId="1236"/>
        </pc:sldMkLst>
      </pc:sldChg>
      <pc:sldChg chg="del">
        <pc:chgData name="Ohoud Al-Mughathwi" userId="7efd23e82c5e6fa0" providerId="LiveId" clId="{98B1EE7A-BFF9-4A1D-9049-FFD8D3B5524A}" dt="2020-11-25T12:56:58.741" v="706" actId="47"/>
        <pc:sldMkLst>
          <pc:docMk/>
          <pc:sldMk cId="3537136558" sldId="1238"/>
        </pc:sldMkLst>
      </pc:sldChg>
      <pc:sldChg chg="addSp delSp modSp add mod modAnim">
        <pc:chgData name="Ohoud Al-Mughathwi" userId="7efd23e82c5e6fa0" providerId="LiveId" clId="{98B1EE7A-BFF9-4A1D-9049-FFD8D3B5524A}" dt="2020-11-25T12:56:37.804" v="703" actId="1076"/>
        <pc:sldMkLst>
          <pc:docMk/>
          <pc:sldMk cId="3204861797" sldId="1239"/>
        </pc:sldMkLst>
        <pc:spChg chg="del">
          <ac:chgData name="Ohoud Al-Mughathwi" userId="7efd23e82c5e6fa0" providerId="LiveId" clId="{98B1EE7A-BFF9-4A1D-9049-FFD8D3B5524A}" dt="2020-11-25T12:26:19.786" v="346" actId="478"/>
          <ac:spMkLst>
            <pc:docMk/>
            <pc:sldMk cId="3204861797" sldId="1239"/>
            <ac:spMk id="6" creationId="{CB2B0C05-1245-412D-AEB9-AB24DBB51EBA}"/>
          </ac:spMkLst>
        </pc:spChg>
        <pc:spChg chg="add mod">
          <ac:chgData name="Ohoud Al-Mughathwi" userId="7efd23e82c5e6fa0" providerId="LiveId" clId="{98B1EE7A-BFF9-4A1D-9049-FFD8D3B5524A}" dt="2020-11-25T12:41:02.671" v="387" actId="208"/>
          <ac:spMkLst>
            <pc:docMk/>
            <pc:sldMk cId="3204861797" sldId="1239"/>
            <ac:spMk id="7" creationId="{9C3D6CCB-EE1A-4A91-98B5-E2CAAED27976}"/>
          </ac:spMkLst>
        </pc:spChg>
        <pc:spChg chg="add mod">
          <ac:chgData name="Ohoud Al-Mughathwi" userId="7efd23e82c5e6fa0" providerId="LiveId" clId="{98B1EE7A-BFF9-4A1D-9049-FFD8D3B5524A}" dt="2020-11-25T12:40:13.187" v="371" actId="1076"/>
          <ac:spMkLst>
            <pc:docMk/>
            <pc:sldMk cId="3204861797" sldId="1239"/>
            <ac:spMk id="9" creationId="{8414FBC7-6A5B-4C08-85CF-C796C2617F1A}"/>
          </ac:spMkLst>
        </pc:spChg>
        <pc:spChg chg="add mod">
          <ac:chgData name="Ohoud Al-Mughathwi" userId="7efd23e82c5e6fa0" providerId="LiveId" clId="{98B1EE7A-BFF9-4A1D-9049-FFD8D3B5524A}" dt="2020-11-25T12:40:15.560" v="372" actId="1076"/>
          <ac:spMkLst>
            <pc:docMk/>
            <pc:sldMk cId="3204861797" sldId="1239"/>
            <ac:spMk id="10" creationId="{BEB6ABC9-6752-4F6E-A6C8-706DFB1B781E}"/>
          </ac:spMkLst>
        </pc:spChg>
        <pc:spChg chg="add mod">
          <ac:chgData name="Ohoud Al-Mughathwi" userId="7efd23e82c5e6fa0" providerId="LiveId" clId="{98B1EE7A-BFF9-4A1D-9049-FFD8D3B5524A}" dt="2020-11-25T12:40:17.851" v="373" actId="1076"/>
          <ac:spMkLst>
            <pc:docMk/>
            <pc:sldMk cId="3204861797" sldId="1239"/>
            <ac:spMk id="13" creationId="{593CBBB5-164D-4F80-B89D-C7E4B66417C2}"/>
          </ac:spMkLst>
        </pc:spChg>
        <pc:spChg chg="add mod">
          <ac:chgData name="Ohoud Al-Mughathwi" userId="7efd23e82c5e6fa0" providerId="LiveId" clId="{98B1EE7A-BFF9-4A1D-9049-FFD8D3B5524A}" dt="2020-11-25T12:40:33.286" v="378" actId="1076"/>
          <ac:spMkLst>
            <pc:docMk/>
            <pc:sldMk cId="3204861797" sldId="1239"/>
            <ac:spMk id="14" creationId="{5302B74C-6776-4CC6-A98E-BBC2E01E938F}"/>
          </ac:spMkLst>
        </pc:spChg>
        <pc:spChg chg="add mod">
          <ac:chgData name="Ohoud Al-Mughathwi" userId="7efd23e82c5e6fa0" providerId="LiveId" clId="{98B1EE7A-BFF9-4A1D-9049-FFD8D3B5524A}" dt="2020-11-25T12:40:26.556" v="376" actId="1076"/>
          <ac:spMkLst>
            <pc:docMk/>
            <pc:sldMk cId="3204861797" sldId="1239"/>
            <ac:spMk id="15" creationId="{008AEB5C-8EDD-42EE-9974-5E7F74ACF6F7}"/>
          </ac:spMkLst>
        </pc:spChg>
        <pc:spChg chg="add mod">
          <ac:chgData name="Ohoud Al-Mughathwi" userId="7efd23e82c5e6fa0" providerId="LiveId" clId="{98B1EE7A-BFF9-4A1D-9049-FFD8D3B5524A}" dt="2020-11-25T12:40:29.502" v="377" actId="1076"/>
          <ac:spMkLst>
            <pc:docMk/>
            <pc:sldMk cId="3204861797" sldId="1239"/>
            <ac:spMk id="16" creationId="{36907CD4-CBA2-423B-A3CE-197E910B1450}"/>
          </ac:spMkLst>
        </pc:spChg>
        <pc:picChg chg="del">
          <ac:chgData name="Ohoud Al-Mughathwi" userId="7efd23e82c5e6fa0" providerId="LiveId" clId="{98B1EE7A-BFF9-4A1D-9049-FFD8D3B5524A}" dt="2020-11-25T12:20:44.023" v="124" actId="478"/>
          <ac:picMkLst>
            <pc:docMk/>
            <pc:sldMk cId="3204861797" sldId="1239"/>
            <ac:picMk id="3" creationId="{79B05465-79F1-4085-A1D9-EAEDACB2C366}"/>
          </ac:picMkLst>
        </pc:picChg>
        <pc:picChg chg="add mod ord">
          <ac:chgData name="Ohoud Al-Mughathwi" userId="7efd23e82c5e6fa0" providerId="LiveId" clId="{98B1EE7A-BFF9-4A1D-9049-FFD8D3B5524A}" dt="2020-11-25T12:41:12.064" v="389" actId="166"/>
          <ac:picMkLst>
            <pc:docMk/>
            <pc:sldMk cId="3204861797" sldId="1239"/>
            <ac:picMk id="4" creationId="{5A5931D3-C325-413C-BE34-0D944C9E61F3}"/>
          </ac:picMkLst>
        </pc:picChg>
        <pc:picChg chg="mod modCrop">
          <ac:chgData name="Ohoud Al-Mughathwi" userId="7efd23e82c5e6fa0" providerId="LiveId" clId="{98B1EE7A-BFF9-4A1D-9049-FFD8D3B5524A}" dt="2020-11-25T12:40:08.395" v="370" actId="1076"/>
          <ac:picMkLst>
            <pc:docMk/>
            <pc:sldMk cId="3204861797" sldId="1239"/>
            <ac:picMk id="5" creationId="{5C92CE23-4F5B-4DF9-B9BD-DB0AC406FBD0}"/>
          </ac:picMkLst>
        </pc:picChg>
        <pc:picChg chg="add mod">
          <ac:chgData name="Ohoud Al-Mughathwi" userId="7efd23e82c5e6fa0" providerId="LiveId" clId="{98B1EE7A-BFF9-4A1D-9049-FFD8D3B5524A}" dt="2020-11-25T12:56:37.804" v="703" actId="1076"/>
          <ac:picMkLst>
            <pc:docMk/>
            <pc:sldMk cId="3204861797" sldId="1239"/>
            <ac:picMk id="18" creationId="{52E5D8A8-5D68-4E68-8278-7CE088C1FA19}"/>
          </ac:picMkLst>
        </pc:picChg>
        <pc:picChg chg="del">
          <ac:chgData name="Ohoud Al-Mughathwi" userId="7efd23e82c5e6fa0" providerId="LiveId" clId="{98B1EE7A-BFF9-4A1D-9049-FFD8D3B5524A}" dt="2020-11-25T12:20:30.417" v="118" actId="478"/>
          <ac:picMkLst>
            <pc:docMk/>
            <pc:sldMk cId="3204861797" sldId="1239"/>
            <ac:picMk id="23" creationId="{F4C2A514-8F1C-40BE-B0D2-BCFD22E28DA3}"/>
          </ac:picMkLst>
        </pc:picChg>
      </pc:sldChg>
      <pc:sldChg chg="addSp delSp modSp add mod modAnim">
        <pc:chgData name="Ohoud Al-Mughathwi" userId="7efd23e82c5e6fa0" providerId="LiveId" clId="{98B1EE7A-BFF9-4A1D-9049-FFD8D3B5524A}" dt="2020-11-25T14:55:21.380" v="2035" actId="1440"/>
        <pc:sldMkLst>
          <pc:docMk/>
          <pc:sldMk cId="251495221" sldId="1240"/>
        </pc:sldMkLst>
        <pc:spChg chg="add mod ord">
          <ac:chgData name="Ohoud Al-Mughathwi" userId="7efd23e82c5e6fa0" providerId="LiveId" clId="{98B1EE7A-BFF9-4A1D-9049-FFD8D3B5524A}" dt="2020-11-25T14:49:44.459" v="1968" actId="14100"/>
          <ac:spMkLst>
            <pc:docMk/>
            <pc:sldMk cId="251495221" sldId="1240"/>
            <ac:spMk id="7" creationId="{B7AE93B1-ACAF-4D6F-A51B-EFA2991DFE1F}"/>
          </ac:spMkLst>
        </pc:spChg>
        <pc:spChg chg="add mod">
          <ac:chgData name="Ohoud Al-Mughathwi" userId="7efd23e82c5e6fa0" providerId="LiveId" clId="{98B1EE7A-BFF9-4A1D-9049-FFD8D3B5524A}" dt="2020-11-25T12:46:18.903" v="452" actId="1076"/>
          <ac:spMkLst>
            <pc:docMk/>
            <pc:sldMk cId="251495221" sldId="1240"/>
            <ac:spMk id="8" creationId="{A4C0F7AC-3493-488B-B6B5-58ADC003CD60}"/>
          </ac:spMkLst>
        </pc:spChg>
        <pc:spChg chg="add mod">
          <ac:chgData name="Ohoud Al-Mughathwi" userId="7efd23e82c5e6fa0" providerId="LiveId" clId="{98B1EE7A-BFF9-4A1D-9049-FFD8D3B5524A}" dt="2020-11-25T12:46:12.183" v="447" actId="1076"/>
          <ac:spMkLst>
            <pc:docMk/>
            <pc:sldMk cId="251495221" sldId="1240"/>
            <ac:spMk id="9" creationId="{65A55BDF-9C76-4AEF-8E76-916C8072C378}"/>
          </ac:spMkLst>
        </pc:spChg>
        <pc:spChg chg="add mod">
          <ac:chgData name="Ohoud Al-Mughathwi" userId="7efd23e82c5e6fa0" providerId="LiveId" clId="{98B1EE7A-BFF9-4A1D-9049-FFD8D3B5524A}" dt="2020-11-25T12:46:43.647" v="461" actId="1076"/>
          <ac:spMkLst>
            <pc:docMk/>
            <pc:sldMk cId="251495221" sldId="1240"/>
            <ac:spMk id="10" creationId="{820ECCFC-037A-446F-B628-127656535A22}"/>
          </ac:spMkLst>
        </pc:spChg>
        <pc:spChg chg="add mod">
          <ac:chgData name="Ohoud Al-Mughathwi" userId="7efd23e82c5e6fa0" providerId="LiveId" clId="{98B1EE7A-BFF9-4A1D-9049-FFD8D3B5524A}" dt="2020-11-25T12:46:52.534" v="473" actId="20577"/>
          <ac:spMkLst>
            <pc:docMk/>
            <pc:sldMk cId="251495221" sldId="1240"/>
            <ac:spMk id="13" creationId="{6D991334-4D40-457D-A512-CE473807B67E}"/>
          </ac:spMkLst>
        </pc:spChg>
        <pc:spChg chg="add mod">
          <ac:chgData name="Ohoud Al-Mughathwi" userId="7efd23e82c5e6fa0" providerId="LiveId" clId="{98B1EE7A-BFF9-4A1D-9049-FFD8D3B5524A}" dt="2020-11-25T12:47:07.264" v="488" actId="20577"/>
          <ac:spMkLst>
            <pc:docMk/>
            <pc:sldMk cId="251495221" sldId="1240"/>
            <ac:spMk id="14" creationId="{42222E7C-5E2C-4889-8AFC-7F06515E6040}"/>
          </ac:spMkLst>
        </pc:spChg>
        <pc:spChg chg="add mod">
          <ac:chgData name="Ohoud Al-Mughathwi" userId="7efd23e82c5e6fa0" providerId="LiveId" clId="{98B1EE7A-BFF9-4A1D-9049-FFD8D3B5524A}" dt="2020-11-25T12:47:31.513" v="505" actId="1076"/>
          <ac:spMkLst>
            <pc:docMk/>
            <pc:sldMk cId="251495221" sldId="1240"/>
            <ac:spMk id="15" creationId="{0A3C2F7D-E3D7-4DFE-8713-CB5CDEC70062}"/>
          </ac:spMkLst>
        </pc:spChg>
        <pc:spChg chg="add mod">
          <ac:chgData name="Ohoud Al-Mughathwi" userId="7efd23e82c5e6fa0" providerId="LiveId" clId="{98B1EE7A-BFF9-4A1D-9049-FFD8D3B5524A}" dt="2020-11-25T12:47:46.018" v="515" actId="20577"/>
          <ac:spMkLst>
            <pc:docMk/>
            <pc:sldMk cId="251495221" sldId="1240"/>
            <ac:spMk id="16" creationId="{469B6D2F-C698-447E-A539-3DF88DE10D0F}"/>
          </ac:spMkLst>
        </pc:spChg>
        <pc:spChg chg="mod">
          <ac:chgData name="Ohoud Al-Mughathwi" userId="7efd23e82c5e6fa0" providerId="LiveId" clId="{98B1EE7A-BFF9-4A1D-9049-FFD8D3B5524A}" dt="2020-11-25T12:45:17.088" v="442" actId="20577"/>
          <ac:spMkLst>
            <pc:docMk/>
            <pc:sldMk cId="251495221" sldId="1240"/>
            <ac:spMk id="17" creationId="{6EE8197D-F824-4983-B67B-338C10000DAD}"/>
          </ac:spMkLst>
        </pc:spChg>
        <pc:spChg chg="add mod">
          <ac:chgData name="Ohoud Al-Mughathwi" userId="7efd23e82c5e6fa0" providerId="LiveId" clId="{98B1EE7A-BFF9-4A1D-9049-FFD8D3B5524A}" dt="2020-11-25T12:48:06.316" v="528" actId="1076"/>
          <ac:spMkLst>
            <pc:docMk/>
            <pc:sldMk cId="251495221" sldId="1240"/>
            <ac:spMk id="18" creationId="{DDDF3DDB-0974-4E10-8308-A0DE2487E5CD}"/>
          </ac:spMkLst>
        </pc:spChg>
        <pc:spChg chg="add mod">
          <ac:chgData name="Ohoud Al-Mughathwi" userId="7efd23e82c5e6fa0" providerId="LiveId" clId="{98B1EE7A-BFF9-4A1D-9049-FFD8D3B5524A}" dt="2020-11-25T12:48:20.040" v="533" actId="20577"/>
          <ac:spMkLst>
            <pc:docMk/>
            <pc:sldMk cId="251495221" sldId="1240"/>
            <ac:spMk id="19" creationId="{E864F0B0-FE50-4128-B890-333B953F8F96}"/>
          </ac:spMkLst>
        </pc:spChg>
        <pc:spChg chg="add mod">
          <ac:chgData name="Ohoud Al-Mughathwi" userId="7efd23e82c5e6fa0" providerId="LiveId" clId="{98B1EE7A-BFF9-4A1D-9049-FFD8D3B5524A}" dt="2020-11-25T12:48:37.182" v="570" actId="20577"/>
          <ac:spMkLst>
            <pc:docMk/>
            <pc:sldMk cId="251495221" sldId="1240"/>
            <ac:spMk id="20" creationId="{35897128-6AEE-4476-9B2D-3A71A79329A6}"/>
          </ac:spMkLst>
        </pc:spChg>
        <pc:spChg chg="add mod">
          <ac:chgData name="Ohoud Al-Mughathwi" userId="7efd23e82c5e6fa0" providerId="LiveId" clId="{98B1EE7A-BFF9-4A1D-9049-FFD8D3B5524A}" dt="2020-11-25T12:49:12.979" v="603" actId="20577"/>
          <ac:spMkLst>
            <pc:docMk/>
            <pc:sldMk cId="251495221" sldId="1240"/>
            <ac:spMk id="21" creationId="{4CE09F92-3591-4E3A-94AD-00D5D05C3860}"/>
          </ac:spMkLst>
        </pc:spChg>
        <pc:spChg chg="add mod">
          <ac:chgData name="Ohoud Al-Mughathwi" userId="7efd23e82c5e6fa0" providerId="LiveId" clId="{98B1EE7A-BFF9-4A1D-9049-FFD8D3B5524A}" dt="2020-11-25T12:49:08.903" v="601" actId="20577"/>
          <ac:spMkLst>
            <pc:docMk/>
            <pc:sldMk cId="251495221" sldId="1240"/>
            <ac:spMk id="22" creationId="{86A07BF3-D006-4457-9D77-D5B4CBFE7CF0}"/>
          </ac:spMkLst>
        </pc:spChg>
        <pc:picChg chg="del">
          <ac:chgData name="Ohoud Al-Mughathwi" userId="7efd23e82c5e6fa0" providerId="LiveId" clId="{98B1EE7A-BFF9-4A1D-9049-FFD8D3B5524A}" dt="2020-11-25T12:44:13.652" v="423" actId="478"/>
          <ac:picMkLst>
            <pc:docMk/>
            <pc:sldMk cId="251495221" sldId="1240"/>
            <ac:picMk id="3" creationId="{E98EB7A8-B6F2-428D-8571-C62C5122A290}"/>
          </ac:picMkLst>
        </pc:picChg>
        <pc:picChg chg="add mod modCrop">
          <ac:chgData name="Ohoud Al-Mughathwi" userId="7efd23e82c5e6fa0" providerId="LiveId" clId="{98B1EE7A-BFF9-4A1D-9049-FFD8D3B5524A}" dt="2020-11-25T14:55:21.380" v="2035" actId="1440"/>
          <ac:picMkLst>
            <pc:docMk/>
            <pc:sldMk cId="251495221" sldId="1240"/>
            <ac:picMk id="4" creationId="{41B6BD49-123D-4DF5-87DC-3B3AEF3F8655}"/>
          </ac:picMkLst>
        </pc:picChg>
        <pc:picChg chg="add mod ord">
          <ac:chgData name="Ohoud Al-Mughathwi" userId="7efd23e82c5e6fa0" providerId="LiveId" clId="{98B1EE7A-BFF9-4A1D-9049-FFD8D3B5524A}" dt="2020-11-25T14:49:57.966" v="1971" actId="1076"/>
          <ac:picMkLst>
            <pc:docMk/>
            <pc:sldMk cId="251495221" sldId="1240"/>
            <ac:picMk id="6" creationId="{F33D44EE-D0EF-4CCC-846F-F47E6B8555E0}"/>
          </ac:picMkLst>
        </pc:picChg>
        <pc:picChg chg="ord">
          <ac:chgData name="Ohoud Al-Mughathwi" userId="7efd23e82c5e6fa0" providerId="LiveId" clId="{98B1EE7A-BFF9-4A1D-9049-FFD8D3B5524A}" dt="2020-11-25T14:49:02.201" v="1963" actId="167"/>
          <ac:picMkLst>
            <pc:docMk/>
            <pc:sldMk cId="251495221" sldId="1240"/>
            <ac:picMk id="12" creationId="{EB3B2B70-C671-4CC8-AD54-47539A8263DA}"/>
          </ac:picMkLst>
        </pc:picChg>
      </pc:sldChg>
      <pc:sldChg chg="add del">
        <pc:chgData name="Ohoud Al-Mughathwi" userId="7efd23e82c5e6fa0" providerId="LiveId" clId="{98B1EE7A-BFF9-4A1D-9049-FFD8D3B5524A}" dt="2020-11-25T12:44:52.895" v="435" actId="47"/>
        <pc:sldMkLst>
          <pc:docMk/>
          <pc:sldMk cId="633329414" sldId="1241"/>
        </pc:sldMkLst>
      </pc:sldChg>
      <pc:sldChg chg="addSp delSp modSp add mod modAnim">
        <pc:chgData name="Ohoud Al-Mughathwi" userId="7efd23e82c5e6fa0" providerId="LiveId" clId="{98B1EE7A-BFF9-4A1D-9049-FFD8D3B5524A}" dt="2020-11-25T14:55:07.949" v="2034" actId="1440"/>
        <pc:sldMkLst>
          <pc:docMk/>
          <pc:sldMk cId="3463821974" sldId="1242"/>
        </pc:sldMkLst>
        <pc:spChg chg="add mod">
          <ac:chgData name="Ohoud Al-Mughathwi" userId="7efd23e82c5e6fa0" providerId="LiveId" clId="{98B1EE7A-BFF9-4A1D-9049-FFD8D3B5524A}" dt="2020-11-25T12:54:17.948" v="687" actId="1076"/>
          <ac:spMkLst>
            <pc:docMk/>
            <pc:sldMk cId="3463821974" sldId="1242"/>
            <ac:spMk id="7" creationId="{2BFE1CB0-FAD1-4B46-87A8-F403C0A2ACF4}"/>
          </ac:spMkLst>
        </pc:spChg>
        <pc:spChg chg="add mod">
          <ac:chgData name="Ohoud Al-Mughathwi" userId="7efd23e82c5e6fa0" providerId="LiveId" clId="{98B1EE7A-BFF9-4A1D-9049-FFD8D3B5524A}" dt="2020-11-25T12:55:08.103" v="695" actId="207"/>
          <ac:spMkLst>
            <pc:docMk/>
            <pc:sldMk cId="3463821974" sldId="1242"/>
            <ac:spMk id="9" creationId="{12F395F0-66F1-4015-B2CF-0100EE6DFF85}"/>
          </ac:spMkLst>
        </pc:spChg>
        <pc:spChg chg="add del mod">
          <ac:chgData name="Ohoud Al-Mughathwi" userId="7efd23e82c5e6fa0" providerId="LiveId" clId="{98B1EE7A-BFF9-4A1D-9049-FFD8D3B5524A}" dt="2020-11-25T12:53:36.587" v="679" actId="478"/>
          <ac:spMkLst>
            <pc:docMk/>
            <pc:sldMk cId="3463821974" sldId="1242"/>
            <ac:spMk id="10" creationId="{73BCA638-D51E-4B68-B724-31D20CF2E58E}"/>
          </ac:spMkLst>
        </pc:spChg>
        <pc:spChg chg="add mod">
          <ac:chgData name="Ohoud Al-Mughathwi" userId="7efd23e82c5e6fa0" providerId="LiveId" clId="{98B1EE7A-BFF9-4A1D-9049-FFD8D3B5524A}" dt="2020-11-25T12:54:21.391" v="688" actId="1076"/>
          <ac:spMkLst>
            <pc:docMk/>
            <pc:sldMk cId="3463821974" sldId="1242"/>
            <ac:spMk id="13" creationId="{E57CE407-446E-4A92-B419-397BF4CC10DD}"/>
          </ac:spMkLst>
        </pc:spChg>
        <pc:spChg chg="add mod">
          <ac:chgData name="Ohoud Al-Mughathwi" userId="7efd23e82c5e6fa0" providerId="LiveId" clId="{98B1EE7A-BFF9-4A1D-9049-FFD8D3B5524A}" dt="2020-11-25T12:55:10.773" v="696" actId="207"/>
          <ac:spMkLst>
            <pc:docMk/>
            <pc:sldMk cId="3463821974" sldId="1242"/>
            <ac:spMk id="14" creationId="{FD5E118F-3925-4846-A699-65282B5596B4}"/>
          </ac:spMkLst>
        </pc:spChg>
        <pc:spChg chg="add mod">
          <ac:chgData name="Ohoud Al-Mughathwi" userId="7efd23e82c5e6fa0" providerId="LiveId" clId="{98B1EE7A-BFF9-4A1D-9049-FFD8D3B5524A}" dt="2020-11-25T12:54:28.836" v="690" actId="1076"/>
          <ac:spMkLst>
            <pc:docMk/>
            <pc:sldMk cId="3463821974" sldId="1242"/>
            <ac:spMk id="15" creationId="{4F5CCA0F-8B42-4FA7-9E21-8DDCA045C911}"/>
          </ac:spMkLst>
        </pc:spChg>
        <pc:spChg chg="mod ord">
          <ac:chgData name="Ohoud Al-Mughathwi" userId="7efd23e82c5e6fa0" providerId="LiveId" clId="{98B1EE7A-BFF9-4A1D-9049-FFD8D3B5524A}" dt="2020-11-25T12:55:19.418" v="697" actId="166"/>
          <ac:spMkLst>
            <pc:docMk/>
            <pc:sldMk cId="3463821974" sldId="1242"/>
            <ac:spMk id="17" creationId="{6EE8197D-F824-4983-B67B-338C10000DAD}"/>
          </ac:spMkLst>
        </pc:spChg>
        <pc:picChg chg="mod modCrop">
          <ac:chgData name="Ohoud Al-Mughathwi" userId="7efd23e82c5e6fa0" providerId="LiveId" clId="{98B1EE7A-BFF9-4A1D-9049-FFD8D3B5524A}" dt="2020-11-25T14:55:07.949" v="2034" actId="1440"/>
          <ac:picMkLst>
            <pc:docMk/>
            <pc:sldMk cId="3463821974" sldId="1242"/>
            <ac:picMk id="4" creationId="{41B6BD49-123D-4DF5-87DC-3B3AEF3F8655}"/>
          </ac:picMkLst>
        </pc:picChg>
        <pc:picChg chg="ord">
          <ac:chgData name="Ohoud Al-Mughathwi" userId="7efd23e82c5e6fa0" providerId="LiveId" clId="{98B1EE7A-BFF9-4A1D-9049-FFD8D3B5524A}" dt="2020-11-25T12:55:19.418" v="697" actId="166"/>
          <ac:picMkLst>
            <pc:docMk/>
            <pc:sldMk cId="3463821974" sldId="1242"/>
            <ac:picMk id="11" creationId="{7BC4E4BD-B4D3-4EB9-B8EF-361B5678F857}"/>
          </ac:picMkLst>
        </pc:picChg>
      </pc:sldChg>
      <pc:sldChg chg="new del">
        <pc:chgData name="Ohoud Al-Mughathwi" userId="7efd23e82c5e6fa0" providerId="LiveId" clId="{98B1EE7A-BFF9-4A1D-9049-FFD8D3B5524A}" dt="2020-11-25T13:12:21.493" v="944" actId="47"/>
        <pc:sldMkLst>
          <pc:docMk/>
          <pc:sldMk cId="390119753" sldId="1243"/>
        </pc:sldMkLst>
      </pc:sldChg>
      <pc:sldChg chg="addSp delSp modSp add mod ord">
        <pc:chgData name="Ohoud Al-Mughathwi" userId="7efd23e82c5e6fa0" providerId="LiveId" clId="{98B1EE7A-BFF9-4A1D-9049-FFD8D3B5524A}" dt="2020-11-25T13:24:40.159" v="1180" actId="404"/>
        <pc:sldMkLst>
          <pc:docMk/>
          <pc:sldMk cId="404010747" sldId="1243"/>
        </pc:sldMkLst>
        <pc:spChg chg="add mod">
          <ac:chgData name="Ohoud Al-Mughathwi" userId="7efd23e82c5e6fa0" providerId="LiveId" clId="{98B1EE7A-BFF9-4A1D-9049-FFD8D3B5524A}" dt="2020-11-25T13:24:40.159" v="1180" actId="404"/>
          <ac:spMkLst>
            <pc:docMk/>
            <pc:sldMk cId="404010747" sldId="1243"/>
            <ac:spMk id="5" creationId="{0827D5D3-B5D1-4F0B-9FC0-BB9819CA3C45}"/>
          </ac:spMkLst>
        </pc:spChg>
        <pc:spChg chg="mod">
          <ac:chgData name="Ohoud Al-Mughathwi" userId="7efd23e82c5e6fa0" providerId="LiveId" clId="{98B1EE7A-BFF9-4A1D-9049-FFD8D3B5524A}" dt="2020-11-25T13:12:34.179" v="950" actId="20577"/>
          <ac:spMkLst>
            <pc:docMk/>
            <pc:sldMk cId="404010747" sldId="1243"/>
            <ac:spMk id="17" creationId="{6EE8197D-F824-4983-B67B-338C10000DAD}"/>
          </ac:spMkLst>
        </pc:spChg>
        <pc:picChg chg="del">
          <ac:chgData name="Ohoud Al-Mughathwi" userId="7efd23e82c5e6fa0" providerId="LiveId" clId="{98B1EE7A-BFF9-4A1D-9049-FFD8D3B5524A}" dt="2020-11-25T13:12:31.292" v="948" actId="478"/>
          <ac:picMkLst>
            <pc:docMk/>
            <pc:sldMk cId="404010747" sldId="1243"/>
            <ac:picMk id="3" creationId="{7D486A10-8622-4B87-AEA3-259DEA0FC4BA}"/>
          </ac:picMkLst>
        </pc:picChg>
        <pc:picChg chg="add mod">
          <ac:chgData name="Ohoud Al-Mughathwi" userId="7efd23e82c5e6fa0" providerId="LiveId" clId="{98B1EE7A-BFF9-4A1D-9049-FFD8D3B5524A}" dt="2020-11-25T13:24:18.873" v="1173" actId="1076"/>
          <ac:picMkLst>
            <pc:docMk/>
            <pc:sldMk cId="404010747" sldId="1243"/>
            <ac:picMk id="4" creationId="{BA605207-928B-49D4-9EE8-26521C30880C}"/>
          </ac:picMkLst>
        </pc:picChg>
        <pc:picChg chg="del">
          <ac:chgData name="Ohoud Al-Mughathwi" userId="7efd23e82c5e6fa0" providerId="LiveId" clId="{98B1EE7A-BFF9-4A1D-9049-FFD8D3B5524A}" dt="2020-11-25T13:12:31.292" v="948" actId="478"/>
          <ac:picMkLst>
            <pc:docMk/>
            <pc:sldMk cId="404010747" sldId="1243"/>
            <ac:picMk id="7" creationId="{290F99D0-EB0B-465D-BA43-11083D27F47A}"/>
          </ac:picMkLst>
        </pc:picChg>
      </pc:sldChg>
      <pc:sldChg chg="addSp modSp add mod modAnim">
        <pc:chgData name="Ohoud Al-Mughathwi" userId="7efd23e82c5e6fa0" providerId="LiveId" clId="{98B1EE7A-BFF9-4A1D-9049-FFD8D3B5524A}" dt="2020-11-25T13:36:23.577" v="1398" actId="207"/>
        <pc:sldMkLst>
          <pc:docMk/>
          <pc:sldMk cId="2113977121" sldId="1244"/>
        </pc:sldMkLst>
        <pc:spChg chg="add mod">
          <ac:chgData name="Ohoud Al-Mughathwi" userId="7efd23e82c5e6fa0" providerId="LiveId" clId="{98B1EE7A-BFF9-4A1D-9049-FFD8D3B5524A}" dt="2020-11-25T13:35:37.411" v="1386" actId="2085"/>
          <ac:spMkLst>
            <pc:docMk/>
            <pc:sldMk cId="2113977121" sldId="1244"/>
            <ac:spMk id="4" creationId="{ECD8F086-3E9A-495D-8519-6FC9D98B9878}"/>
          </ac:spMkLst>
        </pc:spChg>
        <pc:spChg chg="add mod">
          <ac:chgData name="Ohoud Al-Mughathwi" userId="7efd23e82c5e6fa0" providerId="LiveId" clId="{98B1EE7A-BFF9-4A1D-9049-FFD8D3B5524A}" dt="2020-11-25T13:35:28.311" v="1384" actId="207"/>
          <ac:spMkLst>
            <pc:docMk/>
            <pc:sldMk cId="2113977121" sldId="1244"/>
            <ac:spMk id="7" creationId="{2D671C29-F596-496B-BFC0-234BE325D099}"/>
          </ac:spMkLst>
        </pc:spChg>
        <pc:spChg chg="add mod">
          <ac:chgData name="Ohoud Al-Mughathwi" userId="7efd23e82c5e6fa0" providerId="LiveId" clId="{98B1EE7A-BFF9-4A1D-9049-FFD8D3B5524A}" dt="2020-11-25T13:35:45.496" v="1389" actId="207"/>
          <ac:spMkLst>
            <pc:docMk/>
            <pc:sldMk cId="2113977121" sldId="1244"/>
            <ac:spMk id="9" creationId="{B2121392-22F2-4D43-8825-BCBDB96F138D}"/>
          </ac:spMkLst>
        </pc:spChg>
        <pc:spChg chg="add mod">
          <ac:chgData name="Ohoud Al-Mughathwi" userId="7efd23e82c5e6fa0" providerId="LiveId" clId="{98B1EE7A-BFF9-4A1D-9049-FFD8D3B5524A}" dt="2020-11-25T13:35:40.652" v="1388" actId="2085"/>
          <ac:spMkLst>
            <pc:docMk/>
            <pc:sldMk cId="2113977121" sldId="1244"/>
            <ac:spMk id="13" creationId="{1DDD0EA2-996A-4CA3-A7BA-17492884EFAD}"/>
          </ac:spMkLst>
        </pc:spChg>
        <pc:spChg chg="add mod">
          <ac:chgData name="Ohoud Al-Mughathwi" userId="7efd23e82c5e6fa0" providerId="LiveId" clId="{98B1EE7A-BFF9-4A1D-9049-FFD8D3B5524A}" dt="2020-11-25T13:35:49.751" v="1391" actId="2085"/>
          <ac:spMkLst>
            <pc:docMk/>
            <pc:sldMk cId="2113977121" sldId="1244"/>
            <ac:spMk id="14" creationId="{681F0434-5184-4091-AE90-63A12370C32D}"/>
          </ac:spMkLst>
        </pc:spChg>
        <pc:spChg chg="add mod">
          <ac:chgData name="Ohoud Al-Mughathwi" userId="7efd23e82c5e6fa0" providerId="LiveId" clId="{98B1EE7A-BFF9-4A1D-9049-FFD8D3B5524A}" dt="2020-11-25T13:35:52.491" v="1393" actId="2085"/>
          <ac:spMkLst>
            <pc:docMk/>
            <pc:sldMk cId="2113977121" sldId="1244"/>
            <ac:spMk id="15" creationId="{70DBF42C-372D-46A3-97C6-BB22483F5746}"/>
          </ac:spMkLst>
        </pc:spChg>
        <pc:spChg chg="add mod">
          <ac:chgData name="Ohoud Al-Mughathwi" userId="7efd23e82c5e6fa0" providerId="LiveId" clId="{98B1EE7A-BFF9-4A1D-9049-FFD8D3B5524A}" dt="2020-11-25T13:35:59.379" v="1396" actId="14100"/>
          <ac:spMkLst>
            <pc:docMk/>
            <pc:sldMk cId="2113977121" sldId="1244"/>
            <ac:spMk id="16" creationId="{5C3E53E4-34D1-4836-9529-29076C413A54}"/>
          </ac:spMkLst>
        </pc:spChg>
        <pc:spChg chg="add mod">
          <ac:chgData name="Ohoud Al-Mughathwi" userId="7efd23e82c5e6fa0" providerId="LiveId" clId="{98B1EE7A-BFF9-4A1D-9049-FFD8D3B5524A}" dt="2020-11-25T13:36:23.577" v="1398" actId="207"/>
          <ac:spMkLst>
            <pc:docMk/>
            <pc:sldMk cId="2113977121" sldId="1244"/>
            <ac:spMk id="18" creationId="{54877A0D-AFC4-4600-8B9E-6FE4183D1FB2}"/>
          </ac:spMkLst>
        </pc:spChg>
        <pc:picChg chg="add mod modCrop">
          <ac:chgData name="Ohoud Al-Mughathwi" userId="7efd23e82c5e6fa0" providerId="LiveId" clId="{98B1EE7A-BFF9-4A1D-9049-FFD8D3B5524A}" dt="2020-11-25T13:18:34.218" v="1011" actId="14100"/>
          <ac:picMkLst>
            <pc:docMk/>
            <pc:sldMk cId="2113977121" sldId="1244"/>
            <ac:picMk id="5" creationId="{52B24560-7F01-4C4D-A8E6-E4754506239E}"/>
          </ac:picMkLst>
        </pc:picChg>
        <pc:picChg chg="add mod modCrop">
          <ac:chgData name="Ohoud Al-Mughathwi" userId="7efd23e82c5e6fa0" providerId="LiveId" clId="{98B1EE7A-BFF9-4A1D-9049-FFD8D3B5524A}" dt="2020-11-25T13:18:23.330" v="1008" actId="14100"/>
          <ac:picMkLst>
            <pc:docMk/>
            <pc:sldMk cId="2113977121" sldId="1244"/>
            <ac:picMk id="10" creationId="{13FB7423-FF85-4CF0-B234-4A50E49F53C0}"/>
          </ac:picMkLst>
        </pc:picChg>
      </pc:sldChg>
      <pc:sldChg chg="addSp delSp modSp add mod">
        <pc:chgData name="Ohoud Al-Mughathwi" userId="7efd23e82c5e6fa0" providerId="LiveId" clId="{98B1EE7A-BFF9-4A1D-9049-FFD8D3B5524A}" dt="2020-11-25T13:15:46.866" v="965" actId="21"/>
        <pc:sldMkLst>
          <pc:docMk/>
          <pc:sldMk cId="3501225714" sldId="1245"/>
        </pc:sldMkLst>
        <pc:spChg chg="add del">
          <ac:chgData name="Ohoud Al-Mughathwi" userId="7efd23e82c5e6fa0" providerId="LiveId" clId="{98B1EE7A-BFF9-4A1D-9049-FFD8D3B5524A}" dt="2020-11-25T13:12:41.124" v="954" actId="478"/>
          <ac:spMkLst>
            <pc:docMk/>
            <pc:sldMk cId="3501225714" sldId="1245"/>
            <ac:spMk id="6" creationId="{07199621-EF49-4DD2-B0E9-7F56881A8FA1}"/>
          </ac:spMkLst>
        </pc:spChg>
        <pc:picChg chg="add mod">
          <ac:chgData name="Ohoud Al-Mughathwi" userId="7efd23e82c5e6fa0" providerId="LiveId" clId="{98B1EE7A-BFF9-4A1D-9049-FFD8D3B5524A}" dt="2020-11-25T13:13:08.230" v="959" actId="1076"/>
          <ac:picMkLst>
            <pc:docMk/>
            <pc:sldMk cId="3501225714" sldId="1245"/>
            <ac:picMk id="4" creationId="{5A19C73B-4C56-4D61-842E-2685EF2729FE}"/>
          </ac:picMkLst>
        </pc:picChg>
        <pc:picChg chg="add del mod modCrop">
          <ac:chgData name="Ohoud Al-Mughathwi" userId="7efd23e82c5e6fa0" providerId="LiveId" clId="{98B1EE7A-BFF9-4A1D-9049-FFD8D3B5524A}" dt="2020-11-25T13:15:46.866" v="965" actId="21"/>
          <ac:picMkLst>
            <pc:docMk/>
            <pc:sldMk cId="3501225714" sldId="1245"/>
            <ac:picMk id="7" creationId="{08F39756-73EC-45B4-8107-E0041F0D578E}"/>
          </ac:picMkLst>
        </pc:picChg>
      </pc:sldChg>
      <pc:sldChg chg="new del">
        <pc:chgData name="Ohoud Al-Mughathwi" userId="7efd23e82c5e6fa0" providerId="LiveId" clId="{98B1EE7A-BFF9-4A1D-9049-FFD8D3B5524A}" dt="2020-11-25T13:41:14.244" v="1509" actId="47"/>
        <pc:sldMkLst>
          <pc:docMk/>
          <pc:sldMk cId="598986444" sldId="1246"/>
        </pc:sldMkLst>
      </pc:sldChg>
      <pc:sldChg chg="addSp delSp modSp add mod ord modAnim">
        <pc:chgData name="Ohoud Al-Mughathwi" userId="7efd23e82c5e6fa0" providerId="LiveId" clId="{98B1EE7A-BFF9-4A1D-9049-FFD8D3B5524A}" dt="2020-11-25T14:11:35.953" v="1839" actId="14100"/>
        <pc:sldMkLst>
          <pc:docMk/>
          <pc:sldMk cId="575480331" sldId="1247"/>
        </pc:sldMkLst>
        <pc:spChg chg="add mod ord">
          <ac:chgData name="Ohoud Al-Mughathwi" userId="7efd23e82c5e6fa0" providerId="LiveId" clId="{98B1EE7A-BFF9-4A1D-9049-FFD8D3B5524A}" dt="2020-11-25T14:11:32.511" v="1838" actId="166"/>
          <ac:spMkLst>
            <pc:docMk/>
            <pc:sldMk cId="575480331" sldId="1247"/>
            <ac:spMk id="7" creationId="{7DEEBA32-1B55-4E8B-A4AA-EED0E4407932}"/>
          </ac:spMkLst>
        </pc:spChg>
        <pc:picChg chg="del">
          <ac:chgData name="Ohoud Al-Mughathwi" userId="7efd23e82c5e6fa0" providerId="LiveId" clId="{98B1EE7A-BFF9-4A1D-9049-FFD8D3B5524A}" dt="2020-11-25T13:41:17.126" v="1510" actId="478"/>
          <ac:picMkLst>
            <pc:docMk/>
            <pc:sldMk cId="575480331" sldId="1247"/>
            <ac:picMk id="3" creationId="{E98EB7A8-B6F2-428D-8571-C62C5122A290}"/>
          </ac:picMkLst>
        </pc:picChg>
        <pc:picChg chg="add del mod">
          <ac:chgData name="Ohoud Al-Mughathwi" userId="7efd23e82c5e6fa0" providerId="LiveId" clId="{98B1EE7A-BFF9-4A1D-9049-FFD8D3B5524A}" dt="2020-11-25T14:11:02.960" v="1832" actId="478"/>
          <ac:picMkLst>
            <pc:docMk/>
            <pc:sldMk cId="575480331" sldId="1247"/>
            <ac:picMk id="4" creationId="{A1C3AF79-14F1-4C1B-9060-69D3721688B9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6" creationId="{4CDCD6DF-0C97-4E1A-81AE-7BC7EEF421DA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8" creationId="{FE0DB4E0-F20B-4F99-9860-42C9EB7C21DC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9" creationId="{E9D04E52-8BC6-4B83-82C0-53C0AB35FB47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10" creationId="{D181380C-7E27-4D8F-8A37-C1DD7BE98DA1}"/>
          </ac:picMkLst>
        </pc:picChg>
        <pc:picChg chg="del">
          <ac:chgData name="Ohoud Al-Mughathwi" userId="7efd23e82c5e6fa0" providerId="LiveId" clId="{98B1EE7A-BFF9-4A1D-9049-FFD8D3B5524A}" dt="2020-11-25T13:42:28.867" v="1531" actId="478"/>
          <ac:picMkLst>
            <pc:docMk/>
            <pc:sldMk cId="575480331" sldId="1247"/>
            <ac:picMk id="11" creationId="{7BC4E4BD-B4D3-4EB9-B8EF-361B5678F857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13" creationId="{7C1DF05D-11F9-4121-A0D6-C4F6A1CEE4DD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14" creationId="{172FE3D1-FDFA-4A3D-95B1-C9E8849A122D}"/>
          </ac:picMkLst>
        </pc:picChg>
        <pc:picChg chg="add del mod">
          <ac:chgData name="Ohoud Al-Mughathwi" userId="7efd23e82c5e6fa0" providerId="LiveId" clId="{98B1EE7A-BFF9-4A1D-9049-FFD8D3B5524A}" dt="2020-11-25T14:08:44.062" v="1826" actId="478"/>
          <ac:picMkLst>
            <pc:docMk/>
            <pc:sldMk cId="575480331" sldId="1247"/>
            <ac:picMk id="15" creationId="{6A392841-F14B-4F18-9A6F-F3F3DBC006ED}"/>
          </ac:picMkLst>
        </pc:picChg>
        <pc:picChg chg="add mod">
          <ac:chgData name="Ohoud Al-Mughathwi" userId="7efd23e82c5e6fa0" providerId="LiveId" clId="{98B1EE7A-BFF9-4A1D-9049-FFD8D3B5524A}" dt="2020-11-25T14:11:35.953" v="1839" actId="14100"/>
          <ac:picMkLst>
            <pc:docMk/>
            <pc:sldMk cId="575480331" sldId="1247"/>
            <ac:picMk id="16" creationId="{246026AC-A3C8-4901-B6A5-BB6FD823D491}"/>
          </ac:picMkLst>
        </pc:picChg>
      </pc:sldChg>
      <pc:sldChg chg="addSp modSp add mod ord">
        <pc:chgData name="Ohoud Al-Mughathwi" userId="7efd23e82c5e6fa0" providerId="LiveId" clId="{98B1EE7A-BFF9-4A1D-9049-FFD8D3B5524A}" dt="2020-11-25T14:47:26.309" v="1951" actId="1076"/>
        <pc:sldMkLst>
          <pc:docMk/>
          <pc:sldMk cId="1805253554" sldId="1248"/>
        </pc:sldMkLst>
        <pc:spChg chg="add mod">
          <ac:chgData name="Ohoud Al-Mughathwi" userId="7efd23e82c5e6fa0" providerId="LiveId" clId="{98B1EE7A-BFF9-4A1D-9049-FFD8D3B5524A}" dt="2020-11-25T14:47:26.309" v="1951" actId="1076"/>
          <ac:spMkLst>
            <pc:docMk/>
            <pc:sldMk cId="1805253554" sldId="1248"/>
            <ac:spMk id="10" creationId="{52A98E71-B672-4330-A5A0-E892039E26A1}"/>
          </ac:spMkLst>
        </pc:spChg>
        <pc:picChg chg="add mod">
          <ac:chgData name="Ohoud Al-Mughathwi" userId="7efd23e82c5e6fa0" providerId="LiveId" clId="{98B1EE7A-BFF9-4A1D-9049-FFD8D3B5524A}" dt="2020-11-25T14:47:18.102" v="1949" actId="1076"/>
          <ac:picMkLst>
            <pc:docMk/>
            <pc:sldMk cId="1805253554" sldId="1248"/>
            <ac:picMk id="4" creationId="{FB5D2EB4-6AD7-460D-A013-6148A6CC0944}"/>
          </ac:picMkLst>
        </pc:picChg>
      </pc:sldChg>
    </pc:docChg>
  </pc:docChgLst>
  <pc:docChgLst>
    <pc:chgData name="Ohoud Al-Mughathwi" userId="7efd23e82c5e6fa0" providerId="LiveId" clId="{E9F29FD1-DE4D-470A-87ED-626E244FD0F3}"/>
    <pc:docChg chg="modSld">
      <pc:chgData name="Ohoud Al-Mughathwi" userId="7efd23e82c5e6fa0" providerId="LiveId" clId="{E9F29FD1-DE4D-470A-87ED-626E244FD0F3}" dt="2020-11-12T02:09:56.341" v="40" actId="1076"/>
      <pc:docMkLst>
        <pc:docMk/>
      </pc:docMkLst>
      <pc:sldChg chg="modSp mod">
        <pc:chgData name="Ohoud Al-Mughathwi" userId="7efd23e82c5e6fa0" providerId="LiveId" clId="{E9F29FD1-DE4D-470A-87ED-626E244FD0F3}" dt="2020-11-12T02:09:56.341" v="40" actId="1076"/>
        <pc:sldMkLst>
          <pc:docMk/>
          <pc:sldMk cId="0" sldId="256"/>
        </pc:sldMkLst>
        <pc:spChg chg="mod">
          <ac:chgData name="Ohoud Al-Mughathwi" userId="7efd23e82c5e6fa0" providerId="LiveId" clId="{E9F29FD1-DE4D-470A-87ED-626E244FD0F3}" dt="2020-11-12T02:09:52.596" v="39" actId="1076"/>
          <ac:spMkLst>
            <pc:docMk/>
            <pc:sldMk cId="0" sldId="256"/>
            <ac:spMk id="127" creationId="{00000000-0000-0000-0000-000000000000}"/>
          </ac:spMkLst>
        </pc:spChg>
        <pc:spChg chg="mod">
          <ac:chgData name="Ohoud Al-Mughathwi" userId="7efd23e82c5e6fa0" providerId="LiveId" clId="{E9F29FD1-DE4D-470A-87ED-626E244FD0F3}" dt="2020-11-12T02:09:56.341" v="40" actId="1076"/>
          <ac:spMkLst>
            <pc:docMk/>
            <pc:sldMk cId="0" sldId="256"/>
            <ac:spMk id="128" creationId="{00000000-0000-0000-0000-000000000000}"/>
          </ac:spMkLst>
        </pc:spChg>
      </pc:sldChg>
    </pc:docChg>
  </pc:docChgLst>
  <pc:docChgLst>
    <pc:chgData name="Ohoud Al-Mughathwi" userId="7efd23e82c5e6fa0" providerId="LiveId" clId="{307D4E38-68ED-40CA-B002-60E9A2D1C54E}"/>
    <pc:docChg chg="undo custSel addSld delSld modSld sldOrd">
      <pc:chgData name="Ohoud Al-Mughathwi" userId="7efd23e82c5e6fa0" providerId="LiveId" clId="{307D4E38-68ED-40CA-B002-60E9A2D1C54E}" dt="2020-11-18T07:15:59.267" v="1515" actId="1076"/>
      <pc:docMkLst>
        <pc:docMk/>
      </pc:docMkLst>
      <pc:sldChg chg="ord">
        <pc:chgData name="Ohoud Al-Mughathwi" userId="7efd23e82c5e6fa0" providerId="LiveId" clId="{307D4E38-68ED-40CA-B002-60E9A2D1C54E}" dt="2020-11-18T06:44:16.109" v="1455"/>
        <pc:sldMkLst>
          <pc:docMk/>
          <pc:sldMk cId="0" sldId="256"/>
        </pc:sldMkLst>
      </pc:sldChg>
      <pc:sldChg chg="addSp delSp modSp mod modAnim">
        <pc:chgData name="Ohoud Al-Mughathwi" userId="7efd23e82c5e6fa0" providerId="LiveId" clId="{307D4E38-68ED-40CA-B002-60E9A2D1C54E}" dt="2020-11-17T10:46:04.759" v="801" actId="1076"/>
        <pc:sldMkLst>
          <pc:docMk/>
          <pc:sldMk cId="0" sldId="264"/>
        </pc:sldMkLst>
        <pc:spChg chg="add del mod">
          <ac:chgData name="Ohoud Al-Mughathwi" userId="7efd23e82c5e6fa0" providerId="LiveId" clId="{307D4E38-68ED-40CA-B002-60E9A2D1C54E}" dt="2020-11-17T10:42:28.521" v="707" actId="478"/>
          <ac:spMkLst>
            <pc:docMk/>
            <pc:sldMk cId="0" sldId="264"/>
            <ac:spMk id="3" creationId="{A8F06835-19AC-40BD-9F48-F82CA5A122FD}"/>
          </ac:spMkLst>
        </pc:spChg>
        <pc:spChg chg="add del mod">
          <ac:chgData name="Ohoud Al-Mughathwi" userId="7efd23e82c5e6fa0" providerId="LiveId" clId="{307D4E38-68ED-40CA-B002-60E9A2D1C54E}" dt="2020-11-17T10:42:28.521" v="707" actId="478"/>
          <ac:spMkLst>
            <pc:docMk/>
            <pc:sldMk cId="0" sldId="264"/>
            <ac:spMk id="5" creationId="{862092E4-9F19-4049-9F43-58812CC98EDA}"/>
          </ac:spMkLst>
        </pc:spChg>
        <pc:spChg chg="add mod">
          <ac:chgData name="Ohoud Al-Mughathwi" userId="7efd23e82c5e6fa0" providerId="LiveId" clId="{307D4E38-68ED-40CA-B002-60E9A2D1C54E}" dt="2020-11-17T10:46:04.759" v="801" actId="1076"/>
          <ac:spMkLst>
            <pc:docMk/>
            <pc:sldMk cId="0" sldId="264"/>
            <ac:spMk id="8" creationId="{D86474B5-0749-40DD-9506-212EA0BFDDDD}"/>
          </ac:spMkLst>
        </pc:spChg>
        <pc:spChg chg="add mod">
          <ac:chgData name="Ohoud Al-Mughathwi" userId="7efd23e82c5e6fa0" providerId="LiveId" clId="{307D4E38-68ED-40CA-B002-60E9A2D1C54E}" dt="2020-11-17T10:44:03.116" v="758" actId="1076"/>
          <ac:spMkLst>
            <pc:docMk/>
            <pc:sldMk cId="0" sldId="264"/>
            <ac:spMk id="14" creationId="{FCD2EEC4-913B-49A1-99D1-547D6FF71CE8}"/>
          </ac:spMkLst>
        </pc:spChg>
        <pc:spChg chg="add mod">
          <ac:chgData name="Ohoud Al-Mughathwi" userId="7efd23e82c5e6fa0" providerId="LiveId" clId="{307D4E38-68ED-40CA-B002-60E9A2D1C54E}" dt="2020-11-17T10:44:26.267" v="771" actId="1076"/>
          <ac:spMkLst>
            <pc:docMk/>
            <pc:sldMk cId="0" sldId="264"/>
            <ac:spMk id="15" creationId="{2A7DDF15-10C4-4917-801B-FA40C97DF734}"/>
          </ac:spMkLst>
        </pc:spChg>
        <pc:spChg chg="add mod">
          <ac:chgData name="Ohoud Al-Mughathwi" userId="7efd23e82c5e6fa0" providerId="LiveId" clId="{307D4E38-68ED-40CA-B002-60E9A2D1C54E}" dt="2020-11-17T10:44:34.831" v="780" actId="1076"/>
          <ac:spMkLst>
            <pc:docMk/>
            <pc:sldMk cId="0" sldId="264"/>
            <ac:spMk id="16" creationId="{451FDB44-3CCB-4E96-AC60-A1A0C3C09607}"/>
          </ac:spMkLst>
        </pc:spChg>
        <pc:spChg chg="add mod">
          <ac:chgData name="Ohoud Al-Mughathwi" userId="7efd23e82c5e6fa0" providerId="LiveId" clId="{307D4E38-68ED-40CA-B002-60E9A2D1C54E}" dt="2020-11-17T10:44:46.463" v="788" actId="20577"/>
          <ac:spMkLst>
            <pc:docMk/>
            <pc:sldMk cId="0" sldId="264"/>
            <ac:spMk id="17" creationId="{BA8B41E8-8657-4C4E-B00A-50698AE9C50B}"/>
          </ac:spMkLst>
        </pc:spChg>
        <pc:spChg chg="add mod">
          <ac:chgData name="Ohoud Al-Mughathwi" userId="7efd23e82c5e6fa0" providerId="LiveId" clId="{307D4E38-68ED-40CA-B002-60E9A2D1C54E}" dt="2020-11-17T10:44:56.513" v="798" actId="20577"/>
          <ac:spMkLst>
            <pc:docMk/>
            <pc:sldMk cId="0" sldId="264"/>
            <ac:spMk id="18" creationId="{291C927D-4479-4D03-988F-F045C5F469E7}"/>
          </ac:spMkLst>
        </pc:spChg>
        <pc:spChg chg="del">
          <ac:chgData name="Ohoud Al-Mughathwi" userId="7efd23e82c5e6fa0" providerId="LiveId" clId="{307D4E38-68ED-40CA-B002-60E9A2D1C54E}" dt="2020-11-17T10:42:26.356" v="706" actId="478"/>
          <ac:spMkLst>
            <pc:docMk/>
            <pc:sldMk cId="0" sldId="264"/>
            <ac:spMk id="236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42:26.356" v="706" actId="478"/>
          <ac:spMkLst>
            <pc:docMk/>
            <pc:sldMk cId="0" sldId="264"/>
            <ac:spMk id="237" creationId="{00000000-0000-0000-0000-000000000000}"/>
          </ac:spMkLst>
        </pc:spChg>
        <pc:picChg chg="add mod modCrop">
          <ac:chgData name="Ohoud Al-Mughathwi" userId="7efd23e82c5e6fa0" providerId="LiveId" clId="{307D4E38-68ED-40CA-B002-60E9A2D1C54E}" dt="2020-11-17T10:45:19.304" v="799" actId="1440"/>
          <ac:picMkLst>
            <pc:docMk/>
            <pc:sldMk cId="0" sldId="264"/>
            <ac:picMk id="7" creationId="{5BA0D88B-FDA6-4A02-B4B2-7E8B5BF70CA5}"/>
          </ac:picMkLst>
        </pc:picChg>
        <pc:cxnChg chg="del">
          <ac:chgData name="Ohoud Al-Mughathwi" userId="7efd23e82c5e6fa0" providerId="LiveId" clId="{307D4E38-68ED-40CA-B002-60E9A2D1C54E}" dt="2020-11-17T10:42:47.697" v="713" actId="478"/>
          <ac:cxnSpMkLst>
            <pc:docMk/>
            <pc:sldMk cId="0" sldId="264"/>
            <ac:cxnSpMk id="238" creationId="{00000000-0000-0000-0000-000000000000}"/>
          </ac:cxnSpMkLst>
        </pc:cxnChg>
      </pc:sldChg>
      <pc:sldChg chg="del">
        <pc:chgData name="Ohoud Al-Mughathwi" userId="7efd23e82c5e6fa0" providerId="LiveId" clId="{307D4E38-68ED-40CA-B002-60E9A2D1C54E}" dt="2020-11-17T10:52:39.340" v="882" actId="47"/>
        <pc:sldMkLst>
          <pc:docMk/>
          <pc:sldMk cId="0" sldId="265"/>
        </pc:sldMkLst>
      </pc:sldChg>
      <pc:sldChg chg="addSp delSp modSp del mod">
        <pc:chgData name="Ohoud Al-Mughathwi" userId="7efd23e82c5e6fa0" providerId="LiveId" clId="{307D4E38-68ED-40CA-B002-60E9A2D1C54E}" dt="2020-11-17T10:53:46.042" v="904" actId="47"/>
        <pc:sldMkLst>
          <pc:docMk/>
          <pc:sldMk cId="0" sldId="266"/>
        </pc:sldMkLst>
        <pc:spChg chg="add del mod">
          <ac:chgData name="Ohoud Al-Mughathwi" userId="7efd23e82c5e6fa0" providerId="LiveId" clId="{307D4E38-68ED-40CA-B002-60E9A2D1C54E}" dt="2020-11-17T10:52:46.440" v="884" actId="478"/>
          <ac:spMkLst>
            <pc:docMk/>
            <pc:sldMk cId="0" sldId="266"/>
            <ac:spMk id="3" creationId="{58666728-0971-4C03-BC89-78769101B8FA}"/>
          </ac:spMkLst>
        </pc:spChg>
        <pc:spChg chg="add del mod">
          <ac:chgData name="Ohoud Al-Mughathwi" userId="7efd23e82c5e6fa0" providerId="LiveId" clId="{307D4E38-68ED-40CA-B002-60E9A2D1C54E}" dt="2020-11-17T10:52:46.440" v="884" actId="478"/>
          <ac:spMkLst>
            <pc:docMk/>
            <pc:sldMk cId="0" sldId="266"/>
            <ac:spMk id="5" creationId="{F389977A-EE46-40F8-BBB7-4BEFDDDCBD39}"/>
          </ac:spMkLst>
        </pc:spChg>
        <pc:spChg chg="del">
          <ac:chgData name="Ohoud Al-Mughathwi" userId="7efd23e82c5e6fa0" providerId="LiveId" clId="{307D4E38-68ED-40CA-B002-60E9A2D1C54E}" dt="2020-11-17T10:52:43.713" v="883" actId="478"/>
          <ac:spMkLst>
            <pc:docMk/>
            <pc:sldMk cId="0" sldId="266"/>
            <ac:spMk id="302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52:43.713" v="883" actId="478"/>
          <ac:spMkLst>
            <pc:docMk/>
            <pc:sldMk cId="0" sldId="266"/>
            <ac:spMk id="304" creationId="{00000000-0000-0000-0000-000000000000}"/>
          </ac:spMkLst>
        </pc:spChg>
        <pc:picChg chg="add mod modCrop">
          <ac:chgData name="Ohoud Al-Mughathwi" userId="7efd23e82c5e6fa0" providerId="LiveId" clId="{307D4E38-68ED-40CA-B002-60E9A2D1C54E}" dt="2020-11-17T10:53:20.127" v="896" actId="1076"/>
          <ac:picMkLst>
            <pc:docMk/>
            <pc:sldMk cId="0" sldId="266"/>
            <ac:picMk id="7" creationId="{CCFD33CE-BBC8-46D8-9AC0-1848113FB294}"/>
          </ac:picMkLst>
        </pc:picChg>
        <pc:cxnChg chg="del">
          <ac:chgData name="Ohoud Al-Mughathwi" userId="7efd23e82c5e6fa0" providerId="LiveId" clId="{307D4E38-68ED-40CA-B002-60E9A2D1C54E}" dt="2020-11-17T10:52:43.713" v="883" actId="478"/>
          <ac:cxnSpMkLst>
            <pc:docMk/>
            <pc:sldMk cId="0" sldId="266"/>
            <ac:cxnSpMk id="303" creationId="{00000000-0000-0000-0000-000000000000}"/>
          </ac:cxnSpMkLst>
        </pc:cxnChg>
      </pc:sldChg>
      <pc:sldChg chg="del">
        <pc:chgData name="Ohoud Al-Mughathwi" userId="7efd23e82c5e6fa0" providerId="LiveId" clId="{307D4E38-68ED-40CA-B002-60E9A2D1C54E}" dt="2020-11-17T10:53:24.934" v="897" actId="47"/>
        <pc:sldMkLst>
          <pc:docMk/>
          <pc:sldMk cId="0" sldId="267"/>
        </pc:sldMkLst>
      </pc:sldChg>
      <pc:sldChg chg="add del">
        <pc:chgData name="Ohoud Al-Mughathwi" userId="7efd23e82c5e6fa0" providerId="LiveId" clId="{307D4E38-68ED-40CA-B002-60E9A2D1C54E}" dt="2020-11-18T06:44:24.058" v="1456" actId="47"/>
        <pc:sldMkLst>
          <pc:docMk/>
          <pc:sldMk cId="797600166" sldId="271"/>
        </pc:sldMkLst>
      </pc:sldChg>
      <pc:sldChg chg="addSp delSp modSp add del mod">
        <pc:chgData name="Ohoud Al-Mughathwi" userId="7efd23e82c5e6fa0" providerId="LiveId" clId="{307D4E38-68ED-40CA-B002-60E9A2D1C54E}" dt="2020-11-17T10:54:47.407" v="962" actId="14100"/>
        <pc:sldMkLst>
          <pc:docMk/>
          <pc:sldMk cId="0" sldId="272"/>
        </pc:sldMkLst>
        <pc:spChg chg="add del mod">
          <ac:chgData name="Ohoud Al-Mughathwi" userId="7efd23e82c5e6fa0" providerId="LiveId" clId="{307D4E38-68ED-40CA-B002-60E9A2D1C54E}" dt="2020-11-17T10:53:37.963" v="901" actId="478"/>
          <ac:spMkLst>
            <pc:docMk/>
            <pc:sldMk cId="0" sldId="272"/>
            <ac:spMk id="3" creationId="{1467A2B5-48B5-43A4-A89D-E0765B22C1E9}"/>
          </ac:spMkLst>
        </pc:spChg>
        <pc:spChg chg="add del mod">
          <ac:chgData name="Ohoud Al-Mughathwi" userId="7efd23e82c5e6fa0" providerId="LiveId" clId="{307D4E38-68ED-40CA-B002-60E9A2D1C54E}" dt="2020-11-17T10:53:37.963" v="901" actId="478"/>
          <ac:spMkLst>
            <pc:docMk/>
            <pc:sldMk cId="0" sldId="272"/>
            <ac:spMk id="5" creationId="{2D41438C-EF2D-400F-91EF-2A5E9118C313}"/>
          </ac:spMkLst>
        </pc:spChg>
        <pc:spChg chg="add mod">
          <ac:chgData name="Ohoud Al-Mughathwi" userId="7efd23e82c5e6fa0" providerId="LiveId" clId="{307D4E38-68ED-40CA-B002-60E9A2D1C54E}" dt="2020-11-17T10:54:39.455" v="959" actId="1076"/>
          <ac:spMkLst>
            <pc:docMk/>
            <pc:sldMk cId="0" sldId="272"/>
            <ac:spMk id="7" creationId="{70C0AC1E-DABD-4EA1-8AB0-283CB6B8F7A2}"/>
          </ac:spMkLst>
        </pc:spChg>
        <pc:spChg chg="add mod">
          <ac:chgData name="Ohoud Al-Mughathwi" userId="7efd23e82c5e6fa0" providerId="LiveId" clId="{307D4E38-68ED-40CA-B002-60E9A2D1C54E}" dt="2020-11-17T10:54:47.407" v="962" actId="14100"/>
          <ac:spMkLst>
            <pc:docMk/>
            <pc:sldMk cId="0" sldId="272"/>
            <ac:spMk id="11" creationId="{142B0E83-F30E-419B-AD37-92A0D309D0C1}"/>
          </ac:spMkLst>
        </pc:spChg>
        <pc:spChg chg="del">
          <ac:chgData name="Ohoud Al-Mughathwi" userId="7efd23e82c5e6fa0" providerId="LiveId" clId="{307D4E38-68ED-40CA-B002-60E9A2D1C54E}" dt="2020-11-17T10:53:35.558" v="900" actId="478"/>
          <ac:spMkLst>
            <pc:docMk/>
            <pc:sldMk cId="0" sldId="272"/>
            <ac:spMk id="655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53:35.558" v="900" actId="478"/>
          <ac:spMkLst>
            <pc:docMk/>
            <pc:sldMk cId="0" sldId="272"/>
            <ac:spMk id="656" creationId="{00000000-0000-0000-0000-000000000000}"/>
          </ac:spMkLst>
        </pc:spChg>
        <pc:picChg chg="add mod">
          <ac:chgData name="Ohoud Al-Mughathwi" userId="7efd23e82c5e6fa0" providerId="LiveId" clId="{307D4E38-68ED-40CA-B002-60E9A2D1C54E}" dt="2020-11-17T10:53:43.388" v="903" actId="1076"/>
          <ac:picMkLst>
            <pc:docMk/>
            <pc:sldMk cId="0" sldId="272"/>
            <ac:picMk id="6" creationId="{4894B04E-E815-43CA-ABC8-B9E191437A35}"/>
          </ac:picMkLst>
        </pc:picChg>
      </pc:sldChg>
      <pc:sldChg chg="del">
        <pc:chgData name="Ohoud Al-Mughathwi" userId="7efd23e82c5e6fa0" providerId="LiveId" clId="{307D4E38-68ED-40CA-B002-60E9A2D1C54E}" dt="2020-11-17T10:53:48.933" v="905" actId="47"/>
        <pc:sldMkLst>
          <pc:docMk/>
          <pc:sldMk cId="0" sldId="273"/>
        </pc:sldMkLst>
      </pc:sldChg>
      <pc:sldChg chg="del">
        <pc:chgData name="Ohoud Al-Mughathwi" userId="7efd23e82c5e6fa0" providerId="LiveId" clId="{307D4E38-68ED-40CA-B002-60E9A2D1C54E}" dt="2020-11-17T10:53:49.368" v="906" actId="47"/>
        <pc:sldMkLst>
          <pc:docMk/>
          <pc:sldMk cId="0" sldId="275"/>
        </pc:sldMkLst>
      </pc:sldChg>
      <pc:sldChg chg="del">
        <pc:chgData name="Ohoud Al-Mughathwi" userId="7efd23e82c5e6fa0" providerId="LiveId" clId="{307D4E38-68ED-40CA-B002-60E9A2D1C54E}" dt="2020-11-17T10:53:50.016" v="907" actId="47"/>
        <pc:sldMkLst>
          <pc:docMk/>
          <pc:sldMk cId="0" sldId="276"/>
        </pc:sldMkLst>
      </pc:sldChg>
      <pc:sldChg chg="del">
        <pc:chgData name="Ohoud Al-Mughathwi" userId="7efd23e82c5e6fa0" providerId="LiveId" clId="{307D4E38-68ED-40CA-B002-60E9A2D1C54E}" dt="2020-11-17T10:53:50.918" v="908" actId="47"/>
        <pc:sldMkLst>
          <pc:docMk/>
          <pc:sldMk cId="0" sldId="278"/>
        </pc:sldMkLst>
      </pc:sldChg>
      <pc:sldChg chg="del">
        <pc:chgData name="Ohoud Al-Mughathwi" userId="7efd23e82c5e6fa0" providerId="LiveId" clId="{307D4E38-68ED-40CA-B002-60E9A2D1C54E}" dt="2020-11-17T10:30:20.334" v="512" actId="47"/>
        <pc:sldMkLst>
          <pc:docMk/>
          <pc:sldMk cId="0" sldId="279"/>
        </pc:sldMkLst>
      </pc:sldChg>
      <pc:sldChg chg="addSp delSp modSp mod modAnim">
        <pc:chgData name="Ohoud Al-Mughathwi" userId="7efd23e82c5e6fa0" providerId="LiveId" clId="{307D4E38-68ED-40CA-B002-60E9A2D1C54E}" dt="2020-11-17T11:03:46.733" v="1307" actId="1076"/>
        <pc:sldMkLst>
          <pc:docMk/>
          <pc:sldMk cId="0" sldId="298"/>
        </pc:sldMkLst>
        <pc:spChg chg="mod">
          <ac:chgData name="Ohoud Al-Mughathwi" userId="7efd23e82c5e6fa0" providerId="LiveId" clId="{307D4E38-68ED-40CA-B002-60E9A2D1C54E}" dt="2020-11-17T10:59:28.561" v="1229" actId="14100"/>
          <ac:spMkLst>
            <pc:docMk/>
            <pc:sldMk cId="0" sldId="298"/>
            <ac:spMk id="4" creationId="{1A0D8BA8-F21E-41BD-84E0-C48CFD98EB4B}"/>
          </ac:spMkLst>
        </pc:spChg>
        <pc:spChg chg="add del mod">
          <ac:chgData name="Ohoud Al-Mughathwi" userId="7efd23e82c5e6fa0" providerId="LiveId" clId="{307D4E38-68ED-40CA-B002-60E9A2D1C54E}" dt="2020-11-17T10:55:11.202" v="964" actId="478"/>
          <ac:spMkLst>
            <pc:docMk/>
            <pc:sldMk cId="0" sldId="298"/>
            <ac:spMk id="5" creationId="{19F01974-02AE-480F-B7CB-63255629436D}"/>
          </ac:spMkLst>
        </pc:spChg>
        <pc:spChg chg="add del mod">
          <ac:chgData name="Ohoud Al-Mughathwi" userId="7efd23e82c5e6fa0" providerId="LiveId" clId="{307D4E38-68ED-40CA-B002-60E9A2D1C54E}" dt="2020-11-17T10:58:32.995" v="1211" actId="478"/>
          <ac:spMkLst>
            <pc:docMk/>
            <pc:sldMk cId="0" sldId="298"/>
            <ac:spMk id="7" creationId="{5FBFC637-BEE5-41E4-AB9B-A9088F4AD61E}"/>
          </ac:spMkLst>
        </pc:spChg>
        <pc:spChg chg="add del mod">
          <ac:chgData name="Ohoud Al-Mughathwi" userId="7efd23e82c5e6fa0" providerId="LiveId" clId="{307D4E38-68ED-40CA-B002-60E9A2D1C54E}" dt="2020-11-17T10:58:54.148" v="1217" actId="478"/>
          <ac:spMkLst>
            <pc:docMk/>
            <pc:sldMk cId="0" sldId="298"/>
            <ac:spMk id="9" creationId="{197F434E-7D26-4EE8-B265-AFE934273BF2}"/>
          </ac:spMkLst>
        </pc:spChg>
        <pc:spChg chg="add del mod">
          <ac:chgData name="Ohoud Al-Mughathwi" userId="7efd23e82c5e6fa0" providerId="LiveId" clId="{307D4E38-68ED-40CA-B002-60E9A2D1C54E}" dt="2020-11-17T10:59:12.585" v="1223" actId="478"/>
          <ac:spMkLst>
            <pc:docMk/>
            <pc:sldMk cId="0" sldId="298"/>
            <ac:spMk id="11" creationId="{97F73279-5698-4DA7-8055-859D01523DE5}"/>
          </ac:spMkLst>
        </pc:spChg>
        <pc:spChg chg="add del mod">
          <ac:chgData name="Ohoud Al-Mughathwi" userId="7efd23e82c5e6fa0" providerId="LiveId" clId="{307D4E38-68ED-40CA-B002-60E9A2D1C54E}" dt="2020-11-17T11:02:24.071" v="1285" actId="478"/>
          <ac:spMkLst>
            <pc:docMk/>
            <pc:sldMk cId="0" sldId="298"/>
            <ac:spMk id="13" creationId="{E0542A28-7ED8-4456-88A3-977E40C02B40}"/>
          </ac:spMkLst>
        </pc:spChg>
        <pc:spChg chg="mod">
          <ac:chgData name="Ohoud Al-Mughathwi" userId="7efd23e82c5e6fa0" providerId="LiveId" clId="{307D4E38-68ED-40CA-B002-60E9A2D1C54E}" dt="2020-11-17T11:02:44.676" v="1292" actId="1076"/>
          <ac:spMkLst>
            <pc:docMk/>
            <pc:sldMk cId="0" sldId="298"/>
            <ac:spMk id="18" creationId="{607EA4F7-535D-4C67-AAB7-2287A7889EA9}"/>
          </ac:spMkLst>
        </pc:spChg>
        <pc:spChg chg="mod">
          <ac:chgData name="Ohoud Al-Mughathwi" userId="7efd23e82c5e6fa0" providerId="LiveId" clId="{307D4E38-68ED-40CA-B002-60E9A2D1C54E}" dt="2020-11-17T11:02:28.595" v="1286" actId="1076"/>
          <ac:spMkLst>
            <pc:docMk/>
            <pc:sldMk cId="0" sldId="298"/>
            <ac:spMk id="19" creationId="{E9E2FCBF-73E9-4BA3-AE30-162C2B8DD3DD}"/>
          </ac:spMkLst>
        </pc:spChg>
        <pc:spChg chg="mod">
          <ac:chgData name="Ohoud Al-Mughathwi" userId="7efd23e82c5e6fa0" providerId="LiveId" clId="{307D4E38-68ED-40CA-B002-60E9A2D1C54E}" dt="2020-11-17T11:02:07.292" v="1280" actId="1076"/>
          <ac:spMkLst>
            <pc:docMk/>
            <pc:sldMk cId="0" sldId="298"/>
            <ac:spMk id="20" creationId="{EB400C1E-F900-4D7B-8258-8CEA7D4B52F2}"/>
          </ac:spMkLst>
        </pc:spChg>
        <pc:spChg chg="mod">
          <ac:chgData name="Ohoud Al-Mughathwi" userId="7efd23e82c5e6fa0" providerId="LiveId" clId="{307D4E38-68ED-40CA-B002-60E9A2D1C54E}" dt="2020-11-17T10:59:23.194" v="1227" actId="1076"/>
          <ac:spMkLst>
            <pc:docMk/>
            <pc:sldMk cId="0" sldId="298"/>
            <ac:spMk id="26" creationId="{6A0F2F8D-B36A-4729-901C-ECB0545B6101}"/>
          </ac:spMkLst>
        </pc:spChg>
        <pc:spChg chg="mod">
          <ac:chgData name="Ohoud Al-Mughathwi" userId="7efd23e82c5e6fa0" providerId="LiveId" clId="{307D4E38-68ED-40CA-B002-60E9A2D1C54E}" dt="2020-11-17T11:02:52.941" v="1294" actId="1076"/>
          <ac:spMkLst>
            <pc:docMk/>
            <pc:sldMk cId="0" sldId="298"/>
            <ac:spMk id="27" creationId="{FF6F0A76-7A88-4129-8AAB-5A6BD36377D7}"/>
          </ac:spMkLst>
        </pc:spChg>
        <pc:spChg chg="mod">
          <ac:chgData name="Ohoud Al-Mughathwi" userId="7efd23e82c5e6fa0" providerId="LiveId" clId="{307D4E38-68ED-40CA-B002-60E9A2D1C54E}" dt="2020-11-17T11:02:38.014" v="1290" actId="1076"/>
          <ac:spMkLst>
            <pc:docMk/>
            <pc:sldMk cId="0" sldId="298"/>
            <ac:spMk id="28" creationId="{1D969009-C5EF-4574-83AE-B18C70C7BF52}"/>
          </ac:spMkLst>
        </pc:spChg>
        <pc:spChg chg="mod">
          <ac:chgData name="Ohoud Al-Mughathwi" userId="7efd23e82c5e6fa0" providerId="LiveId" clId="{307D4E38-68ED-40CA-B002-60E9A2D1C54E}" dt="2020-11-17T11:02:09.531" v="1281" actId="1076"/>
          <ac:spMkLst>
            <pc:docMk/>
            <pc:sldMk cId="0" sldId="298"/>
            <ac:spMk id="29" creationId="{71180D80-642D-44B2-8437-AD1AE129D95B}"/>
          </ac:spMkLst>
        </pc:spChg>
        <pc:spChg chg="add mod">
          <ac:chgData name="Ohoud Al-Mughathwi" userId="7efd23e82c5e6fa0" providerId="LiveId" clId="{307D4E38-68ED-40CA-B002-60E9A2D1C54E}" dt="2020-11-17T11:02:50.822" v="1293" actId="1076"/>
          <ac:spMkLst>
            <pc:docMk/>
            <pc:sldMk cId="0" sldId="298"/>
            <ac:spMk id="30" creationId="{9245E783-F7F5-4AD7-B072-E86C46CCDC63}"/>
          </ac:spMkLst>
        </pc:spChg>
        <pc:spChg chg="add mod">
          <ac:chgData name="Ohoud Al-Mughathwi" userId="7efd23e82c5e6fa0" providerId="LiveId" clId="{307D4E38-68ED-40CA-B002-60E9A2D1C54E}" dt="2020-11-17T11:02:42.131" v="1291" actId="1076"/>
          <ac:spMkLst>
            <pc:docMk/>
            <pc:sldMk cId="0" sldId="298"/>
            <ac:spMk id="31" creationId="{EF52376B-9C4C-4033-A5D6-16BAD131FA01}"/>
          </ac:spMkLst>
        </pc:spChg>
        <pc:spChg chg="add mod">
          <ac:chgData name="Ohoud Al-Mughathwi" userId="7efd23e82c5e6fa0" providerId="LiveId" clId="{307D4E38-68ED-40CA-B002-60E9A2D1C54E}" dt="2020-11-17T11:02:16.974" v="1283" actId="1076"/>
          <ac:spMkLst>
            <pc:docMk/>
            <pc:sldMk cId="0" sldId="298"/>
            <ac:spMk id="32" creationId="{003C70DC-A6EE-40B4-9AA3-4E42E18E047A}"/>
          </ac:spMkLst>
        </pc:spChg>
        <pc:spChg chg="add mod ord">
          <ac:chgData name="Ohoud Al-Mughathwi" userId="7efd23e82c5e6fa0" providerId="LiveId" clId="{307D4E38-68ED-40CA-B002-60E9A2D1C54E}" dt="2020-11-17T11:02:02.885" v="1279" actId="1076"/>
          <ac:spMkLst>
            <pc:docMk/>
            <pc:sldMk cId="0" sldId="298"/>
            <ac:spMk id="33" creationId="{EB9CFF29-5270-4D9D-A1B3-2329BA6BDAF2}"/>
          </ac:spMkLst>
        </pc:spChg>
        <pc:spChg chg="add del mod">
          <ac:chgData name="Ohoud Al-Mughathwi" userId="7efd23e82c5e6fa0" providerId="LiveId" clId="{307D4E38-68ED-40CA-B002-60E9A2D1C54E}" dt="2020-11-17T11:01:46.587" v="1274" actId="478"/>
          <ac:spMkLst>
            <pc:docMk/>
            <pc:sldMk cId="0" sldId="298"/>
            <ac:spMk id="36" creationId="{0AADE211-B198-4522-B73E-1CE14F8A0F74}"/>
          </ac:spMkLst>
        </pc:spChg>
        <pc:spChg chg="add mod">
          <ac:chgData name="Ohoud Al-Mughathwi" userId="7efd23e82c5e6fa0" providerId="LiveId" clId="{307D4E38-68ED-40CA-B002-60E9A2D1C54E}" dt="2020-11-17T11:01:50.815" v="1276" actId="14100"/>
          <ac:spMkLst>
            <pc:docMk/>
            <pc:sldMk cId="0" sldId="298"/>
            <ac:spMk id="37" creationId="{E8278018-68B6-4F14-8A46-3C1CBBCC6782}"/>
          </ac:spMkLst>
        </pc:spChg>
        <pc:spChg chg="add mod">
          <ac:chgData name="Ohoud Al-Mughathwi" userId="7efd23e82c5e6fa0" providerId="LiveId" clId="{307D4E38-68ED-40CA-B002-60E9A2D1C54E}" dt="2020-11-17T11:03:08.117" v="1301" actId="20577"/>
          <ac:spMkLst>
            <pc:docMk/>
            <pc:sldMk cId="0" sldId="298"/>
            <ac:spMk id="41" creationId="{8E77C908-EE1C-424F-9CCC-3C0051339ACD}"/>
          </ac:spMkLst>
        </pc:spChg>
        <pc:spChg chg="mod">
          <ac:chgData name="Ohoud Al-Mughathwi" userId="7efd23e82c5e6fa0" providerId="LiveId" clId="{307D4E38-68ED-40CA-B002-60E9A2D1C54E}" dt="2020-11-17T11:01:13.230" v="1265" actId="404"/>
          <ac:spMkLst>
            <pc:docMk/>
            <pc:sldMk cId="0" sldId="298"/>
            <ac:spMk id="194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55:08.354" v="963" actId="478"/>
          <ac:spMkLst>
            <pc:docMk/>
            <pc:sldMk cId="0" sldId="298"/>
            <ac:spMk id="195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58:29.601" v="1210" actId="478"/>
          <ac:spMkLst>
            <pc:docMk/>
            <pc:sldMk cId="0" sldId="298"/>
            <ac:spMk id="197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1:02:20.626" v="1284" actId="478"/>
          <ac:spMkLst>
            <pc:docMk/>
            <pc:sldMk cId="0" sldId="298"/>
            <ac:spMk id="198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58:49.688" v="1216" actId="478"/>
          <ac:spMkLst>
            <pc:docMk/>
            <pc:sldMk cId="0" sldId="298"/>
            <ac:spMk id="199" creationId="{00000000-0000-0000-0000-000000000000}"/>
          </ac:spMkLst>
        </pc:spChg>
        <pc:spChg chg="del mod ord">
          <ac:chgData name="Ohoud Al-Mughathwi" userId="7efd23e82c5e6fa0" providerId="LiveId" clId="{307D4E38-68ED-40CA-B002-60E9A2D1C54E}" dt="2020-11-17T11:01:40.944" v="1273" actId="478"/>
          <ac:spMkLst>
            <pc:docMk/>
            <pc:sldMk cId="0" sldId="298"/>
            <ac:spMk id="200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59:10.061" v="1222" actId="478"/>
          <ac:spMkLst>
            <pc:docMk/>
            <pc:sldMk cId="0" sldId="298"/>
            <ac:spMk id="201" creationId="{00000000-0000-0000-0000-000000000000}"/>
          </ac:spMkLst>
        </pc:spChg>
        <pc:spChg chg="mod">
          <ac:chgData name="Ohoud Al-Mughathwi" userId="7efd23e82c5e6fa0" providerId="LiveId" clId="{307D4E38-68ED-40CA-B002-60E9A2D1C54E}" dt="2020-11-17T11:03:46.733" v="1307" actId="1076"/>
          <ac:spMkLst>
            <pc:docMk/>
            <pc:sldMk cId="0" sldId="298"/>
            <ac:spMk id="203" creationId="{00000000-0000-0000-0000-000000000000}"/>
          </ac:spMkLst>
        </pc:spChg>
        <pc:picChg chg="mod">
          <ac:chgData name="Ohoud Al-Mughathwi" userId="7efd23e82c5e6fa0" providerId="LiveId" clId="{307D4E38-68ED-40CA-B002-60E9A2D1C54E}" dt="2020-11-17T11:02:34.463" v="1289" actId="1076"/>
          <ac:picMkLst>
            <pc:docMk/>
            <pc:sldMk cId="0" sldId="298"/>
            <ac:picMk id="3" creationId="{3C4BDFEB-D481-4775-BA71-01DF4A457153}"/>
          </ac:picMkLst>
        </pc:picChg>
        <pc:picChg chg="add mod">
          <ac:chgData name="Ohoud Al-Mughathwi" userId="7efd23e82c5e6fa0" providerId="LiveId" clId="{307D4E38-68ED-40CA-B002-60E9A2D1C54E}" dt="2020-11-17T11:02:59.970" v="1297" actId="1076"/>
          <ac:picMkLst>
            <pc:docMk/>
            <pc:sldMk cId="0" sldId="298"/>
            <ac:picMk id="40" creationId="{C8633B57-85D0-41B2-8425-1CD9237C4EEC}"/>
          </ac:picMkLst>
        </pc:picChg>
        <pc:picChg chg="mod">
          <ac:chgData name="Ohoud Al-Mughathwi" userId="7efd23e82c5e6fa0" providerId="LiveId" clId="{307D4E38-68ED-40CA-B002-60E9A2D1C54E}" dt="2020-11-17T10:59:24.934" v="1228" actId="1076"/>
          <ac:picMkLst>
            <pc:docMk/>
            <pc:sldMk cId="0" sldId="298"/>
            <ac:picMk id="202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1:02:54.953" v="1295" actId="1076"/>
          <ac:picMkLst>
            <pc:docMk/>
            <pc:sldMk cId="0" sldId="298"/>
            <ac:picMk id="204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1:02:31.261" v="1287" actId="1076"/>
          <ac:picMkLst>
            <pc:docMk/>
            <pc:sldMk cId="0" sldId="298"/>
            <ac:picMk id="205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1:02:11.841" v="1282" actId="1076"/>
          <ac:picMkLst>
            <pc:docMk/>
            <pc:sldMk cId="0" sldId="298"/>
            <ac:picMk id="206" creationId="{00000000-0000-0000-0000-000000000000}"/>
          </ac:picMkLst>
        </pc:picChg>
      </pc:sldChg>
      <pc:sldChg chg="del">
        <pc:chgData name="Ohoud Al-Mughathwi" userId="7efd23e82c5e6fa0" providerId="LiveId" clId="{307D4E38-68ED-40CA-B002-60E9A2D1C54E}" dt="2020-11-17T10:29:54.781" v="494" actId="47"/>
        <pc:sldMkLst>
          <pc:docMk/>
          <pc:sldMk cId="0" sldId="299"/>
        </pc:sldMkLst>
      </pc:sldChg>
      <pc:sldChg chg="del">
        <pc:chgData name="Ohoud Al-Mughathwi" userId="7efd23e82c5e6fa0" providerId="LiveId" clId="{307D4E38-68ED-40CA-B002-60E9A2D1C54E}" dt="2020-11-17T10:30:17.030" v="509" actId="47"/>
        <pc:sldMkLst>
          <pc:docMk/>
          <pc:sldMk cId="0" sldId="300"/>
        </pc:sldMkLst>
      </pc:sldChg>
      <pc:sldChg chg="del">
        <pc:chgData name="Ohoud Al-Mughathwi" userId="7efd23e82c5e6fa0" providerId="LiveId" clId="{307D4E38-68ED-40CA-B002-60E9A2D1C54E}" dt="2020-11-17T10:30:18.170" v="510" actId="47"/>
        <pc:sldMkLst>
          <pc:docMk/>
          <pc:sldMk cId="0" sldId="301"/>
        </pc:sldMkLst>
      </pc:sldChg>
      <pc:sldChg chg="addSp delSp modSp mod modAnim">
        <pc:chgData name="Ohoud Al-Mughathwi" userId="7efd23e82c5e6fa0" providerId="LiveId" clId="{307D4E38-68ED-40CA-B002-60E9A2D1C54E}" dt="2020-11-18T06:47:38.045" v="1505" actId="14100"/>
        <pc:sldMkLst>
          <pc:docMk/>
          <pc:sldMk cId="0" sldId="302"/>
        </pc:sldMkLst>
        <pc:spChg chg="add mod">
          <ac:chgData name="Ohoud Al-Mughathwi" userId="7efd23e82c5e6fa0" providerId="LiveId" clId="{307D4E38-68ED-40CA-B002-60E9A2D1C54E}" dt="2020-11-18T06:46:19.167" v="1478" actId="14100"/>
          <ac:spMkLst>
            <pc:docMk/>
            <pc:sldMk cId="0" sldId="302"/>
            <ac:spMk id="6" creationId="{CFEFB61E-276E-483E-B7DE-390BEADB77C9}"/>
          </ac:spMkLst>
        </pc:spChg>
        <pc:spChg chg="add">
          <ac:chgData name="Ohoud Al-Mughathwi" userId="7efd23e82c5e6fa0" providerId="LiveId" clId="{307D4E38-68ED-40CA-B002-60E9A2D1C54E}" dt="2020-11-17T10:41:01.898" v="696" actId="11529"/>
          <ac:spMkLst>
            <pc:docMk/>
            <pc:sldMk cId="0" sldId="302"/>
            <ac:spMk id="9" creationId="{B83DACD8-A322-435B-BA7D-965B342DA77D}"/>
          </ac:spMkLst>
        </pc:spChg>
        <pc:spChg chg="add mod">
          <ac:chgData name="Ohoud Al-Mughathwi" userId="7efd23e82c5e6fa0" providerId="LiveId" clId="{307D4E38-68ED-40CA-B002-60E9A2D1C54E}" dt="2020-11-18T06:47:31.495" v="1503" actId="122"/>
          <ac:spMkLst>
            <pc:docMk/>
            <pc:sldMk cId="0" sldId="302"/>
            <ac:spMk id="17" creationId="{6A41606F-EF9A-4EBF-86DB-2D1BE9B3DD7D}"/>
          </ac:spMkLst>
        </pc:spChg>
        <pc:spChg chg="add mod">
          <ac:chgData name="Ohoud Al-Mughathwi" userId="7efd23e82c5e6fa0" providerId="LiveId" clId="{307D4E38-68ED-40CA-B002-60E9A2D1C54E}" dt="2020-11-18T06:46:10.193" v="1475" actId="1076"/>
          <ac:spMkLst>
            <pc:docMk/>
            <pc:sldMk cId="0" sldId="302"/>
            <ac:spMk id="18" creationId="{7C333827-8A38-401B-8A5C-30462EC8CB66}"/>
          </ac:spMkLst>
        </pc:spChg>
        <pc:spChg chg="add mod">
          <ac:chgData name="Ohoud Al-Mughathwi" userId="7efd23e82c5e6fa0" providerId="LiveId" clId="{307D4E38-68ED-40CA-B002-60E9A2D1C54E}" dt="2020-11-18T06:45:55.718" v="1471" actId="122"/>
          <ac:spMkLst>
            <pc:docMk/>
            <pc:sldMk cId="0" sldId="302"/>
            <ac:spMk id="19" creationId="{7A524EC1-556C-4901-AE83-B95E3C4F230E}"/>
          </ac:spMkLst>
        </pc:spChg>
        <pc:spChg chg="add mod">
          <ac:chgData name="Ohoud Al-Mughathwi" userId="7efd23e82c5e6fa0" providerId="LiveId" clId="{307D4E38-68ED-40CA-B002-60E9A2D1C54E}" dt="2020-11-18T06:46:44.410" v="1486" actId="1076"/>
          <ac:spMkLst>
            <pc:docMk/>
            <pc:sldMk cId="0" sldId="302"/>
            <ac:spMk id="20" creationId="{D9B6443F-7E7C-472F-B71F-0F634CAFAFC8}"/>
          </ac:spMkLst>
        </pc:spChg>
        <pc:spChg chg="add mod">
          <ac:chgData name="Ohoud Al-Mughathwi" userId="7efd23e82c5e6fa0" providerId="LiveId" clId="{307D4E38-68ED-40CA-B002-60E9A2D1C54E}" dt="2020-11-18T06:46:59.379" v="1492" actId="122"/>
          <ac:spMkLst>
            <pc:docMk/>
            <pc:sldMk cId="0" sldId="302"/>
            <ac:spMk id="21" creationId="{0B9F3F70-E4DC-498A-9FE6-16099A8F081B}"/>
          </ac:spMkLst>
        </pc:spChg>
        <pc:spChg chg="add mod">
          <ac:chgData name="Ohoud Al-Mughathwi" userId="7efd23e82c5e6fa0" providerId="LiveId" clId="{307D4E38-68ED-40CA-B002-60E9A2D1C54E}" dt="2020-11-18T06:47:18.889" v="1498" actId="1076"/>
          <ac:spMkLst>
            <pc:docMk/>
            <pc:sldMk cId="0" sldId="302"/>
            <ac:spMk id="22" creationId="{90D2106D-0605-4A33-A460-94413F1E6F79}"/>
          </ac:spMkLst>
        </pc:spChg>
        <pc:spChg chg="add mod">
          <ac:chgData name="Ohoud Al-Mughathwi" userId="7efd23e82c5e6fa0" providerId="LiveId" clId="{307D4E38-68ED-40CA-B002-60E9A2D1C54E}" dt="2020-11-18T06:46:33.678" v="1483" actId="1076"/>
          <ac:spMkLst>
            <pc:docMk/>
            <pc:sldMk cId="0" sldId="302"/>
            <ac:spMk id="29" creationId="{98576B04-0268-4044-BB64-A3E305BDD835}"/>
          </ac:spMkLst>
        </pc:spChg>
        <pc:spChg chg="add mod">
          <ac:chgData name="Ohoud Al-Mughathwi" userId="7efd23e82c5e6fa0" providerId="LiveId" clId="{307D4E38-68ED-40CA-B002-60E9A2D1C54E}" dt="2020-11-18T06:46:51.837" v="1489" actId="14100"/>
          <ac:spMkLst>
            <pc:docMk/>
            <pc:sldMk cId="0" sldId="302"/>
            <ac:spMk id="30" creationId="{FA609EB4-B3C5-4E14-8B87-5C1F662BBF9E}"/>
          </ac:spMkLst>
        </pc:spChg>
        <pc:spChg chg="add mod">
          <ac:chgData name="Ohoud Al-Mughathwi" userId="7efd23e82c5e6fa0" providerId="LiveId" clId="{307D4E38-68ED-40CA-B002-60E9A2D1C54E}" dt="2020-11-18T06:47:04.681" v="1493" actId="1076"/>
          <ac:spMkLst>
            <pc:docMk/>
            <pc:sldMk cId="0" sldId="302"/>
            <ac:spMk id="31" creationId="{6998B7E6-3492-44DF-B24C-0853A66A9FD1}"/>
          </ac:spMkLst>
        </pc:spChg>
        <pc:spChg chg="add mod">
          <ac:chgData name="Ohoud Al-Mughathwi" userId="7efd23e82c5e6fa0" providerId="LiveId" clId="{307D4E38-68ED-40CA-B002-60E9A2D1C54E}" dt="2020-11-18T06:47:23.453" v="1500" actId="14100"/>
          <ac:spMkLst>
            <pc:docMk/>
            <pc:sldMk cId="0" sldId="302"/>
            <ac:spMk id="32" creationId="{E364EA60-B83B-4E4F-8D04-7D57A7ACE30F}"/>
          </ac:spMkLst>
        </pc:spChg>
        <pc:spChg chg="add mod">
          <ac:chgData name="Ohoud Al-Mughathwi" userId="7efd23e82c5e6fa0" providerId="LiveId" clId="{307D4E38-68ED-40CA-B002-60E9A2D1C54E}" dt="2020-11-18T06:47:38.045" v="1505" actId="14100"/>
          <ac:spMkLst>
            <pc:docMk/>
            <pc:sldMk cId="0" sldId="302"/>
            <ac:spMk id="33" creationId="{92B3531F-D2FF-4224-BE14-05FF986C8E67}"/>
          </ac:spMkLst>
        </pc:spChg>
        <pc:spChg chg="add del">
          <ac:chgData name="Ohoud Al-Mughathwi" userId="7efd23e82c5e6fa0" providerId="LiveId" clId="{307D4E38-68ED-40CA-B002-60E9A2D1C54E}" dt="2020-11-17T10:40:12.371" v="686" actId="22"/>
          <ac:spMkLst>
            <pc:docMk/>
            <pc:sldMk cId="0" sldId="302"/>
            <ac:spMk id="35" creationId="{395C402A-3EA2-49BE-84B3-BDF82D703792}"/>
          </ac:spMkLst>
        </pc:spChg>
        <pc:spChg chg="add mod ord">
          <ac:chgData name="Ohoud Al-Mughathwi" userId="7efd23e82c5e6fa0" providerId="LiveId" clId="{307D4E38-68ED-40CA-B002-60E9A2D1C54E}" dt="2020-11-17T10:41:39.807" v="703" actId="14100"/>
          <ac:spMkLst>
            <pc:docMk/>
            <pc:sldMk cId="0" sldId="302"/>
            <ac:spMk id="39" creationId="{BE84BF87-1587-44E4-86AC-BD453A34DAFA}"/>
          </ac:spMkLst>
        </pc:spChg>
        <pc:spChg chg="mod">
          <ac:chgData name="Ohoud Al-Mughathwi" userId="7efd23e82c5e6fa0" providerId="LiveId" clId="{307D4E38-68ED-40CA-B002-60E9A2D1C54E}" dt="2020-11-17T10:40:30.236" v="691" actId="1076"/>
          <ac:spMkLst>
            <pc:docMk/>
            <pc:sldMk cId="0" sldId="302"/>
            <ac:spMk id="626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27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28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29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30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31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32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33" creationId="{00000000-0000-0000-0000-000000000000}"/>
          </ac:spMkLst>
        </pc:spChg>
        <pc:spChg chg="del">
          <ac:chgData name="Ohoud Al-Mughathwi" userId="7efd23e82c5e6fa0" providerId="LiveId" clId="{307D4E38-68ED-40CA-B002-60E9A2D1C54E}" dt="2020-11-17T10:30:52.682" v="553" actId="478"/>
          <ac:spMkLst>
            <pc:docMk/>
            <pc:sldMk cId="0" sldId="302"/>
            <ac:spMk id="634" creationId="{00000000-0000-0000-0000-000000000000}"/>
          </ac:spMkLst>
        </pc:spChg>
        <pc:picChg chg="add mod">
          <ac:chgData name="Ohoud Al-Mughathwi" userId="7efd23e82c5e6fa0" providerId="LiveId" clId="{307D4E38-68ED-40CA-B002-60E9A2D1C54E}" dt="2020-11-17T10:37:11.572" v="650" actId="14100"/>
          <ac:picMkLst>
            <pc:docMk/>
            <pc:sldMk cId="0" sldId="302"/>
            <ac:picMk id="5" creationId="{758C38BC-C81F-46F5-AA67-DFB8FD99A95D}"/>
          </ac:picMkLst>
        </pc:picChg>
        <pc:picChg chg="add mod ord">
          <ac:chgData name="Ohoud Al-Mughathwi" userId="7efd23e82c5e6fa0" providerId="LiveId" clId="{307D4E38-68ED-40CA-B002-60E9A2D1C54E}" dt="2020-11-17T10:41:45.570" v="705" actId="167"/>
          <ac:picMkLst>
            <pc:docMk/>
            <pc:sldMk cId="0" sldId="302"/>
            <ac:picMk id="8" creationId="{0823C48B-5996-4B15-AC00-2EEA7A202A60}"/>
          </ac:picMkLst>
        </pc:picChg>
        <pc:picChg chg="add mod">
          <ac:chgData name="Ohoud Al-Mughathwi" userId="7efd23e82c5e6fa0" providerId="LiveId" clId="{307D4E38-68ED-40CA-B002-60E9A2D1C54E}" dt="2020-11-17T10:34:43.389" v="633" actId="1076"/>
          <ac:picMkLst>
            <pc:docMk/>
            <pc:sldMk cId="0" sldId="302"/>
            <ac:picMk id="23" creationId="{9A30549A-3614-448A-899A-F939AE6658B3}"/>
          </ac:picMkLst>
        </pc:picChg>
        <pc:picChg chg="add mod">
          <ac:chgData name="Ohoud Al-Mughathwi" userId="7efd23e82c5e6fa0" providerId="LiveId" clId="{307D4E38-68ED-40CA-B002-60E9A2D1C54E}" dt="2020-11-17T10:34:47.248" v="634" actId="1076"/>
          <ac:picMkLst>
            <pc:docMk/>
            <pc:sldMk cId="0" sldId="302"/>
            <ac:picMk id="25" creationId="{67D65FBC-2CFF-405A-B6B3-04C86D04209F}"/>
          </ac:picMkLst>
        </pc:picChg>
        <pc:picChg chg="mod">
          <ac:chgData name="Ohoud Al-Mughathwi" userId="7efd23e82c5e6fa0" providerId="LiveId" clId="{307D4E38-68ED-40CA-B002-60E9A2D1C54E}" dt="2020-11-17T10:33:20.044" v="606" actId="1076"/>
          <ac:picMkLst>
            <pc:docMk/>
            <pc:sldMk cId="0" sldId="302"/>
            <ac:picMk id="635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0:34:36.852" v="631" actId="1076"/>
          <ac:picMkLst>
            <pc:docMk/>
            <pc:sldMk cId="0" sldId="302"/>
            <ac:picMk id="636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0:34:31.899" v="629" actId="1076"/>
          <ac:picMkLst>
            <pc:docMk/>
            <pc:sldMk cId="0" sldId="302"/>
            <ac:picMk id="637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0:40:23.690" v="689" actId="1076"/>
          <ac:picMkLst>
            <pc:docMk/>
            <pc:sldMk cId="0" sldId="302"/>
            <ac:picMk id="638" creationId="{00000000-0000-0000-0000-000000000000}"/>
          </ac:picMkLst>
        </pc:picChg>
        <pc:cxnChg chg="mod">
          <ac:chgData name="Ohoud Al-Mughathwi" userId="7efd23e82c5e6fa0" providerId="LiveId" clId="{307D4E38-68ED-40CA-B002-60E9A2D1C54E}" dt="2020-11-17T10:34:12.632" v="622" actId="14100"/>
          <ac:cxnSpMkLst>
            <pc:docMk/>
            <pc:sldMk cId="0" sldId="302"/>
            <ac:cxnSpMk id="625" creationId="{00000000-0000-0000-0000-000000000000}"/>
          </ac:cxnSpMkLst>
        </pc:cxnChg>
      </pc:sldChg>
      <pc:sldChg chg="del">
        <pc:chgData name="Ohoud Al-Mughathwi" userId="7efd23e82c5e6fa0" providerId="LiveId" clId="{307D4E38-68ED-40CA-B002-60E9A2D1C54E}" dt="2020-11-17T10:30:19.458" v="511" actId="47"/>
        <pc:sldMkLst>
          <pc:docMk/>
          <pc:sldMk cId="0" sldId="303"/>
        </pc:sldMkLst>
      </pc:sldChg>
      <pc:sldChg chg="del">
        <pc:chgData name="Ohoud Al-Mughathwi" userId="7efd23e82c5e6fa0" providerId="LiveId" clId="{307D4E38-68ED-40CA-B002-60E9A2D1C54E}" dt="2020-11-17T10:30:13.153" v="506" actId="47"/>
        <pc:sldMkLst>
          <pc:docMk/>
          <pc:sldMk cId="0" sldId="304"/>
        </pc:sldMkLst>
      </pc:sldChg>
      <pc:sldChg chg="addSp delSp modSp mod delAnim modAnim">
        <pc:chgData name="Ohoud Al-Mughathwi" userId="7efd23e82c5e6fa0" providerId="LiveId" clId="{307D4E38-68ED-40CA-B002-60E9A2D1C54E}" dt="2020-11-18T06:45:23.452" v="1463" actId="478"/>
        <pc:sldMkLst>
          <pc:docMk/>
          <pc:sldMk cId="2314262815" sldId="306"/>
        </pc:sldMkLst>
        <pc:spChg chg="mod">
          <ac:chgData name="Ohoud Al-Mughathwi" userId="7efd23e82c5e6fa0" providerId="LiveId" clId="{307D4E38-68ED-40CA-B002-60E9A2D1C54E}" dt="2020-11-17T08:43:46.033" v="173" actId="1076"/>
          <ac:spMkLst>
            <pc:docMk/>
            <pc:sldMk cId="2314262815" sldId="306"/>
            <ac:spMk id="6" creationId="{F49AB13F-9689-402A-90D3-1841D077BF51}"/>
          </ac:spMkLst>
        </pc:spChg>
        <pc:spChg chg="add del mod">
          <ac:chgData name="Ohoud Al-Mughathwi" userId="7efd23e82c5e6fa0" providerId="LiveId" clId="{307D4E38-68ED-40CA-B002-60E9A2D1C54E}" dt="2020-11-18T06:45:23.452" v="1463" actId="478"/>
          <ac:spMkLst>
            <pc:docMk/>
            <pc:sldMk cId="2314262815" sldId="306"/>
            <ac:spMk id="9" creationId="{77516B81-AE82-4FC5-A742-3B55826FB0B8}"/>
          </ac:spMkLst>
        </pc:spChg>
        <pc:spChg chg="mod">
          <ac:chgData name="Ohoud Al-Mughathwi" userId="7efd23e82c5e6fa0" providerId="LiveId" clId="{307D4E38-68ED-40CA-B002-60E9A2D1C54E}" dt="2020-11-17T08:43:39.401" v="170" actId="1076"/>
          <ac:spMkLst>
            <pc:docMk/>
            <pc:sldMk cId="2314262815" sldId="306"/>
            <ac:spMk id="14" creationId="{9A12AC4D-FA44-4B83-9C47-85809D05BDD8}"/>
          </ac:spMkLst>
        </pc:spChg>
        <pc:spChg chg="del">
          <ac:chgData name="Ohoud Al-Mughathwi" userId="7efd23e82c5e6fa0" providerId="LiveId" clId="{307D4E38-68ED-40CA-B002-60E9A2D1C54E}" dt="2020-11-17T08:43:19.363" v="162" actId="478"/>
          <ac:spMkLst>
            <pc:docMk/>
            <pc:sldMk cId="2314262815" sldId="306"/>
            <ac:spMk id="15" creationId="{FB9D0084-4E32-4189-8476-4A3BF80372ED}"/>
          </ac:spMkLst>
        </pc:spChg>
        <pc:spChg chg="add mod">
          <ac:chgData name="Ohoud Al-Mughathwi" userId="7efd23e82c5e6fa0" providerId="LiveId" clId="{307D4E38-68ED-40CA-B002-60E9A2D1C54E}" dt="2020-11-17T08:43:49.479" v="175" actId="1076"/>
          <ac:spMkLst>
            <pc:docMk/>
            <pc:sldMk cId="2314262815" sldId="306"/>
            <ac:spMk id="16" creationId="{C054D351-F980-4B60-8935-0E290A496983}"/>
          </ac:spMkLst>
        </pc:spChg>
        <pc:picChg chg="add mod">
          <ac:chgData name="Ohoud Al-Mughathwi" userId="7efd23e82c5e6fa0" providerId="LiveId" clId="{307D4E38-68ED-40CA-B002-60E9A2D1C54E}" dt="2020-11-18T06:45:16.595" v="1462" actId="1076"/>
          <ac:picMkLst>
            <pc:docMk/>
            <pc:sldMk cId="2314262815" sldId="306"/>
            <ac:picMk id="4" creationId="{267D94A8-AC7D-422E-BEDA-CED5FED25AEB}"/>
          </ac:picMkLst>
        </pc:picChg>
        <pc:picChg chg="mod">
          <ac:chgData name="Ohoud Al-Mughathwi" userId="7efd23e82c5e6fa0" providerId="LiveId" clId="{307D4E38-68ED-40CA-B002-60E9A2D1C54E}" dt="2020-11-17T08:43:42.335" v="172" actId="1076"/>
          <ac:picMkLst>
            <pc:docMk/>
            <pc:sldMk cId="2314262815" sldId="306"/>
            <ac:picMk id="12" creationId="{EB3B2B70-C671-4CC8-AD54-47539A8263DA}"/>
          </ac:picMkLst>
        </pc:picChg>
        <pc:picChg chg="del">
          <ac:chgData name="Ohoud Al-Mughathwi" userId="7efd23e82c5e6fa0" providerId="LiveId" clId="{307D4E38-68ED-40CA-B002-60E9A2D1C54E}" dt="2020-11-17T08:42:29.922" v="160" actId="478"/>
          <ac:picMkLst>
            <pc:docMk/>
            <pc:sldMk cId="2314262815" sldId="306"/>
            <ac:picMk id="13" creationId="{4068B3C2-3037-4D7A-ADE8-AB19314CAA66}"/>
          </ac:picMkLst>
        </pc:picChg>
      </pc:sldChg>
      <pc:sldChg chg="del">
        <pc:chgData name="Ohoud Al-Mughathwi" userId="7efd23e82c5e6fa0" providerId="LiveId" clId="{307D4E38-68ED-40CA-B002-60E9A2D1C54E}" dt="2020-11-17T10:30:05.823" v="504" actId="47"/>
        <pc:sldMkLst>
          <pc:docMk/>
          <pc:sldMk cId="2750344096" sldId="307"/>
        </pc:sldMkLst>
      </pc:sldChg>
      <pc:sldChg chg="del">
        <pc:chgData name="Ohoud Al-Mughathwi" userId="7efd23e82c5e6fa0" providerId="LiveId" clId="{307D4E38-68ED-40CA-B002-60E9A2D1C54E}" dt="2020-11-17T10:30:15.750" v="508" actId="47"/>
        <pc:sldMkLst>
          <pc:docMk/>
          <pc:sldMk cId="0" sldId="308"/>
        </pc:sldMkLst>
      </pc:sldChg>
      <pc:sldChg chg="modSp mod">
        <pc:chgData name="Ohoud Al-Mughathwi" userId="7efd23e82c5e6fa0" providerId="LiveId" clId="{307D4E38-68ED-40CA-B002-60E9A2D1C54E}" dt="2020-11-17T11:04:38.985" v="1316" actId="5793"/>
        <pc:sldMkLst>
          <pc:docMk/>
          <pc:sldMk cId="274357351" sldId="790"/>
        </pc:sldMkLst>
        <pc:spChg chg="mod">
          <ac:chgData name="Ohoud Al-Mughathwi" userId="7efd23e82c5e6fa0" providerId="LiveId" clId="{307D4E38-68ED-40CA-B002-60E9A2D1C54E}" dt="2020-11-17T11:04:38.985" v="1316" actId="5793"/>
          <ac:spMkLst>
            <pc:docMk/>
            <pc:sldMk cId="274357351" sldId="790"/>
            <ac:spMk id="5" creationId="{C07621C7-8F05-4CF3-8605-23AAC13D7BFD}"/>
          </ac:spMkLst>
        </pc:spChg>
      </pc:sldChg>
      <pc:sldChg chg="addSp delSp modSp mod addAnim delAnim">
        <pc:chgData name="Ohoud Al-Mughathwi" userId="7efd23e82c5e6fa0" providerId="LiveId" clId="{307D4E38-68ED-40CA-B002-60E9A2D1C54E}" dt="2020-11-17T11:05:16.536" v="1322" actId="478"/>
        <pc:sldMkLst>
          <pc:docMk/>
          <pc:sldMk cId="0" sldId="824"/>
        </pc:sldMkLst>
        <pc:spChg chg="add del">
          <ac:chgData name="Ohoud Al-Mughathwi" userId="7efd23e82c5e6fa0" providerId="LiveId" clId="{307D4E38-68ED-40CA-B002-60E9A2D1C54E}" dt="2020-11-17T11:05:16.255" v="1321" actId="478"/>
          <ac:spMkLst>
            <pc:docMk/>
            <pc:sldMk cId="0" sldId="824"/>
            <ac:spMk id="2" creationId="{81CE2233-075D-4B55-92E4-6CDF6841A669}"/>
          </ac:spMkLst>
        </pc:spChg>
        <pc:spChg chg="add del">
          <ac:chgData name="Ohoud Al-Mughathwi" userId="7efd23e82c5e6fa0" providerId="LiveId" clId="{307D4E38-68ED-40CA-B002-60E9A2D1C54E}" dt="2020-11-17T11:05:16.255" v="1321" actId="478"/>
          <ac:spMkLst>
            <pc:docMk/>
            <pc:sldMk cId="0" sldId="824"/>
            <ac:spMk id="16" creationId="{2921868F-D0C4-4A3C-8BC1-EEF7AECB286A}"/>
          </ac:spMkLst>
        </pc:spChg>
        <pc:spChg chg="add del">
          <ac:chgData name="Ohoud Al-Mughathwi" userId="7efd23e82c5e6fa0" providerId="LiveId" clId="{307D4E38-68ED-40CA-B002-60E9A2D1C54E}" dt="2020-11-17T11:05:16.255" v="1321" actId="478"/>
          <ac:spMkLst>
            <pc:docMk/>
            <pc:sldMk cId="0" sldId="824"/>
            <ac:spMk id="17" creationId="{C91F8423-5DC5-4022-BAAE-7FEACC3C88B6}"/>
          </ac:spMkLst>
        </pc:spChg>
        <pc:spChg chg="add del">
          <ac:chgData name="Ohoud Al-Mughathwi" userId="7efd23e82c5e6fa0" providerId="LiveId" clId="{307D4E38-68ED-40CA-B002-60E9A2D1C54E}" dt="2020-11-17T11:05:16.255" v="1321" actId="478"/>
          <ac:spMkLst>
            <pc:docMk/>
            <pc:sldMk cId="0" sldId="824"/>
            <ac:spMk id="18" creationId="{6B026C30-CE35-4311-BE8B-7C2CA7A54F8D}"/>
          </ac:spMkLst>
        </pc:spChg>
        <pc:spChg chg="add del">
          <ac:chgData name="Ohoud Al-Mughathwi" userId="7efd23e82c5e6fa0" providerId="LiveId" clId="{307D4E38-68ED-40CA-B002-60E9A2D1C54E}" dt="2020-11-17T11:05:16.255" v="1321" actId="478"/>
          <ac:spMkLst>
            <pc:docMk/>
            <pc:sldMk cId="0" sldId="824"/>
            <ac:spMk id="19" creationId="{CC4B2015-2FE2-4FFB-BCF6-3A3535BA84DD}"/>
          </ac:spMkLst>
        </pc:spChg>
        <pc:graphicFrameChg chg="add del modGraphic">
          <ac:chgData name="Ohoud Al-Mughathwi" userId="7efd23e82c5e6fa0" providerId="LiveId" clId="{307D4E38-68ED-40CA-B002-60E9A2D1C54E}" dt="2020-11-17T11:05:16.536" v="1322" actId="478"/>
          <ac:graphicFrameMkLst>
            <pc:docMk/>
            <pc:sldMk cId="0" sldId="824"/>
            <ac:graphicFrameMk id="10" creationId="{00000000-0000-0000-0000-000000000000}"/>
          </ac:graphicFrameMkLst>
        </pc:graphicFrameChg>
      </pc:sldChg>
      <pc:sldChg chg="addSp delSp modSp mod">
        <pc:chgData name="Ohoud Al-Mughathwi" userId="7efd23e82c5e6fa0" providerId="LiveId" clId="{307D4E38-68ED-40CA-B002-60E9A2D1C54E}" dt="2020-11-17T11:16:03.187" v="1436" actId="403"/>
        <pc:sldMkLst>
          <pc:docMk/>
          <pc:sldMk cId="3867407460" sldId="913"/>
        </pc:sldMkLst>
        <pc:spChg chg="add del mod">
          <ac:chgData name="Ohoud Al-Mughathwi" userId="7efd23e82c5e6fa0" providerId="LiveId" clId="{307D4E38-68ED-40CA-B002-60E9A2D1C54E}" dt="2020-11-17T11:06:10.966" v="1324" actId="478"/>
          <ac:spMkLst>
            <pc:docMk/>
            <pc:sldMk cId="3867407460" sldId="913"/>
            <ac:spMk id="4" creationId="{A89B139C-3F22-42F1-A21E-0ECBAB09F42B}"/>
          </ac:spMkLst>
        </pc:spChg>
        <pc:spChg chg="del">
          <ac:chgData name="Ohoud Al-Mughathwi" userId="7efd23e82c5e6fa0" providerId="LiveId" clId="{307D4E38-68ED-40CA-B002-60E9A2D1C54E}" dt="2020-11-17T11:06:04.801" v="1323" actId="478"/>
          <ac:spMkLst>
            <pc:docMk/>
            <pc:sldMk cId="3867407460" sldId="913"/>
            <ac:spMk id="8" creationId="{B99AFCF2-8666-46F1-9B53-E71ABD653F3B}"/>
          </ac:spMkLst>
        </pc:spChg>
        <pc:spChg chg="add mod">
          <ac:chgData name="Ohoud Al-Mughathwi" userId="7efd23e82c5e6fa0" providerId="LiveId" clId="{307D4E38-68ED-40CA-B002-60E9A2D1C54E}" dt="2020-11-17T11:16:03.187" v="1436" actId="403"/>
          <ac:spMkLst>
            <pc:docMk/>
            <pc:sldMk cId="3867407460" sldId="913"/>
            <ac:spMk id="9" creationId="{EF65190A-5AEA-4757-BFEB-663205CB975F}"/>
          </ac:spMkLst>
        </pc:spChg>
        <pc:spChg chg="del">
          <ac:chgData name="Ohoud Al-Mughathwi" userId="7efd23e82c5e6fa0" providerId="LiveId" clId="{307D4E38-68ED-40CA-B002-60E9A2D1C54E}" dt="2020-11-17T11:04:50.718" v="1317" actId="478"/>
          <ac:spMkLst>
            <pc:docMk/>
            <pc:sldMk cId="3867407460" sldId="913"/>
            <ac:spMk id="10" creationId="{F1443A26-D0ED-44DA-8A6E-30BCA732E8DD}"/>
          </ac:spMkLst>
        </pc:spChg>
        <pc:picChg chg="del">
          <ac:chgData name="Ohoud Al-Mughathwi" userId="7efd23e82c5e6fa0" providerId="LiveId" clId="{307D4E38-68ED-40CA-B002-60E9A2D1C54E}" dt="2020-11-17T11:14:29.803" v="1327" actId="478"/>
          <ac:picMkLst>
            <pc:docMk/>
            <pc:sldMk cId="3867407460" sldId="913"/>
            <ac:picMk id="6" creationId="{1223C5B8-8B5F-4EFB-BC08-413C459D631C}"/>
          </ac:picMkLst>
        </pc:picChg>
        <pc:picChg chg="add mod">
          <ac:chgData name="Ohoud Al-Mughathwi" userId="7efd23e82c5e6fa0" providerId="LiveId" clId="{307D4E38-68ED-40CA-B002-60E9A2D1C54E}" dt="2020-11-17T11:16:00.893" v="1435" actId="1076"/>
          <ac:picMkLst>
            <pc:docMk/>
            <pc:sldMk cId="3867407460" sldId="913"/>
            <ac:picMk id="7" creationId="{2AA9F592-BB96-4DD0-B7F3-533DCF8FA61F}"/>
          </ac:picMkLst>
        </pc:picChg>
      </pc:sldChg>
      <pc:sldChg chg="del">
        <pc:chgData name="Ohoud Al-Mughathwi" userId="7efd23e82c5e6fa0" providerId="LiveId" clId="{307D4E38-68ED-40CA-B002-60E9A2D1C54E}" dt="2020-11-17T10:53:53.452" v="909" actId="47"/>
        <pc:sldMkLst>
          <pc:docMk/>
          <pc:sldMk cId="4010647233" sldId="916"/>
        </pc:sldMkLst>
      </pc:sldChg>
      <pc:sldChg chg="addSp delSp modSp mod modAnim">
        <pc:chgData name="Ohoud Al-Mughathwi" userId="7efd23e82c5e6fa0" providerId="LiveId" clId="{307D4E38-68ED-40CA-B002-60E9A2D1C54E}" dt="2020-11-17T08:46:12.687" v="198" actId="14100"/>
        <pc:sldMkLst>
          <pc:docMk/>
          <pc:sldMk cId="2378638451" sldId="918"/>
        </pc:sldMkLst>
        <pc:spChg chg="mod">
          <ac:chgData name="Ohoud Al-Mughathwi" userId="7efd23e82c5e6fa0" providerId="LiveId" clId="{307D4E38-68ED-40CA-B002-60E9A2D1C54E}" dt="2020-11-17T08:36:43.634" v="29" actId="1076"/>
          <ac:spMkLst>
            <pc:docMk/>
            <pc:sldMk cId="2378638451" sldId="918"/>
            <ac:spMk id="17" creationId="{6EE8197D-F824-4983-B67B-338C10000DAD}"/>
          </ac:spMkLst>
        </pc:spChg>
        <pc:spChg chg="del">
          <ac:chgData name="Ohoud Al-Mughathwi" userId="7efd23e82c5e6fa0" providerId="LiveId" clId="{307D4E38-68ED-40CA-B002-60E9A2D1C54E}" dt="2020-11-17T08:36:17.663" v="14" actId="478"/>
          <ac:spMkLst>
            <pc:docMk/>
            <pc:sldMk cId="2378638451" sldId="918"/>
            <ac:spMk id="18" creationId="{F8E4DEA2-609C-4903-B0A1-58FDD8AB63EC}"/>
          </ac:spMkLst>
        </pc:spChg>
        <pc:spChg chg="add del mod">
          <ac:chgData name="Ohoud Al-Mughathwi" userId="7efd23e82c5e6fa0" providerId="LiveId" clId="{307D4E38-68ED-40CA-B002-60E9A2D1C54E}" dt="2020-11-17T08:46:06.271" v="196" actId="478"/>
          <ac:spMkLst>
            <pc:docMk/>
            <pc:sldMk cId="2378638451" sldId="918"/>
            <ac:spMk id="21" creationId="{4C37CD00-E364-426E-A763-98D398D9A112}"/>
          </ac:spMkLst>
        </pc:spChg>
        <pc:spChg chg="add mod">
          <ac:chgData name="Ohoud Al-Mughathwi" userId="7efd23e82c5e6fa0" providerId="LiveId" clId="{307D4E38-68ED-40CA-B002-60E9A2D1C54E}" dt="2020-11-17T08:45:40.359" v="190" actId="207"/>
          <ac:spMkLst>
            <pc:docMk/>
            <pc:sldMk cId="2378638451" sldId="918"/>
            <ac:spMk id="22" creationId="{9B15F01C-3D4D-4FF3-8BDD-4A5B21755708}"/>
          </ac:spMkLst>
        </pc:spChg>
        <pc:spChg chg="add mod">
          <ac:chgData name="Ohoud Al-Mughathwi" userId="7efd23e82c5e6fa0" providerId="LiveId" clId="{307D4E38-68ED-40CA-B002-60E9A2D1C54E}" dt="2020-11-17T08:46:12.687" v="198" actId="14100"/>
          <ac:spMkLst>
            <pc:docMk/>
            <pc:sldMk cId="2378638451" sldId="918"/>
            <ac:spMk id="23" creationId="{CD109347-7C6C-4CEA-9856-3DC85F5DA3C4}"/>
          </ac:spMkLst>
        </pc:spChg>
        <pc:picChg chg="mod">
          <ac:chgData name="Ohoud Al-Mughathwi" userId="7efd23e82c5e6fa0" providerId="LiveId" clId="{307D4E38-68ED-40CA-B002-60E9A2D1C54E}" dt="2020-11-17T08:36:40.415" v="28" actId="1076"/>
          <ac:picMkLst>
            <pc:docMk/>
            <pc:sldMk cId="2378638451" sldId="918"/>
            <ac:picMk id="11" creationId="{7BC4E4BD-B4D3-4EB9-B8EF-361B5678F857}"/>
          </ac:picMkLst>
        </pc:picChg>
        <pc:picChg chg="add mod modCrop">
          <ac:chgData name="Ohoud Al-Mughathwi" userId="7efd23e82c5e6fa0" providerId="LiveId" clId="{307D4E38-68ED-40CA-B002-60E9A2D1C54E}" dt="2020-11-17T08:36:26.256" v="17" actId="1076"/>
          <ac:picMkLst>
            <pc:docMk/>
            <pc:sldMk cId="2378638451" sldId="918"/>
            <ac:picMk id="14" creationId="{16E6ACAC-4417-477C-AFE9-6E4DAEED3E5A}"/>
          </ac:picMkLst>
        </pc:picChg>
        <pc:picChg chg="del">
          <ac:chgData name="Ohoud Al-Mughathwi" userId="7efd23e82c5e6fa0" providerId="LiveId" clId="{307D4E38-68ED-40CA-B002-60E9A2D1C54E}" dt="2020-11-17T08:35:15.540" v="0" actId="478"/>
          <ac:picMkLst>
            <pc:docMk/>
            <pc:sldMk cId="2378638451" sldId="918"/>
            <ac:picMk id="16" creationId="{B556B812-B262-4856-BD88-44DC431BD301}"/>
          </ac:picMkLst>
        </pc:picChg>
        <pc:picChg chg="add mod modCrop">
          <ac:chgData name="Ohoud Al-Mughathwi" userId="7efd23e82c5e6fa0" providerId="LiveId" clId="{307D4E38-68ED-40CA-B002-60E9A2D1C54E}" dt="2020-11-17T08:36:29.061" v="18" actId="1076"/>
          <ac:picMkLst>
            <pc:docMk/>
            <pc:sldMk cId="2378638451" sldId="918"/>
            <ac:picMk id="19" creationId="{B62F7507-5B4D-4217-97C2-202E54A24EAB}"/>
          </ac:picMkLst>
        </pc:picChg>
      </pc:sldChg>
      <pc:sldChg chg="del">
        <pc:chgData name="Ohoud Al-Mughathwi" userId="7efd23e82c5e6fa0" providerId="LiveId" clId="{307D4E38-68ED-40CA-B002-60E9A2D1C54E}" dt="2020-11-17T11:03:37.331" v="1303" actId="47"/>
        <pc:sldMkLst>
          <pc:docMk/>
          <pc:sldMk cId="1059387074" sldId="919"/>
        </pc:sldMkLst>
      </pc:sldChg>
      <pc:sldChg chg="del">
        <pc:chgData name="Ohoud Al-Mughathwi" userId="7efd23e82c5e6fa0" providerId="LiveId" clId="{307D4E38-68ED-40CA-B002-60E9A2D1C54E}" dt="2020-11-17T11:03:29.729" v="1302" actId="47"/>
        <pc:sldMkLst>
          <pc:docMk/>
          <pc:sldMk cId="4001094172" sldId="921"/>
        </pc:sldMkLst>
      </pc:sldChg>
      <pc:sldChg chg="del">
        <pc:chgData name="Ohoud Al-Mughathwi" userId="7efd23e82c5e6fa0" providerId="LiveId" clId="{307D4E38-68ED-40CA-B002-60E9A2D1C54E}" dt="2020-11-17T10:29:57.031" v="496" actId="47"/>
        <pc:sldMkLst>
          <pc:docMk/>
          <pc:sldMk cId="313158285" sldId="922"/>
        </pc:sldMkLst>
      </pc:sldChg>
      <pc:sldChg chg="del">
        <pc:chgData name="Ohoud Al-Mughathwi" userId="7efd23e82c5e6fa0" providerId="LiveId" clId="{307D4E38-68ED-40CA-B002-60E9A2D1C54E}" dt="2020-11-17T10:30:09.400" v="505" actId="47"/>
        <pc:sldMkLst>
          <pc:docMk/>
          <pc:sldMk cId="96827119" sldId="923"/>
        </pc:sldMkLst>
      </pc:sldChg>
      <pc:sldChg chg="addSp delSp modSp mod delAnim modAnim">
        <pc:chgData name="Ohoud Al-Mughathwi" userId="7efd23e82c5e6fa0" providerId="LiveId" clId="{307D4E38-68ED-40CA-B002-60E9A2D1C54E}" dt="2020-11-17T08:49:58.543" v="230"/>
        <pc:sldMkLst>
          <pc:docMk/>
          <pc:sldMk cId="3453999729" sldId="926"/>
        </pc:sldMkLst>
        <pc:spChg chg="add mod">
          <ac:chgData name="Ohoud Al-Mughathwi" userId="7efd23e82c5e6fa0" providerId="LiveId" clId="{307D4E38-68ED-40CA-B002-60E9A2D1C54E}" dt="2020-11-17T08:39:01.139" v="59" actId="14100"/>
          <ac:spMkLst>
            <pc:docMk/>
            <pc:sldMk cId="3453999729" sldId="926"/>
            <ac:spMk id="3" creationId="{5345E923-F143-4102-857A-808F0EF1C5F0}"/>
          </ac:spMkLst>
        </pc:spChg>
        <pc:spChg chg="del">
          <ac:chgData name="Ohoud Al-Mughathwi" userId="7efd23e82c5e6fa0" providerId="LiveId" clId="{307D4E38-68ED-40CA-B002-60E9A2D1C54E}" dt="2020-11-17T08:36:57.400" v="31" actId="478"/>
          <ac:spMkLst>
            <pc:docMk/>
            <pc:sldMk cId="3453999729" sldId="926"/>
            <ac:spMk id="6" creationId="{817CFDBC-839E-46F8-B967-FF2C298FC1AB}"/>
          </ac:spMkLst>
        </pc:spChg>
        <pc:spChg chg="del">
          <ac:chgData name="Ohoud Al-Mughathwi" userId="7efd23e82c5e6fa0" providerId="LiveId" clId="{307D4E38-68ED-40CA-B002-60E9A2D1C54E}" dt="2020-11-17T08:36:57.400" v="31" actId="478"/>
          <ac:spMkLst>
            <pc:docMk/>
            <pc:sldMk cId="3453999729" sldId="926"/>
            <ac:spMk id="7" creationId="{CC3F11F6-9DAE-42A1-B0D3-B8B1CA034D96}"/>
          </ac:spMkLst>
        </pc:spChg>
        <pc:spChg chg="mod">
          <ac:chgData name="Ohoud Al-Mughathwi" userId="7efd23e82c5e6fa0" providerId="LiveId" clId="{307D4E38-68ED-40CA-B002-60E9A2D1C54E}" dt="2020-11-17T08:38:32.312" v="55" actId="1076"/>
          <ac:spMkLst>
            <pc:docMk/>
            <pc:sldMk cId="3453999729" sldId="926"/>
            <ac:spMk id="17" creationId="{6EE8197D-F824-4983-B67B-338C10000DAD}"/>
          </ac:spMkLst>
        </pc:spChg>
        <pc:spChg chg="mod ord">
          <ac:chgData name="Ohoud Al-Mughathwi" userId="7efd23e82c5e6fa0" providerId="LiveId" clId="{307D4E38-68ED-40CA-B002-60E9A2D1C54E}" dt="2020-11-17T08:38:11.910" v="49" actId="14100"/>
          <ac:spMkLst>
            <pc:docMk/>
            <pc:sldMk cId="3453999729" sldId="926"/>
            <ac:spMk id="24" creationId="{8CB5BD9F-8482-4EDD-A464-6A9DA8E6CC13}"/>
          </ac:spMkLst>
        </pc:spChg>
        <pc:spChg chg="del">
          <ac:chgData name="Ohoud Al-Mughathwi" userId="7efd23e82c5e6fa0" providerId="LiveId" clId="{307D4E38-68ED-40CA-B002-60E9A2D1C54E}" dt="2020-11-17T08:38:21.448" v="53" actId="478"/>
          <ac:spMkLst>
            <pc:docMk/>
            <pc:sldMk cId="3453999729" sldId="926"/>
            <ac:spMk id="25" creationId="{E643AC57-2153-4568-9F51-3C3AD46D5C6F}"/>
          </ac:spMkLst>
        </pc:spChg>
        <pc:spChg chg="del">
          <ac:chgData name="Ohoud Al-Mughathwi" userId="7efd23e82c5e6fa0" providerId="LiveId" clId="{307D4E38-68ED-40CA-B002-60E9A2D1C54E}" dt="2020-11-17T08:38:21.448" v="53" actId="478"/>
          <ac:spMkLst>
            <pc:docMk/>
            <pc:sldMk cId="3453999729" sldId="926"/>
            <ac:spMk id="30" creationId="{45B526AE-D644-47A8-8663-75A4FADFC3B3}"/>
          </ac:spMkLst>
        </pc:spChg>
        <pc:spChg chg="del">
          <ac:chgData name="Ohoud Al-Mughathwi" userId="7efd23e82c5e6fa0" providerId="LiveId" clId="{307D4E38-68ED-40CA-B002-60E9A2D1C54E}" dt="2020-11-17T08:36:54.144" v="30" actId="478"/>
          <ac:spMkLst>
            <pc:docMk/>
            <pc:sldMk cId="3453999729" sldId="926"/>
            <ac:spMk id="34" creationId="{8B212930-430D-47AA-B56E-A0BC00EB3FA3}"/>
          </ac:spMkLst>
        </pc:spChg>
        <pc:spChg chg="del">
          <ac:chgData name="Ohoud Al-Mughathwi" userId="7efd23e82c5e6fa0" providerId="LiveId" clId="{307D4E38-68ED-40CA-B002-60E9A2D1C54E}" dt="2020-11-17T08:36:54.144" v="30" actId="478"/>
          <ac:spMkLst>
            <pc:docMk/>
            <pc:sldMk cId="3453999729" sldId="926"/>
            <ac:spMk id="35" creationId="{67904551-7B32-4CE7-B87E-EB2398D5C109}"/>
          </ac:spMkLst>
        </pc:spChg>
        <pc:spChg chg="add mod">
          <ac:chgData name="Ohoud Al-Mughathwi" userId="7efd23e82c5e6fa0" providerId="LiveId" clId="{307D4E38-68ED-40CA-B002-60E9A2D1C54E}" dt="2020-11-17T08:38:19.218" v="52" actId="14100"/>
          <ac:spMkLst>
            <pc:docMk/>
            <pc:sldMk cId="3453999729" sldId="926"/>
            <ac:spMk id="38" creationId="{519BC826-D860-4FD5-89F8-6F42657F37D1}"/>
          </ac:spMkLst>
        </pc:spChg>
        <pc:spChg chg="add mod">
          <ac:chgData name="Ohoud Al-Mughathwi" userId="7efd23e82c5e6fa0" providerId="LiveId" clId="{307D4E38-68ED-40CA-B002-60E9A2D1C54E}" dt="2020-11-17T08:40:18.164" v="66" actId="207"/>
          <ac:spMkLst>
            <pc:docMk/>
            <pc:sldMk cId="3453999729" sldId="926"/>
            <ac:spMk id="39" creationId="{50333E6F-85B2-47F1-8C1E-B7923E68F515}"/>
          </ac:spMkLst>
        </pc:spChg>
        <pc:picChg chg="add mod ord modCrop">
          <ac:chgData name="Ohoud Al-Mughathwi" userId="7efd23e82c5e6fa0" providerId="LiveId" clId="{307D4E38-68ED-40CA-B002-60E9A2D1C54E}" dt="2020-11-17T08:38:35.514" v="56" actId="14100"/>
          <ac:picMkLst>
            <pc:docMk/>
            <pc:sldMk cId="3453999729" sldId="926"/>
            <ac:picMk id="2" creationId="{57E6EDE0-0931-4D2F-8D63-900CB0B1D2C8}"/>
          </ac:picMkLst>
        </pc:picChg>
        <pc:picChg chg="add del mod">
          <ac:chgData name="Ohoud Al-Mughathwi" userId="7efd23e82c5e6fa0" providerId="LiveId" clId="{307D4E38-68ED-40CA-B002-60E9A2D1C54E}" dt="2020-11-17T08:47:49.737" v="211" actId="478"/>
          <ac:picMkLst>
            <pc:docMk/>
            <pc:sldMk cId="3453999729" sldId="926"/>
            <ac:picMk id="4" creationId="{889C83C0-C49D-4C8D-8D29-42061B3565C4}"/>
          </ac:picMkLst>
        </pc:picChg>
        <pc:picChg chg="add mod">
          <ac:chgData name="Ohoud Al-Mughathwi" userId="7efd23e82c5e6fa0" providerId="LiveId" clId="{307D4E38-68ED-40CA-B002-60E9A2D1C54E}" dt="2020-11-17T08:39:48.542" v="62" actId="1076"/>
          <ac:picMkLst>
            <pc:docMk/>
            <pc:sldMk cId="3453999729" sldId="926"/>
            <ac:picMk id="5" creationId="{035EB807-AAF1-4FB8-823A-3514EBFEDAAD}"/>
          </ac:picMkLst>
        </pc:picChg>
        <pc:picChg chg="add mod modCrop">
          <ac:chgData name="Ohoud Al-Mughathwi" userId="7efd23e82c5e6fa0" providerId="LiveId" clId="{307D4E38-68ED-40CA-B002-60E9A2D1C54E}" dt="2020-11-17T08:49:05.207" v="226" actId="1076"/>
          <ac:picMkLst>
            <pc:docMk/>
            <pc:sldMk cId="3453999729" sldId="926"/>
            <ac:picMk id="8" creationId="{7DDC2420-24BA-418C-B1E5-688776FEEDC7}"/>
          </ac:picMkLst>
        </pc:picChg>
        <pc:picChg chg="mod">
          <ac:chgData name="Ohoud Al-Mughathwi" userId="7efd23e82c5e6fa0" providerId="LiveId" clId="{307D4E38-68ED-40CA-B002-60E9A2D1C54E}" dt="2020-11-17T08:38:27.667" v="54" actId="1076"/>
          <ac:picMkLst>
            <pc:docMk/>
            <pc:sldMk cId="3453999729" sldId="926"/>
            <ac:picMk id="11" creationId="{7BC4E4BD-B4D3-4EB9-B8EF-361B5678F857}"/>
          </ac:picMkLst>
        </pc:picChg>
        <pc:picChg chg="del">
          <ac:chgData name="Ohoud Al-Mughathwi" userId="7efd23e82c5e6fa0" providerId="LiveId" clId="{307D4E38-68ED-40CA-B002-60E9A2D1C54E}" dt="2020-11-17T08:36:54.144" v="30" actId="478"/>
          <ac:picMkLst>
            <pc:docMk/>
            <pc:sldMk cId="3453999729" sldId="926"/>
            <ac:picMk id="14" creationId="{1C590026-DF99-4A29-8C28-2396FDB6DDD8}"/>
          </ac:picMkLst>
        </pc:picChg>
        <pc:picChg chg="del">
          <ac:chgData name="Ohoud Al-Mughathwi" userId="7efd23e82c5e6fa0" providerId="LiveId" clId="{307D4E38-68ED-40CA-B002-60E9A2D1C54E}" dt="2020-11-17T08:36:54.144" v="30" actId="478"/>
          <ac:picMkLst>
            <pc:docMk/>
            <pc:sldMk cId="3453999729" sldId="926"/>
            <ac:picMk id="18" creationId="{1F7D523F-809F-4CCB-AC4A-05BDDDD0311A}"/>
          </ac:picMkLst>
        </pc:picChg>
        <pc:picChg chg="del">
          <ac:chgData name="Ohoud Al-Mughathwi" userId="7efd23e82c5e6fa0" providerId="LiveId" clId="{307D4E38-68ED-40CA-B002-60E9A2D1C54E}" dt="2020-11-17T08:36:54.144" v="30" actId="478"/>
          <ac:picMkLst>
            <pc:docMk/>
            <pc:sldMk cId="3453999729" sldId="926"/>
            <ac:picMk id="19" creationId="{6DCB5207-E728-4E24-97F5-7198792EFCBC}"/>
          </ac:picMkLst>
        </pc:picChg>
        <pc:picChg chg="del">
          <ac:chgData name="Ohoud Al-Mughathwi" userId="7efd23e82c5e6fa0" providerId="LiveId" clId="{307D4E38-68ED-40CA-B002-60E9A2D1C54E}" dt="2020-11-17T08:36:59.267" v="32" actId="478"/>
          <ac:picMkLst>
            <pc:docMk/>
            <pc:sldMk cId="3453999729" sldId="926"/>
            <ac:picMk id="20" creationId="{ED5C0054-8FE5-433D-8996-D312DFF6BBEB}"/>
          </ac:picMkLst>
        </pc:picChg>
        <pc:picChg chg="add mod modCrop">
          <ac:chgData name="Ohoud Al-Mughathwi" userId="7efd23e82c5e6fa0" providerId="LiveId" clId="{307D4E38-68ED-40CA-B002-60E9A2D1C54E}" dt="2020-11-17T08:37:55.339" v="45" actId="14100"/>
          <ac:picMkLst>
            <pc:docMk/>
            <pc:sldMk cId="3453999729" sldId="926"/>
            <ac:picMk id="37" creationId="{CA60334A-0777-4F1E-9A14-AFC1825BE140}"/>
          </ac:picMkLst>
        </pc:picChg>
      </pc:sldChg>
      <pc:sldChg chg="del">
        <pc:chgData name="Ohoud Al-Mughathwi" userId="7efd23e82c5e6fa0" providerId="LiveId" clId="{307D4E38-68ED-40CA-B002-60E9A2D1C54E}" dt="2020-11-17T10:30:01.461" v="501" actId="47"/>
        <pc:sldMkLst>
          <pc:docMk/>
          <pc:sldMk cId="3700037181" sldId="927"/>
        </pc:sldMkLst>
      </pc:sldChg>
      <pc:sldChg chg="del">
        <pc:chgData name="Ohoud Al-Mughathwi" userId="7efd23e82c5e6fa0" providerId="LiveId" clId="{307D4E38-68ED-40CA-B002-60E9A2D1C54E}" dt="2020-11-17T10:30:02.363" v="502" actId="47"/>
        <pc:sldMkLst>
          <pc:docMk/>
          <pc:sldMk cId="2749178561" sldId="928"/>
        </pc:sldMkLst>
      </pc:sldChg>
      <pc:sldChg chg="del">
        <pc:chgData name="Ohoud Al-Mughathwi" userId="7efd23e82c5e6fa0" providerId="LiveId" clId="{307D4E38-68ED-40CA-B002-60E9A2D1C54E}" dt="2020-11-17T10:30:03.345" v="503" actId="47"/>
        <pc:sldMkLst>
          <pc:docMk/>
          <pc:sldMk cId="3262090464" sldId="929"/>
        </pc:sldMkLst>
      </pc:sldChg>
      <pc:sldChg chg="del">
        <pc:chgData name="Ohoud Al-Mughathwi" userId="7efd23e82c5e6fa0" providerId="LiveId" clId="{307D4E38-68ED-40CA-B002-60E9A2D1C54E}" dt="2020-11-17T10:29:55.443" v="495" actId="47"/>
        <pc:sldMkLst>
          <pc:docMk/>
          <pc:sldMk cId="1498225599" sldId="931"/>
        </pc:sldMkLst>
      </pc:sldChg>
      <pc:sldChg chg="del">
        <pc:chgData name="Ohoud Al-Mughathwi" userId="7efd23e82c5e6fa0" providerId="LiveId" clId="{307D4E38-68ED-40CA-B002-60E9A2D1C54E}" dt="2020-11-17T10:30:14.739" v="507" actId="47"/>
        <pc:sldMkLst>
          <pc:docMk/>
          <pc:sldMk cId="493621895" sldId="932"/>
        </pc:sldMkLst>
      </pc:sldChg>
      <pc:sldChg chg="del">
        <pc:chgData name="Ohoud Al-Mughathwi" userId="7efd23e82c5e6fa0" providerId="LiveId" clId="{307D4E38-68ED-40CA-B002-60E9A2D1C54E}" dt="2020-11-17T10:29:57.826" v="497" actId="47"/>
        <pc:sldMkLst>
          <pc:docMk/>
          <pc:sldMk cId="2034235699" sldId="933"/>
        </pc:sldMkLst>
      </pc:sldChg>
      <pc:sldChg chg="del">
        <pc:chgData name="Ohoud Al-Mughathwi" userId="7efd23e82c5e6fa0" providerId="LiveId" clId="{307D4E38-68ED-40CA-B002-60E9A2D1C54E}" dt="2020-11-17T10:29:59.098" v="498" actId="47"/>
        <pc:sldMkLst>
          <pc:docMk/>
          <pc:sldMk cId="2555356192" sldId="934"/>
        </pc:sldMkLst>
      </pc:sldChg>
      <pc:sldChg chg="del">
        <pc:chgData name="Ohoud Al-Mughathwi" userId="7efd23e82c5e6fa0" providerId="LiveId" clId="{307D4E38-68ED-40CA-B002-60E9A2D1C54E}" dt="2020-11-17T10:29:59.925" v="499" actId="47"/>
        <pc:sldMkLst>
          <pc:docMk/>
          <pc:sldMk cId="1183310804" sldId="935"/>
        </pc:sldMkLst>
      </pc:sldChg>
      <pc:sldChg chg="del">
        <pc:chgData name="Ohoud Al-Mughathwi" userId="7efd23e82c5e6fa0" providerId="LiveId" clId="{307D4E38-68ED-40CA-B002-60E9A2D1C54E}" dt="2020-11-17T10:30:00.710" v="500" actId="47"/>
        <pc:sldMkLst>
          <pc:docMk/>
          <pc:sldMk cId="1215150128" sldId="936"/>
        </pc:sldMkLst>
      </pc:sldChg>
      <pc:sldChg chg="addSp delSp modSp add mod delAnim">
        <pc:chgData name="Ohoud Al-Mughathwi" userId="7efd23e82c5e6fa0" providerId="LiveId" clId="{307D4E38-68ED-40CA-B002-60E9A2D1C54E}" dt="2020-11-17T08:52:29.003" v="298" actId="207"/>
        <pc:sldMkLst>
          <pc:docMk/>
          <pc:sldMk cId="4122359428" sldId="937"/>
        </pc:sldMkLst>
        <pc:spChg chg="add mod">
          <ac:chgData name="Ohoud Al-Mughathwi" userId="7efd23e82c5e6fa0" providerId="LiveId" clId="{307D4E38-68ED-40CA-B002-60E9A2D1C54E}" dt="2020-11-17T08:52:29.003" v="298" actId="207"/>
          <ac:spMkLst>
            <pc:docMk/>
            <pc:sldMk cId="4122359428" sldId="937"/>
            <ac:spMk id="25" creationId="{E0CADCE7-2D90-46CA-BD16-676C0DA469CD}"/>
          </ac:spMkLst>
        </pc:spChg>
        <pc:picChg chg="del">
          <ac:chgData name="Ohoud Al-Mughathwi" userId="7efd23e82c5e6fa0" providerId="LiveId" clId="{307D4E38-68ED-40CA-B002-60E9A2D1C54E}" dt="2020-11-17T08:49:36.155" v="228" actId="478"/>
          <ac:picMkLst>
            <pc:docMk/>
            <pc:sldMk cId="4122359428" sldId="937"/>
            <ac:picMk id="8" creationId="{7DDC2420-24BA-418C-B1E5-688776FEEDC7}"/>
          </ac:picMkLst>
        </pc:picChg>
      </pc:sldChg>
      <pc:sldChg chg="addSp delSp modSp add mod delAnim modAnim">
        <pc:chgData name="Ohoud Al-Mughathwi" userId="7efd23e82c5e6fa0" providerId="LiveId" clId="{307D4E38-68ED-40CA-B002-60E9A2D1C54E}" dt="2020-11-17T10:28:38.259" v="491" actId="478"/>
        <pc:sldMkLst>
          <pc:docMk/>
          <pc:sldMk cId="4284824235" sldId="938"/>
        </pc:sldMkLst>
        <pc:spChg chg="mod">
          <ac:chgData name="Ohoud Al-Mughathwi" userId="7efd23e82c5e6fa0" providerId="LiveId" clId="{307D4E38-68ED-40CA-B002-60E9A2D1C54E}" dt="2020-11-17T10:19:44.094" v="468" actId="14100"/>
          <ac:spMkLst>
            <pc:docMk/>
            <pc:sldMk cId="4284824235" sldId="938"/>
            <ac:spMk id="25" creationId="{E0CADCE7-2D90-46CA-BD16-676C0DA469CD}"/>
          </ac:spMkLst>
        </pc:spChg>
        <pc:spChg chg="add mod">
          <ac:chgData name="Ohoud Al-Mughathwi" userId="7efd23e82c5e6fa0" providerId="LiveId" clId="{307D4E38-68ED-40CA-B002-60E9A2D1C54E}" dt="2020-11-17T10:19:51.481" v="470" actId="14100"/>
          <ac:spMkLst>
            <pc:docMk/>
            <pc:sldMk cId="4284824235" sldId="938"/>
            <ac:spMk id="30" creationId="{3400E6A1-249B-4CD1-B1D1-8B4A830372A3}"/>
          </ac:spMkLst>
        </pc:spChg>
        <pc:spChg chg="add mod">
          <ac:chgData name="Ohoud Al-Mughathwi" userId="7efd23e82c5e6fa0" providerId="LiveId" clId="{307D4E38-68ED-40CA-B002-60E9A2D1C54E}" dt="2020-11-17T10:20:14.286" v="471" actId="14100"/>
          <ac:spMkLst>
            <pc:docMk/>
            <pc:sldMk cId="4284824235" sldId="938"/>
            <ac:spMk id="34" creationId="{ED4B2C7C-FFBB-47ED-9C94-C23E46CADA30}"/>
          </ac:spMkLst>
        </pc:spChg>
        <pc:spChg chg="add mod">
          <ac:chgData name="Ohoud Al-Mughathwi" userId="7efd23e82c5e6fa0" providerId="LiveId" clId="{307D4E38-68ED-40CA-B002-60E9A2D1C54E}" dt="2020-11-17T08:54:43.135" v="349" actId="1076"/>
          <ac:spMkLst>
            <pc:docMk/>
            <pc:sldMk cId="4284824235" sldId="938"/>
            <ac:spMk id="35" creationId="{2DDD75A6-1B36-45D7-8903-6445B62F5EB8}"/>
          </ac:spMkLst>
        </pc:spChg>
        <pc:spChg chg="add mod">
          <ac:chgData name="Ohoud Al-Mughathwi" userId="7efd23e82c5e6fa0" providerId="LiveId" clId="{307D4E38-68ED-40CA-B002-60E9A2D1C54E}" dt="2020-11-17T08:55:02.861" v="352" actId="1076"/>
          <ac:spMkLst>
            <pc:docMk/>
            <pc:sldMk cId="4284824235" sldId="938"/>
            <ac:spMk id="36" creationId="{A7D68BBC-7D63-4F98-8576-F433473493D1}"/>
          </ac:spMkLst>
        </pc:spChg>
        <pc:spChg chg="add del mod">
          <ac:chgData name="Ohoud Al-Mughathwi" userId="7efd23e82c5e6fa0" providerId="LiveId" clId="{307D4E38-68ED-40CA-B002-60E9A2D1C54E}" dt="2020-11-17T10:07:21.822" v="365" actId="478"/>
          <ac:spMkLst>
            <pc:docMk/>
            <pc:sldMk cId="4284824235" sldId="938"/>
            <ac:spMk id="40" creationId="{50901197-F05B-4376-9EC7-C6B664CCFB80}"/>
          </ac:spMkLst>
        </pc:spChg>
        <pc:spChg chg="add mod">
          <ac:chgData name="Ohoud Al-Mughathwi" userId="7efd23e82c5e6fa0" providerId="LiveId" clId="{307D4E38-68ED-40CA-B002-60E9A2D1C54E}" dt="2020-11-17T10:06:37.794" v="360" actId="14100"/>
          <ac:spMkLst>
            <pc:docMk/>
            <pc:sldMk cId="4284824235" sldId="938"/>
            <ac:spMk id="41" creationId="{787209AB-2EF8-44AE-B611-4F6CA07F853C}"/>
          </ac:spMkLst>
        </pc:spChg>
        <pc:spChg chg="add mod">
          <ac:chgData name="Ohoud Al-Mughathwi" userId="7efd23e82c5e6fa0" providerId="LiveId" clId="{307D4E38-68ED-40CA-B002-60E9A2D1C54E}" dt="2020-11-17T10:07:17.959" v="364" actId="14100"/>
          <ac:spMkLst>
            <pc:docMk/>
            <pc:sldMk cId="4284824235" sldId="938"/>
            <ac:spMk id="42" creationId="{9E3293F4-77B6-491C-A4D8-D79690CCB9FD}"/>
          </ac:spMkLst>
        </pc:spChg>
        <pc:spChg chg="add mod">
          <ac:chgData name="Ohoud Al-Mughathwi" userId="7efd23e82c5e6fa0" providerId="LiveId" clId="{307D4E38-68ED-40CA-B002-60E9A2D1C54E}" dt="2020-11-17T10:11:50.922" v="368" actId="14100"/>
          <ac:spMkLst>
            <pc:docMk/>
            <pc:sldMk cId="4284824235" sldId="938"/>
            <ac:spMk id="45" creationId="{6F1E3DAC-232C-4955-9256-7E09CD37EEF0}"/>
          </ac:spMkLst>
        </pc:spChg>
        <pc:spChg chg="add del mod">
          <ac:chgData name="Ohoud Al-Mughathwi" userId="7efd23e82c5e6fa0" providerId="LiveId" clId="{307D4E38-68ED-40CA-B002-60E9A2D1C54E}" dt="2020-11-17T10:18:53.724" v="453" actId="478"/>
          <ac:spMkLst>
            <pc:docMk/>
            <pc:sldMk cId="4284824235" sldId="938"/>
            <ac:spMk id="46" creationId="{AF337D1E-914D-4B35-A0B7-38A6F5F2D69A}"/>
          </ac:spMkLst>
        </pc:spChg>
        <pc:picChg chg="del">
          <ac:chgData name="Ohoud Al-Mughathwi" userId="7efd23e82c5e6fa0" providerId="LiveId" clId="{307D4E38-68ED-40CA-B002-60E9A2D1C54E}" dt="2020-11-17T08:53:28.733" v="333" actId="478"/>
          <ac:picMkLst>
            <pc:docMk/>
            <pc:sldMk cId="4284824235" sldId="938"/>
            <ac:picMk id="5" creationId="{035EB807-AAF1-4FB8-823A-3514EBFEDAAD}"/>
          </ac:picMkLst>
        </pc:picChg>
        <pc:picChg chg="add del mod">
          <ac:chgData name="Ohoud Al-Mughathwi" userId="7efd23e82c5e6fa0" providerId="LiveId" clId="{307D4E38-68ED-40CA-B002-60E9A2D1C54E}" dt="2020-11-17T10:23:04.791" v="473" actId="478"/>
          <ac:picMkLst>
            <pc:docMk/>
            <pc:sldMk cId="4284824235" sldId="938"/>
            <ac:picMk id="5" creationId="{7CC6D5C9-484C-44EB-B605-58170F0486BB}"/>
          </ac:picMkLst>
        </pc:picChg>
        <pc:picChg chg="add del mod">
          <ac:chgData name="Ohoud Al-Mughathwi" userId="7efd23e82c5e6fa0" providerId="LiveId" clId="{307D4E38-68ED-40CA-B002-60E9A2D1C54E}" dt="2020-11-17T10:24:07.087" v="475" actId="478"/>
          <ac:picMkLst>
            <pc:docMk/>
            <pc:sldMk cId="4284824235" sldId="938"/>
            <ac:picMk id="7" creationId="{3081641E-33C0-46EA-AAA9-202598C9E8D1}"/>
          </ac:picMkLst>
        </pc:picChg>
        <pc:picChg chg="add del mod">
          <ac:chgData name="Ohoud Al-Mughathwi" userId="7efd23e82c5e6fa0" providerId="LiveId" clId="{307D4E38-68ED-40CA-B002-60E9A2D1C54E}" dt="2020-11-17T10:24:37.046" v="477" actId="478"/>
          <ac:picMkLst>
            <pc:docMk/>
            <pc:sldMk cId="4284824235" sldId="938"/>
            <ac:picMk id="9" creationId="{30A11974-B9F2-4B1F-8387-9EC143F7F227}"/>
          </ac:picMkLst>
        </pc:picChg>
        <pc:picChg chg="add del mod">
          <ac:chgData name="Ohoud Al-Mughathwi" userId="7efd23e82c5e6fa0" providerId="LiveId" clId="{307D4E38-68ED-40CA-B002-60E9A2D1C54E}" dt="2020-11-17T10:24:55.307" v="479" actId="478"/>
          <ac:picMkLst>
            <pc:docMk/>
            <pc:sldMk cId="4284824235" sldId="938"/>
            <ac:picMk id="13" creationId="{C137D94D-EFBC-408F-8DFA-0794345BA40B}"/>
          </ac:picMkLst>
        </pc:picChg>
        <pc:picChg chg="add del mod">
          <ac:chgData name="Ohoud Al-Mughathwi" userId="7efd23e82c5e6fa0" providerId="LiveId" clId="{307D4E38-68ED-40CA-B002-60E9A2D1C54E}" dt="2020-11-17T10:25:44.297" v="481" actId="478"/>
          <ac:picMkLst>
            <pc:docMk/>
            <pc:sldMk cId="4284824235" sldId="938"/>
            <ac:picMk id="15" creationId="{77E70884-101B-4688-B0F5-79745FF71FAD}"/>
          </ac:picMkLst>
        </pc:picChg>
        <pc:picChg chg="add del mod">
          <ac:chgData name="Ohoud Al-Mughathwi" userId="7efd23e82c5e6fa0" providerId="LiveId" clId="{307D4E38-68ED-40CA-B002-60E9A2D1C54E}" dt="2020-11-17T10:26:08.312" v="483" actId="478"/>
          <ac:picMkLst>
            <pc:docMk/>
            <pc:sldMk cId="4284824235" sldId="938"/>
            <ac:picMk id="18" creationId="{5FEBB7C8-027E-4392-BB61-A218C38240B2}"/>
          </ac:picMkLst>
        </pc:picChg>
        <pc:picChg chg="add del mod">
          <ac:chgData name="Ohoud Al-Mughathwi" userId="7efd23e82c5e6fa0" providerId="LiveId" clId="{307D4E38-68ED-40CA-B002-60E9A2D1C54E}" dt="2020-11-17T10:26:34.088" v="485" actId="478"/>
          <ac:picMkLst>
            <pc:docMk/>
            <pc:sldMk cId="4284824235" sldId="938"/>
            <ac:picMk id="20" creationId="{2EEDFD67-C6FA-49CD-B66E-1F3D5804B0A6}"/>
          </ac:picMkLst>
        </pc:picChg>
        <pc:picChg chg="add del mod">
          <ac:chgData name="Ohoud Al-Mughathwi" userId="7efd23e82c5e6fa0" providerId="LiveId" clId="{307D4E38-68ED-40CA-B002-60E9A2D1C54E}" dt="2020-11-17T10:27:16.236" v="487" actId="478"/>
          <ac:picMkLst>
            <pc:docMk/>
            <pc:sldMk cId="4284824235" sldId="938"/>
            <ac:picMk id="47" creationId="{51C6DC58-179E-42B9-8A24-56FF30346925}"/>
          </ac:picMkLst>
        </pc:picChg>
        <pc:picChg chg="add del mod">
          <ac:chgData name="Ohoud Al-Mughathwi" userId="7efd23e82c5e6fa0" providerId="LiveId" clId="{307D4E38-68ED-40CA-B002-60E9A2D1C54E}" dt="2020-11-17T10:28:28.839" v="489" actId="478"/>
          <ac:picMkLst>
            <pc:docMk/>
            <pc:sldMk cId="4284824235" sldId="938"/>
            <ac:picMk id="49" creationId="{A6C94B16-7CF1-4B40-AE46-171B758E341E}"/>
          </ac:picMkLst>
        </pc:picChg>
        <pc:picChg chg="add del mod">
          <ac:chgData name="Ohoud Al-Mughathwi" userId="7efd23e82c5e6fa0" providerId="LiveId" clId="{307D4E38-68ED-40CA-B002-60E9A2D1C54E}" dt="2020-11-17T10:28:38.259" v="491" actId="478"/>
          <ac:picMkLst>
            <pc:docMk/>
            <pc:sldMk cId="4284824235" sldId="938"/>
            <ac:picMk id="51" creationId="{2EB77E67-C7BD-4FBF-9C22-392E3C1762E8}"/>
          </ac:picMkLst>
        </pc:picChg>
      </pc:sldChg>
      <pc:sldChg chg="new del">
        <pc:chgData name="Ohoud Al-Mughathwi" userId="7efd23e82c5e6fa0" providerId="LiveId" clId="{307D4E38-68ED-40CA-B002-60E9A2D1C54E}" dt="2020-11-17T10:29:42.842" v="493" actId="680"/>
        <pc:sldMkLst>
          <pc:docMk/>
          <pc:sldMk cId="3689824666" sldId="939"/>
        </pc:sldMkLst>
      </pc:sldChg>
      <pc:sldChg chg="addSp delSp modSp add mod delAnim modAnim">
        <pc:chgData name="Ohoud Al-Mughathwi" userId="7efd23e82c5e6fa0" providerId="LiveId" clId="{307D4E38-68ED-40CA-B002-60E9A2D1C54E}" dt="2020-11-17T10:51:03.583" v="876"/>
        <pc:sldMkLst>
          <pc:docMk/>
          <pc:sldMk cId="4222424252" sldId="939"/>
        </pc:sldMkLst>
        <pc:spChg chg="del">
          <ac:chgData name="Ohoud Al-Mughathwi" userId="7efd23e82c5e6fa0" providerId="LiveId" clId="{307D4E38-68ED-40CA-B002-60E9A2D1C54E}" dt="2020-11-17T10:46:33.095" v="809" actId="478"/>
          <ac:spMkLst>
            <pc:docMk/>
            <pc:sldMk cId="4222424252" sldId="939"/>
            <ac:spMk id="8" creationId="{D86474B5-0749-40DD-9506-212EA0BFDDDD}"/>
          </ac:spMkLst>
        </pc:spChg>
        <pc:spChg chg="add del mod">
          <ac:chgData name="Ohoud Al-Mughathwi" userId="7efd23e82c5e6fa0" providerId="LiveId" clId="{307D4E38-68ED-40CA-B002-60E9A2D1C54E}" dt="2020-11-17T10:48:21.057" v="833" actId="478"/>
          <ac:spMkLst>
            <pc:docMk/>
            <pc:sldMk cId="4222424252" sldId="939"/>
            <ac:spMk id="13" creationId="{BB104A6D-57A2-44DE-9C9A-91FDD08E7699}"/>
          </ac:spMkLst>
        </pc:spChg>
        <pc:spChg chg="del">
          <ac:chgData name="Ohoud Al-Mughathwi" userId="7efd23e82c5e6fa0" providerId="LiveId" clId="{307D4E38-68ED-40CA-B002-60E9A2D1C54E}" dt="2020-11-17T10:46:33.095" v="809" actId="478"/>
          <ac:spMkLst>
            <pc:docMk/>
            <pc:sldMk cId="4222424252" sldId="939"/>
            <ac:spMk id="14" creationId="{FCD2EEC4-913B-49A1-99D1-547D6FF71CE8}"/>
          </ac:spMkLst>
        </pc:spChg>
        <pc:spChg chg="del">
          <ac:chgData name="Ohoud Al-Mughathwi" userId="7efd23e82c5e6fa0" providerId="LiveId" clId="{307D4E38-68ED-40CA-B002-60E9A2D1C54E}" dt="2020-11-17T10:46:33.095" v="809" actId="478"/>
          <ac:spMkLst>
            <pc:docMk/>
            <pc:sldMk cId="4222424252" sldId="939"/>
            <ac:spMk id="15" creationId="{2A7DDF15-10C4-4917-801B-FA40C97DF734}"/>
          </ac:spMkLst>
        </pc:spChg>
        <pc:spChg chg="del">
          <ac:chgData name="Ohoud Al-Mughathwi" userId="7efd23e82c5e6fa0" providerId="LiveId" clId="{307D4E38-68ED-40CA-B002-60E9A2D1C54E}" dt="2020-11-17T10:46:33.095" v="809" actId="478"/>
          <ac:spMkLst>
            <pc:docMk/>
            <pc:sldMk cId="4222424252" sldId="939"/>
            <ac:spMk id="16" creationId="{451FDB44-3CCB-4E96-AC60-A1A0C3C09607}"/>
          </ac:spMkLst>
        </pc:spChg>
        <pc:spChg chg="del">
          <ac:chgData name="Ohoud Al-Mughathwi" userId="7efd23e82c5e6fa0" providerId="LiveId" clId="{307D4E38-68ED-40CA-B002-60E9A2D1C54E}" dt="2020-11-17T10:46:33.095" v="809" actId="478"/>
          <ac:spMkLst>
            <pc:docMk/>
            <pc:sldMk cId="4222424252" sldId="939"/>
            <ac:spMk id="17" creationId="{BA8B41E8-8657-4C4E-B00A-50698AE9C50B}"/>
          </ac:spMkLst>
        </pc:spChg>
        <pc:spChg chg="del mod">
          <ac:chgData name="Ohoud Al-Mughathwi" userId="7efd23e82c5e6fa0" providerId="LiveId" clId="{307D4E38-68ED-40CA-B002-60E9A2D1C54E}" dt="2020-11-17T10:47:01.094" v="814" actId="478"/>
          <ac:spMkLst>
            <pc:docMk/>
            <pc:sldMk cId="4222424252" sldId="939"/>
            <ac:spMk id="18" creationId="{291C927D-4479-4D03-988F-F045C5F469E7}"/>
          </ac:spMkLst>
        </pc:spChg>
        <pc:spChg chg="add mod">
          <ac:chgData name="Ohoud Al-Mughathwi" userId="7efd23e82c5e6fa0" providerId="LiveId" clId="{307D4E38-68ED-40CA-B002-60E9A2D1C54E}" dt="2020-11-17T10:50:46.892" v="871" actId="14100"/>
          <ac:spMkLst>
            <pc:docMk/>
            <pc:sldMk cId="4222424252" sldId="939"/>
            <ac:spMk id="19" creationId="{6876F708-C9A8-4531-A4E2-330A79830E6D}"/>
          </ac:spMkLst>
        </pc:spChg>
        <pc:spChg chg="add mod">
          <ac:chgData name="Ohoud Al-Mughathwi" userId="7efd23e82c5e6fa0" providerId="LiveId" clId="{307D4E38-68ED-40CA-B002-60E9A2D1C54E}" dt="2020-11-17T10:50:25.804" v="869" actId="14100"/>
          <ac:spMkLst>
            <pc:docMk/>
            <pc:sldMk cId="4222424252" sldId="939"/>
            <ac:spMk id="20" creationId="{38B2D710-BDA2-4C5F-9504-795DCB498C30}"/>
          </ac:spMkLst>
        </pc:spChg>
        <pc:spChg chg="add mod">
          <ac:chgData name="Ohoud Al-Mughathwi" userId="7efd23e82c5e6fa0" providerId="LiveId" clId="{307D4E38-68ED-40CA-B002-60E9A2D1C54E}" dt="2020-11-17T10:50:13.595" v="864" actId="14100"/>
          <ac:spMkLst>
            <pc:docMk/>
            <pc:sldMk cId="4222424252" sldId="939"/>
            <ac:spMk id="21" creationId="{4E0B83B9-522E-4249-921F-1F2C9A50BAEB}"/>
          </ac:spMkLst>
        </pc:spChg>
        <pc:spChg chg="add mod">
          <ac:chgData name="Ohoud Al-Mughathwi" userId="7efd23e82c5e6fa0" providerId="LiveId" clId="{307D4E38-68ED-40CA-B002-60E9A2D1C54E}" dt="2020-11-17T10:50:17.232" v="866" actId="14100"/>
          <ac:spMkLst>
            <pc:docMk/>
            <pc:sldMk cId="4222424252" sldId="939"/>
            <ac:spMk id="22" creationId="{8A4F3BA4-B651-4F6A-A580-5564E5C99D73}"/>
          </ac:spMkLst>
        </pc:spChg>
        <pc:spChg chg="add mod">
          <ac:chgData name="Ohoud Al-Mughathwi" userId="7efd23e82c5e6fa0" providerId="LiveId" clId="{307D4E38-68ED-40CA-B002-60E9A2D1C54E}" dt="2020-11-17T10:50:21.368" v="868" actId="14100"/>
          <ac:spMkLst>
            <pc:docMk/>
            <pc:sldMk cId="4222424252" sldId="939"/>
            <ac:spMk id="23" creationId="{6774271F-9833-4CCC-80BB-B4FA8D4C7CB3}"/>
          </ac:spMkLst>
        </pc:spChg>
        <pc:picChg chg="mod modCrop">
          <ac:chgData name="Ohoud Al-Mughathwi" userId="7efd23e82c5e6fa0" providerId="LiveId" clId="{307D4E38-68ED-40CA-B002-60E9A2D1C54E}" dt="2020-11-17T10:46:47.084" v="812" actId="1076"/>
          <ac:picMkLst>
            <pc:docMk/>
            <pc:sldMk cId="4222424252" sldId="939"/>
            <ac:picMk id="7" creationId="{5BA0D88B-FDA6-4A02-B4B2-7E8B5BF70CA5}"/>
          </ac:picMkLst>
        </pc:picChg>
        <pc:picChg chg="add mod">
          <ac:chgData name="Ohoud Al-Mughathwi" userId="7efd23e82c5e6fa0" providerId="LiveId" clId="{307D4E38-68ED-40CA-B002-60E9A2D1C54E}" dt="2020-11-17T10:46:14.027" v="804"/>
          <ac:picMkLst>
            <pc:docMk/>
            <pc:sldMk cId="4222424252" sldId="939"/>
            <ac:picMk id="11" creationId="{71C132EE-81AD-4F28-AA4D-D2FDBB5048BC}"/>
          </ac:picMkLst>
        </pc:picChg>
      </pc:sldChg>
      <pc:sldChg chg="addSp delSp modSp new mod">
        <pc:chgData name="Ohoud Al-Mughathwi" userId="7efd23e82c5e6fa0" providerId="LiveId" clId="{307D4E38-68ED-40CA-B002-60E9A2D1C54E}" dt="2020-11-17T10:52:07.618" v="881" actId="1076"/>
        <pc:sldMkLst>
          <pc:docMk/>
          <pc:sldMk cId="1842940386" sldId="940"/>
        </pc:sldMkLst>
        <pc:spChg chg="del">
          <ac:chgData name="Ohoud Al-Mughathwi" userId="7efd23e82c5e6fa0" providerId="LiveId" clId="{307D4E38-68ED-40CA-B002-60E9A2D1C54E}" dt="2020-11-17T10:51:50.147" v="878" actId="478"/>
          <ac:spMkLst>
            <pc:docMk/>
            <pc:sldMk cId="1842940386" sldId="940"/>
            <ac:spMk id="2" creationId="{71260D4F-DF8D-4E81-A3DF-FF3B21629D28}"/>
          </ac:spMkLst>
        </pc:spChg>
        <pc:spChg chg="del">
          <ac:chgData name="Ohoud Al-Mughathwi" userId="7efd23e82c5e6fa0" providerId="LiveId" clId="{307D4E38-68ED-40CA-B002-60E9A2D1C54E}" dt="2020-11-17T10:51:50.147" v="878" actId="478"/>
          <ac:spMkLst>
            <pc:docMk/>
            <pc:sldMk cId="1842940386" sldId="940"/>
            <ac:spMk id="3" creationId="{5E3FB355-9CC7-4A13-81E0-60215EB442DF}"/>
          </ac:spMkLst>
        </pc:spChg>
        <pc:picChg chg="add mod">
          <ac:chgData name="Ohoud Al-Mughathwi" userId="7efd23e82c5e6fa0" providerId="LiveId" clId="{307D4E38-68ED-40CA-B002-60E9A2D1C54E}" dt="2020-11-17T10:52:07.618" v="881" actId="1076"/>
          <ac:picMkLst>
            <pc:docMk/>
            <pc:sldMk cId="1842940386" sldId="940"/>
            <ac:picMk id="5" creationId="{D93172AC-12AD-49A1-93E6-28436B530EC5}"/>
          </ac:picMkLst>
        </pc:picChg>
      </pc:sldChg>
      <pc:sldChg chg="add del">
        <pc:chgData name="Ohoud Al-Mughathwi" userId="7efd23e82c5e6fa0" providerId="LiveId" clId="{307D4E38-68ED-40CA-B002-60E9A2D1C54E}" dt="2020-11-18T06:44:25.349" v="1458" actId="47"/>
        <pc:sldMkLst>
          <pc:docMk/>
          <pc:sldMk cId="1003575959" sldId="955"/>
        </pc:sldMkLst>
      </pc:sldChg>
      <pc:sldChg chg="add del">
        <pc:chgData name="Ohoud Al-Mughathwi" userId="7efd23e82c5e6fa0" providerId="LiveId" clId="{307D4E38-68ED-40CA-B002-60E9A2D1C54E}" dt="2020-11-18T06:44:24.636" v="1457" actId="47"/>
        <pc:sldMkLst>
          <pc:docMk/>
          <pc:sldMk cId="3674355286" sldId="956"/>
        </pc:sldMkLst>
      </pc:sldChg>
      <pc:sldChg chg="addSp delSp modSp add mod">
        <pc:chgData name="Ohoud Al-Mughathwi" userId="7efd23e82c5e6fa0" providerId="LiveId" clId="{307D4E38-68ED-40CA-B002-60E9A2D1C54E}" dt="2020-11-18T07:15:59.267" v="1515" actId="1076"/>
        <pc:sldMkLst>
          <pc:docMk/>
          <pc:sldMk cId="1825733262" sldId="1219"/>
        </pc:sldMkLst>
        <pc:spChg chg="add mod">
          <ac:chgData name="Ohoud Al-Mughathwi" userId="7efd23e82c5e6fa0" providerId="LiveId" clId="{307D4E38-68ED-40CA-B002-60E9A2D1C54E}" dt="2020-11-18T07:15:59.267" v="1515" actId="1076"/>
          <ac:spMkLst>
            <pc:docMk/>
            <pc:sldMk cId="1825733262" sldId="1219"/>
            <ac:spMk id="7" creationId="{4652C677-BD3B-4964-9CC2-BC4684704993}"/>
          </ac:spMkLst>
        </pc:spChg>
        <pc:picChg chg="mod">
          <ac:chgData name="Ohoud Al-Mughathwi" userId="7efd23e82c5e6fa0" providerId="LiveId" clId="{307D4E38-68ED-40CA-B002-60E9A2D1C54E}" dt="2020-11-17T11:37:51.764" v="1449" actId="1076"/>
          <ac:picMkLst>
            <pc:docMk/>
            <pc:sldMk cId="1825733262" sldId="1219"/>
            <ac:picMk id="2" creationId="{433DEF24-155E-42E0-8583-582355A26BD0}"/>
          </ac:picMkLst>
        </pc:picChg>
        <pc:picChg chg="del">
          <ac:chgData name="Ohoud Al-Mughathwi" userId="7efd23e82c5e6fa0" providerId="LiveId" clId="{307D4E38-68ED-40CA-B002-60E9A2D1C54E}" dt="2020-11-17T11:37:30.306" v="1440" actId="478"/>
          <ac:picMkLst>
            <pc:docMk/>
            <pc:sldMk cId="1825733262" sldId="1219"/>
            <ac:picMk id="6" creationId="{560D76EC-AFD4-4507-94A1-2A668A65999C}"/>
          </ac:picMkLst>
        </pc:picChg>
        <pc:picChg chg="mod">
          <ac:chgData name="Ohoud Al-Mughathwi" userId="7efd23e82c5e6fa0" providerId="LiveId" clId="{307D4E38-68ED-40CA-B002-60E9A2D1C54E}" dt="2020-11-17T11:38:02.528" v="1453" actId="14100"/>
          <ac:picMkLst>
            <pc:docMk/>
            <pc:sldMk cId="1825733262" sldId="1219"/>
            <ac:picMk id="18" creationId="{35A95136-59BA-49B9-A21B-DB4A20CE3C8E}"/>
          </ac:picMkLst>
        </pc:picChg>
        <pc:picChg chg="del">
          <ac:chgData name="Ohoud Al-Mughathwi" userId="7efd23e82c5e6fa0" providerId="LiveId" clId="{307D4E38-68ED-40CA-B002-60E9A2D1C54E}" dt="2020-11-17T11:37:27.625" v="1439" actId="478"/>
          <ac:picMkLst>
            <pc:docMk/>
            <pc:sldMk cId="1825733262" sldId="1219"/>
            <ac:picMk id="151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52.965" v="1450" actId="478"/>
          <ac:picMkLst>
            <pc:docMk/>
            <pc:sldMk cId="1825733262" sldId="1219"/>
            <ac:picMk id="152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45.017" v="1447" actId="478"/>
          <ac:picMkLst>
            <pc:docMk/>
            <pc:sldMk cId="1825733262" sldId="1219"/>
            <ac:picMk id="155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40.397" v="1446" actId="478"/>
          <ac:picMkLst>
            <pc:docMk/>
            <pc:sldMk cId="1825733262" sldId="1219"/>
            <ac:picMk id="158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38.034" v="1445" actId="478"/>
          <ac:picMkLst>
            <pc:docMk/>
            <pc:sldMk cId="1825733262" sldId="1219"/>
            <ac:picMk id="159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31.644" v="1441" actId="478"/>
          <ac:picMkLst>
            <pc:docMk/>
            <pc:sldMk cId="1825733262" sldId="1219"/>
            <ac:picMk id="160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36.266" v="1444" actId="478"/>
          <ac:picMkLst>
            <pc:docMk/>
            <pc:sldMk cId="1825733262" sldId="1219"/>
            <ac:picMk id="161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34.530" v="1443" actId="478"/>
          <ac:picMkLst>
            <pc:docMk/>
            <pc:sldMk cId="1825733262" sldId="1219"/>
            <ac:picMk id="162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46.835" v="1448" actId="478"/>
          <ac:picMkLst>
            <pc:docMk/>
            <pc:sldMk cId="1825733262" sldId="1219"/>
            <ac:picMk id="163" creationId="{00000000-0000-0000-0000-000000000000}"/>
          </ac:picMkLst>
        </pc:picChg>
        <pc:picChg chg="del">
          <ac:chgData name="Ohoud Al-Mughathwi" userId="7efd23e82c5e6fa0" providerId="LiveId" clId="{307D4E38-68ED-40CA-B002-60E9A2D1C54E}" dt="2020-11-17T11:37:33.173" v="1442" actId="478"/>
          <ac:picMkLst>
            <pc:docMk/>
            <pc:sldMk cId="1825733262" sldId="1219"/>
            <ac:picMk id="164" creationId="{00000000-0000-0000-0000-000000000000}"/>
          </ac:picMkLst>
        </pc:picChg>
        <pc:picChg chg="mod">
          <ac:chgData name="Ohoud Al-Mughathwi" userId="7efd23e82c5e6fa0" providerId="LiveId" clId="{307D4E38-68ED-40CA-B002-60E9A2D1C54E}" dt="2020-11-17T11:37:56.298" v="1451" actId="1076"/>
          <ac:picMkLst>
            <pc:docMk/>
            <pc:sldMk cId="1825733262" sldId="1219"/>
            <ac:picMk id="2050" creationId="{5E348B01-5CD4-4051-9FD3-817C950E6E78}"/>
          </ac:picMkLst>
        </pc:picChg>
      </pc:sldChg>
      <pc:sldMasterChg chg="delSldLayout">
        <pc:chgData name="Ohoud Al-Mughathwi" userId="7efd23e82c5e6fa0" providerId="LiveId" clId="{307D4E38-68ED-40CA-B002-60E9A2D1C54E}" dt="2020-11-17T11:03:37.331" v="1303" actId="47"/>
        <pc:sldMasterMkLst>
          <pc:docMk/>
          <pc:sldMasterMk cId="0" sldId="2147483670"/>
        </pc:sldMasterMkLst>
        <pc:sldLayoutChg chg="del">
          <pc:chgData name="Ohoud Al-Mughathwi" userId="7efd23e82c5e6fa0" providerId="LiveId" clId="{307D4E38-68ED-40CA-B002-60E9A2D1C54E}" dt="2020-11-17T10:53:24.934" v="897" actId="47"/>
          <pc:sldLayoutMkLst>
            <pc:docMk/>
            <pc:sldMasterMk cId="0" sldId="2147483670"/>
            <pc:sldLayoutMk cId="0" sldId="2147483652"/>
          </pc:sldLayoutMkLst>
        </pc:sldLayoutChg>
        <pc:sldLayoutChg chg="del">
          <pc:chgData name="Ohoud Al-Mughathwi" userId="7efd23e82c5e6fa0" providerId="LiveId" clId="{307D4E38-68ED-40CA-B002-60E9A2D1C54E}" dt="2020-11-17T10:53:48.933" v="905" actId="47"/>
          <pc:sldLayoutMkLst>
            <pc:docMk/>
            <pc:sldMasterMk cId="0" sldId="2147483670"/>
            <pc:sldLayoutMk cId="0" sldId="2147483655"/>
          </pc:sldLayoutMkLst>
        </pc:sldLayoutChg>
        <pc:sldLayoutChg chg="del">
          <pc:chgData name="Ohoud Al-Mughathwi" userId="7efd23e82c5e6fa0" providerId="LiveId" clId="{307D4E38-68ED-40CA-B002-60E9A2D1C54E}" dt="2020-11-17T10:53:50.016" v="907" actId="47"/>
          <pc:sldLayoutMkLst>
            <pc:docMk/>
            <pc:sldMasterMk cId="0" sldId="2147483670"/>
            <pc:sldLayoutMk cId="0" sldId="2147483656"/>
          </pc:sldLayoutMkLst>
        </pc:sldLayoutChg>
        <pc:sldLayoutChg chg="del">
          <pc:chgData name="Ohoud Al-Mughathwi" userId="7efd23e82c5e6fa0" providerId="LiveId" clId="{307D4E38-68ED-40CA-B002-60E9A2D1C54E}" dt="2020-11-17T11:03:29.729" v="1302" actId="47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Ohoud Al-Mughathwi" userId="7efd23e82c5e6fa0" providerId="LiveId" clId="{307D4E38-68ED-40CA-B002-60E9A2D1C54E}" dt="2020-11-17T10:52:39.340" v="882" actId="47"/>
          <pc:sldLayoutMkLst>
            <pc:docMk/>
            <pc:sldMasterMk cId="0" sldId="2147483670"/>
            <pc:sldLayoutMk cId="0" sldId="2147483663"/>
          </pc:sldLayoutMkLst>
        </pc:sldLayoutChg>
        <pc:sldLayoutChg chg="del">
          <pc:chgData name="Ohoud Al-Mughathwi" userId="7efd23e82c5e6fa0" providerId="LiveId" clId="{307D4E38-68ED-40CA-B002-60E9A2D1C54E}" dt="2020-11-17T11:03:37.331" v="1303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Ohoud Al-Mughathwi" userId="7efd23e82c5e6fa0" providerId="LiveId" clId="{307D4E38-68ED-40CA-B002-60E9A2D1C54E}" dt="2020-11-17T10:53:50.918" v="908" actId="47"/>
          <pc:sldLayoutMkLst>
            <pc:docMk/>
            <pc:sldMasterMk cId="0" sldId="2147483670"/>
            <pc:sldLayoutMk cId="0" sldId="2147483668"/>
          </pc:sldLayoutMkLst>
        </pc:sldLayoutChg>
        <pc:sldLayoutChg chg="del">
          <pc:chgData name="Ohoud Al-Mughathwi" userId="7efd23e82c5e6fa0" providerId="LiveId" clId="{307D4E38-68ED-40CA-B002-60E9A2D1C54E}" dt="2020-11-17T10:30:17.030" v="509" actId="47"/>
          <pc:sldLayoutMkLst>
            <pc:docMk/>
            <pc:sldMasterMk cId="0" sldId="2147483670"/>
            <pc:sldLayoutMk cId="1884386919" sldId="2147483673"/>
          </pc:sldLayoutMkLst>
        </pc:sldLayoutChg>
        <pc:sldLayoutChg chg="del">
          <pc:chgData name="Ohoud Al-Mughathwi" userId="7efd23e82c5e6fa0" providerId="LiveId" clId="{307D4E38-68ED-40CA-B002-60E9A2D1C54E}" dt="2020-11-17T10:30:14.739" v="507" actId="47"/>
          <pc:sldLayoutMkLst>
            <pc:docMk/>
            <pc:sldMasterMk cId="0" sldId="2147483670"/>
            <pc:sldLayoutMk cId="449298620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988948c82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988948c82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63683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6811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52728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1319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F1CE-3E71-4704-959A-B3C334814AB1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F1CE-3E71-4704-959A-B3C334814AB1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015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F1CE-3E71-4704-959A-B3C334814AB1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097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9660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88e1ad7fe7_1_25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88e1ad7fe7_1_25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2098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6540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988948c82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988948c82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53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46545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06216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85872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5B565-62B9-4215-8006-8AAA21148297}" type="slidenum">
              <a:rPr lang="ar-SA" smtClean="0"/>
              <a:pPr/>
              <a:t>24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5348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5220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3598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97684389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97684389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6053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5995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03857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7295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393085" y="-1611750"/>
            <a:ext cx="6229200" cy="72813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1590865" y="-1085850"/>
            <a:ext cx="7281300" cy="62292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rot="5400000">
            <a:off x="28124" y="-39750"/>
            <a:ext cx="1557900" cy="16140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2" name="Google Shape;12;p2"/>
          <p:cNvCxnSpPr/>
          <p:nvPr/>
        </p:nvCxnSpPr>
        <p:spPr>
          <a:xfrm rot="10800000" flipH="1">
            <a:off x="10425" y="-11700"/>
            <a:ext cx="1703100" cy="16500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894250" y="4179450"/>
            <a:ext cx="36336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419825" y="2068625"/>
            <a:ext cx="4108200" cy="23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23600" y="539500"/>
            <a:ext cx="6367800" cy="4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">
    <p:bg>
      <p:bgPr>
        <a:solidFill>
          <a:schemeClr val="accent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5889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ctrTitle"/>
          </p:nvPr>
        </p:nvSpPr>
        <p:spPr>
          <a:xfrm>
            <a:off x="588900" y="1600850"/>
            <a:ext cx="1715400" cy="146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2"/>
          </p:nvPr>
        </p:nvSpPr>
        <p:spPr>
          <a:xfrm>
            <a:off x="588900" y="369700"/>
            <a:ext cx="80151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26463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ctrTitle" idx="4"/>
          </p:nvPr>
        </p:nvSpPr>
        <p:spPr>
          <a:xfrm>
            <a:off x="2646300" y="1658000"/>
            <a:ext cx="1715400" cy="14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5"/>
          </p:nvPr>
        </p:nvSpPr>
        <p:spPr>
          <a:xfrm>
            <a:off x="46275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 idx="6"/>
          </p:nvPr>
        </p:nvSpPr>
        <p:spPr>
          <a:xfrm>
            <a:off x="4627500" y="1657925"/>
            <a:ext cx="1715400" cy="14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7"/>
          </p:nvPr>
        </p:nvSpPr>
        <p:spPr>
          <a:xfrm>
            <a:off x="66849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ctrTitle" idx="8"/>
          </p:nvPr>
        </p:nvSpPr>
        <p:spPr>
          <a:xfrm>
            <a:off x="6684900" y="1600850"/>
            <a:ext cx="1715400" cy="146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accent3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616200" y="1921650"/>
            <a:ext cx="3412500" cy="2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616200" y="640100"/>
            <a:ext cx="3591000" cy="12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7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four columns">
  <p:cSld name=" Title and four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/>
          <p:nvPr/>
        </p:nvSpPr>
        <p:spPr>
          <a:xfrm>
            <a:off x="511338" y="1605950"/>
            <a:ext cx="18819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31"/>
          <p:cNvSpPr/>
          <p:nvPr/>
        </p:nvSpPr>
        <p:spPr>
          <a:xfrm>
            <a:off x="2589344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31"/>
          <p:cNvSpPr/>
          <p:nvPr/>
        </p:nvSpPr>
        <p:spPr>
          <a:xfrm>
            <a:off x="4669151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31"/>
          <p:cNvSpPr/>
          <p:nvPr/>
        </p:nvSpPr>
        <p:spPr>
          <a:xfrm>
            <a:off x="6748958" y="1605950"/>
            <a:ext cx="1883700" cy="30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598938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subTitle" idx="2"/>
          </p:nvPr>
        </p:nvSpPr>
        <p:spPr>
          <a:xfrm>
            <a:off x="588888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subTitle" idx="3"/>
          </p:nvPr>
        </p:nvSpPr>
        <p:spPr>
          <a:xfrm>
            <a:off x="2677850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ubTitle" idx="4"/>
          </p:nvPr>
        </p:nvSpPr>
        <p:spPr>
          <a:xfrm>
            <a:off x="2667800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5"/>
          </p:nvPr>
        </p:nvSpPr>
        <p:spPr>
          <a:xfrm>
            <a:off x="4757641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ubTitle" idx="6"/>
          </p:nvPr>
        </p:nvSpPr>
        <p:spPr>
          <a:xfrm>
            <a:off x="4747591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subTitle" idx="7"/>
          </p:nvPr>
        </p:nvSpPr>
        <p:spPr>
          <a:xfrm>
            <a:off x="6837458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ubTitle" idx="8"/>
          </p:nvPr>
        </p:nvSpPr>
        <p:spPr>
          <a:xfrm>
            <a:off x="6827408" y="3624850"/>
            <a:ext cx="17268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1"/>
          <p:cNvSpPr/>
          <p:nvPr/>
        </p:nvSpPr>
        <p:spPr>
          <a:xfrm>
            <a:off x="0" y="0"/>
            <a:ext cx="9144000" cy="9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713225" y="2760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/>
          <p:nvPr/>
        </p:nvSpPr>
        <p:spPr>
          <a:xfrm rot="2058878">
            <a:off x="1169281" y="1396511"/>
            <a:ext cx="566013" cy="453745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31"/>
          <p:cNvSpPr/>
          <p:nvPr/>
        </p:nvSpPr>
        <p:spPr>
          <a:xfrm rot="2474228">
            <a:off x="3297083" y="1396505"/>
            <a:ext cx="565984" cy="453722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31"/>
          <p:cNvSpPr/>
          <p:nvPr/>
        </p:nvSpPr>
        <p:spPr>
          <a:xfrm rot="2115914">
            <a:off x="5352447" y="1396502"/>
            <a:ext cx="565989" cy="453726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31"/>
          <p:cNvSpPr/>
          <p:nvPr/>
        </p:nvSpPr>
        <p:spPr>
          <a:xfrm rot="1886540">
            <a:off x="7407805" y="1390511"/>
            <a:ext cx="566006" cy="453740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70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bg>
      <p:bgPr>
        <a:solidFill>
          <a:schemeClr val="accent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subTitle" idx="1"/>
          </p:nvPr>
        </p:nvSpPr>
        <p:spPr>
          <a:xfrm>
            <a:off x="617975" y="1137450"/>
            <a:ext cx="3495900" cy="4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617975" y="362203"/>
            <a:ext cx="39150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2"/>
          </p:nvPr>
        </p:nvSpPr>
        <p:spPr>
          <a:xfrm>
            <a:off x="4113875" y="1137450"/>
            <a:ext cx="2408700" cy="38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14"/>
          <p:cNvSpPr/>
          <p:nvPr/>
        </p:nvSpPr>
        <p:spPr>
          <a:xfrm>
            <a:off x="7209775" y="6400"/>
            <a:ext cx="1934100" cy="5143500"/>
          </a:xfrm>
          <a:prstGeom prst="parallelogram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14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6500" y="368825"/>
            <a:ext cx="779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6500" y="1076275"/>
            <a:ext cx="779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64" r:id="rId4"/>
    <p:sldLayoutId id="2147483666" r:id="rId5"/>
    <p:sldLayoutId id="2147483672" r:id="rId6"/>
    <p:sldLayoutId id="21474836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wmf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815FDFD-8E5A-4C0F-A5AA-01CDFA2D61F5}"/>
              </a:ext>
            </a:extLst>
          </p:cNvPr>
          <p:cNvSpPr/>
          <p:nvPr/>
        </p:nvSpPr>
        <p:spPr>
          <a:xfrm rot="8383957">
            <a:off x="2417858" y="1938249"/>
            <a:ext cx="9338472" cy="4323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642222" y="2869168"/>
            <a:ext cx="6081805" cy="15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3"/>
                </a:solidFill>
              </a:rPr>
              <a:t>Done by:</a:t>
            </a:r>
            <a:br>
              <a:rPr lang="en-GB" sz="2800" b="1" dirty="0">
                <a:solidFill>
                  <a:schemeClr val="accent3"/>
                </a:solidFill>
              </a:rPr>
            </a:br>
            <a:r>
              <a:rPr lang="en-GB" sz="2800" b="1" dirty="0">
                <a:solidFill>
                  <a:schemeClr val="accent3"/>
                </a:solidFill>
              </a:rPr>
              <a:t> Ohoud Al-Mughathawi</a:t>
            </a:r>
            <a:endParaRPr sz="2800" b="1" dirty="0">
              <a:solidFill>
                <a:schemeClr val="accent3"/>
              </a:solidFill>
            </a:endParaRPr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4439865" y="4253439"/>
            <a:ext cx="4375200" cy="7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3200" b="1" dirty="0">
                <a:cs typeface="Bader" pitchFamily="2" charset="-78"/>
              </a:rPr>
              <a:t>عهود المغذوي</a:t>
            </a:r>
            <a:endParaRPr sz="3200" b="1" dirty="0">
              <a:cs typeface="Bader" pitchFamily="2" charset="-78"/>
            </a:endParaRPr>
          </a:p>
        </p:txBody>
      </p:sp>
      <p:pic>
        <p:nvPicPr>
          <p:cNvPr id="3" name="Google Shape;529;p60">
            <a:extLst>
              <a:ext uri="{FF2B5EF4-FFF2-40B4-BE49-F238E27FC236}">
                <a16:creationId xmlns:a16="http://schemas.microsoft.com/office/drawing/2014/main" id="{05F42573-10AD-458D-B8BC-DCDD559FC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87" r="9562"/>
          <a:stretch/>
        </p:blipFill>
        <p:spPr>
          <a:xfrm>
            <a:off x="5961752" y="1624436"/>
            <a:ext cx="1442746" cy="189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CF52E2-2EF2-4596-A3C4-64D1348DE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7" t="21358" r="39000" b="17573"/>
          <a:stretch/>
        </p:blipFill>
        <p:spPr>
          <a:xfrm>
            <a:off x="159520" y="227005"/>
            <a:ext cx="7856719" cy="4562079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E8B9A41-ABA9-4CBC-9418-F963BB954BA3}"/>
              </a:ext>
            </a:extLst>
          </p:cNvPr>
          <p:cNvSpPr/>
          <p:nvPr/>
        </p:nvSpPr>
        <p:spPr>
          <a:xfrm>
            <a:off x="860309" y="883921"/>
            <a:ext cx="1501892" cy="22098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7AAF018-3A96-4227-B74B-C65BC3A79290}"/>
              </a:ext>
            </a:extLst>
          </p:cNvPr>
          <p:cNvSpPr/>
          <p:nvPr/>
        </p:nvSpPr>
        <p:spPr>
          <a:xfrm>
            <a:off x="964566" y="2461635"/>
            <a:ext cx="1397635" cy="201716"/>
          </a:xfrm>
          <a:prstGeom prst="rect">
            <a:avLst/>
          </a:prstGeom>
          <a:solidFill>
            <a:schemeClr val="accent5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E4506C-9A84-4323-B787-BBBB628D17AC}"/>
              </a:ext>
            </a:extLst>
          </p:cNvPr>
          <p:cNvSpPr/>
          <p:nvPr/>
        </p:nvSpPr>
        <p:spPr>
          <a:xfrm>
            <a:off x="2585987" y="883921"/>
            <a:ext cx="355333" cy="22098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1D096D5-1FF3-4845-905F-B11F549BFCA6}"/>
              </a:ext>
            </a:extLst>
          </p:cNvPr>
          <p:cNvSpPr/>
          <p:nvPr/>
        </p:nvSpPr>
        <p:spPr>
          <a:xfrm>
            <a:off x="4145281" y="883921"/>
            <a:ext cx="1021080" cy="22098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B5A81B80-6005-4955-8BD9-FDA37BAA658E}"/>
              </a:ext>
            </a:extLst>
          </p:cNvPr>
          <p:cNvSpPr/>
          <p:nvPr/>
        </p:nvSpPr>
        <p:spPr>
          <a:xfrm>
            <a:off x="964566" y="2279393"/>
            <a:ext cx="1024254" cy="166627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9B66378-F939-4BFE-92D8-7BE43BB2F59D}"/>
              </a:ext>
            </a:extLst>
          </p:cNvPr>
          <p:cNvSpPr/>
          <p:nvPr/>
        </p:nvSpPr>
        <p:spPr>
          <a:xfrm>
            <a:off x="2858771" y="2294633"/>
            <a:ext cx="1286510" cy="159007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B1DBF37-3484-4020-AC90-F405539B2784}"/>
              </a:ext>
            </a:extLst>
          </p:cNvPr>
          <p:cNvSpPr/>
          <p:nvPr/>
        </p:nvSpPr>
        <p:spPr>
          <a:xfrm>
            <a:off x="2585987" y="2480846"/>
            <a:ext cx="492493" cy="201715"/>
          </a:xfrm>
          <a:prstGeom prst="rect">
            <a:avLst/>
          </a:prstGeom>
          <a:solidFill>
            <a:schemeClr val="accent5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E3DA84E-C561-47B7-8534-E8978350990A}"/>
              </a:ext>
            </a:extLst>
          </p:cNvPr>
          <p:cNvSpPr/>
          <p:nvPr/>
        </p:nvSpPr>
        <p:spPr>
          <a:xfrm>
            <a:off x="3702185" y="2461636"/>
            <a:ext cx="351656" cy="159007"/>
          </a:xfrm>
          <a:prstGeom prst="rect">
            <a:avLst/>
          </a:prstGeom>
          <a:solidFill>
            <a:schemeClr val="accent5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91562AA-1369-487C-A613-017A8D1B0480}"/>
              </a:ext>
            </a:extLst>
          </p:cNvPr>
          <p:cNvSpPr/>
          <p:nvPr/>
        </p:nvSpPr>
        <p:spPr>
          <a:xfrm>
            <a:off x="4572000" y="2442426"/>
            <a:ext cx="1341120" cy="201715"/>
          </a:xfrm>
          <a:prstGeom prst="rect">
            <a:avLst/>
          </a:prstGeom>
          <a:solidFill>
            <a:schemeClr val="accent5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BBAA01D-F39D-4E04-802C-B4FCAC7E3D53}"/>
              </a:ext>
            </a:extLst>
          </p:cNvPr>
          <p:cNvSpPr/>
          <p:nvPr/>
        </p:nvSpPr>
        <p:spPr>
          <a:xfrm>
            <a:off x="1337946" y="3277996"/>
            <a:ext cx="1501891" cy="22098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904C184-9301-4BA8-95A3-4125C8225871}"/>
              </a:ext>
            </a:extLst>
          </p:cNvPr>
          <p:cNvSpPr/>
          <p:nvPr/>
        </p:nvSpPr>
        <p:spPr>
          <a:xfrm>
            <a:off x="3078480" y="3281967"/>
            <a:ext cx="2362200" cy="217009"/>
          </a:xfrm>
          <a:prstGeom prst="rect">
            <a:avLst/>
          </a:prstGeom>
          <a:solidFill>
            <a:schemeClr val="accent5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2B3FDF0-7E25-4AA0-A163-25A2CE4EF3C8}"/>
              </a:ext>
            </a:extLst>
          </p:cNvPr>
          <p:cNvSpPr/>
          <p:nvPr/>
        </p:nvSpPr>
        <p:spPr>
          <a:xfrm>
            <a:off x="907791" y="4388263"/>
            <a:ext cx="654309" cy="166628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4055A014-96FF-4379-AD88-4EEB9805F7D2}"/>
              </a:ext>
            </a:extLst>
          </p:cNvPr>
          <p:cNvSpPr/>
          <p:nvPr/>
        </p:nvSpPr>
        <p:spPr>
          <a:xfrm>
            <a:off x="3502026" y="4377771"/>
            <a:ext cx="734694" cy="177120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BDCB563-9843-41EA-A167-0B36B17157E2}"/>
              </a:ext>
            </a:extLst>
          </p:cNvPr>
          <p:cNvSpPr/>
          <p:nvPr/>
        </p:nvSpPr>
        <p:spPr>
          <a:xfrm>
            <a:off x="1851293" y="4554891"/>
            <a:ext cx="734694" cy="177120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77DE3538-27F3-41DF-AD2B-C4FB7032DB5A}"/>
              </a:ext>
            </a:extLst>
          </p:cNvPr>
          <p:cNvSpPr/>
          <p:nvPr/>
        </p:nvSpPr>
        <p:spPr>
          <a:xfrm>
            <a:off x="5374540" y="4554891"/>
            <a:ext cx="370940" cy="222088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479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9B05465-79F1-4085-A1D9-EAEDACB2C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06" y="9674"/>
            <a:ext cx="3050725" cy="3050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92CE23-4F5B-4DF9-B9BD-DB0AC406FB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82" t="23883" r="31251" b="34863"/>
          <a:stretch/>
        </p:blipFill>
        <p:spPr>
          <a:xfrm>
            <a:off x="243015" y="458069"/>
            <a:ext cx="8305393" cy="359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4C2A514-8F1C-40BE-B0D2-BCFD22E28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306" y="565098"/>
            <a:ext cx="3050725" cy="305072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B2B0C05-1245-412D-AEB9-AB24DBB51EBA}"/>
              </a:ext>
            </a:extLst>
          </p:cNvPr>
          <p:cNvSpPr/>
          <p:nvPr/>
        </p:nvSpPr>
        <p:spPr>
          <a:xfrm>
            <a:off x="1642944" y="1211803"/>
            <a:ext cx="60144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boils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CA4131C-8E1B-4BC8-82ED-A62E85F1B3B8}"/>
              </a:ext>
            </a:extLst>
          </p:cNvPr>
          <p:cNvSpPr/>
          <p:nvPr/>
        </p:nvSpPr>
        <p:spPr>
          <a:xfrm>
            <a:off x="1827262" y="1493899"/>
            <a:ext cx="96853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boiling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6CB60E7-4C19-4FCA-A8C7-05E8BF0A8BD5}"/>
              </a:ext>
            </a:extLst>
          </p:cNvPr>
          <p:cNvSpPr/>
          <p:nvPr/>
        </p:nvSpPr>
        <p:spPr>
          <a:xfrm>
            <a:off x="1642944" y="1709343"/>
            <a:ext cx="173325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understand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A8FBF537-D6A9-42B2-B766-886C55409DE3}"/>
              </a:ext>
            </a:extLst>
          </p:cNvPr>
          <p:cNvSpPr/>
          <p:nvPr/>
        </p:nvSpPr>
        <p:spPr>
          <a:xfrm>
            <a:off x="827728" y="1984460"/>
            <a:ext cx="12875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it snow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4075276-88EF-4468-85DF-4C05CB1E9428}"/>
              </a:ext>
            </a:extLst>
          </p:cNvPr>
          <p:cNvSpPr/>
          <p:nvPr/>
        </p:nvSpPr>
        <p:spPr>
          <a:xfrm>
            <a:off x="1985985" y="2254576"/>
            <a:ext cx="6014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goes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08B5CACE-B552-4B94-8BAE-C38553C4996C}"/>
              </a:ext>
            </a:extLst>
          </p:cNvPr>
          <p:cNvSpPr/>
          <p:nvPr/>
        </p:nvSpPr>
        <p:spPr>
          <a:xfrm>
            <a:off x="1138873" y="2529693"/>
            <a:ext cx="12666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think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42D9A75-A126-493A-BAFF-0F4679C894E9}"/>
              </a:ext>
            </a:extLst>
          </p:cNvPr>
          <p:cNvSpPr/>
          <p:nvPr/>
        </p:nvSpPr>
        <p:spPr>
          <a:xfrm>
            <a:off x="4467997" y="2752622"/>
            <a:ext cx="12779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</a:t>
            </a:r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increasing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6EE48AF3-7F8A-4F0F-9171-246246A872C4}"/>
              </a:ext>
            </a:extLst>
          </p:cNvPr>
          <p:cNvSpPr/>
          <p:nvPr/>
        </p:nvSpPr>
        <p:spPr>
          <a:xfrm>
            <a:off x="1992372" y="3020290"/>
            <a:ext cx="7425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realize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A7B92515-5602-4108-9690-E88B8BDB5C32}"/>
              </a:ext>
            </a:extLst>
          </p:cNvPr>
          <p:cNvSpPr/>
          <p:nvPr/>
        </p:nvSpPr>
        <p:spPr>
          <a:xfrm>
            <a:off x="2922711" y="3268394"/>
            <a:ext cx="12763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</a:t>
            </a:r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n’t have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AEDE4172-C68C-4CD7-BDAE-1D720F0E6B42}"/>
              </a:ext>
            </a:extLst>
          </p:cNvPr>
          <p:cNvSpPr/>
          <p:nvPr/>
        </p:nvSpPr>
        <p:spPr>
          <a:xfrm>
            <a:off x="4256806" y="3508794"/>
            <a:ext cx="12875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Isn’t working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506775D9-DA1A-4D1D-8D5F-D138613E3FB6}"/>
              </a:ext>
            </a:extLst>
          </p:cNvPr>
          <p:cNvSpPr/>
          <p:nvPr/>
        </p:nvSpPr>
        <p:spPr>
          <a:xfrm>
            <a:off x="6661516" y="565098"/>
            <a:ext cx="1493702" cy="410262"/>
          </a:xfrm>
          <a:prstGeom prst="rect">
            <a:avLst/>
          </a:prstGeom>
          <a:solidFill>
            <a:schemeClr val="accent5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E598F175-B936-4D4E-92C7-087DFA2E340D}"/>
              </a:ext>
            </a:extLst>
          </p:cNvPr>
          <p:cNvSpPr/>
          <p:nvPr/>
        </p:nvSpPr>
        <p:spPr>
          <a:xfrm>
            <a:off x="5170806" y="568908"/>
            <a:ext cx="1085214" cy="406452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436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C92CE23-4F5B-4DF9-B9BD-DB0AC406F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83" t="63795" r="25525" b="6368"/>
          <a:stretch/>
        </p:blipFill>
        <p:spPr>
          <a:xfrm>
            <a:off x="225206" y="144873"/>
            <a:ext cx="8466645" cy="3205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414FBC7-6A5B-4C08-85CF-C796C2617F1A}"/>
              </a:ext>
            </a:extLst>
          </p:cNvPr>
          <p:cNvSpPr/>
          <p:nvPr/>
        </p:nvSpPr>
        <p:spPr>
          <a:xfrm>
            <a:off x="2072640" y="475551"/>
            <a:ext cx="2705099" cy="33527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EB6ABC9-6752-4F6E-A6C8-706DFB1B781E}"/>
              </a:ext>
            </a:extLst>
          </p:cNvPr>
          <p:cNvSpPr/>
          <p:nvPr/>
        </p:nvSpPr>
        <p:spPr>
          <a:xfrm>
            <a:off x="4977066" y="471381"/>
            <a:ext cx="835440" cy="33527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93CBBB5-164D-4F80-B89D-C7E4B66417C2}"/>
              </a:ext>
            </a:extLst>
          </p:cNvPr>
          <p:cNvSpPr/>
          <p:nvPr/>
        </p:nvSpPr>
        <p:spPr>
          <a:xfrm>
            <a:off x="5854416" y="476614"/>
            <a:ext cx="1082706" cy="33527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302B74C-6776-4CC6-A98E-BBC2E01E938F}"/>
              </a:ext>
            </a:extLst>
          </p:cNvPr>
          <p:cNvSpPr/>
          <p:nvPr/>
        </p:nvSpPr>
        <p:spPr>
          <a:xfrm>
            <a:off x="942623" y="806229"/>
            <a:ext cx="2890237" cy="33527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8AEB5C-8EDD-42EE-9974-5E7F74ACF6F7}"/>
              </a:ext>
            </a:extLst>
          </p:cNvPr>
          <p:cNvSpPr/>
          <p:nvPr/>
        </p:nvSpPr>
        <p:spPr>
          <a:xfrm>
            <a:off x="4427732" y="806660"/>
            <a:ext cx="1078611" cy="33527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6907CD4-CBA2-423B-A3CE-197E910B1450}"/>
              </a:ext>
            </a:extLst>
          </p:cNvPr>
          <p:cNvSpPr/>
          <p:nvPr/>
        </p:nvSpPr>
        <p:spPr>
          <a:xfrm>
            <a:off x="5729858" y="825345"/>
            <a:ext cx="1399327" cy="33527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C3D6CCB-EE1A-4A91-98B5-E2CAAED27976}"/>
              </a:ext>
            </a:extLst>
          </p:cNvPr>
          <p:cNvSpPr/>
          <p:nvPr/>
        </p:nvSpPr>
        <p:spPr>
          <a:xfrm>
            <a:off x="7269480" y="1141508"/>
            <a:ext cx="1399327" cy="1296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A5931D3-C325-413C-BE34-0D944C9E6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348" y="1327785"/>
            <a:ext cx="2665407" cy="266540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2E5D8A8-5D68-4E68-8278-7CE088C1F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488" y="52663"/>
            <a:ext cx="1083318" cy="1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93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46026AC-A3C8-4901-B6A5-BB6FD823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954" y="-44637"/>
            <a:ext cx="9166954" cy="51435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EEBA32-1B55-4E8B-A4AA-EED0E4407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32" y="1742283"/>
            <a:ext cx="9149841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/>
              <a:t>(وَلَا تُفْسِدُوا فِي الْأَرْضِ بَعْدَ</a:t>
            </a:r>
          </a:p>
          <a:p>
            <a:pPr algn="ctr"/>
            <a:r>
              <a:rPr lang="ar-SA" sz="4800" b="1" dirty="0"/>
              <a:t> إِصْلَاحِهَا)</a:t>
            </a:r>
            <a:endParaRPr lang="en-US" sz="4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970388"/>
              </p:ext>
            </p:extLst>
          </p:nvPr>
        </p:nvGraphicFramePr>
        <p:xfrm>
          <a:off x="0" y="1"/>
          <a:ext cx="9144000" cy="250909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664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9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100" dirty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Zero conditional</a:t>
                      </a:r>
                    </a:p>
                  </a:txBody>
                  <a:tcPr marL="68580" marR="68580" marT="34290" marB="34290">
                    <a:solidFill>
                      <a:srgbClr val="FFD2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3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C00000"/>
                          </a:solidFill>
                          <a:latin typeface="Andalus" pitchFamily="18" charset="-78"/>
                          <a:cs typeface="Andalus" pitchFamily="18" charset="-78"/>
                        </a:rPr>
                        <a:t>If  clause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C00000"/>
                          </a:solidFill>
                          <a:latin typeface="Andalus" pitchFamily="18" charset="-78"/>
                          <a:cs typeface="Andalus" pitchFamily="18" charset="-78"/>
                        </a:rPr>
                        <a:t>Main clause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rgbClr val="00B0F0"/>
                          </a:solidFill>
                          <a:latin typeface="Baskerville Old Face" pitchFamily="18" charset="0"/>
                        </a:rPr>
                        <a:t>If</a:t>
                      </a:r>
                      <a:r>
                        <a:rPr lang="en-US" sz="3600" b="0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 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you heat water </a:t>
                      </a:r>
                      <a:r>
                        <a:rPr lang="en-US" sz="4100" b="1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,</a:t>
                      </a:r>
                      <a:r>
                        <a:rPr lang="en-US" sz="3600" b="0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it boils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مستطيل 1"/>
          <p:cNvSpPr/>
          <p:nvPr/>
        </p:nvSpPr>
        <p:spPr>
          <a:xfrm>
            <a:off x="1143000" y="2611230"/>
            <a:ext cx="6918960" cy="149902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If + present simple, present simple</a:t>
            </a:r>
          </a:p>
          <a:p>
            <a:pPr algn="ctr"/>
            <a:endParaRPr lang="ar-SA" sz="3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714500" y="4212395"/>
            <a:ext cx="577596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General truth / causes &amp; results</a:t>
            </a:r>
            <a:endParaRPr lang="ar-S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0A718AB-EBAB-48C2-87BA-A77A1CCF8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5" r="19905"/>
          <a:stretch/>
        </p:blipFill>
        <p:spPr>
          <a:xfrm>
            <a:off x="0" y="2538840"/>
            <a:ext cx="1935480" cy="260466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659971-A3C4-412C-AE0D-BF23092FC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5" r="19905"/>
          <a:stretch/>
        </p:blipFill>
        <p:spPr>
          <a:xfrm>
            <a:off x="7269480" y="2538840"/>
            <a:ext cx="1935480" cy="260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1868"/>
              </p:ext>
            </p:extLst>
          </p:nvPr>
        </p:nvGraphicFramePr>
        <p:xfrm>
          <a:off x="-53340" y="1"/>
          <a:ext cx="9197340" cy="23871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697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Conditional sentence type 1 </a:t>
                      </a:r>
                    </a:p>
                  </a:txBody>
                  <a:tcPr marL="68580" marR="68580" marT="34290" marB="34290">
                    <a:solidFill>
                      <a:srgbClr val="FFD2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3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C00000"/>
                          </a:solidFill>
                          <a:latin typeface="Andalus" pitchFamily="18" charset="-78"/>
                          <a:cs typeface="Andalus" pitchFamily="18" charset="-78"/>
                        </a:rPr>
                        <a:t>If  clause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C00000"/>
                          </a:solidFill>
                          <a:latin typeface="Andalus" pitchFamily="18" charset="-78"/>
                          <a:cs typeface="Andalus" pitchFamily="18" charset="-78"/>
                        </a:rPr>
                        <a:t>Main clause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If 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Baskerville Old Face" pitchFamily="18" charset="0"/>
                        </a:rPr>
                        <a:t>I call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Baskerville Old Face" pitchFamily="18" charset="0"/>
                        </a:rPr>
                        <a:t> you </a:t>
                      </a:r>
                      <a:r>
                        <a:rPr lang="en-US" sz="3000" b="0" baseline="0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,</a:t>
                      </a:r>
                      <a:endParaRPr lang="en-US" sz="3000" b="0" dirty="0">
                        <a:solidFill>
                          <a:srgbClr val="FF0000"/>
                        </a:solidFill>
                        <a:latin typeface="Baskerville Old Face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I will tell you a secret.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1206546"/>
                  </a:ext>
                </a:extLst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1684020" y="3905250"/>
            <a:ext cx="577596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Possible or result</a:t>
            </a:r>
            <a:endParaRPr lang="ar-SA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2571750"/>
            <a:ext cx="9144000" cy="99172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If + present simple, will</a:t>
            </a:r>
          </a:p>
          <a:p>
            <a:pPr algn="ctr"/>
            <a:endParaRPr lang="ar-SA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6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300457"/>
              </p:ext>
            </p:extLst>
          </p:nvPr>
        </p:nvGraphicFramePr>
        <p:xfrm>
          <a:off x="0" y="1"/>
          <a:ext cx="9144000" cy="23871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Conditional sentence type 1 </a:t>
                      </a:r>
                    </a:p>
                  </a:txBody>
                  <a:tcPr marL="68580" marR="68580" marT="34290" marB="34290">
                    <a:solidFill>
                      <a:srgbClr val="FFD2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3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C00000"/>
                          </a:solidFill>
                          <a:latin typeface="Andalus" pitchFamily="18" charset="-78"/>
                          <a:cs typeface="Andalus" pitchFamily="18" charset="-78"/>
                        </a:rPr>
                        <a:t>If  clause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  <a:alpha val="6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C00000"/>
                          </a:solidFill>
                          <a:latin typeface="Andalus" pitchFamily="18" charset="-78"/>
                          <a:cs typeface="Andalus" pitchFamily="18" charset="-78"/>
                        </a:rPr>
                        <a:t>Main clause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rgbClr val="00B0F0"/>
                          </a:solidFill>
                          <a:latin typeface="Baskerville Old Face" pitchFamily="18" charset="0"/>
                        </a:rPr>
                        <a:t>If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 </a:t>
                      </a:r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you want</a:t>
                      </a:r>
                      <a:r>
                        <a:rPr lang="en-US" sz="3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 to use my camera</a:t>
                      </a:r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 </a:t>
                      </a:r>
                      <a:r>
                        <a:rPr lang="en-US" sz="3300" b="1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,</a:t>
                      </a:r>
                      <a:r>
                        <a:rPr lang="en-US" sz="3000" b="0" dirty="0">
                          <a:solidFill>
                            <a:srgbClr val="FF0000"/>
                          </a:solidFill>
                          <a:latin typeface="Baskerville Old Face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3000" b="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You must take care of it.</a:t>
                      </a:r>
                      <a:r>
                        <a:rPr lang="en-US" sz="30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skerville Old Face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373380" y="4245927"/>
            <a:ext cx="83439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Suggest something 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possible</a:t>
            </a:r>
            <a:endParaRPr lang="ar-SA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2571750"/>
            <a:ext cx="9144000" cy="141468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3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If + present simple, (</a:t>
            </a:r>
            <a:r>
              <a:rPr lang="en-US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can, may, might, must , should)</a:t>
            </a:r>
            <a:endParaRPr lang="en-US" sz="6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ar-SA" sz="33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-13969" y="9675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93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D486A10-8622-4B87-AEA3-259DEA0FC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3" t="22314" r="36107" b="23255"/>
          <a:stretch/>
        </p:blipFill>
        <p:spPr>
          <a:xfrm>
            <a:off x="159119" y="260367"/>
            <a:ext cx="8107680" cy="407726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90F99D0-EB0B-465D-BA43-11083D27F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898" y="199941"/>
            <a:ext cx="2003712" cy="2003712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2FBEEEF5-2B0D-4165-B0C8-43E8529DBB66}"/>
              </a:ext>
            </a:extLst>
          </p:cNvPr>
          <p:cNvSpPr/>
          <p:nvPr/>
        </p:nvSpPr>
        <p:spPr>
          <a:xfrm>
            <a:off x="1386840" y="695378"/>
            <a:ext cx="1760219" cy="34094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E5774FC-FC1A-4CCE-AA53-533948872CC1}"/>
              </a:ext>
            </a:extLst>
          </p:cNvPr>
          <p:cNvSpPr/>
          <p:nvPr/>
        </p:nvSpPr>
        <p:spPr>
          <a:xfrm>
            <a:off x="3566161" y="695377"/>
            <a:ext cx="152400" cy="34094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7D532CC-61BF-4431-AE3E-DCA6C03F8C43}"/>
              </a:ext>
            </a:extLst>
          </p:cNvPr>
          <p:cNvSpPr/>
          <p:nvPr/>
        </p:nvSpPr>
        <p:spPr>
          <a:xfrm>
            <a:off x="4739639" y="695376"/>
            <a:ext cx="1523447" cy="34094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12A3AF3-4C8A-4A80-9F20-4ECFBD1DD6B5}"/>
              </a:ext>
            </a:extLst>
          </p:cNvPr>
          <p:cNvSpPr/>
          <p:nvPr/>
        </p:nvSpPr>
        <p:spPr>
          <a:xfrm>
            <a:off x="1082037" y="1300859"/>
            <a:ext cx="2941323" cy="2536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7A64565E-B401-4471-8CA7-E78FE36C276B}"/>
              </a:ext>
            </a:extLst>
          </p:cNvPr>
          <p:cNvSpPr/>
          <p:nvPr/>
        </p:nvSpPr>
        <p:spPr>
          <a:xfrm>
            <a:off x="1082037" y="2341351"/>
            <a:ext cx="1181104" cy="2536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73BD3F-DA42-4795-89F4-CA9E9CAB73E1}"/>
              </a:ext>
            </a:extLst>
          </p:cNvPr>
          <p:cNvSpPr/>
          <p:nvPr/>
        </p:nvSpPr>
        <p:spPr>
          <a:xfrm>
            <a:off x="4960620" y="2341351"/>
            <a:ext cx="952500" cy="2536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C051787-F7BD-4D33-9096-2A4E020FAF2E}"/>
              </a:ext>
            </a:extLst>
          </p:cNvPr>
          <p:cNvSpPr/>
          <p:nvPr/>
        </p:nvSpPr>
        <p:spPr>
          <a:xfrm>
            <a:off x="6137459" y="2341351"/>
            <a:ext cx="331921" cy="2536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8F0EA0C5-B641-4FBC-A882-C72CB94C709D}"/>
              </a:ext>
            </a:extLst>
          </p:cNvPr>
          <p:cNvSpPr/>
          <p:nvPr/>
        </p:nvSpPr>
        <p:spPr>
          <a:xfrm>
            <a:off x="6957060" y="2341351"/>
            <a:ext cx="1036320" cy="230399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1342174-C17C-403E-B28B-7EA5B7F992B7}"/>
              </a:ext>
            </a:extLst>
          </p:cNvPr>
          <p:cNvSpPr/>
          <p:nvPr/>
        </p:nvSpPr>
        <p:spPr>
          <a:xfrm>
            <a:off x="789121" y="3431373"/>
            <a:ext cx="872039" cy="2536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8C0E6866-D0C0-4C88-8DC1-C7DB1A5404DF}"/>
              </a:ext>
            </a:extLst>
          </p:cNvPr>
          <p:cNvSpPr/>
          <p:nvPr/>
        </p:nvSpPr>
        <p:spPr>
          <a:xfrm>
            <a:off x="3282541" y="3431372"/>
            <a:ext cx="2493419" cy="25362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9CCA02C-5847-4EE3-ABDE-4700AF44B2E7}"/>
              </a:ext>
            </a:extLst>
          </p:cNvPr>
          <p:cNvSpPr/>
          <p:nvPr/>
        </p:nvSpPr>
        <p:spPr>
          <a:xfrm>
            <a:off x="929220" y="1798320"/>
            <a:ext cx="2941322" cy="74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CB3D051D-8796-4C00-9148-CEEC5F9FDC19}"/>
              </a:ext>
            </a:extLst>
          </p:cNvPr>
          <p:cNvSpPr/>
          <p:nvPr/>
        </p:nvSpPr>
        <p:spPr>
          <a:xfrm>
            <a:off x="3937767" y="1798320"/>
            <a:ext cx="893313" cy="743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01727D46-506B-4924-BC0A-46B03E39FFA1}"/>
              </a:ext>
            </a:extLst>
          </p:cNvPr>
          <p:cNvSpPr/>
          <p:nvPr/>
        </p:nvSpPr>
        <p:spPr>
          <a:xfrm>
            <a:off x="940183" y="2019302"/>
            <a:ext cx="2342358" cy="575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9839B2AB-CA4E-42F0-B6D7-21B13744327D}"/>
              </a:ext>
            </a:extLst>
          </p:cNvPr>
          <p:cNvSpPr/>
          <p:nvPr/>
        </p:nvSpPr>
        <p:spPr>
          <a:xfrm>
            <a:off x="3358071" y="2019299"/>
            <a:ext cx="1213929" cy="575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EE4920C-64C8-459C-ABA1-F3072B159FF9}"/>
              </a:ext>
            </a:extLst>
          </p:cNvPr>
          <p:cNvSpPr/>
          <p:nvPr/>
        </p:nvSpPr>
        <p:spPr>
          <a:xfrm>
            <a:off x="940183" y="2869336"/>
            <a:ext cx="2417888" cy="74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DF3D7681-6925-4484-BF85-D9119DFB9404}"/>
              </a:ext>
            </a:extLst>
          </p:cNvPr>
          <p:cNvSpPr/>
          <p:nvPr/>
        </p:nvSpPr>
        <p:spPr>
          <a:xfrm>
            <a:off x="3495232" y="2876158"/>
            <a:ext cx="2417888" cy="74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19D74A09-2F59-4C84-8A95-D50CF652DE1D}"/>
              </a:ext>
            </a:extLst>
          </p:cNvPr>
          <p:cNvSpPr/>
          <p:nvPr/>
        </p:nvSpPr>
        <p:spPr>
          <a:xfrm>
            <a:off x="864653" y="3109463"/>
            <a:ext cx="2417888" cy="74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70C96059-FB10-4889-8151-50963EAAA360}"/>
              </a:ext>
            </a:extLst>
          </p:cNvPr>
          <p:cNvSpPr/>
          <p:nvPr/>
        </p:nvSpPr>
        <p:spPr>
          <a:xfrm>
            <a:off x="3320306" y="3130724"/>
            <a:ext cx="2417888" cy="74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40007E3-3759-4AF9-8ADF-AE0A3D38D83A}"/>
              </a:ext>
            </a:extLst>
          </p:cNvPr>
          <p:cNvSpPr/>
          <p:nvPr/>
        </p:nvSpPr>
        <p:spPr>
          <a:xfrm>
            <a:off x="929219" y="3958913"/>
            <a:ext cx="2712051" cy="74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E7C430D-3635-4FA8-9D11-2B38E98B1AFA}"/>
              </a:ext>
            </a:extLst>
          </p:cNvPr>
          <p:cNvSpPr/>
          <p:nvPr/>
        </p:nvSpPr>
        <p:spPr>
          <a:xfrm>
            <a:off x="3705467" y="3964679"/>
            <a:ext cx="1797265" cy="686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65A4F2D1-9E9F-47A3-8E74-5713656B0EE4}"/>
              </a:ext>
            </a:extLst>
          </p:cNvPr>
          <p:cNvSpPr/>
          <p:nvPr/>
        </p:nvSpPr>
        <p:spPr>
          <a:xfrm>
            <a:off x="940183" y="4183081"/>
            <a:ext cx="2342358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48DF528B-AEA8-4B14-A976-9F514E7EB710}"/>
              </a:ext>
            </a:extLst>
          </p:cNvPr>
          <p:cNvSpPr/>
          <p:nvPr/>
        </p:nvSpPr>
        <p:spPr>
          <a:xfrm>
            <a:off x="3320306" y="4218143"/>
            <a:ext cx="2342358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968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008BDA2E-7902-4235-9354-2214B67173A8}"/>
              </a:ext>
            </a:extLst>
          </p:cNvPr>
          <p:cNvSpPr/>
          <p:nvPr/>
        </p:nvSpPr>
        <p:spPr>
          <a:xfrm>
            <a:off x="-9964" y="1931670"/>
            <a:ext cx="9144000" cy="135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AB4F7D-A3FE-4E4B-87FD-88B70FDB6E49}"/>
              </a:ext>
            </a:extLst>
          </p:cNvPr>
          <p:cNvSpPr/>
          <p:nvPr/>
        </p:nvSpPr>
        <p:spPr>
          <a:xfrm>
            <a:off x="9964" y="0"/>
            <a:ext cx="914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</a:t>
            </a:r>
            <a:r>
              <a:rPr lang="en-US" sz="3600" dirty="0"/>
              <a:t> vision 2030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achieves</a:t>
            </a:r>
            <a:r>
              <a:rPr lang="en-US" sz="3600" dirty="0"/>
              <a:t> its goals, We …….</a:t>
            </a:r>
            <a:endParaRPr lang="ar-SA" sz="32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E0D77FE-025B-4440-B316-BA25A124E336}"/>
              </a:ext>
            </a:extLst>
          </p:cNvPr>
          <p:cNvSpPr/>
          <p:nvPr/>
        </p:nvSpPr>
        <p:spPr>
          <a:xfrm>
            <a:off x="-29893" y="864870"/>
            <a:ext cx="9163929" cy="10668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Will</a:t>
            </a:r>
            <a:r>
              <a:rPr lang="en-US" sz="3600" dirty="0">
                <a:solidFill>
                  <a:sysClr val="windowText" lastClr="000000"/>
                </a:solidFill>
              </a:rPr>
              <a:t> have better education</a:t>
            </a:r>
            <a:endParaRPr lang="ar-SA" sz="36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913942C-06E5-42BB-9319-AC2D207C0C3E}"/>
              </a:ext>
            </a:extLst>
          </p:cNvPr>
          <p:cNvSpPr/>
          <p:nvPr/>
        </p:nvSpPr>
        <p:spPr>
          <a:xfrm>
            <a:off x="49822" y="3215640"/>
            <a:ext cx="9124071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you want to be a part of </a:t>
            </a:r>
            <a:r>
              <a:rPr lang="en-US" sz="3200" dirty="0"/>
              <a:t>vision 2030 , you </a:t>
            </a:r>
            <a:endParaRPr lang="ar-SA" sz="3200" dirty="0"/>
          </a:p>
          <a:p>
            <a:endParaRPr lang="ar-SA" sz="28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3DBD395-5B2A-4120-9006-D28D9FE8198E}"/>
              </a:ext>
            </a:extLst>
          </p:cNvPr>
          <p:cNvSpPr/>
          <p:nvPr/>
        </p:nvSpPr>
        <p:spPr>
          <a:xfrm>
            <a:off x="9964" y="4130040"/>
            <a:ext cx="9163929" cy="10668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Must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support your government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endParaRPr lang="ar-SA" sz="36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0304CCC-B862-4E03-896E-4DC1D423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11" y="1290636"/>
            <a:ext cx="2284095" cy="228409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D97B939-14E2-417D-A47E-A4080FF5F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31" y="1310639"/>
            <a:ext cx="2284095" cy="228409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E531F9E-C126-47A3-8506-DEC60B26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76" y="1290636"/>
            <a:ext cx="2284095" cy="22840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3588E96-C44B-4E8A-95A4-C9503754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98" y="1320641"/>
            <a:ext cx="2284095" cy="22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B63A8CF2-2A21-42C1-8956-D80684E983D3}"/>
              </a:ext>
            </a:extLst>
          </p:cNvPr>
          <p:cNvSpPr/>
          <p:nvPr/>
        </p:nvSpPr>
        <p:spPr>
          <a:xfrm>
            <a:off x="0" y="800100"/>
            <a:ext cx="9157969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93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98EB7A8-B6F2-428D-8571-C62C5122A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916" t="31725" r="55917" b="51490"/>
          <a:stretch/>
        </p:blipFill>
        <p:spPr>
          <a:xfrm>
            <a:off x="884346" y="289241"/>
            <a:ext cx="6842334" cy="1896709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A0C358B1-67FC-4F36-91AE-49A22C706BDF}"/>
              </a:ext>
            </a:extLst>
          </p:cNvPr>
          <p:cNvSpPr/>
          <p:nvPr/>
        </p:nvSpPr>
        <p:spPr>
          <a:xfrm>
            <a:off x="1607820" y="947930"/>
            <a:ext cx="2964180" cy="34094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F8CB06-BDC4-4C3A-89E4-B9A28B6DD044}"/>
              </a:ext>
            </a:extLst>
          </p:cNvPr>
          <p:cNvSpPr/>
          <p:nvPr/>
        </p:nvSpPr>
        <p:spPr>
          <a:xfrm>
            <a:off x="5859780" y="952718"/>
            <a:ext cx="1485900" cy="34094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2E194F6-3A94-4BFC-8903-2A9B61C47B21}"/>
              </a:ext>
            </a:extLst>
          </p:cNvPr>
          <p:cNvSpPr/>
          <p:nvPr/>
        </p:nvSpPr>
        <p:spPr>
          <a:xfrm>
            <a:off x="841702" y="4307506"/>
            <a:ext cx="7059945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I’d rather play tennis than golf.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499CF2D-CAB6-4464-A528-76B92385B4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183"/>
          <a:stretch/>
        </p:blipFill>
        <p:spPr>
          <a:xfrm>
            <a:off x="4158356" y="1334019"/>
            <a:ext cx="3520238" cy="31617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A76CF01-F870-4778-860C-069555D17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081"/>
          <a:stretch/>
        </p:blipFill>
        <p:spPr>
          <a:xfrm>
            <a:off x="1910414" y="1273130"/>
            <a:ext cx="3572264" cy="328355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5D2C932-845D-45EF-959B-686B75F324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430"/>
          <a:stretch/>
        </p:blipFill>
        <p:spPr>
          <a:xfrm>
            <a:off x="6551390" y="1249567"/>
            <a:ext cx="1127204" cy="9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815FDFD-8E5A-4C0F-A5AA-01CDFA2D61F5}"/>
              </a:ext>
            </a:extLst>
          </p:cNvPr>
          <p:cNvSpPr/>
          <p:nvPr/>
        </p:nvSpPr>
        <p:spPr>
          <a:xfrm rot="8383957">
            <a:off x="2417858" y="1938249"/>
            <a:ext cx="9338472" cy="4323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4394200" y="2735347"/>
            <a:ext cx="4476525" cy="15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solidFill>
                  <a:schemeClr val="accent3"/>
                </a:solidFill>
              </a:rPr>
              <a:t>Going Green</a:t>
            </a:r>
            <a:endParaRPr sz="6000" dirty="0">
              <a:solidFill>
                <a:schemeClr val="accent3"/>
              </a:solidFill>
            </a:endParaRPr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1"/>
          </p:nvPr>
        </p:nvSpPr>
        <p:spPr>
          <a:xfrm>
            <a:off x="4495525" y="4189828"/>
            <a:ext cx="4375200" cy="7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Unite 6</a:t>
            </a:r>
            <a:endParaRPr sz="1600" dirty="0"/>
          </a:p>
        </p:txBody>
      </p:sp>
      <p:pic>
        <p:nvPicPr>
          <p:cNvPr id="3" name="Google Shape;529;p60">
            <a:extLst>
              <a:ext uri="{FF2B5EF4-FFF2-40B4-BE49-F238E27FC236}">
                <a16:creationId xmlns:a16="http://schemas.microsoft.com/office/drawing/2014/main" id="{05F42573-10AD-458D-B8BC-DCDD559FC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87" r="9562"/>
          <a:stretch/>
        </p:blipFill>
        <p:spPr>
          <a:xfrm>
            <a:off x="5961752" y="1624436"/>
            <a:ext cx="1442746" cy="1894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76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7AE93B1-ACAF-4D6F-A51B-EFA2991DFE1F}"/>
              </a:ext>
            </a:extLst>
          </p:cNvPr>
          <p:cNvSpPr/>
          <p:nvPr/>
        </p:nvSpPr>
        <p:spPr>
          <a:xfrm rot="19182128">
            <a:off x="963929" y="2025441"/>
            <a:ext cx="9250633" cy="130517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93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1B6BD49-123D-4DF5-87DC-3B3AEF3F8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7" t="24838" r="33667" b="43333"/>
          <a:stretch/>
        </p:blipFill>
        <p:spPr>
          <a:xfrm>
            <a:off x="327659" y="389291"/>
            <a:ext cx="8040785" cy="247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4C0F7AC-3493-488B-B6B5-58ADC003CD60}"/>
              </a:ext>
            </a:extLst>
          </p:cNvPr>
          <p:cNvSpPr/>
          <p:nvPr/>
        </p:nvSpPr>
        <p:spPr>
          <a:xfrm>
            <a:off x="1934491" y="904026"/>
            <a:ext cx="55175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heat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5A55BDF-9C76-4AEF-8E76-916C8072C378}"/>
              </a:ext>
            </a:extLst>
          </p:cNvPr>
          <p:cNvSpPr/>
          <p:nvPr/>
        </p:nvSpPr>
        <p:spPr>
          <a:xfrm>
            <a:off x="6268284" y="904026"/>
            <a:ext cx="60144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boils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20ECCFC-037A-446F-B628-127656535A22}"/>
              </a:ext>
            </a:extLst>
          </p:cNvPr>
          <p:cNvSpPr/>
          <p:nvPr/>
        </p:nvSpPr>
        <p:spPr>
          <a:xfrm>
            <a:off x="1883996" y="1211803"/>
            <a:ext cx="6527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climb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D991334-4D40-457D-A512-CE473807B67E}"/>
              </a:ext>
            </a:extLst>
          </p:cNvPr>
          <p:cNvSpPr/>
          <p:nvPr/>
        </p:nvSpPr>
        <p:spPr>
          <a:xfrm>
            <a:off x="5736833" y="1210643"/>
            <a:ext cx="9701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need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2222E7C-5E2C-4889-8AFC-7F06515E6040}"/>
              </a:ext>
            </a:extLst>
          </p:cNvPr>
          <p:cNvSpPr/>
          <p:nvPr/>
        </p:nvSpPr>
        <p:spPr>
          <a:xfrm>
            <a:off x="1625916" y="1473316"/>
            <a:ext cx="116891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cross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A3C2F7D-E3D7-4DFE-8713-CB5CDEC70062}"/>
              </a:ext>
            </a:extLst>
          </p:cNvPr>
          <p:cNvSpPr/>
          <p:nvPr/>
        </p:nvSpPr>
        <p:spPr>
          <a:xfrm>
            <a:off x="5396038" y="1473316"/>
            <a:ext cx="119776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not bite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69B6D2F-C698-447E-A539-3DF88DE10D0F}"/>
              </a:ext>
            </a:extLst>
          </p:cNvPr>
          <p:cNvSpPr/>
          <p:nvPr/>
        </p:nvSpPr>
        <p:spPr>
          <a:xfrm>
            <a:off x="1948272" y="1788277"/>
            <a:ext cx="45236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DDF3DDB-0974-4E10-8308-A0DE2487E5CD}"/>
              </a:ext>
            </a:extLst>
          </p:cNvPr>
          <p:cNvSpPr/>
          <p:nvPr/>
        </p:nvSpPr>
        <p:spPr>
          <a:xfrm>
            <a:off x="5311075" y="1788277"/>
            <a:ext cx="8515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see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64F0B0-FE50-4128-B890-333B953F8F96}"/>
              </a:ext>
            </a:extLst>
          </p:cNvPr>
          <p:cNvSpPr/>
          <p:nvPr/>
        </p:nvSpPr>
        <p:spPr>
          <a:xfrm>
            <a:off x="1963344" y="2068118"/>
            <a:ext cx="49404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mix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5897128-6AEE-4476-9B2D-3A71A79329A6}"/>
              </a:ext>
            </a:extLst>
          </p:cNvPr>
          <p:cNvSpPr/>
          <p:nvPr/>
        </p:nvSpPr>
        <p:spPr>
          <a:xfrm>
            <a:off x="5363017" y="2068117"/>
            <a:ext cx="7697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 up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CE09F92-3591-4E3A-94AD-00D5D05C3860}"/>
              </a:ext>
            </a:extLst>
          </p:cNvPr>
          <p:cNvSpPr/>
          <p:nvPr/>
        </p:nvSpPr>
        <p:spPr>
          <a:xfrm>
            <a:off x="1531496" y="2326698"/>
            <a:ext cx="128592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doesn’t obey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6A07BF3-D006-4457-9D77-D5B4CBFE7CF0}"/>
              </a:ext>
            </a:extLst>
          </p:cNvPr>
          <p:cNvSpPr/>
          <p:nvPr/>
        </p:nvSpPr>
        <p:spPr>
          <a:xfrm>
            <a:off x="5498752" y="2339772"/>
            <a:ext cx="82105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get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33D44EE-D0EF-4CCC-846F-F47E6B855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316" y="2784649"/>
            <a:ext cx="2669381" cy="266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1B6BD49-123D-4DF5-87DC-3B3AEF3F8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8" t="56535" r="38920" b="5268"/>
          <a:stretch/>
        </p:blipFill>
        <p:spPr>
          <a:xfrm>
            <a:off x="227775" y="431853"/>
            <a:ext cx="8667303" cy="396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BFE1CB0-FAD1-4B46-87A8-F403C0A2ACF4}"/>
              </a:ext>
            </a:extLst>
          </p:cNvPr>
          <p:cNvSpPr txBox="1"/>
          <p:nvPr/>
        </p:nvSpPr>
        <p:spPr>
          <a:xfrm>
            <a:off x="4926190" y="993955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FF0000"/>
                </a:solidFill>
                <a:latin typeface="Proxima Nova Light"/>
              </a:rPr>
              <a:t>global warming will get worse. 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2F395F0-66F1-4015-B2CF-0100EE6DFF85}"/>
              </a:ext>
            </a:extLst>
          </p:cNvPr>
          <p:cNvSpPr txBox="1"/>
          <p:nvPr/>
        </p:nvSpPr>
        <p:spPr>
          <a:xfrm>
            <a:off x="6046330" y="1298775"/>
            <a:ext cx="284874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0070C0"/>
                </a:solidFill>
                <a:latin typeface="Proxima Nova Light"/>
              </a:rPr>
              <a:t>they will know better how to protect the environment.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57CE407-446E-4A92-B419-397BF4CC10DD}"/>
              </a:ext>
            </a:extLst>
          </p:cNvPr>
          <p:cNvSpPr txBox="1"/>
          <p:nvPr/>
        </p:nvSpPr>
        <p:spPr>
          <a:xfrm>
            <a:off x="4488533" y="1773434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FF0000"/>
                </a:solidFill>
                <a:latin typeface="Proxima Nova Light"/>
              </a:rPr>
              <a:t>we will reduce our carbon emissions 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D5E118F-3925-4846-A699-65282B5596B4}"/>
              </a:ext>
            </a:extLst>
          </p:cNvPr>
          <p:cNvSpPr txBox="1"/>
          <p:nvPr/>
        </p:nvSpPr>
        <p:spPr>
          <a:xfrm>
            <a:off x="4151208" y="2147405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0070C0"/>
                </a:solidFill>
                <a:latin typeface="Proxima Nova Light"/>
              </a:rPr>
              <a:t>the fish will die. 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F5CCA0F-8B42-4FA7-9E21-8DDCA045C911}"/>
              </a:ext>
            </a:extLst>
          </p:cNvPr>
          <p:cNvSpPr txBox="1"/>
          <p:nvPr/>
        </p:nvSpPr>
        <p:spPr>
          <a:xfrm>
            <a:off x="3506046" y="2476017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FF0000"/>
                </a:solidFill>
                <a:latin typeface="Proxima Nova Light"/>
              </a:rPr>
              <a:t>we will save money on petrol. 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93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82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3;p47">
            <a:extLst>
              <a:ext uri="{FF2B5EF4-FFF2-40B4-BE49-F238E27FC236}">
                <a16:creationId xmlns:a16="http://schemas.microsoft.com/office/drawing/2014/main" id="{9CFAD097-BD9D-4434-A025-CF8A80A722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0378"/>
          <a:stretch/>
        </p:blipFill>
        <p:spPr>
          <a:xfrm>
            <a:off x="35324" y="-21000"/>
            <a:ext cx="4647375" cy="5185500"/>
          </a:xfrm>
          <a:prstGeom prst="flowChartInputOutput">
            <a:avLst/>
          </a:prstGeom>
          <a:noFill/>
          <a:ln>
            <a:noFill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EC26131-4DE6-4D1B-A6D1-85200EA135BB}"/>
              </a:ext>
            </a:extLst>
          </p:cNvPr>
          <p:cNvSpPr/>
          <p:nvPr/>
        </p:nvSpPr>
        <p:spPr>
          <a:xfrm>
            <a:off x="4343400" y="251460"/>
            <a:ext cx="4800600" cy="1257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F65190A-5AEA-4757-BFEB-663205CB975F}"/>
              </a:ext>
            </a:extLst>
          </p:cNvPr>
          <p:cNvSpPr/>
          <p:nvPr/>
        </p:nvSpPr>
        <p:spPr>
          <a:xfrm>
            <a:off x="4559538" y="372278"/>
            <a:ext cx="445008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GB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Answer the questions</a:t>
            </a:r>
          </a:p>
          <a:p>
            <a:pPr algn="ctr"/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EEEFA4B-7D78-4DCE-9B76-45B523701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8" r="23449" b="18936"/>
          <a:stretch/>
        </p:blipFill>
        <p:spPr>
          <a:xfrm>
            <a:off x="4572000" y="159461"/>
            <a:ext cx="753186" cy="12414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5D2EB4-6AD7-460D-A013-6148A6CC0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506" y="1569049"/>
            <a:ext cx="2317673" cy="300447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2A98E71-B672-4330-A5A0-E892039E26A1}"/>
              </a:ext>
            </a:extLst>
          </p:cNvPr>
          <p:cNvSpPr txBox="1"/>
          <p:nvPr/>
        </p:nvSpPr>
        <p:spPr>
          <a:xfrm>
            <a:off x="3455670" y="4633814"/>
            <a:ext cx="6576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050" dirty="0"/>
              <a:t>https://kahoot.it/challenge/0506533?challenge-id=332c35da-fa63-4353-91fa-c769137228c0_1606315533697</a:t>
            </a:r>
          </a:p>
        </p:txBody>
      </p:sp>
    </p:spTree>
    <p:extLst>
      <p:ext uri="{BB962C8B-B14F-4D97-AF65-F5344CB8AC3E}">
        <p14:creationId xmlns:p14="http://schemas.microsoft.com/office/powerpoint/2010/main" val="1805253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75" y="1920564"/>
            <a:ext cx="2280939" cy="3229156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0" y="1114380"/>
            <a:ext cx="9144000" cy="8061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950" dirty="0"/>
              <a:t>What have you learned?</a:t>
            </a:r>
            <a:endParaRPr lang="ar-SA" sz="4950" dirty="0"/>
          </a:p>
        </p:txBody>
      </p:sp>
    </p:spTree>
    <p:extLst>
      <p:ext uri="{BB962C8B-B14F-4D97-AF65-F5344CB8AC3E}">
        <p14:creationId xmlns:p14="http://schemas.microsoft.com/office/powerpoint/2010/main" val="1416170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0761A826-3D97-48CD-A4FE-909264E2D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9" t="10815" r="6450" b="11978"/>
          <a:stretch/>
        </p:blipFill>
        <p:spPr>
          <a:xfrm>
            <a:off x="0" y="-1"/>
            <a:ext cx="9144000" cy="515912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43188" y="1125142"/>
            <a:ext cx="3857625" cy="2893219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760" dirty="0"/>
          </a:p>
        </p:txBody>
      </p:sp>
      <p:pic>
        <p:nvPicPr>
          <p:cNvPr id="36870" name="Picture 6" descr="PLANR001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12248" y="-156084"/>
            <a:ext cx="6800850" cy="6596107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784649" y="1082599"/>
            <a:ext cx="1716164" cy="261853"/>
          </a:xfrm>
          <a:prstGeom prst="rect">
            <a:avLst/>
          </a:prstGeom>
          <a:solidFill>
            <a:srgbClr val="F4AAE4"/>
          </a:solidFill>
          <a:ln w="9525">
            <a:solidFill>
              <a:schemeClr val="tx1"/>
            </a:solidFill>
            <a:prstDash val="dashDot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kumimoji="1" lang="en-US" sz="2531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radley Hand ITC" pitchFamily="66" charset="0"/>
              </a:rPr>
              <a:t>Homework</a:t>
            </a:r>
          </a:p>
        </p:txBody>
      </p:sp>
      <p:pic>
        <p:nvPicPr>
          <p:cNvPr id="36871" name="Picture 7" descr="259c6d43f4"/>
          <p:cNvPicPr>
            <a:picLocks noChangeAspect="1" noChangeArrowheads="1" noCrop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 rot="-370077">
            <a:off x="5303244" y="3445924"/>
            <a:ext cx="816573" cy="816573"/>
          </a:xfrm>
          <a:prstGeom prst="rect">
            <a:avLst/>
          </a:prstGeom>
          <a:noFill/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6"/>
          <a:srcRect l="48425" t="16014" r="42125" b="67732"/>
          <a:stretch/>
        </p:blipFill>
        <p:spPr>
          <a:xfrm>
            <a:off x="5394968" y="1788024"/>
            <a:ext cx="628673" cy="57628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/>
          <a:srcRect l="48425" t="29313" r="42033" b="51478"/>
          <a:stretch/>
        </p:blipFill>
        <p:spPr>
          <a:xfrm>
            <a:off x="5371398" y="2416944"/>
            <a:ext cx="675814" cy="72502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426612" y="3098498"/>
            <a:ext cx="565386" cy="14470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UFluent</a:t>
            </a:r>
            <a:endParaRPr lang="ar-SA" sz="1013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8"/>
          <a:srcRect l="22438" t="61801" r="69687" b="23403"/>
          <a:stretch/>
        </p:blipFill>
        <p:spPr>
          <a:xfrm>
            <a:off x="4634004" y="2781650"/>
            <a:ext cx="621950" cy="62277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9"/>
          <a:srcRect l="36614" t="17492" r="35824" b="38199"/>
          <a:stretch/>
        </p:blipFill>
        <p:spPr>
          <a:xfrm>
            <a:off x="4643856" y="1862386"/>
            <a:ext cx="712729" cy="61064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B729183-1DDE-42EB-B45D-D6CF92C149AB}"/>
              </a:ext>
            </a:extLst>
          </p:cNvPr>
          <p:cNvSpPr/>
          <p:nvPr/>
        </p:nvSpPr>
        <p:spPr>
          <a:xfrm>
            <a:off x="1439800" y="2976425"/>
            <a:ext cx="3138990" cy="78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sz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1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ar-SA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07621C7-8F05-4CF3-8605-23AAC13D7BFD}"/>
              </a:ext>
            </a:extLst>
          </p:cNvPr>
          <p:cNvSpPr/>
          <p:nvPr/>
        </p:nvSpPr>
        <p:spPr>
          <a:xfrm>
            <a:off x="1494049" y="1125139"/>
            <a:ext cx="2889346" cy="579389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64</a:t>
            </a:r>
          </a:p>
          <a:p>
            <a:pPr algn="ctr"/>
            <a:r>
              <a:rPr lang="en-GB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  <a:p>
            <a:pPr algn="ctr"/>
            <a:r>
              <a:rPr lang="en-GB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1-6</a:t>
            </a:r>
          </a:p>
          <a:p>
            <a:pPr algn="ctr"/>
            <a:r>
              <a:rPr lang="en-GB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1-3</a:t>
            </a:r>
          </a:p>
          <a:p>
            <a:pPr algn="ctr"/>
            <a:r>
              <a:rPr lang="en-GB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 1-6</a:t>
            </a:r>
          </a:p>
          <a:p>
            <a:pPr algn="ctr"/>
            <a:r>
              <a:rPr lang="en-GB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 1-3</a:t>
            </a:r>
          </a:p>
          <a:p>
            <a:pPr algn="ctr"/>
            <a:endParaRPr lang="en-GB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1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5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3;p47">
            <a:extLst>
              <a:ext uri="{FF2B5EF4-FFF2-40B4-BE49-F238E27FC236}">
                <a16:creationId xmlns:a16="http://schemas.microsoft.com/office/drawing/2014/main" id="{9CFAD097-BD9D-4434-A025-CF8A80A722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0378"/>
          <a:stretch/>
        </p:blipFill>
        <p:spPr>
          <a:xfrm>
            <a:off x="35324" y="-21000"/>
            <a:ext cx="4647375" cy="5185500"/>
          </a:xfrm>
          <a:prstGeom prst="flowChartInputOutput">
            <a:avLst/>
          </a:prstGeom>
          <a:noFill/>
          <a:ln>
            <a:noFill/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EC26131-4DE6-4D1B-A6D1-85200EA135BB}"/>
              </a:ext>
            </a:extLst>
          </p:cNvPr>
          <p:cNvSpPr/>
          <p:nvPr/>
        </p:nvSpPr>
        <p:spPr>
          <a:xfrm>
            <a:off x="4343400" y="251460"/>
            <a:ext cx="4800600" cy="1257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F65190A-5AEA-4757-BFEB-663205CB975F}"/>
              </a:ext>
            </a:extLst>
          </p:cNvPr>
          <p:cNvSpPr/>
          <p:nvPr/>
        </p:nvSpPr>
        <p:spPr>
          <a:xfrm>
            <a:off x="4559538" y="372278"/>
            <a:ext cx="445008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GB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Answer the questions</a:t>
            </a:r>
          </a:p>
          <a:p>
            <a:pPr algn="ctr"/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EEEFA4B-7D78-4DCE-9B76-45B523701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8" r="23449" b="18936"/>
          <a:stretch/>
        </p:blipFill>
        <p:spPr>
          <a:xfrm>
            <a:off x="4572000" y="159461"/>
            <a:ext cx="753186" cy="12414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CD578D8-800E-48D6-8527-B9E9026AC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246" y="1700848"/>
            <a:ext cx="2364891" cy="306568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D1FF23-1788-4D0C-89CF-80050A4CD8A9}"/>
              </a:ext>
            </a:extLst>
          </p:cNvPr>
          <p:cNvSpPr txBox="1"/>
          <p:nvPr/>
        </p:nvSpPr>
        <p:spPr>
          <a:xfrm>
            <a:off x="5011601" y="480473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https://wordwall.net/resource/7168827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1ABEC36-C274-41D0-8097-0CBA3A5ECA52}"/>
              </a:ext>
            </a:extLst>
          </p:cNvPr>
          <p:cNvSpPr/>
          <p:nvPr/>
        </p:nvSpPr>
        <p:spPr>
          <a:xfrm>
            <a:off x="1077978" y="2156251"/>
            <a:ext cx="24160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DARLING" panose="02000000000000000000" pitchFamily="2" charset="0"/>
              </a:rPr>
              <a:t>Revision</a:t>
            </a:r>
            <a:endParaRPr lang="ar-SA" sz="4800" b="0" cap="none" spc="0" dirty="0">
              <a:ln w="0"/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17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37FD379-210D-443C-A1FE-0D3338DEB664}"/>
              </a:ext>
            </a:extLst>
          </p:cNvPr>
          <p:cNvSpPr txBox="1"/>
          <p:nvPr/>
        </p:nvSpPr>
        <p:spPr>
          <a:xfrm>
            <a:off x="861061" y="472708"/>
            <a:ext cx="7131202" cy="2308324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If you had a choice, which time would you choose</a:t>
            </a:r>
            <a:r>
              <a:rPr lang="en-GB" sz="2400" i="0" u="none" strike="noStrike" baseline="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 to live in:</a:t>
            </a:r>
          </a:p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Future?</a:t>
            </a:r>
          </a:p>
          <a:p>
            <a:pPr algn="ctr"/>
            <a:r>
              <a:rPr lang="en-GB" sz="2400" i="0" u="none" strike="noStrike" baseline="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 at the moment?</a:t>
            </a:r>
          </a:p>
          <a:p>
            <a:pPr algn="ctr"/>
            <a:r>
              <a:rPr lang="en-GB" sz="2400" i="0" u="none" strike="noStrike" baseline="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 past? </a:t>
            </a:r>
          </a:p>
          <a:p>
            <a:pPr algn="ctr"/>
            <a:r>
              <a:rPr lang="en-GB" sz="2400" i="0" u="none" strike="noStrike" baseline="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Why?</a:t>
            </a:r>
            <a:endParaRPr lang="ar-SA" sz="240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03CEDF9-16A8-4573-BD70-E5FD210083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0859" y="824986"/>
            <a:ext cx="1881442" cy="139556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627AE6C-1818-4DD5-930E-1AFFB4FBC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670" y="1950720"/>
            <a:ext cx="3912870" cy="39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C4BDFEB-D481-4775-BA71-01DF4A457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6" t="11462" r="5694" b="11978"/>
          <a:stretch/>
        </p:blipFill>
        <p:spPr>
          <a:xfrm>
            <a:off x="0" y="870950"/>
            <a:ext cx="9144000" cy="37592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A0D8BA8-F21E-41BD-84E0-C48CFD98EB4B}"/>
              </a:ext>
            </a:extLst>
          </p:cNvPr>
          <p:cNvSpPr/>
          <p:nvPr/>
        </p:nvSpPr>
        <p:spPr>
          <a:xfrm>
            <a:off x="169624" y="1650000"/>
            <a:ext cx="1395242" cy="262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4" name="Google Shape;194;p37"/>
          <p:cNvSpPr txBox="1">
            <a:spLocks noGrp="1"/>
          </p:cNvSpPr>
          <p:nvPr>
            <p:ph type="subTitle" idx="1"/>
          </p:nvPr>
        </p:nvSpPr>
        <p:spPr>
          <a:xfrm>
            <a:off x="-22062" y="3443200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Use present simple &amp; progressive.</a:t>
            </a:r>
            <a:endParaRPr sz="1400" dirty="0"/>
          </a:p>
        </p:txBody>
      </p:sp>
      <p:sp>
        <p:nvSpPr>
          <p:cNvPr id="196" name="Google Shape;196;p37"/>
          <p:cNvSpPr txBox="1">
            <a:spLocks noGrp="1"/>
          </p:cNvSpPr>
          <p:nvPr>
            <p:ph type="subTitle" idx="3"/>
          </p:nvPr>
        </p:nvSpPr>
        <p:spPr>
          <a:xfrm>
            <a:off x="2677850" y="3305325"/>
            <a:ext cx="17067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</a:t>
            </a:r>
            <a:endParaRPr dirty="0"/>
          </a:p>
        </p:txBody>
      </p:sp>
      <p:pic>
        <p:nvPicPr>
          <p:cNvPr id="202" name="Google Shape;202;p37"/>
          <p:cNvPicPr preferRelativeResize="0"/>
          <p:nvPr/>
        </p:nvPicPr>
        <p:blipFill rotWithShape="1">
          <a:blip r:embed="rId4">
            <a:alphaModFix/>
          </a:blip>
          <a:srcRect l="7307" t="32302" r="61597" b="20773"/>
          <a:stretch/>
        </p:blipFill>
        <p:spPr>
          <a:xfrm>
            <a:off x="219392" y="1928122"/>
            <a:ext cx="1179900" cy="11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-2397585" y="-6399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Harlow Solid Italic" panose="04030604020F02020D02" pitchFamily="82" charset="0"/>
                <a:cs typeface="Badiefont-Dima" panose="02010000000000000000" pitchFamily="2" charset="-78"/>
              </a:rPr>
              <a:t>Objectives</a:t>
            </a:r>
            <a:endParaRPr sz="4800" dirty="0">
              <a:latin typeface="Harlow Solid Italic" panose="04030604020F02020D02" pitchFamily="82" charset="0"/>
              <a:cs typeface="Badiefont-Dima" panose="02010000000000000000" pitchFamily="2" charset="-78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07EA4F7-535D-4C67-AAB7-2287A7889EA9}"/>
              </a:ext>
            </a:extLst>
          </p:cNvPr>
          <p:cNvSpPr/>
          <p:nvPr/>
        </p:nvSpPr>
        <p:spPr>
          <a:xfrm>
            <a:off x="2032953" y="1650000"/>
            <a:ext cx="1402337" cy="262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4" name="Google Shape;204;p37"/>
          <p:cNvPicPr preferRelativeResize="0"/>
          <p:nvPr/>
        </p:nvPicPr>
        <p:blipFill rotWithShape="1">
          <a:blip r:embed="rId4">
            <a:alphaModFix/>
          </a:blip>
          <a:srcRect l="23501" t="10956" r="45402" b="42119"/>
          <a:stretch/>
        </p:blipFill>
        <p:spPr>
          <a:xfrm>
            <a:off x="2153098" y="1960738"/>
            <a:ext cx="1179900" cy="11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E9E2FCBF-73E9-4BA3-AE30-162C2B8DD3DD}"/>
              </a:ext>
            </a:extLst>
          </p:cNvPr>
          <p:cNvSpPr/>
          <p:nvPr/>
        </p:nvSpPr>
        <p:spPr>
          <a:xfrm>
            <a:off x="3861224" y="1650000"/>
            <a:ext cx="1434688" cy="262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4">
            <a:alphaModFix/>
          </a:blip>
          <a:srcRect l="31468" t="53075" r="37435"/>
          <a:stretch/>
        </p:blipFill>
        <p:spPr>
          <a:xfrm>
            <a:off x="3932832" y="1966530"/>
            <a:ext cx="1179900" cy="11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B400C1E-F900-4D7B-8258-8CEA7D4B52F2}"/>
              </a:ext>
            </a:extLst>
          </p:cNvPr>
          <p:cNvSpPr/>
          <p:nvPr/>
        </p:nvSpPr>
        <p:spPr>
          <a:xfrm>
            <a:off x="5716494" y="1650000"/>
            <a:ext cx="1392217" cy="262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6" name="Google Shape;206;p37"/>
          <p:cNvPicPr preferRelativeResize="0"/>
          <p:nvPr/>
        </p:nvPicPr>
        <p:blipFill rotWithShape="1">
          <a:blip r:embed="rId4">
            <a:alphaModFix/>
          </a:blip>
          <a:srcRect l="63854" t="16611" r="5049" b="36464"/>
          <a:stretch/>
        </p:blipFill>
        <p:spPr>
          <a:xfrm>
            <a:off x="5776616" y="1929353"/>
            <a:ext cx="1179900" cy="11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" name="Google Shape;145;p27">
            <a:extLst>
              <a:ext uri="{FF2B5EF4-FFF2-40B4-BE49-F238E27FC236}">
                <a16:creationId xmlns:a16="http://schemas.microsoft.com/office/drawing/2014/main" id="{6A0F2F8D-B36A-4729-901C-ECB0545B6101}"/>
              </a:ext>
            </a:extLst>
          </p:cNvPr>
          <p:cNvSpPr txBox="1">
            <a:spLocks/>
          </p:cNvSpPr>
          <p:nvPr/>
        </p:nvSpPr>
        <p:spPr>
          <a:xfrm>
            <a:off x="498011" y="2243644"/>
            <a:ext cx="819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" sz="3600" dirty="0">
                <a:solidFill>
                  <a:schemeClr val="accent3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</a:rPr>
              <a:t>01</a:t>
            </a:r>
            <a:endParaRPr lang="en" sz="3200" dirty="0">
              <a:solidFill>
                <a:schemeClr val="accent3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</a:effectLst>
            </a:endParaRPr>
          </a:p>
        </p:txBody>
      </p:sp>
      <p:sp>
        <p:nvSpPr>
          <p:cNvPr id="27" name="Google Shape;145;p27">
            <a:extLst>
              <a:ext uri="{FF2B5EF4-FFF2-40B4-BE49-F238E27FC236}">
                <a16:creationId xmlns:a16="http://schemas.microsoft.com/office/drawing/2014/main" id="{FF6F0A76-7A88-4129-8AAB-5A6BD36377D7}"/>
              </a:ext>
            </a:extLst>
          </p:cNvPr>
          <p:cNvSpPr txBox="1">
            <a:spLocks/>
          </p:cNvSpPr>
          <p:nvPr/>
        </p:nvSpPr>
        <p:spPr>
          <a:xfrm>
            <a:off x="2318609" y="2290425"/>
            <a:ext cx="819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" sz="3600" dirty="0">
                <a:solidFill>
                  <a:schemeClr val="accent3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</a:rPr>
              <a:t>02</a:t>
            </a:r>
            <a:endParaRPr lang="en" sz="3200" dirty="0">
              <a:solidFill>
                <a:schemeClr val="accent3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</a:effectLst>
            </a:endParaRPr>
          </a:p>
        </p:txBody>
      </p:sp>
      <p:sp>
        <p:nvSpPr>
          <p:cNvPr id="28" name="Google Shape;145;p27">
            <a:extLst>
              <a:ext uri="{FF2B5EF4-FFF2-40B4-BE49-F238E27FC236}">
                <a16:creationId xmlns:a16="http://schemas.microsoft.com/office/drawing/2014/main" id="{1D969009-C5EF-4574-83AE-B18C70C7BF52}"/>
              </a:ext>
            </a:extLst>
          </p:cNvPr>
          <p:cNvSpPr txBox="1">
            <a:spLocks/>
          </p:cNvSpPr>
          <p:nvPr/>
        </p:nvSpPr>
        <p:spPr>
          <a:xfrm>
            <a:off x="4103458" y="2290425"/>
            <a:ext cx="819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" sz="3600" dirty="0">
                <a:solidFill>
                  <a:schemeClr val="accent3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</a:rPr>
              <a:t>03</a:t>
            </a:r>
            <a:endParaRPr lang="en" sz="3200" dirty="0">
              <a:solidFill>
                <a:schemeClr val="accent3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</a:effectLst>
            </a:endParaRPr>
          </a:p>
        </p:txBody>
      </p:sp>
      <p:sp>
        <p:nvSpPr>
          <p:cNvPr id="29" name="Google Shape;145;p27">
            <a:extLst>
              <a:ext uri="{FF2B5EF4-FFF2-40B4-BE49-F238E27FC236}">
                <a16:creationId xmlns:a16="http://schemas.microsoft.com/office/drawing/2014/main" id="{71180D80-642D-44B2-8437-AD1AE129D95B}"/>
              </a:ext>
            </a:extLst>
          </p:cNvPr>
          <p:cNvSpPr txBox="1">
            <a:spLocks/>
          </p:cNvSpPr>
          <p:nvPr/>
        </p:nvSpPr>
        <p:spPr>
          <a:xfrm>
            <a:off x="5932659" y="2262391"/>
            <a:ext cx="819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" sz="3600" dirty="0">
                <a:solidFill>
                  <a:schemeClr val="accent3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</a:rPr>
              <a:t>04</a:t>
            </a:r>
            <a:endParaRPr lang="en" sz="3200" dirty="0">
              <a:solidFill>
                <a:schemeClr val="accent3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</a:effectLst>
            </a:endParaRPr>
          </a:p>
        </p:txBody>
      </p:sp>
      <p:sp>
        <p:nvSpPr>
          <p:cNvPr id="30" name="Google Shape;194;p37">
            <a:extLst>
              <a:ext uri="{FF2B5EF4-FFF2-40B4-BE49-F238E27FC236}">
                <a16:creationId xmlns:a16="http://schemas.microsoft.com/office/drawing/2014/main" id="{9245E783-F7F5-4AD7-B072-E86C46CCDC63}"/>
              </a:ext>
            </a:extLst>
          </p:cNvPr>
          <p:cNvSpPr txBox="1">
            <a:spLocks/>
          </p:cNvSpPr>
          <p:nvPr/>
        </p:nvSpPr>
        <p:spPr>
          <a:xfrm>
            <a:off x="1875059" y="3450546"/>
            <a:ext cx="1706700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pPr marL="0" indent="0"/>
            <a:r>
              <a:rPr lang="en-GB" sz="1400" dirty="0"/>
              <a:t>Answer the questions correctly.</a:t>
            </a:r>
          </a:p>
        </p:txBody>
      </p:sp>
      <p:sp>
        <p:nvSpPr>
          <p:cNvPr id="31" name="Google Shape;194;p37">
            <a:extLst>
              <a:ext uri="{FF2B5EF4-FFF2-40B4-BE49-F238E27FC236}">
                <a16:creationId xmlns:a16="http://schemas.microsoft.com/office/drawing/2014/main" id="{EF52376B-9C4C-4033-A5D6-16BAD131FA01}"/>
              </a:ext>
            </a:extLst>
          </p:cNvPr>
          <p:cNvSpPr txBox="1">
            <a:spLocks/>
          </p:cNvSpPr>
          <p:nvPr/>
        </p:nvSpPr>
        <p:spPr>
          <a:xfrm>
            <a:off x="3758097" y="3534237"/>
            <a:ext cx="1673781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pPr marL="0" indent="0"/>
            <a:r>
              <a:rPr lang="en-GB" sz="1400" dirty="0"/>
              <a:t>Write sentences using present simple &amp; progressive.</a:t>
            </a:r>
          </a:p>
        </p:txBody>
      </p:sp>
      <p:sp>
        <p:nvSpPr>
          <p:cNvPr id="32" name="Google Shape;194;p37">
            <a:extLst>
              <a:ext uri="{FF2B5EF4-FFF2-40B4-BE49-F238E27FC236}">
                <a16:creationId xmlns:a16="http://schemas.microsoft.com/office/drawing/2014/main" id="{003C70DC-A6EE-40B4-9AA3-4E42E18E047A}"/>
              </a:ext>
            </a:extLst>
          </p:cNvPr>
          <p:cNvSpPr txBox="1">
            <a:spLocks/>
          </p:cNvSpPr>
          <p:nvPr/>
        </p:nvSpPr>
        <p:spPr>
          <a:xfrm>
            <a:off x="5652004" y="3450546"/>
            <a:ext cx="1500495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pPr marL="0" indent="0"/>
            <a:r>
              <a:rPr lang="en-GB" sz="1400" dirty="0"/>
              <a:t>Use conditional sentences correctly.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E8278018-68B6-4F14-8A46-3C1CBBCC6782}"/>
              </a:ext>
            </a:extLst>
          </p:cNvPr>
          <p:cNvSpPr/>
          <p:nvPr/>
        </p:nvSpPr>
        <p:spPr>
          <a:xfrm>
            <a:off x="7548963" y="1650000"/>
            <a:ext cx="1365590" cy="262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3" name="Google Shape;194;p37">
            <a:extLst>
              <a:ext uri="{FF2B5EF4-FFF2-40B4-BE49-F238E27FC236}">
                <a16:creationId xmlns:a16="http://schemas.microsoft.com/office/drawing/2014/main" id="{EB9CFF29-5270-4D9D-A1B3-2329BA6BDAF2}"/>
              </a:ext>
            </a:extLst>
          </p:cNvPr>
          <p:cNvSpPr txBox="1">
            <a:spLocks/>
          </p:cNvSpPr>
          <p:nvPr/>
        </p:nvSpPr>
        <p:spPr>
          <a:xfrm>
            <a:off x="7463685" y="3317487"/>
            <a:ext cx="1536145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pPr marL="0" indent="0"/>
            <a:r>
              <a:rPr lang="en-GB" sz="1400" dirty="0"/>
              <a:t>Use would rather correctly.</a:t>
            </a:r>
          </a:p>
        </p:txBody>
      </p:sp>
      <p:pic>
        <p:nvPicPr>
          <p:cNvPr id="40" name="Google Shape;204;p37">
            <a:extLst>
              <a:ext uri="{FF2B5EF4-FFF2-40B4-BE49-F238E27FC236}">
                <a16:creationId xmlns:a16="http://schemas.microsoft.com/office/drawing/2014/main" id="{C8633B57-85D0-41B2-8425-1CD9237C4E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501" t="10956" r="45402" b="42119"/>
          <a:stretch/>
        </p:blipFill>
        <p:spPr>
          <a:xfrm>
            <a:off x="7641808" y="1960738"/>
            <a:ext cx="1179900" cy="119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" name="Google Shape;145;p27">
            <a:extLst>
              <a:ext uri="{FF2B5EF4-FFF2-40B4-BE49-F238E27FC236}">
                <a16:creationId xmlns:a16="http://schemas.microsoft.com/office/drawing/2014/main" id="{8E77C908-EE1C-424F-9CCC-3C0051339ACD}"/>
              </a:ext>
            </a:extLst>
          </p:cNvPr>
          <p:cNvSpPr txBox="1">
            <a:spLocks/>
          </p:cNvSpPr>
          <p:nvPr/>
        </p:nvSpPr>
        <p:spPr>
          <a:xfrm>
            <a:off x="7826483" y="2290425"/>
            <a:ext cx="819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None/>
              <a:defRPr sz="13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" sz="3600" dirty="0">
                <a:solidFill>
                  <a:schemeClr val="accent3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</a:rPr>
              <a:t>05</a:t>
            </a:r>
            <a:endParaRPr lang="en" sz="3200" dirty="0">
              <a:solidFill>
                <a:schemeClr val="accent3"/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-13969" y="9675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A605207-928B-49D4-9EE8-26521C308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1" y="136342"/>
            <a:ext cx="6751320" cy="487081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827D5D3-B5D1-4F0B-9FC0-BB9819CA3C45}"/>
              </a:ext>
            </a:extLst>
          </p:cNvPr>
          <p:cNvSpPr/>
          <p:nvPr/>
        </p:nvSpPr>
        <p:spPr>
          <a:xfrm>
            <a:off x="1028701" y="631143"/>
            <a:ext cx="675131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 simple VS. present progressive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1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-13969" y="9675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B24560-7F01-4C4D-A8E6-E47545062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33" t="27265" r="19979" b="48911"/>
          <a:stretch/>
        </p:blipFill>
        <p:spPr>
          <a:xfrm>
            <a:off x="6478741" y="981195"/>
            <a:ext cx="2497619" cy="60864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D671C29-F596-496B-BFC0-234BE325D099}"/>
              </a:ext>
            </a:extLst>
          </p:cNvPr>
          <p:cNvSpPr txBox="1"/>
          <p:nvPr/>
        </p:nvSpPr>
        <p:spPr>
          <a:xfrm>
            <a:off x="167640" y="310129"/>
            <a:ext cx="6263640" cy="206210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dventure" pitchFamily="82" charset="0"/>
              </a:rPr>
              <a:t>Present simple: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ooper Black" pitchFamily="18" charset="0"/>
              </a:rPr>
              <a:t>Facts  -         </a:t>
            </a:r>
            <a:r>
              <a:rPr lang="en-US" sz="2000" dirty="0"/>
              <a:t>I</a:t>
            </a:r>
            <a:r>
              <a:rPr lang="en-US" sz="2000" b="1" u="sng" dirty="0">
                <a:solidFill>
                  <a:srgbClr val="FF0000"/>
                </a:solidFill>
              </a:rPr>
              <a:t> live </a:t>
            </a:r>
            <a:r>
              <a:rPr lang="en-US" sz="2000" dirty="0"/>
              <a:t>in Canada</a:t>
            </a:r>
          </a:p>
          <a:p>
            <a:r>
              <a:rPr lang="en-US" sz="2000" dirty="0"/>
              <a:t>                        The sun shine</a:t>
            </a:r>
            <a:r>
              <a:rPr lang="en-US" sz="2000" b="1" u="sng" dirty="0">
                <a:solidFill>
                  <a:srgbClr val="FF0000"/>
                </a:solidFill>
              </a:rPr>
              <a:t>s</a:t>
            </a:r>
            <a:r>
              <a:rPr lang="en-US" sz="2000" dirty="0"/>
              <a:t> from the east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ooper Black" pitchFamily="18" charset="0"/>
              </a:rPr>
              <a:t>Repeated Habits or everyday- </a:t>
            </a:r>
          </a:p>
          <a:p>
            <a:pPr algn="ctr"/>
            <a:r>
              <a:rPr lang="en-US" sz="2000" dirty="0"/>
              <a:t>I </a:t>
            </a:r>
            <a:r>
              <a:rPr lang="en-US" sz="2000" b="1" u="sng" dirty="0">
                <a:solidFill>
                  <a:srgbClr val="FF0000"/>
                </a:solidFill>
              </a:rPr>
              <a:t>like</a:t>
            </a:r>
            <a:r>
              <a:rPr lang="en-US" sz="2000" dirty="0"/>
              <a:t> eggs for breakfast</a:t>
            </a:r>
          </a:p>
          <a:p>
            <a:pPr algn="ctr"/>
            <a:r>
              <a:rPr lang="en-US" sz="2000" dirty="0"/>
              <a:t>     He drive</a:t>
            </a:r>
            <a:r>
              <a:rPr lang="en-US" sz="2000" b="1" u="sng" dirty="0">
                <a:solidFill>
                  <a:srgbClr val="FF0000"/>
                </a:solidFill>
              </a:rPr>
              <a:t>s</a:t>
            </a:r>
            <a:r>
              <a:rPr lang="en-US" sz="2000" dirty="0"/>
              <a:t> to work everyday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121392-22F2-4D43-8825-BCBDB96F138D}"/>
              </a:ext>
            </a:extLst>
          </p:cNvPr>
          <p:cNvSpPr txBox="1"/>
          <p:nvPr/>
        </p:nvSpPr>
        <p:spPr>
          <a:xfrm>
            <a:off x="167640" y="2672685"/>
            <a:ext cx="6263640" cy="2062103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n w="0"/>
                <a:solidFill>
                  <a:schemeClr val="accent5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dventure" pitchFamily="82" charset="0"/>
              </a:rPr>
              <a:t>Present progressive: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ooper Black" pitchFamily="18" charset="0"/>
              </a:rPr>
              <a:t>Now -        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study</a:t>
            </a:r>
            <a:r>
              <a:rPr lang="en-US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Math now.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ooper Black" pitchFamily="18" charset="0"/>
                <a:cs typeface="Arial" pitchFamily="34" charset="0"/>
              </a:rPr>
              <a:t>Temporary situations –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This week we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do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projects.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ooper Black" pitchFamily="18" charset="0"/>
                <a:cs typeface="Arial" pitchFamily="34" charset="0"/>
              </a:rPr>
              <a:t>Future arrangements –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am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visit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my friend next Friday.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3FB7423-FF85-4CF0-B234-4A50E49F53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33" t="60186" r="19979" b="12522"/>
          <a:stretch/>
        </p:blipFill>
        <p:spPr>
          <a:xfrm>
            <a:off x="6478741" y="3354148"/>
            <a:ext cx="2497619" cy="69723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CD8F086-3E9A-495D-8519-6FC9D98B9878}"/>
              </a:ext>
            </a:extLst>
          </p:cNvPr>
          <p:cNvSpPr/>
          <p:nvPr/>
        </p:nvSpPr>
        <p:spPr>
          <a:xfrm>
            <a:off x="243840" y="807720"/>
            <a:ext cx="1112520" cy="266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DDD0EA2-996A-4CA3-A7BA-17492884EFAD}"/>
              </a:ext>
            </a:extLst>
          </p:cNvPr>
          <p:cNvSpPr/>
          <p:nvPr/>
        </p:nvSpPr>
        <p:spPr>
          <a:xfrm>
            <a:off x="243840" y="1438661"/>
            <a:ext cx="4328160" cy="266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1F0434-5184-4091-AE90-63A12370C32D}"/>
              </a:ext>
            </a:extLst>
          </p:cNvPr>
          <p:cNvSpPr/>
          <p:nvPr/>
        </p:nvSpPr>
        <p:spPr>
          <a:xfrm>
            <a:off x="196379" y="3173401"/>
            <a:ext cx="1074420" cy="3273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0DBF42C-372D-46A3-97C6-BB22483F5746}"/>
              </a:ext>
            </a:extLst>
          </p:cNvPr>
          <p:cNvSpPr/>
          <p:nvPr/>
        </p:nvSpPr>
        <p:spPr>
          <a:xfrm>
            <a:off x="243840" y="3486273"/>
            <a:ext cx="3368040" cy="31494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C3E53E4-34D1-4836-9529-29076C413A54}"/>
              </a:ext>
            </a:extLst>
          </p:cNvPr>
          <p:cNvSpPr/>
          <p:nvPr/>
        </p:nvSpPr>
        <p:spPr>
          <a:xfrm>
            <a:off x="243840" y="4020836"/>
            <a:ext cx="3368040" cy="39114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4877A0D-AFC4-4600-8B9E-6FE4183D1FB2}"/>
              </a:ext>
            </a:extLst>
          </p:cNvPr>
          <p:cNvSpPr txBox="1"/>
          <p:nvPr/>
        </p:nvSpPr>
        <p:spPr>
          <a:xfrm>
            <a:off x="6593040" y="1871828"/>
            <a:ext cx="2269019" cy="1200329"/>
          </a:xfrm>
          <a:prstGeom prst="rect">
            <a:avLst/>
          </a:prstGeom>
          <a:solidFill>
            <a:srgbClr val="DDDDDD"/>
          </a:solidFill>
        </p:spPr>
        <p:txBody>
          <a:bodyPr wrap="square">
            <a:spAutoFit/>
          </a:bodyPr>
          <a:lstStyle/>
          <a:p>
            <a:r>
              <a:rPr lang="en-GB" sz="1600" b="1" u="none" strike="noStrike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Time Expressions </a:t>
            </a:r>
            <a:r>
              <a:rPr lang="en-GB" sz="1400" b="0" u="none" strike="noStrike" baseline="0" dirty="0">
                <a:latin typeface="Arial Black" panose="020B0A04020102020204" pitchFamily="34" charset="0"/>
                <a:cs typeface="Aharoni" panose="02010803020104030203" pitchFamily="2" charset="-79"/>
              </a:rPr>
              <a:t>currently</a:t>
            </a:r>
            <a:endParaRPr lang="en-GB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en-GB" sz="1400" b="0" u="none" strike="noStrike" baseline="0" dirty="0">
                <a:latin typeface="Arial Black" panose="020B0A04020102020204" pitchFamily="34" charset="0"/>
                <a:cs typeface="Aharoni" panose="02010803020104030203" pitchFamily="2" charset="-79"/>
              </a:rPr>
              <a:t> these days</a:t>
            </a:r>
          </a:p>
          <a:p>
            <a:r>
              <a:rPr lang="en-GB" sz="1400" b="0" u="none" strike="noStrike" baseline="0" dirty="0">
                <a:latin typeface="Arial Black" panose="020B0A04020102020204" pitchFamily="34" charset="0"/>
                <a:cs typeface="Aharoni" panose="02010803020104030203" pitchFamily="2" charset="-79"/>
              </a:rPr>
              <a:t>at present</a:t>
            </a:r>
          </a:p>
          <a:p>
            <a:r>
              <a:rPr lang="en-GB" sz="1400" b="0" u="none" strike="noStrike" baseline="0" dirty="0">
                <a:latin typeface="Arial Black" panose="020B0A04020102020204" pitchFamily="34" charset="0"/>
                <a:cs typeface="Aharoni" panose="02010803020104030203" pitchFamily="2" charset="-79"/>
              </a:rPr>
              <a:t> now. </a:t>
            </a:r>
            <a:endParaRPr lang="ar-SA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-13969" y="9675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82" y="4146939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388516" y="4146939"/>
            <a:ext cx="5277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A19C73B-4C56-4D61-842E-2685EF272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09" y="499692"/>
            <a:ext cx="5913120" cy="41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B3B2B70-C671-4CC8-AD54-47539A826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1979" r="6450" b="12108"/>
          <a:stretch/>
        </p:blipFill>
        <p:spPr>
          <a:xfrm>
            <a:off x="1691" y="9674"/>
            <a:ext cx="9157969" cy="5133825"/>
          </a:xfrm>
          <a:prstGeom prst="rect">
            <a:avLst/>
          </a:prstGeom>
        </p:spPr>
      </p:pic>
      <p:pic>
        <p:nvPicPr>
          <p:cNvPr id="11" name="Google Shape;635;p38">
            <a:extLst>
              <a:ext uri="{FF2B5EF4-FFF2-40B4-BE49-F238E27FC236}">
                <a16:creationId xmlns:a16="http://schemas.microsoft.com/office/drawing/2014/main" id="{7BC4E4BD-B4D3-4EB9-B8EF-361B5678F8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7731" y="4150703"/>
            <a:ext cx="1014578" cy="90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E8197D-F824-4983-B67B-338C10000DAD}"/>
              </a:ext>
            </a:extLst>
          </p:cNvPr>
          <p:cNvSpPr/>
          <p:nvPr/>
        </p:nvSpPr>
        <p:spPr>
          <a:xfrm>
            <a:off x="8247736" y="4216445"/>
            <a:ext cx="7745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800" b="0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92-93</a:t>
            </a:r>
            <a:endParaRPr lang="ar-SA" sz="1800" b="0" cap="none" spc="0" dirty="0">
              <a:ln w="0"/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9B15F01C-3D4D-4FF3-8BDD-4A5B21755708}"/>
              </a:ext>
            </a:extLst>
          </p:cNvPr>
          <p:cNvSpPr/>
          <p:nvPr/>
        </p:nvSpPr>
        <p:spPr>
          <a:xfrm>
            <a:off x="2263140" y="3228580"/>
            <a:ext cx="1565200" cy="783092"/>
          </a:xfrm>
          <a:prstGeom prst="wedgeEllipseCallout">
            <a:avLst>
              <a:gd name="adj1" fmla="val -52477"/>
              <a:gd name="adj2" fmla="val -121409"/>
            </a:avLst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400" b="1" u="none" strike="noStrike" baseline="0" dirty="0">
                <a:solidFill>
                  <a:sysClr val="windowText" lastClr="000000"/>
                </a:solidFill>
                <a:latin typeface="Proxima Nova"/>
              </a:rPr>
              <a:t>What do you think this is?</a:t>
            </a:r>
            <a:endParaRPr lang="ar-SA" dirty="0">
              <a:solidFill>
                <a:sysClr val="windowText" lastClr="00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C1CE4D-2C90-4670-9163-82486A704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90" t="18810" r="43555"/>
          <a:stretch/>
        </p:blipFill>
        <p:spPr>
          <a:xfrm>
            <a:off x="604838" y="239229"/>
            <a:ext cx="3733482" cy="466504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247F729-4F53-4FFB-A691-030B691BC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55" t="18810" r="43111"/>
          <a:stretch/>
        </p:blipFill>
        <p:spPr>
          <a:xfrm>
            <a:off x="4534414" y="239229"/>
            <a:ext cx="3593317" cy="46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Eco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E4035"/>
      </a:accent1>
      <a:accent2>
        <a:srgbClr val="9AAE8E"/>
      </a:accent2>
      <a:accent3>
        <a:srgbClr val="ECF0EA"/>
      </a:accent3>
      <a:accent4>
        <a:srgbClr val="666954"/>
      </a:accent4>
      <a:accent5>
        <a:srgbClr val="D3F2C1"/>
      </a:accent5>
      <a:accent6>
        <a:srgbClr val="9E9E9E"/>
      </a:accent6>
      <a:hlink>
        <a:srgbClr val="0C2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444</Words>
  <Application>Microsoft Office PowerPoint</Application>
  <PresentationFormat>عرض على الشاشة (16:9)</PresentationFormat>
  <Paragraphs>130</Paragraphs>
  <Slides>24</Slides>
  <Notes>23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42" baseType="lpstr">
      <vt:lpstr>Bradley Hand ITC</vt:lpstr>
      <vt:lpstr>Wingdings</vt:lpstr>
      <vt:lpstr>Harlow Solid Italic</vt:lpstr>
      <vt:lpstr>Arial Black</vt:lpstr>
      <vt:lpstr>Aharoni</vt:lpstr>
      <vt:lpstr>Arial</vt:lpstr>
      <vt:lpstr>Proxima Nova Light</vt:lpstr>
      <vt:lpstr>Source Serif Pro</vt:lpstr>
      <vt:lpstr>Cooper Black</vt:lpstr>
      <vt:lpstr>Proxima Nova</vt:lpstr>
      <vt:lpstr>Montserrat</vt:lpstr>
      <vt:lpstr>Calibri</vt:lpstr>
      <vt:lpstr>Andalus</vt:lpstr>
      <vt:lpstr>Adventure</vt:lpstr>
      <vt:lpstr>AR DARLING</vt:lpstr>
      <vt:lpstr>PT Serif</vt:lpstr>
      <vt:lpstr>Baskerville Old Face</vt:lpstr>
      <vt:lpstr>Eco Project Proposal by Slidesgo</vt:lpstr>
      <vt:lpstr>Done by:  Ohoud Al-Mughathawi</vt:lpstr>
      <vt:lpstr>Going Green</vt:lpstr>
      <vt:lpstr>عرض تقديمي في PowerPoint</vt:lpstr>
      <vt:lpstr>عرض تقديمي في PowerPoint</vt:lpstr>
      <vt:lpstr>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Green</dc:title>
  <cp:lastModifiedBy>Ohoud Al-Mughathwi</cp:lastModifiedBy>
  <cp:revision>91</cp:revision>
  <dcterms:modified xsi:type="dcterms:W3CDTF">2020-11-26T08:22:28Z</dcterms:modified>
</cp:coreProperties>
</file>