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8" r:id="rId8"/>
    <p:sldId id="269" r:id="rId9"/>
    <p:sldId id="260" r:id="rId10"/>
    <p:sldId id="270" r:id="rId11"/>
    <p:sldId id="261" r:id="rId12"/>
    <p:sldId id="262" r:id="rId13"/>
    <p:sldId id="264" r:id="rId14"/>
    <p:sldId id="271" r:id="rId15"/>
    <p:sldId id="274" r:id="rId16"/>
    <p:sldId id="276" r:id="rId17"/>
    <p:sldId id="265" r:id="rId18"/>
    <p:sldId id="273" r:id="rId19"/>
    <p:sldId id="267" r:id="rId20"/>
    <p:sldId id="263" r:id="rId21"/>
    <p:sldId id="272" r:id="rId22"/>
    <p:sldId id="266" r:id="rId23"/>
    <p:sldId id="275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customXml" Target="../../customXml/item1.xml"/><Relationship Id="rId6" Type="http://schemas.openxmlformats.org/officeDocument/2006/relationships/tags" Target="../tags/tag9.xml"/><Relationship Id="rId11" Type="http://schemas.openxmlformats.org/officeDocument/2006/relationships/image" Target="../media/image4.png"/><Relationship Id="rId5" Type="http://schemas.openxmlformats.org/officeDocument/2006/relationships/tags" Target="../tags/tag8.xml"/><Relationship Id="rId10" Type="http://schemas.openxmlformats.org/officeDocument/2006/relationships/image" Target="../media/image3.png"/><Relationship Id="rId4" Type="http://schemas.openxmlformats.org/officeDocument/2006/relationships/tags" Target="../tags/tag7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9" name="صورة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  <p:pic>
        <p:nvPicPr>
          <p:cNvPr id="10" name="صورة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اختيارات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1pPr>
            <a:lvl2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2pPr>
            <a:lvl3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3pPr>
            <a:lvl4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4pPr>
            <a:lvl5pPr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محتوى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384047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384047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4047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1pPr>
            <a:lvl2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2pPr>
            <a:lvl3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3pPr>
            <a:lvl4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4pPr>
            <a:lvl5pPr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endParaRPr lang="ar-SA"/>
          </a:p>
        </p:txBody>
      </p:sp>
      <p:pic>
        <p:nvPicPr>
          <p:cNvPr id="10" name="صورة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845552" y="1852688"/>
            <a:ext cx="857250" cy="857250"/>
          </a:xfrm>
          <a:prstGeom prst="rect">
            <a:avLst/>
          </a:prstGeom>
        </p:spPr>
      </p:pic>
      <p:pic>
        <p:nvPicPr>
          <p:cNvPr id="11" name="صورة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845552" y="3185198"/>
            <a:ext cx="857250" cy="857250"/>
          </a:xfrm>
          <a:prstGeom prst="rect">
            <a:avLst/>
          </a:prstGeom>
        </p:spPr>
      </p:pic>
      <p:pic>
        <p:nvPicPr>
          <p:cNvPr id="12" name="صورة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A672-866C-4843-A934-06CF372379D0}" type="datetimeFigureOut">
              <a:rPr lang="ar-SA" smtClean="0"/>
              <a:pPr/>
              <a:t>21/04/36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2CF25-A69B-47F1-B067-B1DB6DF2521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&#1589;&#1602;&#1608;&#1585;%20&#1575;&#1604;&#1587;&#1593;&#1608;&#1583;&#1610;&#1607;%20(Low)%2000_00_52-00_01_34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1406" y="71414"/>
            <a:ext cx="8929718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SA" sz="4400" i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الضرب الداخلي والضرب </a:t>
            </a:r>
            <a:r>
              <a:rPr lang="ar-SA" sz="4400" i="1" dirty="0" err="1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الاتجاهي</a:t>
            </a:r>
            <a:endParaRPr lang="ar-SA" sz="4400" i="1" dirty="0" smtClean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ar-SA" sz="4400" i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 للمتجهات في الفضاء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400" i="1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Dot and cross product Vectors in </a:t>
            </a:r>
            <a:r>
              <a:rPr lang="en-US" sz="4400" i="1" dirty="0" err="1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spac</a:t>
            </a:r>
            <a:endParaRPr lang="en-US" sz="4400" i="1" dirty="0" smtClean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714884"/>
            <a:ext cx="13144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5224483" cy="108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5429256" y="987966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57884" y="928670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khbar MT" pitchFamily="2" charset="-78"/>
              </a:rPr>
              <a:t>-</a:t>
            </a:r>
            <a:endParaRPr lang="ar-SA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15074" y="99931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5400000" flipH="1" flipV="1">
            <a:off x="5180017" y="1677975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357818" y="135650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14554"/>
            <a:ext cx="125730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مستقيم 10"/>
          <p:cNvCxnSpPr/>
          <p:nvPr/>
        </p:nvCxnSpPr>
        <p:spPr>
          <a:xfrm rot="5400000" flipH="1" flipV="1">
            <a:off x="5680083" y="1677975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5357818" y="135650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214554"/>
            <a:ext cx="130016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رابط مستقيم 13"/>
          <p:cNvCxnSpPr/>
          <p:nvPr/>
        </p:nvCxnSpPr>
        <p:spPr>
          <a:xfrm rot="5400000" flipH="1" flipV="1">
            <a:off x="6037273" y="1677975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5357818" y="135650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2214554"/>
            <a:ext cx="12573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رابط كسهم مستقيم 16"/>
          <p:cNvCxnSpPr/>
          <p:nvPr/>
        </p:nvCxnSpPr>
        <p:spPr>
          <a:xfrm rot="16200000" flipH="1">
            <a:off x="5536413" y="2536025"/>
            <a:ext cx="285752" cy="21431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000372"/>
            <a:ext cx="135732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3" y="3000372"/>
            <a:ext cx="121444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3000372"/>
            <a:ext cx="11763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رابط كسهم مستقيم 20"/>
          <p:cNvCxnSpPr/>
          <p:nvPr/>
        </p:nvCxnSpPr>
        <p:spPr>
          <a:xfrm rot="16200000" flipH="1">
            <a:off x="6822297" y="2536025"/>
            <a:ext cx="285752" cy="21431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كسهم مستقيم 21"/>
          <p:cNvCxnSpPr/>
          <p:nvPr/>
        </p:nvCxnSpPr>
        <p:spPr>
          <a:xfrm rot="16200000" flipH="1">
            <a:off x="8001024" y="2500306"/>
            <a:ext cx="285752" cy="28575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4439" y="3429000"/>
            <a:ext cx="1933577" cy="43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0870" y="3405189"/>
            <a:ext cx="1843096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06" y="3857628"/>
            <a:ext cx="9001156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38423" cy="24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91680" y="285293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sz="2400" dirty="0" smtClean="0"/>
              <a:t>a x b =</a:t>
            </a:r>
            <a:endParaRPr lang="en-US" dirty="0" smtClean="0"/>
          </a:p>
        </p:txBody>
      </p:sp>
      <p:sp>
        <p:nvSpPr>
          <p:cNvPr id="3" name="مستطيل 2"/>
          <p:cNvSpPr/>
          <p:nvPr/>
        </p:nvSpPr>
        <p:spPr>
          <a:xfrm>
            <a:off x="1331640" y="1412776"/>
            <a:ext cx="63367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 smtClean="0"/>
              <a:t>   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       j         k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           j</a:t>
            </a:r>
          </a:p>
          <a:p>
            <a:pPr algn="l"/>
            <a:r>
              <a:rPr lang="en-US" sz="2000" dirty="0" smtClean="0"/>
              <a:t>a x b =      3     -2       1         3         -2</a:t>
            </a:r>
          </a:p>
          <a:p>
            <a:pPr algn="l"/>
            <a:r>
              <a:rPr lang="en-US" sz="2000" dirty="0" smtClean="0"/>
              <a:t>                -3     3        1        -3          3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  <p:cxnSp>
        <p:nvCxnSpPr>
          <p:cNvPr id="4" name="رابط مستقيم 3"/>
          <p:cNvCxnSpPr/>
          <p:nvPr/>
        </p:nvCxnSpPr>
        <p:spPr>
          <a:xfrm>
            <a:off x="2285984" y="1851664"/>
            <a:ext cx="0" cy="720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3707904" y="1923102"/>
            <a:ext cx="0" cy="720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2411760" y="1923672"/>
            <a:ext cx="108012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2847798" y="1899608"/>
            <a:ext cx="1224136" cy="672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3502018" y="1852418"/>
            <a:ext cx="1284296" cy="647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2428860" y="1842762"/>
            <a:ext cx="1080120" cy="64807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2857488" y="1857364"/>
            <a:ext cx="1224136" cy="72008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3546692" y="1928802"/>
            <a:ext cx="1224136" cy="64807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1835696" y="47667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حل آخر : </a:t>
            </a:r>
            <a:r>
              <a:rPr lang="ar-SA" sz="2400" dirty="0" smtClean="0"/>
              <a:t>استعمال طريقة قاعدة الأقطار لإيجاد محددات الدرجة الثالثة والتي درستها الطالبة في الصف الثاني العلمي </a:t>
            </a:r>
            <a:endParaRPr lang="en-US" sz="2400" dirty="0"/>
          </a:p>
        </p:txBody>
      </p:sp>
      <p:sp>
        <p:nvSpPr>
          <p:cNvPr id="13" name="مستطيل 12"/>
          <p:cNvSpPr/>
          <p:nvPr/>
        </p:nvSpPr>
        <p:spPr>
          <a:xfrm>
            <a:off x="1357290" y="2786058"/>
            <a:ext cx="633670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 smtClean="0"/>
              <a:t>= </a:t>
            </a:r>
            <a:r>
              <a:rPr lang="en-US" sz="2000" dirty="0" err="1" smtClean="0"/>
              <a:t>i</a:t>
            </a:r>
            <a:r>
              <a:rPr lang="en-US" sz="2000" dirty="0" smtClean="0"/>
              <a:t>(-2)(1) + j((1)(-3) +k(3)(3) – k(-2)(-3) – </a:t>
            </a:r>
            <a:r>
              <a:rPr lang="en-US" sz="2000" dirty="0" err="1" smtClean="0"/>
              <a:t>i</a:t>
            </a:r>
            <a:r>
              <a:rPr lang="en-US" sz="2000" dirty="0" smtClean="0"/>
              <a:t>(1)(3) – j(3)(1)</a:t>
            </a:r>
          </a:p>
          <a:p>
            <a:pPr algn="l"/>
            <a:r>
              <a:rPr lang="en-US" sz="2000" dirty="0" smtClean="0"/>
              <a:t>=  -5i -6j +3k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857620" y="1785926"/>
            <a:ext cx="1214446" cy="10001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3" grpId="0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82500"/>
            <a:ext cx="8280920" cy="167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2357422" y="71414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 </a:t>
            </a:r>
            <a:r>
              <a:rPr lang="ar-SA" sz="2400" b="1" dirty="0" err="1" smtClean="0"/>
              <a:t>الجيكسو</a:t>
            </a:r>
            <a:r>
              <a:rPr lang="ar-SA" sz="2400" b="1" dirty="0" smtClean="0"/>
              <a:t>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صورة 1" descr="http://www.ghassan-ktait.com/data/15/imagesCABVVH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6034"/>
            <a:ext cx="1905000" cy="1428750"/>
          </a:xfrm>
          <a:prstGeom prst="rect">
            <a:avLst/>
          </a:prstGeom>
          <a:noFill/>
        </p:spPr>
      </p:pic>
      <p:sp>
        <p:nvSpPr>
          <p:cNvPr id="5" name="شكل بيضاوي 4"/>
          <p:cNvSpPr/>
          <p:nvPr/>
        </p:nvSpPr>
        <p:spPr>
          <a:xfrm>
            <a:off x="571472" y="142852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71632" y="142852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8د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16" dur="48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71480"/>
            <a:ext cx="5929321" cy="9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5804" y="142852"/>
            <a:ext cx="895352" cy="357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142984"/>
            <a:ext cx="307183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795453"/>
            <a:ext cx="6005522" cy="919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295519"/>
            <a:ext cx="3505200" cy="4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957510"/>
            <a:ext cx="5867420" cy="757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743329"/>
            <a:ext cx="2724148" cy="400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158" y="142852"/>
            <a:ext cx="157163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فردي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04248" y="404664"/>
            <a:ext cx="157163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التقويم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352928" cy="19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821533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000240"/>
            <a:ext cx="20383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00240"/>
            <a:ext cx="2019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3428992" y="1845222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57620" y="1785926"/>
            <a:ext cx="3571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khbar MT" pitchFamily="2" charset="-78"/>
              </a:rPr>
              <a:t>-</a:t>
            </a:r>
            <a:endParaRPr lang="ar-SA" sz="24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14810" y="1856570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rot="5400000" flipH="1" flipV="1">
            <a:off x="3249602" y="2535231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3357554" y="2213760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496"/>
            <a:ext cx="1357322" cy="7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857496"/>
            <a:ext cx="1066800" cy="77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857495"/>
            <a:ext cx="1085850" cy="76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رابط مستقيم 12"/>
          <p:cNvCxnSpPr/>
          <p:nvPr/>
        </p:nvCxnSpPr>
        <p:spPr>
          <a:xfrm rot="5400000" flipH="1" flipV="1">
            <a:off x="3678230" y="2463793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3428992" y="2213760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 flipH="1" flipV="1">
            <a:off x="4106859" y="2463793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>
            <a:off x="3357554" y="2213760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3786190"/>
            <a:ext cx="2047875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3645024"/>
            <a:ext cx="1628775" cy="4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143380"/>
            <a:ext cx="4638675" cy="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4643446"/>
            <a:ext cx="2886075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24" y="5000636"/>
            <a:ext cx="6362704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14311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916832"/>
            <a:ext cx="8604448" cy="139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643570" y="142852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571472" y="71414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71632" y="71414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8د</a:t>
            </a:r>
            <a:endParaRPr lang="ar-SA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0"/>
            <a:ext cx="30384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1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ربع نص 18"/>
          <p:cNvSpPr txBox="1"/>
          <p:nvPr/>
        </p:nvSpPr>
        <p:spPr>
          <a:xfrm>
            <a:off x="5724128" y="3326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حجم متوازي السطوح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724128" y="76470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rgbClr val="0070C0"/>
                </a:solidFill>
              </a:rPr>
              <a:t>إذا التقت 3 متجهات في مستويات مختلفة في نقطة </a:t>
            </a:r>
            <a:r>
              <a:rPr lang="ar-SA" b="1" dirty="0" err="1" smtClean="0">
                <a:solidFill>
                  <a:srgbClr val="0070C0"/>
                </a:solidFill>
              </a:rPr>
              <a:t>البداية </a:t>
            </a:r>
            <a:r>
              <a:rPr lang="ar-SA" b="1" dirty="0" smtClean="0">
                <a:solidFill>
                  <a:srgbClr val="0070C0"/>
                </a:solidFill>
              </a:rPr>
              <a:t>, فإنها تكون أحرف متجاورة لمتوازي السطوح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مكعب 20"/>
          <p:cNvSpPr/>
          <p:nvPr/>
        </p:nvSpPr>
        <p:spPr>
          <a:xfrm rot="20237508">
            <a:off x="1780988" y="1579340"/>
            <a:ext cx="1152128" cy="1440160"/>
          </a:xfrm>
          <a:prstGeom prst="cube">
            <a:avLst>
              <a:gd name="adj" fmla="val 40316"/>
            </a:avLst>
          </a:prstGeom>
          <a:solidFill>
            <a:srgbClr val="FFCCC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845312" y="143299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2597912" y="260648"/>
            <a:ext cx="29872" cy="2620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H="1">
            <a:off x="1226312" y="137592"/>
            <a:ext cx="2743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2902712" y="135679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207512" y="135679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3512312" y="135679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2293112" y="135679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3817112" y="135679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579112" y="1204392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y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21712" y="68114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z</a:t>
            </a: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2521712" y="166159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521712" y="257599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18"/>
          <p:cNvSpPr>
            <a:spLocks noChangeShapeType="1"/>
          </p:cNvSpPr>
          <p:nvPr/>
        </p:nvSpPr>
        <p:spPr bwMode="auto">
          <a:xfrm>
            <a:off x="2521712" y="234739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19"/>
          <p:cNvSpPr>
            <a:spLocks noChangeShapeType="1"/>
          </p:cNvSpPr>
          <p:nvPr/>
        </p:nvSpPr>
        <p:spPr bwMode="auto">
          <a:xfrm>
            <a:off x="2521712" y="211879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521712" y="1890192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>
            <a:off x="2293112" y="15853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>
            <a:off x="2140712" y="17377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>
            <a:off x="1988312" y="18901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2978912" y="9757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2826512" y="11281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2674112" y="128059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7"/>
          <p:cNvSpPr>
            <a:spLocks noChangeShapeType="1"/>
          </p:cNvSpPr>
          <p:nvPr/>
        </p:nvSpPr>
        <p:spPr bwMode="auto">
          <a:xfrm flipH="1">
            <a:off x="1907704" y="1412776"/>
            <a:ext cx="720080" cy="288032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H="1">
            <a:off x="2339752" y="1412776"/>
            <a:ext cx="288032" cy="648072"/>
          </a:xfrm>
          <a:prstGeom prst="line">
            <a:avLst/>
          </a:prstGeom>
          <a:noFill/>
          <a:ln w="28575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>
            <a:off x="2627784" y="1412776"/>
            <a:ext cx="360040" cy="936104"/>
          </a:xfrm>
          <a:prstGeom prst="line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997712" y="2728392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x</a:t>
            </a:r>
          </a:p>
        </p:txBody>
      </p:sp>
      <p:pic>
        <p:nvPicPr>
          <p:cNvPr id="51" name="Snagit_PPT2F51" descr="PPT2F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56992"/>
            <a:ext cx="6695239" cy="2133333"/>
          </a:xfrm>
          <a:prstGeom prst="rect">
            <a:avLst/>
          </a:prstGeom>
        </p:spPr>
      </p:pic>
      <p:sp>
        <p:nvSpPr>
          <p:cNvPr id="52" name="مربع نص 51"/>
          <p:cNvSpPr txBox="1"/>
          <p:nvPr/>
        </p:nvSpPr>
        <p:spPr>
          <a:xfrm>
            <a:off x="1979712" y="5877272"/>
            <a:ext cx="6120680" cy="40011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22000">
                <a:srgbClr val="D1C39F">
                  <a:alpha val="9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القيمة المطلقة للضرب القياسي للثلاثيات يمثل حجم متوازي السطوح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504" cy="182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14" y="1591367"/>
            <a:ext cx="4675390" cy="162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0471" y="3259324"/>
            <a:ext cx="5944017" cy="103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7100" y="4326310"/>
            <a:ext cx="2318540" cy="61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16" y="4940598"/>
            <a:ext cx="8027428" cy="6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20649"/>
            <a:ext cx="8523341" cy="166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5715008" y="285728"/>
            <a:ext cx="328614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اكشف ورقك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4" name="شكل بيضاوي 3"/>
          <p:cNvSpPr/>
          <p:nvPr/>
        </p:nvSpPr>
        <p:spPr>
          <a:xfrm>
            <a:off x="571472" y="142852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71632" y="142852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8د</a:t>
            </a:r>
            <a:endParaRPr lang="ar-SA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42852"/>
            <a:ext cx="30384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16" dur="48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8457" y="285728"/>
            <a:ext cx="2381261" cy="14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3116"/>
            <a:ext cx="23717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86190"/>
            <a:ext cx="2428892" cy="27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وسيلة شرح على شكل سحابة 4"/>
          <p:cNvSpPr/>
          <p:nvPr/>
        </p:nvSpPr>
        <p:spPr>
          <a:xfrm>
            <a:off x="1571604" y="214290"/>
            <a:ext cx="4392488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كيف تتم عملية الضرب الداخلي  لمتجهين في المستوى </a:t>
            </a:r>
            <a:r>
              <a:rPr lang="ar-SA" sz="2000" b="1" dirty="0" err="1" smtClean="0">
                <a:solidFill>
                  <a:srgbClr val="C00000"/>
                </a:solidFill>
              </a:rPr>
              <a:t>الإحداثي</a:t>
            </a:r>
            <a:r>
              <a:rPr lang="ar-SA" sz="2000" b="1" dirty="0" smtClean="0">
                <a:solidFill>
                  <a:srgbClr val="C00000"/>
                </a:solidFill>
              </a:rPr>
              <a:t>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366814" y="1785926"/>
            <a:ext cx="4392488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كيف يتم إيجاد الزاوية بين متجهين في المستوى </a:t>
            </a:r>
            <a:r>
              <a:rPr lang="ar-SA" sz="2000" b="1" dirty="0" err="1" smtClean="0">
                <a:solidFill>
                  <a:srgbClr val="C00000"/>
                </a:solidFill>
              </a:rPr>
              <a:t>الإحداثي</a:t>
            </a:r>
            <a:r>
              <a:rPr lang="ar-SA" sz="2000" b="1" dirty="0" smtClean="0">
                <a:solidFill>
                  <a:srgbClr val="C00000"/>
                </a:solidFill>
              </a:rPr>
              <a:t>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-71470" y="3418170"/>
            <a:ext cx="4392488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 smtClean="0">
                <a:solidFill>
                  <a:srgbClr val="C00000"/>
                </a:solidFill>
              </a:rPr>
              <a:t>ماهي</a:t>
            </a:r>
            <a:r>
              <a:rPr lang="ar-SA" sz="2000" b="1" dirty="0" smtClean="0">
                <a:solidFill>
                  <a:srgbClr val="C00000"/>
                </a:solidFill>
              </a:rPr>
              <a:t> شروط توازي متجهين أو تعامدهما؟ 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7224928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343275" cy="5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7498402" cy="127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4267200" cy="57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5804" y="142852"/>
            <a:ext cx="895352" cy="477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7158" y="142852"/>
            <a:ext cx="157163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/>
              <a:t>جماعي</a:t>
            </a:r>
            <a:endParaRPr lang="ar-SA" sz="2400" b="1" dirty="0" smtClean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6804248" y="404664"/>
            <a:ext cx="1571636" cy="6429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التقويم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248160" y="1175454"/>
            <a:ext cx="3967178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بالتعاون مع أفراد</a:t>
            </a:r>
            <a:endParaRPr lang="en-US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مجموعتك ارسمي مخطط أو خريطة مفاهيم</a:t>
            </a:r>
          </a:p>
          <a:p>
            <a:pPr algn="ctr"/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لتطبيقات الضرب </a:t>
            </a:r>
            <a:r>
              <a:rPr lang="ar-S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الإتجاهي</a:t>
            </a:r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في </a:t>
            </a:r>
            <a:r>
              <a:rPr lang="ar-S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الفضاء (</a:t>
            </a:r>
            <a:r>
              <a:rPr lang="ar-S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(المساحة والحجم لمتوازي </a:t>
            </a:r>
            <a:r>
              <a:rPr lang="ar-SA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السطوح ))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صورة 5" descr="images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2357454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7915275" cy="203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وسيلة شرح على شكل سحابة 2"/>
          <p:cNvSpPr/>
          <p:nvPr/>
        </p:nvSpPr>
        <p:spPr>
          <a:xfrm>
            <a:off x="4000496" y="2428868"/>
            <a:ext cx="4392488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كيف تجدين المتجه الذي يمثل مسار كل من الطائرتين؟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1142976" y="3989674"/>
            <a:ext cx="4392488" cy="136815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كيف تتحققين من توازي خطي سيرهما ؟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كائن 4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285720" y="2500306"/>
          <a:ext cx="3648075" cy="685800"/>
        </p:xfrm>
        <a:graphic>
          <a:graphicData uri="http://schemas.openxmlformats.org/presentationml/2006/ole">
            <p:oleObj spid="_x0000_s1026" name="Packager Shell Object" r:id="rId5" imgW="364860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34300" cy="126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76104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مستدير الزوايا 11"/>
          <p:cNvSpPr/>
          <p:nvPr/>
        </p:nvSpPr>
        <p:spPr>
          <a:xfrm>
            <a:off x="3571868" y="348736"/>
            <a:ext cx="328614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ضغط المحتوى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7648605" cy="12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571868" y="348736"/>
            <a:ext cx="328614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</a:t>
            </a:r>
            <a:r>
              <a:rPr lang="ar-SA" sz="2400" b="1" dirty="0" err="1" smtClean="0"/>
              <a:t>الماوسات</a:t>
            </a:r>
            <a:r>
              <a:rPr lang="ar-SA" sz="2400" b="1" dirty="0" smtClean="0"/>
              <a:t> المتعددة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متعامدان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غير متعامدان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1560" y="1907540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2" name="صورة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845552" y="2234336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7648605" cy="123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571868" y="348736"/>
            <a:ext cx="328614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</a:t>
            </a:r>
            <a:r>
              <a:rPr lang="ar-SA" sz="2400" b="1" dirty="0" err="1" smtClean="0"/>
              <a:t>الماوسات</a:t>
            </a:r>
            <a:r>
              <a:rPr lang="ar-SA" sz="2400" b="1" dirty="0" smtClean="0"/>
              <a:t> المتعددة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b="1" dirty="0" smtClean="0">
                <a:solidFill>
                  <a:schemeClr val="bg1"/>
                </a:solidFill>
              </a:rPr>
              <a:t>متعامدان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غير متعامدان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60032" y="1916832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11" name="صورة 10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845552" y="38733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501122" cy="12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ستطيل مستدير الزوايا 10"/>
          <p:cNvSpPr/>
          <p:nvPr/>
        </p:nvSpPr>
        <p:spPr>
          <a:xfrm>
            <a:off x="3571868" y="348736"/>
            <a:ext cx="328614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ضغط المحتوى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571868" y="121762"/>
            <a:ext cx="328614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</a:t>
            </a:r>
            <a:r>
              <a:rPr lang="ar-SA" sz="2400" b="1" dirty="0" err="1" smtClean="0"/>
              <a:t>الماوسات</a:t>
            </a:r>
            <a:r>
              <a:rPr lang="ar-SA" sz="2400" b="1" dirty="0" smtClean="0"/>
              <a:t> المتعددة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0" name="عنصر نائب للمحتوى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55.43  </a:t>
            </a:r>
            <a:r>
              <a:rPr lang="en-US" b="1" dirty="0" smtClean="0">
                <a:solidFill>
                  <a:schemeClr val="bg1"/>
                </a:solidFill>
                <a:latin typeface="Cambria Math"/>
                <a:ea typeface="Cambria Math"/>
              </a:rPr>
              <a:t>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ar-SA" b="1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124.57  </a:t>
            </a:r>
            <a:r>
              <a:rPr lang="en-US" b="1" dirty="0" smtClean="0">
                <a:solidFill>
                  <a:schemeClr val="bg1"/>
                </a:solidFill>
                <a:latin typeface="Cambria Math"/>
                <a:ea typeface="Cambria Math"/>
              </a:rPr>
              <a:t>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ar-SA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33.98  </a:t>
            </a:r>
            <a:r>
              <a:rPr lang="en-US" b="1" dirty="0" smtClean="0">
                <a:solidFill>
                  <a:schemeClr val="bg1"/>
                </a:solidFill>
                <a:latin typeface="Cambria Math"/>
                <a:ea typeface="Cambria Math"/>
              </a:rPr>
              <a:t>ͦ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ar-SA" b="1" dirty="0" smtClean="0">
              <a:solidFill>
                <a:schemeClr val="bg1"/>
              </a:solidFill>
            </a:endParaRPr>
          </a:p>
          <a:p>
            <a:endParaRPr lang="ar-SA" dirty="0"/>
          </a:p>
        </p:txBody>
      </p:sp>
      <p:pic>
        <p:nvPicPr>
          <p:cNvPr id="14" name="عنصر نائب للمحتوى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845552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43"/>
            <a:ext cx="8286808" cy="174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8286808" cy="17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820579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000496" y="3929066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286248" y="3929066"/>
            <a:ext cx="3571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-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714876" y="4000504"/>
            <a:ext cx="3571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+</a:t>
            </a:r>
            <a:endParaRPr lang="ar-SA" dirty="0">
              <a:solidFill>
                <a:srgbClr val="FF0000"/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3929058" y="435769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 flipH="1" flipV="1">
            <a:off x="3751257" y="4679165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214950"/>
            <a:ext cx="11477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رابط مستقيم 16"/>
          <p:cNvCxnSpPr/>
          <p:nvPr/>
        </p:nvCxnSpPr>
        <p:spPr>
          <a:xfrm>
            <a:off x="3929058" y="435769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 flipH="1" flipV="1">
            <a:off x="4108447" y="4678371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5214950"/>
            <a:ext cx="110966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رابط مستقيم 19"/>
          <p:cNvCxnSpPr/>
          <p:nvPr/>
        </p:nvCxnSpPr>
        <p:spPr>
          <a:xfrm>
            <a:off x="3929058" y="4357694"/>
            <a:ext cx="128588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 flipH="1" flipV="1">
            <a:off x="4535487" y="4678371"/>
            <a:ext cx="785818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214950"/>
            <a:ext cx="11715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857628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6000768"/>
            <a:ext cx="46434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رابط كسهم مستقيم 26"/>
          <p:cNvCxnSpPr/>
          <p:nvPr/>
        </p:nvCxnSpPr>
        <p:spPr>
          <a:xfrm rot="16200000" flipH="1">
            <a:off x="4393405" y="5536421"/>
            <a:ext cx="285752" cy="21431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6200000" flipH="1">
            <a:off x="5500694" y="5500702"/>
            <a:ext cx="214314" cy="21431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16200000" flipH="1">
            <a:off x="6536545" y="5536421"/>
            <a:ext cx="285752" cy="214314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  <p:tag name="CORRECTANSW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heme/theme1.xml><?xml version="1.0" encoding="utf-8"?>
<a:theme xmlns:a="http://schemas.openxmlformats.org/drawingml/2006/main" name="قالب_YZEEED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ayout>
  <Type>MultipleChoice</Type>
  <ChoicesCount>3</ChoicesCount>
  <Orientation>Right</Orientation>
</Layout>
</file>

<file path=customXml/item2.xml><?xml version="1.0" encoding="utf-8"?>
<Layout>
  <Type>MultipleChoice</Type>
  <ChoicesCount>2</ChoicesCount>
  <Orientation>Right</Orientation>
</Layout>
</file>

<file path=customXml/itemProps1.xml><?xml version="1.0" encoding="utf-8"?>
<ds:datastoreItem xmlns:ds="http://schemas.openxmlformats.org/officeDocument/2006/customXml" ds:itemID="{229EE606-E9D6-458F-9528-97ED814DEEAA}">
  <ds:schemaRefs/>
</ds:datastoreItem>
</file>

<file path=customXml/itemProps2.xml><?xml version="1.0" encoding="utf-8"?>
<ds:datastoreItem xmlns:ds="http://schemas.openxmlformats.org/officeDocument/2006/customXml" ds:itemID="{8839D7AA-8BE7-4172-90ED-B6D97409D42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قالب_YZEEED (3)</Template>
  <TotalTime>680</TotalTime>
  <Words>255</Words>
  <Application>Microsoft Office PowerPoint</Application>
  <PresentationFormat>عرض على الشاشة (3:4)‏</PresentationFormat>
  <Paragraphs>72</Paragraphs>
  <Slides>21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3" baseType="lpstr">
      <vt:lpstr>قالب_YZEEED (3)</vt:lpstr>
      <vt:lpstr>Packager Shell Object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Emachines</cp:lastModifiedBy>
  <cp:revision>23</cp:revision>
  <dcterms:created xsi:type="dcterms:W3CDTF">2013-02-10T13:22:28Z</dcterms:created>
  <dcterms:modified xsi:type="dcterms:W3CDTF">2015-02-11T07:30:16Z</dcterms:modified>
</cp:coreProperties>
</file>